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2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9"/>
  </p:notesMasterIdLst>
  <p:sldIdLst>
    <p:sldId id="454" r:id="rId2"/>
    <p:sldId id="496" r:id="rId3"/>
    <p:sldId id="505" r:id="rId4"/>
    <p:sldId id="500" r:id="rId5"/>
    <p:sldId id="522" r:id="rId6"/>
    <p:sldId id="521" r:id="rId7"/>
    <p:sldId id="520" r:id="rId8"/>
    <p:sldId id="462" r:id="rId9"/>
    <p:sldId id="506" r:id="rId10"/>
    <p:sldId id="289" r:id="rId11"/>
    <p:sldId id="527" r:id="rId12"/>
    <p:sldId id="523" r:id="rId13"/>
    <p:sldId id="524" r:id="rId14"/>
    <p:sldId id="525" r:id="rId15"/>
    <p:sldId id="526" r:id="rId16"/>
    <p:sldId id="528" r:id="rId17"/>
    <p:sldId id="529" r:id="rId18"/>
    <p:sldId id="530" r:id="rId19"/>
    <p:sldId id="531" r:id="rId20"/>
    <p:sldId id="532" r:id="rId21"/>
    <p:sldId id="533" r:id="rId22"/>
    <p:sldId id="534" r:id="rId23"/>
    <p:sldId id="273" r:id="rId24"/>
    <p:sldId id="535" r:id="rId25"/>
    <p:sldId id="536" r:id="rId26"/>
    <p:sldId id="538" r:id="rId27"/>
    <p:sldId id="537" r:id="rId28"/>
    <p:sldId id="539" r:id="rId29"/>
    <p:sldId id="540" r:id="rId30"/>
    <p:sldId id="541" r:id="rId31"/>
    <p:sldId id="542" r:id="rId32"/>
    <p:sldId id="464" r:id="rId33"/>
    <p:sldId id="465" r:id="rId34"/>
    <p:sldId id="545" r:id="rId35"/>
    <p:sldId id="543" r:id="rId36"/>
    <p:sldId id="544" r:id="rId37"/>
    <p:sldId id="277" r:id="rId38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2E6960-381B-EA40-B6F2-56C9BDF017B5}" v="1" dt="2021-09-01T06:17:44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85714" autoAdjust="0"/>
  </p:normalViewPr>
  <p:slideViewPr>
    <p:cSldViewPr snapToGrid="0">
      <p:cViewPr varScale="1">
        <p:scale>
          <a:sx n="95" d="100"/>
          <a:sy n="95" d="100"/>
        </p:scale>
        <p:origin x="21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7:42:03.890" v="504"/>
      <pc:docMkLst>
        <pc:docMk/>
      </pc:docMkLst>
      <pc:sldChg chg="addSp delSp modSp del mod">
        <pc:chgData name="Sherif Khattab" userId="c83b1e15-36f3-4f46-aceb-05aac24c545e" providerId="ADAL" clId="{68922303-928D-411F-A7C3-3BB84E857E8F}" dt="2021-02-25T17:35:38.927" v="498" actId="47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2773510753" sldId="280"/>
        </pc:sldMkLst>
      </pc:sldChg>
      <pc:sldChg chg="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171235497" sldId="283"/>
        </pc:sldMkLst>
      </pc:sldChg>
      <pc:sldChg chg="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1136622862" sldId="285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delAnim modAnim">
        <pc:chgData name="Sherif Khattab" userId="c83b1e15-36f3-4f46-aceb-05aac24c545e" providerId="ADAL" clId="{68922303-928D-411F-A7C3-3BB84E857E8F}" dt="2021-02-25T17:41:32.819" v="501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7:41:31.991" v="500" actId="478"/>
          <ac:spMkLst>
            <pc:docMk/>
            <pc:sldMk cId="2156977365" sldId="465"/>
            <ac:spMk id="23675" creationId="{555D48BE-BDF4-45A4-9993-D73C082B0AEB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">
          <ac:chgData name="Sherif Khattab" userId="c83b1e15-36f3-4f46-aceb-05aac24c545e" providerId="ADAL" clId="{68922303-928D-411F-A7C3-3BB84E857E8F}" dt="2021-02-25T17:41:32.819" v="501" actId="478"/>
          <ac:graphicFrameMkLst>
            <pc:docMk/>
            <pc:sldMk cId="2156977365" sldId="465"/>
            <ac:graphicFrameMk id="23662" creationId="{0042735B-F0F9-4AF5-8BAA-62D85A157ACC}"/>
          </ac:graphicFrameMkLst>
        </pc:graphicFrame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3643915362" sldId="467"/>
        </pc:sldMkLst>
      </pc:sldChg>
      <pc:sldChg chg="delSp modSp 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4191706530" sldId="475"/>
        </pc:sldMkLst>
      </pc:sldChg>
      <pc:sldChg chg="addSp modSp del">
        <pc:chgData name="Sherif Khattab" userId="c83b1e15-36f3-4f46-aceb-05aac24c545e" providerId="ADAL" clId="{68922303-928D-411F-A7C3-3BB84E857E8F}" dt="2021-02-25T17:35:38.927" v="498" actId="47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del mod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3905532786" sldId="478"/>
        </pc:sldMkLst>
      </pc:sldChg>
      <pc:sldChg chg="addSp delSp modSp del mod addAnim delAnim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1218690417" sldId="48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modSp mod">
        <pc:chgData name="Sherif Khattab" userId="c83b1e15-36f3-4f46-aceb-05aac24c545e" providerId="ADAL" clId="{68922303-928D-411F-A7C3-3BB84E857E8F}" dt="2021-02-25T17:35:25.959" v="497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68922303-928D-411F-A7C3-3BB84E857E8F}" dt="2021-02-25T17:35:25.959" v="497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7:41:55.200" v="503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7:42:03.890" v="504"/>
        <pc:sldMkLst>
          <pc:docMk/>
          <pc:sldMk cId="2971477576" sldId="544"/>
        </pc:sldMkLst>
      </pc:sldChg>
      <pc:sldChg chg="addSp delSp modSp add 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add modAnim">
        <pc:chgData name="Sherif Khattab" userId="c83b1e15-36f3-4f46-aceb-05aac24c545e" providerId="ADAL" clId="{68922303-928D-411F-A7C3-3BB84E857E8F}" dt="2021-02-25T17:41:49.648" v="502"/>
        <pc:sldMkLst>
          <pc:docMk/>
          <pc:sldMk cId="2901168676" sldId="545"/>
        </pc:sldMkLst>
      </pc:sldChg>
      <pc:sldChg chg="modSp add 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 del">
        <pc:chgData name="Sherif Khattab" userId="c83b1e15-36f3-4f46-aceb-05aac24c545e" providerId="ADAL" clId="{68922303-928D-411F-A7C3-3BB84E857E8F}" dt="2021-02-25T17:35:38.927" v="498" actId="47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762E6960-381B-EA40-B6F2-56C9BDF017B5}"/>
    <pc:docChg chg="modSld">
      <pc:chgData name="Khattab, Sherif" userId="c83b1e15-36f3-4f46-aceb-05aac24c545e" providerId="ADAL" clId="{762E6960-381B-EA40-B6F2-56C9BDF017B5}" dt="2021-09-01T06:17:44.874" v="0"/>
      <pc:docMkLst>
        <pc:docMk/>
      </pc:docMkLst>
      <pc:sldChg chg="modSp">
        <pc:chgData name="Khattab, Sherif" userId="c83b1e15-36f3-4f46-aceb-05aac24c545e" providerId="ADAL" clId="{762E6960-381B-EA40-B6F2-56C9BDF017B5}" dt="2021-09-01T06:17:44.874" v="0"/>
        <pc:sldMkLst>
          <pc:docMk/>
          <pc:sldMk cId="1330366002" sldId="454"/>
        </pc:sldMkLst>
        <pc:spChg chg="mod">
          <ac:chgData name="Khattab, Sherif" userId="c83b1e15-36f3-4f46-aceb-05aac24c545e" providerId="ADAL" clId="{762E6960-381B-EA40-B6F2-56C9BDF017B5}" dt="2021-09-01T06:17:44.874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22.55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2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7 551 7368 0 0,'0'0'11167'0'0,"0"3"-10980"0"0,-5 72 604 0 0,5-71-749 0 0,0 0 0 0 0,0 0 0 0 0,0-1 1 0 0,0 1-1 0 0,2 6 0 0 0,-1-7-10 0 0,-1 1-1 0 0,1-1 1 0 0,-1 1 0 0 0,0-1-1 0 0,0 1 1 0 0,0 3-1 0 0,-3 7-5 0 0,1 1-23 0 0,7 20-4 0 0,-1-9-2 0 0,-4-25 7 0 0,4 7 79 0 0,-2 0-32 0 0,-2-5-36 0 0,0 0 0 0 0,1 0 0 0 0,-1 0 0 0 0,1 0 0 0 0,0 0 0 0 0,2 5 0 0 0,1-6 100 0 0,-2-2-85 0 0,0 0 0 0 0,0 0 0 0 0,0 0 0 0 0,0 0 0 0 0,0-1 0 0 0,0 1 0 0 0,0 0 0 0 0,0-1 0 0 0,0 0 0 0 0,0 1 0 0 0,-1-1 0 0 0,1 0 0 0 0,0 0 0 0 0,0 0 0 0 0,0 0 0 0 0,-1 0 0 0 0,1 0 0 0 0,-1-1 0 0 0,1 1-1 0 0,-1-1 1 0 0,1 1 0 0 0,-1-1 0 0 0,0 1 0 0 0,3-4 0 0 0,119-205 1933 0 0,17 12-912 0 0,-87 128-1038 0 0,20-23-16 0 0,-20 26 3 0 0,-40 52-471 0 0,-1 0 0 0 0,2 2 0 0 0,0-1 0 0 0,26-18 0 0 0,-36 28 394 0 0,11-7-995 0 0,1 1 0 0 0,17-9-1 0 0,-10 7-1043 0 0,-1-2-3974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8.5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084.07666"/>
      <inkml:brushProperty name="anchorY" value="-3266.15332"/>
      <inkml:brushProperty name="scaleFactor" value="0.5"/>
    </inkml:brush>
  </inkml:definitions>
  <inkml:trace contextRef="#ctx0" brushRef="#br0">129 1 20591 0 0,'0'0'2087'0'0,"-2"2"-1979"0"0,0 1-71 0 0,2 6 402 0 0,2 4-88 0 0,-1 6 61 0 0,1 4 2 0 0,1 4-483 0 0,1 4 138 0 0,2 3-69 0 0,-1 4-112 0 0,-2 5 144 0 0,-1 4-132 0 0,-2 6 124 0 0,-1 8-110 0 0,-1 7 107 0 0,-2 9 43 0 0,-1 7-85 0 0,-5 23 134 0 0,-3 2-142 0 0,-3 1 43 0 0,-1 12-14 0 0,1-6 0 0 0,0-10 0 0 0,1-11 0 0 0,3-11 0 0 0,1-3-130 0 0,3-7-1849 0 0,2-13 240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0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851.47363"/>
      <inkml:brushProperty name="anchorY" value="-4374.02344"/>
      <inkml:brushProperty name="scaleFactor" value="0.5"/>
    </inkml:brush>
  </inkml:definitions>
  <inkml:trace contextRef="#ctx0" brushRef="#br0">24 384 18719 0 0,'0'0'1892'0'0,"-4"-4"-1793"0"0,1-5 560 0 0,1-3-138 0 0,0-3 78 0 0,2-3 17 0 0,3-2-590 0 0,4-1 40 0 0,3-1-48 0 0,3-2-18 0 0,3 0 0 0 0,2 0 0 0 0,4 0-84 0 0,4 1 108 0 0,3 1-36 0 0,3 0 12 0 0,4 3 0 0 0,4 1 75 0 0,3 1 137 0 0,4 3-7 0 0,1 1 25 0 0,2 3 0 0 0,1 3-268 0 0,-1 5 76 0 0,-1 5-38 0 0,-2 2 0 0 0,-1 4 0 0 0,-3 4 0 0 0,-4 3 0 0 0,-3 4 0 0 0,-4 3 0 0 0,-4 3 0 0 0,-5 4 0 0 0,-19-22-25 0 0,0 1 0 0 0,5 14 1 0 0,2 21-48 0 0,-8 2-6 0 0,-6 2-2 0 0,-5-1 252 0 0,-7 0-16 0 0,-6 0 30 0 0,-15 10 135 0 0,-8 0-278 0 0,-7 0 87 0 0,-21 5 50 0 0,-7-2-145 0 0,-3-2 46 0 0,-8 4-17 0 0,5-6-74 0 0,6-4-73 0 0,2-2-973 0 0,5-5-1177 0 0,7-8-12375 0 0,16-10 8111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44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510.53711"/>
      <inkml:brushProperty name="anchorY" value="-4499.5874"/>
      <inkml:brushProperty name="scaleFactor" value="0.5"/>
    </inkml:brush>
  </inkml:definitions>
  <inkml:trace contextRef="#ctx0" brushRef="#br0">32 1 18343 0 0,'0'0'4378'0'0,"0"2"-4278"0"0,0 5 122 0 0,0 3-168 0 0,-1 4-50 0 0,0 4-96 0 0,-1 1 46 0 0,-1 3-22 0 0,0 0 79 0 0,-1 1-96 0 0,1 3 106 0 0,-1 0-106 0 0,1 2 218 0 0,0-1-17 0 0,1 1 23 0 0,0-1 3 0 0,1 1 58 0 0,2-2 3 0 0,1 1 2 0 0,2-1 3 0 0,3 0-130 0 0,1-2-1 0 0,3-1-8 0 0,2-3-5 0 0,4 0 0 0 0,1-4 0 0 0,4-1 0 0 0,0-3 0 0 0,2-2-74 0 0,7-3 20 0 0,1-3-112 0 0,9-5-942 0 0,3-6-204 0 0,-3-6-1126 0 0,-6-3-6577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6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509.52881"/>
      <inkml:brushProperty name="anchorY" value="-5666.20557"/>
      <inkml:brushProperty name="scaleFactor" value="0.5"/>
    </inkml:brush>
  </inkml:definitions>
  <inkml:trace contextRef="#ctx0" brushRef="#br0">5 0 22087 0 0,'0'0'0'0'0,"-1"8"2424"0"0,-2 8-2828 0 0,3 1 808 0 0,0 9-273 0 0,2 8 93 0 0,0 5-149 0 0,2 3-75 0 0,-1 13 18 0 0,1 13-18 0 0,-2 2 0 0 0,-1 1 0 0 0,0-4 0 0 0,-2-4 0 0 0,2-6 0 0 0,-2-3 0 0 0,0 5-429 0 0,-2 5-419 0 0,-1-3-10080 0 0,1-11-2601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21.9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188 127 15864 0 0,'0'-2'1209'0'0,"-1"1"-1185"0"0,1-1 1 0 0,-1 1-1 0 0,1-1 0 0 0,0 1 1 0 0,0-1-1 0 0,0 1 0 0 0,0-1 1 0 0,0 1-1 0 0,0 0 1 0 0,0-1-1 0 0,0 1 0 0 0,0-1 1 0 0,1 1-1 0 0,-1-1 0 0 0,1 1 1 0 0,-1 0-1 0 0,1-1 0 0 0,-1 1 1 0 0,1 0-1 0 0,0-1 1 0 0,-1 1-1 0 0,1 0 0 0 0,0 0 1 0 0,2-2-1 0 0,-2 1-18 0 0,1 1 0 0 0,0-1 0 0 0,0 1 0 0 0,-1 0 0 0 0,1-1 0 0 0,0 1 0 0 0,0 0 0 0 0,0 0 0 0 0,1 0 0 0 0,-1 1 0 0 0,0-1 0 0 0,0 0 0 0 0,0 1 0 0 0,1-1 0 0 0,-1 1 0 0 0,3 0-1 0 0,17 0-11 0 0,10-1-50 0 0,0 2-1 0 0,33 5 0 0 0,132 15-163 0 0,-112-14 163 0 0,70 5-11 0 0,60 5-59 0 0,-99-11 17 0 0,-36-4 244 0 0,-65-2-110 0 0,1 0-1 0 0,-1-1 0 0 0,0 0 1 0 0,0-1-1 0 0,23-6 0 0 0,-37 7-20 0 0,6-2 369 0 0,-13-4-203 0 0,-2 1-214 0 0,0 1 0 0 0,0-1 0 0 0,-1 2-1 0 0,0-1 1 0 0,0 1 0 0 0,-19-5-1 0 0,-64-11-90 0 0,55 13 127 0 0,-63-9-9 0 0,-1 4 0 0 0,-162 2 0 0 0,-125 34 169 0 0,242 0 218 0 0,122-19-232 0 0,-30 10 1 0 0,-4 2 163 0 0,58-17-299 0 0,0 0 0 0 0,-1 0-1 0 0,1-1 1 0 0,0 1-1 0 0,0 0 1 0 0,0 0 0 0 0,-1 1-1 0 0,1-1 1 0 0,0 0 0 0 0,0 0-1 0 0,0 0 1 0 0,-1 0-1 0 0,1 0 1 0 0,0 0 0 0 0,0 0-1 0 0,0 0 1 0 0,0 0-1 0 0,-1 0 1 0 0,1 0 0 0 0,0 1-1 0 0,0-1 1 0 0,0 0-1 0 0,0 0 1 0 0,-1 0 0 0 0,1 0-1 0 0,0 0 1 0 0,0 1-1 0 0,0-1 1 0 0,0 0 0 0 0,0 0-1 0 0,0 0 1 0 0,0 0-1 0 0,-1 1 1 0 0,1-1 0 0 0,0 0-1 0 0,0 0 1 0 0,0 1-1 0 0,8 4 76 0 0,19 5 17 0 0,-2-4-85 0 0,0-1-1 0 0,0-1 0 0 0,0-1 0 0 0,33 0 1 0 0,106-10 56 0 0,-120 4-54 0 0,115-6 1 0 0,118-8-14 0 0,296 6 2 0 0,-363 13 0 0 0,290-15 64 0 0,-336 11 155 0 0,-88 3-134 0 0,-48 5 939 0 0,-42-4-860 0 0,13-1-149 0 0,-1-1 0 0 0,0 1 0 0 0,1-1-1 0 0,-1 0 1 0 0,0 0 0 0 0,1 1 0 0 0,-1-1 0 0 0,0 0 0 0 0,-1-1-1 0 0,-7 1 50 0 0,8 0 192 0 0,5 0-202 0 0,68 1-9 0 0,-25 1 1 0 0,56-5 1 0 0,-56 0-26 0 0,-25 2 1 0 0,32-6-1 0 0,69-9-21 0 0,-95 14 0 0 0,28-7 0 0 0,-36 5 0 0 0,-1 1 0 0 0,26 0 0 0 0,-18 1 26 0 0,1-2 0 0 0,-1 0-1 0 0,0-1 1 0 0,37-14-1 0 0,-58 17-25 0 0,1 0 0 0 0,0 0 0 0 0,0 1 0 0 0,0 0 0 0 0,0 0 0 0 0,0 0 0 0 0,1 1 0 0 0,-1 0 0 0 0,9 1 0 0 0,-3 4 0 0 0,-11-4 0 0 0,-1-1 0 0 0,1 0 0 0 0,-1 1 0 0 0,1-1 0 0 0,-1 1 0 0 0,1-1 0 0 0,-1 1 0 0 0,0-1 0 0 0,1 1 0 0 0,-1-1 0 0 0,1 1 0 0 0,-1-1 0 0 0,0 1 0 0 0,0-1 0 0 0,1 1 0 0 0,-1 0 0 0 0,-1 2 7 0 0,0-1 0 0 0,-1 0 0 0 0,1-1-1 0 0,-1 1 1 0 0,0 0 0 0 0,1 0 0 0 0,-1-1 0 0 0,0 1-1 0 0,0-1 1 0 0,-4 3 0 0 0,4-3 9 0 0,-8 7 34 0 0,5-5-14 0 0,1 1 0 0 0,-1-1 0 0 0,1-1 0 0 0,-1 1 0 0 0,0-1 0 0 0,0 1-1 0 0,0-1 1 0 0,-7 1 0 0 0,-73 16 408 0 0,-67 16 182 0 0,61-13-1841 0 0,39-10-3763 0 0,-15 2-2122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22.55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22.55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2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7 551 7368 0 0,'0'0'11167'0'0,"0"3"-10980"0"0,-5 72 604 0 0,5-71-749 0 0,0 0 0 0 0,0 0 0 0 0,0-1 1 0 0,0 1-1 0 0,2 6 0 0 0,-1-7-10 0 0,-1 1-1 0 0,1-1 1 0 0,-1 1 0 0 0,0-1-1 0 0,0 1 1 0 0,0 3-1 0 0,-3 7-5 0 0,1 1-23 0 0,7 20-4 0 0,-1-9-2 0 0,-4-25 7 0 0,4 7 79 0 0,-2 0-32 0 0,-2-5-36 0 0,0 0 0 0 0,1 0 0 0 0,-1 0 0 0 0,1 0 0 0 0,0 0 0 0 0,2 5 0 0 0,1-6 100 0 0,-2-2-85 0 0,0 0 0 0 0,0 0 0 0 0,0 0 0 0 0,0 0 0 0 0,0-1 0 0 0,0 1 0 0 0,0 0 0 0 0,0-1 0 0 0,0 0 0 0 0,0 1 0 0 0,-1-1 0 0 0,1 0 0 0 0,0 0 0 0 0,0 0 0 0 0,0 0 0 0 0,-1 0 0 0 0,1 0 0 0 0,-1-1 0 0 0,1 1-1 0 0,-1-1 1 0 0,1 1 0 0 0,-1-1 0 0 0,0 1 0 0 0,3-4 0 0 0,119-205 1933 0 0,17 12-912 0 0,-87 128-1038 0 0,20-23-16 0 0,-20 26 3 0 0,-40 52-471 0 0,-1 0 0 0 0,2 2 0 0 0,0-1 0 0 0,26-18 0 0 0,-36 28 394 0 0,11-7-995 0 0,1 1 0 0 0,17-9-1 0 0,-10 7-1043 0 0,-1-2-3974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8.5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084.07666"/>
      <inkml:brushProperty name="anchorY" value="-3266.15332"/>
      <inkml:brushProperty name="scaleFactor" value="0.5"/>
    </inkml:brush>
  </inkml:definitions>
  <inkml:trace contextRef="#ctx0" brushRef="#br0">129 1 20591 0 0,'0'0'2087'0'0,"-2"2"-1979"0"0,0 1-71 0 0,2 6 402 0 0,2 4-88 0 0,-1 6 61 0 0,1 4 2 0 0,1 4-483 0 0,1 4 138 0 0,2 3-69 0 0,-1 4-112 0 0,-2 5 144 0 0,-1 4-132 0 0,-2 6 124 0 0,-1 8-110 0 0,-1 7 107 0 0,-2 9 43 0 0,-1 7-85 0 0,-5 23 134 0 0,-3 2-142 0 0,-3 1 43 0 0,-1 12-14 0 0,1-6 0 0 0,0-10 0 0 0,1-11 0 0 0,3-11 0 0 0,1-3-130 0 0,3-7-1849 0 0,2-13 240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0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851.47363"/>
      <inkml:brushProperty name="anchorY" value="-4374.02344"/>
      <inkml:brushProperty name="scaleFactor" value="0.5"/>
    </inkml:brush>
  </inkml:definitions>
  <inkml:trace contextRef="#ctx0" brushRef="#br0">24 384 18719 0 0,'0'0'1892'0'0,"-4"-4"-1793"0"0,1-5 560 0 0,1-3-138 0 0,0-3 78 0 0,2-3 17 0 0,3-2-590 0 0,4-1 40 0 0,3-1-48 0 0,3-2-18 0 0,3 0 0 0 0,2 0 0 0 0,4 0-84 0 0,4 1 108 0 0,3 1-36 0 0,3 0 12 0 0,4 3 0 0 0,4 1 75 0 0,3 1 137 0 0,4 3-7 0 0,1 1 25 0 0,2 3 0 0 0,1 3-268 0 0,-1 5 76 0 0,-1 5-38 0 0,-2 2 0 0 0,-1 4 0 0 0,-3 4 0 0 0,-4 3 0 0 0,-3 4 0 0 0,-4 3 0 0 0,-4 3 0 0 0,-5 4 0 0 0,-19-22-25 0 0,0 1 0 0 0,5 14 1 0 0,2 21-48 0 0,-8 2-6 0 0,-6 2-2 0 0,-5-1 252 0 0,-7 0-16 0 0,-6 0 30 0 0,-15 10 135 0 0,-8 0-278 0 0,-7 0 87 0 0,-21 5 50 0 0,-7-2-145 0 0,-3-2 46 0 0,-8 4-17 0 0,5-6-74 0 0,6-4-73 0 0,2-2-973 0 0,5-5-1177 0 0,7-8-12375 0 0,16-10 8111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44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510.53711"/>
      <inkml:brushProperty name="anchorY" value="-4499.5874"/>
      <inkml:brushProperty name="scaleFactor" value="0.5"/>
    </inkml:brush>
  </inkml:definitions>
  <inkml:trace contextRef="#ctx0" brushRef="#br0">32 1 18343 0 0,'0'0'4378'0'0,"0"2"-4278"0"0,0 5 122 0 0,0 3-168 0 0,-1 4-50 0 0,0 4-96 0 0,-1 1 46 0 0,-1 3-22 0 0,0 0 79 0 0,-1 1-96 0 0,1 3 106 0 0,-1 0-106 0 0,1 2 218 0 0,0-1-17 0 0,1 1 23 0 0,0-1 3 0 0,1 1 58 0 0,2-2 3 0 0,1 1 2 0 0,2-1 3 0 0,3 0-130 0 0,1-2-1 0 0,3-1-8 0 0,2-3-5 0 0,4 0 0 0 0,1-4 0 0 0,4-1 0 0 0,0-3 0 0 0,2-2-74 0 0,7-3 20 0 0,1-3-112 0 0,9-5-942 0 0,3-6-204 0 0,-3-6-1126 0 0,-6-3-6577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6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509.52881"/>
      <inkml:brushProperty name="anchorY" value="-5666.20557"/>
      <inkml:brushProperty name="scaleFactor" value="0.5"/>
    </inkml:brush>
  </inkml:definitions>
  <inkml:trace contextRef="#ctx0" brushRef="#br0">5 0 22087 0 0,'0'0'0'0'0,"-1"8"2424"0"0,-2 8-2828 0 0,3 1 808 0 0,0 9-273 0 0,2 8 93 0 0,0 5-149 0 0,2 3-75 0 0,-1 13 18 0 0,1 13-18 0 0,-2 2 0 0 0,-1 1 0 0 0,0-4 0 0 0,-2-4 0 0 0,2-6 0 0 0,-2-3 0 0 0,0 5-429 0 0,-2 5-419 0 0,-1-3-10080 0 0,1-11-2601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2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60 623 9216 0 0,'-4'4'52'0'0,"-7"6"352"0"0,0 1-1 0 0,-16 22 0 0 0,26-32 164 0 0,1 0-1 0 0,-1 0 1 0 0,0 0-1 0 0,1 0 0 0 0,-1 0 1 0 0,1 0-1 0 0,-1 0 1 0 0,1 0-1 0 0,0 0 0 0 0,-1 1 1 0 0,1-1-1 0 0,0 0 1 0 0,0 2-1 0 0,0 0-546 0 0,0 0-1 0 0,1 0 1 0 0,-1 0-1 0 0,1 0 1 0 0,0 0-1 0 0,2 5 1 0 0,3 12 178 0 0,-4-14-198 0 0,0 1 0 0 0,0-1 0 0 0,0 0 0 0 0,1-1 0 0 0,5 9 0 0 0,10 23 0 0 0,-9-15 4 0 0,-4-17-19 0 0,-4-5 24 0 0,-1 0-1 0 0,1 1 0 0 0,-1-1 0 0 0,1 0 0 0 0,-1 1 0 0 0,0-1 0 0 0,1 0 1 0 0,-1 1-1 0 0,1-1 0 0 0,-1 1 0 0 0,0-1 0 0 0,1 1 0 0 0,-1-1 1 0 0,0 1-1 0 0,0-1 0 0 0,1 1 0 0 0,-1-1 0 0 0,0 1 0 0 0,0 0 0 0 0,1 1 40 0 0,0-1 0 0 0,-1 1 0 0 0,1-1 0 0 0,0 1 0 0 0,0-1 0 0 0,0 1-1 0 0,0-1 1 0 0,0 0 0 0 0,1 1 0 0 0,-1-1 0 0 0,0 0 0 0 0,1 0 0 0 0,-1 0 0 0 0,1 0-1 0 0,-1 0 1 0 0,1 0 0 0 0,-1 0 0 0 0,1-1 0 0 0,1 2 0 0 0,-1-2-9 0 0,0 0 0 0 0,1 1 0 0 0,-1-1 0 0 0,0 0 0 0 0,0 0 0 0 0,0-1 0 0 0,0 1 0 0 0,0 0 0 0 0,1-1 0 0 0,-1 1 0 0 0,0-1 0 0 0,0 0 0 0 0,0 1 0 0 0,0-1 0 0 0,0 0 0 0 0,-1 0 0 0 0,4-2 0 0 0,19-11 167 0 0,-18 11-153 0 0,0 0 0 0 0,0-1-1 0 0,0 0 1 0 0,0 0-1 0 0,7-7 1 0 0,91-110 1537 0 0,-32 37-859 0 0,4-10-98 0 0,-14 15-529 0 0,14-15-217 0 0,-37 44-222 0 0,-7 5 3 0 0,12-12-773 0 0,23-30-1637 0 0,0 2-80 0 0,-33 47 1576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5.4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595 308 7832 0 0,'-24'24'6182'0'0,"20"-19"-5596"0"0,0-1-601 0 0,4-3-54 0 0,-11-20 313 0 0,10 16-117 0 0,0-1 1 0 0,1 1-1 0 0,-1 0 1 0 0,1 0-1 0 0,0 0 1 0 0,0 0-1 0 0,0 0 1 0 0,0 0-1 0 0,1 0 1 0 0,-1 0-1 0 0,1 0 1 0 0,0 0-1 0 0,0 0 1 0 0,0 0-1 0 0,0 0 1 0 0,0 0-1 0 0,1 0 1 0 0,2-4-1 0 0,21-22 806 0 0,-18 19-752 0 0,1 1 0 0 0,1 0 0 0 0,19-17 0 0 0,-18 18-162 0 0,1 0-1 0 0,1 1 0 0 0,-1 0 1 0 0,1 1-1 0 0,0 0 0 0 0,26-8 0 0 0,-28 13-59 0 0,-10 1 37 0 0,0 0 0 0 0,0 0 1 0 0,0 0-1 0 0,0 0 0 0 0,0 0 0 0 0,0 0 0 0 0,0 0 0 0 0,0 0 1 0 0,0 0-1 0 0,0 0 0 0 0,1 0 0 0 0,-1 0 0 0 0,0 0 0 0 0,0 0 1 0 0,0 0-1 0 0,0 0 0 0 0,0 0 0 0 0,0 0 0 0 0,0 0 1 0 0,0 0-1 0 0,0 0 0 0 0,0 0 0 0 0,0 0 0 0 0,0 0 0 0 0,0 1 1 0 0,0-1-1 0 0,1 0 0 0 0,-1 0 0 0 0,0 0 0 0 0,0 0 0 0 0,0 0 1 0 0,0 0-1 0 0,0 0 0 0 0,0 0 0 0 0,0 0 0 0 0,0 0 0 0 0,0 0 1 0 0,0 1-1 0 0,0-1 0 0 0,0 0 0 0 0,0 0 0 0 0,0 0 0 0 0,0 0 1 0 0,0 0-1 0 0,0 0 0 0 0,0 0 0 0 0,0 0 0 0 0,0 0 1 0 0,0 0-1 0 0,-1 1 0 0 0,1-1 0 0 0,0 0 0 0 0,0 0 0 0 0,0 10-93 0 0,-1 0 0 0 0,0-1-1 0 0,0 1 1 0 0,-1 0 0 0 0,0-1-1 0 0,-1 1 1 0 0,0-1 0 0 0,0 0-1 0 0,-1 0 1 0 0,-9 15 0 0 0,-14 17 124 0 0,-2-1 0 0 0,-1-2 0 0 0,-2 0 0 0 0,-49 43 0 0 0,24-32 209 0 0,-1-3 1 0 0,-75 46-1 0 0,111-78 30 0 0,-2-1 1 0 0,1-1 0 0 0,-2-1-1 0 0,0 0 1 0 0,0-3 0 0 0,-41 10-1 0 0,62-17-194 0 0,0 0 1 0 0,1-1-1 0 0,-1 0 0 0 0,0 0 0 0 0,1 0 0 0 0,-1 0 0 0 0,0 0 0 0 0,1-1 0 0 0,-5-1 1 0 0,7 2-42 0 0,-1-1 1 0 0,1 1 0 0 0,-1-1 0 0 0,1 0 0 0 0,0 1 0 0 0,-1-1-1 0 0,1 0 1 0 0,0 0 0 0 0,0 0 0 0 0,0 0 0 0 0,0 0 0 0 0,0 0 0 0 0,0-1-1 0 0,0 1 1 0 0,0 0 0 0 0,0 0 0 0 0,0-1 0 0 0,1 1 0 0 0,-1-1-1 0 0,1 1 1 0 0,-1 0 0 0 0,1-1 0 0 0,-1 1 0 0 0,1-3 0 0 0,-1-2 1 0 0,1-1 1 0 0,0 1 0 0 0,1-1-1 0 0,-1 1 1 0 0,1-1 0 0 0,0 1-1 0 0,1 0 1 0 0,0-1 0 0 0,0 1 0 0 0,0 0-1 0 0,4-6 1 0 0,0-3 4 0 0,1-2-56 0 0,1 0-1 0 0,1 1 0 0 0,1 0 1 0 0,0 0-1 0 0,1 1 0 0 0,1 0 0 0 0,17-17 1 0 0,105-84-39 0 0,-80 72 71 0 0,-27 24-14 0 0,47-28 0 0 0,-35 24 0 0 0,6-2 0 0 0,1 2 0 0 0,53-21 0 0 0,-91 42 0 0 0,-1 1 0 0 0,1-1 0 0 0,0 1 0 0 0,15-2 0 0 0,-20 4 0 0 0,-1 0 0 0 0,0 0 0 0 0,1 0 0 0 0,-1 0 0 0 0,0 0 0 0 0,1 0 0 0 0,-1 1 0 0 0,0-1 0 0 0,1 1 0 0 0,-1 0 0 0 0,0-1 0 0 0,0 1 0 0 0,0 0 0 0 0,0 0 0 0 0,0 1 0 0 0,0-1 0 0 0,0 0 0 0 0,0 1 0 0 0,0-1 0 0 0,3 4 0 0 0,-4-4 1 0 0,-1 1 0 0 0,1-1 0 0 0,0 1 0 0 0,0-1 0 0 0,-1 1 0 0 0,1 0 0 0 0,-1-1 0 0 0,1 1 0 0 0,-1 0 0 0 0,0 0 0 0 0,0-1 0 0 0,0 1 0 0 0,0 0 0 0 0,0 0 0 0 0,0-1 0 0 0,0 1 0 0 0,-1 3 0 0 0,-11 31 47 0 0,9-28-30 0 0,-7 17 46 0 0,-16 27-1 0 0,11-24-58 0 0,-10 13-5 0 0,-1-1 0 0 0,-62 71 0 0 0,58-75 0 0 0,-3-1 0 0 0,0-1 0 0 0,-44 33 0 0 0,-110 59 176 0 0,180-122-151 0 0,4-1 4 0 0,-1-1 1 0 0,0 0-1 0 0,0 0 1 0 0,0 0-1 0 0,0 0 1 0 0,0 0-1 0 0,-1-1 1 0 0,1 0-1 0 0,-1 0 1 0 0,1 0-1 0 0,0 0 1 0 0,-7-1-1 0 0,11 0-22 0 0,-1 0 0 0 0,1 0-1 0 0,-1 0 1 0 0,1 0 0 0 0,-1 0-1 0 0,1 0 1 0 0,0-1 0 0 0,-1 1 0 0 0,1 0-1 0 0,-1 0 1 0 0,1 0 0 0 0,-1-1-1 0 0,1 1 1 0 0,-1 0 0 0 0,1-1-1 0 0,0 1 1 0 0,-1 0 0 0 0,1-1 0 0 0,0 1-1 0 0,-1 0 1 0 0,1-1 0 0 0,0 1-1 0 0,0-1 1 0 0,-1 1 0 0 0,1 0-1 0 0,0-1 1 0 0,0 1 0 0 0,0-1 0 0 0,-1 1-1 0 0,1-1 1 0 0,0 1 0 0 0,0-1-1 0 0,0 1 1 0 0,0-1 0 0 0,0 1-1 0 0,0-1 1 0 0,0 1 0 0 0,0-1 0 0 0,0 1-1 0 0,0-1 1 0 0,0 1 0 0 0,1-1-1 0 0,-1 0 1 0 0,9-27 4 0 0,-8 23 6 0 0,9-18-21 0 0,1 0-1 0 0,0 1 1 0 0,2 0 0 0 0,17-23 0 0 0,70-78-55 0 0,-31 41 40 0 0,-32 34 19 0 0,-13 16 0 0 0,0 2 0 0 0,53-51 0 0 0,111-92 0 0 0,-140 136 0 0 0,-20 16 0 0 0,1 4 46 0 0,-17 10-14 0 0,-10 6 48 0 0,-1 3 62 0 0,1 2-104 0 0,-1 0 0 0 0,1 0 0 0 0,-1 0-1 0 0,0 0 1 0 0,0 0 0 0 0,0 0 0 0 0,-1 1 0 0 0,1-1-1 0 0,-1 0 1 0 0,0 0 0 0 0,0 1 0 0 0,-1-1 0 0 0,1 0-1 0 0,-1 0 1 0 0,0 0 0 0 0,0 0 0 0 0,0 0 0 0 0,-1 0-1 0 0,-2 5 1 0 0,-11 23 230 0 0,-3-1 0 0 0,0 0 0 0 0,-38 45 0 0 0,8-4 851 0 0,36-54-735 0 0,11-16-215 0 0,3-4-29 0 0,47-25-112 0 0,24-22-273 0 0,-19 6-1924 0 0,-32 20 879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9.91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72.20166"/>
      <inkml:brushProperty name="anchorY" value="-7222.00195"/>
      <inkml:brushProperty name="scaleFactor" value="0.5"/>
    </inkml:brush>
  </inkml:definitions>
  <inkml:trace contextRef="#ctx0" brushRef="#br0">162 22 18975 0 0,'0'0'2080'0'0,"0"-2"-1932"0"0,0-1 627 0 0,0 0-279 0 0,-1-1 425 0 0,-1 0-350 0 0,1 0-266 0 0,0 2-135 0 0,0 3 70 0 0,-3 13-59 0 0,-2 19 12 0 0,0 13-113 0 0,-1 10 182 0 0,0 9-22 0 0,1 5 10 0 0,-2 26 6 0 0,-1 7-298 0 0,1 8 84 0 0,1 5-42 0 0,-1 1 0 0 0,0-1 0 0 0,0-1 0 0 0,-1-5 0 0 0,1-1 0 0 0,0-4-196 0 0,0-4 84 0 0,0 9-325 0 0,1 5-100 0 0,2-10 329 0 0,0-2-3468 0 0,2-20-5465 0 0,1-21-3371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42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668.12549"/>
      <inkml:brushProperty name="anchorY" value="-8626.76953"/>
      <inkml:brushProperty name="scaleFactor" value="0.5"/>
    </inkml:brush>
  </inkml:definitions>
  <inkml:trace contextRef="#ctx0" brushRef="#br0">19 519 6912 0 0,'0'0'304'0'0,"-1"-2"158"0"0,-2-2-558 0 0,-1-7 3455 0 0,0-3-368 0 0,0-2 415 0 0,1-6 1119 0 0,3-2-4961 0 0,3-2 1358 0 0,2 0-650 0 0,3-1-312 0 0,2 1 82 0 0,4 0-42 0 0,2-1 0 0 0,3 1 0 0 0,5-1 0 0 0,4 0 0 0 0,3 1 0 0 0,6 1 0 0 0,4 1 75 0 0,3 1-96 0 0,3 2 115 0 0,2 3-118 0 0,14 0 120 0 0,2 4-120 0 0,0 4 36 0 0,-3 3-12 0 0,-4 5 0 0 0,-6 4 0 0 0,-5 5 0 0 0,-4 3 0 0 0,-6 2 0 0 0,-3 1 0 0 0,-6 4 0 0 0,-4 1 0 0 0,-5 2 0 0 0,-4 2 0 0 0,-6 2 75 0 0,-4 4-22 0 0,-5 3 11 0 0,-5 3 0 0 0,-5 3 187 0 0,-5 3-16 0 0,-6 3 15 0 0,-15 12 314 0 0,-19 11-97 0 0,-8 1-252 0 0,-4-3 139 0 0,0-4-48 0 0,2-8 4 0 0,4-5 2 0 0,5-6-364 0 0,4-4 104 0 0,6-4-136 0 0,4-3 108 0 0,-2 4-2024 0 0,6 0 198 0 0,9-2-1613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98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42.19873"/>
      <inkml:brushProperty name="anchorY" value="-9778.8291"/>
      <inkml:brushProperty name="scaleFactor" value="0.5"/>
    </inkml:brush>
  </inkml:definitions>
  <inkml:trace contextRef="#ctx0" brushRef="#br0">1 296 21743 0 0,'0'0'2256'0'0,"3"-6"-2149"0"0,5-10-86 0 0,11-12-385 0 0,13-9-474 0 0,6-2 570 0 0,5 1 85 0 0,1 3 27 0 0,-1 6 48 0 0,4 3 1 0 0,-4 7 125 0 0,-4 6-36 0 0,-4 6 18 0 0,-5 5 112 0 0,-6 3-144 0 0,-4 4 160 0 0,-5 8-160 0 0,-5 2 48 0 0,-3 4-16 0 0,-5 3 0 0 0,-4 3 0 0 0,-3 1-102 0 0,-5 3 131 0 0,-5 0-165 0 0,-5-1 77 0 0,-3 0-15 0 0,-4-1 0 0 0,-1 1 2 0 0,0-1 84 0 0,0-1 60 0 0,1-1-21 0 0,3-1-60 0 0,4-3 262 0 0,3-2-98 0 0,3-3 39 0 0,2-2-2 0 0,5-3-102 0 0,2-4 10 0 0,2 0-19 0 0,2-3 0 0 0,2 1-94 0 0,4 0 26 0 0,3-1-13 0 0,9 1-112 0 0,6-1 144 0 0,5-1-160 0 0,3 1 160 0 0,1 0-150 0 0,1-1 147 0 0,3 1-118 0 0,1 0 110 0 0,1-1-32 0 0,-1 2 11 0 0,0 2 0 0 0,-2 1-74 0 0,-3 3 95 0 0,-5 1-32 0 0,-4 1 11 0 0,-5 1 0 0 0,-4 2 94 0 0,-5 2 10 0 0,-4 1 12 0 0,-4 3 2 0 0,-5 3 217 0 0,-5 2-15 0 0,-8 3 27 0 0,-5 2 3 0 0,-8 1-72 0 0,-5 0 2 0 0,-8 2-6 0 0,-7-1-2 0 0,-4-1-46 0 0,-16 3 264 0 0,-13 0-750 0 0,-16-5-733 0 0,2-10 710 0 0,57-13-13131 0 0,1-3-1938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2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7 551 7368 0 0,'0'0'11167'0'0,"0"3"-10980"0"0,-5 72 604 0 0,5-71-749 0 0,0 0 0 0 0,0 0 0 0 0,0-1 1 0 0,0 1-1 0 0,2 6 0 0 0,-1-7-10 0 0,-1 1-1 0 0,1-1 1 0 0,-1 1 0 0 0,0-1-1 0 0,0 1 1 0 0,0 3-1 0 0,-3 7-5 0 0,1 1-23 0 0,7 20-4 0 0,-1-9-2 0 0,-4-25 7 0 0,4 7 79 0 0,-2 0-32 0 0,-2-5-36 0 0,0 0 0 0 0,1 0 0 0 0,-1 0 0 0 0,1 0 0 0 0,0 0 0 0 0,2 5 0 0 0,1-6 100 0 0,-2-2-85 0 0,0 0 0 0 0,0 0 0 0 0,0 0 0 0 0,0 0 0 0 0,0-1 0 0 0,0 1 0 0 0,0 0 0 0 0,0-1 0 0 0,0 0 0 0 0,0 1 0 0 0,-1-1 0 0 0,1 0 0 0 0,0 0 0 0 0,0 0 0 0 0,0 0 0 0 0,-1 0 0 0 0,1 0 0 0 0,-1-1 0 0 0,1 1-1 0 0,-1-1 1 0 0,1 1 0 0 0,-1-1 0 0 0,0 1 0 0 0,3-4 0 0 0,119-205 1933 0 0,17 12-912 0 0,-87 128-1038 0 0,20-23-16 0 0,-20 26 3 0 0,-40 52-471 0 0,-1 0 0 0 0,2 2 0 0 0,0-1 0 0 0,26-18 0 0 0,-36 28 394 0 0,11-7-995 0 0,1 1 0 0 0,17-9-1 0 0,-10 7-1043 0 0,-1-2-3974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8.5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084.07666"/>
      <inkml:brushProperty name="anchorY" value="-3266.15332"/>
      <inkml:brushProperty name="scaleFactor" value="0.5"/>
    </inkml:brush>
  </inkml:definitions>
  <inkml:trace contextRef="#ctx0" brushRef="#br0">129 1 20591 0 0,'0'0'2087'0'0,"-2"2"-1979"0"0,0 1-71 0 0,2 6 402 0 0,2 4-88 0 0,-1 6 61 0 0,1 4 2 0 0,1 4-483 0 0,1 4 138 0 0,2 3-69 0 0,-1 4-112 0 0,-2 5 144 0 0,-1 4-132 0 0,-2 6 124 0 0,-1 8-110 0 0,-1 7 107 0 0,-2 9 43 0 0,-1 7-85 0 0,-5 23 134 0 0,-3 2-142 0 0,-3 1 43 0 0,-1 12-14 0 0,1-6 0 0 0,0-10 0 0 0,1-11 0 0 0,3-11 0 0 0,1-3-130 0 0,3-7-1849 0 0,2-13 240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0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851.47363"/>
      <inkml:brushProperty name="anchorY" value="-4374.02344"/>
      <inkml:brushProperty name="scaleFactor" value="0.5"/>
    </inkml:brush>
  </inkml:definitions>
  <inkml:trace contextRef="#ctx0" brushRef="#br0">24 384 18719 0 0,'0'0'1892'0'0,"-4"-4"-1793"0"0,1-5 560 0 0,1-3-138 0 0,0-3 78 0 0,2-3 17 0 0,3-2-590 0 0,4-1 40 0 0,3-1-48 0 0,3-2-18 0 0,3 0 0 0 0,2 0 0 0 0,4 0-84 0 0,4 1 108 0 0,3 1-36 0 0,3 0 12 0 0,4 3 0 0 0,4 1 75 0 0,3 1 137 0 0,4 3-7 0 0,1 1 25 0 0,2 3 0 0 0,1 3-268 0 0,-1 5 76 0 0,-1 5-38 0 0,-2 2 0 0 0,-1 4 0 0 0,-3 4 0 0 0,-4 3 0 0 0,-3 4 0 0 0,-4 3 0 0 0,-4 3 0 0 0,-5 4 0 0 0,-19-22-25 0 0,0 1 0 0 0,5 14 1 0 0,2 21-48 0 0,-8 2-6 0 0,-6 2-2 0 0,-5-1 252 0 0,-7 0-16 0 0,-6 0 30 0 0,-15 10 135 0 0,-8 0-278 0 0,-7 0 87 0 0,-21 5 50 0 0,-7-2-145 0 0,-3-2 46 0 0,-8 4-17 0 0,5-6-74 0 0,6-4-73 0 0,2-2-973 0 0,5-5-1177 0 0,7-8-12375 0 0,16-10 8111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44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510.53711"/>
      <inkml:brushProperty name="anchorY" value="-4499.5874"/>
      <inkml:brushProperty name="scaleFactor" value="0.5"/>
    </inkml:brush>
  </inkml:definitions>
  <inkml:trace contextRef="#ctx0" brushRef="#br0">32 1 18343 0 0,'0'0'4378'0'0,"0"2"-4278"0"0,0 5 122 0 0,0 3-168 0 0,-1 4-50 0 0,0 4-96 0 0,-1 1 46 0 0,-1 3-22 0 0,0 0 79 0 0,-1 1-96 0 0,1 3 106 0 0,-1 0-106 0 0,1 2 218 0 0,0-1-17 0 0,1 1 23 0 0,0-1 3 0 0,1 1 58 0 0,2-2 3 0 0,1 1 2 0 0,2-1 3 0 0,3 0-130 0 0,1-2-1 0 0,3-1-8 0 0,2-3-5 0 0,4 0 0 0 0,1-4 0 0 0,4-1 0 0 0,0-3 0 0 0,2-2-74 0 0,7-3 20 0 0,1-3-112 0 0,9-5-942 0 0,3-6-204 0 0,-3-6-1126 0 0,-6-3-6577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6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509.52881"/>
      <inkml:brushProperty name="anchorY" value="-5666.20557"/>
      <inkml:brushProperty name="scaleFactor" value="0.5"/>
    </inkml:brush>
  </inkml:definitions>
  <inkml:trace contextRef="#ctx0" brushRef="#br0">5 0 22087 0 0,'0'0'0'0'0,"-1"8"2424"0"0,-2 8-2828 0 0,3 1 808 0 0,0 9-273 0 0,2 8 93 0 0,0 5-149 0 0,2 3-75 0 0,-1 13 18 0 0,1 13-18 0 0,-2 2 0 0 0,-1 1 0 0 0,0-4 0 0 0,-2-4 0 0 0,2-6 0 0 0,-2-3 0 0 0,0 5-429 0 0,-2 5-419 0 0,-1-3-10080 0 0,1-11-2601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2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60 623 9216 0 0,'-4'4'52'0'0,"-7"6"352"0"0,0 1-1 0 0,-16 22 0 0 0,26-32 164 0 0,1 0-1 0 0,-1 0 1 0 0,0 0-1 0 0,1 0 0 0 0,-1 0 1 0 0,1 0-1 0 0,-1 0 1 0 0,1 0-1 0 0,0 0 0 0 0,-1 1 1 0 0,1-1-1 0 0,0 0 1 0 0,0 2-1 0 0,0 0-546 0 0,0 0-1 0 0,1 0 1 0 0,-1 0-1 0 0,1 0 1 0 0,0 0-1 0 0,2 5 1 0 0,3 12 178 0 0,-4-14-198 0 0,0 1 0 0 0,0-1 0 0 0,0 0 0 0 0,1-1 0 0 0,5 9 0 0 0,10 23 0 0 0,-9-15 4 0 0,-4-17-19 0 0,-4-5 24 0 0,-1 0-1 0 0,1 1 0 0 0,-1-1 0 0 0,1 0 0 0 0,-1 1 0 0 0,0-1 0 0 0,1 0 1 0 0,-1 1-1 0 0,1-1 0 0 0,-1 1 0 0 0,0-1 0 0 0,1 1 0 0 0,-1-1 1 0 0,0 1-1 0 0,0-1 0 0 0,1 1 0 0 0,-1-1 0 0 0,0 1 0 0 0,0 0 0 0 0,1 1 40 0 0,0-1 0 0 0,-1 1 0 0 0,1-1 0 0 0,0 1 0 0 0,0-1 0 0 0,0 1-1 0 0,0-1 1 0 0,0 0 0 0 0,1 1 0 0 0,-1-1 0 0 0,0 0 0 0 0,1 0 0 0 0,-1 0 0 0 0,1 0-1 0 0,-1 0 1 0 0,1 0 0 0 0,-1 0 0 0 0,1-1 0 0 0,1 2 0 0 0,-1-2-9 0 0,0 0 0 0 0,1 1 0 0 0,-1-1 0 0 0,0 0 0 0 0,0 0 0 0 0,0-1 0 0 0,0 1 0 0 0,0 0 0 0 0,1-1 0 0 0,-1 1 0 0 0,0-1 0 0 0,0 0 0 0 0,0 1 0 0 0,0-1 0 0 0,0 0 0 0 0,-1 0 0 0 0,4-2 0 0 0,19-11 167 0 0,-18 11-153 0 0,0 0 0 0 0,0-1-1 0 0,0 0 1 0 0,0 0-1 0 0,7-7 1 0 0,91-110 1537 0 0,-32 37-859 0 0,4-10-98 0 0,-14 15-529 0 0,14-15-217 0 0,-37 44-222 0 0,-7 5 3 0 0,12-12-773 0 0,23-30-1637 0 0,0 2-80 0 0,-33 47 1576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9.91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72.20166"/>
      <inkml:brushProperty name="anchorY" value="-7222.00195"/>
      <inkml:brushProperty name="scaleFactor" value="0.5"/>
    </inkml:brush>
  </inkml:definitions>
  <inkml:trace contextRef="#ctx0" brushRef="#br0">162 22 18975 0 0,'0'0'2080'0'0,"0"-2"-1932"0"0,0-1 627 0 0,0 0-279 0 0,-1-1 425 0 0,-1 0-350 0 0,1 0-266 0 0,0 2-135 0 0,0 3 70 0 0,-3 13-59 0 0,-2 19 12 0 0,0 13-113 0 0,-1 10 182 0 0,0 9-22 0 0,1 5 10 0 0,-2 26 6 0 0,-1 7-298 0 0,1 8 84 0 0,1 5-42 0 0,-1 1 0 0 0,0-1 0 0 0,0-1 0 0 0,-1-5 0 0 0,1-1 0 0 0,0-4-196 0 0,0-4 84 0 0,0 9-325 0 0,1 5-100 0 0,2-10 329 0 0,0-2-3468 0 0,2-20-5465 0 0,1-21-3371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42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668.12549"/>
      <inkml:brushProperty name="anchorY" value="-8626.76953"/>
      <inkml:brushProperty name="scaleFactor" value="0.5"/>
    </inkml:brush>
  </inkml:definitions>
  <inkml:trace contextRef="#ctx0" brushRef="#br0">19 519 6912 0 0,'0'0'304'0'0,"-1"-2"158"0"0,-2-2-558 0 0,-1-7 3455 0 0,0-3-368 0 0,0-2 415 0 0,1-6 1119 0 0,3-2-4961 0 0,3-2 1358 0 0,2 0-650 0 0,3-1-312 0 0,2 1 82 0 0,4 0-42 0 0,2-1 0 0 0,3 1 0 0 0,5-1 0 0 0,4 0 0 0 0,3 1 0 0 0,6 1 0 0 0,4 1 75 0 0,3 1-96 0 0,3 2 115 0 0,2 3-118 0 0,14 0 120 0 0,2 4-120 0 0,0 4 36 0 0,-3 3-12 0 0,-4 5 0 0 0,-6 4 0 0 0,-5 5 0 0 0,-4 3 0 0 0,-6 2 0 0 0,-3 1 0 0 0,-6 4 0 0 0,-4 1 0 0 0,-5 2 0 0 0,-4 2 0 0 0,-6 2 75 0 0,-4 4-22 0 0,-5 3 11 0 0,-5 3 0 0 0,-5 3 187 0 0,-5 3-16 0 0,-6 3 15 0 0,-15 12 314 0 0,-19 11-97 0 0,-8 1-252 0 0,-4-3 139 0 0,0-4-48 0 0,2-8 4 0 0,4-5 2 0 0,5-6-364 0 0,4-4 104 0 0,6-4-136 0 0,4-3 108 0 0,-2 4-2024 0 0,6 0 198 0 0,9-2-1613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98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42.19873"/>
      <inkml:brushProperty name="anchorY" value="-9778.8291"/>
      <inkml:brushProperty name="scaleFactor" value="0.5"/>
    </inkml:brush>
  </inkml:definitions>
  <inkml:trace contextRef="#ctx0" brushRef="#br0">1 296 21743 0 0,'0'0'2256'0'0,"3"-6"-2149"0"0,5-10-86 0 0,11-12-385 0 0,13-9-474 0 0,6-2 570 0 0,5 1 85 0 0,1 3 27 0 0,-1 6 48 0 0,4 3 1 0 0,-4 7 125 0 0,-4 6-36 0 0,-4 6 18 0 0,-5 5 112 0 0,-6 3-144 0 0,-4 4 160 0 0,-5 8-160 0 0,-5 2 48 0 0,-3 4-16 0 0,-5 3 0 0 0,-4 3 0 0 0,-3 1-102 0 0,-5 3 131 0 0,-5 0-165 0 0,-5-1 77 0 0,-3 0-15 0 0,-4-1 0 0 0,-1 1 2 0 0,0-1 84 0 0,0-1 60 0 0,1-1-21 0 0,3-1-60 0 0,4-3 262 0 0,3-2-98 0 0,3-3 39 0 0,2-2-2 0 0,5-3-102 0 0,2-4 10 0 0,2 0-19 0 0,2-3 0 0 0,2 1-94 0 0,4 0 26 0 0,3-1-13 0 0,9 1-112 0 0,6-1 144 0 0,5-1-160 0 0,3 1 160 0 0,1 0-150 0 0,1-1 147 0 0,3 1-118 0 0,1 0 110 0 0,1-1-32 0 0,-1 2 11 0 0,0 2 0 0 0,-2 1-74 0 0,-3 3 95 0 0,-5 1-32 0 0,-4 1 11 0 0,-5 1 0 0 0,-4 2 94 0 0,-5 2 10 0 0,-4 1 12 0 0,-4 3 2 0 0,-5 3 217 0 0,-5 2-15 0 0,-8 3 27 0 0,-5 2 3 0 0,-8 1-72 0 0,-5 0 2 0 0,-8 2-6 0 0,-7-1-2 0 0,-4-1-46 0 0,-16 3 264 0 0,-13 0-750 0 0,-16-5-733 0 0,2-10 710 0 0,57-13-13131 0 0,1-3-1938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7:44.9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69 256 13360 0 0,'-69'-6'5074'0'0,"128"3"-5046"0"0,-1-3 0 0 0,97-22 1 0 0,-82 14-29 0 0,353-54 67 0 0,-261 47-51 0 0,135-11-19 0 0,-157 22 3 0 0,96-3 0 0 0,226 2 563 0 0,-299 5-360 0 0,-37-5 379 0 0,18-1 54 0 0,-137 12-597 0 0,0-1 1 0 0,0 0-1 0 0,-1-1 0 0 0,1 0 0 0 0,15-5 0 0 0,-22 6 14 0 0,-46 10 161 0 0,-192 0-105 0 0,135-6 48 0 0,-177 1-61 0 0,116-1 19 0 0,-125 7 277 0 0,-149 39-371 0 0,226-15 32 0 0,76-11-26 0 0,-42 19-27 0 0,162-38 0 0 0,-48 9-26 0 0,17-5-8 0 0,29-4 9 0 0,174-19-200 0 0,-63 7 143 0 0,132 3 82 0 0,-79 5 0 0 0,-43-4 0 0 0,96-1 0 0 0,35-7-1 0 0,-146 5 28 0 0,237-26 339 0 0,147-5-103 0 0,-300 33-246 0 0,-93 7-15 0 0,-24 1-20 0 0,146 12-82 0 0,-67-3 431 0 0,-38 0 224 0 0,-63-6 25 0 0,52 1 1 0 0,-56-7-234 0 0,52 9-1 0 0,-54-8-242 0 0,-25-1-90 0 0,0 0 1 0 0,0 0 0 0 0,0 1 0 0 0,0-1-1 0 0,7 3 1 0 0,-10-2-5 0 0,1 0 0 0 0,-1 0 1 0 0,0 0-1 0 0,1-1 0 0 0,-1 1 0 0 0,1-1 0 0 0,-1 1 0 0 0,1-1 0 0 0,-1 0 0 0 0,1 0 1 0 0,-1 0-1 0 0,4 0 0 0 0,-5-1-121 0 0,0 1 0 0 0,0 0 0 0 0,1 0 0 0 0,-1 0 1 0 0,0 0-1 0 0,0 0 0 0 0,0 0 0 0 0,0 0 0 0 0,0 0 0 0 0,0 0 1 0 0,0 1-1 0 0,2-1 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2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7 551 7368 0 0,'0'0'11167'0'0,"0"3"-10980"0"0,-5 72 604 0 0,5-71-749 0 0,0 0 0 0 0,0 0 0 0 0,0-1 1 0 0,0 1-1 0 0,2 6 0 0 0,-1-7-10 0 0,-1 1-1 0 0,1-1 1 0 0,-1 1 0 0 0,0-1-1 0 0,0 1 1 0 0,0 3-1 0 0,-3 7-5 0 0,1 1-23 0 0,7 20-4 0 0,-1-9-2 0 0,-4-25 7 0 0,4 7 79 0 0,-2 0-32 0 0,-2-5-36 0 0,0 0 0 0 0,1 0 0 0 0,-1 0 0 0 0,1 0 0 0 0,0 0 0 0 0,2 5 0 0 0,1-6 100 0 0,-2-2-85 0 0,0 0 0 0 0,0 0 0 0 0,0 0 0 0 0,0 0 0 0 0,0-1 0 0 0,0 1 0 0 0,0 0 0 0 0,0-1 0 0 0,0 0 0 0 0,0 1 0 0 0,-1-1 0 0 0,1 0 0 0 0,0 0 0 0 0,0 0 0 0 0,0 0 0 0 0,-1 0 0 0 0,1 0 0 0 0,-1-1 0 0 0,1 1-1 0 0,-1-1 1 0 0,1 1 0 0 0,-1-1 0 0 0,0 1 0 0 0,3-4 0 0 0,119-205 1933 0 0,17 12-912 0 0,-87 128-1038 0 0,20-23-16 0 0,-20 26 3 0 0,-40 52-471 0 0,-1 0 0 0 0,2 2 0 0 0,0-1 0 0 0,26-18 0 0 0,-36 28 394 0 0,11-7-995 0 0,1 1 0 0 0,17-9-1 0 0,-10 7-1043 0 0,-1-2-3974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8.5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084.07666"/>
      <inkml:brushProperty name="anchorY" value="-3266.15332"/>
      <inkml:brushProperty name="scaleFactor" value="0.5"/>
    </inkml:brush>
  </inkml:definitions>
  <inkml:trace contextRef="#ctx0" brushRef="#br0">129 1 20591 0 0,'0'0'2087'0'0,"-2"2"-1979"0"0,0 1-71 0 0,2 6 402 0 0,2 4-88 0 0,-1 6 61 0 0,1 4 2 0 0,1 4-483 0 0,1 4 138 0 0,2 3-69 0 0,-1 4-112 0 0,-2 5 144 0 0,-1 4-132 0 0,-2 6 124 0 0,-1 8-110 0 0,-1 7 107 0 0,-2 9 43 0 0,-1 7-85 0 0,-5 23 134 0 0,-3 2-142 0 0,-3 1 43 0 0,-1 12-14 0 0,1-6 0 0 0,0-10 0 0 0,1-11 0 0 0,3-11 0 0 0,1-3-130 0 0,3-7-1849 0 0,2-13 240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0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851.47363"/>
      <inkml:brushProperty name="anchorY" value="-4374.02344"/>
      <inkml:brushProperty name="scaleFactor" value="0.5"/>
    </inkml:brush>
  </inkml:definitions>
  <inkml:trace contextRef="#ctx0" brushRef="#br0">24 384 18719 0 0,'0'0'1892'0'0,"-4"-4"-1793"0"0,1-5 560 0 0,1-3-138 0 0,0-3 78 0 0,2-3 17 0 0,3-2-590 0 0,4-1 40 0 0,3-1-48 0 0,3-2-18 0 0,3 0 0 0 0,2 0 0 0 0,4 0-84 0 0,4 1 108 0 0,3 1-36 0 0,3 0 12 0 0,4 3 0 0 0,4 1 75 0 0,3 1 137 0 0,4 3-7 0 0,1 1 25 0 0,2 3 0 0 0,1 3-268 0 0,-1 5 76 0 0,-1 5-38 0 0,-2 2 0 0 0,-1 4 0 0 0,-3 4 0 0 0,-4 3 0 0 0,-3 4 0 0 0,-4 3 0 0 0,-4 3 0 0 0,-5 4 0 0 0,-19-22-25 0 0,0 1 0 0 0,5 14 1 0 0,2 21-48 0 0,-8 2-6 0 0,-6 2-2 0 0,-5-1 252 0 0,-7 0-16 0 0,-6 0 30 0 0,-15 10 135 0 0,-8 0-278 0 0,-7 0 87 0 0,-21 5 50 0 0,-7-2-145 0 0,-3-2 46 0 0,-8 4-17 0 0,5-6-74 0 0,6-4-73 0 0,2-2-973 0 0,5-5-1177 0 0,7-8-12375 0 0,16-10 8111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44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510.53711"/>
      <inkml:brushProperty name="anchorY" value="-4499.5874"/>
      <inkml:brushProperty name="scaleFactor" value="0.5"/>
    </inkml:brush>
  </inkml:definitions>
  <inkml:trace contextRef="#ctx0" brushRef="#br0">32 1 18343 0 0,'0'0'4378'0'0,"0"2"-4278"0"0,0 5 122 0 0,0 3-168 0 0,-1 4-50 0 0,0 4-96 0 0,-1 1 46 0 0,-1 3-22 0 0,0 0 79 0 0,-1 1-96 0 0,1 3 106 0 0,-1 0-106 0 0,1 2 218 0 0,0-1-17 0 0,1 1 23 0 0,0-1 3 0 0,1 1 58 0 0,2-2 3 0 0,1 1 2 0 0,2-1 3 0 0,3 0-130 0 0,1-2-1 0 0,3-1-8 0 0,2-3-5 0 0,4 0 0 0 0,1-4 0 0 0,4-1 0 0 0,0-3 0 0 0,2-2-74 0 0,7-3 20 0 0,1-3-112 0 0,9-5-942 0 0,3-6-204 0 0,-3-6-1126 0 0,-6-3-6577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6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509.52881"/>
      <inkml:brushProperty name="anchorY" value="-5666.20557"/>
      <inkml:brushProperty name="scaleFactor" value="0.5"/>
    </inkml:brush>
  </inkml:definitions>
  <inkml:trace contextRef="#ctx0" brushRef="#br0">5 0 22087 0 0,'0'0'0'0'0,"-1"8"2424"0"0,-2 8-2828 0 0,3 1 808 0 0,0 9-273 0 0,2 8 93 0 0,0 5-149 0 0,2 3-75 0 0,-1 13 18 0 0,1 13-18 0 0,-2 2 0 0 0,-1 1 0 0 0,0-4 0 0 0,-2-4 0 0 0,2-6 0 0 0,-2-3 0 0 0,0 5-429 0 0,-2 5-419 0 0,-1-3-10080 0 0,1-11-2601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2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60 623 9216 0 0,'-4'4'52'0'0,"-7"6"352"0"0,0 1-1 0 0,-16 22 0 0 0,26-32 164 0 0,1 0-1 0 0,-1 0 1 0 0,0 0-1 0 0,1 0 0 0 0,-1 0 1 0 0,1 0-1 0 0,-1 0 1 0 0,1 0-1 0 0,0 0 0 0 0,-1 1 1 0 0,1-1-1 0 0,0 0 1 0 0,0 2-1 0 0,0 0-546 0 0,0 0-1 0 0,1 0 1 0 0,-1 0-1 0 0,1 0 1 0 0,0 0-1 0 0,2 5 1 0 0,3 12 178 0 0,-4-14-198 0 0,0 1 0 0 0,0-1 0 0 0,0 0 0 0 0,1-1 0 0 0,5 9 0 0 0,10 23 0 0 0,-9-15 4 0 0,-4-17-19 0 0,-4-5 24 0 0,-1 0-1 0 0,1 1 0 0 0,-1-1 0 0 0,1 0 0 0 0,-1 1 0 0 0,0-1 0 0 0,1 0 1 0 0,-1 1-1 0 0,1-1 0 0 0,-1 1 0 0 0,0-1 0 0 0,1 1 0 0 0,-1-1 1 0 0,0 1-1 0 0,0-1 0 0 0,1 1 0 0 0,-1-1 0 0 0,0 1 0 0 0,0 0 0 0 0,1 1 40 0 0,0-1 0 0 0,-1 1 0 0 0,1-1 0 0 0,0 1 0 0 0,0-1 0 0 0,0 1-1 0 0,0-1 1 0 0,0 0 0 0 0,1 1 0 0 0,-1-1 0 0 0,0 0 0 0 0,1 0 0 0 0,-1 0 0 0 0,1 0-1 0 0,-1 0 1 0 0,1 0 0 0 0,-1 0 0 0 0,1-1 0 0 0,1 2 0 0 0,-1-2-9 0 0,0 0 0 0 0,1 1 0 0 0,-1-1 0 0 0,0 0 0 0 0,0 0 0 0 0,0-1 0 0 0,0 1 0 0 0,0 0 0 0 0,1-1 0 0 0,-1 1 0 0 0,0-1 0 0 0,0 0 0 0 0,0 1 0 0 0,0-1 0 0 0,0 0 0 0 0,-1 0 0 0 0,4-2 0 0 0,19-11 167 0 0,-18 11-153 0 0,0 0 0 0 0,0-1-1 0 0,0 0 1 0 0,0 0-1 0 0,7-7 1 0 0,91-110 1537 0 0,-32 37-859 0 0,4-10-98 0 0,-14 15-529 0 0,14-15-217 0 0,-37 44-222 0 0,-7 5 3 0 0,12-12-773 0 0,23-30-1637 0 0,0 2-80 0 0,-33 47 1576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9.91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72.20166"/>
      <inkml:brushProperty name="anchorY" value="-7222.00195"/>
      <inkml:brushProperty name="scaleFactor" value="0.5"/>
    </inkml:brush>
  </inkml:definitions>
  <inkml:trace contextRef="#ctx0" brushRef="#br0">162 22 18975 0 0,'0'0'2080'0'0,"0"-2"-1932"0"0,0-1 627 0 0,0 0-279 0 0,-1-1 425 0 0,-1 0-350 0 0,1 0-266 0 0,0 2-135 0 0,0 3 70 0 0,-3 13-59 0 0,-2 19 12 0 0,0 13-113 0 0,-1 10 182 0 0,0 9-22 0 0,1 5 10 0 0,-2 26 6 0 0,-1 7-298 0 0,1 8 84 0 0,1 5-42 0 0,-1 1 0 0 0,0-1 0 0 0,0-1 0 0 0,-1-5 0 0 0,1-1 0 0 0,0-4-196 0 0,0-4 84 0 0,0 9-325 0 0,1 5-100 0 0,2-10 329 0 0,0-2-3468 0 0,2-20-5465 0 0,1-21-3371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42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668.12549"/>
      <inkml:brushProperty name="anchorY" value="-8626.76953"/>
      <inkml:brushProperty name="scaleFactor" value="0.5"/>
    </inkml:brush>
  </inkml:definitions>
  <inkml:trace contextRef="#ctx0" brushRef="#br0">19 519 6912 0 0,'0'0'304'0'0,"-1"-2"158"0"0,-2-2-558 0 0,-1-7 3455 0 0,0-3-368 0 0,0-2 415 0 0,1-6 1119 0 0,3-2-4961 0 0,3-2 1358 0 0,2 0-650 0 0,3-1-312 0 0,2 1 82 0 0,4 0-42 0 0,2-1 0 0 0,3 1 0 0 0,5-1 0 0 0,4 0 0 0 0,3 1 0 0 0,6 1 0 0 0,4 1 75 0 0,3 1-96 0 0,3 2 115 0 0,2 3-118 0 0,14 0 120 0 0,2 4-120 0 0,0 4 36 0 0,-3 3-12 0 0,-4 5 0 0 0,-6 4 0 0 0,-5 5 0 0 0,-4 3 0 0 0,-6 2 0 0 0,-3 1 0 0 0,-6 4 0 0 0,-4 1 0 0 0,-5 2 0 0 0,-4 2 0 0 0,-6 2 75 0 0,-4 4-22 0 0,-5 3 11 0 0,-5 3 0 0 0,-5 3 187 0 0,-5 3-16 0 0,-6 3 15 0 0,-15 12 314 0 0,-19 11-97 0 0,-8 1-252 0 0,-4-3 139 0 0,0-4-48 0 0,2-8 4 0 0,4-5 2 0 0,5-6-364 0 0,4-4 104 0 0,6-4-136 0 0,4-3 108 0 0,-2 4-2024 0 0,6 0 198 0 0,9-2-1613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98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42.19873"/>
      <inkml:brushProperty name="anchorY" value="-9778.8291"/>
      <inkml:brushProperty name="scaleFactor" value="0.5"/>
    </inkml:brush>
  </inkml:definitions>
  <inkml:trace contextRef="#ctx0" brushRef="#br0">1 296 21743 0 0,'0'0'2256'0'0,"3"-6"-2149"0"0,5-10-86 0 0,11-12-385 0 0,13-9-474 0 0,6-2 570 0 0,5 1 85 0 0,1 3 27 0 0,-1 6 48 0 0,4 3 1 0 0,-4 7 125 0 0,-4 6-36 0 0,-4 6 18 0 0,-5 5 112 0 0,-6 3-144 0 0,-4 4 160 0 0,-5 8-160 0 0,-5 2 48 0 0,-3 4-16 0 0,-5 3 0 0 0,-4 3 0 0 0,-3 1-102 0 0,-5 3 131 0 0,-5 0-165 0 0,-5-1 77 0 0,-3 0-15 0 0,-4-1 0 0 0,-1 1 2 0 0,0-1 84 0 0,0-1 60 0 0,1-1-21 0 0,3-1-60 0 0,4-3 262 0 0,3-2-98 0 0,3-3 39 0 0,2-2-2 0 0,5-3-102 0 0,2-4 10 0 0,2 0-19 0 0,2-3 0 0 0,2 1-94 0 0,4 0 26 0 0,3-1-13 0 0,9 1-112 0 0,6-1 144 0 0,5-1-160 0 0,3 1 160 0 0,1 0-150 0 0,1-1 147 0 0,3 1-118 0 0,1 0 110 0 0,1-1-32 0 0,-1 2 11 0 0,0 2 0 0 0,-2 1-74 0 0,-3 3 95 0 0,-5 1-32 0 0,-4 1 11 0 0,-5 1 0 0 0,-4 2 94 0 0,-5 2 10 0 0,-4 1 12 0 0,-4 3 2 0 0,-5 3 217 0 0,-5 2-15 0 0,-8 3 27 0 0,-5 2 3 0 0,-8 1-72 0 0,-5 0 2 0 0,-8 2-6 0 0,-7-1-2 0 0,-4-1-46 0 0,-16 3 264 0 0,-13 0-750 0 0,-16-5-733 0 0,2-10 710 0 0,57-13-13131 0 0,1-3-1938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07.1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2042 16416 0 0,'0'0'1483'0'0,"2"-1"-1187"0"0,2-5-217 0 0,1 1-1 0 0,-1-1 1 0 0,-1 1-1 0 0,1-1 0 0 0,-1 0 1 0 0,0-1-1 0 0,0 1 1 0 0,-1 0-1 0 0,0-1 0 0 0,3-13 1 0 0,-2 0-144 0 0,0 0 0 0 0,-1-34 0 0 0,-2 34 15 0 0,1-72 415 0 0,-18-135 0 0 0,8 135 65 0 0,2 17-140 0 0,-1-36 23 0 0,5 53-218 0 0,3 6 59 0 0,1 0-1 0 0,10-57 0 0 0,-11 107-149 0 0,3-14 68 0 0,0-1 0 0 0,2 1 0 0 0,-1 0 0 0 0,2 0 0 0 0,10-22 0 0 0,-12 30-12 0 0,1 0-1 0 0,0 0 1 0 0,0 0-1 0 0,1 1 0 0 0,-1-1 1 0 0,11-8-1 0 0,-11 12-31 0 0,0 0 0 0 0,0 0 0 0 0,0 0 0 0 0,1 1 0 0 0,-1 0 0 0 0,1 0 0 0 0,0 1 0 0 0,0-1 0 0 0,12-2 0 0 0,-16 5-28 0 0,-1 0 0 0 0,1 0 0 0 0,0 0 0 0 0,-1 0 0 0 0,1 0 0 0 0,0 0 0 0 0,-1 1 0 0 0,1-1 0 0 0,0 0 0 0 0,-1 1 0 0 0,1 0 0 0 0,-1-1 0 0 0,1 1 0 0 0,-1 0 0 0 0,2 1 0 0 0,23 17-176 0 0,-17-11 120 0 0,15 13-32 0 0,-2 0 0 0 0,-1 2-1 0 0,27 35 1 0 0,-23-27 37 0 0,13 18 0 0 0,-2 2 0 0 0,-2 1 0 0 0,35 73 0 0 0,98 184-424 0 0,-118-221 318 0 0,-9-24 155 0 0,-34-56 37 0 0,0-1 0 0 0,0 0 0 0 0,1 0 0 0 0,0 0 0 0 0,13 9 0 0 0,-20-15-19 0 0,1-1-1 0 0,0 0 1 0 0,-1 0-1 0 0,1 1 1 0 0,0-1-1 0 0,-1 0 1 0 0,1 0-1 0 0,0 0 1 0 0,0 0-1 0 0,-1 0 1 0 0,1 0-1 0 0,0 0 0 0 0,0 0 1 0 0,-1 0-1 0 0,1 0 1 0 0,1-1-1 0 0,-1 1 40 0 0,3-2 221 0 0,0-5-154 0 0,0 0 0 0 0,0 0 1 0 0,-1 0-1 0 0,0-1 0 0 0,-1 1 1 0 0,1-1-1 0 0,-2 1 0 0 0,2-9 1 0 0,5-67 802 0 0,-7 77-857 0 0,1-112 724 0 0,12-95-91 0 0,5-56 439 0 0,17 1-389 0 0,28-70-513 0 0,-42 250-398 0 0,-6 27-22 0 0,-9 33-325 0 0,14-31 0 0 0,-7 19-475 0 0,0 5-939 0 0,3 3-3880 0 0,-5 7-1640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07.7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69 212 10592 0 0,'-1'1'4225'0'0,"-1"0"-3727"0"0,-1-1-293 0 0,0 1 1 0 0,1 0 0 0 0,-1 0-1 0 0,0 0 1 0 0,1 1 0 0 0,-1-1 0 0 0,1 1-1 0 0,0-1 1 0 0,0 1 0 0 0,-1 0-1 0 0,1-1 1 0 0,0 1 0 0 0,1 0-1 0 0,-1 1 1 0 0,0-1 0 0 0,0 0 0 0 0,1 0-1 0 0,-1 1 1 0 0,0 3 0 0 0,-3 6-211 0 0,1 0 0 0 0,0 0 0 0 0,1 1 0 0 0,1 0 0 0 0,0-1 0 0 0,1 1-1 0 0,0 0 1 0 0,2 16 0 0 0,2-1 82 0 0,2 0 0 0 0,1-1 0 0 0,1 0-1 0 0,20 50 1 0 0,-5-29 197 0 0,47 76-1 0 0,-62-112-179 0 0,2 0 1 0 0,-1-1-1 0 0,1 0 0 0 0,1-1 0 0 0,0 0 0 0 0,1 0 1 0 0,18 12-1 0 0,-21-16-37 0 0,1-1-1 0 0,0 0 1 0 0,0-1-1 0 0,0 0 1 0 0,0 0 0 0 0,0-1-1 0 0,1 0 1 0 0,0-1-1 0 0,-1 0 1 0 0,1 0 0 0 0,16 0-1 0 0,-13-3-6 0 0,-1 0 0 0 0,0-1 0 0 0,1 0 0 0 0,-1-1 0 0 0,0 0 0 0 0,0-1-1 0 0,-1 0 1 0 0,1-1 0 0 0,-1 0 0 0 0,0-1 0 0 0,15-10 0 0 0,-15 8 6 0 0,0 0 1 0 0,0-1-1 0 0,-1-1 1 0 0,0 0 0 0 0,0 0-1 0 0,-1-1 1 0 0,0 0-1 0 0,-1 0 1 0 0,11-22-1 0 0,-8 12 15 0 0,-2 1-1 0 0,-1-2 0 0 0,0 1 0 0 0,-2-1 0 0 0,7-41 1 0 0,-11 49-58 0 0,0-2 0 0 0,-1 1 0 0 0,-1 0 0 0 0,-1 0 0 0 0,0 0 0 0 0,-1 0 0 0 0,0 0 0 0 0,-1 0 0 0 0,-9-23 0 0 0,0 5-13 0 0,-1 1 0 0 0,-2 0 0 0 0,-22-33 0 0 0,23 42 4 0 0,5 7 8 0 0,-1 0 1 0 0,-1 1 0 0 0,0 1-1 0 0,-25-27 1 0 0,22 30 32 0 0,0 1-1 0 0,0 0 1 0 0,-24-12-1 0 0,30 18 1 0 0,0 0-1 0 0,-1 1 1 0 0,1 0-1 0 0,-1 0 1 0 0,0 1-1 0 0,0 0 1 0 0,0 1-1 0 0,-15 0 1 0 0,2 1-38 0 0,-24 3 0 0 0,40-2 12 0 0,-1 0 1 0 0,1 0 0 0 0,-1 1 0 0 0,1 0-1 0 0,0 0 1 0 0,0 1 0 0 0,-10 5 0 0 0,-1 2 195 0 0,-22 19 0 0 0,34-24-161 0 0,0-1 0 0 0,0 1 0 0 0,1 1 0 0 0,-1-1 0 0 0,1 0 0 0 0,0 1 0 0 0,-5 10 0 0 0,8-13-31 0 0,0-1 1 0 0,1 1-1 0 0,-1-1 0 0 0,1 0 0 0 0,0 1 1 0 0,-1-1-1 0 0,1 1 0 0 0,0-1 0 0 0,0 1 0 0 0,1-1 1 0 0,-1 1-1 0 0,0-1 0 0 0,1 1 0 0 0,1 2 0 0 0,1 12 173 0 0,-2-14-163 0 0,0 1-1 0 0,0 0 1 0 0,0 0-1 0 0,1-1 1 0 0,-1 1-1 0 0,1-1 1 0 0,0 1-1 0 0,0-1 1 0 0,1 0-1 0 0,-1 0 1 0 0,1 0-1 0 0,-1 0 1 0 0,1 0-1 0 0,0-1 1 0 0,0 1-1 0 0,5 2 1 0 0,4 4 25 0 0,1-2 0 0 0,26 13 0 0 0,-26-15-12 0 0,1-1 0 0 0,0 0 0 0 0,0 0-1 0 0,0-2 1 0 0,0 0 0 0 0,0 0 0 0 0,1-1 0 0 0,-1-1 0 0 0,18-2 0 0 0,15-4 56 0 0,68-16 1 0 0,-84 14-274 0 0,0-1-1 0 0,-1-1 1 0 0,0-1 0 0 0,41-23 0 0 0,19-15-2482 0 0,-50 25 1091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08.6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265 945 3224 0 0,'-19'13'231'0'0,"0"0"0"0"0,1 2 0 0 0,0 1 0 0 0,-24 27 1 0 0,10-5 4686 0 0,-29 45 1 0 0,55-72-4678 0 0,0-1 1 0 0,1 1-1 0 0,0 0 0 0 0,0 1 1 0 0,-3 14-1 0 0,-10 61-13 0 0,17-69-169 0 0,0 0 1 0 0,1 0-1 0 0,4 30 1 0 0,-1-11 66 0 0,-2-30-68 0 0,1 0 0 0 0,0 0-1 0 0,0-1 1 0 0,0 1 0 0 0,1 0 0 0 0,-1-1 0 0 0,2 1 0 0 0,-1-1-1 0 0,1 0 1 0 0,0 0 0 0 0,0 0 0 0 0,1-1 0 0 0,-1 1 0 0 0,1-1 0 0 0,1 0-1 0 0,6 4 1 0 0,-7-4 44 0 0,1-1 0 0 0,0 0 0 0 0,1 0 0 0 0,-1-1 0 0 0,1 1 0 0 0,0-2 0 0 0,7 3-1 0 0,-10-3-51 0 0,0-1-1 0 0,0-1 0 0 0,1 1 1 0 0,-1 0-1 0 0,1-1 0 0 0,-1 0 1 0 0,1 0-1 0 0,-1-1 0 0 0,0 1 1 0 0,1-1-1 0 0,7-2 0 0 0,-2 0 29 0 0,-1-2-1 0 0,1 1 1 0 0,-1-1-1 0 0,0-1 1 0 0,0 1-1 0 0,0-2 1 0 0,-1 1-1 0 0,0-1 1 0 0,0 0-1 0 0,-1-1 1 0 0,0 0-1 0 0,0 0 1 0 0,-1 0-1 0 0,0-1 1 0 0,0 0-1 0 0,6-14 1 0 0,2-9-51 0 0,-2-1 1 0 0,-1 1 0 0 0,11-60-1 0 0,-12 44-134 0 0,3-85 0 0 0,-9-51-59 0 0,-9 91 205 0 0,0 23 20 0 0,1 3 489 0 0,-27-131 0 0 0,-37-60 945 0 0,60 230-1385 0 0,-22-59 429 0 0,14 41-17 0 0,14 36-396 0 0,-1 0 0 0 0,-1 0 0 0 0,0 0 0 0 0,0 1 0 0 0,-1 0 0 0 0,-10-15 0 0 0,16 26-110 0 0,1 0 0 0 0,-1 1 0 0 0,0-1-1 0 0,-1 0 1 0 0,1 1 0 0 0,0-1 0 0 0,-1 1-1 0 0,1-1 1 0 0,-1 4 0 0 0,3 38 189 0 0,1 9-64 0 0,27 148-165 0 0,25 126-28 0 0,-33-208 28 0 0,8 34-12 0 0,-2-5-24 0 0,-5-18-14 0 0,-10-50-397 0 0,-11-58-848 0 0,1 1 1 0 0,1-1 0 0 0,13 37-1 0 0,-17-56-314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09.4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126 480 6912 0 0,'0'0'528'0'0,"2"2"-38"0"0,1 3 417 0 0,1-1 0 0 0,-1 0-1 0 0,1-1 1 0 0,0 1-1 0 0,1-1 1 0 0,-1 1 0 0 0,0-1-1 0 0,8 3 1 0 0,-9-4-709 0 0,1 0 0 0 0,0-1 1 0 0,-1 1-1 0 0,1-1 0 0 0,0 0 1 0 0,0 0-1 0 0,0 0 0 0 0,0-1 0 0 0,0 1 1 0 0,0-1-1 0 0,0 0 0 0 0,7-1 0 0 0,1 1-128 0 0,-9 0-53 0 0,0 0 0 0 0,1 0-1 0 0,-1 0 1 0 0,0 0 0 0 0,0-1-1 0 0,1 1 1 0 0,-1-1 0 0 0,4-1-1 0 0,-6 1-12 0 0,0 1 0 0 0,-1 0-1 0 0,1 0 1 0 0,0-1 0 0 0,0 1 0 0 0,-1-1-1 0 0,1 1 1 0 0,0 0 0 0 0,-1-1-1 0 0,1 1 1 0 0,-1-1 0 0 0,1 1-1 0 0,0-1 1 0 0,-1 0 0 0 0,1 1-1 0 0,-1-1 1 0 0,1-1 0 0 0,2-2 4 0 0,16-8 120 0 0,-12 8 35 0 0,0-1 1 0 0,-1 1-1 0 0,12-12 0 0 0,-8 4 3 0 0,0 0-1 0 0,-1-1 0 0 0,-1 0 0 0 0,0-1 0 0 0,-1 0 0 0 0,7-18 0 0 0,-12 26-149 0 0,0 0 0 0 0,-1 0 0 0 0,1-1-1 0 0,-2 1 1 0 0,1-1 0 0 0,0 1 0 0 0,-2-8 0 0 0,-5-48 451 0 0,4 43-225 0 0,-1 4-207 0 0,-1 1 0 0 0,0-1 0 0 0,-1 1 0 0 0,-8-16 0 0 0,0-1-126 0 0,9 22 87 0 0,0 1 0 0 0,0 0 0 0 0,-1 0 0 0 0,-6-7 0 0 0,-10-19 94 0 0,20 32-73 0 0,-1 1 1 0 0,1-1-1 0 0,-1 1 1 0 0,1-1-1 0 0,0 1 1 0 0,-1 0-1 0 0,0 0 1 0 0,1 0-1 0 0,-1 0 1 0 0,0 0-1 0 0,0 0 1 0 0,1 0-1 0 0,-1 1 1 0 0,0-1-1 0 0,0 0 1 0 0,0 1-1 0 0,0 0 1 0 0,0-1-1 0 0,-4 1 1 0 0,-3 0 0 0 0,-1-1 1 0 0,-15 3 0 0 0,19-1-19 0 0,1 0 0 0 0,-1 1 0 0 0,0 0 0 0 0,1 0 0 0 0,-1 0 0 0 0,1 1 0 0 0,0 0 0 0 0,0 0 0 0 0,0 0 0 0 0,0 1 0 0 0,1 0 0 0 0,-1 0 0 0 0,-4 5 0 0 0,-17 13-16 0 0,15-13 3 0 0,1 1 0 0 0,0 0 0 0 0,0 0 0 0 0,1 1 0 0 0,0 1 0 0 0,1-1 0 0 0,1 1 0 0 0,0 1 0 0 0,0-1-1 0 0,-7 22 1 0 0,7-14 62 0 0,0 1-1 0 0,2 0 0 0 0,0 0 0 0 0,2 1 0 0 0,0-1 0 0 0,0 30 1 0 0,4-38 29 0 0,0 1 0 0 0,1-1 1 0 0,0 1-1 0 0,1-1 1 0 0,1 0-1 0 0,0 0 0 0 0,1 0 1 0 0,0-1-1 0 0,1 1 1 0 0,14 21-1 0 0,-10-19-8 0 0,1 0 0 0 0,0-1 0 0 0,1 0 0 0 0,1-1 0 0 0,0 0 0 0 0,1-1 0 0 0,23 16 0 0 0,-18-15-41 0 0,1-1 1 0 0,0 0-1 0 0,1-1 0 0 0,0-1 0 0 0,1-1 0 0 0,34 9 0 0 0,32-4-16 0 0,-75-13-13 0 0,0 0 0 0 0,1-1 0 0 0,-1-1-1 0 0,24-4 1 0 0,-10 0-1 0 0,43-17 0 0 0,-57 17-63 0 0,0-1 0 0 0,0 0 0 0 0,-1-1 1 0 0,0-1-1 0 0,13-9 0 0 0,19-20-443 0 0,55-57-1 0 0,-68 63 313 0 0,-14 13 41 0 0,28-36-1 0 0,-30 34 104 0 0,-4 5 26 0 0,0-1 0 0 0,12-23 0 0 0,-20 34 40 0 0,-1 0-1 0 0,0-1 0 0 0,0 1 1 0 0,-1-1-1 0 0,1 0 0 0 0,-1 1 1 0 0,0-1-1 0 0,0 0 0 0 0,-1 1 0 0 0,0-1 1 0 0,0 0-1 0 0,-1-7 0 0 0,-1 1 81 0 0,-1 1 0 0 0,0 0 0 0 0,-8-19 0 0 0,10 28-85 0 0,0 1-1 0 0,0 0 1 0 0,0-1 0 0 0,0 1-1 0 0,0 0 1 0 0,-1 0-1 0 0,1-1 1 0 0,0 1-1 0 0,-1 0 1 0 0,1 0-1 0 0,-1 0 1 0 0,1 1-1 0 0,-1-1 1 0 0,1 0 0 0 0,-1 1-1 0 0,1-1 1 0 0,-1 1-1 0 0,0-1 1 0 0,-1 1-1 0 0,-4-1-16 0 0,0 0 0 0 0,0 0 0 0 0,-8 1 0 0 0,9 1 20 0 0,-4-1-30 0 0,1 1 0 0 0,-1 0 0 0 0,0 1 0 0 0,1 0 0 0 0,0 1 0 0 0,-1 0 0 0 0,1 0 0 0 0,0 1-1 0 0,0 0 1 0 0,-10 7 0 0 0,9-4 34 0 0,0 1-1 0 0,0 0 1 0 0,1 0-1 0 0,-16 19 1 0 0,16-18-6 0 0,2-1 14 0 0,1 1 0 0 0,-1-1 0 0 0,1 1 0 0 0,1 0 0 0 0,0 1 0 0 0,0 0 0 0 0,1-1 0 0 0,0 2 0 0 0,1-1 0 0 0,0 0 0 0 0,0 1 0 0 0,1-1 0 0 0,-1 20 0 0 0,3-9-17 0 0,4 32-1 0 0,-2-44 1 0 0,-1-1-1 0 0,1 0 1 0 0,1 0 0 0 0,0 0-1 0 0,0 0 1 0 0,7 12-1 0 0,-6-13 58 0 0,0 0 0 0 0,0-1 0 0 0,7 8 0 0 0,-9-13-33 0 0,-1 1 1 0 0,1 0-1 0 0,-1-1 1 0 0,1 1-1 0 0,0-1 1 0 0,0 0-1 0 0,0 0 1 0 0,0 1-1 0 0,0-1 1 0 0,0 0-1 0 0,0-1 1 0 0,0 1-1 0 0,0 0 1 0 0,0-1-1 0 0,1 1 1 0 0,3 0-1 0 0,5 0 102 0 0,8 2-102 0 0,-15-5-35 0 0,-2-1 0 0 0,3-2 3 0 0,0 0 0 0 0,0-1 0 0 0,-1 1 0 0 0,0-1 0 0 0,0 0 0 0 0,0 0 0 0 0,4-10 0 0 0,-4 9 0 0 0,-1-1 25 0 0,-1 0 0 0 0,0 0-1 0 0,0 1 1 0 0,0-2 0 0 0,0-8 0 0 0,1-3 21 0 0,-3 18-42 0 0,0 0 0 0 0,0 0 0 0 0,0 0 0 0 0,0 0 0 0 0,0 0 0 0 0,-1 0 0 0 0,1 0 0 0 0,-2-4 0 0 0,0-9 59 0 0,2 14 42 0 0,1-7 846 0 0,10 28-905 0 0,-6-11-309 0 0,0-1 0 0 0,0 1 0 0 0,0-1 1 0 0,1 0-1 0 0,1-1 0 0 0,-1 1 0 0 0,1-1 1 0 0,12 9-1 0 0,-9-9-1007 0 0,0 0-1 0 0,1 0 1 0 0,22 9 0 0 0,-13-9-5471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0.0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663 842 7832 0 0,'0'0'602'0'0,"-2"0"-395"0"0,-23-6 1969 0 0,-4 4 2442 0 0,17 1-3341 0 0,1 0-1 0 0,-13 1 1 0 0,-12 2-434 0 0,12 0-487 0 0,0 0 1 0 0,-25 6 0 0 0,-1 4-323 0 0,-55 24 0 0 0,93-31-70 0 0,2 0 0 0 0,-1 1-1 0 0,1 0 1 0 0,-17 14 0 0 0,-33 35-25 0 0,41-37 78 0 0,4-3 55 0 0,0 1 0 0 0,1 0 1 0 0,1 1-1 0 0,-15 25 1 0 0,23-33-10 0 0,-1 2 1 0 0,2-1 0 0 0,-1 0-1 0 0,1 1 1 0 0,1 0 0 0 0,0 0 0 0 0,0 0-1 0 0,1 0 1 0 0,1 0 0 0 0,-1 13-1 0 0,2-14-36 0 0,3 48 114 0 0,-2-51-115 0 0,0-1 0 0 0,0 1 0 0 0,1-1 0 0 0,0 1 0 0 0,1-1 0 0 0,4 11 0 0 0,-1-6 51 0 0,0-1 0 0 0,1 1 0 0 0,16 17 1 0 0,-19-24-66 0 0,0 0 0 0 0,0 0 0 0 0,0-1 1 0 0,1 0-1 0 0,0 1 0 0 0,0-2 0 0 0,0 1 1 0 0,0-1-1 0 0,0 1 0 0 0,0-1 0 0 0,7 1 1 0 0,2 0-12 0 0,-1-1 0 0 0,1 0 1 0 0,0 0-1 0 0,0-2 1 0 0,0 0-1 0 0,0 0 1 0 0,0-1-1 0 0,-1-1 1 0 0,26-6-1 0 0,-28 4-2 0 0,1 0 1 0 0,-1 0-1 0 0,0-1 0 0 0,0 0 1 0 0,0-1-1 0 0,-1 0 0 0 0,0-1 1 0 0,0 0-1 0 0,-1 0 1 0 0,0-1-1 0 0,14-15 0 0 0,-11 8-13 0 0,-1 0-1 0 0,0-1 0 0 0,-2 0 1 0 0,1 0-1 0 0,-2-1 0 0 0,0-1 1 0 0,9-32-1 0 0,-1-4-93 0 0,-3-1-1 0 0,-3 0 1 0 0,7-92 0 0 0,-20-93 24 0 0,-2 180 374 0 0,-27-116 0 0 0,-36-49 932 0 0,54 181-909 0 0,8 24-126 0 0,-1 0-1 0 0,-11-21 0 0 0,16 37-148 0 0,0 0 18 0 0,0 1 0 0 0,0-1 0 0 0,1 1-1 0 0,-1-1 1 0 0,1 0 0 0 0,0 0-1 0 0,-1-5 1 0 0,2 7-10 0 0,0 0-1 0 0,-1 0 1 0 0,1 0-1 0 0,-1 0 1 0 0,0 0-1 0 0,1 0 1 0 0,-1 0-1 0 0,0 0 1 0 0,0 1-1 0 0,-2-3 1 0 0,-4-9 365 0 0,7 11-201 0 0,0 2-206 0 0,0 0 0 0 0,0 0 0 0 0,0 0 0 0 0,0 0 1 0 0,0 0-1 0 0,0 1 0 0 0,0-1 0 0 0,0 0 0 0 0,0 0 1 0 0,0 0-1 0 0,0 0 0 0 0,0 0 0 0 0,1 0 0 0 0,-1 0 1 0 0,0 0-1 0 0,0 0 0 0 0,0 0 0 0 0,0 0 0 0 0,0 0 1 0 0,0 0-1 0 0,0 0 0 0 0,0 0 0 0 0,0 0 0 0 0,0 0 1 0 0,0 0-1 0 0,0 0 0 0 0,0 0 0 0 0,1 0 1 0 0,-1 0-1 0 0,0 0 0 0 0,0 0 0 0 0,0 0 0 0 0,0 0 1 0 0,0-1-1 0 0,0 1 0 0 0,0 0 0 0 0,0 0 0 0 0,0 0 1 0 0,0 0-1 0 0,0 0 0 0 0,0 0 0 0 0,0 0 0 0 0,7 15 275 0 0,5 23 88 0 0,-7-19-366 0 0,55 246 62 0 0,-44-173-63 0 0,12 84 54 0 0,14 242-44 0 0,-39-376-10 0 0,5 91 0 0 0,-8-118-2 0 0,0 14-83 0 0,1 1 1 0 0,8 57-1 0 0,-6-76-224 0 0,-2 0 0 0 0,1 23 1 0 0,-2-32-848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0.4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1 13824 0 0,'0'0'1061'0'0,"-13"-1"-253"0"0,8 3 4117 0 0,2 1-4699 0 0,0 0 0 0 0,1 1 0 0 0,0-1 0 0 0,-1 0 0 0 0,1 1 0 0 0,0-1 0 0 0,1 1 0 0 0,-1 0 0 0 0,1 0 0 0 0,-1-1 0 0 0,1 1 0 0 0,-1 5 0 0 0,-1 11-209 0 0,-2 23-1 0 0,4-36 90 0 0,0 10-106 0 0,1 0 0 0 0,3 29 0 0 0,1-2 0 0 0,6 47 0 0 0,-1-14 0 0 0,6 38 8 0 0,-3-30 38 0 0,42 252 908 0 0,6 46 716 0 0,-49-323-1629 0 0,-7-43-340 0 0,-1 0 0 0 0,2 33 0 0 0,-5-40-18 0 0,1-1 0 0 0,3 14 0 0 0,1 16-5632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0:38.5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621 1 15488 0 0,'-11'9'562'0'0,"7"-4"-422"0"0,-1-1 0 0 0,1 0-1 0 0,-1 0 1 0 0,0-1-1 0 0,0 1 1 0 0,-1-1 0 0 0,-9 4-1 0 0,-49 19 1783 0 0,-17 5-858 0 0,34-14-1113 0 0,1 1 1 0 0,-60 35-1 0 0,78-36 75 0 0,-37 30 0 0 0,50-36 1 0 0,2 0 97 0 0,0 0 0 0 0,1 1 1 0 0,-15 17-1 0 0,21-21-50 0 0,0-1 0 0 0,0 2 1 0 0,1-1-1 0 0,0 1 1 0 0,1-1-1 0 0,-7 19 0 0 0,11-27-72 0 0,0 0-1 0 0,0 0 0 0 0,0 1 0 0 0,0-1 0 0 0,0 0 0 0 0,0 1 0 0 0,0-1 1 0 0,0 0-1 0 0,0 1 0 0 0,0-1 0 0 0,0 0 0 0 0,0 1 0 0 0,0-1 1 0 0,0 0-1 0 0,0 1 0 0 0,0-1 0 0 0,0 0 0 0 0,0 1 0 0 0,0-1 1 0 0,1 0-1 0 0,-1 1 0 0 0,0-1 0 0 0,2 2 2 0 0,0 0-1 0 0,0 0 1 0 0,0 0 0 0 0,0 0-1 0 0,0-1 1 0 0,0 1 0 0 0,1-1 0 0 0,-1 1-1 0 0,0-1 1 0 0,1 0 0 0 0,-1 0-1 0 0,1 0 1 0 0,0 0 0 0 0,-1-1-1 0 0,1 1 1 0 0,0 0 0 0 0,-1-1 0 0 0,1 0-1 0 0,0 0 1 0 0,3 0 0 0 0,7-1 9 0 0,0 0 0 0 0,-1-1 0 0 0,13-3 0 0 0,-20 4 3 0 0,12-4 22 0 0,-1-1 0 0 0,1-1-1 0 0,-1-1 1 0 0,-1 0 0 0 0,20-13 0 0 0,10-5 203 0 0,10-6-77 0 0,-2-2-1 0 0,76-63 0 0 0,-110 82 4 0 0,26-14-1 0 0,0 0-31 0 0,-25 16-43 0 0,-18 12-38 0 0,-2 4-40 0 0,-1-1-1 0 0,1 1 0 0 0,-1-1 0 0 0,0 0 1 0 0,0 0-1 0 0,0 1 0 0 0,0-1 1 0 0,0 0-1 0 0,0 0 0 0 0,-3 3 0 0 0,0 3 4 0 0,-9 10 36 0 0,0 0 0 0 0,-29 29 0 0 0,18-21-27 0 0,-78 88 47 0 0,-1-3-12 0 0,15-21 345 0 0,20-23-79 0 0,41-41-79 0 0,27-26-243 0 0,0 0 0 0 0,0 0 0 0 0,0 0 0 0 0,0 1 1 0 0,-1-1-1 0 0,1 0 0 0 0,0 0 0 0 0,0 0 0 0 0,0 0 0 0 0,0 0 1 0 0,0 1-1 0 0,0-1 0 0 0,-1 0 0 0 0,1 0 0 0 0,0 0 0 0 0,0 0 1 0 0,0 0-1 0 0,0 0 0 0 0,-1 0 0 0 0,1 0 0 0 0,0 0 0 0 0,0 0 0 0 0,0 0 1 0 0,0 0-1 0 0,-1 0 0 0 0,1 0 0 0 0,0 0 0 0 0,0 0 0 0 0,0 0 1 0 0,0 0-1 0 0,-1 0 0 0 0,1 0 0 0 0,0 0 0 0 0,0 0 0 0 0,0 0 1 0 0,0 0-1 0 0,-1 0 0 0 0,1 0 0 0 0,0 0 0 0 0,0 0 0 0 0,0 0 0 0 0,0 0 1 0 0,-1-1-1 0 0,8-16 70 0 0,3 2-71 0 0,0 0 1 0 0,1 0-1 0 0,14-13 0 0 0,10-15-3 0 0,-16 17 7 0 0,88-106-78 0 0,69-54 135 0 0,-131 144-73 0 0,-29 27-30 0 0,21-24-1 0 0,-31 32 34 0 0,0 0-1 0 0,14-12 0 0 0,-19 18-10 0 0,0 0-1 0 0,0 0 1 0 0,0 1-1 0 0,0-1 1 0 0,-1 0-1 0 0,1 0 1 0 0,0 0-1 0 0,0 0 1 0 0,-1 0-1 0 0,1 0 1 0 0,-1 0-1 0 0,1-2 1 0 0,-1 3 16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0.8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127 497 3224 0 0,'14'-34'-31'0'0,"25"-69"16356"0"0,-39 103-16266 0 0,0-1 0 0 0,0 1 1 0 0,0 0-1 0 0,0 0 0 0 0,0 0 0 0 0,0 0 1 0 0,0 0-1 0 0,0-1 0 0 0,0 1 0 0 0,0 0 0 0 0,0 0 1 0 0,0 0-1 0 0,0 0 0 0 0,0 0 0 0 0,0-1 0 0 0,0 1 1 0 0,0 0-1 0 0,0 0 0 0 0,0 0 0 0 0,0 0 1 0 0,0 0-1 0 0,0-1 0 0 0,0 1 0 0 0,0 0 0 0 0,0 0 1 0 0,0 0-1 0 0,0 0 0 0 0,0 0 0 0 0,-1 0 0 0 0,1-1 1 0 0,0 1-1 0 0,0 0 0 0 0,0 0 0 0 0,0 0 1 0 0,0 0-1 0 0,0 0 0 0 0,-1 0 0 0 0,1 0 0 0 0,0 0 1 0 0,0 0-1 0 0,0 0 0 0 0,0 0 0 0 0,0-1 0 0 0,-1 1 1 0 0,1 0-1 0 0,0 0 0 0 0,0 0 0 0 0,0 0 1 0 0,0 0-1 0 0,0 0 0 0 0,-1 0 0 0 0,1 0 0 0 0,0 1 1 0 0,0-1-1 0 0,0 0 0 0 0,0 0 0 0 0,0 0 0 0 0,-1 0 1 0 0,1 0-1 0 0,0 0 0 0 0,0 0 0 0 0,-9 4-365 0 0,9-4 381 0 0,-7 4-66 0 0,1 0 0 0 0,0 1-1 0 0,0 0 1 0 0,1 0 0 0 0,0 0 0 0 0,0 1-1 0 0,0 0 1 0 0,0 0 0 0 0,1 0 0 0 0,0 0 0 0 0,-6 14-1 0 0,-21 50-90 0 0,19-41 68 0 0,6-12 23 0 0,1 1-1 0 0,0-1 0 0 0,2 1 0 0 0,0-1 0 0 0,-2 26 1 0 0,4 1 51 0 0,4 47 1 0 0,-1-72 100 0 0,0 1 0 0 0,2-1-1 0 0,0 1 1 0 0,11 31 0 0 0,-10-39-90 0 0,1 0-1 0 0,-1 0 1 0 0,2 0 0 0 0,0 0-1 0 0,1-1 1 0 0,-1 0 0 0 0,18 16-1 0 0,-23-24-56 0 0,1 0-1 0 0,0-1 0 0 0,0 0 0 0 0,0 1 1 0 0,0-1-1 0 0,0 0 0 0 0,0-1 0 0 0,0 1 1 0 0,1 0-1 0 0,-1-1 0 0 0,1 0 0 0 0,-1 0 1 0 0,1 0-1 0 0,-1 0 0 0 0,1-1 1 0 0,7 1-1 0 0,-7-1-22 0 0,0-1 0 0 0,0 1 0 0 0,1-1 1 0 0,-1 0-1 0 0,0-1 0 0 0,0 1 0 0 0,0-1 0 0 0,0 1 0 0 0,0-1 1 0 0,-1 0-1 0 0,1-1 0 0 0,0 1 0 0 0,-1-1 0 0 0,5-4 1 0 0,-3 2-2 0 0,1-1 0 0 0,-1 0-1 0 0,0-1 1 0 0,0 1 0 0 0,-1-1 0 0 0,0 0 0 0 0,0 0 0 0 0,3-9 0 0 0,2-9-11 0 0,7-29 0 0 0,-8 28 8 0 0,4-16-5 0 0,-3-1-1 0 0,-1 1 0 0 0,-2-2 1 0 0,-1 1-1 0 0,-3 0 0 0 0,-5-74 1 0 0,-2 69 58 0 0,-1 0 1 0 0,-3 0 0 0 0,-29-91-1 0 0,28 108-40 0 0,7 19 0 0 0,-1 1 0 0 0,0 0 0 0 0,-1 0 0 0 0,-8-14 0 0 0,3 10 0 0 0,-1 1-1 0 0,-17-19 1 0 0,23 28 27 0 0,-1-1 0 0 0,0 1 0 0 0,0 0 1 0 0,-1 1-1 0 0,1-1 0 0 0,-1 1 0 0 0,-13-6 0 0 0,16 9 6 0 0,1 1 0 0 0,-1-1 0 0 0,0 1 1 0 0,1-1-1 0 0,-1 1 0 0 0,0 0 0 0 0,0 0 0 0 0,1 1 0 0 0,-1-1 0 0 0,0 1 0 0 0,1-1 0 0 0,-6 3 0 0 0,2 0 132 0 0,-1 0 1 0 0,0 0-1 0 0,1 0 0 0 0,-8 6 0 0 0,11-6-91 0 0,0 0-1 0 0,0 0 1 0 0,1 1 0 0 0,-1 0-1 0 0,1-1 1 0 0,0 1 0 0 0,0 1-1 0 0,0-1 1 0 0,-4 9 0 0 0,-4 6 117 0 0,9-17-164 0 0,1 1-1 0 0,-1 0 1 0 0,1-1-1 0 0,0 1 1 0 0,0 0-1 0 0,0 0 1 0 0,0 0-1 0 0,0 0 1 0 0,1 0-1 0 0,-1 0 0 0 0,1 0 1 0 0,0 0-1 0 0,0 0 1 0 0,0 0-1 0 0,1 6 1 0 0,0-4 4 0 0,0-1 0 0 0,1 1-1 0 0,0 0 1 0 0,0-1 0 0 0,0 1 0 0 0,0-1 0 0 0,1 1 0 0 0,-1-1-1 0 0,5 4 1 0 0,1 1 12 0 0,0 0 0 0 0,0-1-1 0 0,1 0 1 0 0,1-1 0 0 0,-1 0-1 0 0,1 0 1 0 0,18 9-1 0 0,-12-8-20 0 0,0-2 0 0 0,0 1-1 0 0,1-2 1 0 0,32 7-1 0 0,-17-7-672 0 0,1-2-1 0 0,56 0 1 0 0,-59-5-1557 0 0,44-8 0 0 0,-48 6 477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1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300 41 17191 0 0,'0'0'1906'0'0,"-1"-8"-540"0"0,-1 4-1157 0 0,1 2-197 0 0,0 0 0 0 0,0 1 0 0 0,1-1 1 0 0,-1 0-1 0 0,0 1 0 0 0,0-1 0 0 0,-1 1 1 0 0,1 0-1 0 0,0-1 0 0 0,0 1 0 0 0,-1 0 1 0 0,1 0-1 0 0,-1-1 0 0 0,1 1 0 0 0,-1 0 1 0 0,1 1-1 0 0,-1-1 0 0 0,0 0 1 0 0,1 0-1 0 0,-1 1 0 0 0,0-1 0 0 0,0 1 1 0 0,1-1-1 0 0,-1 1 0 0 0,0 0 0 0 0,0 0 1 0 0,0 0-1 0 0,0 0 0 0 0,-2 0 0 0 0,1 0-21 0 0,0 1-1 0 0,0-1 0 0 0,0 1 0 0 0,0-1 0 0 0,0 1 1 0 0,0 0-1 0 0,0 0 0 0 0,1 1 0 0 0,-1-1 0 0 0,0 1 1 0 0,-4 2-1 0 0,-28 25 208 0 0,18-13 76 0 0,2-3 83 0 0,1 0-1 0 0,1 2 1 0 0,1-1 0 0 0,0 2-1 0 0,0-1 1 0 0,2 2 0 0 0,0-1-1 0 0,1 1 1 0 0,-13 35 0 0 0,16-37-72 0 0,0 1 0 0 0,2 0 0 0 0,0 0 0 0 0,1 1 0 0 0,-3 28 0 0 0,6-42-241 0 0,-1 12 127 0 0,0 1 0 0 0,1 0 0 0 0,1 0 0 0 0,1 0 0 0 0,5 26-1 0 0,-1-25-127 0 0,0 1-1 0 0,1-1 0 0 0,1 0 1 0 0,0-1-1 0 0,2 0 0 0 0,-1 0 1 0 0,2-1-1 0 0,0-1 0 0 0,1 1 1 0 0,1-2-1 0 0,0 0 0 0 0,0 0 1 0 0,2-1-1 0 0,20 13 0 0 0,-12-10-70 0 0,0-1-1 0 0,1-2 1 0 0,0 0 0 0 0,34 11-1 0 0,-45-19-114 0 0,-1-1 0 0 0,1 0 0 0 0,0-1 0 0 0,0 0 0 0 0,0-1 0 0 0,1-1 0 0 0,-1 0-1 0 0,0-1 1 0 0,0 0 0 0 0,22-5 0 0 0,-30 4-115 0 0,0 1 0 0 0,1-1 1 0 0,-1 0-1 0 0,-1 0 0 0 0,1-1 0 0 0,0 1 0 0 0,0-1 0 0 0,-1 0 0 0 0,8-7 1 0 0,14-17-1225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1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144 0 21823 0 0,'-2'2'1002'0'0,"1"0"-905"0"0,-1 0 1 0 0,0 0 0 0 0,0 0-1 0 0,1 0 1 0 0,-1 0 0 0 0,1 1 0 0 0,0-1-1 0 0,0 1 1 0 0,0-1 0 0 0,0 1-1 0 0,0-1 1 0 0,0 1 0 0 0,1-1-1 0 0,-1 5 1 0 0,0 6-188 0 0,0 24 1 0 0,1-21 241 0 0,7 113 1160 0 0,9 82-736 0 0,-8-124-840 0 0,-1 14-325 0 0,-16 79-1027 0 0,4-150 1253 0 0,0 0 1 0 0,-2-1-1 0 0,-21 57 0 0 0,20-63 397 0 0,0-2 56 0 0,-11 20 0 0 0,17-36 72 0 0,-1 0 0 0 0,0-1 0 0 0,0 1 0 0 0,-1-1 0 0 0,1 1 0 0 0,-1-1 0 0 0,0 0 0 0 0,0-1 0 0 0,-7 6 0 0 0,11-8-84 0 0,-1-1 1 0 0,1 0 0 0 0,-1 1 0 0 0,0-1 0 0 0,1 1-1 0 0,-1-1 1 0 0,1 0 0 0 0,-1 1 0 0 0,0-1-1 0 0,1 0 1 0 0,-1 0 0 0 0,0 0 0 0 0,0 1 0 0 0,1-1-1 0 0,-1 0 1 0 0,0 0 0 0 0,1 0 0 0 0,-1 0-1 0 0,0 0 1 0 0,0 0 0 0 0,1-1 0 0 0,-1 1 0 0 0,0 0-1 0 0,1 0 1 0 0,-1 0 0 0 0,0-1 0 0 0,1 1-1 0 0,-1 0 1 0 0,0-1 0 0 0,1 1 0 0 0,-1 0 0 0 0,1-1-1 0 0,-1 1 1 0 0,1-1 0 0 0,-1 1 0 0 0,1-1-1 0 0,-1 1 1 0 0,1-1 0 0 0,-1 0 0 0 0,0-1-59 0 0,0 1-1 0 0,1-1 1 0 0,-1 1 0 0 0,1-1-1 0 0,0 1 1 0 0,-1-1 0 0 0,1 0-1 0 0,0 1 1 0 0,0-1 0 0 0,0 1-1 0 0,0-1 1 0 0,0 1 0 0 0,0-1-1 0 0,1 0 1 0 0,-1 1 0 0 0,0-1-1 0 0,1 1 1 0 0,0-3 0 0 0,13-30 173 0 0,2-1 0 0 0,40-62 1 0 0,-39 74-233 0 0,52-78-269 0 0,-5 13-508 0 0,-10 13-441 0 0,-43 60 1006 0 0,27-48-1674 0 0,-21 25 334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1.8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22663 0 0,'4'20'1000'0'0,"8"-6"216"0"0,4-4-976 0 0,6 10-240 0 0,10-2 0 0 0,6 6 0 0 0,6 0 480 0 0,4 0 40 0 0,6-8 16 0 0,6 1 0 0 0,0 7-432 0 0,-2-4-104 0 0,7-6 0 0 0,-5 0 0 0 0,4-4-1152 0 0,-20 0-248 0 0,-6-6-48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4.4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4940 235 19151 0 0,'-22'2'210'0'0,"-13"2"553"0"0,-41 0-1 0 0,-384-8-166 0 0,-805-55-949 0 0,-386-77-429 0 0,727 90 2524 0 0,676 51-580 0 0,160-2-751 0 0,53-2-213 0 0,21-2-138 0 0,1 1-1 0 0,-1 1 0 0 0,0 0 1 0 0,0 1-1 0 0,1 1 0 0 0,-1 0 1 0 0,-22 8-1 0 0,36-11-65 0 0,0 0 0 0 0,-1 0 1 0 0,1 0-1 0 0,0 0 0 0 0,0 0 0 0 0,0 0 0 0 0,-1 0 0 0 0,1 0 0 0 0,0 1 0 0 0,0-1 0 0 0,0 0 1 0 0,0 0-1 0 0,-1 0 0 0 0,1 0 0 0 0,0 0 0 0 0,0 1 0 0 0,0-1 0 0 0,0 0 0 0 0,0 0 0 0 0,0 0 1 0 0,-1 1-1 0 0,1-1 0 0 0,0 0 0 0 0,0 0 0 0 0,0 0 0 0 0,0 1 0 0 0,0-1 0 0 0,0 0 0 0 0,0 0 1 0 0,0 0-1 0 0,0 1 0 0 0,0-1 0 0 0,0 0 0 0 0,0 0 0 0 0,0 0 0 0 0,0 1 0 0 0,0-1 0 0 0,0 0 1 0 0,0 0-1 0 0,1 0 0 0 0,-1 1 0 0 0,0-1 0 0 0,0 0 0 0 0,0 0 0 0 0,0 0 0 0 0,0 1 0 0 0,0-1 1 0 0,0 0-1 0 0,1 0 0 0 0,-1 0 0 0 0,0 0 0 0 0,0 0 0 0 0,0 1 0 0 0,0-1 0 0 0,1 0 1 0 0,12 9-126 0 0,-11-8 93 0 0,9 5-44 0 0,0-1 0 0 0,1 0 0 0 0,-1-1 0 0 0,1 0 1 0 0,15 3-1 0 0,66 7-148 0 0,-81-13 212 0 0,81 11-116 0 0,335 34-188 0 0,122-2 202 0 0,92-1 24 0 0,-221-18 53 0 0,-55 4 43 0 0,125 8 0 0 0,-215-20-12 0 0,582 24 354 0 0,-762-39-205 0 0,196-3 471 0 0,-251-2-513 0 0,10 1 184 0 0,91-17 0 0 0,-124 13-282 0 0,-18 6 3 0 0,0 0 0 0 0,1 0 1 0 0,-1 0-1 0 0,0 0 0 0 0,0-1 1 0 0,1 1-1 0 0,-1 0 0 0 0,0 0 1 0 0,1 0-1 0 0,-1 0 0 0 0,0 0 1 0 0,0-1-1 0 0,0 1 0 0 0,1 0 0 0 0,-1 0 1 0 0,0 0-1 0 0,0-1 0 0 0,1 1 1 0 0,-1 0-1 0 0,0 0 0 0 0,0-1 1 0 0,0 1-1 0 0,0 0 0 0 0,0 0 1 0 0,0-1-1 0 0,1 1 0 0 0,-1 0 1 0 0,0-1-1 0 0,0 1 0 0 0,0 0 1 0 0,0 0-1 0 0,0-1 0 0 0,0 1 1 0 0,0 0-1 0 0,0-1 0 0 0,0 1 1 0 0,0 0-1 0 0,0-1 0 0 0,0 1 1 0 0,0 0-1 0 0,-1 0 0 0 0,1-1 1 0 0,0 1-1 0 0,0 0 0 0 0,0 0 1 0 0,0-1-1 0 0,0 1 0 0 0,-1 0 1 0 0,1 0-1 0 0,0-1 0 0 0,0 1 1 0 0,0 0-1 0 0,-1 0 0 0 0,1 0 1 0 0,-1-1-1 0 0,-5-3 24 0 0,0 1-1 0 0,-1-1 1 0 0,1 1 0 0 0,-10-3-1 0 0,3 1-4 0 0,-19-6 22 0 0,-1 1 0 0 0,-48-8-1 0 0,-75-5-46 0 0,150 23 5 0 0,-77-11-17 0 0,-245-26-31 0 0,254 30 49 0 0,-652-44 0 0 0,-104 28-64 0 0,524 25 296 0 0,-356 49 0 0 0,560-39-195 0 0,-128 18 101 0 0,174-19-111 0 0,2 1 0 0 0,-61 23 0 0 0,97-29-36 0 0,1 2-1 0 0,-20 10 1 0 0,33-16 3 0 0,0 1 1 0 0,0-1-1 0 0,0 1 1 0 0,0 0 0 0 0,1 0-1 0 0,-1 0 1 0 0,1 0 0 0 0,0 1-1 0 0,0-1 1 0 0,0 1-1 0 0,1 0 1 0 0,-1 0 0 0 0,1 0-1 0 0,-3 6 1 0 0,4-8-4 0 0,1 1 1 0 0,-1-1-1 0 0,1 1 1 0 0,0-1-1 0 0,0 1 1 0 0,0-1-1 0 0,0 1 1 0 0,1-1-1 0 0,-1 1 0 0 0,0-1 1 0 0,1 1-1 0 0,0-1 1 0 0,0 1-1 0 0,0-1 1 0 0,0 0-1 0 0,0 0 1 0 0,0 1-1 0 0,0-1 0 0 0,3 3 1 0 0,1 1-21 0 0,1 1-1 0 0,0-1 1 0 0,0 0 0 0 0,9 8 0 0 0,1-4-56 0 0,1 1 1 0 0,0-2 0 0 0,0 0 0 0 0,0-1 0 0 0,27 8 0 0 0,-42-15 78 0 0,537 157-448 0 0,14-46 47 0 0,-436-90 389 0 0,675 110 18 0 0,-710-119 0 0 0,447 73 109 0 0,93 14 169 0 0,4-19-55 0 0,532 15 489 0 0,-983-83-697 0 0,82 4-16 0 0,-159-13 11 0 0,355 1 292 0 0,-426-7-132 0 0,0-1 0 0 0,37-10 0 0 0,-64 13-166 0 0,0 0 1 0 0,0 0 0 0 0,0 0 0 0 0,0 0 0 0 0,0 0 0 0 0,0 0 0 0 0,0 0 0 0 0,-1 0-1 0 0,1 0 1 0 0,0 0 0 0 0,0 0 0 0 0,0 0 0 0 0,0 0 0 0 0,0-1 0 0 0,0 1 0 0 0,0 0-1 0 0,0 0 1 0 0,0 0 0 0 0,0 0 0 0 0,0 0 0 0 0,0 0 0 0 0,0 0 0 0 0,0 0 0 0 0,0 0-1 0 0,0 0 1 0 0,0 0 0 0 0,0 0 0 0 0,0 0 0 0 0,0-1 0 0 0,0 1 0 0 0,0 0-1 0 0,0 0 1 0 0,0 0 0 0 0,0 0 0 0 0,0 0 0 0 0,0 0 0 0 0,0 0 0 0 0,0 0 0 0 0,0 0-1 0 0,0 0 1 0 0,0 0 0 0 0,0 0 0 0 0,0 0 0 0 0,0 0 0 0 0,0-1 0 0 0,0 1 0 0 0,1 0-1 0 0,-1 0 1 0 0,0 0 0 0 0,0 0 0 0 0,0 0 0 0 0,0 0 0 0 0,0 0 0 0 0,0 0 0 0 0,-9-7 117 0 0,-1 0 0 0 0,0 0 0 0 0,0 1 0 0 0,-20-9 0 0 0,-52-15-33 0 0,71 26-70 0 0,-121-39 45 0 0,-180-33 0 0 0,-431-38-134 0 0,716 111 62 0 0,-502-53-152 0 0,-4 18-18 0 0,-23 21 113 0 0,314 11 58 0 0,-113 4 41 0 0,220 2-14 0 0,-217 10 36 0 0,148-3-38 0 0,127-3-3 0 0,35-2 10 0 0,-79-4-1 0 0,116 0-28 0 0,10-1-12 0 0,13-3-74 0 0,6 1-12 0 0,0 2 0 0 0,30-2 0 0 0,-27 3 37 0 0,216-18-347 0 0,233-17 185 0 0,758-6 163 0 0,-878 33 61 0 0,162-3 22 0 0,259-11 253 0 0,-596 17-201 0 0,109-5 40 0 0,-75 3-71 0 0,234-21 648 0 0,-434 29-680 0 0,24-8 0 0 0,-39 9-9 0 0,0 0 0 0 0,1 0 0 0 0,-1 1 0 0 0,0-1 0 0 0,0 0 0 0 0,1 0 0 0 0,-1-1 0 0 0,0 1 0 0 0,0 0 0 0 0,0 0 0 0 0,1 0 0 0 0,-1 0 0 0 0,0 0 0 0 0,0 0 0 0 0,1 0 0 0 0,-1 0 0 0 0,0 0 0 0 0,0 0 0 0 0,0-1 0 0 0,1 1 0 0 0,-1 0 0 0 0,0 0 0 0 0,0 0 0 0 0,0 0 0 0 0,0-1 0 0 0,1 1 0 0 0,-1 0 0 0 0,0 0 0 0 0,0 0 0 0 0,0-1 0 0 0,0 1 0 0 0,0 0 0 0 0,0 0 0 0 0,0 0 0 0 0,0-1 0 0 0,0 1 0 0 0,0 0 0 0 0,1 0 0 0 0,-1-1 0 0 0,0 1 0 0 0,0 0 0 0 0,0-1 0 0 0,-7-2 13 0 0,1-1 0 0 0,0 1-1 0 0,0 0 1 0 0,-14-5 0 0 0,13 6 2 0 0,-18-6 2 0 0,-1 1 0 0 0,0 1-1 0 0,-30-2 1 0 0,-6-2-11 0 0,-575-74-69 0 0,-186 34 62 0 0,620 42-12 0 0,-330 3-187 0 0,364 5 278 0 0,100 0-26 0 0,-296 3-144 0 0,161-2 225 0 0,196-1-123 0 0,8-2-10 0 0,9 0-20 0 0,-9 2 18 0 0,24-4-171 0 0,0 1 1 0 0,37 1-1 0 0,-30 2 65 0 0,124 1-152 0 0,-10 0 284 0 0,1096 14 95 0 0,-1024-9-162 0 0,118 4-62 0 0,333 4 232 0 0,536-10 442 0 0,-1076-9-399 0 0,-6 0-151 0 0,-93 4 25 0 0,-20 0-34 0 0,-8-1-8 0 0,-6 0-1 0 0,0 1 0 0 0,1-1 0 0 0,-1 1 0 0 0,0 0 0 0 0,0 0 0 0 0,0 1 0 0 0,-1-1 0 0 0,-5 1 0 0 0,-7-1 0 0 0,-566-15 0 0 0,404 15 0 0 0,-825 19-1521 0 0,794-8-4471 0 0,-14 3-2022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23.464"/>
    </inkml:context>
    <inkml:brush xml:id="br0">
      <inkml:brushProperty name="width" value="0.05" units="cm"/>
      <inkml:brushProperty name="height" value="0.3" units="cm"/>
      <inkml:brushProperty name="inkEffects" value="pencil"/>
    </inkml:brush>
  </inkml:definitions>
  <inkml:trace contextRef="#ctx0" brushRef="#br0">8521 2228 5064 252239 78663,'0'0'448'0'0,"0"0"-352"0"0,0 0-96 0 0,-1 3 1888 0 0,0 0 368 0 0,0 3 72 0 0,0 2 8 0 0,0 1-1344 0 0,0-3-280 0 0,1-1-49 0 0,1 0-15 0 0,0 3-264 0 0,1 0-64 0 0,0 0 0 0 0,1 0-8 0 0,0-2 104 0 0,-1-1 16 0 0,-1-2 8 0 0,2 0 0 0 0,2 0 0 0 0,0-1 0 0 0,-1 0 0 0 0,-1-1 0 0 0,0-2-152 0 0,2-1-24 0 0,0-2-8 0 0,0-3 0 0 0,-1-4 80 0 0,-2-4 16 0 0,0-6 0 0 0,-3-4 0 0 0,-1-5-144 0 0,-1-2-24 0 0,-2-4-8 0 0,0-3 0 0 0,-1-3 48 0 0,1-3 16 0 0,-2-2 0 0 0,1-4 0 0 0,0-1-168-795 2,2-2-72 207 1,1-2 64 588-3,1 0-64 0 0,0 0 0 0 0,0 1 0 0 0,-1-1 64 0 0,1 0-64 0 0,0-1 0 0 0,2 2 0 0 0,-1 0 72 0 0,1-1-72 0 0,-1 0 0 0 0,1-6 0-589 2,0-9 0 589-2,0 0 0 0 0,-1 4 0 0 0,1 6 0 0 0,-2 6 0 0 0,0 0 72 0 0,1 4-72 0 0,1 4 64 0 0,-1 1-64 0 0,1 1 0 0 0,-1 4 128 0 0,2 4-32 0 0,0 4-8 0 0,0 2 0 0 0,1 2-88 0 0,0 1 0 0 0,1 2 0 0 0,1-4 0 0 0,0 0 0 0 0,0 2 0 0 0,1 2 0 0 0,-1 1 0 0 0,0 2 0 0 0,0 0 0 0 0,0 2 0 0 0,-2 3 0 0 0,0 2 0 0 0,-1 2 0 0 0,0 3 0 0 0,0-1 0 0 0,2 1 0 0 0,-1 1 0 0 0,0 2 0 0 0,-1 2 0 0 0,0 3 0 542-5,-2 0 0-18 8,0 1 0-524-3,0 1 0 0 0,-2 0-88 0 0,-3 0 88 0 0,-2 1-64 0 0,-3 0 64 0 0,-5 1 0 1049 3,-3 1-64-1049-3,-2-1 64 0 0,0 1 0 0 0,-2 0 0 587-6,0 0 0-587 6,-1-1 0 0 0,-6-1 0 1096 0,-6 1 0-317 0,-1-1 0 96 3,-3 0 0 0-2,-4 0 0-49-5,-2-1 0-267 7,-1 1 0-559-3,-1 0 64 0 0,-3-2-64 0 0,-12-1 0 0 0,-15-1 0 0 0,-4-1 64 0 0,2 1-64 0 0,4 0 0 0 0,4 1 0 0 0,2 1 0 0 0,1 0 0 717-2,0 0 72-158 2,1 1-72-559 0,0 0 0 559 0,0 0 80 50 0,1 1-80-609 0,0 1 64 0 0,2 0-64 0 0,3 1 64 0 0,1 1-64 0 0,2 1 64 0 0,0 0-64 0 0,0 1 72 0 0,-2-1-72 0 0,-1 1 80 0 0,-2 0-80 0 0,0 0 64-707-4,1-1-64 707 4,0-1 0 0 0,1 0 72 0 0,2 0 40 0 0,2 0 8 0 0,2 1 0 0 0,0-2 0 0 0,-1 1-120 0 0,0-1-96 0 0,-2 1 24 608 1,-2 0 0-608-1,1-1 72 0 0,1 1 64 0 0,0 0-64-510 3,-8 1 160 0-1,-3 1-88-98-4,1 0 0-158 2,5 0 0 1-2,5 1-72-13 8,4-1-88 219-12,3 1 24 559 6,2-1 0 0 0,1 0 64 0 0,2 0 0 0 0,-2 0 0 0 0,0-1 0 0 0,0 1 0 0 0,-8 0 0 0 0,-12-1 88 0 0,-3 0-24 0 0,1 0 0 0 0,6-1 0 0 0,4 1-64-571 2,-3-1 0 571-2,0 0 0-572 1,2-1 0-96-6,2 0 0 668 5,3 0 0 0 0,2 2 0 0 0,1-2 0 0 0,0-1 0 0 0,0 0-64 0 0,-2 0 64 0 0,1 0 0 0 0,-1 1 0 0 0,2-1 0-634 6,1 1 0-50-4,0 0 0 1-2,2-1 64-159-2,-1 0-64-65 4,2 0 64-159-3,0-1-64-66 1,0 0 0 431-2,-1 0 0 701 2,0 0 0 0 0,0 0 0 0 0,0 0 0 0 0,0 0 0-656 1,-2-1 0 656-1,0 0 0 0 0,0 1 0 0 0,2 0 0 0 0,1 1 0 0 0,2-1 0 0 0,2-1 0 0 0,2 1 0 0 0,-4-1 64 0 0,-3 0-64 0 0,0 1 0 0 0,1 0 0 0 0,0 0 0-28-500,-8 2 0 28 500,-3 1 0 0 0,-1 0 0 0 0,1 0 0 0 0,3 0 0 584-4,4 0 0-584 4,2 0 0 0 0,4-1 0 0 0,1 0 0 0 0,4-1 0 0 0,1-1 0-584 4,2 0 0 584-4,2-2 0 0 0,0 1 64 0 0,1-1-64 0 0,-2 0 0 0 0,1 1 0 0 0,-1 1 0 0 0,-3 0 0 33-527,0 1 0-33 527,0-1 64 0 0,-1 1-64 0 0,0-1 0-642-5,0 0 0 642 5,0 0 0 0 0,1 0 0 0 0,1 0 64 0 0,1 0-64 0 0,2 0 0 0 0,0 0 64-601-2,3 0-64-61 4,-3 0 0 41 2,-1 0 0 124-11,0 0 0 497 7,0 0 0 0 0,2 0 0 0 0,0 0 0 0 0,0 0 0 0 0,-2 0 0 0 0,0 0 0 0 0,-1 0 0 0 0,-1-1 0 0 0,2 0 0 0 0,1 0 0-518 1,1 1 0 518-1,1 1 0-2-766,0-1 0 6 213,2 1 0-4 553,1-1 0 0 0,3 2 0 0 0,2 0 96 0 0,2 0-96-561 0,1 1 96 561 0,1 1-96 0 0,1 0 0 0 0,2 0-96-525 4,1 1 96-37-6,2 0 0-94-2,0-1 0 73 8,1 1 0-36-7,1 0 0 71 9,1 0 0 548-6,1 0 0-526-4,3 0 0-22 7,0 0 0 548-3,2 0 0 0 0,1 1 0 0 0,1 0 0 0 0,0 1 0 0 0,1-2 0 0 0,2 1 0 0 0,2 2 0 0 0,0 1-88 0 0,2 2 88 0 0,0 2-64 0 0,2 1 64 0 0,0 3 0 0 0,0 2 0 0 0,0 1 0 0 0,0 4 0-526-6,0 3-64 526 6,1 2 0 0 0,1 2 0 0 0,-1 0 64 0 0,1 0 0 0 0,0 0 0-571 9,0 1 0 571-9,0 2 0 0 0,0 0 0 0 0,2 2 0 0 0,-2 0 0-526-9,1 2 0-81 10,1 2 0 93 1,0 0 0-1 0,1 1 0 515-2,-1 1 0 0 0,0 2 0 0 0,0 1 0 0 0,1-1 0 0 0,0 0 0 0 0,0 1 0 0 0,0 2-72 0 0,1-1 72 0 0,0 3 0 0 0,-1 0 0 0 0,1 1 0 0 0,-1 2 0 0 0,0 1 0-548-6,0 9 0 548 6,-1 4 0 0 0,0-2 0 0 0,-1-4 0 0 0,-1-6 0 0 0,0-3 0 0 0,-1-5 0 0 0,0-3 0 0 0,1-3 0 0 0,-1-2 0 0 0,0-2 0 0 0,1 0 0 0 0,1-2 0 0 0,-1-1 0 0 0,0-1 0 0 0,1-1 0 0 0,0 0 0-574 1,-1 0 0 93 2,1-2 0 481-3,0-2 0-633 1,1-2 0-59-1,1 2 0 118-4,2 0 0 574 4,0-2 0 0 0,0-3 0 0 0,0-3 0 0 0,2-1 0 0 0,-1-2 64 0 0,1-2-64 0 0,2-1 0 0 0,2-2 0 0 0,1-1 0 0 0,2-1 0 0 0,1-2 0 0 0,3-3 0 0 0,2 0 0 0 0,3-1 0 0 0,4-2 0-567 7,5-2 0 25-8,3 0 0 61-3,2 0 0 481 4,3-1 0 0 0,2-2 0 0 0,3 0 0-719 0,2-1 0 719 0,3-1 0 0 0,3-1 0 0 0,5-2 0 0 0,2 0 0 0 0,4-3 0 0 0,4 1 0 0 0,1 0 0 540 4,1 0 0-540-4,0 0 0 0 0,-1 2 0 0 0,-1 0 0 0 0,-1 0 0-540-4,2 2-64-148 8,2 0 64 87-11,1 1 0 64 13,3 0 0 537-6,2 0 0 0 0,1 0 0 0 0,-2 0 0 0 0,-2 0 0 0 0,-3 1 0 0 0,0 1 0 0 0,-2 1 0 0 0,3 0 0 0 0,2 1 0 0 0,1 1 0 0 0,2-1 0 0 0,1 1 0 0 0,1-1 0 0 0,-1 1 0 0 0,0 1 0-569-2,-2-1 0 31 5,1 2-64-31-8,0 1 64 569 5,1 1 0 0 0,1 0 0 0 0,-3 1 0 0 0,-3 1 0 748 4,-2 0 0 479-7,-4-2 0-1227 3,-2 0 0 0 0,-4-1 0 0 0,-1 0 0 0 0,-3 1 0 0 0,0 0 0 0 0,1 1 0 0 0,2-2 0 0 0,0 0 0 0 0,-1-1 0 0 0,-1 0 0 0 0,-1-2 0 839 4,1 1 0-211-7,-2-1 0-628 3,1 0 64 752 7,-1 0-64 206-14,10 1 64-958 7,2 2-64 0 0,0 0 0 0 0,8 1 0 0 0,1-1 0 0 0,-3 0 0 600-2,-2-1-88-600 2,-2 0 88 0 0,-3 0 0-11 513,-1-3 0 962 38,-2 0 0 27-552,-2 0 0 137 4,-2-1 0-329-5,-3 1 0-293 3,10-1 0 1065 1077,3-1 0-1558-1078,-2 1 0 0 0,-1 1 0 0 0,-5 0 0 539-2,-2 0 64-539 2,-3-2-64-650 0,-3 0 0 650 0,-3 0 0 0 0,-3 0 0 691 5,-2-1 0 69-6,-2 1 0-760 1,-2 1 0 0 0,-1 0 0 0 0,-2 2 0 0 0,2 1 0 0 0,1 0 0 0 0,2 0 0 0 0,0 0 0 0 0,1-1 0 0 0,-1 0 0 0 0,0-1 0 649-3,-1 0 0 264 5,-1 0 0-68 0,-2 0 0-87-10,-1 0 0 19 10,-2-1 0 43 3,5 0 0 954-13,-1-2 0-1175 8,-3 0 0-599 0,4 1 64 0 0,-1-1-64 0 0,-2 1 0 0 0,-3 0 0 0 0,-3 0 0 0 0,0 0 0 0 0,1 0 0 0 0,3 0 0 0 0,2 1 0-599 0,2 0 0 599 0,1 1 0 0 0,-1 0 0 0 0,1 1 0 0 0,-1 0 0 0 0,0-1 0 0 0,0 0 0 0 0,-2 0 88 976 0,-1-1-24-177 4,-1 1 0-221 1,-2-1 0 65-7,0 0 40 46 2,5 0 120-689 0,7-1-112-579-2,0 0-112 579 2,0 0 0 0 0,-3-1 0 0 0,11-3-1048 0 0,7-3-792 0 0,-4-2 176 0 0,-11 1-23159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9:24.809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876 32 2760 0 0,'-47'12'175'0'0,"-43"20"9346"0"0,77-26-8077 0 0,1 0 1 0 0,0 1-1 0 0,0 1 1 0 0,-13 10-1 0 0,-72 79-1155 0 0,22-26-289 0 0,31-32 0 0 0,-51 37-377 0 0,22-19 69 0 0,68-52 356 0 0,-1 1 0 0 0,0-1 0 0 0,-1-1 0 0 0,1 1 0 0 0,-1-1 0 0 0,0-1 0 0 0,0 1 0 0 0,0-1 0 0 0,-1 0 0 0 0,1-1 0 0 0,-11 3 0 0 0,17-5 38 0 0,-1 0 1 0 0,0 0-1 0 0,0 0 0 0 0,0 0 1 0 0,1 0-1 0 0,-1 0 0 0 0,0-1 1 0 0,0 1-1 0 0,-2-2 0 0 0,4 2-48 0 0,-1 0 8 0 0,1-1 0 0 0,-1 1 0 0 0,1-1-1 0 0,0 0 1 0 0,0 1 0 0 0,-1-1 0 0 0,1 0 0 0 0,0 1-1 0 0,0-1 1 0 0,0 0 0 0 0,0 1 0 0 0,0-1-1 0 0,0 0 1 0 0,0 0 0 0 0,0 1 0 0 0,0-1 0 0 0,0 0-1 0 0,0-1 1 0 0,1 1 71 0 0,-1-6 26 0 0,1 0-1 0 0,0-1 1 0 0,0 1 0 0 0,1 0-1 0 0,0-1 1 0 0,0 1 0 0 0,1 0-1 0 0,-1 1 1 0 0,2-1-1 0 0,-1 0 1 0 0,1 1 0 0 0,5-8-1 0 0,8-7-35 0 0,0 1 0 0 0,22-20 1 0 0,-16 17 53 0 0,8-8-147 0 0,52-40 0 0 0,-17 17-135 0 0,-34 26-12 0 0,41-27-1 0 0,-45 37 111 0 0,20-12 26 0 0,-48 29-3 0 0,1 1 0 0 0,-1 0 0 0 0,0 0 0 0 0,0 0 0 0 0,0-1 0 0 0,1 1 0 0 0,-1 0 0 0 0,0 0 0 0 0,0 0 0 0 0,1 0 0 0 0,-1 0 0 0 0,0 0 0 0 0,0-1 0 0 0,1 1 0 0 0,-1 0 0 0 0,0 0 0 0 0,0 0 0 0 0,1 0 0 0 0,-1 0 0 0 0,0 0 0 0 0,1 0 0 0 0,-1 0 0 0 0,0 0 0 0 0,0 0 0 0 0,1 0 0 0 0,-1 0 0 0 0,0 0 0 0 0,0 1 0 0 0,1-1 0 0 0,-1 0 0 0 0,0 0 0 0 0,1 0 0 0 0,-2 5 0 0 0,0-1 0 0 0,0 0 0 0 0,0 0 0 0 0,-1 0 0 0 0,1 0 0 0 0,-1 0 0 0 0,-3 6 0 0 0,-12 17 81 0 0,0 0-1 0 0,-24 28 1 0 0,-46 46 241 0 0,71-84-302 0 0,-65 66 49 0 0,12-14 6 0 0,-126 127-43 0 0,135-137 174 0 0,51-50-184 0 0,9-9-18 0 0,1 1-1 0 0,-1-1 0 0 0,1 0 1 0 0,-1 1-1 0 0,1-1 0 0 0,-1 0 1 0 0,1 1-1 0 0,-1-1 0 0 0,1 0 1 0 0,-1 1-1 0 0,1-1 0 0 0,0 0 1 0 0,-1 0-1 0 0,1 0 0 0 0,-1 0 1 0 0,1 1-1 0 0,0-1 0 0 0,4 0-3 0 0,0 0 0 0 0,0 0 0 0 0,0 0 0 0 0,-1 0 0 0 0,1-1 0 0 0,0 0 0 0 0,0 0 0 0 0,-1 0 0 0 0,1 0 0 0 0,7-4 0 0 0,4-3 0 0 0,23-16 0 0 0,-14 8 0 0 0,271-180 0 0 0,-249 163 16 0 0,1 2 0 0 0,2 2 0 0 0,69-30 0 0 0,-107 53-16 0 0,0 1 0 0 0,1 1 0 0 0,0 0 0 0 0,0 0 0 0 0,0 2 0 0 0,0-1 0 0 0,27 0 0 0 0,-39 3 1 0 0,0 0-1 0 0,0 0 1 0 0,0 0 0 0 0,-1 0-1 0 0,1 0 1 0 0,0 0 0 0 0,0 0-1 0 0,0 0 1 0 0,-1 0-1 0 0,1 0 1 0 0,0 1 0 0 0,0-1-1 0 0,0 0 1 0 0,-1 1 0 0 0,1-1-1 0 0,0 0 1 0 0,-1 1-1 0 0,1-1 1 0 0,0 1 0 0 0,-1-1-1 0 0,1 1 1 0 0,-1-1-1 0 0,1 1 1 0 0,-1 0 0 0 0,1-1-1 0 0,-1 1 1 0 0,1 0 0 0 0,-1-1-1 0 0,1 1 1 0 0,-1 0-1 0 0,0 0 1 0 0,1-1 0 0 0,-1 1-1 0 0,0 0 1 0 0,0 0 0 0 0,0-1-1 0 0,0 1 1 0 0,1 0-1 0 0,-1 0 1 0 0,0 0 0 0 0,0-1-1 0 0,-1 1 1 0 0,1 0-1 0 0,0 0 1 0 0,0 1 0 0 0,-2 4 12 0 0,0 0 1 0 0,0 0-1 0 0,0 0 1 0 0,-5 10-1 0 0,6-15-10 0 0,-18 33 224 0 0,-41 59 0 0 0,-33 26 107 0 0,18-25-53 0 0,-179 193-105 0 0,173-198-176 0 0,-16 13 0 0 0,47-53-5 0 0,-98 98-43 0 0,146-145 47 0 0,-1 0 0 0 0,1 1 0 0 0,0-1 1 0 0,0 1-1 0 0,1-1 0 0 0,-1 1 0 0 0,0 0 0 0 0,1 0 1 0 0,0 0-1 0 0,-1 3 0 0 0,-7 15 14 0 0,9-21-12 0 0,0 0 0 0 0,0-1 0 0 0,0 1 0 0 0,0 0 0 0 0,0 0 0 0 0,0 0 0 0 0,0 0 1 0 0,0 0-1 0 0,0 0 0 0 0,0 0 0 0 0,1 0 0 0 0,-1 0 0 0 0,0 0 0 0 0,0 0 0 0 0,0 0 0 0 0,0 0 0 0 0,0 0 0 0 0,0 0 1 0 0,0 0-1 0 0,0 1 0 0 0,0-1 0 0 0,0 0 0 0 0,0 0 0 0 0,0 0 0 0 0,0 0 0 0 0,0 0 0 0 0,0 0 0 0 0,0 0 0 0 0,1 0 0 0 0,-1 0 1 0 0,0 0-1 0 0,0 0 0 0 0,0 0 0 0 0,0 0 0 0 0,0 0 0 0 0,0 0 0 0 0,0 0 0 0 0,0 0 0 0 0,0 0 0 0 0,0 0 0 0 0,0 0 0 0 0,0 1 1 0 0,0-1-1 0 0,0 0 0 0 0,0 0 0 0 0,0 0 0 0 0,0 0 0 0 0,0 0 0 0 0,0 0 0 0 0,0 0 0 0 0,0 0 0 0 0,0 0 0 0 0,0 0 1 0 0,21-5-11 0 0,-1-1 1 0 0,0-1 0 0 0,0-1 0 0 0,0 0 0 0 0,-1-2 0 0 0,0 0-1 0 0,28-21 1 0 0,1-3 15 0 0,164-125 66 0 0,122-96-194 0 0,-43 36 70 0 0,-244 184 149 0 0,-26 20-80 0 0,0-1 0 0 0,-1-1 0 0 0,-1-1 0 0 0,20-24 0 0 0,-37 40 142 0 0,-1 2-155 0 0,-1 0 0 0 0,0 0 0 0 0,0 1 0 0 0,0-1 0 0 0,0 0 0 0 0,0 1 0 0 0,0-1 0 0 0,0 0 0 0 0,0 0-1 0 0,1 1 1 0 0,-1-1 0 0 0,0 0 0 0 0,0 1 0 0 0,0-1 0 0 0,-1 0 0 0 0,1 0 0 0 0,0 1 0 0 0,0-1 0 0 0,0 0 0 0 0,0 1 0 0 0,0-1 0 0 0,0 0-1 0 0,0 0 1 0 0,0 1 0 0 0,0-1 0 0 0,-1 0 0 0 0,1 0 0 0 0,0 1 0 0 0,0-1 0 0 0,0 0 0 0 0,-1 0 0 0 0,1 1 0 0 0,0-1 0 0 0,-1 0 0 0 0,-10 10 33 0 0,7-7-9 0 0,-264 262 396 0 0,225-220-402 0 0,-143 160-23 0 0,-24 25 0 0 0,-9-18 207 0 0,203-194-143 0 0,-19 25 0 0 0,-1 2 81 0 0,36-45-143 0 0,-1 0 0 0 0,1 1 0 0 0,0-1 0 0 0,0 0 0 0 0,-1 0 0 0 0,1 1 0 0 0,0-1 0 0 0,0 0 0 0 0,-1 1 0 0 0,1-1 0 0 0,0 0 0 0 0,0 1 0 0 0,0-1 0 0 0,-1 0 0 0 0,1 1 0 0 0,0-1 0 0 0,0 0 0 0 0,0 1 0 0 0,0-1 0 0 0,0 0 0 0 0,0 1 0 0 0,0-1 0 0 0,0 1 0 0 0,0-1 0 0 0,0 0-1 0 0,0 2 1 0 0,1-2-1 0 0,0 1 0 0 0,0-1 0 0 0,0 1-1 0 0,0-1 1 0 0,0 1 0 0 0,0-1-1 0 0,0 1 1 0 0,0-1 0 0 0,0 0-1 0 0,0 0 1 0 0,0 1 0 0 0,0-1-1 0 0,0 0 1 0 0,0 0 0 0 0,0 0-1 0 0,1 0 1 0 0,21-2-2 0 0,-3-2-29 0 0,0-2 1 0 0,-1 0-1 0 0,0 0 0 0 0,0-2 0 0 0,0 0 1 0 0,21-15-1 0 0,102-73-103 0 0,-105 68 114 0 0,410-275-133 0 0,-284 198 152 0 0,-138 90 0 0 0,-24 15 0 0 0,-1-1 0 0 0,1 0 0 0 0,0 1 0 0 0,0-1 0 0 0,0 0-1 0 0,0 1 1 0 0,0-1 0 0 0,0 1 0 0 0,0 0 0 0 0,0-1 0 0 0,0 1 0 0 0,0 0 0 0 0,2-1 0 0 0,-3 1-1 0 0,0 1 1 0 0,0-1 0 0 0,0 0 0 0 0,1 0 0 0 0,-1 0 0 0 0,0 0 0 0 0,0 1 0 0 0,0-1 0 0 0,0 0 0 0 0,0 0 0 0 0,0 0 0 0 0,1 1 0 0 0,-1-1 0 0 0,0 0 0 0 0,0 0 0 0 0,0 1 0 0 0,0-1 0 0 0,0 0 0 0 0,0 0 0 0 0,0 0-1 0 0,0 1 1 0 0,0-1 0 0 0,0 0 0 0 0,0 0 0 0 0,0 1 0 0 0,0-1 0 0 0,0 0 0 0 0,0 0 0 0 0,-1 0 0 0 0,1 1 0 0 0,0-1 0 0 0,0 0 0 0 0,0 1 0 0 0,-10 18 16 0 0,-28 36 167 0 0,-76 85-1 0 0,67-86-125 0 0,-169 185 9 0 0,215-238-66 0 0,-186 228 100 0 0,137-163 14 0 0,20-27 14 0 0,-42 69 0 0 0,57-85-92 0 0,10-14-12 0 0,-1 0-1 0 0,-6 16 0 0 0,12-24-21 0 0,-1 0-1 0 0,1-1 1 0 0,0 1-1 0 0,-1 0 1 0 0,1 0-1 0 0,0 0 0 0 0,0-1 1 0 0,0 1-1 0 0,-1 0 1 0 0,1 0-1 0 0,0 0 1 0 0,0 0-1 0 0,0-1 0 0 0,1 3 1 0 0,0-2 1 0 0,1-1 0 0 0,-1 1 0 0 0,1 0 0 0 0,-1 0 0 0 0,1-1 0 0 0,0 1 0 0 0,-1-1 0 0 0,1 1 0 0 0,0-1 0 0 0,-1 0 0 0 0,1 0 0 0 0,0 0 0 0 0,-1 0 0 0 0,1 0 0 0 0,0 0 0 0 0,2 0 1 0 0,0 0-3 0 0,2-1-6 0 0,-1 1 0 0 0,1-1 0 0 0,0 0-1 0 0,-1-1 1 0 0,1 1 0 0 0,-1-1 0 0 0,1 0 0 0 0,-1-1-1 0 0,0 1 1 0 0,10-7 0 0 0,4-5-40 0 0,24-22-1 0 0,-12 11 26 0 0,77-52-28 0 0,127-68 0 0 0,-66 43 16 0 0,-29 21-143 0 0,-130 76 103 0 0,-15 20-20 0 0,-14 11 79 0 0,-2-1-1 0 0,-1-1 0 0 0,-40 35 0 0 0,-22 25 16 0 0,-85 100-2 0 0,-34 38-5 0 0,67-73 64 0 0,123-135-51 0 0,-86 102 85 0 0,98-116-91 0 0,1 0 0 0 0,-1 1 0 0 0,1-1 0 0 0,0 1 0 0 0,-1-1-1 0 0,1 1 1 0 0,0-1 0 0 0,0 1 0 0 0,-1-1 0 0 0,1 1 0 0 0,0-1 0 0 0,0 1 0 0 0,0-1 0 0 0,0 1 0 0 0,0-1 0 0 0,-1 1 0 0 0,1-1 0 0 0,0 1 0 0 0,0-1 0 0 0,0 1 0 0 0,1 1-1 0 0,-1-2 0 0 0,1 0 0 0 0,0 1-1 0 0,-1-1 1 0 0,1 0-1 0 0,-1 0 1 0 0,1 1 0 0 0,0-1-1 0 0,0 0 1 0 0,-1 0-1 0 0,1 0 1 0 0,0 0-1 0 0,-1 0 1 0 0,1 0 0 0 0,0 0-1 0 0,0 0 1 0 0,-1 0-1 0 0,1 0 1 0 0,0-1 0 0 0,0 1-1 0 0,18-5-11 0 0,-18 5 9 0 0,15-7-32 0 0,-1 0-1 0 0,0 0 1 0 0,0-1-1 0 0,-1-1 1 0 0,14-11-1 0 0,-7 5 27 0 0,178-127-109 0 0,27-16 117 0 0,-135 93 0 0 0,47-30 0 0 0,-124 88 11 0 0,-17 9 12 0 0,0 0 1 0 0,1 0-1 0 0,-1 1 1 0 0,1-1-1 0 0,0 1 1 0 0,0-1-1 0 0,-4 6 1 0 0,-9 11 33 0 0,-137 122 202 0 0,116-110-238 0 0,-38 31-21 0 0,-51 46 0 0 0,53-40 0 0 0,-23 25 0 0 0,-23 40 144 0 0,109-124-92 0 0,7-7-51 0 0,0 0 1 0 0,0-1-1 0 0,0 1 0 0 0,1 0 1 0 0,-1 0-1 0 0,1 0 0 0 0,-1 0 1 0 0,1 0-1 0 0,0 0 0 0 0,-2 5 1 0 0,5-8-96 0 0,8-3 53 0 0,0 0 1 0 0,0-1-1 0 0,-1 0 0 0 0,0 0 0 0 0,16-13 0 0 0,-19 14 28 0 0,32-24 2 0 0,21-15 0 0 0,276-158-42 0 0,-288 178 71 0 0,18-11 71 0 0,-32 18 81 0 0,-6 4-3 0 0,-27 12-167 0 0,1 0 1 0 0,-1 0-1 0 0,0 0 0 0 0,0 0 0 0 0,0 0 1 0 0,0-1-1 0 0,0 1 0 0 0,0 0 1 0 0,0 0-1 0 0,0 0 0 0 0,0 0 0 0 0,0 0 1 0 0,0 0-1 0 0,0 0 0 0 0,0 0 0 0 0,0 0 1 0 0,0 0-1 0 0,0 0 0 0 0,0 0 0 0 0,0 0 1 0 0,1 0-1 0 0,-1 0 0 0 0,0 0 1 0 0,0 0-1 0 0,0 0 0 0 0,0-1 0 0 0,0 1 1 0 0,0 0-1 0 0,0 0 0 0 0,0 0 0 0 0,0 0 1 0 0,0 0-1 0 0,0 0 0 0 0,1 0 0 0 0,-1 0 1 0 0,0 0-1 0 0,0 1 0 0 0,0-1 0 0 0,0 0 1 0 0,0 0-1 0 0,0 0 0 0 0,0 0 1 0 0,0 0-1 0 0,0 0 0 0 0,0 0 0 0 0,0 0 1 0 0,0 0-1 0 0,1 0 0 0 0,-1 0 0 0 0,0 0 1 0 0,0 0-1 0 0,0 0 0 0 0,0 0 0 0 0,0 0 1 0 0,0 0-1 0 0,0 0 0 0 0,0 1 1 0 0,0-1-1 0 0,0 0 0 0 0,0 0 0 0 0,0 0 1 0 0,0 0-1 0 0,0 0 0 0 0,0 0 0 0 0,0 0 1 0 0,0 0-1 0 0,0 0 0 0 0,0 0 1 0 0,-3 9 3 0 0,-9 10-26 0 0,-3-1-126 0 0,-32 30-1 0 0,17-18 58 0 0,-63 53 70 0 0,16-17 25 0 0,31-23-4 0 0,-107 110 0 0 0,127-125-2 0 0,16-17 6 0 0,0 0 1 0 0,-11 16-1 0 0,-10 11 49 0 0,25-25-41 0 0,5-10 48 0 0,3-4 0 0 0,21-13-55 0 0,1-1 0 0 0,35-30 0 0 0,22-15-8 0 0,45-19 3 0 0,71-43 0 0 0,-157 102 3 0 0,-21 12-8 0 0,-1-1 0 0 0,17-11 0 0 0,-35 20 4 0 0,0 0 0 0 0,0 0 0 0 0,0 0 0 0 0,1 0 0 0 0,-1 0 0 0 0,0 0 0 0 0,0 0 0 0 0,0 0 0 0 0,0 1 0 0 0,0-1 0 0 0,0 0 0 0 0,1 0 0 0 0,-1 0 0 0 0,0 0 0 0 0,0 0 0 0 0,0 1 0 0 0,0-1 0 0 0,0 0 0 0 0,0 0 0 0 0,0 0 0 0 0,0 0 0 0 0,0 1 0 0 0,0-1 0 0 0,0 0 0 0 0,0 0 0 0 0,0 0 0 0 0,0 0 0 0 0,0 1 0 0 0,0-1 0 0 0,0 0 0 0 0,0 0 0 0 0,0 0 0 0 0,0 0 0 0 0,0 1 0 0 0,0-1 0 0 0,0 0 0 0 0,0 0 0 0 0,0 1 0 0 0,-1 7-20 0 0,-2-1 21 0 0,1-1 0 0 0,-1 0 0 0 0,0 1 0 0 0,0-1 0 0 0,-1-1 0 0 0,-6 9 0 0 0,-30 31 0 0 0,17-20 0 0 0,-15 18 0 0 0,-122 131 0 0 0,30-34 0 0 0,99-93 71 0 0,33-47-64 0 0,0 1 0 0 0,0-1 1 0 0,1 0-1 0 0,-1 1 0 0 0,0-1 0 0 0,0 0 1 0 0,1 0-1 0 0,2-1 0 0 0,5-1-7 0 0,1-1 0 0 0,-1 0 0 0 0,0 0 0 0 0,0-1 0 0 0,0-1 0 0 0,14-8 0 0 0,12-5 0 0 0,80-44 48 0 0,-65 32-20 0 0,72-42 32 0 0,-78 46-36 0 0,18-10 16 0 0,-33 18-27 0 0,-31 30 107 0 0,-2-5-94 0 0,-1 0-1 0 0,0-1 0 0 0,0 1 0 0 0,-5 6 0 0 0,-6 7 51 0 0,4-5-18 0 0,0 0 0 0 0,-2 0 1 0 0,-25 23-1 0 0,-51 34 129 0 0,31-27-78 0 0,-147 118 316 0 0,147-113-243 0 0,19-15-2153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9:24.809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876 32 2760 0 0,'-47'12'175'0'0,"-43"20"9346"0"0,77-26-8077 0 0,1 0 1 0 0,0 1-1 0 0,0 1 1 0 0,-13 10-1 0 0,-72 79-1155 0 0,22-26-289 0 0,31-32 0 0 0,-51 37-377 0 0,22-19 69 0 0,68-52 356 0 0,-1 1 0 0 0,0-1 0 0 0,-1-1 0 0 0,1 1 0 0 0,-1-1 0 0 0,0-1 0 0 0,0 1 0 0 0,0-1 0 0 0,-1 0 0 0 0,1-1 0 0 0,-11 3 0 0 0,17-5 38 0 0,-1 0 1 0 0,0 0-1 0 0,0 0 0 0 0,0 0 1 0 0,1 0-1 0 0,-1 0 0 0 0,0-1 1 0 0,0 1-1 0 0,-2-2 0 0 0,4 2-48 0 0,-1 0 8 0 0,1-1 0 0 0,-1 1 0 0 0,1-1-1 0 0,0 0 1 0 0,0 1 0 0 0,-1-1 0 0 0,1 0 0 0 0,0 1-1 0 0,0-1 1 0 0,0 0 0 0 0,0 1 0 0 0,0-1-1 0 0,0 0 1 0 0,0 0 0 0 0,0 1 0 0 0,0-1 0 0 0,0 0-1 0 0,0-1 1 0 0,1 1 71 0 0,-1-6 26 0 0,1 0-1 0 0,0-1 1 0 0,0 1 0 0 0,1 0-1 0 0,0-1 1 0 0,0 1 0 0 0,1 0-1 0 0,-1 1 1 0 0,2-1-1 0 0,-1 0 1 0 0,1 1 0 0 0,5-8-1 0 0,8-7-35 0 0,0 1 0 0 0,22-20 1 0 0,-16 17 53 0 0,8-8-147 0 0,52-40 0 0 0,-17 17-135 0 0,-34 26-12 0 0,41-27-1 0 0,-45 37 111 0 0,20-12 26 0 0,-48 29-3 0 0,1 1 0 0 0,-1 0 0 0 0,0 0 0 0 0,0 0 0 0 0,0-1 0 0 0,1 1 0 0 0,-1 0 0 0 0,0 0 0 0 0,0 0 0 0 0,1 0 0 0 0,-1 0 0 0 0,0 0 0 0 0,0-1 0 0 0,1 1 0 0 0,-1 0 0 0 0,0 0 0 0 0,0 0 0 0 0,1 0 0 0 0,-1 0 0 0 0,0 0 0 0 0,1 0 0 0 0,-1 0 0 0 0,0 0 0 0 0,0 0 0 0 0,1 0 0 0 0,-1 0 0 0 0,0 0 0 0 0,0 1 0 0 0,1-1 0 0 0,-1 0 0 0 0,0 0 0 0 0,1 0 0 0 0,-2 5 0 0 0,0-1 0 0 0,0 0 0 0 0,0 0 0 0 0,-1 0 0 0 0,1 0 0 0 0,-1 0 0 0 0,-3 6 0 0 0,-12 17 81 0 0,0 0-1 0 0,-24 28 1 0 0,-46 46 241 0 0,71-84-302 0 0,-65 66 49 0 0,12-14 6 0 0,-126 127-43 0 0,135-137 174 0 0,51-50-184 0 0,9-9-18 0 0,1 1-1 0 0,-1-1 0 0 0,1 0 1 0 0,-1 1-1 0 0,1-1 0 0 0,-1 0 1 0 0,1 1-1 0 0,-1-1 0 0 0,1 0 1 0 0,-1 1-1 0 0,1-1 0 0 0,0 0 1 0 0,-1 0-1 0 0,1 0 0 0 0,-1 0 1 0 0,1 1-1 0 0,0-1 0 0 0,4 0-3 0 0,0 0 0 0 0,0 0 0 0 0,0 0 0 0 0,-1 0 0 0 0,1-1 0 0 0,0 0 0 0 0,0 0 0 0 0,-1 0 0 0 0,1 0 0 0 0,7-4 0 0 0,4-3 0 0 0,23-16 0 0 0,-14 8 0 0 0,271-180 0 0 0,-249 163 16 0 0,1 2 0 0 0,2 2 0 0 0,69-30 0 0 0,-107 53-16 0 0,0 1 0 0 0,1 1 0 0 0,0 0 0 0 0,0 0 0 0 0,0 2 0 0 0,0-1 0 0 0,27 0 0 0 0,-39 3 1 0 0,0 0-1 0 0,0 0 1 0 0,0 0 0 0 0,-1 0-1 0 0,1 0 1 0 0,0 0 0 0 0,0 0-1 0 0,0 0 1 0 0,-1 0-1 0 0,1 0 1 0 0,0 1 0 0 0,0-1-1 0 0,0 0 1 0 0,-1 1 0 0 0,1-1-1 0 0,0 0 1 0 0,-1 1-1 0 0,1-1 1 0 0,0 1 0 0 0,-1-1-1 0 0,1 1 1 0 0,-1-1-1 0 0,1 1 1 0 0,-1 0 0 0 0,1-1-1 0 0,-1 1 1 0 0,1 0 0 0 0,-1-1-1 0 0,1 1 1 0 0,-1 0-1 0 0,0 0 1 0 0,1-1 0 0 0,-1 1-1 0 0,0 0 1 0 0,0 0 0 0 0,0-1-1 0 0,0 1 1 0 0,1 0-1 0 0,-1 0 1 0 0,0 0 0 0 0,0-1-1 0 0,-1 1 1 0 0,1 0-1 0 0,0 0 1 0 0,0 1 0 0 0,-2 4 12 0 0,0 0 1 0 0,0 0-1 0 0,0 0 1 0 0,-5 10-1 0 0,6-15-10 0 0,-18 33 224 0 0,-41 59 0 0 0,-33 26 107 0 0,18-25-53 0 0,-179 193-105 0 0,173-198-176 0 0,-16 13 0 0 0,47-53-5 0 0,-98 98-43 0 0,146-145 47 0 0,-1 0 0 0 0,1 1 0 0 0,0-1 1 0 0,0 1-1 0 0,1-1 0 0 0,-1 1 0 0 0,0 0 0 0 0,1 0 1 0 0,0 0-1 0 0,-1 3 0 0 0,-7 15 14 0 0,9-21-12 0 0,0 0 0 0 0,0-1 0 0 0,0 1 0 0 0,0 0 0 0 0,0 0 0 0 0,0 0 0 0 0,0 0 1 0 0,0 0-1 0 0,0 0 0 0 0,0 0 0 0 0,1 0 0 0 0,-1 0 0 0 0,0 0 0 0 0,0 0 0 0 0,0 0 0 0 0,0 0 0 0 0,0 0 0 0 0,0 0 1 0 0,0 0-1 0 0,0 1 0 0 0,0-1 0 0 0,0 0 0 0 0,0 0 0 0 0,0 0 0 0 0,0 0 0 0 0,0 0 0 0 0,0 0 0 0 0,0 0 0 0 0,1 0 0 0 0,-1 0 1 0 0,0 0-1 0 0,0 0 0 0 0,0 0 0 0 0,0 0 0 0 0,0 0 0 0 0,0 0 0 0 0,0 0 0 0 0,0 0 0 0 0,0 0 0 0 0,0 0 0 0 0,0 0 0 0 0,0 1 1 0 0,0-1-1 0 0,0 0 0 0 0,0 0 0 0 0,0 0 0 0 0,0 0 0 0 0,0 0 0 0 0,0 0 0 0 0,0 0 0 0 0,0 0 0 0 0,0 0 0 0 0,0 0 1 0 0,21-5-11 0 0,-1-1 1 0 0,0-1 0 0 0,0-1 0 0 0,0 0 0 0 0,-1-2 0 0 0,0 0-1 0 0,28-21 1 0 0,1-3 15 0 0,164-125 66 0 0,122-96-194 0 0,-43 36 70 0 0,-244 184 149 0 0,-26 20-80 0 0,0-1 0 0 0,-1-1 0 0 0,-1-1 0 0 0,20-24 0 0 0,-37 40 142 0 0,-1 2-155 0 0,-1 0 0 0 0,0 0 0 0 0,0 1 0 0 0,0-1 0 0 0,0 0 0 0 0,0 1 0 0 0,0-1 0 0 0,0 0 0 0 0,0 0-1 0 0,1 1 1 0 0,-1-1 0 0 0,0 0 0 0 0,0 1 0 0 0,0-1 0 0 0,-1 0 0 0 0,1 0 0 0 0,0 1 0 0 0,0-1 0 0 0,0 0 0 0 0,0 1 0 0 0,0-1 0 0 0,0 0-1 0 0,0 0 1 0 0,0 1 0 0 0,0-1 0 0 0,-1 0 0 0 0,1 0 0 0 0,0 1 0 0 0,0-1 0 0 0,0 0 0 0 0,-1 0 0 0 0,1 1 0 0 0,0-1 0 0 0,-1 0 0 0 0,-10 10 33 0 0,7-7-9 0 0,-264 262 396 0 0,225-220-402 0 0,-143 160-23 0 0,-24 25 0 0 0,-9-18 207 0 0,203-194-143 0 0,-19 25 0 0 0,-1 2 81 0 0,36-45-143 0 0,-1 0 0 0 0,1 1 0 0 0,0-1 0 0 0,0 0 0 0 0,-1 0 0 0 0,1 1 0 0 0,0-1 0 0 0,0 0 0 0 0,-1 1 0 0 0,1-1 0 0 0,0 0 0 0 0,0 1 0 0 0,0-1 0 0 0,-1 0 0 0 0,1 1 0 0 0,0-1 0 0 0,0 0 0 0 0,0 1 0 0 0,0-1 0 0 0,0 0 0 0 0,0 1 0 0 0,0-1 0 0 0,0 1 0 0 0,0-1 0 0 0,0 0-1 0 0,0 2 1 0 0,1-2-1 0 0,0 1 0 0 0,0-1 0 0 0,0 1-1 0 0,0-1 1 0 0,0 1 0 0 0,0-1-1 0 0,0 1 1 0 0,0-1 0 0 0,0 0-1 0 0,0 0 1 0 0,0 1 0 0 0,0-1-1 0 0,0 0 1 0 0,0 0 0 0 0,0 0-1 0 0,1 0 1 0 0,21-2-2 0 0,-3-2-29 0 0,0-2 1 0 0,-1 0-1 0 0,0 0 0 0 0,0-2 0 0 0,0 0 1 0 0,21-15-1 0 0,102-73-103 0 0,-105 68 114 0 0,410-275-133 0 0,-284 198 152 0 0,-138 90 0 0 0,-24 15 0 0 0,-1-1 0 0 0,1 0 0 0 0,0 1 0 0 0,0-1 0 0 0,0 0-1 0 0,0 1 1 0 0,0-1 0 0 0,0 1 0 0 0,0 0 0 0 0,0-1 0 0 0,0 1 0 0 0,0 0 0 0 0,2-1 0 0 0,-3 1-1 0 0,0 1 1 0 0,0-1 0 0 0,0 0 0 0 0,1 0 0 0 0,-1 0 0 0 0,0 0 0 0 0,0 1 0 0 0,0-1 0 0 0,0 0 0 0 0,0 0 0 0 0,0 0 0 0 0,1 1 0 0 0,-1-1 0 0 0,0 0 0 0 0,0 0 0 0 0,0 1 0 0 0,0-1 0 0 0,0 0 0 0 0,0 0 0 0 0,0 0-1 0 0,0 1 1 0 0,0-1 0 0 0,0 0 0 0 0,0 0 0 0 0,0 1 0 0 0,0-1 0 0 0,0 0 0 0 0,0 0 0 0 0,-1 0 0 0 0,1 1 0 0 0,0-1 0 0 0,0 0 0 0 0,0 1 0 0 0,-10 18 16 0 0,-28 36 167 0 0,-76 85-1 0 0,67-86-125 0 0,-169 185 9 0 0,215-238-66 0 0,-186 228 100 0 0,137-163 14 0 0,20-27 14 0 0,-42 69 0 0 0,57-85-92 0 0,10-14-12 0 0,-1 0-1 0 0,-6 16 0 0 0,12-24-21 0 0,-1 0-1 0 0,1-1 1 0 0,0 1-1 0 0,-1 0 1 0 0,1 0-1 0 0,0 0 0 0 0,0-1 1 0 0,0 1-1 0 0,-1 0 1 0 0,1 0-1 0 0,0 0 1 0 0,0 0-1 0 0,0-1 0 0 0,1 3 1 0 0,0-2 1 0 0,1-1 0 0 0,-1 1 0 0 0,1 0 0 0 0,-1 0 0 0 0,1-1 0 0 0,0 1 0 0 0,-1-1 0 0 0,1 1 0 0 0,0-1 0 0 0,-1 0 0 0 0,1 0 0 0 0,0 0 0 0 0,-1 0 0 0 0,1 0 0 0 0,0 0 0 0 0,2 0 1 0 0,0 0-3 0 0,2-1-6 0 0,-1 1 0 0 0,1-1 0 0 0,0 0-1 0 0,-1-1 1 0 0,1 1 0 0 0,-1-1 0 0 0,1 0 0 0 0,-1-1-1 0 0,0 1 1 0 0,10-7 0 0 0,4-5-40 0 0,24-22-1 0 0,-12 11 26 0 0,77-52-28 0 0,127-68 0 0 0,-66 43 16 0 0,-29 21-143 0 0,-130 76 103 0 0,-15 20-20 0 0,-14 11 79 0 0,-2-1-1 0 0,-1-1 0 0 0,-40 35 0 0 0,-22 25 16 0 0,-85 100-2 0 0,-34 38-5 0 0,67-73 64 0 0,123-135-51 0 0,-86 102 85 0 0,98-116-91 0 0,1 0 0 0 0,-1 1 0 0 0,1-1 0 0 0,0 1 0 0 0,-1-1-1 0 0,1 1 1 0 0,0-1 0 0 0,0 1 0 0 0,-1-1 0 0 0,1 1 0 0 0,0-1 0 0 0,0 1 0 0 0,0-1 0 0 0,0 1 0 0 0,0-1 0 0 0,-1 1 0 0 0,1-1 0 0 0,0 1 0 0 0,0-1 0 0 0,0 1 0 0 0,1 1-1 0 0,-1-2 0 0 0,1 0 0 0 0,0 1-1 0 0,-1-1 1 0 0,1 0-1 0 0,-1 0 1 0 0,1 1 0 0 0,0-1-1 0 0,0 0 1 0 0,-1 0-1 0 0,1 0 1 0 0,0 0-1 0 0,-1 0 1 0 0,1 0 0 0 0,0 0-1 0 0,0 0 1 0 0,-1 0-1 0 0,1 0 1 0 0,0-1 0 0 0,0 1-1 0 0,18-5-11 0 0,-18 5 9 0 0,15-7-32 0 0,-1 0-1 0 0,0 0 1 0 0,0-1-1 0 0,-1-1 1 0 0,14-11-1 0 0,-7 5 27 0 0,178-127-109 0 0,27-16 117 0 0,-135 93 0 0 0,47-30 0 0 0,-124 88 11 0 0,-17 9 12 0 0,0 0 1 0 0,1 0-1 0 0,-1 1 1 0 0,1-1-1 0 0,0 1 1 0 0,0-1-1 0 0,-4 6 1 0 0,-9 11 33 0 0,-137 122 202 0 0,116-110-238 0 0,-38 31-21 0 0,-51 46 0 0 0,53-40 0 0 0,-23 25 0 0 0,-23 40 144 0 0,109-124-92 0 0,7-7-51 0 0,0 0 1 0 0,0-1-1 0 0,0 1 0 0 0,1 0 1 0 0,-1 0-1 0 0,1 0 0 0 0,-1 0 1 0 0,1 0-1 0 0,0 0 0 0 0,-2 5 1 0 0,5-8-96 0 0,8-3 53 0 0,0 0 1 0 0,0-1-1 0 0,-1 0 0 0 0,0 0 0 0 0,16-13 0 0 0,-19 14 28 0 0,32-24 2 0 0,21-15 0 0 0,276-158-42 0 0,-288 178 71 0 0,18-11 71 0 0,-32 18 81 0 0,-6 4-3 0 0,-27 12-167 0 0,1 0 1 0 0,-1 0-1 0 0,0 0 0 0 0,0 0 0 0 0,0 0 1 0 0,0-1-1 0 0,0 1 0 0 0,0 0 1 0 0,0 0-1 0 0,0 0 0 0 0,0 0 0 0 0,0 0 1 0 0,0 0-1 0 0,0 0 0 0 0,0 0 0 0 0,0 0 1 0 0,0 0-1 0 0,0 0 0 0 0,0 0 0 0 0,0 0 1 0 0,1 0-1 0 0,-1 0 0 0 0,0 0 1 0 0,0 0-1 0 0,0 0 0 0 0,0-1 0 0 0,0 1 1 0 0,0 0-1 0 0,0 0 0 0 0,0 0 0 0 0,0 0 1 0 0,0 0-1 0 0,0 0 0 0 0,1 0 0 0 0,-1 0 1 0 0,0 0-1 0 0,0 1 0 0 0,0-1 0 0 0,0 0 1 0 0,0 0-1 0 0,0 0 0 0 0,0 0 1 0 0,0 0-1 0 0,0 0 0 0 0,0 0 0 0 0,0 0 1 0 0,0 0-1 0 0,1 0 0 0 0,-1 0 0 0 0,0 0 1 0 0,0 0-1 0 0,0 0 0 0 0,0 0 0 0 0,0 0 1 0 0,0 0-1 0 0,0 0 0 0 0,0 1 1 0 0,0-1-1 0 0,0 0 0 0 0,0 0 0 0 0,0 0 1 0 0,0 0-1 0 0,0 0 0 0 0,0 0 0 0 0,0 0 1 0 0,0 0-1 0 0,0 0 0 0 0,0 0 1 0 0,-3 9 3 0 0,-9 10-26 0 0,-3-1-126 0 0,-32 30-1 0 0,17-18 58 0 0,-63 53 70 0 0,16-17 25 0 0,31-23-4 0 0,-107 110 0 0 0,127-125-2 0 0,16-17 6 0 0,0 0 1 0 0,-11 16-1 0 0,-10 11 49 0 0,25-25-41 0 0,5-10 48 0 0,3-4 0 0 0,21-13-55 0 0,1-1 0 0 0,35-30 0 0 0,22-15-8 0 0,45-19 3 0 0,71-43 0 0 0,-157 102 3 0 0,-21 12-8 0 0,-1-1 0 0 0,17-11 0 0 0,-35 20 4 0 0,0 0 0 0 0,0 0 0 0 0,0 0 0 0 0,1 0 0 0 0,-1 0 0 0 0,0 0 0 0 0,0 0 0 0 0,0 0 0 0 0,0 1 0 0 0,0-1 0 0 0,0 0 0 0 0,1 0 0 0 0,-1 0 0 0 0,0 0 0 0 0,0 0 0 0 0,0 1 0 0 0,0-1 0 0 0,0 0 0 0 0,0 0 0 0 0,0 0 0 0 0,0 0 0 0 0,0 1 0 0 0,0-1 0 0 0,0 0 0 0 0,0 0 0 0 0,0 0 0 0 0,0 0 0 0 0,0 1 0 0 0,0-1 0 0 0,0 0 0 0 0,0 0 0 0 0,0 0 0 0 0,0 0 0 0 0,0 1 0 0 0,0-1 0 0 0,0 0 0 0 0,0 0 0 0 0,0 1 0 0 0,-1 7-20 0 0,-2-1 21 0 0,1-1 0 0 0,-1 0 0 0 0,0 1 0 0 0,0-1 0 0 0,-1-1 0 0 0,-6 9 0 0 0,-30 31 0 0 0,17-20 0 0 0,-15 18 0 0 0,-122 131 0 0 0,30-34 0 0 0,99-93 71 0 0,33-47-64 0 0,0 1 0 0 0,0-1 1 0 0,1 0-1 0 0,-1 1 0 0 0,0-1 0 0 0,0 0 1 0 0,1 0-1 0 0,2-1 0 0 0,5-1-7 0 0,1-1 0 0 0,-1 0 0 0 0,0 0 0 0 0,0-1 0 0 0,0-1 0 0 0,14-8 0 0 0,12-5 0 0 0,80-44 48 0 0,-65 32-20 0 0,72-42 32 0 0,-78 46-36 0 0,18-10 16 0 0,-33 18-27 0 0,-31 30 107 0 0,-2-5-94 0 0,-1 0-1 0 0,0-1 0 0 0,0 1 0 0 0,-5 6 0 0 0,-6 7 51 0 0,4-5-18 0 0,0 0 0 0 0,-2 0 1 0 0,-25 23-1 0 0,-51 34 129 0 0,31-27-78 0 0,-147 118 316 0 0,147-113-243 0 0,19-15-2153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9:40.373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2474 790 14944 0 0,'-28'3'339'0'0,"-68"10"919"0"0,-68 25 123 0 0,-229 83 0 0 0,133-32-1148 0 0,31-11-223 0 0,-168 68-243 0 0,135-57 103 0 0,255-87 130 0 0,-255 102-64 0 0,238-94 64 0 0,0 2 0 0 0,2 1 0 0 0,-1 0 0 0 0,2 2 0 0 0,-23 18 0 0 0,44-33 0 0 0,0 0 0 0 0,-1 1 0 0 0,1-1 0 0 0,0 0 0 0 0,-1 0 0 0 0,1 1 0 0 0,0-1 0 0 0,0 0 0 0 0,-1 1 0 0 0,1-1 0 0 0,0 1 0 0 0,0-1 0 0 0,0 0 0 0 0,-1 1 0 0 0,1-1 0 0 0,0 1 0 0 0,0-1 0 0 0,0 0 0 0 0,0 1 0 0 0,0-1 0 0 0,0 1 0 0 0,0-1 0 0 0,0 1 0 0 0,1 1 0 0 0,1 1 0 0 0,0-2 0 0 0,0 1 0 0 0,0 0 0 0 0,0 0 0 0 0,1-1 0 0 0,-1 1 0 0 0,0-1 0 0 0,1 0 0 0 0,-1 1 0 0 0,1-1 0 0 0,3 1 0 0 0,3 0 0 0 0,-1-1 0 0 0,0 0 0 0 0,1-1 0 0 0,-1 0 0 0 0,14-2 0 0 0,-11 2 0 0 0,44-7 0 0 0,90-21 0 0 0,-87 15 0 0 0,244-66 0 0 0,-131 32 0 0 0,207-70-1 0 0,-208 61 13 0 0,-2-6 41 0 0,-29 11 1 0 0,10-6-43 0 0,70-22-12 0 0,-191 69 2 0 0,-22 7-12 0 0,1 1 0 0 0,0-1 1 0 0,0 1-1 0 0,0 1 0 0 0,11-2 0 0 0,-16 3-53 0 0,-16 12 103 0 0,-5 2 64 0 0,-2 0 0 0 0,1 0 0 0 0,-25 10 0 0 0,-5 4-44 0 0,-152 81 7 0 0,26-15-26 0 0,-9 14-40 0 0,-73 42 0 0 0,75-45 14 0 0,-248 130 36 0 0,338-190-10 0 0,-127 64 183 0 0,111-54-69 0 0,48-27-130 0 0,2 4 0 0 0,-64 44-1 0 0,120-74-22 0 0,0 0 1 0 0,1 0-1 0 0,0-1 1 0 0,0 1 0 0 0,-1 0-1 0 0,1 0 1 0 0,-3 5-1 0 0,5-7 0 0 0,0 0 0 0 0,0 0-1 0 0,0 0 1 0 0,0-1 0 0 0,0 1-1 0 0,0 0 1 0 0,1 0 0 0 0,-1 0 0 0 0,0 0-1 0 0,0 0 1 0 0,0 0 0 0 0,0 0-1 0 0,0 0 1 0 0,0 0 0 0 0,0 0-1 0 0,0 0 1 0 0,0 0 0 0 0,0 0-1 0 0,0 0 1 0 0,1 0 0 0 0,-1 0-1 0 0,0 0 1 0 0,0 0 0 0 0,0 0 0 0 0,0 0-1 0 0,0 0 1 0 0,0 0 0 0 0,0 0-1 0 0,0 0 1 0 0,0 0 0 0 0,0 0-1 0 0,0 0 1 0 0,0 1 0 0 0,0-1-1 0 0,1 0 1 0 0,-1 0 0 0 0,0 0-1 0 0,0 0 1 0 0,0 0 0 0 0,0 0-1 0 0,0 0 1 0 0,0 0 0 0 0,0 0 0 0 0,0 0-1 0 0,0 0 1 0 0,0 0 0 0 0,0 0-1 0 0,0 0 1 0 0,0 1 0 0 0,0-1-1 0 0,0 0 1 0 0,0 0 0 0 0,0 0-1 0 0,0 0 1 0 0,0 0 0 0 0,0 0-1 0 0,0 0 1 0 0,0 0 0 0 0,0 0 0 0 0,0 0-1 0 0,0 0 1 0 0,0 1 0 0 0,0-1-1 0 0,0 0 1 0 0,0 0 0 0 0,0 0-1 0 0,0 0 1 0 0,0 0 0 0 0,0 0-1 0 0,12 1 5 0 0,1-1 0 0 0,-1-1-1 0 0,1 0 1 0 0,-1 0 0 0 0,0-1 0 0 0,21-7-1 0 0,4 1 29 0 0,260-79-23 0 0,-212 58-10 0 0,271-101 0 0 0,-5-15 0 0 0,-199 81 0 0 0,-9 2 0 0 0,98-39 0 0 0,-110 50 0 0 0,212-67 0 0 0,-297 104 3 0 0,-29 8 7 0 0,1 1 0 0 0,-1 1 0 0 0,1 0 0 0 0,33-2 1 0 0,-50 6-10 0 0,-1 0 1 0 0,1 0 0 0 0,-1 0-1 0 0,1 0 1 0 0,-1 0 0 0 0,0 0-1 0 0,1 0 1 0 0,-1 0-1 0 0,1 0 1 0 0,-1 0 0 0 0,1 0-1 0 0,-1 0 1 0 0,0 1 0 0 0,1-1-1 0 0,-1 0 1 0 0,1 0 0 0 0,-1 0-1 0 0,0 1 1 0 0,1-1-1 0 0,-1 0 1 0 0,1 1 0 0 0,-1 0 11 0 0,1 0-1 0 0,-1 1 1 0 0,0-1 0 0 0,1 0 0 0 0,-1 1 0 0 0,0-1 0 0 0,0 1 0 0 0,0-1 0 0 0,0 0-1 0 0,0 1 1 0 0,0-1 0 0 0,-1 1 0 0 0,1-1 0 0 0,0 0 0 0 0,-1 1 0 0 0,1-1-1 0 0,-1 0 1 0 0,1 1 0 0 0,-1-1 0 0 0,0 0 0 0 0,1 0 0 0 0,-1 0 0 0 0,-2 2 0 0 0,-24 30 187 0 0,23-28-180 0 0,-61 61 116 0 0,-3-2 0 0 0,-84 60 0 0 0,79-69-123 0 0,-253 187 27 0 0,142-103-40 0 0,41-29 0 0 0,15-11 180 0 0,-38 27 122 0 0,42-33-645 0 0,108-80 324 0 0,10-6 19 0 0,8-5 0 0 0,8-5 0 0 0,-9 3 0 0 0,36-14 60 0 0,59-30-1 0 0,32-29 130 0 0,-39 21-150 0 0,24-14-159 0 0,59-31-51 0 0,-54 33 171 0 0,51-26 0 0 0,143-58 0 0 0,-246 116 0 0 0,-33 14 0 0 0,51-18 0 0 0,-19 13 11 0 0,-64 22 108 0 0,-3 4-49 0 0,-15 17 13 0 0,-2 2 55 0 0,-26 23 1 0 0,-169 117 186 0 0,175-135-288 0 0,-4 6-7 0 0,-43 44 1 0 0,8-6-14 0 0,-361 283-17 0 0,23-51 0 0 0,327-239 6 0 0,-85 79-1 0 0,170-140-2 0 0,-6 6 5 0 0,0 0 1 0 0,0 1-1 0 0,1 0 1 0 0,1 0-1 0 0,-14 20 0 0 0,22-30-8 0 0,0 0 0 0 0,0 0 0 0 0,1 0 0 0 0,-1 0 0 0 0,0 0 0 0 0,0 0 0 0 0,0 0 0 0 0,0 0 0 0 0,0 0 0 0 0,0 0 0 0 0,0 0 0 0 0,1 0 0 0 0,-1 0 0 0 0,0 0 0 0 0,0 0 0 0 0,0 1 0 0 0,0-1 0 0 0,0 0 0 0 0,0 0 0 0 0,0 0 0 0 0,1 0 0 0 0,-1 0 0 0 0,0 0 0 0 0,0 0 0 0 0,0 0 0 0 0,0 0 0 0 0,0 0 0 0 0,0 0 0 0 0,0 0 0 0 0,0 1 0 0 0,0-1 0 0 0,0 0 0 0 0,1 0 0 0 0,-1 0 0 0 0,0 0 0 0 0,0 0 0 0 0,0 0 0 0 0,0 1 0 0 0,0-1 0 0 0,0 0 0 0 0,0 0 0 0 0,0 0 0 0 0,0 0 0 0 0,0 0 0 0 0,0 0 0 0 0,0 0 0 0 0,0 1 0 0 0,0-1 0 0 0,0 0 0 0 0,0 0 0 0 0,0 0 0 0 0,0 0 0 0 0,-1 0 0 0 0,1 0 0 0 0,0 0 0 0 0,0 1 0 0 0,0-1 0 0 0,0 0 0 0 0,0 0 0 0 0,0 0 0 0 0,0 0 0 0 0,0 0 0 0 0,0 0 0 0 0,0 0 0 0 0,0 0 0 0 0,-1 1 0 0 0,11-6 0 0 0,-8 4 0 0 0,115-51 0 0 0,214-122-74 0 0,-253 133 55 0 0,51-34-47 0 0,18-9 55 0 0,37-22-43 0 0,-45 20 54 0 0,-41 28 0 0 0,-2 2 0 0 0,-92 53 0 0 0,1 0 0 0 0,-1 1 0 0 0,0-1 0 0 0,1 1 0 0 0,0 0 0 0 0,0 1 0 0 0,6-2 0 0 0,-11 2 0 0 0,1 1 0 0 0,-1 0 0 0 0,0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1 0 0 0,0-1 0 0 0,0 0 0 0 0,0 0 0 0 0,0 0 0 0 0,1 0 0 0 0,-1 0 0 0 0,0 0 0 0 0,0 0 0 0 0,0 0 0 0 0,0 1 0 0 0,0-1 0 0 0,0 0 0 0 0,0 0 0 0 0,0 0 0 0 0,-1 3 0 0 0,0 0 0 0 0,0-1 0 0 0,0 1 0 0 0,-1-1 0 0 0,1 1 0 0 0,-1-1 0 0 0,1 1 0 0 0,-1-1 0 0 0,0 0 0 0 0,0 0 0 0 0,-3 3 0 0 0,1-1 0 0 0,-62 58 0 0 0,24-23 12 0 0,-158 132 167 0 0,97-86-127 0 0,-659 514 1 0 0,723-572-52 0 0,-513 370 65 0 0,477-340-30 0 0,18-16 92 0 0,1 3 0 0 0,-65 66 0 0 0,83-62 152 0 0,37-48-278 0 0,1 0-1 0 0,-1 1 1 0 0,1-1-1 0 0,-1 1 1 0 0,1-1-1 0 0,-1 0 1 0 0,1 1-1 0 0,0-1 1 0 0,-1 1 0 0 0,1-1-1 0 0,0 1 1 0 0,0 0-1 0 0,-1-1 1 0 0,1 1-1 0 0,0-1 1 0 0,0 1 0 0 0,0-1-1 0 0,0 1 1 0 0,0 0-1 0 0,-1-1 1 0 0,1 1-1 0 0,1 0 1 0 0,-1 0 0 0 0,1-1-1 0 0,0 0 1 0 0,0 1-1 0 0,0-1 1 0 0,0 0-1 0 0,-1 0 1 0 0,1 1 0 0 0,0-1-1 0 0,0 0 1 0 0,0 0-1 0 0,0 0 1 0 0,0 0-1 0 0,0 0 1 0 0,0 0 0 0 0,0 0-1 0 0,-1-1 1 0 0,1 1-1 0 0,1-1 1 0 0,24-6 19 0 0,-18 5-19 0 0,35-12 16 0 0,-1-3 0 0 0,43-22 0 0 0,77-51 93 0 0,-30 15-29 0 0,140-65 13 0 0,194-108 19 0 0,166-131-114 0 0,-403 256-32 0 0,8 16-19 0 0,-234 106 50 0 0,22-10-14 0 0,0 1 0 0 0,0 1 0 0 0,40-9 0 0 0,-46 13 15 0 0,-16 4 0 0 0,0 0 0 0 0,0 1 0 0 0,0-1 0 0 0,0 0 0 0 0,1 1 0 0 0,-1 0 0 0 0,0 0 0 0 0,0 0 0 0 0,4 0 0 0 0,-7 0 0 0 0,0 0 0 0 0,1 0 0 0 0,-1 0 0 0 0,0 1 0 0 0,1-1 0 0 0,-1 0 0 0 0,0 0 0 0 0,1 0 0 0 0,-1 1 0 0 0,0-1 0 0 0,1 0 0 0 0,-1 0 0 0 0,0 1 0 0 0,0-1 0 0 0,1 0 0 0 0,-1 0 0 0 0,0 1 0 0 0,0-1 0 0 0,0 0 0 0 0,1 1 0 0 0,-1-1 0 0 0,0 0 0 0 0,0 1 0 0 0,0 1 2 0 0,1-1 1 0 0,-1 1-1 0 0,0 0 0 0 0,0-1 0 0 0,-1 1 0 0 0,1-1 0 0 0,0 1 0 0 0,0-1 0 0 0,-1 1 1 0 0,1-1-1 0 0,-1 1 0 0 0,1-1 0 0 0,-1 1 0 0 0,-1 1 0 0 0,-14 23 63 0 0,9-15-34 0 0,-7 10 9 0 0,-1 0-1 0 0,-1-1 1 0 0,-22 21-1 0 0,13-15-15 0 0,-173 166 146 0 0,40-54-104 0 0,-35 31-68 0 0,-235 196 2 0 0,134-122-10 0 0,38-33-44 0 0,190-152 56 0 0,-142 124 50 0 0,140-111 12 0 0,21-20 50 0 0,33-36-98 0 0,11-3-5 0 0,3-12-10 0 0,0 0-1 0 0,0 0 1 0 0,0 0 0 0 0,0 0-1 0 0,0 0 1 0 0,0-1-1 0 0,1 1 1 0 0,-1 0 0 0 0,0 0-1 0 0,0 0 1 0 0,0 0 0 0 0,0 0-1 0 0,0 0 1 0 0,0 0 0 0 0,0 0-1 0 0,0 0 1 0 0,0 0 0 0 0,0 0-1 0 0,0 0 1 0 0,0 0-1 0 0,0 0 1 0 0,1 0 0 0 0,-1 0-1 0 0,0 0 1 0 0,0 0 0 0 0,0 0-1 0 0,0 0 1 0 0,0 0 0 0 0,0 0-1 0 0,0 0 1 0 0,0 0 0 0 0,0 0-1 0 0,0 0 1 0 0,0 0 0 0 0,1 0-1 0 0,-1 0 1 0 0,0 0-1 0 0,0 0 1 0 0,0 0 0 0 0,0 0-1 0 0,0 0 1 0 0,0 0 0 0 0,0 0-1 0 0,0 0 1 0 0,0 0 0 0 0,0 0-1 0 0,0 0 1 0 0,0 0 0 0 0,0 0-1 0 0,1 0 1 0 0,-1 0 0 0 0,0 1-1 0 0,0-1 1 0 0,0 0-1 0 0,0 0 1 0 0,0 0 0 0 0,0 0-1 0 0,0 0 1 0 0,0 0 0 0 0,0 0-1 0 0,0 0 1 0 0,0 0 0 0 0,0 0-1 0 0,0 0 1 0 0,0 1 0 0 0,81-44-36 0 0,110-76 0 0 0,-136 83 27 0 0,241-160 72 0 0,14-31-88 0 0,59-38-32 0 0,-175 148 76 0 0,-138 87 2 0 0,90-35 0 0 0,-129 61-22 0 0,-4 5 0 0 0,-12-1 0 0 0,-1 1 0 0 0,0-1 0 0 0,0 1 0 0 0,1-1 0 0 0,-1 0 0 0 0,0 1 0 0 0,0-1 0 0 0,0 1 0 0 0,0-1 0 0 0,1 0 0 0 0,-1 1 0 0 0,0-1 0 0 0,0 1 0 0 0,0-1 0 0 0,0 1 0 0 0,0-1 0 0 0,0 1 0 0 0,0-1 0 0 0,0 0 0 0 0,0 1 0 0 0,0-1 0 0 0,0 1 0 0 0,0-1 0 0 0,-1 1 0 0 0,1-1 0 0 0,0 1 0 0 0,-6 14 0 0 0,5-14 0 0 0,-5 10 0 0 0,0 0 0 0 0,-1-1 0 0 0,0 0 0 0 0,-1 0 0 0 0,-17 16-1 0 0,-3 4 18 0 0,-289 343 274 0 0,141-168-223 0 0,-256 277 56 0 0,-15-40-136 0 0,247-246 92 0 0,134-136 27 0 0,39-37 85 0 0,-48 54 0 0 0,73-75-169 0 0,0 1 1 0 0,-1 0-1 0 0,1-1 1 0 0,1 1-1 0 0,-1 0 1 0 0,0 0 0 0 0,1 0-1 0 0,-1 0 1 0 0,1 1-1 0 0,0-1 1 0 0,0 0 0 0 0,-1 5-1 0 0,2-7-22 0 0,0 0 0 0 0,0-1 0 0 0,0 1 0 0 0,1-1 0 0 0,-1 1 0 0 0,0-1 0 0 0,0 1 1 0 0,0-1-1 0 0,0 1 0 0 0,0-1 0 0 0,1 1 0 0 0,-1-1 0 0 0,0 1 0 0 0,0-1 0 0 0,1 1 0 0 0,-1-1 0 0 0,0 1 0 0 0,1-1 0 0 0,-1 0 0 0 0,0 1 0 0 0,1-1 0 0 0,-1 1 0 0 0,1-1 0 0 0,-1 0 0 0 0,1 0 0 0 0,0 1 0 0 0,5 0 4 0 0,0 0 0 0 0,-1-1 0 0 0,1 1 1 0 0,0-1-1 0 0,0-1 0 0 0,0 1 0 0 0,0-1 0 0 0,0 0 0 0 0,6-2 0 0 0,-10 3-2 0 0,16-4-1 0 0,0-1 1 0 0,0-1 0 0 0,24-11 0 0 0,49-31-4 0 0,-16 9-20 0 0,235-128-407 0 0,-235 121 316 0 0,254-162-3 0 0,-210 132 102 0 0,25-17 14 0 0,245-175-82 0 0,-389 268 82 0 0,0 0 0 0 0,0 0-1 0 0,0 0 1 0 0,0 0 0 0 0,0 0 0 0 0,0 0 0 0 0,0-1 0 0 0,0 1-1 0 0,0 0 1 0 0,0 0 0 0 0,0 0 0 0 0,0 0 0 0 0,0 0 0 0 0,0 0-1 0 0,0 0 1 0 0,0 0 0 0 0,0 0 0 0 0,1 0 0 0 0,-1 0 0 0 0,0 0-1 0 0,0 0 1 0 0,0 0 0 0 0,0 0 0 0 0,0 0 0 0 0,0 0 0 0 0,0 0-1 0 0,0 0 1 0 0,0 0 0 0 0,0 0 0 0 0,0 0 0 0 0,1 0 0 0 0,-1 0-1 0 0,0 0 1 0 0,0 0 0 0 0,0 0 0 0 0,0 0 0 0 0,0 0 0 0 0,0 0-1 0 0,0 0 1 0 0,0 0 0 0 0,0 0 0 0 0,0 0 0 0 0,0 0 0 0 0,1 0-1 0 0,-1 0 1 0 0,0 0 0 0 0,0 0 0 0 0,0 0 0 0 0,0 1 0 0 0,0-1-1 0 0,0 0 1 0 0,0 0 0 0 0,0 0 0 0 0,0 0 0 0 0,0 0 0 0 0,0 0-1 0 0,0 0 1 0 0,0 0 0 0 0,0 0 0 0 0,0 0 0 0 0,0 0 0 0 0,0 1-1 0 0,0-1 1 0 0,1 3-13 0 0,0 0 0 0 0,0 0 0 0 0,-1 1-1 0 0,1-1 1 0 0,-1 0 0 0 0,0 1 0 0 0,0-1-1 0 0,0 0 1 0 0,-1 1 0 0 0,1-1 0 0 0,-1 0-1 0 0,1 1 1 0 0,-1-1 0 0 0,0 0 0 0 0,-1 0 0 0 0,-2 6-1 0 0,-4 7 99 0 0,-1-1 0 0 0,-11 16 0 0 0,7-12 23 0 0,-61 84 126 0 0,-114 124 0 0 0,115-143-196 0 0,-210 215-40 0 0,-19-17 8 0 0,-105 105 46 0 0,192-161 131 0 0,176-186-249 0 0,2 2 0 0 0,-39 58 0 0 0,38-48 140 0 0,37-51-54 0 0,4 0 1 0 0,7-2-13 0 0,0 0 0 0 0,-1-1-1 0 0,1 0 1 0 0,-1 0 0 0 0,0-1 0 0 0,0-1 0 0 0,0 1 0 0 0,0-1 0 0 0,0-1 0 0 0,12-7 0 0 0,13-11-16 0 0,36-33-1 0 0,-31 24 15 0 0,262-186-117 0 0,-245 179 60 0 0,146-97-21 0 0,113-83-2 0 0,-240 163 73 0 0,82-48 0 0 0,-139 93 0 0 0,-13 8 0 0 0,0-1 0 0 0,0 1 0 0 0,1 1 0 0 0,-1-1 0 0 0,1 1 0 0 0,10-4 0 0 0,-14 6 0 0 0,13-1 23 0 0,-15 1-21 0 0,0 1 0 0 0,0-1-1 0 0,0 1 1 0 0,0-1 0 0 0,0 1 0 0 0,0-1-1 0 0,0 0 1 0 0,0 1 0 0 0,0-1-1 0 0,0 1 1 0 0,0-1 0 0 0,0 0-1 0 0,0 1 1 0 0,0-1 0 0 0,-1 1 0 0 0,1-1-1 0 0,0 0 1 0 0,0 1 0 0 0,0-1-1 0 0,-1 0 1 0 0,1 1 0 0 0,-1 0 0 0 0,-2 7 10 0 0,-6 10 21 0 0,0 1 1 0 0,-2-1 0 0 0,-15 21-1 0 0,-44 48 125 0 0,54-68-133 0 0,-386 433 119 0 0,202-241-144 0 0,-40 41 0 0 0,20-13 16 0 0,153-171 45 0 0,-16 19 25 0 0,70-72-82 0 0,0 1-1 0 0,1 0 1 0 0,-16 32 0 0 0,27-48-6 0 0,1 0 0 0 0,0 1 0 0 0,-1-1 0 0 0,1 1 1 0 0,0-1-1 0 0,0 0 0 0 0,-1 1 0 0 0,1-1 1 0 0,0 0-1 0 0,0 1 0 0 0,0-1 0 0 0,0 1 0 0 0,0-1 1 0 0,0 1-1 0 0,-1-1 0 0 0,1 0 0 0 0,0 1 1 0 0,0-1-1 0 0,0 1 0 0 0,0-1 0 0 0,0 1 0 0 0,1-1 1 0 0,-1 0-1 0 0,0 1 0 0 0,0-1 0 0 0,0 1 1 0 0,0-1-1 0 0,0 1 0 0 0,1-1 0 0 0,-1 0 0 0 0,0 1 1 0 0,1 0-1 0 0,1-1 0 0 0,0 0 1 0 0,0 0 0 0 0,1 0-1 0 0,-1 0 1 0 0,0 0-1 0 0,0 0 1 0 0,1-1 0 0 0,-1 1-1 0 0,0-1 1 0 0,3-1-1 0 0,26-9-7 0 0,1-5-21 0 0,-2-1 0 0 0,46-34 1 0 0,-54 36 11 0 0,424-311-145 0 0,-343 247 163 0 0,111-89 0 0 0,-146 110 0 0 0,128-102-12 0 0,-105 88-40 0 0,127-90 44 0 0,-203 152 7 0 0,0-1-1 0 0,1 1-1 0 0,1 1 1 0 0,33-15 0 0 0,-40 20-57 0 0,-20 17-35 0 0,5-5 81 0 0,-394 509-3 0 0,248-343 17 0 0,-109 123 0 0 0,-13-12-13 0 0,246-258-8 0 0,-178 182-3 0 0,168-168 65 0 0,-25 29 23 0 0,51-55-55 0 0,11-15-10 0 0,0 0 0 0 0,0 0 0 0 0,0 1 0 0 0,-1-1 0 0 0,1 0 0 0 0,0 0 0 0 0,0 1 0 0 0,0-1 0 0 0,-1 0 0 0 0,1 1 0 0 0,0-1 0 0 0,0 0 0 0 0,0 1 0 0 0,0-1 0 0 0,0 0 0 0 0,0 1 0 0 0,0-1 0 0 0,0 0 0 0 0,0 1 0 0 0,0-1 0 0 0,0 0 0 0 0,0 1 0 0 0,0-1 0 0 0,0 0 0 0 0,0 1 0 0 0,0-1 0 0 0,0 0 0 0 0,0 0 0 0 0,1 1 0 0 0,-1-1 0 0 0,0 0 0 0 0,0 1 0 0 0,0-1 0 0 0,0 0 0 0 0,1 1 0 0 0,3-2 0 0 0,0 0 0 0 0,0 0 0 0 0,-1 0 0 0 0,1 0 0 0 0,0-1 0 0 0,-1 1 0 0 0,1-1-1 0 0,-1 0 1 0 0,0 0 0 0 0,4-3 0 0 0,5-2-9 0 0,104-62-31 0 0,-2-5 1 0 0,104-91 0 0 0,-24-2 39 0 0,171-139 0 0 0,-269 229-18 0 0,84-61-28 0 0,-131 103 57 0 0,37-22 32 0 0,-79 53-41 0 0,-1 1 0 0 0,1 0 0 0 0,-1 0 0 0 0,1 1 0 0 0,0-1 0 0 0,0 1 0 0 0,0 1 1 0 0,0 0-1 0 0,8-1 0 0 0,-14 2-1 0 0,-1 0-1 0 0,1 0 1 0 0,0 0 0 0 0,-1 0-1 0 0,1 0 1 0 0,0 0 0 0 0,-1 0-1 0 0,1 0 1 0 0,0 1 0 0 0,-1-1-1 0 0,1 0 1 0 0,-1 0 0 0 0,1 1 0 0 0,0-1-1 0 0,-1 0 1 0 0,1 1 0 0 0,-1-1-1 0 0,1 1 1 0 0,-1-1 0 0 0,1 0-1 0 0,-1 1 1 0 0,0-1 0 0 0,1 1 0 0 0,0 0-1 0 0,-1 1 2 0 0,1-1-1 0 0,-1 0 1 0 0,0 0-1 0 0,1 1 0 0 0,-1-1 1 0 0,0 0-1 0 0,0 1 1 0 0,0-1-1 0 0,0 0 1 0 0,0 1-1 0 0,0 1 1 0 0,-1 3 1 0 0,-1-1 1 0 0,1 1 0 0 0,-1 0-1 0 0,-4 8 1 0 0,-71 118-4 0 0,34-62 0 0 0,-153 260 175 0 0,28-57-102 0 0,-31 73-73 0 0,121-185 0 0 0,65-131 0 0 0,8-21 0 0 0,1 1 0 0 0,0-1 0 0 0,1 1 0 0 0,0 0 0 0 0,0 0 0 0 0,1 0 0 0 0,1 0 0 0 0,-1 13 0 0 0,2-22 0 0 0,0 0 0 0 0,0 0 0 0 0,0 1 0 0 0,0-1 0 0 0,0 0 0 0 0,0 0 0 0 0,0 0 0 0 0,1 1 0 0 0,-1-1 0 0 0,0 0 0 0 0,1 0 0 0 0,-1 0 0 0 0,1 0 0 0 0,-1 0 0 0 0,1 0 0 0 0,0 0 0 0 0,-1 0 0 0 0,1 0 0 0 0,0 0 0 0 0,0 0 0 0 0,0 0 0 0 0,-1 0 0 0 0,1-1 0 0 0,0 1 0 0 0,0 0 0 0 0,0-1 0 0 0,0 1 0 0 0,0-1 0 0 0,1 1 0 0 0,-1-1 0 0 0,0 1 0 0 0,1-1 0 0 0,1 1 0 0 0,0-1 0 0 0,0 0 0 0 0,0 0 0 0 0,0 0 0 0 0,0 0 0 0 0,0-1 0 0 0,0 1 0 0 0,0-1 0 0 0,0 0 0 0 0,-1 0 0 0 0,1 0 0 0 0,0 0 0 0 0,2-2 0 0 0,18-10 0 0 0,-1-2 0 0 0,0 0 0 0 0,24-24 0 0 0,-13 12 0 0 0,163-142 0 0 0,-73 61 0 0 0,376-343 0 0 0,-203 198 0 0 0,-205 183 0 0 0,175-125 0 0 0,-249 185 0 0 0,86-51 0 0 0,-103 61 0 0 0,0-1 0 0 0,0 1 0 0 0,1 0 0 0 0,-1 0 0 0 0,0-1 0 0 0,1 1 0 0 0,-1 0 0 0 0,0 0 0 0 0,1 0 0 0 0,-1-1 0 0 0,1 1 0 0 0,-1 0 0 0 0,0 0 0 0 0,1 0 0 0 0,-1 0 0 0 0,1 0 0 0 0,-1 0 0 0 0,1 0 0 0 0,-1 0 0 0 0,0 0 0 0 0,1 0 0 0 0,-1 0 0 0 0,1 0 0 0 0,-1 0 0 0 0,1 1 0 0 0,0 0 0 0 0,-1 0 0 0 0,0-1 0 0 0,0 1 0 0 0,1 0 0 0 0,-1 0 0 0 0,0 0 0 0 0,0 0 0 0 0,0 0 0 0 0,0 0 0 0 0,0 0 0 0 0,0 0 0 0 0,0 0 0 0 0,0 0 0 0 0,0 0 0 0 0,-1 0 0 0 0,1 0 0 0 0,0 0 0 0 0,-1 2 0 0 0,-11 22 0 0 0,-31 41-115 0 0,-75 90-1 0 0,44-62 110 0 0,-265 396 147 0 0,225-286-98 0 0,44-74-22 0 0,-14 20-21 0 0,-80 138 0 0 0,159-280 0 0 0,1 0 0 0 0,0 1 0 0 0,0-1 0 0 0,1 1 0 0 0,-3 9 0 0 0,6-17 0 0 0,-1 0 0 0 0,1-1 0 0 0,0 1 0 0 0,0-1 0 0 0,0 1 0 0 0,0 0 0 0 0,0-1 0 0 0,-1 1 0 0 0,1 0 0 0 0,0-1 0 0 0,1 1 0 0 0,-1 0 0 0 0,0-1 0 0 0,0 1 0 0 0,0-1 0 0 0,0 1 0 0 0,0 0 0 0 0,1-1 0 0 0,-1 1 0 0 0,0-1 0 0 0,1 2 0 0 0,0-2 0 0 0,0 1 0 0 0,0-1 0 0 0,0 0 0 0 0,0 1 0 0 0,0-1 0 0 0,0 0 0 0 0,0 0 0 0 0,0 0 0 0 0,0 0 0 0 0,0 0 0 0 0,0 0 0 0 0,0 0 0 0 0,0 0 0 0 0,0 0 0 0 0,0 0 0 0 0,0-1 0 0 0,0 1 0 0 0,2-1 0 0 0,21-8 9 0 0,-22 8-7 0 0,17-10 12 0 0,0 0-1 0 0,0-1 1 0 0,-2-1 0 0 0,0-1 0 0 0,18-17-1 0 0,-3 2 12 0 0,179-175-14 0 0,-51 46-12 0 0,-15 26 1 0 0,71-67-53 0 0,614-577-72 0 0,-772 721 136 0 0,47-40-12 0 0,-13 19 75 0 0,-75 62-44 0 0,-16 13-26 0 0,-1 1 0 0 0,1-1 0 0 0,-1 1 0 0 0,1 0 1 0 0,-1 0-1 0 0,1-1 0 0 0,0 1 0 0 0,-1 0 0 0 0,1 0 0 0 0,0-1 0 0 0,-1 1 0 0 0,1 0 0 0 0,-1 0 0 0 0,1 0 0 0 0,0 0 0 0 0,-1 0 0 0 0,1 0 0 0 0,0 0 0 0 0,-1 0 0 0 0,2 1 1 0 0,-2-1 0 0 0,0 1 1 0 0,1-1 0 0 0,-1 1 0 0 0,0-1-1 0 0,0 1 1 0 0,1-1 0 0 0,-1 1 0 0 0,0-1 0 0 0,0 1-1 0 0,0-1 1 0 0,0 1 0 0 0,0 0 0 0 0,0-1-1 0 0,1 1 1 0 0,-1-1 0 0 0,-1 1 0 0 0,1-1 0 0 0,0 1-1 0 0,0 0 1 0 0,0-1 0 0 0,0 2 0 0 0,-5 16 70 0 0,4-13-54 0 0,-14 40 86 0 0,-29 59 0 0 0,21-52-71 0 0,-209 389 44 0 0,60-128-99 0 0,-5 55-49 0 0,153-322 97 0 0,3 2 1 0 0,-21 68-1 0 0,42-114-28 0 0,-1 2 9 0 0,-1 1 0 0 0,2-1 0 0 0,-1 1 0 0 0,0-1 1 0 0,1 8-1 0 0,0-11-10 0 0,0 0 0 0 0,0 0 0 0 0,0 0 1 0 0,0-1-1 0 0,1 1 0 0 0,-1 0 0 0 0,0-1 0 0 0,0 1 1 0 0,1 0-1 0 0,-1-1 0 0 0,1 1 0 0 0,-1 0 0 0 0,0-1 1 0 0,1 1-1 0 0,-1 0 0 0 0,1-1 0 0 0,0 1 1 0 0,-1-1-1 0 0,1 1 0 0 0,-1-1 0 0 0,1 1 0 0 0,0-1 1 0 0,-1 0-1 0 0,1 1 0 0 0,0-1 0 0 0,-1 0 0 0 0,1 0 1 0 0,0 1-1 0 0,0-1 0 0 0,-1 0 0 0 0,1 0 0 0 0,0 0 1 0 0,0 0-1 0 0,-1 0 0 0 0,1 0 0 0 0,0 0 1 0 0,0 0-1 0 0,0 0 0 0 0,1-1 0 0 0,3 1 2 0 0,0-1 0 0 0,0-1 0 0 0,0 1-1 0 0,0-1 1 0 0,0 0 0 0 0,0 0 0 0 0,-1 0 0 0 0,8-5 0 0 0,36-29 32 0 0,-33 24-32 0 0,159-142-29 0 0,-7-16-19 0 0,-40 40 28 0 0,617-607-207 0 0,-694 686 223 0 0,-26 24 4 0 0,1 2 0 0 0,2 1 0 0 0,45-32 0 0 0,-72 56-2 0 0,0 0-1 0 0,0 0 1 0 0,0 0 0 0 0,0 0 0 0 0,0 0-1 0 0,0 0 1 0 0,0 1 0 0 0,0-1 0 0 0,0 0-1 0 0,0 0 1 0 0,0 0 0 0 0,0 0 0 0 0,0 0-1 0 0,0 0 1 0 0,0 0 0 0 0,0 0 0 0 0,0 0-1 0 0,0 0 1 0 0,0 0 0 0 0,0 1 0 0 0,0-1-1 0 0,0 0 1 0 0,0 0 0 0 0,0 0 0 0 0,0 0-1 0 0,0 0 1 0 0,0 0 0 0 0,0 0 0 0 0,1 0-1 0 0,-1 0 1 0 0,0 0 0 0 0,0 0 0 0 0,0 0-1 0 0,0 0 1 0 0,0 0 0 0 0,0 0 0 0 0,0 0-1 0 0,0 0 1 0 0,0 0 0 0 0,0 0-1 0 0,0 0 1 0 0,0 1 0 0 0,1-1 0 0 0,-1 0-1 0 0,0 0 1 0 0,0 0 0 0 0,0 0 0 0 0,0-1-1 0 0,0 1 1 0 0,0 0 0 0 0,0 0 0 0 0,0 0-1 0 0,0 0 1 0 0,0 0 0 0 0,0 0 0 0 0,1 0 0 0 0,-3 19 2 0 0,-1 1 1 0 0,-1-1 0 0 0,-12 36-1 0 0,11-40 4 0 0,-67 177 20 0 0,-15-4-5 0 0,39-88-18 0 0,-143 321-70 0 0,127-282 28 0 0,-33 85-2 0 0,84-188 40 0 0,-11 28 0 0 0,22-57 0 0 0,1 0 0 0 0,-1 0 0 0 0,1 0 0 0 0,1 0 0 0 0,-1 0 0 0 0,1 0 0 0 0,1 9 0 0 0,-1-15 2 0 0,0 0 0 0 0,0 0-1 0 0,1 0 1 0 0,-1 1 0 0 0,1-1 0 0 0,-1 0-1 0 0,1 0 1 0 0,-1 0 0 0 0,1 0 0 0 0,-1 0-1 0 0,1 0 1 0 0,0 0 0 0 0,-1 0 0 0 0,1 0-1 0 0,0 0 1 0 0,0 0 0 0 0,0-1-1 0 0,0 1 1 0 0,0 0 0 0 0,0 0 0 0 0,0-1-1 0 0,0 1 1 0 0,0-1 0 0 0,0 1 0 0 0,0-1-1 0 0,1 1 1 0 0,-1-1 0 0 0,0 0 0 0 0,0 1-1 0 0,0-1 1 0 0,1 0 0 0 0,-1 0 0 0 0,0 0-1 0 0,0 0 1 0 0,3-1 0 0 0,1 1 6 0 0,-1-1 0 0 0,1 0-1 0 0,0 0 1 0 0,0 0 0 0 0,-1-1 0 0 0,1 0 0 0 0,-1 1 0 0 0,1-2 0 0 0,4-2 0 0 0,19-15-5 0 0,0 0 0 0 0,-1-2 0 0 0,24-27 0 0 0,70-83-4 0 0,-49 51 0 0 0,193-206-165 0 0,-105 116 42 0 0,40-46-58 0 0,121-148 102 0 0,-238 279 159 0 0,-81 84-4 0 0,-1 4-62 0 0,0 0 1 0 0,-1 0 0 0 0,1 0 0 0 0,0 1 0 0 0,-1-1 0 0 0,0 0 0 0 0,1 0 0 0 0,-1 0 0 0 0,0 1-1 0 0,0-1 1 0 0,-1 0 0 0 0,1 0 0 0 0,0 0 0 0 0,-1 4 0 0 0,-13 29 36 0 0,8-22-22 0 0,-21 53 8 0 0,-196 414-19 0 0,133-311-43 0 0,-77 206-1 0 0,50-48-135 0 0,116-324 159 0 0,-4 14-4 0 0,-6 33 0 0 0,10-47 7 0 0,0 0 0 0 0,1 1 0 0 0,0-1 1 0 0,-1 0-1 0 0,1 1 0 0 0,1-1 0 0 0,-1 1 0 0 0,0-1 1 0 0,1 0-1 0 0,0 0 0 0 0,0 1 0 0 0,0-1 0 0 0,0 0 1 0 0,0 0-1 0 0,1 0 0 0 0,2 5 0 0 0,-3-7 1 0 0,0 0 0 0 0,0 0 0 0 0,0-1 0 0 0,0 1 0 0 0,0 0 0 0 0,0 0 0 0 0,0-1 0 0 0,0 1 0 0 0,0-1 0 0 0,0 1-1 0 0,0-1 1 0 0,0 0 0 0 0,0 1 0 0 0,0-1 0 0 0,0 0 0 0 0,1 0 0 0 0,-1 1 0 0 0,0-1 0 0 0,2 0 0 0 0,23-6 34 0 0,-14 1-33 0 0,1 1 1 0 0,-2-2-1 0 0,1 0 1 0 0,17-12 0 0 0,42-37-6 0 0,-60 47 3 0 0,237-232 2 0 0,-141 129-24 0 0,392-393-536 0 0,-254 231 462 0 0,-116 126-16 0 0,-27 34 98 0 0,-93 105 104 0 0,-10 18 54 0 0,-1-5-122 0 0,-13 42 66 0 0,-36 74 0 0 0,19-48-37 0 0,-107 233-38 0 0,77-175-25 0 0,-3 3-40 0 0,-22 48 44 0 0,-71 202-56 0 0,151-367 64 0 0,1 0 0 0 0,-4 26 0 0 0,9-40 7 0 0,1 0 0 0 0,0 0 0 0 0,0 0 0 0 0,0 0 0 0 0,0 0 0 0 0,0 0 0 0 0,1 0 0 0 0,-1 0-1 0 0,2 4 1 0 0,-1-6-1 0 0,-1 0-1 0 0,0 0 1 0 0,1 0-1 0 0,-1-1 0 0 0,1 1 1 0 0,-1 0-1 0 0,1 0 1 0 0,-1 0-1 0 0,1-1 0 0 0,-1 1 1 0 0,1 0-1 0 0,0-1 1 0 0,-1 1-1 0 0,1-1 0 0 0,0 1 1 0 0,-1-1-1 0 0,1 1 1 0 0,0-1-1 0 0,0 1 0 0 0,0-1 1 0 0,-1 0-1 0 0,1 1 1 0 0,0-1-1 0 0,0 0 0 0 0,0 0 1 0 0,0 0-1 0 0,0 0 1 0 0,0 0-1 0 0,-1 0 1 0 0,1 0-1 0 0,0 0 0 0 0,0 0 1 0 0,0 0-1 0 0,0 0 1 0 0,0 0-1 0 0,0-1 0 0 0,0 1 1 0 0,0-1-1 0 0,14-4 19 0 0,0-2 0 0 0,0 0 0 0 0,-1-1 0 0 0,24-17 1 0 0,55-50 24 0 0,-84 68-45 0 0,316-306 20 0 0,-172 158-80 0 0,28-28-100 0 0,43-42-16 0 0,-111 114 158 0 0,39-38 14 0 0,8 16 0 0 0,-134 113 0 0 0,0-1 0 0 0,25-27 0 0 0,-38 35 2 0 0,1 1 0 0 0,18-13-1 0 0,11-8 82 0 0,-43 34-78 0 0,0-1-1 0 0,0 0 0 0 0,0 1 1 0 0,1-1-1 0 0,-1 0 0 0 0,0 1 1 0 0,0-1-1 0 0,0 1 0 0 0,0-1 1 0 0,0 0-1 0 0,0 1 1 0 0,0-1-1 0 0,0 1 0 0 0,0-1 1 0 0,0 1-1 0 0,0-1 0 0 0,0 0 1 0 0,0 1-1 0 0,0-1 0 0 0,0 1 1 0 0,0 0-1 0 0,-3 9 9 0 0,0-1 1 0 0,0 1-1 0 0,-1 0 0 0 0,0-1 0 0 0,0 0 1 0 0,-1 0-1 0 0,0 0 0 0 0,-7 9 0 0 0,1-1 8 0 0,-69 115 23 0 0,-22 37-4 0 0,-54 101-40 0 0,16 7 0 0 0,81-158 0 0 0,-147 308-64 0 0,171-357 64 0 0,17-36 0 0 0,-19 53 0 0 0,34-80 4 0 0,2 1 0 0 0,-1-1 0 0 0,1 0 0 0 0,0 1 0 0 0,0 14 0 0 0,1-22 1 0 0,0 1 1 0 0,0 0-1 0 0,0-1 0 0 0,0 1 0 0 0,0 0 0 0 0,0-1 0 0 0,0 1 1 0 0,1 0-1 0 0,-1-1 0 0 0,0 1 0 0 0,0-1 0 0 0,1 1 0 0 0,-1 0 1 0 0,0-1-1 0 0,1 1 0 0 0,-1-1 0 0 0,0 1 0 0 0,1-1 1 0 0,-1 1-1 0 0,1-1 0 0 0,-1 1 0 0 0,1-1 0 0 0,-1 0 0 0 0,1 1 1 0 0,-1-1-1 0 0,1 0 0 0 0,0 1 0 0 0,-1-1 0 0 0,1 0 0 0 0,-1 0 1 0 0,1 1-1 0 0,0-1 0 0 0,-1 0 0 0 0,1 0 0 0 0,0 0 1 0 0,-1 0-1 0 0,1 0 0 0 0,0 0 0 0 0,-1 0 0 0 0,1 0 0 0 0,-1 0 1 0 0,1 0-1 0 0,0 0 0 0 0,-1-1 0 0 0,2 1 0 0 0,4-2 30 0 0,1 1-1 0 0,-1-1 1 0 0,12-6-1 0 0,16-9 13 0 0,1-1-1 0 0,37-28 0 0 0,64-55-26 0 0,-112 82 2 0 0,221-192-50 0 0,-151 126-55 0 0,208-188-143 0 0,236-205-194 0 0,-367 325 416 0 0,-7 7 26 0 0,-112 99 48 0 0,-28 24 6 0 0,42-30 0 0 0,-40 34-22 0 0,-15 10 15 0 0,22-12 0 0 0,-33 21-67 0 0,1 0-1 0 0,-1-1 1 0 0,0 1-1 0 0,1 0 1 0 0,-1-1-1 0 0,0 1 1 0 0,1 0-1 0 0,-1 0 1 0 0,0 0 0 0 0,1 0-1 0 0,-1-1 1 0 0,1 1-1 0 0,-1 0 1 0 0,0 0-1 0 0,1 0 1 0 0,-1 0-1 0 0,1 0 1 0 0,-1 0-1 0 0,1 0 1 0 0,-1 0-1 0 0,0 0 1 0 0,1 0 0 0 0,-1 0-1 0 0,1 0 1 0 0,-1 0-1 0 0,0 1 1 0 0,1-1-1 0 0,-1 6 19 0 0,0-5-19 0 0,-1 7-1 0 0,0 0 0 0 0,0 0 0 0 0,-1-1 0 0 0,0 1 0 0 0,0-1 0 0 0,-1 0 0 0 0,0 0 0 0 0,0 1 0 0 0,-1-2 0 0 0,-5 9 0 0 0,1-1 0 0 0,-18 35 0 0 0,-68 111 0 0 0,-87 124 0 0 0,-37 123 0 0 0,140-261 0 0 0,33-59 0 0 0,-33 60 0 0 0,62-117 0 0 0,1 1 0 0 0,-16 48 0 0 0,31-78 3 0 0,0-1 0 0 0,0 0-1 0 0,0 0 1 0 0,-1 1-1 0 0,1-1 1 0 0,0 0 0 0 0,0 0-1 0 0,0 1 1 0 0,0-1 0 0 0,0 0-1 0 0,-1 1 1 0 0,1-1 0 0 0,0 0-1 0 0,0 0 1 0 0,0 1 0 0 0,0-1-1 0 0,0 0 1 0 0,0 1 0 0 0,0-1-1 0 0,0 0 1 0 0,0 1 0 0 0,0-1-1 0 0,0 0 1 0 0,0 1 0 0 0,0-1-1 0 0,0 0 1 0 0,1 1 0 0 0,-1-1-1 0 0,0 0 1 0 0,0 0 0 0 0,0 1-1 0 0,0-1 1 0 0,1 0 0 0 0,-1 1-1 0 0,11-7 199 0 0,-3 1-100 0 0,9-5 7 0 0,-1-1 1 0 0,-1 0 0 0 0,16-16-1 0 0,44-47-26 0 0,-22 20-52 0 0,-33 34-26 0 0,145-146-29 0 0,369-355-993 0 0,-76 137 868 0 0,-281 240 126 0 0,-173 141 24 0 0,142-114 84 0 0,8 12 14 0 0,-133 95-88 0 0,-20 9-10 0 0,5-1 0 0 0,-3 3 0 0 0,-5 4 4 0 0,1-1 0 0 0,-1 0 1 0 0,0 1-1 0 0,0-1 0 0 0,-1 0 0 0 0,1 0 0 0 0,-4 4 0 0 0,-5 9 16 0 0,-55 90-38 0 0,-4-4-1 0 0,-113 127 1 0 0,122-160-8 0 0,-2 0-8 0 0,-58 83 0 0 0,41-27 34 0 0,28-41 0 0 0,-147 259-12 0 0,173-298-27 0 0,13-24 34 0 0,-17 39 0 0 0,30-59 11 0 0,-1-1 0 0 0,0 1 0 0 0,0 0 1 0 0,1-1-1 0 0,-1 1 0 0 0,1-1 0 0 0,0 1 0 0 0,-1 0 0 0 0,1-1 1 0 0,0 1-1 0 0,0 0 0 0 0,0-1 0 0 0,0 1 0 0 0,0 0 0 0 0,1-1 1 0 0,-1 1-1 0 0,0 0 0 0 0,2 2 0 0 0,-2-3-4 0 0,0-1-1 0 0,0 0 0 0 0,0 0 1 0 0,0 0-1 0 0,0 0 0 0 0,0 0 1 0 0,0 0-1 0 0,0 0 0 0 0,1 0 1 0 0,-1 1-1 0 0,0-1 0 0 0,0 0 1 0 0,0 0-1 0 0,0 0 0 0 0,0 0 1 0 0,0 0-1 0 0,0 0 0 0 0,1 0 1 0 0,-1 0-1 0 0,0 0 0 0 0,0 0 1 0 0,0 0-1 0 0,0 0 0 0 0,0 0 1 0 0,0 0-1 0 0,1 0 0 0 0,-1 0 1 0 0,0 0-1 0 0,0 0 0 0 0,0 0 1 0 0,0 0-1 0 0,0 0 0 0 0,0 0 1 0 0,1 0-1 0 0,-1 0 0 0 0,0 0 1 0 0,0 0-1 0 0,0 0 0 0 0,0-1 1 0 0,10-1 0 0 0,0-1 0 0 0,0-1 0 0 0,0 0 0 0 0,16-9 0 0 0,27-16 14 0 0,0-3 0 0 0,93-74 0 0 0,536-409-427 0 0,-595 452 350 0 0,135-103-40 0 0,132-94-32 0 0,-300 223 104 0 0,167-105-124 0 0,-188 123 162 0 0,-17 9 22 0 0,28-13 0 0 0,-44 23-29 0 0,1 0 1 0 0,-1 0-1 0 0,1-1 1 0 0,-1 1-1 0 0,0 0 0 0 0,1 0 1 0 0,-1 0-1 0 0,1 0 1 0 0,-1 0-1 0 0,1-1 0 0 0,-1 1 1 0 0,0 0-1 0 0,1 0 1 0 0,-1 0-1 0 0,1 0 1 0 0,-1 0-1 0 0,1 1 0 0 0,-1-1 1 0 0,1 0-1 0 0,-1 0 1 0 0,0 0-1 0 0,1 0 1 0 0,-1 0-1 0 0,1 0 0 0 0,-1 1 1 0 0,1-1-1 0 0,-1 1 0 0 0,0-1 0 0 0,0 0 0 0 0,1 1 0 0 0,-1-1 0 0 0,0 1 0 0 0,0-1 0 0 0,0 1 1 0 0,0-1-1 0 0,0 1 0 0 0,0-1 0 0 0,0 1 0 0 0,0-1 0 0 0,0 1 0 0 0,0-1 0 0 0,0 1 0 0 0,0-1 0 0 0,0 0 0 0 0,0 1 0 0 0,0-1 0 0 0,0 1 0 0 0,0-1 0 0 0,-1 1 0 0 0,1-1 0 0 0,0 1 0 0 0,0-1 0 0 0,-1 1 0 0 0,-10 14 10 0 0,5-8-4 0 0,-73 87 42 0 0,-105 96 0 0 0,178-183-43 0 0,-213 203 73 0 0,-223 235-102 0 0,279-257-59 0 0,63-71 82 0 0,16-10 107 0 0,84-107-108 0 0,-1 1 12 0 0,-1 0 0 0 0,1 1 0 0 0,0-1 0 0 0,-1 0 0 0 0,1 1 0 0 0,0-1 0 0 0,0 1 0 0 0,0 0 0 0 0,0-1 0 0 0,0 1 0 0 0,0 0 0 0 0,1 0 0 0 0,-1-1 0 0 0,1 1 0 0 0,-1 0 0 0 0,0 2 0 0 0,1-3-8 0 0,0-1 0 0 0,0 0-1 0 0,0 0 1 0 0,0 0 0 0 0,0 0 0 0 0,0 0-1 0 0,0 0 1 0 0,0 0 0 0 0,0 0 0 0 0,0 1-1 0 0,0-1 1 0 0,0 0 0 0 0,0 0 0 0 0,0 0-1 0 0,0 0 1 0 0,0 0 0 0 0,1 0-1 0 0,-1 0 1 0 0,0 0 0 0 0,0 0 0 0 0,0 1-1 0 0,0-1 1 0 0,0 0 0 0 0,0 0 0 0 0,0 0-1 0 0,0 0 1 0 0,0 0 0 0 0,0 0 0 0 0,0 0-1 0 0,0 0 1 0 0,1 0 0 0 0,-1 0 0 0 0,0 0-1 0 0,0 0 1 0 0,0 0 0 0 0,0 0-1 0 0,0 0 1 0 0,0 0 0 0 0,0 0 0 0 0,0 0-1 0 0,1 0 1 0 0,-1 0 0 0 0,0 0 0 0 0,0 0-1 0 0,0 0 1 0 0,0 0 0 0 0,0 0 0 0 0,0 0-1 0 0,0 0 1 0 0,0 0 0 0 0,0 0 0 0 0,1 0-1 0 0,-1 0 1 0 0,0 0 0 0 0,0 0 0 0 0,0 0-1 0 0,0 0 1 0 0,0 0 0 0 0,0 0-1 0 0,0 0 1 0 0,0 0 0 0 0,0-1 0 0 0,0 1-1 0 0,0 0 1 0 0,1 0 0 0 0,22-6 210 0 0,-1-1 0 0 0,1-2 1 0 0,22-11-1 0 0,66-40-385 0 0,-72 38 77 0 0,224-132-386 0 0,172-91 365 0 0,-63 68 100 0 0,6 19 18 0 0,-55 53 61 0 0,-96 57-82 0 0,-207 45 175 0 0,37-2 0 0 0,-51 5-95 0 0,1 1 1 0 0,-1-1-1 0 0,1 1 1 0 0,-1 0 0 0 0,0 0-1 0 0,1 1 1 0 0,-1 0-1 0 0,0 0 1 0 0,9 5-1 0 0,-13-6-59 0 0,1 0-1 0 0,-1 1 0 0 0,0 0 0 0 0,0-1 0 0 0,0 1 0 0 0,-1 0 0 0 0,1 0 0 0 0,0 0 0 0 0,-1 0 0 0 0,1 0 0 0 0,-1 0 0 0 0,0 1 1 0 0,0-1-1 0 0,0 0 0 0 0,0 1 0 0 0,0-1 0 0 0,0 1 0 0 0,0-1 0 0 0,-1 1 0 0 0,1-1 0 0 0,-1 1 0 0 0,0 0 0 0 0,0-1 0 0 0,0 1 1 0 0,0-1-1 0 0,0 1 0 0 0,-2 3 0 0 0,0 3-4 0 0,0 0 0 0 0,-1 0 1 0 0,0 0-1 0 0,0-1 0 0 0,-1 1 1 0 0,-9 13-1 0 0,-16 20 2 0 0,-2-1 0 0 0,-50 50 0 0 0,13-15 0 0 0,-184 187-81 0 0,198-208 74 0 0,-249 256 255 0 0,292-299-218 0 0,-1 1-5 0 0,-13 17 0 0 0,25-30-21 0 0,0 0-4 0 0,0 0 1 0 0,0 0 0 0 0,0 0 0 0 0,0 0-1 0 0,0 0 1 0 0,0 0 0 0 0,0 0 0 0 0,1 0-1 0 0,-1 0 1 0 0,0 0 0 0 0,0 0 0 0 0,0 0-1 0 0,0 0 1 0 0,0 0 0 0 0,0 0 0 0 0,0 0-1 0 0,1 0 1 0 0,-1 0 0 0 0,0 0 0 0 0,0 0-1 0 0,0 1 1 0 0,0-1 0 0 0,0 0 0 0 0,0 0-1 0 0,0 0 1 0 0,0 0 0 0 0,1 0-1 0 0,-1 0 1 0 0,0 0 0 0 0,0 0 0 0 0,0 0-1 0 0,0 0 1 0 0,0 1 0 0 0,0-1 0 0 0,0 0-1 0 0,0 0 1 0 0,0 0 0 0 0,0 0 0 0 0,0 0-1 0 0,0 0 1 0 0,0 0 0 0 0,0 1 0 0 0,0-1-1 0 0,0 0 1 0 0,0 0 0 0 0,0 0 0 0 0,0 0-1 0 0,0 0 1 0 0,0 0 0 0 0,0 0 0 0 0,0 1-1 0 0,0-1 1 0 0,0 0 0 0 0,0 0 0 0 0,0 0-1 0 0,0 0 1 0 0,0 0 0 0 0,0 0-1 0 0,0 0 1 0 0,0 0 0 0 0,0 0 0 0 0,-1 1-1 0 0,1-1 1 0 0,0 0 0 0 0,0 0 0 0 0,0 0-1 0 0,10-1 10 0 0,0-1-1 0 0,0 0 0 0 0,0-1 0 0 0,0 0 0 0 0,0 0 0 0 0,-1-1 0 0 0,0 0 0 0 0,10-6 1 0 0,-2 2-7 0 0,311-165 14 0 0,-5-17-157 0 0,219-96-15 0 0,-493 262 145 0 0,358-171-24 0 0,189-61-671 0 0,-568 245 652 0 0,-20 8 43 0 0,-9 4 8 0 0,-8 5 3 0 0,-123 52-6 0 0,9-5-50 0 0,20-3 24 0 0,-128 58-47 0 0,163-79 44 0 0,-178 77-72 0 0,104-34 93 0 0,-36 16 15 0 0,-138 57-2 0 0,-217 81 429 0 0,511-217-330 0 0,-50 15 357 0 0,66-22-426 0 0,-1-1 0 0 0,0 1 0 0 0,1-2 1 0 0,-1 1-1 0 0,0-1 0 0 0,0 0 1 0 0,1 0-1 0 0,-10-2 0 0 0,16 2-30 0 0,-1 0 0 0 0,0-1 0 0 0,0 1 0 0 0,0 0 0 0 0,1 0 0 0 0,-1-1 0 0 0,0 1 0 0 0,1 0 0 0 0,-1-1 0 0 0,0 1 0 0 0,1-1 0 0 0,-1 1 0 0 0,0-1 0 0 0,1 1 0 0 0,-1-1 0 0 0,1 0 0 0 0,-1 1 0 0 0,1-1 0 0 0,-1 1 0 0 0,1-1 0 0 0,0 0 0 0 0,-1 0 0 0 0,1 0 0 0 0,-1-1 0 0 0,1 0 0 0 0,0 0 0 0 0,-1 0 0 0 0,1 0 0 0 0,0 0 0 0 0,0 1 0 0 0,0-1 0 0 0,1 0 0 0 0,-1-2 0 0 0,3-7-8 0 0,0 1-1 0 0,0 0 0 0 0,1 0 1 0 0,0 0-1 0 0,1 1 1 0 0,9-14-1 0 0,41-52-99 0 0,-55 74 108 0 0,49-57-110 0 0,3 2 1 0 0,95-79-1 0 0,133-81-212 0 0,-221 173 263 0 0,619-420-223 0 0,-234 193 282 0 0,-322 199 0 0 0,-119 69 0 0 0,6-3 0 0 0,0 0 0 0 0,-1-1 0 0 0,1 0 0 0 0,13-13 0 0 0,-22 18 0 0 0,1 1 0 0 0,0-1 0 0 0,-1 1 0 0 0,1-1 0 0 0,-1 1 0 0 0,1-1 0 0 0,-1 1 0 0 0,1-1 0 0 0,-1 0 0 0 0,0 1 0 0 0,1-1 0 0 0,-1 0 0 0 0,0 1 0 0 0,1-1 0 0 0,-1 0 0 0 0,0 1 0 0 0,0-1 0 0 0,0 0 0 0 0,0-1 0 0 0,-1 2 0 0 0,0-1 0 0 0,0 1 0 0 0,0-1 0 0 0,0 1 0 0 0,0 0 0 0 0,0 0 0 0 0,0 0 0 0 0,0 0 0 0 0,0-1 0 0 0,0 2 0 0 0,-1-1 0 0 0,1 0 0 0 0,0 0 0 0 0,0 0 0 0 0,0 0 0 0 0,-1 1 0 0 0,-23 4 0 0 0,0 2 0 0 0,0 0 0 0 0,-43 21 0 0 0,26-11 0 0 0,-471 226-132 0 0,303-138 83 0 0,-649 332-103 0 0,100-50 456 0 0,471-263 808 0 0,284-122-1088 0 0,0-1 1 0 0,0 0-1 0 0,0 0 1 0 0,0 0-1 0 0,0 0 1 0 0,0-1-1 0 0,-5 0 1 0 0,9 0-20 0 0,-1 0 0 0 0,1 0 0 0 0,0 0 1 0 0,-1 0-1 0 0,1 0 0 0 0,-1 0 0 0 0,1 0 1 0 0,-1-1-1 0 0,1 1 0 0 0,-1 0 0 0 0,1 0 1 0 0,-1 0-1 0 0,1-1 0 0 0,0 1 0 0 0,-1 0 0 0 0,1-1 1 0 0,0 1-1 0 0,-1 0 0 0 0,1-1 0 0 0,0 1 1 0 0,-1-1-1 0 0,1 1 0 0 0,0 0 0 0 0,-1-1 1 0 0,1-1 2 0 0,0 1 1 0 0,0 0 0 0 0,0 0 0 0 0,0-1 0 0 0,0 1-1 0 0,0 0 1 0 0,0 0 0 0 0,0 0 0 0 0,1-1-1 0 0,-1 1 1 0 0,0 0 0 0 0,1 0 0 0 0,-1 0 0 0 0,1-2-1 0 0,4-7-14 0 0,1-1 0 0 0,-1 1-1 0 0,2 1 1 0 0,-1-1 0 0 0,12-12-1 0 0,46-41-92 0 0,-48 48 87 0 0,61-50-131 0 0,112-74 0 0 0,-102 78 45 0 0,415-270-307 0 0,-419 281 373 0 0,420-238-143 0 0,110-30 163 0 0,47 10 12 0 0,-339 164 91 0 0,-313 140-56 0 0,0 1 0 0 0,0-2 0 0 0,0 1 1 0 0,8-7-1 0 0,-16 11-32 0 0,0 0 0 0 0,0 0 0 0 0,0 0 0 0 0,0 0 0 0 0,0-1 1 0 0,1 1-1 0 0,-1 0 0 0 0,0 0 0 0 0,0 0 0 0 0,0 0 0 0 0,0 0 0 0 0,0 0 0 0 0,0 0 1 0 0,0 0-1 0 0,0 0 0 0 0,0 0 0 0 0,0-1 0 0 0,0 1 0 0 0,0 0 0 0 0,0 0 0 0 0,0 0 1 0 0,0 0-1 0 0,1 0 0 0 0,-1 0 0 0 0,0 0 0 0 0,0-1 0 0 0,0 1 0 0 0,0 0 0 0 0,0 0 1 0 0,0 0-1 0 0,0 0 0 0 0,-1 0 0 0 0,1 0 0 0 0,0 0 0 0 0,0-1 0 0 0,0 1 1 0 0,0 0-1 0 0,0 0 0 0 0,0 0 0 0 0,0 0 0 0 0,0 0 0 0 0,0 0 0 0 0,0 0 0 0 0,0 0 1 0 0,0-1-1 0 0,0 1 0 0 0,0 0 0 0 0,0 0 0 0 0,-1 0 0 0 0,1 0 0 0 0,0 0 0 0 0,0 0 1 0 0,0 0-1 0 0,0 0 0 0 0,0 0 0 0 0,0 0 0 0 0,0 0 0 0 0,0 0 0 0 0,-1 0 0 0 0,-6-2 47 0 0,-4 3-8 0 0,0 1 1 0 0,-1 0-1 0 0,-17 5 0 0 0,1 0-4 0 0,-33 7 24 0 0,-184 50 104 0 0,39 13-153 0 0,124-45-13 0 0,-533 213-95 0 0,345-137 42 0 0,-34 8 56 0 0,65-26 110 0 0,20-11 226 0 0,210-75-310 0 0,-3 0 30 0 0,1 0-1 0 0,-1-1 1 0 0,0 0 0 0 0,-13 1-1 0 0,9-5-31 0 0,16 1-27 0 0,0 0 1 0 0,-1 0-1 0 0,1 0 0 0 0,0 0 1 0 0,-1-1-1 0 0,1 1 0 0 0,0 0 0 0 0,-1 0 1 0 0,1 0-1 0 0,0-1 0 0 0,-1 1 1 0 0,1 0-1 0 0,0 0 0 0 0,0-1 0 0 0,-1 1 1 0 0,1 0-1 0 0,0 0 0 0 0,0-1 1 0 0,0 1-1 0 0,-1 0 0 0 0,1-1 0 0 0,0 0 1 0 0,0-1-2 0 0,0 0 1 0 0,1 0-1 0 0,-1 0 1 0 0,0 1-1 0 0,1-1 1 0 0,0 0-1 0 0,-1 0 1 0 0,1 0-1 0 0,0 0 1 0 0,0 1 0 0 0,0-1-1 0 0,0 0 1 0 0,2-2-1 0 0,15-19 31 0 0,1 0-1 0 0,0 2 1 0 0,2 0-1 0 0,36-28 1 0 0,-32 28-2 0 0,136-110-4 0 0,6 8-1 0 0,203-112 0 0 0,383-169-515 0 0,-724 389 474 0 0,370-182-235 0 0,-92 48 82 0 0,-173 84 56 0 0,42-20-305 0 0,-12-11-242 0 0,-156 91 655 0 0,-1 0-1 0 0,1-1 1 0 0,-1 0 0 0 0,0 0 0 0 0,-1 0-1 0 0,7-9 1 0 0,-13 15 7 0 0,1-1 1 0 0,-1 1-1 0 0,0-1 0 0 0,1 1 0 0 0,-1-1 1 0 0,0 1-1 0 0,1-1 0 0 0,-1 0 0 0 0,0 1 0 0 0,0-1 1 0 0,0 1-1 0 0,1-1 0 0 0,-1 0 0 0 0,0 1 1 0 0,0-1-1 0 0,0 0 0 0 0,0 1 0 0 0,0-1 1 0 0,0 0-1 0 0,0 1 0 0 0,-1-1 0 0 0,1 0 0 0 0,0 1 1 0 0,0-1-1 0 0,-1 0 0 0 0,1 0 2 0 0,-1 0-1 0 0,0 0 1 0 0,0 0-1 0 0,0 0 1 0 0,0 1 0 0 0,0-1-1 0 0,1 0 1 0 0,-1 1-1 0 0,0-1 1 0 0,0 1-1 0 0,-1-1 1 0 0,1 1 0 0 0,-1-1-1 0 0,-6-1 28 0 0,1 0 0 0 0,-1 1 0 0 0,-12-1 0 0 0,-32 1 170 0 0,1 1-1 0 0,-74 12 1 0 0,-103 27-74 0 0,165-26-113 0 0,-426 108 52 0 0,-549 157 292 0 0,750-203-101 0 0,258-68-160 0 0,-53 4 1 0 0,65-9-47 0 0,14-1-34 0 0,1-1 0 0 0,-1 0 0 0 0,1 0 0 0 0,-1 0 0 0 0,-4-1 0 0 0,7 1-14 0 0,1 0 0 0 0,-1-1 0 0 0,1 1 0 0 0,-1 0 1 0 0,0 0-1 0 0,1 0 0 0 0,-1-1 0 0 0,1 1 1 0 0,-1 0-1 0 0,1 0 0 0 0,-1-1 0 0 0,1 1 1 0 0,-1-1-1 0 0,1 1 0 0 0,0 0 0 0 0,-1-1 1 0 0,1 1-1 0 0,-1-1 0 0 0,1 1 0 0 0,0-1 1 0 0,-1 1-1 0 0,1-1 0 0 0,0 1 0 0 0,0-1 0 0 0,0 1 1 0 0,-1-1-1 0 0,1 0 0 0 0,0 1 0 0 0,0-1 1 0 0,0 1-1 0 0,0-1 0 0 0,0 0 0 0 0,0 1 1 0 0,0-1-1 0 0,0 1 0 0 0,0-1 0 0 0,0 0 1 0 0,0 1-1 0 0,0-1 0 0 0,1 1 0 0 0,-1-2 0 0 0,2-2-16 0 0,0 0-1 0 0,0 0 1 0 0,1 0-1 0 0,-1 0 0 0 0,1 0 1 0 0,0 0-1 0 0,0 1 1 0 0,0-1-1 0 0,1 1 0 0 0,5-4 1 0 0,-6 4 6 0 0,34-28-95 0 0,48-31-1 0 0,-25 19 17 0 0,99-70-148 0 0,186-98 0 0 0,-206 137 197 0 0,208-120-2 0 0,-279 151-20 0 0,179-120-566 0 0,-225 146 556 0 0,0 0-1 0 0,36-37 0 0 0,-56 52 84 0 0,-1-1-1 0 0,1 1 0 0 0,-1 0 1 0 0,1 0-1 0 0,-1-1 0 0 0,0 1 1 0 0,2-3-1 0 0,-3 4-4 0 0,0 1-1 0 0,0-1 1 0 0,0 0 0 0 0,1 1-1 0 0,-1-1 1 0 0,0 0 0 0 0,0 1-1 0 0,0-1 1 0 0,0 0 0 0 0,0 1-1 0 0,0-1 1 0 0,0 0 0 0 0,0 1-1 0 0,-1-1 1 0 0,1 0 0 0 0,0 1-1 0 0,0-1 1 0 0,0 0 0 0 0,-1 1-1 0 0,1-1 1 0 0,0 1 0 0 0,-1-1-1 0 0,1 0 1 0 0,-1 1 0 0 0,1-1-1 0 0,0 1 1 0 0,-1-1 0 0 0,1 1-1 0 0,-1-1 1 0 0,1 1 0 0 0,-1 0-1 0 0,0-1 1 0 0,1 1 0 0 0,-1 0 0 0 0,0-1-1 0 0,-5-1 41 0 0,0 0-1 0 0,-1 0 0 0 0,1 1 1 0 0,0-1-1 0 0,0 1 1 0 0,-1 1-1 0 0,1-1 1 0 0,-1 1-1 0 0,-10 2 0 0 0,-8 1 3 0 0,-32 8-1 0 0,-548 155-176 0 0,456-116 200 0 0,-6 2 122 0 0,-88 10 142 0 0,170-44-223 0 0,40-9-30 0 0,-44 7-1 0 0,58-17-36 0 0,19 1-44 0 0,0 0-1 0 0,0 0 1 0 0,-1 0 0 0 0,1 0-1 0 0,0 0 1 0 0,0 0-1 0 0,0 0 1 0 0,-1 0-1 0 0,1-1 1 0 0,0 1-1 0 0,0 0 1 0 0,-1 0-1 0 0,1 0 1 0 0,0 0 0 0 0,0-1-1 0 0,0 1 1 0 0,0 0-1 0 0,0 0 1 0 0,-1 0-1 0 0,1-1 1 0 0,0 1-1 0 0,0 0 1 0 0,0 0 0 0 0,0-1-1 0 0,0 1 1 0 0,0 0-1 0 0,0 0 1 0 0,0-1-1 0 0,0 1 1 0 0,0 0-1 0 0,0 0 1 0 0,0-1 0 0 0,1-2 2 0 0,0 1 1 0 0,0-1 0 0 0,0 1 0 0 0,1-1 0 0 0,-1 1-1 0 0,1 0 1 0 0,-1-1 0 0 0,3-1 0 0 0,0-1-14 0 0,9-9-24 0 0,0 0 0 0 0,1 1 0 0 0,1 0 0 0 0,24-16 0 0 0,-4 3-10 0 0,69-57-112 0 0,127-93-104 0 0,-16 34 188 0 0,178-124-45 0 0,-179 120 83 0 0,-7 5 2 0 0,-105 74 31 0 0,54-43 0 0 0,-132 91 11 0 0,-16 14 0 0 0,-1 0 0 0 0,0-1 0 0 0,0 0 0 0 0,-1 0 0 0 0,11-15 0 0 0,-16 20-7 0 0,-1 1-1 0 0,1-1 0 0 0,0 0 0 0 0,-1 0 0 0 0,1 0 0 0 0,-1 0 1 0 0,0 1-1 0 0,1-1 0 0 0,-1 0 0 0 0,0 0 0 0 0,0 0 0 0 0,1 0 1 0 0,-1 0-1 0 0,0 0 0 0 0,0 0 0 0 0,0 0 0 0 0,0 0 0 0 0,0 0 1 0 0,0 0-1 0 0,0 0 0 0 0,-1 0 0 0 0,1 0 0 0 0,0 0 0 0 0,0 0 1 0 0,-1 0-1 0 0,1 0 0 0 0,-1 0 0 0 0,1 1 0 0 0,-1-1 0 0 0,1 0 0 0 0,-1 0 1 0 0,1 0-1 0 0,-1 1 0 0 0,0-1 0 0 0,1 0 0 0 0,-1 1 0 0 0,0-1 1 0 0,0 0-1 0 0,0 1 0 0 0,1-1 0 0 0,-1 1 0 0 0,0-1 0 0 0,-1 1 1 0 0,-4-3 10 0 0,0 1-1 0 0,-1 0 1 0 0,1 0 0 0 0,0 0 0 0 0,-8 0 0 0 0,-20-2 18 0 0,0 1 0 0 0,-1 1 0 0 0,-53 5 0 0 0,-103 23 95 0 0,123-15-114 0 0,-608 128 0 0 0,438-87 237 0 0,142-32-193 0 0,84-18-57 0 0,7 0 0 0 0,0-1 0 0 0,0 0 0 0 0,-1 0 0 0 0,1 0 0 0 0,0 0 0 0 0,-1-1 0 0 0,1 0 0 0 0,-1 0 0 0 0,-9-2 0 0 0,14 1 0 0 0,1 1-1 0 0,0 0 0 0 0,-1 0 1 0 0,1 0-1 0 0,0 0 1 0 0,0 0-1 0 0,-1 0 0 0 0,1-1 1 0 0,0 1-1 0 0,0 0 1 0 0,-1 0-1 0 0,1 0 0 0 0,0-1 1 0 0,0 1-1 0 0,0 0 1 0 0,-1 0-1 0 0,1-1 0 0 0,0 1 1 0 0,0 0-1 0 0,0 0 1 0 0,0-1-1 0 0,0 1 1 0 0,-1 0-1 0 0,1-1 0 0 0,0 1 1 0 0,0 0-1 0 0,0 0 1 0 0,0-1-1 0 0,0 1 0 0 0,0 0 1 0 0,0-1-1 0 0,0 1 1 0 0,0 0-1 0 0,0-1 0 0 0,0 1 1 0 0,0 0-1 0 0,0 0 1 0 0,1-1-1 0 0,-1 1 0 0 0,8-14-44 0 0,-7 13 41 0 0,11-14-36 0 0,1 1 0 0 0,0 0 0 0 0,1 1 0 0 0,25-18 0 0 0,-15 12-32 0 0,273-185-513 0 0,-126 94 387 0 0,67-56-49 0 0,242-157-115 0 0,-451 305 356 0 0,366-239-67 0 0,-377 243 92 0 0,-1 1 1 0 0,-1-2-1 0 0,0 0 0 0 0,25-33 0 0 0,-39 46 4 0 0,0 0 0 0 0,-1-1-1 0 0,1 1 1 0 0,-1-1 0 0 0,1 0-1 0 0,-1 1 1 0 0,0-1 0 0 0,0 0-1 0 0,0 0 1 0 0,-1 0 0 0 0,1 0-1 0 0,-1 0 1 0 0,0 0 0 0 0,1 0-1 0 0,-2-5 1 0 0,1 6-5 0 0,-1 0 0 0 0,0-1 0 0 0,1 1 0 0 0,-1 0-1 0 0,0 0 1 0 0,0 0 0 0 0,-1 0 0 0 0,1 0 0 0 0,0 1 0 0 0,-1-1 0 0 0,1 0 0 0 0,-1 0 0 0 0,1 1 0 0 0,-1-1-1 0 0,0 1 1 0 0,0 0 0 0 0,0-1 0 0 0,0 1 0 0 0,0 0 0 0 0,-3-1 0 0 0,-10-5 5 0 0,0 2 0 0 0,-1 0 0 0 0,0 0 0 0 0,0 2 0 0 0,-23-3 0 0 0,-85 0 23 0 0,-73 20 8 0 0,0 16-51 0 0,153-22 5 0 0,-444 85 132 0 0,80-14 116 0 0,44-12-104 0 0,349-65-132 0 0,0 0 0 0 0,-16-1 0 0 0,31-1-20 0 0,-1 0 1 0 0,0 0 0 0 0,1 0 0 0 0,-1 0-1 0 0,0 0 1 0 0,0 0 0 0 0,0 0 0 0 0,0 0 0 0 0,0 0-1 0 0,0 0 1 0 0,0 0 0 0 0,0-1 0 0 0,1 1 0 0 0,-1 0-1 0 0,-1-1 1 0 0,2 0-1 0 0,0 0 1 0 0,0 1-1 0 0,0-1 0 0 0,0 0 0 0 0,0 0 0 0 0,0 1 1 0 0,0-1-1 0 0,0 0 0 0 0,0 1 0 0 0,0-1 1 0 0,1 0-1 0 0,-1 1 0 0 0,0-1 0 0 0,1 0 1 0 0,-1 1-1 0 0,0-1 0 0 0,1 0 0 0 0,-1 1 0 0 0,0-1 1 0 0,1 1-1 0 0,1-2 0 0 0,13-15-25 0 0,9-3-85 0 0,54-34 0 0 0,-39 28 45 0 0,56-39-77 0 0,68-45-32 0 0,435-246-37 0 0,-401 241 186 0 0,105-58-22 0 0,-255 147 111 0 0,-1-1 0 0 0,-1-2 0 0 0,50-44 0 0 0,-94 72-57 0 0,0 0-1 0 0,0 0 0 0 0,1 0 1 0 0,-1 0-1 0 0,0-1 0 0 0,0 1 1 0 0,-1 0-1 0 0,1-1 0 0 0,0 1 1 0 0,1-3-1 0 0,-2 3 0 0 0,0 1 0 0 0,0-1-1 0 0,0 1 1 0 0,0-1 0 0 0,0 0 0 0 0,0 1-1 0 0,0-1 1 0 0,0 1 0 0 0,0-1 0 0 0,0 0-1 0 0,0 1 1 0 0,0-1 0 0 0,0 1 0 0 0,0-1-1 0 0,-1 0 1 0 0,1 1 0 0 0,0-1 0 0 0,0 1-1 0 0,-1-1 1 0 0,0 0 0 0 0,0 0 8 0 0,-1-1 1 0 0,0 1-1 0 0,1 0 1 0 0,-1-1-1 0 0,0 1 1 0 0,0 0-1 0 0,0 0 1 0 0,0 0-1 0 0,0 1 1 0 0,0-1-1 0 0,-1 0 1 0 0,1 1-1 0 0,0 0 1 0 0,-3-1-1 0 0,-21-2 14 0 0,-1 2 0 0 0,0 0 1 0 0,0 2-1 0 0,-50 7 0 0 0,-110 33 102 0 0,111-23-113 0 0,-673 178 49 0 0,596-154-60 0 0,-289 77-6 0 0,431-116 0 0 0,-85 26 0 0 0,84-25 2 0 0,14-6 0 0 0,10-6-22 0 0,415-219-812 0 0,154-113 353 0 0,-327 189 366 0 0,-134 80 111 0 0,191-110 17 0 0,-290 169 42 0 0,-1-1-1 0 0,0 0 0 0 0,0-2 0 0 0,-2 0 1 0 0,26-26-1 0 0,-43 40-40 0 0,0-1 1 0 0,1 1-1 0 0,-1-1 0 0 0,0 1 1 0 0,0-1-1 0 0,0 0 1 0 0,0 1-1 0 0,0-1 1 0 0,0 0-1 0 0,0 0 0 0 0,-1 0 1 0 0,1 0-1 0 0,0-3 1 0 0,-1 4-8 0 0,-1 0 0 0 0,1-1 0 0 0,0 1 0 0 0,0 0 1 0 0,-1 0-1 0 0,1 0 0 0 0,-1 1 0 0 0,1-1 0 0 0,-1 0 0 0 0,1 0 1 0 0,-1 0-1 0 0,0 0 0 0 0,1 0 0 0 0,-1 1 0 0 0,0-1 1 0 0,0 0-1 0 0,0 1 0 0 0,0-1 0 0 0,1 0 0 0 0,-1 1 0 0 0,0-1 1 0 0,0 1-1 0 0,0-1 0 0 0,0 1 0 0 0,0 0 0 0 0,0-1 1 0 0,0 1-1 0 0,0 0 0 0 0,-2 0 0 0 0,-11-3 39 0 0,0 1 0 0 0,0 1 0 0 0,0 0 0 0 0,0 1-1 0 0,0 1 1 0 0,-24 3 0 0 0,26-2-34 0 0,-76 11 83 0 0,-105 32-1 0 0,139-31-106 0 0,-636 185-154 0 0,407-104 175 0 0,-32 13 117 0 0,309-108-111 0 0,8-4 0 0 0,7-7 2 0 0,39-31-30 0 0,0 2-1 0 0,66-40 0 0 0,-12 8-13 0 0,141-125-34 0 0,-32 25 26 0 0,26-19 33 0 0,-223 180 22 0 0,1 0 0 0 0,-1-1-1 0 0,-1-1 1 0 0,0 0 0 0 0,-1-1-1 0 0,21-29 1 0 0,-33 42-21 0 0,1 1 0 0 0,-1-1 1 0 0,0 1-1 0 0,1-1 0 0 0,-1 1 0 0 0,0-1 0 0 0,0 1 1 0 0,1-1-1 0 0,-1 1 0 0 0,0-1 0 0 0,0 0 0 0 0,0 1 0 0 0,0-1 1 0 0,0 1-1 0 0,0-1 0 0 0,0 0 0 0 0,0 1 0 0 0,0-1 1 0 0,0 1-1 0 0,0-1 0 0 0,0 1 0 0 0,0-1 0 0 0,0 0 1 0 0,0 1-1 0 0,-1-1 0 0 0,1 1 0 0 0,0-1 0 0 0,0 1 0 0 0,-1-1 1 0 0,1 1-1 0 0,0-1 0 0 0,-1 1 0 0 0,1-1 0 0 0,0 1 1 0 0,-1 0-1 0 0,1-1 0 0 0,-1 1 0 0 0,1-1 0 0 0,-1 1 0 0 0,1 0 1 0 0,-1 0-1 0 0,1-1 0 0 0,-1 1 0 0 0,1 0 0 0 0,-2-1 1 0 0,-2 0 12 0 0,-1 0 0 0 0,0 0 0 0 0,1 0 0 0 0,-10 0 0 0 0,14 1-14 0 0,-17 0 14 0 0,-1 0 0 0 0,1 1 0 0 0,-23 5-1 0 0,-55 15 37 0 0,77-16-48 0 0,-309 96-46 0 0,44-10 8 0 0,-135 19 116 0 0,326-91 13 0 0,91-19-90 0 0,0 1-1 0 0,0-1 0 0 0,-1 0 0 0 0,1 0 0 0 0,0 0 0 0 0,0 0 1 0 0,0 0-1 0 0,0 0 0 0 0,0 0 0 0 0,0 0 0 0 0,0 0 0 0 0,0 0 1 0 0,0 0-1 0 0,0-1 0 0 0,0 1 0 0 0,0 0 0 0 0,0-1 0 0 0,0 1 1 0 0,0-1-1 0 0,0 1 0 0 0,0-1 0 0 0,0 0 0 0 0,0 1 1 0 0,1-1-1 0 0,-1 0 0 0 0,0 1 0 0 0,0-1 0 0 0,1 0 0 0 0,-1 0 1 0 0,0-1-1 0 0,0 0-7 0 0,1 1 0 0 0,0-1 0 0 0,0 0 0 0 0,0 1 0 0 0,0-1 0 0 0,0 1 0 0 0,0-1 0 0 0,0 0 0 0 0,1 1 0 0 0,-1-1 0 0 0,0 1 0 0 0,1-1 0 0 0,-1 1 0 0 0,1-1 0 0 0,0 1 0 0 0,0-1 0 0 0,-1 1 0 0 0,1 0 0 0 0,2-3 0 0 0,14-17-15 0 0,0 1-1 0 0,1 0 0 0 0,22-17 1 0 0,67-49 13 0 0,-54 45-45 0 0,309-241-140 0 0,-36-19 129 0 0,-307 281 62 0 0,-7 8 1 0 0,0 0 0 0 0,18-27 0 0 0,-24 27 0 0 0,-6 11 2 0 0,1 0 0 0 0,-1 0 0 0 0,0 1 0 0 0,0-1 0 0 0,0 0 0 0 0,0 0 0 0 0,0 0 0 0 0,0 1 0 0 0,0-1 0 0 0,0 0 0 0 0,0 0 0 0 0,0 0 0 0 0,0 1 0 0 0,0-1 0 0 0,0 0 0 0 0,-1 0 0 0 0,1 1 0 0 0,0-1 0 0 0,-1 0 0 0 0,1 0-1 0 0,0 1 1 0 0,-1-1 0 0 0,1 0 0 0 0,-1 1 0 0 0,1-1 0 0 0,-1 1 0 0 0,1-1 0 0 0,-1 0 0 0 0,0 1 0 0 0,1-1 0 0 0,-1 1 0 0 0,0 0 0 0 0,1-1 0 0 0,-1 1 0 0 0,0-1 0 0 0,0 1 0 0 0,1 0 0 0 0,-1 0 0 0 0,0 0 0 0 0,0-1 0 0 0,0 1 0 0 0,1 0 0 0 0,-1 0 0 0 0,0 0 0 0 0,-1 0 0 0 0,-5 0 27 0 0,-1 1 1 0 0,1 0-1 0 0,0 0 1 0 0,-10 2-1 0 0,6 0-3 0 0,-15 3 4 0 0,0 2 0 0 0,-42 17 0 0 0,-48 30-107 0 0,103-48 60 0 0,-85 44-86 0 0,-65 31-43 0 0,-36 20 133 0 0,116-57 15 0 0,56-30-161 0 0,25-13-26 0 0,12-4-1091 0 0,-8 1 1177 0 0,0 0 0 0 0,-1 0 1 0 0,1 0-1 0 0,3-1 0 0 0,9-6-288 0 0,21-6-1368 0 0,-1-1-1 0 0,-1-2 1 0 0,55-37 0 0 0,-61 34 333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9:42.232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10040 17 9216 0 0,'-4'-3'135'0'0,"0"1"1"0"0,0 0-1 0 0,0 0 1 0 0,-1 0-1 0 0,-7-2 1 0 0,9 3 7 0 0,1 1 1 0 0,0 0-1 0 0,0-1 1 0 0,0 1 0 0 0,-1 0-1 0 0,1 1 1 0 0,0-1-1 0 0,0 0 1 0 0,0 0 0 0 0,0 1-1 0 0,-1 0 1 0 0,1-1-1 0 0,0 1 1 0 0,0 0 0 0 0,-33 13 4906 0 0,18-11-4069 0 0,9-2-356 0 0,-1 1 0 0 0,1 0 0 0 0,-10 4 0 0 0,-6 6 7 0 0,1 1 0 0 0,-41 28 0 0 0,-39 42-447 0 0,38-29-135 0 0,-54 36-45 0 0,-249 143 0 0 0,225-149-7 0 0,-34 18 15 0 0,135-79 35 0 0,15-9 64 0 0,-37 16 0 0 0,62-29-79 0 0,0 0 1 0 0,0-1-1 0 0,1 1 1 0 0,-1-1-1 0 0,0 0 1 0 0,0 0-1 0 0,0 1 1 0 0,0-1-1 0 0,0 0 0 0 0,1 0 1 0 0,-1-1-1 0 0,-3 1 1 0 0,4-1-22 0 0,1 1 0 0 0,-1 0 1 0 0,1-1-1 0 0,-1 1 0 0 0,1 0 1 0 0,-1-1-1 0 0,1 1 0 0 0,-1-1 1 0 0,1 1-1 0 0,-1-1 0 0 0,1 1 0 0 0,0-1 1 0 0,-1 1-1 0 0,1-1 0 0 0,0 1 1 0 0,-1-1-1 0 0,1 1 0 0 0,0-1 1 0 0,0 0-1 0 0,-1 1 0 0 0,1-1 0 0 0,0 1 1 0 0,0-1-1 0 0,0 0 0 0 0,0 1 1 0 0,0-1-1 0 0,0 0 0 0 0,0 1 1 0 0,0-1-1 0 0,0 0 0 0 0,0 1 0 0 0,1-1 1 0 0,-1 1-1 0 0,0-1 0 0 0,0 0 1 0 0,1 1-1 0 0,-1-1 0 0 0,1 0 1 0 0,5-15-6 0 0,1 0 1 0 0,1 1 0 0 0,0 0 0 0 0,13-16 0 0 0,45-54-300 0 0,-54 71 191 0 0,206-223-324 0 0,-181 198 528 0 0,35-39 814 0 0,-71 77-903 0 0,-1 1 0 0 0,1-1 0 0 0,-1 1-1 0 0,0-1 1 0 0,1 1 0 0 0,-1-1 0 0 0,0 0 0 0 0,1 1 0 0 0,-1-1 0 0 0,0 0-1 0 0,0 1 1 0 0,1-1 0 0 0,-1 0 0 0 0,0 1 0 0 0,0-1 0 0 0,0 0 0 0 0,0 0-1 0 0,0 1 1 0 0,0-1 0 0 0,0 0 0 0 0,0 1 0 0 0,0-1 0 0 0,-1-1 0 0 0,1 2-2 0 0,0 0 0 0 0,-1-1 0 0 0,1 1-1 0 0,0 0 1 0 0,0-1 0 0 0,-1 1 0 0 0,1 0 0 0 0,0 0 0 0 0,-1-1 0 0 0,1 1 0 0 0,0 0 0 0 0,-1 0 0 0 0,1 0 0 0 0,0-1 0 0 0,-1 1 0 0 0,1 0 0 0 0,0 0 0 0 0,-1 0 0 0 0,1 0 0 0 0,-1 0 0 0 0,1 0 0 0 0,0 0 0 0 0,-1 0 0 0 0,1 0-1 0 0,-1 0 1 0 0,1 0 0 0 0,0 0 0 0 0,-1 0 0 0 0,1 0 0 0 0,0 0 0 0 0,-1 1 0 0 0,1-1 0 0 0,0 0 0 0 0,-1 0 0 0 0,1 0 0 0 0,-1 0 0 0 0,1 1 0 0 0,0-1 0 0 0,0 0 0 0 0,-1 0 0 0 0,1 1 0 0 0,0-1 0 0 0,-1 1 0 0 0,-12 7 252 0 0,-23 12 1 0 0,-16 9 55 0 0,-38 32-120 0 0,-76 50-39 0 0,-483 276 547 0 0,384-248-532 0 0,250-132-92 0 0,-1-1 0 0 0,-1 0 0 0 0,-33 6 0 0 0,38-9-28 0 0,8-2-8 0 0,-12 1 220 0 0,15-2-263 0 0,1 0-1 0 0,0-1 1 0 0,-1 1-1 0 0,1 0 1 0 0,0 0 0 0 0,0 0-1 0 0,-1-1 1 0 0,1 1-1 0 0,0 0 1 0 0,-1-1 0 0 0,1 1-1 0 0,0 0 1 0 0,0 0-1 0 0,0-1 1 0 0,-1 1 0 0 0,1 0-1 0 0,0-1 1 0 0,0 1-1 0 0,0-1 1 0 0,0 1 0 0 0,0 0-1 0 0,-1-1 1 0 0,1 1 0 0 0,0 0-1 0 0,0-1 1 0 0,0 1-1 0 0,0-1 1 0 0,0 1 0 0 0,0 0-1 0 0,0-1 1 0 0,0 1-1 0 0,1 0 1 0 0,-1-1 0 0 0,0 1-1 0 0,0-1 1 0 0,0 1-1 0 0,0 0 1 0 0,0-1 0 0 0,1 1-1 0 0,-1 0 1 0 0,0-1-1 0 0,5-8 1 0 0,-1 0 0 0 0,2 0 0 0 0,-1 1 0 0 0,1 0 0 0 0,0 0-1 0 0,1 0 1 0 0,9-9 0 0 0,-7 8-10 0 0,89-89-520 0 0,3 4 0 0 0,120-83 0 0 0,-25 23 281 0 0,-82 63 176 0 0,-90 73 121 0 0,-2-1 0 0 0,-1-2 0 0 0,22-25 0 0 0,-41 43-31 0 0,0 1 1 0 0,-1 0-1 0 0,1-1 0 0 0,-1 1 1 0 0,1-1-1 0 0,0-4 0 0 0,-1 6-17 0 0,-1 1-1 0 0,0 0 0 0 0,0-1 0 0 0,0 1 1 0 0,0-1-1 0 0,0 1 0 0 0,0 0 1 0 0,0-1-1 0 0,0 1 0 0 0,0 0 0 0 0,0-1 1 0 0,0 1-1 0 0,0-1 0 0 0,0 1 1 0 0,0 0-1 0 0,0-1 0 0 0,0 1 0 0 0,0 0 1 0 0,0-1-1 0 0,-1 1 0 0 0,1 0 0 0 0,0-1 1 0 0,0 1-1 0 0,0 0 0 0 0,-1-1 1 0 0,1 1-1 0 0,0 0 0 0 0,0-1 0 0 0,-1 1 1 0 0,1 0-1 0 0,0 0 0 0 0,-1-1 1 0 0,1 1-1 0 0,0 0 0 0 0,-1 0 0 0 0,1 0 1 0 0,0 0-1 0 0,-1-1 0 0 0,1 1 0 0 0,0 0 1 0 0,-1 0-1 0 0,1 0 0 0 0,-1 0 1 0 0,1 0-1 0 0,0 0 0 0 0,-1 0 0 0 0,1 0 1 0 0,0 0-1 0 0,-1 0 0 0 0,1 0 1 0 0,-1 0-1 0 0,1 0 0 0 0,0 0 0 0 0,-1 1 1 0 0,1-1-1 0 0,-1 0 0 0 0,-4 1 20 0 0,0 0 0 0 0,0 1 0 0 0,0-1-1 0 0,-7 4 1 0 0,-7 3 13 0 0,-272 120 197 0 0,206-87-169 0 0,-95 47 72 0 0,-107 49 123 0 0,50-18 37 0 0,-147 73 385 0 0,363-182-663 0 0,-39 18 102 0 0,-127 40 0 0 0,161-60-82 0 0,-23 4 60 0 0,45-11-93 0 0,-1-1 0 0 0,1 1 0 0 0,0-1 0 0 0,0 0 0 0 0,-1 0 0 0 0,1-1 0 0 0,0 1 0 0 0,-7-3 0 0 0,10 3-6 0 0,0 0 1 0 0,0 0-1 0 0,0 0 0 0 0,1 0 1 0 0,-1-1-1 0 0,0 1 0 0 0,0 0 1 0 0,1-1-1 0 0,-1 1 0 0 0,0-1 0 0 0,0 1 1 0 0,1 0-1 0 0,-1-1 0 0 0,1 0 1 0 0,-1 1-1 0 0,0-1 0 0 0,1 1 1 0 0,-1-1-1 0 0,1 0 0 0 0,-1 1 1 0 0,1-1-1 0 0,0 0 0 0 0,-1 0 1 0 0,0-1-1 0 0,2 0-2 0 0,-1 1 0 0 0,0-1 0 0 0,0 0 0 0 0,1 0-1 0 0,-1 0 1 0 0,1 1 0 0 0,-1-1 0 0 0,1 0 0 0 0,1-2 0 0 0,1-2-17 0 0,5-12-81 0 0,0 2 0 0 0,2 0 1 0 0,0 0-1 0 0,20-24 0 0 0,56-55-243 0 0,-70 79 289 0 0,193-182-569 0 0,-139 128 422 0 0,2 0 16 0 0,-43 45 167 0 0,-13 13 78 0 0,-1-1 1 0 0,-1 0-1 0 0,24-30 1 0 0,12-19 104 0 0,-50 62-162 0 0,1-1 0 0 0,-1 1 0 0 0,1-1 0 0 0,0 0 0 0 0,-1 1 0 0 0,1-1 0 0 0,-1 0 0 0 0,1 1 0 0 0,-1-1 0 0 0,0 0 0 0 0,1 0 1 0 0,-1 1-1 0 0,0-1 0 0 0,1 0 0 0 0,-1 0 0 0 0,0 0 0 0 0,0 1 0 0 0,0-1 0 0 0,0 0 0 0 0,0 0 0 0 0,0 0 0 0 0,0 0 0 0 0,0 1 0 0 0,0-1 0 0 0,0 0 0 0 0,0 0 0 0 0,0 0 0 0 0,-1 0 0 0 0,0 0 7 0 0,-1 0 0 0 0,1 0 0 0 0,0 1 0 0 0,0-1 0 0 0,-1 1-1 0 0,1-1 1 0 0,0 1 0 0 0,-1 0 0 0 0,1-1 0 0 0,-1 1 0 0 0,1 0 0 0 0,-1 0 0 0 0,1 0 0 0 0,0 0 0 0 0,-1 0-1 0 0,1 0 1 0 0,-1 0 0 0 0,-1 1 0 0 0,-11 1 33 0 0,0 1 0 0 0,0 0 0 0 0,0 1 0 0 0,-23 9 0 0 0,-51 31-37 0 0,56-27 34 0 0,-96 48 22 0 0,-184 98 140 0 0,-528 245 374 0 0,719-362-473 0 0,20-9-35 0 0,76-30-61 0 0,25-7-7 0 0,0 0 0 0 0,-1 0 0 0 0,1 1-1 0 0,0-1 1 0 0,0 0 0 0 0,-1 0 0 0 0,1 0-1 0 0,0 0 1 0 0,-1-1 0 0 0,1 1 0 0 0,0 0-1 0 0,0 0 1 0 0,-1 0 0 0 0,1 0 0 0 0,0 0-1 0 0,0 0 1 0 0,-1 0 0 0 0,1 0-1 0 0,0 0 1 0 0,0-1 0 0 0,0 1 0 0 0,-1 0-1 0 0,1 0 1 0 0,0 0 0 0 0,0 0 0 0 0,0-1-1 0 0,-1 1 1 0 0,1-1-2 0 0,0 0 1 0 0,0 1-1 0 0,0-1 1 0 0,1 0-1 0 0,-1 1 0 0 0,0-1 1 0 0,0 1-1 0 0,0-1 0 0 0,1 0 1 0 0,-1 1-1 0 0,0-1 1 0 0,1 1-1 0 0,-1-1 0 0 0,0 0 1 0 0,1 1-1 0 0,-1-1 0 0 0,1 0 1 0 0,23-26-119 0 0,1 2 0 0 0,30-25 0 0 0,-36 33 53 0 0,300-242-546 0 0,-120 102 463 0 0,-176 139 142 0 0,131-116-37 0 0,-123 95 56 0 0,-31 40-10 0 0,0-1 0 0 0,0 0 0 0 0,0 0-1 0 0,0 0 1 0 0,0 0 0 0 0,0-1 0 0 0,0 1 0 0 0,0 0 0 0 0,0 0 0 0 0,0 0 0 0 0,0 0 0 0 0,0 0 0 0 0,0 0-1 0 0,0 0 1 0 0,-1 0 0 0 0,1 0 0 0 0,0 0 0 0 0,0 0 0 0 0,0 0 0 0 0,0 0 0 0 0,0 0 0 0 0,0 0 0 0 0,0 0 0 0 0,0 0-1 0 0,0 0 1 0 0,0 0 0 0 0,0 0 0 0 0,0 0 0 0 0,0 0 0 0 0,0 0 0 0 0,0 0 0 0 0,0 0 0 0 0,0 0 0 0 0,0-1-1 0 0,0 1 1 0 0,0 0 0 0 0,0 0 0 0 0,0 0 0 0 0,0 0 0 0 0,0 0 0 0 0,0 0 0 0 0,0 0 0 0 0,0 0 0 0 0,0 0 0 0 0,0 0-1 0 0,0 0 1 0 0,0 0 0 0 0,0 0 0 0 0,0 0 0 0 0,0 0 0 0 0,0 0 0 0 0,0-1 0 0 0,0 1 0 0 0,0 0 0 0 0,0 0-1 0 0,0 0 1 0 0,0 0 0 0 0,0 0 0 0 0,-5-2 18 0 0,-1 1 0 0 0,0 0 0 0 0,0 0 0 0 0,0 0 0 0 0,0 1 0 0 0,0-1 0 0 0,0 1 0 0 0,0 1 0 0 0,0-1 0 0 0,0 1 0 0 0,-12 3 0 0 0,-4 3 11 0 0,-39 17 0 0 0,30-11-2 0 0,-264 112 64 0 0,22-9-23 0 0,-9 6 161 0 0,-22 9-4 0 0,203-89-195 0 0,-51 19 50 0 0,75-28-20 0 0,50-20-15 0 0,-1-2-1 0 0,-36 10 1 0 0,64-20-43 0 0,0-1 1 0 0,0 0 0 0 0,-1 0-1 0 0,1 0 1 0 0,-1 0-1 0 0,1 0 1 0 0,0 0 0 0 0,-1 0-1 0 0,1 0 1 0 0,0 0-1 0 0,-1 0 1 0 0,1 0 0 0 0,0 0-1 0 0,-1 0 1 0 0,1 0-1 0 0,0 0 1 0 0,-1 0 0 0 0,1 0-1 0 0,0 0 1 0 0,-1 0-1 0 0,1 0 1 0 0,0-1 0 0 0,-1 1-1 0 0,1 0 1 0 0,1-8 11 0 0,15-13-101 0 0,-13 17 59 0 0,14-15-115 0 0,0 1-1 0 0,36-29 1 0 0,49-28-136 0 0,-90 67 253 0 0,755-477-856 0 0,-556 346 842 0 0,-123 77 6 0 0,-60 41 33 0 0,31-29 0 0 0,-35 32-2 0 0,-18 14 21 0 0,-1 0-1 0 0,1 0 1 0 0,-1-1-1 0 0,7-7 1 0 0,-10 10 50 0 0,-26 0 118 0 0,17 1-153 0 0,1 1 1 0 0,0-1 0 0 0,-1 2-1 0 0,-5-1 1 0 0,-16 6 43 0 0,1 1 0 0 0,0 0 0 0 0,-48 23-1 0 0,55-22-68 0 0,-363 157 183 0 0,96-39-24 0 0,184-83-91 0 0,-169 75 126 0 0,-323 153 165 0 0,555-255-368 0 0,21-9 0 0 0,-24 14 0 0 0,32-14-16 0 0,14-10-43 0 0,0 0 0 0 0,0-1-1 0 0,0 1 1 0 0,0-1 0 0 0,4-6 0 0 0,8-9-65 0 0,7-3-56 0 0,32-24-1 0 0,-7 6 56 0 0,125-102-173 0 0,-18 12 192 0 0,-71 58 40 0 0,78-65 53 0 0,-141 117 13 0 0,-1 0 0 0 0,-1-1 0 0 0,23-34 0 0 0,-40 54 2 0 0,0 1 1 0 0,0-1-1 0 0,-1 0 0 0 0,1 0 0 0 0,-1 0 0 0 0,1 0 1 0 0,-1 0-1 0 0,1 0 0 0 0,-1 0 0 0 0,1 0 1 0 0,-1 0-1 0 0,0 0 0 0 0,0 0 0 0 0,1-1 0 0 0,-1 1 1 0 0,0 0-1 0 0,0 0 0 0 0,0 0 0 0 0,0 0 0 0 0,0 0 1 0 0,-1 0-1 0 0,1-2 0 0 0,-1 2 4 0 0,1 1 0 0 0,-1-1 0 0 0,0 0-1 0 0,1 0 1 0 0,-1 1 0 0 0,0-1 0 0 0,0 1 0 0 0,0-1-1 0 0,0 0 1 0 0,1 1 0 0 0,-1 0 0 0 0,0-1 0 0 0,0 1-1 0 0,0 0 1 0 0,0-1 0 0 0,0 1 0 0 0,0 0 0 0 0,0 0-1 0 0,-1 0 1 0 0,-6-1 28 0 0,1 1 0 0 0,-1 0 1 0 0,1 1-1 0 0,0 0 0 0 0,-10 2 0 0 0,-30 11 49 0 0,-76 33 0 0 0,55-19-32 0 0,-243 95-40 0 0,-181 65 181 0 0,333-125-110 0 0,-36 13-20 0 0,-276 123 135 0 0,456-191-186 0 0,0-1 0 0 0,0 0-1 0 0,-1-1 1 0 0,0-1 0 0 0,-32 5-1 0 0,33-10 1 0 0,14 0-11 0 0,1 0 0 0 0,-1 0 0 0 0,1 0 0 0 0,-1 0 0 0 0,1 0 0 0 0,-1 0 0 0 0,1 0 0 0 0,-1 0 0 0 0,1 0 0 0 0,0-1 0 0 0,-1 1 0 0 0,1 0 0 0 0,-1 0 0 0 0,1-1 0 0 0,0 1 0 0 0,-1 0 0 0 0,1 0 0 0 0,-1-1 0 0 0,1 1 0 0 0,0-1 0 0 0,-1 0 0 0 0,1-1-9 0 0,1-1-1 0 0,0 0 0 0 0,-1 1 1 0 0,1-1-1 0 0,0 0 1 0 0,0 1-1 0 0,1-1 1 0 0,-1 1-1 0 0,0-1 1 0 0,1 1-1 0 0,2-3 0 0 0,19-27-116 0 0,1 2 0 0 0,1 1 0 0 0,44-40 0 0 0,98-69-31 0 0,-75 65 129 0 0,-21 17 2 0 0,-34 29 15 0 0,-2-1 0 0 0,37-38-1 0 0,-53 49 12 0 0,-16 15 0 0 0,0-1 0 0 0,1 0 0 0 0,-1 0 0 0 0,0 0 0 0 0,-1 0 0 0 0,1 0 0 0 0,3-6 0 0 0,-6 9 0 0 0,0 0 1 0 0,1 0-1 0 0,-1-1 0 0 0,0 1 1 0 0,0 0-1 0 0,0 0 0 0 0,0-1 1 0 0,0 1-1 0 0,0 0 0 0 0,0 0 0 0 0,0-1 1 0 0,0 1-1 0 0,0 0 0 0 0,0-1 1 0 0,0 1-1 0 0,0 0 0 0 0,0 0 0 0 0,0-1 1 0 0,0 1-1 0 0,0 0 0 0 0,0 0 1 0 0,0-1-1 0 0,0 1 0 0 0,0 0 1 0 0,0 0-1 0 0,0-1 0 0 0,-1 1 0 0 0,1 0 1 0 0,0 0-1 0 0,0-1 0 0 0,0 1 1 0 0,0 0-1 0 0,-1 0 0 0 0,1 0 1 0 0,0-1-1 0 0,0 1 0 0 0,0 0 0 0 0,-1 0 1 0 0,1 0-1 0 0,0 0 0 0 0,0 0 1 0 0,-1-1-1 0 0,1 1 0 0 0,0 0 0 0 0,-1 0 1 0 0,1 0-1 0 0,0 0 0 0 0,0 0 1 0 0,-1 0-1 0 0,1 0 0 0 0,0 0 1 0 0,0 0-1 0 0,-1 0 0 0 0,-19 2 48 0 0,9 1-15 0 0,1 1-1 0 0,-18 8 1 0 0,6-2-3 0 0,-329 162 74 0 0,103-47-80 0 0,-86 44 38 0 0,-221 98 68 0 0,451-225-111 0 0,-62 26 38 0 0,85-44 1 0 0,65-19-56 0 0,15-5-2 0 0,0 1 1 0 0,0-1-1 0 0,0 1 1 0 0,0-1-1 0 0,0 0 1 0 0,-1 1-1 0 0,1-1 1 0 0,0 0-1 0 0,0 0 1 0 0,0 0-1 0 0,0 0 1 0 0,-1 0-1 0 0,1 0 1 0 0,0 0-1 0 0,0 0 1 0 0,0 0-1 0 0,-1-1 1 0 0,1 1-1 0 0,0 0 1 0 0,0-1-1 0 0,-1 0 1 0 0,1 0 0 0 0,1 1 1 0 0,0-1-1 0 0,0 1 1 0 0,0-1-1 0 0,0 1 1 0 0,1-1-1 0 0,-1 1 1 0 0,0-1-1 0 0,0 1 1 0 0,0-1 0 0 0,0 1-1 0 0,0-1 1 0 0,1 1-1 0 0,-1-1 1 0 0,0 1-1 0 0,0-1 1 0 0,1 1-1 0 0,-1-1 1 0 0,0 1-1 0 0,1 0 1 0 0,-1-1-1 0 0,1 1 1 0 0,-1-1-1 0 0,0 1 1 0 0,1 0-1 0 0,-1 0 1 0 0,1-1-1 0 0,0 1 1 0 0,2-4-13 0 0,7-8-47 0 0,51-56-152 0 0,-22 30 132 0 0,61-54-84 0 0,72-61 93 0 0,-87 77 123 0 0,23-19-119 0 0,2-8-63 0 0,-106 100 128 0 0,-2 1 4 0 0,0 0 0 0 0,0 0 0 0 0,0-1 0 0 0,0 1 0 0 0,0 0 0 0 0,-1 0 0 0 0,1-1 0 0 0,-1 1 0 0 0,0-1 0 0 0,1 0 0 0 0,-1 1 0 0 0,0-1 0 0 0,-1 0 0 0 0,1 1 0 0 0,0-4 0 0 0,-1 5 2 0 0,-1 1 0 0 0,1-1 0 0 0,-1 1-1 0 0,1 0 1 0 0,-1-1 0 0 0,1 1 0 0 0,-1-1 0 0 0,1 1 0 0 0,-1 0 0 0 0,1 0-1 0 0,-1-1 1 0 0,1 1 0 0 0,-1 0 0 0 0,0 0 0 0 0,1 0 0 0 0,-1 0-1 0 0,0 0 1 0 0,1 0 0 0 0,-2 0 0 0 0,1 0 5 0 0,-3-1 8 0 0,-1 1 1 0 0,0 0-1 0 0,0 0 0 0 0,0 1 0 0 0,0-1 0 0 0,0 1 1 0 0,1 0-1 0 0,-6 2 0 0 0,-39 17 103 0 0,27-11-73 0 0,-177 81 47 0 0,-169 85-33 0 0,-8 3 2 0 0,61-29-24 0 0,57-24-10 0 0,130-62 52 0 0,127-62-83 0 0,1-1 1 0 0,0 0-1 0 0,0 0 1 0 0,0 0-1 0 0,0 0 1 0 0,-1 0-1 0 0,1 0 1 0 0,0 0 0 0 0,0 1-1 0 0,0-1 1 0 0,-1 0-1 0 0,1 0 1 0 0,0 0-1 0 0,0 0 1 0 0,0 0-1 0 0,-1 0 1 0 0,1 0-1 0 0,0 0 1 0 0,0 0-1 0 0,0 0 1 0 0,-1 0-1 0 0,1 0 1 0 0,0 0-1 0 0,0 0 1 0 0,0 0-1 0 0,-1 0 1 0 0,1-1-1 0 0,0 1 1 0 0,0 0 0 0 0,0 0-1 0 0,-1 0 1 0 0,1 0-1 0 0,2-7 17 0 0,9-7 2 0 0,15-15-18 0 0,42-33 0 0 0,-22 20-19 0 0,19-17-54 0 0,118-81 0 0 0,-89 76 59 0 0,161-105-46 0 0,-100 63 59 0 0,-138 92 0 0 0,-9 6 0 0 0,-9 5 0 0 0,-6 5 0 0 0,-42 11 0 0 0,1 3 0 0 0,-82 38 0 0 0,81-31 0 0 0,-403 183-64 0 0,147-67-1686 0 0,-26 13-4534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9.72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9:24.809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876 32 2760 0 0,'-47'12'175'0'0,"-43"20"9346"0"0,77-26-8077 0 0,1 0 1 0 0,0 1-1 0 0,0 1 1 0 0,-13 10-1 0 0,-72 79-1155 0 0,22-26-289 0 0,31-32 0 0 0,-51 37-377 0 0,22-19 69 0 0,68-52 356 0 0,-1 1 0 0 0,0-1 0 0 0,-1-1 0 0 0,1 1 0 0 0,-1-1 0 0 0,0-1 0 0 0,0 1 0 0 0,0-1 0 0 0,-1 0 0 0 0,1-1 0 0 0,-11 3 0 0 0,17-5 38 0 0,-1 0 1 0 0,0 0-1 0 0,0 0 0 0 0,0 0 1 0 0,1 0-1 0 0,-1 0 0 0 0,0-1 1 0 0,0 1-1 0 0,-2-2 0 0 0,4 2-48 0 0,-1 0 8 0 0,1-1 0 0 0,-1 1 0 0 0,1-1-1 0 0,0 0 1 0 0,0 1 0 0 0,-1-1 0 0 0,1 0 0 0 0,0 1-1 0 0,0-1 1 0 0,0 0 0 0 0,0 1 0 0 0,0-1-1 0 0,0 0 1 0 0,0 0 0 0 0,0 1 0 0 0,0-1 0 0 0,0 0-1 0 0,0-1 1 0 0,1 1 71 0 0,-1-6 26 0 0,1 0-1 0 0,0-1 1 0 0,0 1 0 0 0,1 0-1 0 0,0-1 1 0 0,0 1 0 0 0,1 0-1 0 0,-1 1 1 0 0,2-1-1 0 0,-1 0 1 0 0,1 1 0 0 0,5-8-1 0 0,8-7-35 0 0,0 1 0 0 0,22-20 1 0 0,-16 17 53 0 0,8-8-147 0 0,52-40 0 0 0,-17 17-135 0 0,-34 26-12 0 0,41-27-1 0 0,-45 37 111 0 0,20-12 26 0 0,-48 29-3 0 0,1 1 0 0 0,-1 0 0 0 0,0 0 0 0 0,0 0 0 0 0,0-1 0 0 0,1 1 0 0 0,-1 0 0 0 0,0 0 0 0 0,0 0 0 0 0,1 0 0 0 0,-1 0 0 0 0,0 0 0 0 0,0-1 0 0 0,1 1 0 0 0,-1 0 0 0 0,0 0 0 0 0,0 0 0 0 0,1 0 0 0 0,-1 0 0 0 0,0 0 0 0 0,1 0 0 0 0,-1 0 0 0 0,0 0 0 0 0,0 0 0 0 0,1 0 0 0 0,-1 0 0 0 0,0 0 0 0 0,0 1 0 0 0,1-1 0 0 0,-1 0 0 0 0,0 0 0 0 0,1 0 0 0 0,-2 5 0 0 0,0-1 0 0 0,0 0 0 0 0,0 0 0 0 0,-1 0 0 0 0,1 0 0 0 0,-1 0 0 0 0,-3 6 0 0 0,-12 17 81 0 0,0 0-1 0 0,-24 28 1 0 0,-46 46 241 0 0,71-84-302 0 0,-65 66 49 0 0,12-14 6 0 0,-126 127-43 0 0,135-137 174 0 0,51-50-184 0 0,9-9-18 0 0,1 1-1 0 0,-1-1 0 0 0,1 0 1 0 0,-1 1-1 0 0,1-1 0 0 0,-1 0 1 0 0,1 1-1 0 0,-1-1 0 0 0,1 0 1 0 0,-1 1-1 0 0,1-1 0 0 0,0 0 1 0 0,-1 0-1 0 0,1 0 0 0 0,-1 0 1 0 0,1 1-1 0 0,0-1 0 0 0,4 0-3 0 0,0 0 0 0 0,0 0 0 0 0,0 0 0 0 0,-1 0 0 0 0,1-1 0 0 0,0 0 0 0 0,0 0 0 0 0,-1 0 0 0 0,1 0 0 0 0,7-4 0 0 0,4-3 0 0 0,23-16 0 0 0,-14 8 0 0 0,271-180 0 0 0,-249 163 16 0 0,1 2 0 0 0,2 2 0 0 0,69-30 0 0 0,-107 53-16 0 0,0 1 0 0 0,1 1 0 0 0,0 0 0 0 0,0 0 0 0 0,0 2 0 0 0,0-1 0 0 0,27 0 0 0 0,-39 3 1 0 0,0 0-1 0 0,0 0 1 0 0,0 0 0 0 0,-1 0-1 0 0,1 0 1 0 0,0 0 0 0 0,0 0-1 0 0,0 0 1 0 0,-1 0-1 0 0,1 0 1 0 0,0 1 0 0 0,0-1-1 0 0,0 0 1 0 0,-1 1 0 0 0,1-1-1 0 0,0 0 1 0 0,-1 1-1 0 0,1-1 1 0 0,0 1 0 0 0,-1-1-1 0 0,1 1 1 0 0,-1-1-1 0 0,1 1 1 0 0,-1 0 0 0 0,1-1-1 0 0,-1 1 1 0 0,1 0 0 0 0,-1-1-1 0 0,1 1 1 0 0,-1 0-1 0 0,0 0 1 0 0,1-1 0 0 0,-1 1-1 0 0,0 0 1 0 0,0 0 0 0 0,0-1-1 0 0,0 1 1 0 0,1 0-1 0 0,-1 0 1 0 0,0 0 0 0 0,0-1-1 0 0,-1 1 1 0 0,1 0-1 0 0,0 0 1 0 0,0 1 0 0 0,-2 4 12 0 0,0 0 1 0 0,0 0-1 0 0,0 0 1 0 0,-5 10-1 0 0,6-15-10 0 0,-18 33 224 0 0,-41 59 0 0 0,-33 26 107 0 0,18-25-53 0 0,-179 193-105 0 0,173-198-176 0 0,-16 13 0 0 0,47-53-5 0 0,-98 98-43 0 0,146-145 47 0 0,-1 0 0 0 0,1 1 0 0 0,0-1 1 0 0,0 1-1 0 0,1-1 0 0 0,-1 1 0 0 0,0 0 0 0 0,1 0 1 0 0,0 0-1 0 0,-1 3 0 0 0,-7 15 14 0 0,9-21-12 0 0,0 0 0 0 0,0-1 0 0 0,0 1 0 0 0,0 0 0 0 0,0 0 0 0 0,0 0 0 0 0,0 0 1 0 0,0 0-1 0 0,0 0 0 0 0,0 0 0 0 0,1 0 0 0 0,-1 0 0 0 0,0 0 0 0 0,0 0 0 0 0,0 0 0 0 0,0 0 0 0 0,0 0 0 0 0,0 0 1 0 0,0 0-1 0 0,0 1 0 0 0,0-1 0 0 0,0 0 0 0 0,0 0 0 0 0,0 0 0 0 0,0 0 0 0 0,0 0 0 0 0,0 0 0 0 0,0 0 0 0 0,1 0 0 0 0,-1 0 1 0 0,0 0-1 0 0,0 0 0 0 0,0 0 0 0 0,0 0 0 0 0,0 0 0 0 0,0 0 0 0 0,0 0 0 0 0,0 0 0 0 0,0 0 0 0 0,0 0 0 0 0,0 0 0 0 0,0 1 1 0 0,0-1-1 0 0,0 0 0 0 0,0 0 0 0 0,0 0 0 0 0,0 0 0 0 0,0 0 0 0 0,0 0 0 0 0,0 0 0 0 0,0 0 0 0 0,0 0 0 0 0,0 0 1 0 0,21-5-11 0 0,-1-1 1 0 0,0-1 0 0 0,0-1 0 0 0,0 0 0 0 0,-1-2 0 0 0,0 0-1 0 0,28-21 1 0 0,1-3 15 0 0,164-125 66 0 0,122-96-194 0 0,-43 36 70 0 0,-244 184 149 0 0,-26 20-80 0 0,0-1 0 0 0,-1-1 0 0 0,-1-1 0 0 0,20-24 0 0 0,-37 40 142 0 0,-1 2-155 0 0,-1 0 0 0 0,0 0 0 0 0,0 1 0 0 0,0-1 0 0 0,0 0 0 0 0,0 1 0 0 0,0-1 0 0 0,0 0 0 0 0,0 0-1 0 0,1 1 1 0 0,-1-1 0 0 0,0 0 0 0 0,0 1 0 0 0,0-1 0 0 0,-1 0 0 0 0,1 0 0 0 0,0 1 0 0 0,0-1 0 0 0,0 0 0 0 0,0 1 0 0 0,0-1 0 0 0,0 0-1 0 0,0 0 1 0 0,0 1 0 0 0,0-1 0 0 0,-1 0 0 0 0,1 0 0 0 0,0 1 0 0 0,0-1 0 0 0,0 0 0 0 0,-1 0 0 0 0,1 1 0 0 0,0-1 0 0 0,-1 0 0 0 0,-10 10 33 0 0,7-7-9 0 0,-264 262 396 0 0,225-220-402 0 0,-143 160-23 0 0,-24 25 0 0 0,-9-18 207 0 0,203-194-143 0 0,-19 25 0 0 0,-1 2 81 0 0,36-45-143 0 0,-1 0 0 0 0,1 1 0 0 0,0-1 0 0 0,0 0 0 0 0,-1 0 0 0 0,1 1 0 0 0,0-1 0 0 0,0 0 0 0 0,-1 1 0 0 0,1-1 0 0 0,0 0 0 0 0,0 1 0 0 0,0-1 0 0 0,-1 0 0 0 0,1 1 0 0 0,0-1 0 0 0,0 0 0 0 0,0 1 0 0 0,0-1 0 0 0,0 0 0 0 0,0 1 0 0 0,0-1 0 0 0,0 1 0 0 0,0-1 0 0 0,0 0-1 0 0,0 2 1 0 0,1-2-1 0 0,0 1 0 0 0,0-1 0 0 0,0 1-1 0 0,0-1 1 0 0,0 1 0 0 0,0-1-1 0 0,0 1 1 0 0,0-1 0 0 0,0 0-1 0 0,0 0 1 0 0,0 1 0 0 0,0-1-1 0 0,0 0 1 0 0,0 0 0 0 0,0 0-1 0 0,1 0 1 0 0,21-2-2 0 0,-3-2-29 0 0,0-2 1 0 0,-1 0-1 0 0,0 0 0 0 0,0-2 0 0 0,0 0 1 0 0,21-15-1 0 0,102-73-103 0 0,-105 68 114 0 0,410-275-133 0 0,-284 198 152 0 0,-138 90 0 0 0,-24 15 0 0 0,-1-1 0 0 0,1 0 0 0 0,0 1 0 0 0,0-1 0 0 0,0 0-1 0 0,0 1 1 0 0,0-1 0 0 0,0 1 0 0 0,0 0 0 0 0,0-1 0 0 0,0 1 0 0 0,0 0 0 0 0,2-1 0 0 0,-3 1-1 0 0,0 1 1 0 0,0-1 0 0 0,0 0 0 0 0,1 0 0 0 0,-1 0 0 0 0,0 0 0 0 0,0 1 0 0 0,0-1 0 0 0,0 0 0 0 0,0 0 0 0 0,0 0 0 0 0,1 1 0 0 0,-1-1 0 0 0,0 0 0 0 0,0 0 0 0 0,0 1 0 0 0,0-1 0 0 0,0 0 0 0 0,0 0 0 0 0,0 0-1 0 0,0 1 1 0 0,0-1 0 0 0,0 0 0 0 0,0 0 0 0 0,0 1 0 0 0,0-1 0 0 0,0 0 0 0 0,0 0 0 0 0,-1 0 0 0 0,1 1 0 0 0,0-1 0 0 0,0 0 0 0 0,0 1 0 0 0,-10 18 16 0 0,-28 36 167 0 0,-76 85-1 0 0,67-86-125 0 0,-169 185 9 0 0,215-238-66 0 0,-186 228 100 0 0,137-163 14 0 0,20-27 14 0 0,-42 69 0 0 0,57-85-92 0 0,10-14-12 0 0,-1 0-1 0 0,-6 16 0 0 0,12-24-21 0 0,-1 0-1 0 0,1-1 1 0 0,0 1-1 0 0,-1 0 1 0 0,1 0-1 0 0,0 0 0 0 0,0-1 1 0 0,0 1-1 0 0,-1 0 1 0 0,1 0-1 0 0,0 0 1 0 0,0 0-1 0 0,0-1 0 0 0,1 3 1 0 0,0-2 1 0 0,1-1 0 0 0,-1 1 0 0 0,1 0 0 0 0,-1 0 0 0 0,1-1 0 0 0,0 1 0 0 0,-1-1 0 0 0,1 1 0 0 0,0-1 0 0 0,-1 0 0 0 0,1 0 0 0 0,0 0 0 0 0,-1 0 0 0 0,1 0 0 0 0,0 0 0 0 0,2 0 1 0 0,0 0-3 0 0,2-1-6 0 0,-1 1 0 0 0,1-1 0 0 0,0 0-1 0 0,-1-1 1 0 0,1 1 0 0 0,-1-1 0 0 0,1 0 0 0 0,-1-1-1 0 0,0 1 1 0 0,10-7 0 0 0,4-5-40 0 0,24-22-1 0 0,-12 11 26 0 0,77-52-28 0 0,127-68 0 0 0,-66 43 16 0 0,-29 21-143 0 0,-130 76 103 0 0,-15 20-20 0 0,-14 11 79 0 0,-2-1-1 0 0,-1-1 0 0 0,-40 35 0 0 0,-22 25 16 0 0,-85 100-2 0 0,-34 38-5 0 0,67-73 64 0 0,123-135-51 0 0,-86 102 85 0 0,98-116-91 0 0,1 0 0 0 0,-1 1 0 0 0,1-1 0 0 0,0 1 0 0 0,-1-1-1 0 0,1 1 1 0 0,0-1 0 0 0,0 1 0 0 0,-1-1 0 0 0,1 1 0 0 0,0-1 0 0 0,0 1 0 0 0,0-1 0 0 0,0 1 0 0 0,0-1 0 0 0,-1 1 0 0 0,1-1 0 0 0,0 1 0 0 0,0-1 0 0 0,0 1 0 0 0,1 1-1 0 0,-1-2 0 0 0,1 0 0 0 0,0 1-1 0 0,-1-1 1 0 0,1 0-1 0 0,-1 0 1 0 0,1 1 0 0 0,0-1-1 0 0,0 0 1 0 0,-1 0-1 0 0,1 0 1 0 0,0 0-1 0 0,-1 0 1 0 0,1 0 0 0 0,0 0-1 0 0,0 0 1 0 0,-1 0-1 0 0,1 0 1 0 0,0-1 0 0 0,0 1-1 0 0,18-5-11 0 0,-18 5 9 0 0,15-7-32 0 0,-1 0-1 0 0,0 0 1 0 0,0-1-1 0 0,-1-1 1 0 0,14-11-1 0 0,-7 5 27 0 0,178-127-109 0 0,27-16 117 0 0,-135 93 0 0 0,47-30 0 0 0,-124 88 11 0 0,-17 9 12 0 0,0 0 1 0 0,1 0-1 0 0,-1 1 1 0 0,1-1-1 0 0,0 1 1 0 0,0-1-1 0 0,-4 6 1 0 0,-9 11 33 0 0,-137 122 202 0 0,116-110-238 0 0,-38 31-21 0 0,-51 46 0 0 0,53-40 0 0 0,-23 25 0 0 0,-23 40 144 0 0,109-124-92 0 0,7-7-51 0 0,0 0 1 0 0,0-1-1 0 0,0 1 0 0 0,1 0 1 0 0,-1 0-1 0 0,1 0 0 0 0,-1 0 1 0 0,1 0-1 0 0,0 0 0 0 0,-2 5 1 0 0,5-8-96 0 0,8-3 53 0 0,0 0 1 0 0,0-1-1 0 0,-1 0 0 0 0,0 0 0 0 0,16-13 0 0 0,-19 14 28 0 0,32-24 2 0 0,21-15 0 0 0,276-158-42 0 0,-288 178 71 0 0,18-11 71 0 0,-32 18 81 0 0,-6 4-3 0 0,-27 12-167 0 0,1 0 1 0 0,-1 0-1 0 0,0 0 0 0 0,0 0 0 0 0,0 0 1 0 0,0-1-1 0 0,0 1 0 0 0,0 0 1 0 0,0 0-1 0 0,0 0 0 0 0,0 0 0 0 0,0 0 1 0 0,0 0-1 0 0,0 0 0 0 0,0 0 0 0 0,0 0 1 0 0,0 0-1 0 0,0 0 0 0 0,0 0 0 0 0,0 0 1 0 0,1 0-1 0 0,-1 0 0 0 0,0 0 1 0 0,0 0-1 0 0,0 0 0 0 0,0-1 0 0 0,0 1 1 0 0,0 0-1 0 0,0 0 0 0 0,0 0 0 0 0,0 0 1 0 0,0 0-1 0 0,0 0 0 0 0,1 0 0 0 0,-1 0 1 0 0,0 0-1 0 0,0 1 0 0 0,0-1 0 0 0,0 0 1 0 0,0 0-1 0 0,0 0 0 0 0,0 0 1 0 0,0 0-1 0 0,0 0 0 0 0,0 0 0 0 0,0 0 1 0 0,0 0-1 0 0,1 0 0 0 0,-1 0 0 0 0,0 0 1 0 0,0 0-1 0 0,0 0 0 0 0,0 0 0 0 0,0 0 1 0 0,0 0-1 0 0,0 0 0 0 0,0 1 1 0 0,0-1-1 0 0,0 0 0 0 0,0 0 0 0 0,0 0 1 0 0,0 0-1 0 0,0 0 0 0 0,0 0 0 0 0,0 0 1 0 0,0 0-1 0 0,0 0 0 0 0,0 0 1 0 0,-3 9 3 0 0,-9 10-26 0 0,-3-1-126 0 0,-32 30-1 0 0,17-18 58 0 0,-63 53 70 0 0,16-17 25 0 0,31-23-4 0 0,-107 110 0 0 0,127-125-2 0 0,16-17 6 0 0,0 0 1 0 0,-11 16-1 0 0,-10 11 49 0 0,25-25-41 0 0,5-10 48 0 0,3-4 0 0 0,21-13-55 0 0,1-1 0 0 0,35-30 0 0 0,22-15-8 0 0,45-19 3 0 0,71-43 0 0 0,-157 102 3 0 0,-21 12-8 0 0,-1-1 0 0 0,17-11 0 0 0,-35 20 4 0 0,0 0 0 0 0,0 0 0 0 0,0 0 0 0 0,1 0 0 0 0,-1 0 0 0 0,0 0 0 0 0,0 0 0 0 0,0 0 0 0 0,0 1 0 0 0,0-1 0 0 0,0 0 0 0 0,1 0 0 0 0,-1 0 0 0 0,0 0 0 0 0,0 0 0 0 0,0 1 0 0 0,0-1 0 0 0,0 0 0 0 0,0 0 0 0 0,0 0 0 0 0,0 0 0 0 0,0 1 0 0 0,0-1 0 0 0,0 0 0 0 0,0 0 0 0 0,0 0 0 0 0,0 0 0 0 0,0 1 0 0 0,0-1 0 0 0,0 0 0 0 0,0 0 0 0 0,0 0 0 0 0,0 0 0 0 0,0 1 0 0 0,0-1 0 0 0,0 0 0 0 0,0 0 0 0 0,0 1 0 0 0,-1 7-20 0 0,-2-1 21 0 0,1-1 0 0 0,-1 0 0 0 0,0 1 0 0 0,0-1 0 0 0,-1-1 0 0 0,-6 9 0 0 0,-30 31 0 0 0,17-20 0 0 0,-15 18 0 0 0,-122 131 0 0 0,30-34 0 0 0,99-93 71 0 0,33-47-64 0 0,0 1 0 0 0,0-1 1 0 0,1 0-1 0 0,-1 1 0 0 0,0-1 0 0 0,0 0 1 0 0,1 0-1 0 0,2-1 0 0 0,5-1-7 0 0,1-1 0 0 0,-1 0 0 0 0,0 0 0 0 0,0-1 0 0 0,0-1 0 0 0,14-8 0 0 0,12-5 0 0 0,80-44 48 0 0,-65 32-20 0 0,72-42 32 0 0,-78 46-36 0 0,18-10 16 0 0,-33 18-27 0 0,-31 30 107 0 0,-2-5-94 0 0,-1 0-1 0 0,0-1 0 0 0,0 1 0 0 0,-5 6 0 0 0,-6 7 51 0 0,4-5-18 0 0,0 0 0 0 0,-2 0 1 0 0,-25 23-1 0 0,-51 34 129 0 0,31-27-78 0 0,-147 118 316 0 0,147-113-243 0 0,19-15-2153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9:40.373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2474 790 14944 0 0,'-28'3'339'0'0,"-68"10"919"0"0,-68 25 123 0 0,-229 83 0 0 0,133-32-1148 0 0,31-11-223 0 0,-168 68-243 0 0,135-57 103 0 0,255-87 130 0 0,-255 102-64 0 0,238-94 64 0 0,0 2 0 0 0,2 1 0 0 0,-1 0 0 0 0,2 2 0 0 0,-23 18 0 0 0,44-33 0 0 0,0 0 0 0 0,-1 1 0 0 0,1-1 0 0 0,0 0 0 0 0,-1 0 0 0 0,1 1 0 0 0,0-1 0 0 0,0 0 0 0 0,-1 1 0 0 0,1-1 0 0 0,0 1 0 0 0,0-1 0 0 0,0 0 0 0 0,-1 1 0 0 0,1-1 0 0 0,0 1 0 0 0,0-1 0 0 0,0 0 0 0 0,0 1 0 0 0,0-1 0 0 0,0 1 0 0 0,0-1 0 0 0,0 1 0 0 0,1 1 0 0 0,1 1 0 0 0,0-2 0 0 0,0 1 0 0 0,0 0 0 0 0,0 0 0 0 0,1-1 0 0 0,-1 1 0 0 0,0-1 0 0 0,1 0 0 0 0,-1 1 0 0 0,1-1 0 0 0,3 1 0 0 0,3 0 0 0 0,-1-1 0 0 0,0 0 0 0 0,1-1 0 0 0,-1 0 0 0 0,14-2 0 0 0,-11 2 0 0 0,44-7 0 0 0,90-21 0 0 0,-87 15 0 0 0,244-66 0 0 0,-131 32 0 0 0,207-70-1 0 0,-208 61 13 0 0,-2-6 41 0 0,-29 11 1 0 0,10-6-43 0 0,70-22-12 0 0,-191 69 2 0 0,-22 7-12 0 0,1 1 0 0 0,0-1 1 0 0,0 1-1 0 0,0 1 0 0 0,11-2 0 0 0,-16 3-53 0 0,-16 12 103 0 0,-5 2 64 0 0,-2 0 0 0 0,1 0 0 0 0,-25 10 0 0 0,-5 4-44 0 0,-152 81 7 0 0,26-15-26 0 0,-9 14-40 0 0,-73 42 0 0 0,75-45 14 0 0,-248 130 36 0 0,338-190-10 0 0,-127 64 183 0 0,111-54-69 0 0,48-27-130 0 0,2 4 0 0 0,-64 44-1 0 0,120-74-22 0 0,0 0 1 0 0,1 0-1 0 0,0-1 1 0 0,0 1 0 0 0,-1 0-1 0 0,1 0 1 0 0,-3 5-1 0 0,5-7 0 0 0,0 0 0 0 0,0 0-1 0 0,0 0 1 0 0,0-1 0 0 0,0 1-1 0 0,0 0 1 0 0,1 0 0 0 0,-1 0 0 0 0,0 0-1 0 0,0 0 1 0 0,0 0 0 0 0,0 0-1 0 0,0 0 1 0 0,0 0 0 0 0,0 0-1 0 0,0 0 1 0 0,0 0 0 0 0,0 0-1 0 0,0 0 1 0 0,1 0 0 0 0,-1 0-1 0 0,0 0 1 0 0,0 0 0 0 0,0 0 0 0 0,0 0-1 0 0,0 0 1 0 0,0 0 0 0 0,0 0-1 0 0,0 0 1 0 0,0 0 0 0 0,0 0-1 0 0,0 0 1 0 0,0 1 0 0 0,0-1-1 0 0,1 0 1 0 0,-1 0 0 0 0,0 0-1 0 0,0 0 1 0 0,0 0 0 0 0,0 0-1 0 0,0 0 1 0 0,0 0 0 0 0,0 0 0 0 0,0 0-1 0 0,0 0 1 0 0,0 0 0 0 0,0 0-1 0 0,0 0 1 0 0,0 1 0 0 0,0-1-1 0 0,0 0 1 0 0,0 0 0 0 0,0 0-1 0 0,0 0 1 0 0,0 0 0 0 0,0 0-1 0 0,0 0 1 0 0,0 0 0 0 0,0 0 0 0 0,0 0-1 0 0,0 0 1 0 0,0 1 0 0 0,0-1-1 0 0,0 0 1 0 0,0 0 0 0 0,0 0-1 0 0,0 0 1 0 0,0 0 0 0 0,0 0-1 0 0,12 1 5 0 0,1-1 0 0 0,-1-1-1 0 0,1 0 1 0 0,-1 0 0 0 0,0-1 0 0 0,21-7-1 0 0,4 1 29 0 0,260-79-23 0 0,-212 58-10 0 0,271-101 0 0 0,-5-15 0 0 0,-199 81 0 0 0,-9 2 0 0 0,98-39 0 0 0,-110 50 0 0 0,212-67 0 0 0,-297 104 3 0 0,-29 8 7 0 0,1 1 0 0 0,-1 1 0 0 0,1 0 0 0 0,33-2 1 0 0,-50 6-10 0 0,-1 0 1 0 0,1 0 0 0 0,-1 0-1 0 0,1 0 1 0 0,-1 0 0 0 0,0 0-1 0 0,1 0 1 0 0,-1 0-1 0 0,1 0 1 0 0,-1 0 0 0 0,1 0-1 0 0,-1 0 1 0 0,0 1 0 0 0,1-1-1 0 0,-1 0 1 0 0,1 0 0 0 0,-1 0-1 0 0,0 1 1 0 0,1-1-1 0 0,-1 0 1 0 0,1 1 0 0 0,-1 0 11 0 0,1 0-1 0 0,-1 1 1 0 0,0-1 0 0 0,1 0 0 0 0,-1 1 0 0 0,0-1 0 0 0,0 1 0 0 0,0-1 0 0 0,0 0-1 0 0,0 1 1 0 0,0-1 0 0 0,-1 1 0 0 0,1-1 0 0 0,0 0 0 0 0,-1 1 0 0 0,1-1-1 0 0,-1 0 1 0 0,1 1 0 0 0,-1-1 0 0 0,0 0 0 0 0,1 0 0 0 0,-1 0 0 0 0,-2 2 0 0 0,-24 30 187 0 0,23-28-180 0 0,-61 61 116 0 0,-3-2 0 0 0,-84 60 0 0 0,79-69-123 0 0,-253 187 27 0 0,142-103-40 0 0,41-29 0 0 0,15-11 180 0 0,-38 27 122 0 0,42-33-645 0 0,108-80 324 0 0,10-6 19 0 0,8-5 0 0 0,8-5 0 0 0,-9 3 0 0 0,36-14 60 0 0,59-30-1 0 0,32-29 130 0 0,-39 21-150 0 0,24-14-159 0 0,59-31-51 0 0,-54 33 171 0 0,51-26 0 0 0,143-58 0 0 0,-246 116 0 0 0,-33 14 0 0 0,51-18 0 0 0,-19 13 11 0 0,-64 22 108 0 0,-3 4-49 0 0,-15 17 13 0 0,-2 2 55 0 0,-26 23 1 0 0,-169 117 186 0 0,175-135-288 0 0,-4 6-7 0 0,-43 44 1 0 0,8-6-14 0 0,-361 283-17 0 0,23-51 0 0 0,327-239 6 0 0,-85 79-1 0 0,170-140-2 0 0,-6 6 5 0 0,0 0 1 0 0,0 1-1 0 0,1 0 1 0 0,1 0-1 0 0,-14 20 0 0 0,22-30-8 0 0,0 0 0 0 0,0 0 0 0 0,1 0 0 0 0,-1 0 0 0 0,0 0 0 0 0,0 0 0 0 0,0 0 0 0 0,0 0 0 0 0,0 0 0 0 0,0 0 0 0 0,0 0 0 0 0,1 0 0 0 0,-1 0 0 0 0,0 0 0 0 0,0 0 0 0 0,0 1 0 0 0,0-1 0 0 0,0 0 0 0 0,0 0 0 0 0,0 0 0 0 0,1 0 0 0 0,-1 0 0 0 0,0 0 0 0 0,0 0 0 0 0,0 0 0 0 0,0 0 0 0 0,0 0 0 0 0,0 0 0 0 0,0 0 0 0 0,0 1 0 0 0,0-1 0 0 0,0 0 0 0 0,1 0 0 0 0,-1 0 0 0 0,0 0 0 0 0,0 0 0 0 0,0 0 0 0 0,0 1 0 0 0,0-1 0 0 0,0 0 0 0 0,0 0 0 0 0,0 0 0 0 0,0 0 0 0 0,0 0 0 0 0,0 0 0 0 0,0 0 0 0 0,0 1 0 0 0,0-1 0 0 0,0 0 0 0 0,0 0 0 0 0,0 0 0 0 0,0 0 0 0 0,-1 0 0 0 0,1 0 0 0 0,0 0 0 0 0,0 1 0 0 0,0-1 0 0 0,0 0 0 0 0,0 0 0 0 0,0 0 0 0 0,0 0 0 0 0,0 0 0 0 0,0 0 0 0 0,0 0 0 0 0,0 0 0 0 0,-1 1 0 0 0,11-6 0 0 0,-8 4 0 0 0,115-51 0 0 0,214-122-74 0 0,-253 133 55 0 0,51-34-47 0 0,18-9 55 0 0,37-22-43 0 0,-45 20 54 0 0,-41 28 0 0 0,-2 2 0 0 0,-92 53 0 0 0,1 0 0 0 0,-1 1 0 0 0,0-1 0 0 0,1 1 0 0 0,0 0 0 0 0,0 1 0 0 0,6-2 0 0 0,-11 2 0 0 0,1 1 0 0 0,-1 0 0 0 0,0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1 0 0 0,0-1 0 0 0,0 0 0 0 0,0 0 0 0 0,0 0 0 0 0,1 0 0 0 0,-1 0 0 0 0,0 0 0 0 0,0 0 0 0 0,0 0 0 0 0,0 1 0 0 0,0-1 0 0 0,0 0 0 0 0,0 0 0 0 0,0 0 0 0 0,-1 3 0 0 0,0 0 0 0 0,0-1 0 0 0,0 1 0 0 0,-1-1 0 0 0,1 1 0 0 0,-1-1 0 0 0,1 1 0 0 0,-1-1 0 0 0,0 0 0 0 0,0 0 0 0 0,-3 3 0 0 0,1-1 0 0 0,-62 58 0 0 0,24-23 12 0 0,-158 132 167 0 0,97-86-127 0 0,-659 514 1 0 0,723-572-52 0 0,-513 370 65 0 0,477-340-30 0 0,18-16 92 0 0,1 3 0 0 0,-65 66 0 0 0,83-62 152 0 0,37-48-278 0 0,1 0-1 0 0,-1 1 1 0 0,1-1-1 0 0,-1 1 1 0 0,1-1-1 0 0,-1 0 1 0 0,1 1-1 0 0,0-1 1 0 0,-1 1 0 0 0,1-1-1 0 0,0 1 1 0 0,0 0-1 0 0,-1-1 1 0 0,1 1-1 0 0,0-1 1 0 0,0 1 0 0 0,0-1-1 0 0,0 1 1 0 0,0 0-1 0 0,-1-1 1 0 0,1 1-1 0 0,1 0 1 0 0,-1 0 0 0 0,1-1-1 0 0,0 0 1 0 0,0 1-1 0 0,0-1 1 0 0,0 0-1 0 0,-1 0 1 0 0,1 1 0 0 0,0-1-1 0 0,0 0 1 0 0,0 0-1 0 0,0 0 1 0 0,0 0-1 0 0,0 0 1 0 0,0 0 0 0 0,0 0-1 0 0,-1-1 1 0 0,1 1-1 0 0,1-1 1 0 0,24-6 19 0 0,-18 5-19 0 0,35-12 16 0 0,-1-3 0 0 0,43-22 0 0 0,77-51 93 0 0,-30 15-29 0 0,140-65 13 0 0,194-108 19 0 0,166-131-114 0 0,-403 256-32 0 0,8 16-19 0 0,-234 106 50 0 0,22-10-14 0 0,0 1 0 0 0,0 1 0 0 0,40-9 0 0 0,-46 13 15 0 0,-16 4 0 0 0,0 0 0 0 0,0 1 0 0 0,0-1 0 0 0,0 0 0 0 0,1 1 0 0 0,-1 0 0 0 0,0 0 0 0 0,0 0 0 0 0,4 0 0 0 0,-7 0 0 0 0,0 0 0 0 0,1 0 0 0 0,-1 0 0 0 0,0 1 0 0 0,1-1 0 0 0,-1 0 0 0 0,0 0 0 0 0,1 0 0 0 0,-1 1 0 0 0,0-1 0 0 0,1 0 0 0 0,-1 0 0 0 0,0 1 0 0 0,0-1 0 0 0,1 0 0 0 0,-1 0 0 0 0,0 1 0 0 0,0-1 0 0 0,0 0 0 0 0,1 1 0 0 0,-1-1 0 0 0,0 0 0 0 0,0 1 0 0 0,0 1 2 0 0,1-1 1 0 0,-1 1-1 0 0,0 0 0 0 0,0-1 0 0 0,-1 1 0 0 0,1-1 0 0 0,0 1 0 0 0,0-1 0 0 0,-1 1 1 0 0,1-1-1 0 0,-1 1 0 0 0,1-1 0 0 0,-1 1 0 0 0,-1 1 0 0 0,-14 23 63 0 0,9-15-34 0 0,-7 10 9 0 0,-1 0-1 0 0,-1-1 1 0 0,-22 21-1 0 0,13-15-15 0 0,-173 166 146 0 0,40-54-104 0 0,-35 31-68 0 0,-235 196 2 0 0,134-122-10 0 0,38-33-44 0 0,190-152 56 0 0,-142 124 50 0 0,140-111 12 0 0,21-20 50 0 0,33-36-98 0 0,11-3-5 0 0,3-12-10 0 0,0 0-1 0 0,0 0 1 0 0,0 0 0 0 0,0 0-1 0 0,0 0 1 0 0,0-1-1 0 0,1 1 1 0 0,-1 0 0 0 0,0 0-1 0 0,0 0 1 0 0,0 0 0 0 0,0 0-1 0 0,0 0 1 0 0,0 0 0 0 0,0 0-1 0 0,0 0 1 0 0,0 0 0 0 0,0 0-1 0 0,0 0 1 0 0,0 0-1 0 0,0 0 1 0 0,1 0 0 0 0,-1 0-1 0 0,0 0 1 0 0,0 0 0 0 0,0 0-1 0 0,0 0 1 0 0,0 0 0 0 0,0 0-1 0 0,0 0 1 0 0,0 0 0 0 0,0 0-1 0 0,0 0 1 0 0,0 0 0 0 0,1 0-1 0 0,-1 0 1 0 0,0 0-1 0 0,0 0 1 0 0,0 0 0 0 0,0 0-1 0 0,0 0 1 0 0,0 0 0 0 0,0 0-1 0 0,0 0 1 0 0,0 0 0 0 0,0 0-1 0 0,0 0 1 0 0,0 0 0 0 0,0 0-1 0 0,1 0 1 0 0,-1 0 0 0 0,0 1-1 0 0,0-1 1 0 0,0 0-1 0 0,0 0 1 0 0,0 0 0 0 0,0 0-1 0 0,0 0 1 0 0,0 0 0 0 0,0 0-1 0 0,0 0 1 0 0,0 0 0 0 0,0 0-1 0 0,0 0 1 0 0,0 1 0 0 0,81-44-36 0 0,110-76 0 0 0,-136 83 27 0 0,241-160 72 0 0,14-31-88 0 0,59-38-32 0 0,-175 148 76 0 0,-138 87 2 0 0,90-35 0 0 0,-129 61-22 0 0,-4 5 0 0 0,-12-1 0 0 0,-1 1 0 0 0,0-1 0 0 0,0 1 0 0 0,1-1 0 0 0,-1 0 0 0 0,0 1 0 0 0,0-1 0 0 0,0 1 0 0 0,0-1 0 0 0,1 0 0 0 0,-1 1 0 0 0,0-1 0 0 0,0 1 0 0 0,0-1 0 0 0,0 1 0 0 0,0-1 0 0 0,0 1 0 0 0,0-1 0 0 0,0 0 0 0 0,0 1 0 0 0,0-1 0 0 0,0 1 0 0 0,0-1 0 0 0,-1 1 0 0 0,1-1 0 0 0,0 1 0 0 0,-6 14 0 0 0,5-14 0 0 0,-5 10 0 0 0,0 0 0 0 0,-1-1 0 0 0,0 0 0 0 0,-1 0 0 0 0,-17 16-1 0 0,-3 4 18 0 0,-289 343 274 0 0,141-168-223 0 0,-256 277 56 0 0,-15-40-136 0 0,247-246 92 0 0,134-136 27 0 0,39-37 85 0 0,-48 54 0 0 0,73-75-169 0 0,0 1 1 0 0,-1 0-1 0 0,1-1 1 0 0,1 1-1 0 0,-1 0 1 0 0,0 0 0 0 0,1 0-1 0 0,-1 0 1 0 0,1 1-1 0 0,0-1 1 0 0,0 0 0 0 0,-1 5-1 0 0,2-7-22 0 0,0 0 0 0 0,0-1 0 0 0,0 1 0 0 0,1-1 0 0 0,-1 1 0 0 0,0-1 0 0 0,0 1 1 0 0,0-1-1 0 0,0 1 0 0 0,0-1 0 0 0,1 1 0 0 0,-1-1 0 0 0,0 1 0 0 0,0-1 0 0 0,1 1 0 0 0,-1-1 0 0 0,0 1 0 0 0,1-1 0 0 0,-1 0 0 0 0,0 1 0 0 0,1-1 0 0 0,-1 1 0 0 0,1-1 0 0 0,-1 0 0 0 0,1 0 0 0 0,0 1 0 0 0,5 0 4 0 0,0 0 0 0 0,-1-1 0 0 0,1 1 1 0 0,0-1-1 0 0,0-1 0 0 0,0 1 0 0 0,0-1 0 0 0,0 0 0 0 0,6-2 0 0 0,-10 3-2 0 0,16-4-1 0 0,0-1 1 0 0,0-1 0 0 0,24-11 0 0 0,49-31-4 0 0,-16 9-20 0 0,235-128-407 0 0,-235 121 316 0 0,254-162-3 0 0,-210 132 102 0 0,25-17 14 0 0,245-175-82 0 0,-389 268 82 0 0,0 0 0 0 0,0 0-1 0 0,0 0 1 0 0,0 0 0 0 0,0 0 0 0 0,0 0 0 0 0,0-1 0 0 0,0 1-1 0 0,0 0 1 0 0,0 0 0 0 0,0 0 0 0 0,0 0 0 0 0,0 0 0 0 0,0 0-1 0 0,0 0 1 0 0,0 0 0 0 0,0 0 0 0 0,1 0 0 0 0,-1 0 0 0 0,0 0-1 0 0,0 0 1 0 0,0 0 0 0 0,0 0 0 0 0,0 0 0 0 0,0 0 0 0 0,0 0-1 0 0,0 0 1 0 0,0 0 0 0 0,0 0 0 0 0,0 0 0 0 0,1 0 0 0 0,-1 0-1 0 0,0 0 1 0 0,0 0 0 0 0,0 0 0 0 0,0 0 0 0 0,0 0 0 0 0,0 0-1 0 0,0 0 1 0 0,0 0 0 0 0,0 0 0 0 0,0 0 0 0 0,0 0 0 0 0,1 0-1 0 0,-1 0 1 0 0,0 0 0 0 0,0 0 0 0 0,0 0 0 0 0,0 1 0 0 0,0-1-1 0 0,0 0 1 0 0,0 0 0 0 0,0 0 0 0 0,0 0 0 0 0,0 0 0 0 0,0 0-1 0 0,0 0 1 0 0,0 0 0 0 0,0 0 0 0 0,0 0 0 0 0,0 0 0 0 0,0 1-1 0 0,0-1 1 0 0,1 3-13 0 0,0 0 0 0 0,0 0 0 0 0,-1 1-1 0 0,1-1 1 0 0,-1 0 0 0 0,0 1 0 0 0,0-1-1 0 0,0 0 1 0 0,-1 1 0 0 0,1-1 0 0 0,-1 0-1 0 0,1 1 1 0 0,-1-1 0 0 0,0 0 0 0 0,-1 0 0 0 0,-2 6-1 0 0,-4 7 99 0 0,-1-1 0 0 0,-11 16 0 0 0,7-12 23 0 0,-61 84 126 0 0,-114 124 0 0 0,115-143-196 0 0,-210 215-40 0 0,-19-17 8 0 0,-105 105 46 0 0,192-161 131 0 0,176-186-249 0 0,2 2 0 0 0,-39 58 0 0 0,38-48 140 0 0,37-51-54 0 0,4 0 1 0 0,7-2-13 0 0,0 0 0 0 0,-1-1-1 0 0,1 0 1 0 0,-1 0 0 0 0,0-1 0 0 0,0-1 0 0 0,0 1 0 0 0,0-1 0 0 0,0-1 0 0 0,12-7 0 0 0,13-11-16 0 0,36-33-1 0 0,-31 24 15 0 0,262-186-117 0 0,-245 179 60 0 0,146-97-21 0 0,113-83-2 0 0,-240 163 73 0 0,82-48 0 0 0,-139 93 0 0 0,-13 8 0 0 0,0-1 0 0 0,0 1 0 0 0,1 1 0 0 0,-1-1 0 0 0,1 1 0 0 0,10-4 0 0 0,-14 6 0 0 0,13-1 23 0 0,-15 1-21 0 0,0 1 0 0 0,0-1-1 0 0,0 1 1 0 0,0-1 0 0 0,0 1 0 0 0,0-1-1 0 0,0 0 1 0 0,0 1 0 0 0,0-1-1 0 0,0 1 1 0 0,0-1 0 0 0,0 0-1 0 0,0 1 1 0 0,0-1 0 0 0,-1 1 0 0 0,1-1-1 0 0,0 0 1 0 0,0 1 0 0 0,0-1-1 0 0,-1 0 1 0 0,1 1 0 0 0,-1 0 0 0 0,-2 7 10 0 0,-6 10 21 0 0,0 1 1 0 0,-2-1 0 0 0,-15 21-1 0 0,-44 48 125 0 0,54-68-133 0 0,-386 433 119 0 0,202-241-144 0 0,-40 41 0 0 0,20-13 16 0 0,153-171 45 0 0,-16 19 25 0 0,70-72-82 0 0,0 1-1 0 0,1 0 1 0 0,-16 32 0 0 0,27-48-6 0 0,1 0 0 0 0,0 1 0 0 0,-1-1 0 0 0,1 1 1 0 0,0-1-1 0 0,0 0 0 0 0,-1 1 0 0 0,1-1 1 0 0,0 0-1 0 0,0 1 0 0 0,0-1 0 0 0,0 1 0 0 0,0-1 1 0 0,0 1-1 0 0,-1-1 0 0 0,1 0 0 0 0,0 1 1 0 0,0-1-1 0 0,0 1 0 0 0,0-1 0 0 0,0 1 0 0 0,1-1 1 0 0,-1 0-1 0 0,0 1 0 0 0,0-1 0 0 0,0 1 1 0 0,0-1-1 0 0,0 1 0 0 0,1-1 0 0 0,-1 0 0 0 0,0 1 1 0 0,1 0-1 0 0,1-1 0 0 0,0 0 1 0 0,0 0 0 0 0,1 0-1 0 0,-1 0 1 0 0,0 0-1 0 0,0 0 1 0 0,1-1 0 0 0,-1 1-1 0 0,0-1 1 0 0,3-1-1 0 0,26-9-7 0 0,1-5-21 0 0,-2-1 0 0 0,46-34 1 0 0,-54 36 11 0 0,424-311-145 0 0,-343 247 163 0 0,111-89 0 0 0,-146 110 0 0 0,128-102-12 0 0,-105 88-40 0 0,127-90 44 0 0,-203 152 7 0 0,0-1-1 0 0,1 1-1 0 0,1 1 1 0 0,33-15 0 0 0,-40 20-57 0 0,-20 17-35 0 0,5-5 81 0 0,-394 509-3 0 0,248-343 17 0 0,-109 123 0 0 0,-13-12-13 0 0,246-258-8 0 0,-178 182-3 0 0,168-168 65 0 0,-25 29 23 0 0,51-55-55 0 0,11-15-10 0 0,0 0 0 0 0,0 0 0 0 0,0 1 0 0 0,-1-1 0 0 0,1 0 0 0 0,0 0 0 0 0,0 1 0 0 0,0-1 0 0 0,-1 0 0 0 0,1 1 0 0 0,0-1 0 0 0,0 0 0 0 0,0 1 0 0 0,0-1 0 0 0,0 0 0 0 0,0 1 0 0 0,0-1 0 0 0,0 0 0 0 0,0 1 0 0 0,0-1 0 0 0,0 0 0 0 0,0 1 0 0 0,0-1 0 0 0,0 0 0 0 0,0 1 0 0 0,0-1 0 0 0,0 0 0 0 0,0 0 0 0 0,1 1 0 0 0,-1-1 0 0 0,0 0 0 0 0,0 1 0 0 0,0-1 0 0 0,0 0 0 0 0,1 1 0 0 0,3-2 0 0 0,0 0 0 0 0,0 0 0 0 0,-1 0 0 0 0,1 0 0 0 0,0-1 0 0 0,-1 1 0 0 0,1-1-1 0 0,-1 0 1 0 0,0 0 0 0 0,4-3 0 0 0,5-2-9 0 0,104-62-31 0 0,-2-5 1 0 0,104-91 0 0 0,-24-2 39 0 0,171-139 0 0 0,-269 229-18 0 0,84-61-28 0 0,-131 103 57 0 0,37-22 32 0 0,-79 53-41 0 0,-1 1 0 0 0,1 0 0 0 0,-1 0 0 0 0,1 1 0 0 0,0-1 0 0 0,0 1 0 0 0,0 1 1 0 0,0 0-1 0 0,8-1 0 0 0,-14 2-1 0 0,-1 0-1 0 0,1 0 1 0 0,0 0 0 0 0,-1 0-1 0 0,1 0 1 0 0,0 0 0 0 0,-1 0-1 0 0,1 0 1 0 0,0 1 0 0 0,-1-1-1 0 0,1 0 1 0 0,-1 0 0 0 0,1 1 0 0 0,0-1-1 0 0,-1 0 1 0 0,1 1 0 0 0,-1-1-1 0 0,1 1 1 0 0,-1-1 0 0 0,1 0-1 0 0,-1 1 1 0 0,0-1 0 0 0,1 1 0 0 0,0 0-1 0 0,-1 1 2 0 0,1-1-1 0 0,-1 0 1 0 0,0 0-1 0 0,1 1 0 0 0,-1-1 1 0 0,0 0-1 0 0,0 1 1 0 0,0-1-1 0 0,0 0 1 0 0,0 1-1 0 0,0 1 1 0 0,-1 3 1 0 0,-1-1 1 0 0,1 1 0 0 0,-1 0-1 0 0,-4 8 1 0 0,-71 118-4 0 0,34-62 0 0 0,-153 260 175 0 0,28-57-102 0 0,-31 73-73 0 0,121-185 0 0 0,65-131 0 0 0,8-21 0 0 0,1 1 0 0 0,0-1 0 0 0,1 1 0 0 0,0 0 0 0 0,0 0 0 0 0,1 0 0 0 0,1 0 0 0 0,-1 13 0 0 0,2-22 0 0 0,0 0 0 0 0,0 0 0 0 0,0 1 0 0 0,0-1 0 0 0,0 0 0 0 0,0 0 0 0 0,0 0 0 0 0,1 1 0 0 0,-1-1 0 0 0,0 0 0 0 0,1 0 0 0 0,-1 0 0 0 0,1 0 0 0 0,-1 0 0 0 0,1 0 0 0 0,0 0 0 0 0,-1 0 0 0 0,1 0 0 0 0,0 0 0 0 0,0 0 0 0 0,0 0 0 0 0,-1 0 0 0 0,1-1 0 0 0,0 1 0 0 0,0 0 0 0 0,0-1 0 0 0,0 1 0 0 0,0-1 0 0 0,1 1 0 0 0,-1-1 0 0 0,0 1 0 0 0,1-1 0 0 0,1 1 0 0 0,0-1 0 0 0,0 0 0 0 0,0 0 0 0 0,0 0 0 0 0,0 0 0 0 0,0-1 0 0 0,0 1 0 0 0,0-1 0 0 0,0 0 0 0 0,-1 0 0 0 0,1 0 0 0 0,0 0 0 0 0,2-2 0 0 0,18-10 0 0 0,-1-2 0 0 0,0 0 0 0 0,24-24 0 0 0,-13 12 0 0 0,163-142 0 0 0,-73 61 0 0 0,376-343 0 0 0,-203 198 0 0 0,-205 183 0 0 0,175-125 0 0 0,-249 185 0 0 0,86-51 0 0 0,-103 61 0 0 0,0-1 0 0 0,0 1 0 0 0,1 0 0 0 0,-1 0 0 0 0,0-1 0 0 0,1 1 0 0 0,-1 0 0 0 0,0 0 0 0 0,1 0 0 0 0,-1-1 0 0 0,1 1 0 0 0,-1 0 0 0 0,0 0 0 0 0,1 0 0 0 0,-1 0 0 0 0,1 0 0 0 0,-1 0 0 0 0,1 0 0 0 0,-1 0 0 0 0,0 0 0 0 0,1 0 0 0 0,-1 0 0 0 0,1 0 0 0 0,-1 0 0 0 0,1 1 0 0 0,0 0 0 0 0,-1 0 0 0 0,0-1 0 0 0,0 1 0 0 0,1 0 0 0 0,-1 0 0 0 0,0 0 0 0 0,0 0 0 0 0,0 0 0 0 0,0 0 0 0 0,0 0 0 0 0,0 0 0 0 0,0 0 0 0 0,0 0 0 0 0,0 0 0 0 0,-1 0 0 0 0,1 0 0 0 0,0 0 0 0 0,-1 2 0 0 0,-11 22 0 0 0,-31 41-115 0 0,-75 90-1 0 0,44-62 110 0 0,-265 396 147 0 0,225-286-98 0 0,44-74-22 0 0,-14 20-21 0 0,-80 138 0 0 0,159-280 0 0 0,1 0 0 0 0,0 1 0 0 0,0-1 0 0 0,1 1 0 0 0,-3 9 0 0 0,6-17 0 0 0,-1 0 0 0 0,1-1 0 0 0,0 1 0 0 0,0-1 0 0 0,0 1 0 0 0,0 0 0 0 0,0-1 0 0 0,-1 1 0 0 0,1 0 0 0 0,0-1 0 0 0,1 1 0 0 0,-1 0 0 0 0,0-1 0 0 0,0 1 0 0 0,0-1 0 0 0,0 1 0 0 0,0 0 0 0 0,1-1 0 0 0,-1 1 0 0 0,0-1 0 0 0,1 2 0 0 0,0-2 0 0 0,0 1 0 0 0,0-1 0 0 0,0 0 0 0 0,0 1 0 0 0,0-1 0 0 0,0 0 0 0 0,0 0 0 0 0,0 0 0 0 0,0 0 0 0 0,0 0 0 0 0,0 0 0 0 0,0 0 0 0 0,0 0 0 0 0,0 0 0 0 0,0 0 0 0 0,0-1 0 0 0,0 1 0 0 0,2-1 0 0 0,21-8 9 0 0,-22 8-7 0 0,17-10 12 0 0,0 0-1 0 0,0-1 1 0 0,-2-1 0 0 0,0-1 0 0 0,18-17-1 0 0,-3 2 12 0 0,179-175-14 0 0,-51 46-12 0 0,-15 26 1 0 0,71-67-53 0 0,614-577-72 0 0,-772 721 136 0 0,47-40-12 0 0,-13 19 75 0 0,-75 62-44 0 0,-16 13-26 0 0,-1 1 0 0 0,1-1 0 0 0,-1 1 0 0 0,1 0 1 0 0,-1 0-1 0 0,1-1 0 0 0,0 1 0 0 0,-1 0 0 0 0,1 0 0 0 0,0-1 0 0 0,-1 1 0 0 0,1 0 0 0 0,-1 0 0 0 0,1 0 0 0 0,0 0 0 0 0,-1 0 0 0 0,1 0 0 0 0,0 0 0 0 0,-1 0 0 0 0,2 1 1 0 0,-2-1 0 0 0,0 1 1 0 0,1-1 0 0 0,-1 1 0 0 0,0-1-1 0 0,0 1 1 0 0,1-1 0 0 0,-1 1 0 0 0,0-1 0 0 0,0 1-1 0 0,0-1 1 0 0,0 1 0 0 0,0 0 0 0 0,0-1-1 0 0,1 1 1 0 0,-1-1 0 0 0,-1 1 0 0 0,1-1 0 0 0,0 1-1 0 0,0 0 1 0 0,0-1 0 0 0,0 2 0 0 0,-5 16 70 0 0,4-13-54 0 0,-14 40 86 0 0,-29 59 0 0 0,21-52-71 0 0,-209 389 44 0 0,60-128-99 0 0,-5 55-49 0 0,153-322 97 0 0,3 2 1 0 0,-21 68-1 0 0,42-114-28 0 0,-1 2 9 0 0,-1 1 0 0 0,2-1 0 0 0,-1 1 0 0 0,0-1 1 0 0,1 8-1 0 0,0-11-10 0 0,0 0 0 0 0,0 0 0 0 0,0 0 1 0 0,0-1-1 0 0,1 1 0 0 0,-1 0 0 0 0,0-1 0 0 0,0 1 1 0 0,1 0-1 0 0,-1-1 0 0 0,1 1 0 0 0,-1 0 0 0 0,0-1 1 0 0,1 1-1 0 0,-1 0 0 0 0,1-1 0 0 0,0 1 1 0 0,-1-1-1 0 0,1 1 0 0 0,-1-1 0 0 0,1 1 0 0 0,0-1 1 0 0,-1 0-1 0 0,1 1 0 0 0,0-1 0 0 0,-1 0 0 0 0,1 0 1 0 0,0 1-1 0 0,0-1 0 0 0,-1 0 0 0 0,1 0 0 0 0,0 0 1 0 0,0 0-1 0 0,-1 0 0 0 0,1 0 0 0 0,0 0 1 0 0,0 0-1 0 0,0 0 0 0 0,1-1 0 0 0,3 1 2 0 0,0-1 0 0 0,0-1 0 0 0,0 1-1 0 0,0-1 1 0 0,0 0 0 0 0,0 0 0 0 0,-1 0 0 0 0,8-5 0 0 0,36-29 32 0 0,-33 24-32 0 0,159-142-29 0 0,-7-16-19 0 0,-40 40 28 0 0,617-607-207 0 0,-694 686 223 0 0,-26 24 4 0 0,1 2 0 0 0,2 1 0 0 0,45-32 0 0 0,-72 56-2 0 0,0 0-1 0 0,0 0 1 0 0,0 0 0 0 0,0 0 0 0 0,0 0-1 0 0,0 0 1 0 0,0 1 0 0 0,0-1 0 0 0,0 0-1 0 0,0 0 1 0 0,0 0 0 0 0,0 0 0 0 0,0 0-1 0 0,0 0 1 0 0,0 0 0 0 0,0 0 0 0 0,0 0-1 0 0,0 0 1 0 0,0 0 0 0 0,0 1 0 0 0,0-1-1 0 0,0 0 1 0 0,0 0 0 0 0,0 0 0 0 0,0 0-1 0 0,0 0 1 0 0,0 0 0 0 0,0 0 0 0 0,1 0-1 0 0,-1 0 1 0 0,0 0 0 0 0,0 0 0 0 0,0 0-1 0 0,0 0 1 0 0,0 0 0 0 0,0 0 0 0 0,0 0-1 0 0,0 0 1 0 0,0 0 0 0 0,0 0-1 0 0,0 0 1 0 0,0 1 0 0 0,1-1 0 0 0,-1 0-1 0 0,0 0 1 0 0,0 0 0 0 0,0 0 0 0 0,0-1-1 0 0,0 1 1 0 0,0 0 0 0 0,0 0 0 0 0,0 0-1 0 0,0 0 1 0 0,0 0 0 0 0,0 0 0 0 0,1 0 0 0 0,-3 19 2 0 0,-1 1 1 0 0,-1-1 0 0 0,-12 36-1 0 0,11-40 4 0 0,-67 177 20 0 0,-15-4-5 0 0,39-88-18 0 0,-143 321-70 0 0,127-282 28 0 0,-33 85-2 0 0,84-188 40 0 0,-11 28 0 0 0,22-57 0 0 0,1 0 0 0 0,-1 0 0 0 0,1 0 0 0 0,1 0 0 0 0,-1 0 0 0 0,1 0 0 0 0,1 9 0 0 0,-1-15 2 0 0,0 0 0 0 0,0 0-1 0 0,1 0 1 0 0,-1 1 0 0 0,1-1 0 0 0,-1 0-1 0 0,1 0 1 0 0,-1 0 0 0 0,1 0 0 0 0,-1 0-1 0 0,1 0 1 0 0,0 0 0 0 0,-1 0 0 0 0,1 0-1 0 0,0 0 1 0 0,0 0 0 0 0,0-1-1 0 0,0 1 1 0 0,0 0 0 0 0,0 0 0 0 0,0-1-1 0 0,0 1 1 0 0,0-1 0 0 0,0 1 0 0 0,0-1-1 0 0,1 1 1 0 0,-1-1 0 0 0,0 0 0 0 0,0 1-1 0 0,0-1 1 0 0,1 0 0 0 0,-1 0 0 0 0,0 0-1 0 0,0 0 1 0 0,3-1 0 0 0,1 1 6 0 0,-1-1 0 0 0,1 0-1 0 0,0 0 1 0 0,0 0 0 0 0,-1-1 0 0 0,1 0 0 0 0,-1 1 0 0 0,1-2 0 0 0,4-2 0 0 0,19-15-5 0 0,0 0 0 0 0,-1-2 0 0 0,24-27 0 0 0,70-83-4 0 0,-49 51 0 0 0,193-206-165 0 0,-105 116 42 0 0,40-46-58 0 0,121-148 102 0 0,-238 279 159 0 0,-81 84-4 0 0,-1 4-62 0 0,0 0 1 0 0,-1 0 0 0 0,1 0 0 0 0,0 1 0 0 0,-1-1 0 0 0,0 0 0 0 0,1 0 0 0 0,-1 0 0 0 0,0 1-1 0 0,0-1 1 0 0,-1 0 0 0 0,1 0 0 0 0,0 0 0 0 0,-1 4 0 0 0,-13 29 36 0 0,8-22-22 0 0,-21 53 8 0 0,-196 414-19 0 0,133-311-43 0 0,-77 206-1 0 0,50-48-135 0 0,116-324 159 0 0,-4 14-4 0 0,-6 33 0 0 0,10-47 7 0 0,0 0 0 0 0,1 1 0 0 0,0-1 1 0 0,-1 0-1 0 0,1 1 0 0 0,1-1 0 0 0,-1 1 0 0 0,0-1 1 0 0,1 0-1 0 0,0 0 0 0 0,0 1 0 0 0,0-1 0 0 0,0 0 1 0 0,0 0-1 0 0,1 0 0 0 0,2 5 0 0 0,-3-7 1 0 0,0 0 0 0 0,0 0 0 0 0,0-1 0 0 0,0 1 0 0 0,0 0 0 0 0,0 0 0 0 0,0-1 0 0 0,0 1 0 0 0,0-1 0 0 0,0 1-1 0 0,0-1 1 0 0,0 0 0 0 0,0 1 0 0 0,0-1 0 0 0,0 0 0 0 0,1 0 0 0 0,-1 1 0 0 0,0-1 0 0 0,2 0 0 0 0,23-6 34 0 0,-14 1-33 0 0,1 1 1 0 0,-2-2-1 0 0,1 0 1 0 0,17-12 0 0 0,42-37-6 0 0,-60 47 3 0 0,237-232 2 0 0,-141 129-24 0 0,392-393-536 0 0,-254 231 462 0 0,-116 126-16 0 0,-27 34 98 0 0,-93 105 104 0 0,-10 18 54 0 0,-1-5-122 0 0,-13 42 66 0 0,-36 74 0 0 0,19-48-37 0 0,-107 233-38 0 0,77-175-25 0 0,-3 3-40 0 0,-22 48 44 0 0,-71 202-56 0 0,151-367 64 0 0,1 0 0 0 0,-4 26 0 0 0,9-40 7 0 0,1 0 0 0 0,0 0 0 0 0,0 0 0 0 0,0 0 0 0 0,0 0 0 0 0,0 0 0 0 0,1 0 0 0 0,-1 0-1 0 0,2 4 1 0 0,-1-6-1 0 0,-1 0-1 0 0,0 0 1 0 0,1 0-1 0 0,-1-1 0 0 0,1 1 1 0 0,-1 0-1 0 0,1 0 1 0 0,-1 0-1 0 0,1-1 0 0 0,-1 1 1 0 0,1 0-1 0 0,0-1 1 0 0,-1 1-1 0 0,1-1 0 0 0,0 1 1 0 0,-1-1-1 0 0,1 1 1 0 0,0-1-1 0 0,0 1 0 0 0,0-1 1 0 0,-1 0-1 0 0,1 1 1 0 0,0-1-1 0 0,0 0 0 0 0,0 0 1 0 0,0 0-1 0 0,0 0 1 0 0,0 0-1 0 0,-1 0 1 0 0,1 0-1 0 0,0 0 0 0 0,0 0 1 0 0,0 0-1 0 0,0 0 1 0 0,0 0-1 0 0,0-1 0 0 0,0 1 1 0 0,0-1-1 0 0,14-4 19 0 0,0-2 0 0 0,0 0 0 0 0,-1-1 0 0 0,24-17 1 0 0,55-50 24 0 0,-84 68-45 0 0,316-306 20 0 0,-172 158-80 0 0,28-28-100 0 0,43-42-16 0 0,-111 114 158 0 0,39-38 14 0 0,8 16 0 0 0,-134 113 0 0 0,0-1 0 0 0,25-27 0 0 0,-38 35 2 0 0,1 1 0 0 0,18-13-1 0 0,11-8 82 0 0,-43 34-78 0 0,0-1-1 0 0,0 0 0 0 0,0 1 1 0 0,1-1-1 0 0,-1 0 0 0 0,0 1 1 0 0,0-1-1 0 0,0 1 0 0 0,0-1 1 0 0,0 0-1 0 0,0 1 1 0 0,0-1-1 0 0,0 1 0 0 0,0-1 1 0 0,0 1-1 0 0,0-1 0 0 0,0 0 1 0 0,0 1-1 0 0,0-1 0 0 0,0 1 1 0 0,0 0-1 0 0,-3 9 9 0 0,0-1 1 0 0,0 1-1 0 0,-1 0 0 0 0,0-1 0 0 0,0 0 1 0 0,-1 0-1 0 0,0 0 0 0 0,-7 9 0 0 0,1-1 8 0 0,-69 115 23 0 0,-22 37-4 0 0,-54 101-40 0 0,16 7 0 0 0,81-158 0 0 0,-147 308-64 0 0,171-357 64 0 0,17-36 0 0 0,-19 53 0 0 0,34-80 4 0 0,2 1 0 0 0,-1-1 0 0 0,1 0 0 0 0,0 1 0 0 0,0 14 0 0 0,1-22 1 0 0,0 1 1 0 0,0 0-1 0 0,0-1 0 0 0,0 1 0 0 0,0 0 0 0 0,0-1 0 0 0,0 1 1 0 0,1 0-1 0 0,-1-1 0 0 0,0 1 0 0 0,0-1 0 0 0,1 1 0 0 0,-1 0 1 0 0,0-1-1 0 0,1 1 0 0 0,-1-1 0 0 0,0 1 0 0 0,1-1 1 0 0,-1 1-1 0 0,1-1 0 0 0,-1 1 0 0 0,1-1 0 0 0,-1 0 0 0 0,1 1 1 0 0,-1-1-1 0 0,1 0 0 0 0,0 1 0 0 0,-1-1 0 0 0,1 0 0 0 0,-1 0 1 0 0,1 1-1 0 0,0-1 0 0 0,-1 0 0 0 0,1 0 0 0 0,0 0 1 0 0,-1 0-1 0 0,1 0 0 0 0,0 0 0 0 0,-1 0 0 0 0,1 0 0 0 0,-1 0 1 0 0,1 0-1 0 0,0 0 0 0 0,-1-1 0 0 0,2 1 0 0 0,4-2 30 0 0,1 1-1 0 0,-1-1 1 0 0,12-6-1 0 0,16-9 13 0 0,1-1-1 0 0,37-28 0 0 0,64-55-26 0 0,-112 82 2 0 0,221-192-50 0 0,-151 126-55 0 0,208-188-143 0 0,236-205-194 0 0,-367 325 416 0 0,-7 7 26 0 0,-112 99 48 0 0,-28 24 6 0 0,42-30 0 0 0,-40 34-22 0 0,-15 10 15 0 0,22-12 0 0 0,-33 21-67 0 0,1 0-1 0 0,-1-1 1 0 0,0 1-1 0 0,1 0 1 0 0,-1-1-1 0 0,0 1 1 0 0,1 0-1 0 0,-1 0 1 0 0,0 0 0 0 0,1 0-1 0 0,-1-1 1 0 0,1 1-1 0 0,-1 0 1 0 0,0 0-1 0 0,1 0 1 0 0,-1 0-1 0 0,1 0 1 0 0,-1 0-1 0 0,1 0 1 0 0,-1 0-1 0 0,0 0 1 0 0,1 0 0 0 0,-1 0-1 0 0,1 0 1 0 0,-1 0-1 0 0,0 1 1 0 0,1-1-1 0 0,-1 6 19 0 0,0-5-19 0 0,-1 7-1 0 0,0 0 0 0 0,0 0 0 0 0,-1-1 0 0 0,0 1 0 0 0,0-1 0 0 0,-1 0 0 0 0,0 0 0 0 0,0 1 0 0 0,-1-2 0 0 0,-5 9 0 0 0,1-1 0 0 0,-18 35 0 0 0,-68 111 0 0 0,-87 124 0 0 0,-37 123 0 0 0,140-261 0 0 0,33-59 0 0 0,-33 60 0 0 0,62-117 0 0 0,1 1 0 0 0,-16 48 0 0 0,31-78 3 0 0,0-1 0 0 0,0 0-1 0 0,0 0 1 0 0,-1 1-1 0 0,1-1 1 0 0,0 0 0 0 0,0 0-1 0 0,0 1 1 0 0,0-1 0 0 0,0 0-1 0 0,-1 1 1 0 0,1-1 0 0 0,0 0-1 0 0,0 0 1 0 0,0 1 0 0 0,0-1-1 0 0,0 0 1 0 0,0 1 0 0 0,0-1-1 0 0,0 0 1 0 0,0 1 0 0 0,0-1-1 0 0,0 0 1 0 0,0 1 0 0 0,0-1-1 0 0,0 0 1 0 0,1 1 0 0 0,-1-1-1 0 0,0 0 1 0 0,0 0 0 0 0,0 1-1 0 0,0-1 1 0 0,1 0 0 0 0,-1 1-1 0 0,11-7 199 0 0,-3 1-100 0 0,9-5 7 0 0,-1-1 1 0 0,-1 0 0 0 0,16-16-1 0 0,44-47-26 0 0,-22 20-52 0 0,-33 34-26 0 0,145-146-29 0 0,369-355-993 0 0,-76 137 868 0 0,-281 240 126 0 0,-173 141 24 0 0,142-114 84 0 0,8 12 14 0 0,-133 95-88 0 0,-20 9-10 0 0,5-1 0 0 0,-3 3 0 0 0,-5 4 4 0 0,1-1 0 0 0,-1 0 1 0 0,0 1-1 0 0,0-1 0 0 0,-1 0 0 0 0,1 0 0 0 0,-4 4 0 0 0,-5 9 16 0 0,-55 90-38 0 0,-4-4-1 0 0,-113 127 1 0 0,122-160-8 0 0,-2 0-8 0 0,-58 83 0 0 0,41-27 34 0 0,28-41 0 0 0,-147 259-12 0 0,173-298-27 0 0,13-24 34 0 0,-17 39 0 0 0,30-59 11 0 0,-1-1 0 0 0,0 1 0 0 0,0 0 1 0 0,1-1-1 0 0,-1 1 0 0 0,1-1 0 0 0,0 1 0 0 0,-1 0 0 0 0,1-1 1 0 0,0 1-1 0 0,0 0 0 0 0,0-1 0 0 0,0 1 0 0 0,0 0 0 0 0,1-1 1 0 0,-1 1-1 0 0,0 0 0 0 0,2 2 0 0 0,-2-3-4 0 0,0-1-1 0 0,0 0 0 0 0,0 0 1 0 0,0 0-1 0 0,0 0 0 0 0,0 0 1 0 0,0 0-1 0 0,0 0 0 0 0,1 0 1 0 0,-1 1-1 0 0,0-1 0 0 0,0 0 1 0 0,0 0-1 0 0,0 0 0 0 0,0 0 1 0 0,0 0-1 0 0,0 0 0 0 0,1 0 1 0 0,-1 0-1 0 0,0 0 0 0 0,0 0 1 0 0,0 0-1 0 0,0 0 0 0 0,0 0 1 0 0,0 0-1 0 0,1 0 0 0 0,-1 0 1 0 0,0 0-1 0 0,0 0 0 0 0,0 0 1 0 0,0 0-1 0 0,0 0 0 0 0,0 0 1 0 0,1 0-1 0 0,-1 0 0 0 0,0 0 1 0 0,0 0-1 0 0,0 0 0 0 0,0-1 1 0 0,10-1 0 0 0,0-1 0 0 0,0-1 0 0 0,0 0 0 0 0,16-9 0 0 0,27-16 14 0 0,0-3 0 0 0,93-74 0 0 0,536-409-427 0 0,-595 452 350 0 0,135-103-40 0 0,132-94-32 0 0,-300 223 104 0 0,167-105-124 0 0,-188 123 162 0 0,-17 9 22 0 0,28-13 0 0 0,-44 23-29 0 0,1 0 1 0 0,-1 0-1 0 0,1-1 1 0 0,-1 1-1 0 0,0 0 0 0 0,1 0 1 0 0,-1 0-1 0 0,1 0 1 0 0,-1 0-1 0 0,1-1 0 0 0,-1 1 1 0 0,0 0-1 0 0,1 0 1 0 0,-1 0-1 0 0,1 0 1 0 0,-1 0-1 0 0,1 1 0 0 0,-1-1 1 0 0,1 0-1 0 0,-1 0 1 0 0,0 0-1 0 0,1 0 1 0 0,-1 0-1 0 0,1 0 0 0 0,-1 1 1 0 0,1-1-1 0 0,-1 1 0 0 0,0-1 0 0 0,0 0 0 0 0,1 1 0 0 0,-1-1 0 0 0,0 1 0 0 0,0-1 0 0 0,0 1 1 0 0,0-1-1 0 0,0 1 0 0 0,0-1 0 0 0,0 1 0 0 0,0-1 0 0 0,0 1 0 0 0,0-1 0 0 0,0 1 0 0 0,0-1 0 0 0,0 0 0 0 0,0 1 0 0 0,0-1 0 0 0,0 1 0 0 0,0-1 0 0 0,-1 1 0 0 0,1-1 0 0 0,0 1 0 0 0,0-1 0 0 0,-1 1 0 0 0,-10 14 10 0 0,5-8-4 0 0,-73 87 42 0 0,-105 96 0 0 0,178-183-43 0 0,-213 203 73 0 0,-223 235-102 0 0,279-257-59 0 0,63-71 82 0 0,16-10 107 0 0,84-107-108 0 0,-1 1 12 0 0,-1 0 0 0 0,1 1 0 0 0,0-1 0 0 0,-1 0 0 0 0,1 1 0 0 0,0-1 0 0 0,0 1 0 0 0,0 0 0 0 0,0-1 0 0 0,0 1 0 0 0,0 0 0 0 0,1 0 0 0 0,-1-1 0 0 0,1 1 0 0 0,-1 0 0 0 0,0 2 0 0 0,1-3-8 0 0,0-1 0 0 0,0 0-1 0 0,0 0 1 0 0,0 0 0 0 0,0 0 0 0 0,0 0-1 0 0,0 0 1 0 0,0 0 0 0 0,0 0 0 0 0,0 1-1 0 0,0-1 1 0 0,0 0 0 0 0,0 0 0 0 0,0 0-1 0 0,0 0 1 0 0,0 0 0 0 0,1 0-1 0 0,-1 0 1 0 0,0 0 0 0 0,0 0 0 0 0,0 1-1 0 0,0-1 1 0 0,0 0 0 0 0,0 0 0 0 0,0 0-1 0 0,0 0 1 0 0,0 0 0 0 0,0 0 0 0 0,0 0-1 0 0,0 0 1 0 0,1 0 0 0 0,-1 0 0 0 0,0 0-1 0 0,0 0 1 0 0,0 0 0 0 0,0 0-1 0 0,0 0 1 0 0,0 0 0 0 0,0 0 0 0 0,0 0-1 0 0,1 0 1 0 0,-1 0 0 0 0,0 0 0 0 0,0 0-1 0 0,0 0 1 0 0,0 0 0 0 0,0 0 0 0 0,0 0-1 0 0,0 0 1 0 0,0 0 0 0 0,0 0 0 0 0,1 0-1 0 0,-1 0 1 0 0,0 0 0 0 0,0 0 0 0 0,0 0-1 0 0,0 0 1 0 0,0 0 0 0 0,0 0-1 0 0,0 0 1 0 0,0 0 0 0 0,0-1 0 0 0,0 1-1 0 0,0 0 1 0 0,1 0 0 0 0,22-6 210 0 0,-1-1 0 0 0,1-2 1 0 0,22-11-1 0 0,66-40-385 0 0,-72 38 77 0 0,224-132-386 0 0,172-91 365 0 0,-63 68 100 0 0,6 19 18 0 0,-55 53 61 0 0,-96 57-82 0 0,-207 45 175 0 0,37-2 0 0 0,-51 5-95 0 0,1 1 1 0 0,-1-1-1 0 0,1 1 1 0 0,-1 0 0 0 0,0 0-1 0 0,1 1 1 0 0,-1 0-1 0 0,0 0 1 0 0,9 5-1 0 0,-13-6-59 0 0,1 0-1 0 0,-1 1 0 0 0,0 0 0 0 0,0-1 0 0 0,0 1 0 0 0,-1 0 0 0 0,1 0 0 0 0,0 0 0 0 0,-1 0 0 0 0,1 0 0 0 0,-1 0 0 0 0,0 1 1 0 0,0-1-1 0 0,0 0 0 0 0,0 1 0 0 0,0-1 0 0 0,0 1 0 0 0,0-1 0 0 0,-1 1 0 0 0,1-1 0 0 0,-1 1 0 0 0,0 0 0 0 0,0-1 0 0 0,0 1 1 0 0,0-1-1 0 0,0 1 0 0 0,-2 3 0 0 0,0 3-4 0 0,0 0 0 0 0,-1 0 1 0 0,0 0-1 0 0,0-1 0 0 0,-1 1 1 0 0,-9 13-1 0 0,-16 20 2 0 0,-2-1 0 0 0,-50 50 0 0 0,13-15 0 0 0,-184 187-81 0 0,198-208 74 0 0,-249 256 255 0 0,292-299-218 0 0,-1 1-5 0 0,-13 17 0 0 0,25-30-21 0 0,0 0-4 0 0,0 0 1 0 0,0 0 0 0 0,0 0 0 0 0,0 0-1 0 0,0 0 1 0 0,0 0 0 0 0,0 0 0 0 0,1 0-1 0 0,-1 0 1 0 0,0 0 0 0 0,0 0 0 0 0,0 0-1 0 0,0 0 1 0 0,0 0 0 0 0,0 0 0 0 0,0 0-1 0 0,1 0 1 0 0,-1 0 0 0 0,0 0 0 0 0,0 0-1 0 0,0 1 1 0 0,0-1 0 0 0,0 0 0 0 0,0 0-1 0 0,0 0 1 0 0,0 0 0 0 0,1 0-1 0 0,-1 0 1 0 0,0 0 0 0 0,0 0 0 0 0,0 0-1 0 0,0 0 1 0 0,0 1 0 0 0,0-1 0 0 0,0 0-1 0 0,0 0 1 0 0,0 0 0 0 0,0 0 0 0 0,0 0-1 0 0,0 0 1 0 0,0 0 0 0 0,0 1 0 0 0,0-1-1 0 0,0 0 1 0 0,0 0 0 0 0,0 0 0 0 0,0 0-1 0 0,0 0 1 0 0,0 0 0 0 0,0 0 0 0 0,0 1-1 0 0,0-1 1 0 0,0 0 0 0 0,0 0 0 0 0,0 0-1 0 0,0 0 1 0 0,0 0 0 0 0,0 0-1 0 0,0 0 1 0 0,0 0 0 0 0,0 0 0 0 0,-1 1-1 0 0,1-1 1 0 0,0 0 0 0 0,0 0 0 0 0,0 0-1 0 0,10-1 10 0 0,0-1-1 0 0,0 0 0 0 0,0-1 0 0 0,0 0 0 0 0,0 0 0 0 0,-1-1 0 0 0,0 0 0 0 0,10-6 1 0 0,-2 2-7 0 0,311-165 14 0 0,-5-17-157 0 0,219-96-15 0 0,-493 262 145 0 0,358-171-24 0 0,189-61-671 0 0,-568 245 652 0 0,-20 8 43 0 0,-9 4 8 0 0,-8 5 3 0 0,-123 52-6 0 0,9-5-50 0 0,20-3 24 0 0,-128 58-47 0 0,163-79 44 0 0,-178 77-72 0 0,104-34 93 0 0,-36 16 15 0 0,-138 57-2 0 0,-217 81 429 0 0,511-217-330 0 0,-50 15 357 0 0,66-22-426 0 0,-1-1 0 0 0,0 1 0 0 0,1-2 1 0 0,-1 1-1 0 0,0-1 0 0 0,0 0 1 0 0,1 0-1 0 0,-10-2 0 0 0,16 2-30 0 0,-1 0 0 0 0,0-1 0 0 0,0 1 0 0 0,0 0 0 0 0,1 0 0 0 0,-1-1 0 0 0,0 1 0 0 0,1 0 0 0 0,-1-1 0 0 0,0 1 0 0 0,1-1 0 0 0,-1 1 0 0 0,0-1 0 0 0,1 1 0 0 0,-1-1 0 0 0,1 0 0 0 0,-1 1 0 0 0,1-1 0 0 0,-1 1 0 0 0,1-1 0 0 0,0 0 0 0 0,-1 0 0 0 0,1 0 0 0 0,-1-1 0 0 0,1 0 0 0 0,0 0 0 0 0,-1 0 0 0 0,1 0 0 0 0,0 0 0 0 0,0 1 0 0 0,0-1 0 0 0,1 0 0 0 0,-1-2 0 0 0,3-7-8 0 0,0 1-1 0 0,0 0 0 0 0,1 0 1 0 0,0 0-1 0 0,1 1 1 0 0,9-14-1 0 0,41-52-99 0 0,-55 74 108 0 0,49-57-110 0 0,3 2 1 0 0,95-79-1 0 0,133-81-212 0 0,-221 173 263 0 0,619-420-223 0 0,-234 193 282 0 0,-322 199 0 0 0,-119 69 0 0 0,6-3 0 0 0,0 0 0 0 0,-1-1 0 0 0,1 0 0 0 0,13-13 0 0 0,-22 18 0 0 0,1 1 0 0 0,0-1 0 0 0,-1 1 0 0 0,1-1 0 0 0,-1 1 0 0 0,1-1 0 0 0,-1 1 0 0 0,1-1 0 0 0,-1 0 0 0 0,0 1 0 0 0,1-1 0 0 0,-1 0 0 0 0,0 1 0 0 0,1-1 0 0 0,-1 0 0 0 0,0 1 0 0 0,0-1 0 0 0,0 0 0 0 0,0-1 0 0 0,-1 2 0 0 0,0-1 0 0 0,0 1 0 0 0,0-1 0 0 0,0 1 0 0 0,0 0 0 0 0,0 0 0 0 0,0 0 0 0 0,0 0 0 0 0,0-1 0 0 0,0 2 0 0 0,-1-1 0 0 0,1 0 0 0 0,0 0 0 0 0,0 0 0 0 0,0 0 0 0 0,-1 1 0 0 0,-23 4 0 0 0,0 2 0 0 0,0 0 0 0 0,-43 21 0 0 0,26-11 0 0 0,-471 226-132 0 0,303-138 83 0 0,-649 332-103 0 0,100-50 456 0 0,471-263 808 0 0,284-122-1088 0 0,0-1 1 0 0,0 0-1 0 0,0 0 1 0 0,0 0-1 0 0,0 0 1 0 0,0-1-1 0 0,-5 0 1 0 0,9 0-20 0 0,-1 0 0 0 0,1 0 0 0 0,0 0 1 0 0,-1 0-1 0 0,1 0 0 0 0,-1 0 0 0 0,1 0 1 0 0,-1-1-1 0 0,1 1 0 0 0,-1 0 0 0 0,1 0 1 0 0,-1 0-1 0 0,1-1 0 0 0,0 1 0 0 0,-1 0 0 0 0,1-1 1 0 0,0 1-1 0 0,-1 0 0 0 0,1-1 0 0 0,0 1 1 0 0,-1-1-1 0 0,1 1 0 0 0,0 0 0 0 0,-1-1 1 0 0,1-1 2 0 0,0 1 1 0 0,0 0 0 0 0,0 0 0 0 0,0-1 0 0 0,0 1-1 0 0,0 0 1 0 0,0 0 0 0 0,0 0 0 0 0,1-1-1 0 0,-1 1 1 0 0,0 0 0 0 0,1 0 0 0 0,-1 0 0 0 0,1-2-1 0 0,4-7-14 0 0,1-1 0 0 0,-1 1-1 0 0,2 1 1 0 0,-1-1 0 0 0,12-12-1 0 0,46-41-92 0 0,-48 48 87 0 0,61-50-131 0 0,112-74 0 0 0,-102 78 45 0 0,415-270-307 0 0,-419 281 373 0 0,420-238-143 0 0,110-30 163 0 0,47 10 12 0 0,-339 164 91 0 0,-313 140-56 0 0,0 1 0 0 0,0-2 0 0 0,0 1 1 0 0,8-7-1 0 0,-16 11-32 0 0,0 0 0 0 0,0 0 0 0 0,0 0 0 0 0,0 0 0 0 0,0-1 1 0 0,1 1-1 0 0,-1 0 0 0 0,0 0 0 0 0,0 0 0 0 0,0 0 0 0 0,0 0 0 0 0,0 0 0 0 0,0 0 1 0 0,0 0-1 0 0,0 0 0 0 0,0 0 0 0 0,0-1 0 0 0,0 1 0 0 0,0 0 0 0 0,0 0 0 0 0,0 0 1 0 0,0 0-1 0 0,1 0 0 0 0,-1 0 0 0 0,0 0 0 0 0,0-1 0 0 0,0 1 0 0 0,0 0 0 0 0,0 0 1 0 0,0 0-1 0 0,0 0 0 0 0,-1 0 0 0 0,1 0 0 0 0,0 0 0 0 0,0-1 0 0 0,0 1 1 0 0,0 0-1 0 0,0 0 0 0 0,0 0 0 0 0,0 0 0 0 0,0 0 0 0 0,0 0 0 0 0,0 0 0 0 0,0 0 1 0 0,0-1-1 0 0,0 1 0 0 0,0 0 0 0 0,0 0 0 0 0,-1 0 0 0 0,1 0 0 0 0,0 0 0 0 0,0 0 1 0 0,0 0-1 0 0,0 0 0 0 0,0 0 0 0 0,0 0 0 0 0,0 0 0 0 0,0 0 0 0 0,-1 0 0 0 0,-6-2 47 0 0,-4 3-8 0 0,0 1 1 0 0,-1 0-1 0 0,-17 5 0 0 0,1 0-4 0 0,-33 7 24 0 0,-184 50 104 0 0,39 13-153 0 0,124-45-13 0 0,-533 213-95 0 0,345-137 42 0 0,-34 8 56 0 0,65-26 110 0 0,20-11 226 0 0,210-75-310 0 0,-3 0 30 0 0,1 0-1 0 0,-1-1 1 0 0,0 0 0 0 0,-13 1-1 0 0,9-5-31 0 0,16 1-27 0 0,0 0 1 0 0,-1 0-1 0 0,1 0 0 0 0,0 0 1 0 0,-1-1-1 0 0,1 1 0 0 0,0 0 0 0 0,-1 0 1 0 0,1 0-1 0 0,0-1 0 0 0,-1 1 1 0 0,1 0-1 0 0,0 0 0 0 0,0-1 0 0 0,-1 1 1 0 0,1 0-1 0 0,0 0 0 0 0,0-1 1 0 0,0 1-1 0 0,-1 0 0 0 0,1-1 0 0 0,0 0 1 0 0,0-1-2 0 0,0 0 1 0 0,1 0-1 0 0,-1 0 1 0 0,0 1-1 0 0,1-1 1 0 0,0 0-1 0 0,-1 0 1 0 0,1 0-1 0 0,0 0 1 0 0,0 1 0 0 0,0-1-1 0 0,0 0 1 0 0,2-2-1 0 0,15-19 31 0 0,1 0-1 0 0,0 2 1 0 0,2 0-1 0 0,36-28 1 0 0,-32 28-2 0 0,136-110-4 0 0,6 8-1 0 0,203-112 0 0 0,383-169-515 0 0,-724 389 474 0 0,370-182-235 0 0,-92 48 82 0 0,-173 84 56 0 0,42-20-305 0 0,-12-11-242 0 0,-156 91 655 0 0,-1 0-1 0 0,1-1 1 0 0,-1 0 0 0 0,0 0 0 0 0,-1 0-1 0 0,7-9 1 0 0,-13 15 7 0 0,1-1 1 0 0,-1 1-1 0 0,0-1 0 0 0,1 1 0 0 0,-1-1 1 0 0,0 1-1 0 0,1-1 0 0 0,-1 0 0 0 0,0 1 0 0 0,0-1 1 0 0,0 1-1 0 0,1-1 0 0 0,-1 0 0 0 0,0 1 1 0 0,0-1-1 0 0,0 0 0 0 0,0 1 0 0 0,0-1 1 0 0,0 0-1 0 0,0 1 0 0 0,-1-1 0 0 0,1 0 0 0 0,0 1 1 0 0,0-1-1 0 0,-1 0 0 0 0,1 0 2 0 0,-1 0-1 0 0,0 0 1 0 0,0 0-1 0 0,0 0 1 0 0,0 1 0 0 0,0-1-1 0 0,1 0 1 0 0,-1 1-1 0 0,0-1 1 0 0,0 1-1 0 0,-1-1 1 0 0,1 1 0 0 0,-1-1-1 0 0,-6-1 28 0 0,1 0 0 0 0,-1 1 0 0 0,-12-1 0 0 0,-32 1 170 0 0,1 1-1 0 0,-74 12 1 0 0,-103 27-74 0 0,165-26-113 0 0,-426 108 52 0 0,-549 157 292 0 0,750-203-101 0 0,258-68-160 0 0,-53 4 1 0 0,65-9-47 0 0,14-1-34 0 0,1-1 0 0 0,-1 0 0 0 0,1 0 0 0 0,-1 0 0 0 0,-4-1 0 0 0,7 1-14 0 0,1 0 0 0 0,-1-1 0 0 0,1 1 0 0 0,-1 0 1 0 0,0 0-1 0 0,1 0 0 0 0,-1-1 0 0 0,1 1 1 0 0,-1 0-1 0 0,1 0 0 0 0,-1-1 0 0 0,1 1 1 0 0,-1-1-1 0 0,1 1 0 0 0,0 0 0 0 0,-1-1 1 0 0,1 1-1 0 0,-1-1 0 0 0,1 1 0 0 0,0-1 1 0 0,-1 1-1 0 0,1-1 0 0 0,0 1 0 0 0,0-1 0 0 0,0 1 1 0 0,-1-1-1 0 0,1 0 0 0 0,0 1 0 0 0,0-1 1 0 0,0 1-1 0 0,0-1 0 0 0,0 0 0 0 0,0 1 1 0 0,0-1-1 0 0,0 1 0 0 0,0-1 0 0 0,0 0 1 0 0,0 1-1 0 0,0-1 0 0 0,1 1 0 0 0,-1-2 0 0 0,2-2-16 0 0,0 0-1 0 0,0 0 1 0 0,1 0-1 0 0,-1 0 0 0 0,1 0 1 0 0,0 0-1 0 0,0 1 1 0 0,0-1-1 0 0,1 1 0 0 0,5-4 1 0 0,-6 4 6 0 0,34-28-95 0 0,48-31-1 0 0,-25 19 17 0 0,99-70-148 0 0,186-98 0 0 0,-206 137 197 0 0,208-120-2 0 0,-279 151-20 0 0,179-120-566 0 0,-225 146 556 0 0,0 0-1 0 0,36-37 0 0 0,-56 52 84 0 0,-1-1-1 0 0,1 1 0 0 0,-1 0 1 0 0,1 0-1 0 0,-1-1 0 0 0,0 1 1 0 0,2-3-1 0 0,-3 4-4 0 0,0 1-1 0 0,0-1 1 0 0,0 0 0 0 0,1 1-1 0 0,-1-1 1 0 0,0 0 0 0 0,0 1-1 0 0,0-1 1 0 0,0 0 0 0 0,0 1-1 0 0,0-1 1 0 0,0 0 0 0 0,0 1-1 0 0,-1-1 1 0 0,1 0 0 0 0,0 1-1 0 0,0-1 1 0 0,0 0 0 0 0,-1 1-1 0 0,1-1 1 0 0,0 1 0 0 0,-1-1-1 0 0,1 0 1 0 0,-1 1 0 0 0,1-1-1 0 0,0 1 1 0 0,-1-1 0 0 0,1 1-1 0 0,-1-1 1 0 0,1 1 0 0 0,-1 0-1 0 0,0-1 1 0 0,1 1 0 0 0,-1 0 0 0 0,0-1-1 0 0,-5-1 41 0 0,0 0-1 0 0,-1 0 0 0 0,1 1 1 0 0,0-1-1 0 0,0 1 1 0 0,-1 1-1 0 0,1-1 1 0 0,-1 1-1 0 0,-10 2 0 0 0,-8 1 3 0 0,-32 8-1 0 0,-548 155-176 0 0,456-116 200 0 0,-6 2 122 0 0,-88 10 142 0 0,170-44-223 0 0,40-9-30 0 0,-44 7-1 0 0,58-17-36 0 0,19 1-44 0 0,0 0-1 0 0,0 0 1 0 0,-1 0 0 0 0,1 0-1 0 0,0 0 1 0 0,0 0-1 0 0,0 0 1 0 0,-1 0-1 0 0,1-1 1 0 0,0 1-1 0 0,0 0 1 0 0,-1 0-1 0 0,1 0 1 0 0,0 0 0 0 0,0-1-1 0 0,0 1 1 0 0,0 0-1 0 0,0 0 1 0 0,-1 0-1 0 0,1-1 1 0 0,0 1-1 0 0,0 0 1 0 0,0 0 0 0 0,0-1-1 0 0,0 1 1 0 0,0 0-1 0 0,0 0 1 0 0,0-1-1 0 0,0 1 1 0 0,0 0-1 0 0,0 0 1 0 0,0-1 0 0 0,1-2 2 0 0,0 1 1 0 0,0-1 0 0 0,0 1 0 0 0,1-1 0 0 0,-1 1-1 0 0,1 0 1 0 0,-1-1 0 0 0,3-1 0 0 0,0-1-14 0 0,9-9-24 0 0,0 0 0 0 0,1 1 0 0 0,1 0 0 0 0,24-16 0 0 0,-4 3-10 0 0,69-57-112 0 0,127-93-104 0 0,-16 34 188 0 0,178-124-45 0 0,-179 120 83 0 0,-7 5 2 0 0,-105 74 31 0 0,54-43 0 0 0,-132 91 11 0 0,-16 14 0 0 0,-1 0 0 0 0,0-1 0 0 0,0 0 0 0 0,-1 0 0 0 0,11-15 0 0 0,-16 20-7 0 0,-1 1-1 0 0,1-1 0 0 0,0 0 0 0 0,-1 0 0 0 0,1 0 0 0 0,-1 0 1 0 0,0 1-1 0 0,1-1 0 0 0,-1 0 0 0 0,0 0 0 0 0,0 0 0 0 0,1 0 1 0 0,-1 0-1 0 0,0 0 0 0 0,0 0 0 0 0,0 0 0 0 0,0 0 0 0 0,0 0 1 0 0,0 0-1 0 0,0 0 0 0 0,-1 0 0 0 0,1 0 0 0 0,0 0 0 0 0,0 0 1 0 0,-1 0-1 0 0,1 0 0 0 0,-1 0 0 0 0,1 1 0 0 0,-1-1 0 0 0,1 0 0 0 0,-1 0 1 0 0,1 0-1 0 0,-1 1 0 0 0,0-1 0 0 0,1 0 0 0 0,-1 1 0 0 0,0-1 1 0 0,0 0-1 0 0,0 1 0 0 0,1-1 0 0 0,-1 1 0 0 0,0-1 0 0 0,-1 1 1 0 0,-4-3 10 0 0,0 1-1 0 0,-1 0 1 0 0,1 0 0 0 0,0 0 0 0 0,-8 0 0 0 0,-20-2 18 0 0,0 1 0 0 0,-1 1 0 0 0,-53 5 0 0 0,-103 23 95 0 0,123-15-114 0 0,-608 128 0 0 0,438-87 237 0 0,142-32-193 0 0,84-18-57 0 0,7 0 0 0 0,0-1 0 0 0,0 0 0 0 0,-1 0 0 0 0,1 0 0 0 0,0 0 0 0 0,-1-1 0 0 0,1 0 0 0 0,-1 0 0 0 0,-9-2 0 0 0,14 1 0 0 0,1 1-1 0 0,0 0 0 0 0,-1 0 1 0 0,1 0-1 0 0,0 0 1 0 0,0 0-1 0 0,-1 0 0 0 0,1-1 1 0 0,0 1-1 0 0,0 0 1 0 0,-1 0-1 0 0,1 0 0 0 0,0-1 1 0 0,0 1-1 0 0,0 0 1 0 0,-1 0-1 0 0,1-1 0 0 0,0 1 1 0 0,0 0-1 0 0,0 0 1 0 0,0-1-1 0 0,0 1 1 0 0,-1 0-1 0 0,1-1 0 0 0,0 1 1 0 0,0 0-1 0 0,0 0 1 0 0,0-1-1 0 0,0 1 0 0 0,0 0 1 0 0,0-1-1 0 0,0 1 1 0 0,0 0-1 0 0,0-1 0 0 0,0 1 1 0 0,0 0-1 0 0,0 0 1 0 0,1-1-1 0 0,-1 1 0 0 0,8-14-44 0 0,-7 13 41 0 0,11-14-36 0 0,1 1 0 0 0,0 0 0 0 0,1 1 0 0 0,25-18 0 0 0,-15 12-32 0 0,273-185-513 0 0,-126 94 387 0 0,67-56-49 0 0,242-157-115 0 0,-451 305 356 0 0,366-239-67 0 0,-377 243 92 0 0,-1 1 1 0 0,-1-2-1 0 0,0 0 0 0 0,25-33 0 0 0,-39 46 4 0 0,0 0 0 0 0,-1-1-1 0 0,1 1 1 0 0,-1-1 0 0 0,1 0-1 0 0,-1 1 1 0 0,0-1 0 0 0,0 0-1 0 0,0 0 1 0 0,-1 0 0 0 0,1 0-1 0 0,-1 0 1 0 0,0 0 0 0 0,1 0-1 0 0,-2-5 1 0 0,1 6-5 0 0,-1 0 0 0 0,0-1 0 0 0,1 1 0 0 0,-1 0-1 0 0,0 0 1 0 0,0 0 0 0 0,-1 0 0 0 0,1 0 0 0 0,0 1 0 0 0,-1-1 0 0 0,1 0 0 0 0,-1 0 0 0 0,1 1 0 0 0,-1-1-1 0 0,0 1 1 0 0,0 0 0 0 0,0-1 0 0 0,0 1 0 0 0,0 0 0 0 0,-3-1 0 0 0,-10-5 5 0 0,0 2 0 0 0,-1 0 0 0 0,0 0 0 0 0,0 2 0 0 0,-23-3 0 0 0,-85 0 23 0 0,-73 20 8 0 0,0 16-51 0 0,153-22 5 0 0,-444 85 132 0 0,80-14 116 0 0,44-12-104 0 0,349-65-132 0 0,0 0 0 0 0,-16-1 0 0 0,31-1-20 0 0,-1 0 1 0 0,0 0 0 0 0,1 0 0 0 0,-1 0-1 0 0,0 0 1 0 0,0 0 0 0 0,0 0 0 0 0,0 0 0 0 0,0 0-1 0 0,0 0 1 0 0,0 0 0 0 0,0-1 0 0 0,1 1 0 0 0,-1 0-1 0 0,-1-1 1 0 0,2 0-1 0 0,0 0 1 0 0,0 1-1 0 0,0-1 0 0 0,0 0 0 0 0,0 0 0 0 0,0 1 1 0 0,0-1-1 0 0,0 0 0 0 0,0 1 0 0 0,0-1 1 0 0,1 0-1 0 0,-1 1 0 0 0,0-1 0 0 0,1 0 1 0 0,-1 1-1 0 0,0-1 0 0 0,1 0 0 0 0,-1 1 0 0 0,0-1 1 0 0,1 1-1 0 0,1-2 0 0 0,13-15-25 0 0,9-3-85 0 0,54-34 0 0 0,-39 28 45 0 0,56-39-77 0 0,68-45-32 0 0,435-246-37 0 0,-401 241 186 0 0,105-58-22 0 0,-255 147 111 0 0,-1-1 0 0 0,-1-2 0 0 0,50-44 0 0 0,-94 72-57 0 0,0 0-1 0 0,0 0 0 0 0,1 0 1 0 0,-1 0-1 0 0,0-1 0 0 0,0 1 1 0 0,-1 0-1 0 0,1-1 0 0 0,0 1 1 0 0,1-3-1 0 0,-2 3 0 0 0,0 1 0 0 0,0-1-1 0 0,0 1 1 0 0,0-1 0 0 0,0 0 0 0 0,0 1-1 0 0,0-1 1 0 0,0 1 0 0 0,0-1 0 0 0,0 0-1 0 0,0 1 1 0 0,0-1 0 0 0,0 1 0 0 0,0-1-1 0 0,-1 0 1 0 0,1 1 0 0 0,0-1 0 0 0,0 1-1 0 0,-1-1 1 0 0,0 0 0 0 0,0 0 8 0 0,-1-1 1 0 0,0 1-1 0 0,1 0 1 0 0,-1-1-1 0 0,0 1 1 0 0,0 0-1 0 0,0 0 1 0 0,0 0-1 0 0,0 1 1 0 0,0-1-1 0 0,-1 0 1 0 0,1 1-1 0 0,0 0 1 0 0,-3-1-1 0 0,-21-2 14 0 0,-1 2 0 0 0,0 0 1 0 0,0 2-1 0 0,-50 7 0 0 0,-110 33 102 0 0,111-23-113 0 0,-673 178 49 0 0,596-154-60 0 0,-289 77-6 0 0,431-116 0 0 0,-85 26 0 0 0,84-25 2 0 0,14-6 0 0 0,10-6-22 0 0,415-219-812 0 0,154-113 353 0 0,-327 189 366 0 0,-134 80 111 0 0,191-110 17 0 0,-290 169 42 0 0,-1-1-1 0 0,0 0 0 0 0,0-2 0 0 0,-2 0 1 0 0,26-26-1 0 0,-43 40-40 0 0,0-1 1 0 0,1 1-1 0 0,-1-1 0 0 0,0 1 1 0 0,0-1-1 0 0,0 0 1 0 0,0 1-1 0 0,0-1 1 0 0,0 0-1 0 0,0 0 0 0 0,-1 0 1 0 0,1 0-1 0 0,0-3 1 0 0,-1 4-8 0 0,-1 0 0 0 0,1-1 0 0 0,0 1 0 0 0,0 0 1 0 0,-1 0-1 0 0,1 0 0 0 0,-1 1 0 0 0,1-1 0 0 0,-1 0 0 0 0,1 0 1 0 0,-1 0-1 0 0,0 0 0 0 0,1 0 0 0 0,-1 1 0 0 0,0-1 1 0 0,0 0-1 0 0,0 1 0 0 0,0-1 0 0 0,1 0 0 0 0,-1 1 0 0 0,0-1 1 0 0,0 1-1 0 0,0-1 0 0 0,0 1 0 0 0,0 0 0 0 0,0-1 1 0 0,0 1-1 0 0,0 0 0 0 0,-2 0 0 0 0,-11-3 39 0 0,0 1 0 0 0,0 1 0 0 0,0 0 0 0 0,0 1-1 0 0,0 1 1 0 0,-24 3 0 0 0,26-2-34 0 0,-76 11 83 0 0,-105 32-1 0 0,139-31-106 0 0,-636 185-154 0 0,407-104 175 0 0,-32 13 117 0 0,309-108-111 0 0,8-4 0 0 0,7-7 2 0 0,39-31-30 0 0,0 2-1 0 0,66-40 0 0 0,-12 8-13 0 0,141-125-34 0 0,-32 25 26 0 0,26-19 33 0 0,-223 180 22 0 0,1 0 0 0 0,-1-1-1 0 0,-1-1 1 0 0,0 0 0 0 0,-1-1-1 0 0,21-29 1 0 0,-33 42-21 0 0,1 1 0 0 0,-1-1 1 0 0,0 1-1 0 0,1-1 0 0 0,-1 1 0 0 0,0-1 0 0 0,0 1 1 0 0,1-1-1 0 0,-1 1 0 0 0,0-1 0 0 0,0 0 0 0 0,0 1 0 0 0,0-1 1 0 0,0 1-1 0 0,0-1 0 0 0,0 0 0 0 0,0 1 0 0 0,0-1 1 0 0,0 1-1 0 0,0-1 0 0 0,0 1 0 0 0,0-1 0 0 0,0 0 1 0 0,0 1-1 0 0,-1-1 0 0 0,1 1 0 0 0,0-1 0 0 0,0 1 0 0 0,-1-1 1 0 0,1 1-1 0 0,0-1 0 0 0,-1 1 0 0 0,1-1 0 0 0,0 1 1 0 0,-1 0-1 0 0,1-1 0 0 0,-1 1 0 0 0,1-1 0 0 0,-1 1 0 0 0,1 0 1 0 0,-1 0-1 0 0,1-1 0 0 0,-1 1 0 0 0,1 0 0 0 0,-2-1 1 0 0,-2 0 12 0 0,-1 0 0 0 0,0 0 0 0 0,1 0 0 0 0,-10 0 0 0 0,14 1-14 0 0,-17 0 14 0 0,-1 0 0 0 0,1 1 0 0 0,-23 5-1 0 0,-55 15 37 0 0,77-16-48 0 0,-309 96-46 0 0,44-10 8 0 0,-135 19 116 0 0,326-91 13 0 0,91-19-90 0 0,0 1-1 0 0,0-1 0 0 0,-1 0 0 0 0,1 0 0 0 0,0 0 0 0 0,0 0 1 0 0,0 0-1 0 0,0 0 0 0 0,0 0 0 0 0,0 0 0 0 0,0 0 0 0 0,0 0 1 0 0,0 0-1 0 0,0-1 0 0 0,0 1 0 0 0,0 0 0 0 0,0-1 0 0 0,0 1 1 0 0,0-1-1 0 0,0 1 0 0 0,0-1 0 0 0,0 0 0 0 0,0 1 1 0 0,1-1-1 0 0,-1 0 0 0 0,0 1 0 0 0,0-1 0 0 0,1 0 0 0 0,-1 0 1 0 0,0-1-1 0 0,0 0-7 0 0,1 1 0 0 0,0-1 0 0 0,0 0 0 0 0,0 1 0 0 0,0-1 0 0 0,0 1 0 0 0,0-1 0 0 0,0 0 0 0 0,1 1 0 0 0,-1-1 0 0 0,0 1 0 0 0,1-1 0 0 0,-1 1 0 0 0,1-1 0 0 0,0 1 0 0 0,0-1 0 0 0,-1 1 0 0 0,1 0 0 0 0,2-3 0 0 0,14-17-15 0 0,0 1-1 0 0,1 0 0 0 0,22-17 1 0 0,67-49 13 0 0,-54 45-45 0 0,309-241-140 0 0,-36-19 129 0 0,-307 281 62 0 0,-7 8 1 0 0,0 0 0 0 0,18-27 0 0 0,-24 27 0 0 0,-6 11 2 0 0,1 0 0 0 0,-1 0 0 0 0,0 1 0 0 0,0-1 0 0 0,0 0 0 0 0,0 0 0 0 0,0 0 0 0 0,0 1 0 0 0,0-1 0 0 0,0 0 0 0 0,0 0 0 0 0,0 0 0 0 0,0 1 0 0 0,0-1 0 0 0,0 0 0 0 0,-1 0 0 0 0,1 1 0 0 0,0-1 0 0 0,-1 0 0 0 0,1 0-1 0 0,0 1 1 0 0,-1-1 0 0 0,1 0 0 0 0,-1 1 0 0 0,1-1 0 0 0,-1 1 0 0 0,1-1 0 0 0,-1 0 0 0 0,0 1 0 0 0,1-1 0 0 0,-1 1 0 0 0,0 0 0 0 0,1-1 0 0 0,-1 1 0 0 0,0-1 0 0 0,0 1 0 0 0,1 0 0 0 0,-1 0 0 0 0,0 0 0 0 0,0-1 0 0 0,0 1 0 0 0,1 0 0 0 0,-1 0 0 0 0,0 0 0 0 0,-1 0 0 0 0,-5 0 27 0 0,-1 1 1 0 0,1 0-1 0 0,0 0 1 0 0,-10 2-1 0 0,6 0-3 0 0,-15 3 4 0 0,0 2 0 0 0,-42 17 0 0 0,-48 30-107 0 0,103-48 60 0 0,-85 44-86 0 0,-65 31-43 0 0,-36 20 133 0 0,116-57 15 0 0,56-30-161 0 0,25-13-26 0 0,12-4-1091 0 0,-8 1 1177 0 0,0 0 0 0 0,-1 0 1 0 0,1 0-1 0 0,3-1 0 0 0,9-6-288 0 0,21-6-1368 0 0,-1-1-1 0 0,-1-2 1 0 0,55-37 0 0 0,-61 34 333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9:42.232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10040 17 9216 0 0,'-4'-3'135'0'0,"0"1"1"0"0,0 0-1 0 0,0 0 1 0 0,-1 0-1 0 0,-7-2 1 0 0,9 3 7 0 0,1 1 1 0 0,0 0-1 0 0,0-1 1 0 0,0 1 0 0 0,-1 0-1 0 0,1 1 1 0 0,0-1-1 0 0,0 0 1 0 0,0 0 0 0 0,0 1-1 0 0,-1 0 1 0 0,1-1-1 0 0,0 1 1 0 0,0 0 0 0 0,-33 13 4906 0 0,18-11-4069 0 0,9-2-356 0 0,-1 1 0 0 0,1 0 0 0 0,-10 4 0 0 0,-6 6 7 0 0,1 1 0 0 0,-41 28 0 0 0,-39 42-447 0 0,38-29-135 0 0,-54 36-45 0 0,-249 143 0 0 0,225-149-7 0 0,-34 18 15 0 0,135-79 35 0 0,15-9 64 0 0,-37 16 0 0 0,62-29-79 0 0,0 0 1 0 0,0-1-1 0 0,1 1 1 0 0,-1-1-1 0 0,0 0 1 0 0,0 0-1 0 0,0 1 1 0 0,0-1-1 0 0,0 0 0 0 0,1 0 1 0 0,-1-1-1 0 0,-3 1 1 0 0,4-1-22 0 0,1 1 0 0 0,-1 0 1 0 0,1-1-1 0 0,-1 1 0 0 0,1 0 1 0 0,-1-1-1 0 0,1 1 0 0 0,-1-1 1 0 0,1 1-1 0 0,-1-1 0 0 0,1 1 0 0 0,0-1 1 0 0,-1 1-1 0 0,1-1 0 0 0,0 1 1 0 0,-1-1-1 0 0,1 1 0 0 0,0-1 1 0 0,0 0-1 0 0,-1 1 0 0 0,1-1 0 0 0,0 1 1 0 0,0-1-1 0 0,0 0 0 0 0,0 1 1 0 0,0-1-1 0 0,0 0 0 0 0,0 1 1 0 0,0-1-1 0 0,0 0 0 0 0,0 1 0 0 0,1-1 1 0 0,-1 1-1 0 0,0-1 0 0 0,0 0 1 0 0,1 1-1 0 0,-1-1 0 0 0,1 0 1 0 0,5-15-6 0 0,1 0 1 0 0,1 1 0 0 0,0 0 0 0 0,13-16 0 0 0,45-54-300 0 0,-54 71 191 0 0,206-223-324 0 0,-181 198 528 0 0,35-39 814 0 0,-71 77-903 0 0,-1 1 0 0 0,1-1 0 0 0,-1 1-1 0 0,0-1 1 0 0,1 1 0 0 0,-1-1 0 0 0,0 0 0 0 0,1 1 0 0 0,-1-1 0 0 0,0 0-1 0 0,0 1 1 0 0,1-1 0 0 0,-1 0 0 0 0,0 1 0 0 0,0-1 0 0 0,0 0 0 0 0,0 0-1 0 0,0 1 1 0 0,0-1 0 0 0,0 0 0 0 0,0 1 0 0 0,0-1 0 0 0,-1-1 0 0 0,1 2-2 0 0,0 0 0 0 0,-1-1 0 0 0,1 1-1 0 0,0 0 1 0 0,0-1 0 0 0,-1 1 0 0 0,1 0 0 0 0,0 0 0 0 0,-1-1 0 0 0,1 1 0 0 0,0 0 0 0 0,-1 0 0 0 0,1 0 0 0 0,0-1 0 0 0,-1 1 0 0 0,1 0 0 0 0,0 0 0 0 0,-1 0 0 0 0,1 0 0 0 0,-1 0 0 0 0,1 0 0 0 0,0 0 0 0 0,-1 0 0 0 0,1 0-1 0 0,-1 0 1 0 0,1 0 0 0 0,0 0 0 0 0,-1 0 0 0 0,1 0 0 0 0,0 0 0 0 0,-1 1 0 0 0,1-1 0 0 0,0 0 0 0 0,-1 0 0 0 0,1 0 0 0 0,-1 0 0 0 0,1 1 0 0 0,0-1 0 0 0,0 0 0 0 0,-1 0 0 0 0,1 1 0 0 0,0-1 0 0 0,-1 1 0 0 0,-12 7 252 0 0,-23 12 1 0 0,-16 9 55 0 0,-38 32-120 0 0,-76 50-39 0 0,-483 276 547 0 0,384-248-532 0 0,250-132-92 0 0,-1-1 0 0 0,-1 0 0 0 0,-33 6 0 0 0,38-9-28 0 0,8-2-8 0 0,-12 1 220 0 0,15-2-263 0 0,1 0-1 0 0,0-1 1 0 0,-1 1-1 0 0,1 0 1 0 0,0 0 0 0 0,0 0-1 0 0,-1-1 1 0 0,1 1-1 0 0,0 0 1 0 0,-1-1 0 0 0,1 1-1 0 0,0 0 1 0 0,0 0-1 0 0,0-1 1 0 0,-1 1 0 0 0,1 0-1 0 0,0-1 1 0 0,0 1-1 0 0,0-1 1 0 0,0 1 0 0 0,0 0-1 0 0,-1-1 1 0 0,1 1 0 0 0,0 0-1 0 0,0-1 1 0 0,0 1-1 0 0,0-1 1 0 0,0 1 0 0 0,0 0-1 0 0,0-1 1 0 0,0 1-1 0 0,1 0 1 0 0,-1-1 0 0 0,0 1-1 0 0,0-1 1 0 0,0 1-1 0 0,0 0 1 0 0,0-1 0 0 0,1 1-1 0 0,-1 0 1 0 0,0-1-1 0 0,5-8 1 0 0,-1 0 0 0 0,2 0 0 0 0,-1 1 0 0 0,1 0 0 0 0,0 0-1 0 0,1 0 1 0 0,9-9 0 0 0,-7 8-10 0 0,89-89-520 0 0,3 4 0 0 0,120-83 0 0 0,-25 23 281 0 0,-82 63 176 0 0,-90 73 121 0 0,-2-1 0 0 0,-1-2 0 0 0,22-25 0 0 0,-41 43-31 0 0,0 1 1 0 0,-1 0-1 0 0,1-1 0 0 0,-1 1 1 0 0,1-1-1 0 0,0-4 0 0 0,-1 6-17 0 0,-1 1-1 0 0,0 0 0 0 0,0-1 0 0 0,0 1 1 0 0,0-1-1 0 0,0 1 0 0 0,0 0 1 0 0,0-1-1 0 0,0 1 0 0 0,0 0 0 0 0,0-1 1 0 0,0 1-1 0 0,0-1 0 0 0,0 1 1 0 0,0 0-1 0 0,0-1 0 0 0,0 1 0 0 0,0 0 1 0 0,0-1-1 0 0,-1 1 0 0 0,1 0 0 0 0,0-1 1 0 0,0 1-1 0 0,0 0 0 0 0,-1-1 1 0 0,1 1-1 0 0,0 0 0 0 0,0-1 0 0 0,-1 1 1 0 0,1 0-1 0 0,0 0 0 0 0,-1-1 1 0 0,1 1-1 0 0,0 0 0 0 0,-1 0 0 0 0,1 0 1 0 0,0 0-1 0 0,-1-1 0 0 0,1 1 0 0 0,0 0 1 0 0,-1 0-1 0 0,1 0 0 0 0,-1 0 1 0 0,1 0-1 0 0,0 0 0 0 0,-1 0 0 0 0,1 0 1 0 0,0 0-1 0 0,-1 0 0 0 0,1 0 1 0 0,-1 0-1 0 0,1 0 0 0 0,0 0 0 0 0,-1 1 1 0 0,1-1-1 0 0,-1 0 0 0 0,-4 1 20 0 0,0 0 0 0 0,0 1 0 0 0,0-1-1 0 0,-7 4 1 0 0,-7 3 13 0 0,-272 120 197 0 0,206-87-169 0 0,-95 47 72 0 0,-107 49 123 0 0,50-18 37 0 0,-147 73 385 0 0,363-182-663 0 0,-39 18 102 0 0,-127 40 0 0 0,161-60-82 0 0,-23 4 60 0 0,45-11-93 0 0,-1-1 0 0 0,1 1 0 0 0,0-1 0 0 0,0 0 0 0 0,-1 0 0 0 0,1-1 0 0 0,0 1 0 0 0,-7-3 0 0 0,10 3-6 0 0,0 0 1 0 0,0 0-1 0 0,0 0 0 0 0,1 0 1 0 0,-1-1-1 0 0,0 1 0 0 0,0 0 1 0 0,1-1-1 0 0,-1 1 0 0 0,0-1 0 0 0,0 1 1 0 0,1 0-1 0 0,-1-1 0 0 0,1 0 1 0 0,-1 1-1 0 0,0-1 0 0 0,1 1 1 0 0,-1-1-1 0 0,1 0 0 0 0,-1 1 1 0 0,1-1-1 0 0,0 0 0 0 0,-1 0 1 0 0,0-1-1 0 0,2 0-2 0 0,-1 1 0 0 0,0-1 0 0 0,0 0 0 0 0,1 0-1 0 0,-1 0 1 0 0,1 1 0 0 0,-1-1 0 0 0,1 0 0 0 0,1-2 0 0 0,1-2-17 0 0,5-12-81 0 0,0 2 0 0 0,2 0 1 0 0,0 0-1 0 0,20-24 0 0 0,56-55-243 0 0,-70 79 289 0 0,193-182-569 0 0,-139 128 422 0 0,2 0 16 0 0,-43 45 167 0 0,-13 13 78 0 0,-1-1 1 0 0,-1 0-1 0 0,24-30 1 0 0,12-19 104 0 0,-50 62-162 0 0,1-1 0 0 0,-1 1 0 0 0,1-1 0 0 0,0 0 0 0 0,-1 1 0 0 0,1-1 0 0 0,-1 0 0 0 0,1 1 0 0 0,-1-1 0 0 0,0 0 0 0 0,1 0 1 0 0,-1 1-1 0 0,0-1 0 0 0,1 0 0 0 0,-1 0 0 0 0,0 0 0 0 0,0 1 0 0 0,0-1 0 0 0,0 0 0 0 0,0 0 0 0 0,0 0 0 0 0,0 0 0 0 0,0 1 0 0 0,0-1 0 0 0,0 0 0 0 0,0 0 0 0 0,0 0 0 0 0,-1 0 0 0 0,0 0 7 0 0,-1 0 0 0 0,1 0 0 0 0,0 1 0 0 0,0-1 0 0 0,-1 1-1 0 0,1-1 1 0 0,0 1 0 0 0,-1 0 0 0 0,1-1 0 0 0,-1 1 0 0 0,1 0 0 0 0,-1 0 0 0 0,1 0 0 0 0,0 0 0 0 0,-1 0-1 0 0,1 0 1 0 0,-1 0 0 0 0,-1 1 0 0 0,-11 1 33 0 0,0 1 0 0 0,0 0 0 0 0,0 1 0 0 0,-23 9 0 0 0,-51 31-37 0 0,56-27 34 0 0,-96 48 22 0 0,-184 98 140 0 0,-528 245 374 0 0,719-362-473 0 0,20-9-35 0 0,76-30-61 0 0,25-7-7 0 0,0 0 0 0 0,-1 0 0 0 0,1 1-1 0 0,0-1 1 0 0,0 0 0 0 0,-1 0 0 0 0,1 0-1 0 0,0 0 1 0 0,-1-1 0 0 0,1 1 0 0 0,0 0-1 0 0,0 0 1 0 0,-1 0 0 0 0,1 0 0 0 0,0 0-1 0 0,0 0 1 0 0,-1 0 0 0 0,1 0-1 0 0,0 0 1 0 0,0-1 0 0 0,0 1 0 0 0,-1 0-1 0 0,1 0 1 0 0,0 0 0 0 0,0 0 0 0 0,0-1-1 0 0,-1 1 1 0 0,1-1-2 0 0,0 0 1 0 0,0 1-1 0 0,0-1 1 0 0,1 0-1 0 0,-1 1 0 0 0,0-1 1 0 0,0 1-1 0 0,0-1 0 0 0,1 0 1 0 0,-1 1-1 0 0,0-1 1 0 0,1 1-1 0 0,-1-1 0 0 0,0 0 1 0 0,1 1-1 0 0,-1-1 0 0 0,1 0 1 0 0,23-26-119 0 0,1 2 0 0 0,30-25 0 0 0,-36 33 53 0 0,300-242-546 0 0,-120 102 463 0 0,-176 139 142 0 0,131-116-37 0 0,-123 95 56 0 0,-31 40-10 0 0,0-1 0 0 0,0 0 0 0 0,0 0-1 0 0,0 0 1 0 0,0 0 0 0 0,0-1 0 0 0,0 1 0 0 0,0 0 0 0 0,0 0 0 0 0,0 0 0 0 0,0 0 0 0 0,0 0 0 0 0,0 0-1 0 0,0 0 1 0 0,-1 0 0 0 0,1 0 0 0 0,0 0 0 0 0,0 0 0 0 0,0 0 0 0 0,0 0 0 0 0,0 0 0 0 0,0 0 0 0 0,0 0 0 0 0,0 0-1 0 0,0 0 1 0 0,0 0 0 0 0,0 0 0 0 0,0 0 0 0 0,0 0 0 0 0,0 0 0 0 0,0 0 0 0 0,0 0 0 0 0,0 0 0 0 0,0-1-1 0 0,0 1 1 0 0,0 0 0 0 0,0 0 0 0 0,0 0 0 0 0,0 0 0 0 0,0 0 0 0 0,0 0 0 0 0,0 0 0 0 0,0 0 0 0 0,0 0 0 0 0,0 0-1 0 0,0 0 1 0 0,0 0 0 0 0,0 0 0 0 0,0 0 0 0 0,0 0 0 0 0,0 0 0 0 0,0-1 0 0 0,0 1 0 0 0,0 0 0 0 0,0 0-1 0 0,0 0 1 0 0,0 0 0 0 0,0 0 0 0 0,-5-2 18 0 0,-1 1 0 0 0,0 0 0 0 0,0 0 0 0 0,0 0 0 0 0,0 1 0 0 0,0-1 0 0 0,0 1 0 0 0,0 1 0 0 0,0-1 0 0 0,0 1 0 0 0,-12 3 0 0 0,-4 3 11 0 0,-39 17 0 0 0,30-11-2 0 0,-264 112 64 0 0,22-9-23 0 0,-9 6 161 0 0,-22 9-4 0 0,203-89-195 0 0,-51 19 50 0 0,75-28-20 0 0,50-20-15 0 0,-1-2-1 0 0,-36 10 1 0 0,64-20-43 0 0,0-1 1 0 0,0 0 0 0 0,-1 0-1 0 0,1 0 1 0 0,-1 0-1 0 0,1 0 1 0 0,0 0 0 0 0,-1 0-1 0 0,1 0 1 0 0,0 0-1 0 0,-1 0 1 0 0,1 0 0 0 0,0 0-1 0 0,-1 0 1 0 0,1 0-1 0 0,0 0 1 0 0,-1 0 0 0 0,1 0-1 0 0,0 0 1 0 0,-1 0-1 0 0,1 0 1 0 0,0-1 0 0 0,-1 1-1 0 0,1 0 1 0 0,1-8 11 0 0,15-13-101 0 0,-13 17 59 0 0,14-15-115 0 0,0 1-1 0 0,36-29 1 0 0,49-28-136 0 0,-90 67 253 0 0,755-477-856 0 0,-556 346 842 0 0,-123 77 6 0 0,-60 41 33 0 0,31-29 0 0 0,-35 32-2 0 0,-18 14 21 0 0,-1 0-1 0 0,1 0 1 0 0,-1-1-1 0 0,7-7 1 0 0,-10 10 50 0 0,-26 0 118 0 0,17 1-153 0 0,1 1 1 0 0,0-1 0 0 0,-1 2-1 0 0,-5-1 1 0 0,-16 6 43 0 0,1 1 0 0 0,0 0 0 0 0,-48 23-1 0 0,55-22-68 0 0,-363 157 183 0 0,96-39-24 0 0,184-83-91 0 0,-169 75 126 0 0,-323 153 165 0 0,555-255-368 0 0,21-9 0 0 0,-24 14 0 0 0,32-14-16 0 0,14-10-43 0 0,0 0 0 0 0,0-1-1 0 0,0 1 1 0 0,0-1 0 0 0,4-6 0 0 0,8-9-65 0 0,7-3-56 0 0,32-24-1 0 0,-7 6 56 0 0,125-102-173 0 0,-18 12 192 0 0,-71 58 40 0 0,78-65 53 0 0,-141 117 13 0 0,-1 0 0 0 0,-1-1 0 0 0,23-34 0 0 0,-40 54 2 0 0,0 1 1 0 0,0-1-1 0 0,-1 0 0 0 0,1 0 0 0 0,-1 0 0 0 0,1 0 1 0 0,-1 0-1 0 0,1 0 0 0 0,-1 0 0 0 0,1 0 1 0 0,-1 0-1 0 0,0 0 0 0 0,0 0 0 0 0,1-1 0 0 0,-1 1 1 0 0,0 0-1 0 0,0 0 0 0 0,0 0 0 0 0,0 0 0 0 0,0 0 1 0 0,-1 0-1 0 0,1-2 0 0 0,-1 2 4 0 0,1 1 0 0 0,-1-1 0 0 0,0 0-1 0 0,1 0 1 0 0,-1 1 0 0 0,0-1 0 0 0,0 1 0 0 0,0-1-1 0 0,0 0 1 0 0,1 1 0 0 0,-1 0 0 0 0,0-1 0 0 0,0 1-1 0 0,0 0 1 0 0,0-1 0 0 0,0 1 0 0 0,0 0 0 0 0,0 0-1 0 0,-1 0 1 0 0,-6-1 28 0 0,1 1 0 0 0,-1 0 1 0 0,1 1-1 0 0,0 0 0 0 0,-10 2 0 0 0,-30 11 49 0 0,-76 33 0 0 0,55-19-32 0 0,-243 95-40 0 0,-181 65 181 0 0,333-125-110 0 0,-36 13-20 0 0,-276 123 135 0 0,456-191-186 0 0,0-1 0 0 0,0 0-1 0 0,-1-1 1 0 0,0-1 0 0 0,-32 5-1 0 0,33-10 1 0 0,14 0-11 0 0,1 0 0 0 0,-1 0 0 0 0,1 0 0 0 0,-1 0 0 0 0,1 0 0 0 0,-1 0 0 0 0,1 0 0 0 0,-1 0 0 0 0,1 0 0 0 0,0-1 0 0 0,-1 1 0 0 0,1 0 0 0 0,-1 0 0 0 0,1-1 0 0 0,0 1 0 0 0,-1 0 0 0 0,1 0 0 0 0,-1-1 0 0 0,1 1 0 0 0,0-1 0 0 0,-1 0 0 0 0,1-1-9 0 0,1-1-1 0 0,0 0 0 0 0,-1 1 1 0 0,1-1-1 0 0,0 0 1 0 0,0 1-1 0 0,1-1 1 0 0,-1 1-1 0 0,0-1 1 0 0,1 1-1 0 0,2-3 0 0 0,19-27-116 0 0,1 2 0 0 0,1 1 0 0 0,44-40 0 0 0,98-69-31 0 0,-75 65 129 0 0,-21 17 2 0 0,-34 29 15 0 0,-2-1 0 0 0,37-38-1 0 0,-53 49 12 0 0,-16 15 0 0 0,0-1 0 0 0,1 0 0 0 0,-1 0 0 0 0,0 0 0 0 0,-1 0 0 0 0,1 0 0 0 0,3-6 0 0 0,-6 9 0 0 0,0 0 1 0 0,1 0-1 0 0,-1-1 0 0 0,0 1 1 0 0,0 0-1 0 0,0 0 0 0 0,0-1 1 0 0,0 1-1 0 0,0 0 0 0 0,0 0 0 0 0,0-1 1 0 0,0 1-1 0 0,0 0 0 0 0,0-1 1 0 0,0 1-1 0 0,0 0 0 0 0,0 0 0 0 0,0-1 1 0 0,0 1-1 0 0,0 0 0 0 0,0 0 1 0 0,0-1-1 0 0,0 1 0 0 0,0 0 1 0 0,0 0-1 0 0,0-1 0 0 0,-1 1 0 0 0,1 0 1 0 0,0 0-1 0 0,0-1 0 0 0,0 1 1 0 0,0 0-1 0 0,-1 0 0 0 0,1 0 1 0 0,0-1-1 0 0,0 1 0 0 0,0 0 0 0 0,-1 0 1 0 0,1 0-1 0 0,0 0 0 0 0,0 0 1 0 0,-1-1-1 0 0,1 1 0 0 0,0 0 0 0 0,-1 0 1 0 0,1 0-1 0 0,0 0 0 0 0,0 0 1 0 0,-1 0-1 0 0,1 0 0 0 0,0 0 1 0 0,0 0-1 0 0,-1 0 0 0 0,-19 2 48 0 0,9 1-15 0 0,1 1-1 0 0,-18 8 1 0 0,6-2-3 0 0,-329 162 74 0 0,103-47-80 0 0,-86 44 38 0 0,-221 98 68 0 0,451-225-111 0 0,-62 26 38 0 0,85-44 1 0 0,65-19-56 0 0,15-5-2 0 0,0 1 1 0 0,0-1-1 0 0,0 1 1 0 0,0-1-1 0 0,0 0 1 0 0,-1 1-1 0 0,1-1 1 0 0,0 0-1 0 0,0 0 1 0 0,0 0-1 0 0,0 0 1 0 0,-1 0-1 0 0,1 0 1 0 0,0 0-1 0 0,0 0 1 0 0,0 0-1 0 0,-1-1 1 0 0,1 1-1 0 0,0 0 1 0 0,0-1-1 0 0,-1 0 1 0 0,1 0 0 0 0,1 1 1 0 0,0-1-1 0 0,0 1 1 0 0,0-1-1 0 0,0 1 1 0 0,1-1-1 0 0,-1 1 1 0 0,0-1-1 0 0,0 1 1 0 0,0-1 0 0 0,0 1-1 0 0,0-1 1 0 0,1 1-1 0 0,-1-1 1 0 0,0 1-1 0 0,0-1 1 0 0,1 1-1 0 0,-1-1 1 0 0,0 1-1 0 0,1 0 1 0 0,-1-1-1 0 0,1 1 1 0 0,-1-1-1 0 0,0 1 1 0 0,1 0-1 0 0,-1 0 1 0 0,1-1-1 0 0,0 1 1 0 0,2-4-13 0 0,7-8-47 0 0,51-56-152 0 0,-22 30 132 0 0,61-54-84 0 0,72-61 93 0 0,-87 77 123 0 0,23-19-119 0 0,2-8-63 0 0,-106 100 128 0 0,-2 1 4 0 0,0 0 0 0 0,0 0 0 0 0,0-1 0 0 0,0 1 0 0 0,0 0 0 0 0,-1 0 0 0 0,1-1 0 0 0,-1 1 0 0 0,0-1 0 0 0,1 0 0 0 0,-1 1 0 0 0,0-1 0 0 0,-1 0 0 0 0,1 1 0 0 0,0-4 0 0 0,-1 5 2 0 0,-1 1 0 0 0,1-1 0 0 0,-1 1-1 0 0,1 0 1 0 0,-1-1 0 0 0,1 1 0 0 0,-1-1 0 0 0,1 1 0 0 0,-1 0 0 0 0,1 0-1 0 0,-1-1 1 0 0,1 1 0 0 0,-1 0 0 0 0,0 0 0 0 0,1 0 0 0 0,-1 0-1 0 0,0 0 1 0 0,1 0 0 0 0,-2 0 0 0 0,1 0 5 0 0,-3-1 8 0 0,-1 1 1 0 0,0 0-1 0 0,0 0 0 0 0,0 1 0 0 0,0-1 0 0 0,0 1 1 0 0,1 0-1 0 0,-6 2 0 0 0,-39 17 103 0 0,27-11-73 0 0,-177 81 47 0 0,-169 85-33 0 0,-8 3 2 0 0,61-29-24 0 0,57-24-10 0 0,130-62 52 0 0,127-62-83 0 0,1-1 1 0 0,0 0-1 0 0,0 0 1 0 0,0 0-1 0 0,0 0 1 0 0,-1 0-1 0 0,1 0 1 0 0,0 0 0 0 0,0 1-1 0 0,0-1 1 0 0,-1 0-1 0 0,1 0 1 0 0,0 0-1 0 0,0 0 1 0 0,0 0-1 0 0,-1 0 1 0 0,1 0-1 0 0,0 0 1 0 0,0 0-1 0 0,0 0 1 0 0,-1 0-1 0 0,1 0 1 0 0,0 0-1 0 0,0 0 1 0 0,0 0-1 0 0,-1 0 1 0 0,1-1-1 0 0,0 1 1 0 0,0 0 0 0 0,0 0-1 0 0,-1 0 1 0 0,1 0-1 0 0,2-7 17 0 0,9-7 2 0 0,15-15-18 0 0,42-33 0 0 0,-22 20-19 0 0,19-17-54 0 0,118-81 0 0 0,-89 76 59 0 0,161-105-46 0 0,-100 63 59 0 0,-138 92 0 0 0,-9 6 0 0 0,-9 5 0 0 0,-6 5 0 0 0,-42 11 0 0 0,1 3 0 0 0,-82 38 0 0 0,81-31 0 0 0,-403 183-64 0 0,147-67-1686 0 0,-26 13-4534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40:39.07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200 9386 4144 0 0,'0'0'4718'0'0,"-7"0"-3755"0"0,-12-1 1307 0 0,12 0-1941 0 0,1 1-1 0 0,0-1 1 0 0,-1 1 0 0 0,1 1 0 0 0,0-1 0 0 0,-1 1 0 0 0,1 0-1 0 0,-9 3 1 0 0,-12 4 665 0 0,24-7-798 0 0,-1-1 0 0 0,1 1 0 0 0,0 0 0 0 0,-1 0 0 0 0,1 0 0 0 0,0 0-1 0 0,-6 4 1 0 0,6-3-14 0 0,0 0 0 0 0,0-1 0 0 0,0 1 0 0 0,0-1 0 0 0,0 0 0 0 0,-5 2 0 0 0,-14 6 4760 0 0,24-8-4740 0 0,4 3-209 0 0,-2-2-33 0 0,1 1-1 0 0,-1-1 1 0 0,0 1-1 0 0,0 0 0 0 0,0 0 1 0 0,0 1-1 0 0,0-1 1 0 0,-1 1-1 0 0,1 0 0 0 0,-1 0 1 0 0,0 0-1 0 0,0 0 1 0 0,4 10-1 0 0,0-1-44 0 0,-6-12 76 0 0,0 1 0 0 0,0-1 0 0 0,-1 0 0 0 0,1 1 0 0 0,0-1 0 0 0,-1 0 0 0 0,1 1 0 0 0,-1-1 0 0 0,1 1 0 0 0,-1-1 0 0 0,1 1 0 0 0,-1 0 0 0 0,0-1 0 0 0,0 1 0 0 0,0 2 0 0 0,-1 1 3 0 0,1 1 0 0 0,-1-1 1 0 0,-1 1-1 0 0,1-1 0 0 0,-1 0 0 0 0,0 1 1 0 0,0-1-1 0 0,0 0 0 0 0,-1 0 1 0 0,1 0-1 0 0,-1 0 0 0 0,-1-1 1 0 0,1 1-1 0 0,-6 4 0 0 0,8-8 17 0 0,0 0-1 0 0,0 0 1 0 0,1 0 0 0 0,-2 0-1 0 0,1-1 1 0 0,0 1-1 0 0,0 0 1 0 0,0-1 0 0 0,0 1-1 0 0,0-1 1 0 0,-1 1-1 0 0,1-1 1 0 0,0 1 0 0 0,-2-1-1 0 0,-4-4 104 0 0,6 3-115 0 0,0 0 20 0 0,0 0 0 0 0,0 0 0 0 0,0 0-1 0 0,0-1 1 0 0,0 1 0 0 0,0 0 0 0 0,0-1-1 0 0,0 1 1 0 0,0-1 0 0 0,1 1 0 0 0,-1-1-1 0 0,1 1 1 0 0,-1-1 0 0 0,1 1 0 0 0,-1-1-1 0 0,1 1 1 0 0,0-1 0 0 0,0 0 0 0 0,0-1-1 0 0,0-3 47 0 0,0 1 0 0 0,0-1-1 0 0,2-10 1 0 0,2 0-18 0 0,0 1 0 0 0,1 1 0 0 0,1-1 0 0 0,0 1 1 0 0,1 0-1 0 0,1 0 0 0 0,15-22 0 0 0,-10 20 9 0 0,0 0-1 0 0,1 1 1 0 0,1 0-1 0 0,0 1 1 0 0,25-16-1 0 0,-26 20 96 0 0,0 1-1 0 0,1 1 0 0 0,1 1 1 0 0,31-12-1 0 0,-42 18-102 0 0,0 0 0 0 0,0 0 0 0 0,0 1 0 0 0,-1-1 0 0 0,1 1 0 0 0,0 0 0 0 0,0 0 0 0 0,0 1 0 0 0,0-1 0 0 0,-1 1 0 0 0,10 3 0 0 0,-12-3-41 0 0,0-1 1 0 0,-1 1 0 0 0,1 0 0 0 0,0 0-1 0 0,-1 0 1 0 0,1 0 0 0 0,0 0 0 0 0,-1 0 0 0 0,1 0-1 0 0,-1 0 1 0 0,0 1 0 0 0,1-1 0 0 0,-1 1-1 0 0,0-1 1 0 0,0 1 0 0 0,0-1 0 0 0,0 1 0 0 0,0-1-1 0 0,0 1 1 0 0,0 0 0 0 0,-1 0 0 0 0,1 0-1 0 0,-1-1 1 0 0,1 1 0 0 0,-1 0 0 0 0,0 0 0 0 0,1 0-1 0 0,-1 0 1 0 0,0 0 0 0 0,0 0 0 0 0,0 0-1 0 0,-1 2 1 0 0,-1 8-5 0 0,-1 0 1 0 0,0-1-1 0 0,0 1 0 0 0,-1-1 0 0 0,-1 1 0 0 0,0-1 0 0 0,-1-1 0 0 0,0 1 1 0 0,0-1-1 0 0,-10 12 0 0 0,4-7 55 0 0,-37 44 87 0 0,42-52-129 0 0,-1 0 1 0 0,0-1-1 0 0,0 0 0 0 0,-1 0 1 0 0,-14 7-1 0 0,10-6 31 0 0,0-1-1 0 0,-1 0 1 0 0,-17 4 0 0 0,26-9-36 0 0,1 0 0 0 0,-1 0 0 0 0,1-1 0 0 0,-1 1 0 0 0,1-1 0 0 0,-1 0 0 0 0,1 0 0 0 0,-1-1 0 0 0,0 1 0 0 0,1-1 0 0 0,-1 0 0 0 0,1 0 0 0 0,0-1 0 0 0,-5-1 0 0 0,6 1-3 0 0,1 1 0 0 0,0-1-1 0 0,0 1 1 0 0,0-1-1 0 0,0 0 1 0 0,0 0 0 0 0,1 0-1 0 0,-1 0 1 0 0,1 0 0 0 0,-1 0-1 0 0,1 0 1 0 0,0 0 0 0 0,-1-1-1 0 0,1 1 1 0 0,0 0 0 0 0,1-1-1 0 0,-1 1 1 0 0,-1-6 0 0 0,1 2 6 0 0,1 0-1 0 0,-1 0 1 0 0,1 0 0 0 0,0 0 0 0 0,0 0 0 0 0,2-9 0 0 0,1 2 1 0 0,0 1 0 0 0,1 0 1 0 0,1 0-1 0 0,0 0 0 0 0,11-19 0 0 0,-1 6-20 0 0,25-30 0 0 0,-27 39-15 0 0,1 1 0 0 0,19-16 0 0 0,-27 27 20 0 0,-1 0 0 0 0,0 0 0 0 0,1 1 0 0 0,0 0 0 0 0,0 0 0 0 0,8-2 0 0 0,8-5 0 0 0,-14 7 7 0 0,-1 1-1 0 0,0-1 1 0 0,1 2 0 0 0,-1-1-1 0 0,1 1 1 0 0,0 0 0 0 0,-1 0-1 0 0,14 1 1 0 0,-20 0-3 0 0,1 0-1 0 0,-1 0 0 0 0,1 1 1 0 0,-1-1-1 0 0,1 0 0 0 0,-1 0 1 0 0,1 1-1 0 0,-1-1 0 0 0,0 1 1 0 0,1 0-1 0 0,-1-1 0 0 0,0 1 1 0 0,1 0-1 0 0,-1 0 0 0 0,0 0 1 0 0,0-1-1 0 0,0 1 0 0 0,0 1 1 0 0,0-1-1 0 0,0 0 1 0 0,0 0-1 0 0,0 0 0 0 0,0 0 1 0 0,0 1-1 0 0,-1-1 0 0 0,1 0 1 0 0,-1 1-1 0 0,1-1 0 0 0,-1 0 1 0 0,1 1-1 0 0,-1 1 0 0 0,1 2 5 0 0,0-1-1 0 0,-1 1 0 0 0,1 0 0 0 0,-1-1 0 0 0,0 1 1 0 0,-1-1-1 0 0,1 1 0 0 0,-3 8 0 0 0,-4 5 31 0 0,0 1 0 0 0,-1-1 0 0 0,-1 0 0 0 0,-1-1 0 0 0,-1 0 0 0 0,0-1 0 0 0,-19 21 0 0 0,23-29 6 0 0,0-1-1 0 0,-17 13 1 0 0,21-17-34 0 0,1-1 1 0 0,-2 0-1 0 0,1 0 1 0 0,0 0-1 0 0,0-1 1 0 0,0 1-1 0 0,-1-1 0 0 0,1 0 1 0 0,-1 0-1 0 0,1 0 1 0 0,-7 1-1 0 0,9-2-7 0 0,0-1 0 0 0,-1 1 1 0 0,1 0-1 0 0,0 0 0 0 0,0-1 0 0 0,0 1 0 0 0,0 0 0 0 0,0-1 0 0 0,0 1 1 0 0,0-1-1 0 0,0 1 0 0 0,0-1 0 0 0,0 0 0 0 0,0 0 0 0 0,0 1 1 0 0,0-1-1 0 0,0 0 0 0 0,0 0 0 0 0,1 0 0 0 0,-1 0 0 0 0,0 0 0 0 0,1 0 1 0 0,-1 0-1 0 0,1 0 0 0 0,-1 0 0 0 0,1 0 0 0 0,-1-2 0 0 0,0 0 2 0 0,0 0 0 0 0,0 0 0 0 0,1 0 0 0 0,-1 0 0 0 0,1 0 0 0 0,0 0 0 0 0,0 0 0 0 0,0-6 0 0 0,2 0-10 0 0,1 1 0 0 0,-1-1 0 0 0,1 1 0 0 0,6-11 0 0 0,-1 1-39 0 0,-3 5 18 0 0,1 1-1 0 0,0 0 1 0 0,1 1 0 0 0,0-1-1 0 0,1 1 1 0 0,14-15 0 0 0,-19 22 18 0 0,1 0 0 0 0,0 1 0 0 0,0-1 1 0 0,0 1-1 0 0,0 0 0 0 0,0 0 1 0 0,1 0-1 0 0,-1 1 0 0 0,1 0 1 0 0,0 0-1 0 0,0 0 0 0 0,0 0 0 0 0,0 1 1 0 0,0 0-1 0 0,0 0 0 0 0,0 0 1 0 0,0 1-1 0 0,1-1 0 0 0,8 2 0 0 0,-11 0 2 0 0,0 0 0 0 0,0 0 0 0 0,0 0 0 0 0,0 0 0 0 0,0 1 0 0 0,0-1-1 0 0,-1 1 1 0 0,1 0 0 0 0,0 0 0 0 0,-1 0 0 0 0,1 0 0 0 0,-1 0 0 0 0,0 0-1 0 0,0 1 1 0 0,0-1 0 0 0,0 1 0 0 0,0 0 0 0 0,-1-1 0 0 0,1 1 0 0 0,-1 0-1 0 0,0 0 1 0 0,2 6 0 0 0,0-2-9 0 0,-1-1 0 0 0,0 1 0 0 0,-1 0-1 0 0,0 0 1 0 0,0 0 0 0 0,0 1 0 0 0,-1-1 0 0 0,0 0-1 0 0,-1 10 1 0 0,-4 12 6 0 0,-2 0 0 0 0,-1 0 0 0 0,-1-1 1 0 0,-1 0-1 0 0,-2-1 0 0 0,-1 0 0 0 0,0-1 0 0 0,-34 47 0 0 0,39-63 29 0 0,-1 1 0 0 0,-1-1 0 0 0,0-1 0 0 0,-15 13 0 0 0,19-17-6 0 0,-1-1 0 0 0,1 0-1 0 0,-1 0 1 0 0,0-1 0 0 0,0 0 0 0 0,0 0 0 0 0,0 0-1 0 0,-16 2 1 0 0,22-4-1 0 0,0-1 0 0 0,-1 0-1 0 0,1 0 1 0 0,-1 0 0 0 0,1 0 0 0 0,-1 0-1 0 0,1 0 1 0 0,0 0 0 0 0,-1 0 0 0 0,1-1-1 0 0,-1 1 1 0 0,1 0 0 0 0,0-1-1 0 0,-1 0 1 0 0,1 1 0 0 0,0-1 0 0 0,0 0-1 0 0,-1 1 1 0 0,1-1 0 0 0,-2-1 0 0 0,2 0 0 0 0,0 0 0 0 0,-1 0 0 0 0,1 1 0 0 0,0-1 0 0 0,0 0 0 0 0,0 0 0 0 0,0 0 0 0 0,0 0 0 0 0,1 0 0 0 0,-1-1 0 0 0,1 1 1 0 0,-1-2-1 0 0,0-7-8 0 0,1 1 1 0 0,0-1 0 0 0,0 0-1 0 0,3-13 1 0 0,-3 18-36 0 0,2-5 17 0 0,0 1 1 0 0,0-1-1 0 0,1 1 0 0 0,0 0 1 0 0,7-16-1 0 0,13-36-59 0 0,-2 14 72 0 0,-17 39-11 0 0,-4 9 11 0 0,0 0-1 0 0,0 0 0 0 0,0 0 1 0 0,0 0-1 0 0,0 0 0 0 0,0 0 1 0 0,0 0-1 0 0,1 0 0 0 0,-1 0 1 0 0,0 0-1 0 0,0 0 0 0 0,0 0 1 0 0,0 0-1 0 0,0 0 0 0 0,0-1 1 0 0,0 1-1 0 0,0 0 0 0 0,0 0 1 0 0,0 0-1 0 0,0 0 0 0 0,0 0 1 0 0,0 0-1 0 0,0 0 1 0 0,0 0-1 0 0,0 0 0 0 0,0 0 1 0 0,0 0-1 0 0,1 0 0 0 0,-1 0 1 0 0,0 0-1 0 0,0 0 0 0 0,0 0 1 0 0,0 0-1 0 0,0 0 0 0 0,0 0 1 0 0,0 0-1 0 0,0 0 0 0 0,0 0 1 0 0,0 0-1 0 0,0 0 0 0 0,0 0 1 0 0,0 0-1 0 0,1 0 0 0 0,-1 0 1 0 0,0 0-1 0 0,0 0 0 0 0,0 0 1 0 0,0 0-1 0 0,0 0 0 0 0,0 1 1 0 0,0-1-1 0 0,0 0 0 0 0,0 0 1 0 0,0 0-1 0 0,0 0 0 0 0,0 0 1 0 0,0 0-1 0 0,0 0 0 0 0,0 0 1 0 0,0 0-1 0 0,0 0 0 0 0,0 0 1 0 0,0 0-1 0 0,13 13-11 0 0,-12-7 9 0 0,0-2-4 0 0,0 1 34 0 0,-1 1-1 0 0,1-1 0 0 0,-1 1 0 0 0,0-1 0 0 0,0 1 0 0 0,0 0 0 0 0,-1-1 0 0 0,-1 8 0 0 0,1-11-38 0 0,1 0 0 0 0,-1 1 0 0 0,0-1 0 0 0,0 0 0 0 0,0 0 0 0 0,0 0 0 0 0,0 0-1 0 0,0 0 1 0 0,0 0 0 0 0,-1 0 0 0 0,1 0 0 0 0,-1-1 0 0 0,1 1 0 0 0,-3 2 0 0 0,3-4 25 0 0,-1 1-1 0 0,1 0 1 0 0,0 0 0 0 0,0 0 0 0 0,-1-1-1 0 0,1 1 1 0 0,0 0 0 0 0,-1-1 0 0 0,1 1-1 0 0,0-1 1 0 0,-1 0 0 0 0,1 1 0 0 0,-1-1-1 0 0,1 0 1 0 0,-1 0 0 0 0,1 0 0 0 0,-1 0-1 0 0,1 0 1 0 0,-1 0 0 0 0,1-1 0 0 0,0 1-1 0 0,-3-1 1 0 0,2 0-13 0 0,1 1 0 0 0,0-1 0 0 0,0 1 0 0 0,-1-1 0 0 0,1 0 0 0 0,0 0 0 0 0,0 0 0 0 0,0 1 0 0 0,0-1 0 0 0,0 0 0 0 0,0 0 0 0 0,0 0 0 0 0,0-1 0 0 0,1 1 0 0 0,-1 0 0 0 0,0 0 0 0 0,1 0 0 0 0,-1-1 0 0 0,0-1 0 0 0,0-1 0 0 0,0 0 0 0 0,1 0 0 0 0,-1 0 0 0 0,1 0 0 0 0,0-5 0 0 0,0 2 0 0 0,1 5 0 0 0,-1 0 0 0 0,1 0 0 0 0,-1-1 0 0 0,1 1 0 0 0,0 0 0 0 0,0 0 0 0 0,-1 0 0 0 0,1 0 0 0 0,1 1 0 0 0,-1-1 0 0 0,0 0 0 0 0,2-2 0 0 0,7-10 0 0 0,-8 10-14 0 0,1 0 1 0 0,0 0-1 0 0,0 0 0 0 0,0 1 0 0 0,1-1 0 0 0,-1 1 1 0 0,1 0-1 0 0,0 0 0 0 0,5-2 0 0 0,12-12-272 0 0,-16 13 267 0 0,0 1-1 0 0,1 0 1 0 0,-1 0-1 0 0,1 0 1 0 0,-1 1-1 0 0,1 0 1 0 0,0 0-1 0 0,8-2 1 0 0,-3 2 8 0 0,1-1 1 0 0,0 2 0 0 0,14-1 0 0 0,12 1-7 0 0,-22 0 2 0 0,1 1-1 0 0,21 2 0 0 0,126 7-20 0 0,-26-3 8 0 0,-75 0 28 0 0,-8-2 0 0 0,70 15 0 0 0,-53-5 0 0 0,23 6 0 0 0,137 29 0 0 0,-194-41 0 0 0,0 3 0 0 0,0 1 0 0 0,54 25 0 0 0,-80-31 0 0 0,-1 2 0 0 0,0-1 0 0 0,13 12 0 0 0,3 1 0 0 0,-15-9 0 0 0,-2 2 0 0 0,-3 1 0 0 0,1-5-20 0 0,-7-8 560 0 0,-4-1-542 0 0,1 0 0 0 0,-1 0-1 0 0,0 0 1 0 0,0 0 0 0 0,0-1 0 0 0,0 1-1 0 0,0-1 1 0 0,1 0 0 0 0,-1 0 0 0 0,0 0 0 0 0,0 0-1 0 0,1 0 1 0 0,-1 0 0 0 0,1-1 0 0 0,-1 0-1 0 0,1 1 1 0 0,0-1 0 0 0,0 0 0 0 0,-1 0-1 0 0,1 0 1 0 0,1 0 0 0 0,-1-1 0 0 0,0 1-1 0 0,-2-4 1 0 0,3 4 20 0 0,-1-1 1 0 0,1 0-1 0 0,-1 0 0 0 0,1 1 1 0 0,0-1-1 0 0,0 0 0 0 0,0 0 1 0 0,1 0-1 0 0,-1-1 0 0 0,1 1 1 0 0,-1 0-1 0 0,1 0 0 0 0,0 0 0 0 0,0-4 1 0 0,1-15 34 0 0,5 15-53 0 0,2 3 17 0 0,-1 0 0 0 0,0 1 0 0 0,1-1 0 0 0,-1 1 0 0 0,9-2-1 0 0,0 2 38 0 0,0 9-41 0 0,1 5-25 0 0,-14-5-21 0 0,-1-2 1 0 0,-1-1 29 0 0,0-1-1 0 0,0 1 1 0 0,-1-1 0 0 0,1 1 0 0 0,0-1 0 0 0,-1 1-1 0 0,0 0 1 0 0,0-1 0 0 0,1 1 0 0 0,-1 0 0 0 0,-1-1-1 0 0,1 1 1 0 0,0 0 0 0 0,-1-1 0 0 0,1 1 0 0 0,-1-1-1 0 0,0 1 1 0 0,0 0 0 0 0,0-1 0 0 0,0 0 0 0 0,0 1-1 0 0,-1-1 1 0 0,1 0 0 0 0,-1 0 0 0 0,-2 3-1 0 0,-1 1 0 0 0,1-1-1 0 0,-1 0 0 0 0,0-1 1 0 0,-1 1-1 0 0,1-1 0 0 0,-1 0 0 0 0,0 0 1 0 0,0-1-1 0 0,-6 4 0 0 0,2-3 5 0 0,0-1 0 0 0,0 1 0 0 0,0-1 0 0 0,0-1 0 0 0,-13 2 0 0 0,8-3 4 0 0,3 0 19 0 0,-1 0 0 0 0,-21-1-1 0 0,30-1-17 0 0,1 1-1 0 0,-1-1 1 0 0,1 0-1 0 0,0 0 0 0 0,0 0 1 0 0,-1 0-1 0 0,1 0 1 0 0,0-1-1 0 0,0 1 1 0 0,0-1-1 0 0,0 0 0 0 0,0 0 1 0 0,1 0-1 0 0,-6-4 1 0 0,4 1 5 0 0,0 1 0 0 0,0-1 1 0 0,1 0-1 0 0,-1 0 0 0 0,1 0 1 0 0,0 0-1 0 0,1 0 0 0 0,-1-1 1 0 0,1 1-1 0 0,0-1 0 0 0,0 0 1 0 0,1 0-1 0 0,0 0 0 0 0,0 1 1 0 0,0-1-1 0 0,0 0 0 0 0,1 0 1 0 0,0 0-1 0 0,1 0 0 0 0,-1 0 0 0 0,1 0 1 0 0,2-6-1 0 0,-3 10-10 0 0,3-12 0 0 0,1 1 0 0 0,0 0 0 0 0,1 0 0 0 0,1 0 0 0 0,0 1 0 0 0,8-14 0 0 0,-6 14-12 0 0,0 1-1 0 0,1 0 0 0 0,0 1 1 0 0,0 0-1 0 0,1 0 1 0 0,11-8-1 0 0,-14 13 5 0 0,0 0 0 0 0,0 1 0 0 0,0 0 0 0 0,1 0 0 0 0,-1 0 0 0 0,1 1 0 0 0,15-4 0 0 0,-18 6 4 0 0,0 0 0 0 0,0 1-1 0 0,0 0 1 0 0,0 0 0 0 0,0 0 0 0 0,0 0-1 0 0,0 1 1 0 0,0 0 0 0 0,0 0-1 0 0,0 0 1 0 0,0 0 0 0 0,0 1 0 0 0,-1 0-1 0 0,6 3 1 0 0,-5-3 4 0 0,-1 1 0 0 0,0 0 0 0 0,0 0 0 0 0,0 1 0 0 0,-1-1 0 0 0,1 1 0 0 0,-1 0 0 0 0,1-1 0 0 0,-1 2 0 0 0,-1-1 0 0 0,1 0 0 0 0,-1 0 0 0 0,1 1 0 0 0,-1 0 0 0 0,0-1 0 0 0,-1 1 0 0 0,1 0 0 0 0,-1 0 0 0 0,1 8 0 0 0,0-4 5 0 0,-1 1 1 0 0,-1 0-1 0 0,0 0 0 0 0,0-1 1 0 0,-1 1-1 0 0,0 0 0 0 0,0-1 1 0 0,-1 1-1 0 0,-1-1 0 0 0,0 1 1 0 0,0-1-1 0 0,0 0 0 0 0,-9 14 1 0 0,3-9 12 0 0,0-1 1 0 0,0 0 0 0 0,-1-1 0 0 0,-1 0-1 0 0,0-1 1 0 0,-1 0 0 0 0,0-1-1 0 0,-1 0 1 0 0,-15 9 0 0 0,18-13-5 0 0,0 0 0 0 0,-1-1 0 0 0,0 0 0 0 0,0-1 0 0 0,0 0 0 0 0,0-1 0 0 0,-1 0 0 0 0,1 0 0 0 0,-1-1 0 0 0,0-1 0 0 0,0 0 0 0 0,-21-2 0 0 0,29 1-9 0 0,1-1-1 0 0,0 0 1 0 0,-1 0-1 0 0,1 0 0 0 0,0-1 1 0 0,0 1-1 0 0,0-1 1 0 0,0 0-1 0 0,0 0 1 0 0,0 0-1 0 0,1 0 1 0 0,-1 0-1 0 0,0 0 1 0 0,1-1-1 0 0,0 1 1 0 0,0-1-1 0 0,-1 0 1 0 0,2 0-1 0 0,-1 0 1 0 0,0 0-1 0 0,0 0 1 0 0,0-3-1 0 0,-1-1 5 0 0,0 0-1 0 0,1 0 1 0 0,0 0-1 0 0,0 0 1 0 0,1 0-1 0 0,0 0 1 0 0,0 0-1 0 0,1-1 1 0 0,0-10-1 0 0,2 4-8 0 0,1-1 1 0 0,0 0-1 0 0,1 1 1 0 0,0 0-1 0 0,1-1 0 0 0,1 2 1 0 0,9-18-1 0 0,-4 13-3 0 0,1 0 0 0 0,0 1 0 0 0,1 0 0 0 0,22-21 0 0 0,-24 28-13 0 0,0 1 0 0 0,1 0 0 0 0,17-9 0 0 0,-17 10 9 0 0,-3 3-1 0 0,1 0 0 0 0,-1 0 1 0 0,1 1-1 0 0,0 0 0 0 0,0 1 0 0 0,0 0 0 0 0,16-2 0 0 0,3 2-19 0 0,42 1 0 0 0,-59 3 21 0 0,0 0-1 0 0,-1 0 1 0 0,1 2 0 0 0,-1-1-1 0 0,1 1 1 0 0,-1 1-1 0 0,0 0 1 0 0,0 1 0 0 0,15 8-1 0 0,-23-11 3 0 0,-1 0 0 0 0,1 0 0 0 0,0 0 0 0 0,-1 0-1 0 0,0 0 1 0 0,1 0 0 0 0,-1 1 0 0 0,0-1 0 0 0,0 1 0 0 0,-1-1 0 0 0,1 1-1 0 0,0 0 1 0 0,-1 0 0 0 0,0 0 0 0 0,1 0 0 0 0,0 6 0 0 0,-1-5-9 0 0,-1 0-1 0 0,1 1 1 0 0,-1-1 0 0 0,0 1 0 0 0,-1-1 0 0 0,1 0 0 0 0,-1 1 0 0 0,0-1 0 0 0,0 0-1 0 0,0 1 1 0 0,-2 3 0 0 0,-2 2-12 0 0,1 0 0 0 0,-1-1 0 0 0,-1 0-1 0 0,0 0 1 0 0,0 0 0 0 0,-1-1 0 0 0,0 0 0 0 0,0 0-1 0 0,-13 9 1 0 0,7-7 3 0 0,-1-1 1 0 0,0 0-1 0 0,0-1 0 0 0,-24 10 1 0 0,28-14 13 0 0,0-1 1 0 0,1 0-1 0 0,-1 0 1 0 0,0-1-1 0 0,-1 0 1 0 0,1-1-1 0 0,0 0 1 0 0,-16-1-1 0 0,24-1 9 0 0,-1 1 1 0 0,0 0-1 0 0,0-1 0 0 0,0 0 1 0 0,0 0-1 0 0,1 0 0 0 0,-1 0 0 0 0,0 0 1 0 0,1-1-1 0 0,-1 1 0 0 0,1-1 1 0 0,0 1-1 0 0,-1-1 0 0 0,1 0 0 0 0,0 0 1 0 0,0 0-1 0 0,0 0 0 0 0,0-1 0 0 0,0 1 1 0 0,1 0-1 0 0,-1-1 0 0 0,1 1 1 0 0,0-1-1 0 0,-2-3 0 0 0,1 0 2 0 0,0 1-1 0 0,1-1 1 0 0,0 0 0 0 0,0 1-1 0 0,0-1 1 0 0,0 0 0 0 0,1 0-1 0 0,0 1 1 0 0,1-1 0 0 0,-1 0-1 0 0,2-6 1 0 0,1-5-23 0 0,0 0 1 0 0,2 1-1 0 0,0 0 0 0 0,0 0 1 0 0,1 0-1 0 0,1 1 0 0 0,12-20 1 0 0,2 5 71 0 0,0 1 1 0 0,30-32-1 0 0,-42 52-81 0 0,1 1 0 0 0,1 0 0 0 0,-1 0 0 0 0,14-7 0 0 0,-22 14 19 0 0,0 0 0 0 0,1 0 0 0 0,-1 0 0 0 0,0 0 0 0 0,1 0 0 0 0,-1 0 0 0 0,0 1 0 0 0,1-1 0 0 0,-1 1 0 0 0,1-1 0 0 0,-1 1 0 0 0,1 0 0 0 0,-1 0 0 0 0,1 0 0 0 0,-1 1 0 0 0,0-1 0 0 0,1 0 0 0 0,-1 1 0 0 0,1 0 0 0 0,-1 0 0 0 0,0-1 0 0 0,1 1 0 0 0,-1 0 0 0 0,0 1 0 0 0,0-1 0 0 0,0 0 0 0 0,0 1 0 0 0,0-1 0 0 0,0 1 0 0 0,0 0 0 0 0,-1-1 0 0 0,1 1 0 0 0,0 0 0 0 0,-1 0 0 0 0,1 0 0 0 0,-1 0 0 0 0,0 0 0 0 0,0 1 0 0 0,0-1 0 0 0,0 0 0 0 0,1 3 0 0 0,1 6 5 0 0,0 0-1 0 0,-1 0 1 0 0,0 1 0 0 0,0-1 0 0 0,-1 1 0 0 0,-1-1-1 0 0,0 13 1 0 0,-3 8-11 0 0,-7 39-1 0 0,-35 94 17 0 0,15-67 0 0 0,21-72 0 0 0,0-1 0 0 0,-2 0 0 0 0,-25 44 0 0 0,-2-17 196 0 0,37-50 104 0 0,0-2-163 0 0,-6 0-83 0 0,6 0-66 0 0,1-1-1 0 0,-1 1 1 0 0,1 0 0 0 0,-1 0-1 0 0,1-1 1 0 0,-1 1 0 0 0,1-1-1 0 0,0 1 1 0 0,-1 0 0 0 0,1-1 0 0 0,-1 1-1 0 0,1-1 1 0 0,0 1 0 0 0,-1-1-1 0 0,1 1 1 0 0,0-1 0 0 0,-1 1 0 0 0,1-1-1 0 0,0 0 1 0 0,0 1 0 0 0,0-1-1 0 0,-1 0 1 0 0,-2-13-149 0 0,13-53 542 0 0,-4 18-381 0 0,-2-65-119 0 0,-4 112 121 0 0,0-45 35 0 0,2-1-1 0 0,8-52 0 0 0,-3 54-36 0 0,-3 17 0 0 0,11-40 0 0 0,1-9 0 0 0,15-71 77 0 0,-9 35-26 0 0,2-16-16 0 0,-4 16-6 0 0,-16 93 6 0 0,1-27 0 0 0,3-15 55 0 0,-6 52-64 0 0,-1 0 0 0 0,0 0-1 0 0,-1 0 1 0 0,-1-1 0 0 0,-1-13 0 0 0,-1-43 119 0 0,3 43-84 0 0,-3-24-1 0 0,1 26-35 0 0,1 0 0 0 0,2 0 0 0 0,2-25-1 0 0,1-25 16 0 0,2-54 24 0 0,-6-119 0 0 0,-6 136-11 0 0,-9-112 374 0 0,8 123-351 0 0,7 96-74 0 0,-12-86 59 0 0,-2-100 0 0 0,6 64-33 0 0,0-4 19 0 0,5 84-18 0 0,2 28-17 0 0,0-30 0 0 0,6-41 56 0 0,-10-112 0 0 0,-1 41-4 0 0,4-50 63 0 0,-2-20 18 0 0,-1-20-90 0 0,5 174-46 0 0,10-65-9 0 0,-21-120 0 0 0,9 233 0 0 0,-7-109 0 0 0,9-311 0 0 0,3 398 0 0 0,-1 33 0 0 0,-2-33 0 0 0,-5-142 0 0 0,2 16 0 0 0,-4-22 0 0 0,-8 9 0 0 0,12 122 0 0 0,0 3 0 0 0,2 42 0 0 0,0-21 0 0 0,2 25 0 0 0,-2 0 0 0 0,-2-20 0 0 0,-5-46 0 0 0,5 41 0 0 0,-3-62 0 0 0,4 72 0 0 0,1 0 0 0 0,4-40 0 0 0,-1 39 0 0 0,-6-66 0 0 0,2 69 0 0 0,-12-87 0 0 0,7 68 0 0 0,-1-61 0 0 0,0 1 0 0 0,0-1 0 0 0,13 9 0 0 0,-4 91 0 0 0,-1-1 0 0 0,0 1 0 0 0,-3-12 0 0 0,0-15 0 0 0,4-11-1 0 0,0 13-4 0 0,-2 0-1 0 0,-5-36 1 0 0,5 61-34 0 0,-19-95-177 0 0,13 81 216 0 0,5 17 0 0 0,0 0 0 0 0,0 0 0 0 0,0 0 0 0 0,1 0 0 0 0,-1-10 0 0 0,2-16 0 0 0,-8-57 0 0 0,2 35 0 0 0,1-12 0 0 0,5 47 0 0 0,-5-32 0 0 0,3 38 0 0 0,1 0 0 0 0,0 0 0 0 0,2-21 0 0 0,1-1 0 0 0,-3 26 11 0 0,1 2-39 0 0,0 1 0 0 0,0-1 0 0 0,1 1 0 0 0,0-1 0 0 0,3-14 0 0 0,-3 19 27 0 0,0-1-1 0 0,0 1 1 0 0,0 0 0 0 0,-1-1 0 0 0,1 1-1 0 0,-1-1 1 0 0,0 1 0 0 0,-1-7 0 0 0,3-16 1 0 0,8-70-84 0 0,-9 87 136 0 0,-1 0-1 0 0,1-1 1 0 0,-2-11-1 0 0,1 3-36 0 0,-6-40-216 0 0,4 41 241 0 0,1 0 1 0 0,-8-27-1 0 0,6 26-9 0 0,-17-133-63 0 0,16 106 180 0 0,-12-42-288 0 0,13 68 155 0 0,-1 0 0 0 0,-1 1 0 0 0,-8-23 0 0 0,-5-20 58 0 0,7 28-192 0 0,8 26 91 0 0,1 0-1 0 0,0 0 1 0 0,0 0 0 0 0,-1-9-1 0 0,-1 0 29 0 0,3 13 0 0 0,0 0 0 0 0,0 1 0 0 0,1-1 0 0 0,-1 0 0 0 0,1 0 0 0 0,0 0 0 0 0,-1 1 0 0 0,1-1 0 0 0,1-4 0 0 0,4-65-64 0 0,0 58 62 0 0,-4 13-2 0 0,0 0-1 0 0,-1-1 0 0 0,1 1 1 0 0,-1 0-1 0 0,1 0 0 0 0,-1-1 0 0 0,0 1 1 0 0,0 0-1 0 0,1 0 0 0 0,-1-2 1 0 0,1-12-9 0 0,3 12 14 0 0,-3 2 0 0 0,9-4-13 0 0,7-2-10 0 0,-16 7 18 0 0,0-1 0 0 0,0 1-1 0 0,0-1 1 0 0,0 1 0 0 0,0-1 0 0 0,0 1 0 0 0,0 0 0 0 0,0 0 0 0 0,1 0 0 0 0,-1-1 0 0 0,0 1 0 0 0,0 0-1 0 0,0 0 1 0 0,0 0 0 0 0,0 1 0 0 0,1-1 0 0 0,-1 0 0 0 0,0 0 0 0 0,0 1 0 0 0,0-1 0 0 0,0 0-1 0 0,0 1 1 0 0,1 0 0 0 0,19 6-7 0 0,-19-6 3 0 0,1 0 0 0 0,0 0 0 0 0,-1 1 0 0 0,1-1 0 0 0,-1 1 0 0 0,1 0 0 0 0,-1-1 0 0 0,0 1 0 0 0,4 5 0 0 0,-3-5-11 0 0,-1 0-57 0 0,3 12-42 0 0,-4-10 105 0 0,0 0 0 0 0,0 0 1 0 0,0 1-1 0 0,0-1 0 0 0,-1 0 0 0 0,0 9 1 0 0,-1-4-3 0 0,1-7 11 0 0,0 0 0 0 0,-1 0-1 0 0,1 0 1 0 0,-1 0 0 0 0,0-1 0 0 0,0 1 0 0 0,1 0 0 0 0,-1 0 0 0 0,-1-1-1 0 0,1 1 1 0 0,0 0 0 0 0,0-1 0 0 0,0 1 0 0 0,-1-1 0 0 0,-1 2 0 0 0,-6 7 3 0 0,6-6 1 0 0,-1 0 0 0 0,0 0 0 0 0,0 0 0 0 0,-1-1 0 0 0,1 0 0 0 0,-1 0 0 0 0,0 0 0 0 0,1-1 0 0 0,-12 5 0 0 0,4-1 0 0 0,10-5 0 0 0,0 0 0 0 0,-1 0 0 0 0,1 0 0 0 0,0-1 0 0 0,0 1 0 0 0,0-1 0 0 0,-1 1 0 0 0,1-1 0 0 0,-5 1 0 0 0,6-1 0 0 0,-1 0 0 0 0,0 0 0 0 0,1-1 0 0 0,-1 1 0 0 0,0 0 0 0 0,1 0 0 0 0,-1-1 0 0 0,1 1 0 0 0,-1-1 0 0 0,-1 0 0 0 0,-3-7 0 0 0,3 4 0 0 0,0 1 4 0 0,0-1-1 0 0,1 1 1 0 0,-1-1-1 0 0,1 1 1 0 0,0-1-1 0 0,0 0 1 0 0,0 0 0 0 0,-1-6-1 0 0,2 8-1 0 0,1 0-1 0 0,-1 0 1 0 0,1 0 0 0 0,0 0 0 0 0,0-1-1 0 0,0 1 1 0 0,0 0 0 0 0,0 0-1 0 0,0 0 1 0 0,1 0 0 0 0,-1-1-1 0 0,1 1 1 0 0,-1 0 0 0 0,1 0-1 0 0,0 0 1 0 0,0 0 0 0 0,0 0-1 0 0,1-2 1 0 0,2-1-7 0 0,-1 1 0 0 0,1-1 0 0 0,0 1 1 0 0,0 0-1 0 0,0 0 0 0 0,1 1 0 0 0,0-1 0 0 0,-1 1 0 0 0,1 0 0 0 0,0 0 1 0 0,1 0-1 0 0,-1 1 0 0 0,0 0 0 0 0,1 0 0 0 0,-1 0 0 0 0,1 1 0 0 0,0 0 0 0 0,-1 0 1 0 0,1 0-1 0 0,0 1 0 0 0,0 0 0 0 0,10 0 0 0 0,-8 1-1 0 0,-1 0-1 0 0,1 1 0 0 0,-1-1 1 0 0,1 1-1 0 0,-1 1 1 0 0,0-1-1 0 0,0 1 0 0 0,0 1 1 0 0,0-1-1 0 0,0 1 1 0 0,-1 0-1 0 0,1 1 0 0 0,-1 0 1 0 0,0 0-1 0 0,-1 0 1 0 0,10 12-1 0 0,-8-9-6 0 0,-1 1-1 0 0,-1 0 1 0 0,0 0 0 0 0,0 1-1 0 0,-1-1 1 0 0,0 1 0 0 0,0 0-1 0 0,-1 0 1 0 0,0 0 0 0 0,1 15-1 0 0,-3-13-4 0 0,-1 0 0 0 0,0 0 0 0 0,0 0 0 0 0,-1 0 0 0 0,-1 0 0 0 0,0 0 0 0 0,-1 0 0 0 0,-8 22 0 0 0,9-26 12 0 0,-1 0 0 0 0,-1-1 1 0 0,1 1-1 0 0,-1-1 0 0 0,0 0 0 0 0,-1 0 1 0 0,0-1-1 0 0,0 1 0 0 0,0-1 0 0 0,-1 0 1 0 0,0-1-1 0 0,-12 10 0 0 0,8-8 2 0 0,4-3 13 0 0,-1 0 0 0 0,1 0 0 0 0,-1-1 0 0 0,-9 4 0 0 0,14-6-5 0 0,0 0 1 0 0,0-1 0 0 0,0 1-1 0 0,0-1 1 0 0,0 0 0 0 0,-1 0-1 0 0,1 0 1 0 0,0 0 0 0 0,0 0-1 0 0,0 0 1 0 0,0-1 0 0 0,0 1-1 0 0,-1 0 1 0 0,1-1 0 0 0,0 0-1 0 0,0 0 1 0 0,0 1 0 0 0,0-1-1 0 0,1 0 1 0 0,-3-2 0 0 0,1 1-1 0 0,0 1 1 0 0,0-1 0 0 0,1 0-1 0 0,-1 0 1 0 0,1 0-1 0 0,0 0 1 0 0,0-1-1 0 0,-1 1 1 0 0,1-1-1 0 0,1 1 1 0 0,-1-1 0 0 0,0 0-1 0 0,1 0 1 0 0,-1 0-1 0 0,1 0 1 0 0,0 0-1 0 0,0 0 1 0 0,0 0 0 0 0,0 0-1 0 0,1 0 1 0 0,-1 0-1 0 0,1 0 1 0 0,0-1-1 0 0,0 1 1 0 0,0 0 0 0 0,0 0-1 0 0,2-6 1 0 0,0 0 5 0 0,0-1 1 0 0,1 1 0 0 0,1 0-1 0 0,4-9 1 0 0,-1 2-11 0 0,-3 9 0 0 0,-1 0 0 0 0,1 0 0 0 0,0 0 0 0 0,1 1 0 0 0,0-1 0 0 0,0 1 0 0 0,0 1 0 0 0,8-7 0 0 0,5-4 0 0 0,29-16 0 0 0,1-2 0 0 0,-38 27 0 0 0,-1 0 0 0 0,1 1 0 0 0,0 0 0 0 0,1 1 0 0 0,-1 0 0 0 0,1 1 0 0 0,14-4 0 0 0,-19 6 0 0 0,1 1 0 0 0,-1 0 0 0 0,0 0 0 0 0,1 0 0 0 0,-1 1 0 0 0,1 0 0 0 0,-1 0 0 0 0,0 0 0 0 0,1 1 0 0 0,-1 0 0 0 0,0 0 0 0 0,1 1 0 0 0,-1 0 0 0 0,8 3 0 0 0,-12-4 0 0 0,-1 0 0 0 0,1 0 0 0 0,0 0 0 0 0,-1 0 0 0 0,1 1 0 0 0,-1-1 0 0 0,0 0 0 0 0,1 1 0 0 0,-1-1 0 0 0,0 0 0 0 0,0 1 0 0 0,0 0 0 0 0,0-1 0 0 0,0 1 0 0 0,0 0 0 0 0,0-1 0 0 0,0 1 0 0 0,-1 0 0 0 0,1 0 0 0 0,-1 0 0 0 0,1 0 0 0 0,-1 0 0 0 0,0-1 0 0 0,0 4 0 0 0,0-2 0 0 0,0 1 0 0 0,0-1 0 0 0,-1 1 0 0 0,0-1 0 0 0,1 0 0 0 0,-1 0 0 0 0,-1 1 0 0 0,1-1 0 0 0,0 0 0 0 0,-1 0 0 0 0,-3 5 0 0 0,4-6-1 0 0,-10 14 18 0 0,0 0 0 0 0,-1-1 1 0 0,0 0-1 0 0,-27 22 0 0 0,-36 16 66 0 0,57-41-58 0 0,-1-1 0 0 0,0-1 1 0 0,0-1-1 0 0,-1-1 0 0 0,0 0 0 0 0,-30 6 0 0 0,32-10-11 0 0,0 0 0 0 0,0-1 0 0 0,0-2 0 0 0,-1 1 0 0 0,-20-3 0 0 0,32 1-8 0 0,1-1 0 0 0,0 0 0 0 0,0-1 0 0 0,-1 0 0 0 0,1 0 0 0 0,0 0-1 0 0,0 0 1 0 0,1-1 0 0 0,-1 0 0 0 0,1-1 0 0 0,-1 1 0 0 0,1-1 0 0 0,0 0 0 0 0,0 0 0 0 0,0 0 0 0 0,1-1-1 0 0,0 0 1 0 0,0 0 0 0 0,0 0 0 0 0,-5-8 0 0 0,-7-16 47 0 0,15 27-52 0 0,1 0 0 0 0,-1 0-1 0 0,0 0 1 0 0,1 0-1 0 0,-1 0 1 0 0,1 0-1 0 0,-1 0 1 0 0,1 0-1 0 0,0 0 1 0 0,0 0 0 0 0,0 0-1 0 0,0 0 1 0 0,0 0-1 0 0,0 0 1 0 0,1 0-1 0 0,-1 0 1 0 0,1 0 0 0 0,0 0-1 0 0,-1 0 1 0 0,1 0-1 0 0,0 0 1 0 0,0 0-1 0 0,0 1 1 0 0,0-1-1 0 0,0 0 1 0 0,1 1 0 0 0,-1-1-1 0 0,0 1 1 0 0,1-1-1 0 0,1-1 1 0 0,-1 1-5 0 0,1 0 1 0 0,-1 0-1 0 0,1 0 1 0 0,-1 0-1 0 0,1 0 1 0 0,0 0-1 0 0,-1 1 1 0 0,1-1-1 0 0,0 1 1 0 0,0 0-1 0 0,0 0 1 0 0,1 0-1 0 0,-1 0 1 0 0,0 1-1 0 0,0-1 1 0 0,0 1-1 0 0,0 0 1 0 0,1 0-1 0 0,-1 0 1 0 0,4 0-1 0 0,1 2-8 0 0,0 1 0 0 0,0-1 0 0 0,0 2 0 0 0,0-1 0 0 0,-1 1 0 0 0,1 0 0 0 0,9 7 0 0 0,-14-9 10 0 0,0 0-1 0 0,-1 0 1 0 0,1 0 0 0 0,-1 1-1 0 0,0-1 1 0 0,0 1 0 0 0,0-1-1 0 0,0 1 1 0 0,0 0 0 0 0,0 0 0 0 0,-1 0-1 0 0,1-1 1 0 0,-1 2 0 0 0,0-1-1 0 0,0 0 1 0 0,0 0 0 0 0,0 0 0 0 0,-1 0-1 0 0,1 1 1 0 0,-1-1 0 0 0,0 0-1 0 0,0 4 1 0 0,-1 1 2 0 0,0-1 0 0 0,0 1 0 0 0,-1-1 0 0 0,0 1 1 0 0,-1-1-1 0 0,0 0 0 0 0,0 0 0 0 0,0 0 0 0 0,-6 8 0 0 0,1-3-3 0 0,-1-1 0 0 0,-1 0 0 0 0,-21 19 0 0 0,9-11 7 0 0,-2-1 0 0 0,0 0-1 0 0,-1-2 1 0 0,0-1 0 0 0,-2-1-1 0 0,1-1 1 0 0,-53 16 0 0 0,71-27 5 0 0,0 0 0 0 0,-1-1 0 0 0,1 0 0 0 0,0 0 0 0 0,-1-1-1 0 0,1 0 1 0 0,-1-1 0 0 0,1 1 0 0 0,0-2 0 0 0,0 1 0 0 0,-1-1 0 0 0,1-1 0 0 0,-9-3 0 0 0,11 3-1 0 0,1 0-1 0 0,-1 0 1 0 0,1-1-1 0 0,0 0 1 0 0,0 0-1 0 0,0-1 1 0 0,0 1-1 0 0,1-1 1 0 0,0 0-1 0 0,0 0 1 0 0,0-1-1 0 0,1 1 1 0 0,-1-1 0 0 0,1 0-1 0 0,1 0 1 0 0,-4-7-1 0 0,5 10-7 0 0,-2-6 0 0 0,0-1 0 0 0,-3-15 0 0 0,5 22 0 0 0,1 1 0 0 0,0-1 0 0 0,0 0 0 0 0,0 1 0 0 0,0-1 0 0 0,0 0 0 0 0,1 1 0 0 0,-1-1 0 0 0,1 1 0 0 0,-1-1 0 0 0,1 1 0 0 0,0-1 0 0 0,0 1 0 0 0,0-1 0 0 0,2-1 0 0 0,3-9 0 0 0,-6 12 0 0 0,1 0 0 0 0,-1 0 0 0 0,0 0 0 0 0,1 0 0 0 0,-1 0 0 0 0,1 0 0 0 0,-1 0 0 0 0,1 0 0 0 0,0 1 0 0 0,-1-1 0 0 0,1 0 0 0 0,0 0 0 0 0,0 1 0 0 0,-1-1 0 0 0,1 0 0 0 0,0 1 0 0 0,0-1 0 0 0,0 1 0 0 0,0-1 0 0 0,1 0 0 0 0,0 0 0 0 0,1 0 0 0 0,-1 0 0 0 0,0 0 0 0 0,0 0 0 0 0,-1 0 0 0 0,1-1 0 0 0,0 1 0 0 0,0 0 0 0 0,1-3 0 0 0,15-10 0 0 0,-5 9 0 0 0,1 0 0 0 0,-1 1 0 0 0,1 0 0 0 0,0 1 0 0 0,0 1 0 0 0,20-1 0 0 0,-10 0 0 0 0,57 1 0 0 0,-2-1 0 0 0,11-3 0 0 0,16-3 0 0 0,104-15 0 0 0,-146 17 0 0 0,19-1 0 0 0,84 3 0 0 0,-37-4 0 0 0,-109 9-1 0 0,10 1-4 0 0,40-6 0 0 0,7 0-25 0 0,-51 4 19 0 0,49-8-1 0 0,14-1 12 0 0,-10 1 0 0 0,32-4 0 0 0,-56 7 0 0 0,-26 5 0 0 0,0 0 0 0 0,30 5 0 0 0,16-1 0 0 0,-28-3 0 0 0,-2-1 0 0 0,53 6 0 0 0,15 0-69 0 0,-63 0-107 0 0,38 5 192 0 0,63 14 173 0 0,9-5-189 0 0,-130-16 0 0 0,49-1 0 0 0,-47-2 0 0 0,35 5 0 0 0,-14-1 0 0 0,69-2 0 0 0,-69-3 0 0 0,20-2-100 0 0,-40 1 9 0 0,42 2-1 0 0,18 0 320 0 0,-42-1-149 0 0,99-3-79 0 0,11-2 0 0 0,-65 5 0 0 0,104-16 0 0 0,-118 8 0 0 0,33-5 0 0 0,52-3 243 0 0,0 0 15 0 0,-60 7-453 0 0,-32 4-2 0 0,215-18 176 0 0,-140 8 21 0 0,54-10 0 0 0,-118 11 0 0 0,-28 5 0 0 0,0-2-2 0 0,-34 6 8 0 0,26-2 1 0 0,72-7 52 0 0,26-1-1 0 0,45-8-58 0 0,3 0 0 0 0,-116 10 27 0 0,-31 5-1 0 0,2-2-14 0 0,-30 5-12 0 0,28-2-1 0 0,87-12 0 0 0,-16 2 13 0 0,-19 3 41 0 0,41-3 11 0 0,-102 15-52 0 0,64-1 40 0 0,70-4-52 0 0,23-1 0 0 0,-161 7 0 0 0,207-18 0 0 0,-51 10 0 0 0,-127 8 0 0 0,36-4 0 0 0,-51-1 0 0 0,-26 4 0 0 0,33-2 0 0 0,92-3 0 0 0,46 16 0 0 0,-168-7 0 0 0,34 6 0 0 0,-34-3 0 0 0,34 0 0 0 0,149 4 0 0 0,318-8 129 0 0,-315 10-202 0 0,68-10 73 0 0,-198-5 0 0 0,2 0 0 0 0,62 12 117 0 0,-59-4-170 0 0,-87-3 56 0 0,0-1 0 0 0,1 1-1 0 0,-1 0 1 0 0,1 0 0 0 0,-1 0 0 0 0,1 1-1 0 0,-1-1 1 0 0,0 1 0 0 0,1-1 0 0 0,2 2-1 0 0,2 0 21 0 0,5 0-30 0 0,23-1 0 0 0,-16 0-13 0 0,33 3 1 0 0,-43-2 19 0 0,0-2 0 0 0,0 1 0 0 0,10-2 0 0 0,27 0 0 0 0,-8 1 53 0 0,10 0-42 0 0,-36-1-11 0 0,15-2 0 0 0,-11 2 0 0 0,-7-1 0 0 0,1 1 0 0 0,18 1 0 0 0,-19 1 0 0 0,0 2 0 0 0,12 4 0 0 0,-10 0 0 0 0,-11-7 0 0 0,22 14 0 0 0,-9-8 0 0 0,2-2 0 0 0,-3 3 0 0 0,-11-3 0 0 0,0-1 0 0 0,11 3 0 0 0,-1-3 0 0 0,1 0 0 0 0,-1-1 0 0 0,1-1 0 0 0,-1 0 0 0 0,1 0 0 0 0,18-2 0 0 0,-11 1 0 0 0,-13 0 0 0 0,-1 0 0 0 0,0 0 0 0 0,0-1 0 0 0,7-1 0 0 0,-5 1 0 0 0,0 0 0 0 0,0 0 0 0 0,1 1 0 0 0,7 0 0 0 0,-6 0-135 0 0,32-2-1811 0 0,-38 2 1808 0 0,-1 0-1 0 0,1-1 0 0 0,-1 0 1 0 0,0 1-1 0 0,1-1 0 0 0,-1 0 1 0 0,0 0-1 0 0,1 0 0 0 0,-1 0 0 0 0,0-1 1 0 0,0 1-1 0 0,0-1 0 0 0,0 1 1 0 0,2-3-1 0 0,6-11-1236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40:42.82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270 34 4608 0 0,'0'1'6192'0'0,"-4"24"195"0"0,-12 22-5616 0 0,8-20-610 0 0,-12 33-90 0 0,-35 71 0 0 0,5-29 119 0 0,-23 61 1446 0 0,40-49 228 0 0,32-108-1771 0 0,-1 1-1 0 0,1-1 1 0 0,0 1-1 0 0,0 0 1 0 0,1-1-1 0 0,0 8 0 0 0,0-11-77 0 0,-1 1 59 0 0,-2 3-3 0 0,3-5 66 0 0,1-5-65 0 0,9-8-2 0 0,-7 7-47 0 0,0 0 0 0 0,0 0 1 0 0,0 0-1 0 0,-1 0 0 0 0,0 0 0 0 0,3-7 0 0 0,23-58 239 0 0,8-25 204 0 0,3-15-141 0 0,5-17-155 0 0,-35 94-148 0 0,-1 0 0 0 0,4-34-1 0 0,-10 42 56 0 0,-2-35 0 0 0,-1 21 208 0 0,1 37-277 0 0,0 1 3 0 0,1-1 0 0 0,-1 0 0 0 0,0 0 0 0 0,0 1 0 0 0,0-1 0 0 0,-1 0 0 0 0,1 0 0 0 0,0 1-1 0 0,0-1 1 0 0,0 0 0 0 0,0 0 0 0 0,-1 1 0 0 0,1-1 0 0 0,0 0 0 0 0,-1 1 0 0 0,1-1 0 0 0,0 0 0 0 0,-1 1-1 0 0,1-1 1 0 0,-2 0 0 0 0,2-1 105 0 0,-1 1-1 0 0,1-1 1 0 0,0 1-1 0 0,0-1 1 0 0,0 1-1 0 0,-1-1 1 0 0,1 1-1 0 0,0-1 1 0 0,1 1-1 0 0,-1-1 1 0 0,0 1-1 0 0,0 0 1 0 0,1-3 0 0 0,9-12-35 0 0,-8 14-27 0 0,0 0 1 0 0,0 0-1 0 0,0 1 0 0 0,0-1 1 0 0,0 1-1 0 0,0-1 1 0 0,0 1-1 0 0,0 0 0 0 0,1 0 1 0 0,-1 0-1 0 0,0 0 0 0 0,1 0 1 0 0,2 0-1 0 0,7 1 77 0 0,-10 0-124 0 0,1 1 0 0 0,-1 0 0 0 0,0 0 0 0 0,1 0 0 0 0,-1 0 0 0 0,0 1 0 0 0,1-1 0 0 0,-1 1 0 0 0,0-1 0 0 0,3 4 0 0 0,21 23 110 0 0,-23-24-61 0 0,7 8 124 0 0,15 24-1 0 0,-17-22-73 0 0,16 19-1 0 0,21 23 74 0 0,43 46 48 0 0,8 7-119 0 0,-40-44-109 0 0,-33-38-77 0 0,26 45 0 0 0,4 5-431 0 0,-20-35-2034 0 0,-23-25 1031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40:43.86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276 182 9672 0 0,'0'0'1'0'0,"-13"0"348"0"0,0 0 0 0 0,-21-4 0 0 0,13 1-68 0 0,17 3-58 0 0,0 0 0 0 0,1-1-1 0 0,-1 0 1 0 0,1 1-1 0 0,-1-1 1 0 0,1 0 0 0 0,-5-2-1 0 0,-62-30 7822 0 0,11-5-6288 0 0,58 38-1744 0 0,0 0 0 0 0,1-1-1 0 0,-1 1 1 0 0,0-1 0 0 0,1 1 0 0 0,-1-1-1 0 0,1 1 1 0 0,-1-1 0 0 0,1 0 0 0 0,-1 1 0 0 0,1-1-1 0 0,-1 1 1 0 0,1-1 0 0 0,0 0 0 0 0,-1 0-1 0 0,1 1 1 0 0,0-1 0 0 0,-1 0 0 0 0,1 0 0 0 0,0 1-1 0 0,0-2 1 0 0,0 1 6 0 0,-1 0 0 0 0,1 0 0 0 0,0-1 0 0 0,-1 1 0 0 0,1 0 0 0 0,0 0 0 0 0,-1 0 0 0 0,0 0 0 0 0,1 0 0 0 0,-1 0 0 0 0,1 0 0 0 0,-2-1 0 0 0,-8-16 391 0 0,5 8-110 0 0,4 8 173 0 0,1-1-248 0 0,1 1-181 0 0,-1 0-1 0 0,0 0 1 0 0,1 0-1 0 0,-1 0 1 0 0,1 0-1 0 0,-1 0 1 0 0,1-1-1 0 0,0 1 1 0 0,0 0-1 0 0,0 1 1 0 0,0-1-1 0 0,0 0 1 0 0,1 0-1 0 0,3-4 930 0 0,-3 6-1019 0 0,6 0 51 0 0,-1 1-1 0 0,0 0 1 0 0,1 0-1 0 0,-1 1 1 0 0,0 0-1 0 0,0 0 0 0 0,0 1 1 0 0,-1-1-1 0 0,12 7 1 0 0,5 6 44 0 0,28 22 0 0 0,12 7-3 0 0,-41-30-118 0 0,22 19 0 0 0,21 13-93 0 0,-41-32 141 0 0,1-1 0 0 0,1-1-1 0 0,0-1 1 0 0,0-1 0 0 0,46 11-1 0 0,-54-17 45 0 0,0-1 0 0 0,0-1-1 0 0,1 0 1 0 0,-1-1 0 0 0,0-1-1 0 0,1-1 1 0 0,33-6 0 0 0,-28 2 29 0 0,-16 4-33 0 0,1-1 0 0 0,-1 0 0 0 0,0 0 0 0 0,1-1 0 0 0,10-6 0 0 0,-18 9-14 0 0,0-1-1 0 0,0 1 0 0 0,-1-1 1 0 0,1 0-1 0 0,0 1 1 0 0,0-1-1 0 0,-1 0 1 0 0,1 0-1 0 0,0 1 0 0 0,-1-1 1 0 0,1 0-1 0 0,0-2 1 0 0,7-6 47 0 0,10-10-92 0 0,-17 18 152 0 0,1 0 1 0 0,-1-1-1 0 0,0 1 0 0 0,0-1 0 0 0,0 0 1 0 0,0 1-1 0 0,0-1 0 0 0,0 0 1 0 0,0 0-1 0 0,-1 1 0 0 0,2-5 0 0 0,-8 12 39 0 0,-125 123-61 0 0,84-86-54 0 0,-71 83-1 0 0,34-21 29 0 0,-136 176-437 0 0,183-237-267 0 0,8-10-1929 0 0,11-10-2750 0 0,1 5-2752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9:24.809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876 32 2760 0 0,'-47'12'175'0'0,"-43"20"9346"0"0,77-26-8077 0 0,1 0 1 0 0,0 1-1 0 0,0 1 1 0 0,-13 10-1 0 0,-72 79-1155 0 0,22-26-289 0 0,31-32 0 0 0,-51 37-377 0 0,22-19 69 0 0,68-52 356 0 0,-1 1 0 0 0,0-1 0 0 0,-1-1 0 0 0,1 1 0 0 0,-1-1 0 0 0,0-1 0 0 0,0 1 0 0 0,0-1 0 0 0,-1 0 0 0 0,1-1 0 0 0,-11 3 0 0 0,17-5 38 0 0,-1 0 1 0 0,0 0-1 0 0,0 0 0 0 0,0 0 1 0 0,1 0-1 0 0,-1 0 0 0 0,0-1 1 0 0,0 1-1 0 0,-2-2 0 0 0,4 2-48 0 0,-1 0 8 0 0,1-1 0 0 0,-1 1 0 0 0,1-1-1 0 0,0 0 1 0 0,0 1 0 0 0,-1-1 0 0 0,1 0 0 0 0,0 1-1 0 0,0-1 1 0 0,0 0 0 0 0,0 1 0 0 0,0-1-1 0 0,0 0 1 0 0,0 0 0 0 0,0 1 0 0 0,0-1 0 0 0,0 0-1 0 0,0-1 1 0 0,1 1 71 0 0,-1-6 26 0 0,1 0-1 0 0,0-1 1 0 0,0 1 0 0 0,1 0-1 0 0,0-1 1 0 0,0 1 0 0 0,1 0-1 0 0,-1 1 1 0 0,2-1-1 0 0,-1 0 1 0 0,1 1 0 0 0,5-8-1 0 0,8-7-35 0 0,0 1 0 0 0,22-20 1 0 0,-16 17 53 0 0,8-8-147 0 0,52-40 0 0 0,-17 17-135 0 0,-34 26-12 0 0,41-27-1 0 0,-45 37 111 0 0,20-12 26 0 0,-48 29-3 0 0,1 1 0 0 0,-1 0 0 0 0,0 0 0 0 0,0 0 0 0 0,0-1 0 0 0,1 1 0 0 0,-1 0 0 0 0,0 0 0 0 0,0 0 0 0 0,1 0 0 0 0,-1 0 0 0 0,0 0 0 0 0,0-1 0 0 0,1 1 0 0 0,-1 0 0 0 0,0 0 0 0 0,0 0 0 0 0,1 0 0 0 0,-1 0 0 0 0,0 0 0 0 0,1 0 0 0 0,-1 0 0 0 0,0 0 0 0 0,0 0 0 0 0,1 0 0 0 0,-1 0 0 0 0,0 0 0 0 0,0 1 0 0 0,1-1 0 0 0,-1 0 0 0 0,0 0 0 0 0,1 0 0 0 0,-2 5 0 0 0,0-1 0 0 0,0 0 0 0 0,0 0 0 0 0,-1 0 0 0 0,1 0 0 0 0,-1 0 0 0 0,-3 6 0 0 0,-12 17 81 0 0,0 0-1 0 0,-24 28 1 0 0,-46 46 241 0 0,71-84-302 0 0,-65 66 49 0 0,12-14 6 0 0,-126 127-43 0 0,135-137 174 0 0,51-50-184 0 0,9-9-18 0 0,1 1-1 0 0,-1-1 0 0 0,1 0 1 0 0,-1 1-1 0 0,1-1 0 0 0,-1 0 1 0 0,1 1-1 0 0,-1-1 0 0 0,1 0 1 0 0,-1 1-1 0 0,1-1 0 0 0,0 0 1 0 0,-1 0-1 0 0,1 0 0 0 0,-1 0 1 0 0,1 1-1 0 0,0-1 0 0 0,4 0-3 0 0,0 0 0 0 0,0 0 0 0 0,0 0 0 0 0,-1 0 0 0 0,1-1 0 0 0,0 0 0 0 0,0 0 0 0 0,-1 0 0 0 0,1 0 0 0 0,7-4 0 0 0,4-3 0 0 0,23-16 0 0 0,-14 8 0 0 0,271-180 0 0 0,-249 163 16 0 0,1 2 0 0 0,2 2 0 0 0,69-30 0 0 0,-107 53-16 0 0,0 1 0 0 0,1 1 0 0 0,0 0 0 0 0,0 0 0 0 0,0 2 0 0 0,0-1 0 0 0,27 0 0 0 0,-39 3 1 0 0,0 0-1 0 0,0 0 1 0 0,0 0 0 0 0,-1 0-1 0 0,1 0 1 0 0,0 0 0 0 0,0 0-1 0 0,0 0 1 0 0,-1 0-1 0 0,1 0 1 0 0,0 1 0 0 0,0-1-1 0 0,0 0 1 0 0,-1 1 0 0 0,1-1-1 0 0,0 0 1 0 0,-1 1-1 0 0,1-1 1 0 0,0 1 0 0 0,-1-1-1 0 0,1 1 1 0 0,-1-1-1 0 0,1 1 1 0 0,-1 0 0 0 0,1-1-1 0 0,-1 1 1 0 0,1 0 0 0 0,-1-1-1 0 0,1 1 1 0 0,-1 0-1 0 0,0 0 1 0 0,1-1 0 0 0,-1 1-1 0 0,0 0 1 0 0,0 0 0 0 0,0-1-1 0 0,0 1 1 0 0,1 0-1 0 0,-1 0 1 0 0,0 0 0 0 0,0-1-1 0 0,-1 1 1 0 0,1 0-1 0 0,0 0 1 0 0,0 1 0 0 0,-2 4 12 0 0,0 0 1 0 0,0 0-1 0 0,0 0 1 0 0,-5 10-1 0 0,6-15-10 0 0,-18 33 224 0 0,-41 59 0 0 0,-33 26 107 0 0,18-25-53 0 0,-179 193-105 0 0,173-198-176 0 0,-16 13 0 0 0,47-53-5 0 0,-98 98-43 0 0,146-145 47 0 0,-1 0 0 0 0,1 1 0 0 0,0-1 1 0 0,0 1-1 0 0,1-1 0 0 0,-1 1 0 0 0,0 0 0 0 0,1 0 1 0 0,0 0-1 0 0,-1 3 0 0 0,-7 15 14 0 0,9-21-12 0 0,0 0 0 0 0,0-1 0 0 0,0 1 0 0 0,0 0 0 0 0,0 0 0 0 0,0 0 0 0 0,0 0 1 0 0,0 0-1 0 0,0 0 0 0 0,0 0 0 0 0,1 0 0 0 0,-1 0 0 0 0,0 0 0 0 0,0 0 0 0 0,0 0 0 0 0,0 0 0 0 0,0 0 0 0 0,0 0 1 0 0,0 0-1 0 0,0 1 0 0 0,0-1 0 0 0,0 0 0 0 0,0 0 0 0 0,0 0 0 0 0,0 0 0 0 0,0 0 0 0 0,0 0 0 0 0,0 0 0 0 0,1 0 0 0 0,-1 0 1 0 0,0 0-1 0 0,0 0 0 0 0,0 0 0 0 0,0 0 0 0 0,0 0 0 0 0,0 0 0 0 0,0 0 0 0 0,0 0 0 0 0,0 0 0 0 0,0 0 0 0 0,0 0 0 0 0,0 1 1 0 0,0-1-1 0 0,0 0 0 0 0,0 0 0 0 0,0 0 0 0 0,0 0 0 0 0,0 0 0 0 0,0 0 0 0 0,0 0 0 0 0,0 0 0 0 0,0 0 0 0 0,0 0 1 0 0,21-5-11 0 0,-1-1 1 0 0,0-1 0 0 0,0-1 0 0 0,0 0 0 0 0,-1-2 0 0 0,0 0-1 0 0,28-21 1 0 0,1-3 15 0 0,164-125 66 0 0,122-96-194 0 0,-43 36 70 0 0,-244 184 149 0 0,-26 20-80 0 0,0-1 0 0 0,-1-1 0 0 0,-1-1 0 0 0,20-24 0 0 0,-37 40 142 0 0,-1 2-155 0 0,-1 0 0 0 0,0 0 0 0 0,0 1 0 0 0,0-1 0 0 0,0 0 0 0 0,0 1 0 0 0,0-1 0 0 0,0 0 0 0 0,0 0-1 0 0,1 1 1 0 0,-1-1 0 0 0,0 0 0 0 0,0 1 0 0 0,0-1 0 0 0,-1 0 0 0 0,1 0 0 0 0,0 1 0 0 0,0-1 0 0 0,0 0 0 0 0,0 1 0 0 0,0-1 0 0 0,0 0-1 0 0,0 0 1 0 0,0 1 0 0 0,0-1 0 0 0,-1 0 0 0 0,1 0 0 0 0,0 1 0 0 0,0-1 0 0 0,0 0 0 0 0,-1 0 0 0 0,1 1 0 0 0,0-1 0 0 0,-1 0 0 0 0,-10 10 33 0 0,7-7-9 0 0,-264 262 396 0 0,225-220-402 0 0,-143 160-23 0 0,-24 25 0 0 0,-9-18 207 0 0,203-194-143 0 0,-19 25 0 0 0,-1 2 81 0 0,36-45-143 0 0,-1 0 0 0 0,1 1 0 0 0,0-1 0 0 0,0 0 0 0 0,-1 0 0 0 0,1 1 0 0 0,0-1 0 0 0,0 0 0 0 0,-1 1 0 0 0,1-1 0 0 0,0 0 0 0 0,0 1 0 0 0,0-1 0 0 0,-1 0 0 0 0,1 1 0 0 0,0-1 0 0 0,0 0 0 0 0,0 1 0 0 0,0-1 0 0 0,0 0 0 0 0,0 1 0 0 0,0-1 0 0 0,0 1 0 0 0,0-1 0 0 0,0 0-1 0 0,0 2 1 0 0,1-2-1 0 0,0 1 0 0 0,0-1 0 0 0,0 1-1 0 0,0-1 1 0 0,0 1 0 0 0,0-1-1 0 0,0 1 1 0 0,0-1 0 0 0,0 0-1 0 0,0 0 1 0 0,0 1 0 0 0,0-1-1 0 0,0 0 1 0 0,0 0 0 0 0,0 0-1 0 0,1 0 1 0 0,21-2-2 0 0,-3-2-29 0 0,0-2 1 0 0,-1 0-1 0 0,0 0 0 0 0,0-2 0 0 0,0 0 1 0 0,21-15-1 0 0,102-73-103 0 0,-105 68 114 0 0,410-275-133 0 0,-284 198 152 0 0,-138 90 0 0 0,-24 15 0 0 0,-1-1 0 0 0,1 0 0 0 0,0 1 0 0 0,0-1 0 0 0,0 0-1 0 0,0 1 1 0 0,0-1 0 0 0,0 1 0 0 0,0 0 0 0 0,0-1 0 0 0,0 1 0 0 0,0 0 0 0 0,2-1 0 0 0,-3 1-1 0 0,0 1 1 0 0,0-1 0 0 0,0 0 0 0 0,1 0 0 0 0,-1 0 0 0 0,0 0 0 0 0,0 1 0 0 0,0-1 0 0 0,0 0 0 0 0,0 0 0 0 0,0 0 0 0 0,1 1 0 0 0,-1-1 0 0 0,0 0 0 0 0,0 0 0 0 0,0 1 0 0 0,0-1 0 0 0,0 0 0 0 0,0 0 0 0 0,0 0-1 0 0,0 1 1 0 0,0-1 0 0 0,0 0 0 0 0,0 0 0 0 0,0 1 0 0 0,0-1 0 0 0,0 0 0 0 0,0 0 0 0 0,-1 0 0 0 0,1 1 0 0 0,0-1 0 0 0,0 0 0 0 0,0 1 0 0 0,-10 18 16 0 0,-28 36 167 0 0,-76 85-1 0 0,67-86-125 0 0,-169 185 9 0 0,215-238-66 0 0,-186 228 100 0 0,137-163 14 0 0,20-27 14 0 0,-42 69 0 0 0,57-85-92 0 0,10-14-12 0 0,-1 0-1 0 0,-6 16 0 0 0,12-24-21 0 0,-1 0-1 0 0,1-1 1 0 0,0 1-1 0 0,-1 0 1 0 0,1 0-1 0 0,0 0 0 0 0,0-1 1 0 0,0 1-1 0 0,-1 0 1 0 0,1 0-1 0 0,0 0 1 0 0,0 0-1 0 0,0-1 0 0 0,1 3 1 0 0,0-2 1 0 0,1-1 0 0 0,-1 1 0 0 0,1 0 0 0 0,-1 0 0 0 0,1-1 0 0 0,0 1 0 0 0,-1-1 0 0 0,1 1 0 0 0,0-1 0 0 0,-1 0 0 0 0,1 0 0 0 0,0 0 0 0 0,-1 0 0 0 0,1 0 0 0 0,0 0 0 0 0,2 0 1 0 0,0 0-3 0 0,2-1-6 0 0,-1 1 0 0 0,1-1 0 0 0,0 0-1 0 0,-1-1 1 0 0,1 1 0 0 0,-1-1 0 0 0,1 0 0 0 0,-1-1-1 0 0,0 1 1 0 0,10-7 0 0 0,4-5-40 0 0,24-22-1 0 0,-12 11 26 0 0,77-52-28 0 0,127-68 0 0 0,-66 43 16 0 0,-29 21-143 0 0,-130 76 103 0 0,-15 20-20 0 0,-14 11 79 0 0,-2-1-1 0 0,-1-1 0 0 0,-40 35 0 0 0,-22 25 16 0 0,-85 100-2 0 0,-34 38-5 0 0,67-73 64 0 0,123-135-51 0 0,-86 102 85 0 0,98-116-91 0 0,1 0 0 0 0,-1 1 0 0 0,1-1 0 0 0,0 1 0 0 0,-1-1-1 0 0,1 1 1 0 0,0-1 0 0 0,0 1 0 0 0,-1-1 0 0 0,1 1 0 0 0,0-1 0 0 0,0 1 0 0 0,0-1 0 0 0,0 1 0 0 0,0-1 0 0 0,-1 1 0 0 0,1-1 0 0 0,0 1 0 0 0,0-1 0 0 0,0 1 0 0 0,1 1-1 0 0,-1-2 0 0 0,1 0 0 0 0,0 1-1 0 0,-1-1 1 0 0,1 0-1 0 0,-1 0 1 0 0,1 1 0 0 0,0-1-1 0 0,0 0 1 0 0,-1 0-1 0 0,1 0 1 0 0,0 0-1 0 0,-1 0 1 0 0,1 0 0 0 0,0 0-1 0 0,0 0 1 0 0,-1 0-1 0 0,1 0 1 0 0,0-1 0 0 0,0 1-1 0 0,18-5-11 0 0,-18 5 9 0 0,15-7-32 0 0,-1 0-1 0 0,0 0 1 0 0,0-1-1 0 0,-1-1 1 0 0,14-11-1 0 0,-7 5 27 0 0,178-127-109 0 0,27-16 117 0 0,-135 93 0 0 0,47-30 0 0 0,-124 88 11 0 0,-17 9 12 0 0,0 0 1 0 0,1 0-1 0 0,-1 1 1 0 0,1-1-1 0 0,0 1 1 0 0,0-1-1 0 0,-4 6 1 0 0,-9 11 33 0 0,-137 122 202 0 0,116-110-238 0 0,-38 31-21 0 0,-51 46 0 0 0,53-40 0 0 0,-23 25 0 0 0,-23 40 144 0 0,109-124-92 0 0,7-7-51 0 0,0 0 1 0 0,0-1-1 0 0,0 1 0 0 0,1 0 1 0 0,-1 0-1 0 0,1 0 0 0 0,-1 0 1 0 0,1 0-1 0 0,0 0 0 0 0,-2 5 1 0 0,5-8-96 0 0,8-3 53 0 0,0 0 1 0 0,0-1-1 0 0,-1 0 0 0 0,0 0 0 0 0,16-13 0 0 0,-19 14 28 0 0,32-24 2 0 0,21-15 0 0 0,276-158-42 0 0,-288 178 71 0 0,18-11 71 0 0,-32 18 81 0 0,-6 4-3 0 0,-27 12-167 0 0,1 0 1 0 0,-1 0-1 0 0,0 0 0 0 0,0 0 0 0 0,0 0 1 0 0,0-1-1 0 0,0 1 0 0 0,0 0 1 0 0,0 0-1 0 0,0 0 0 0 0,0 0 0 0 0,0 0 1 0 0,0 0-1 0 0,0 0 0 0 0,0 0 0 0 0,0 0 1 0 0,0 0-1 0 0,0 0 0 0 0,0 0 0 0 0,0 0 1 0 0,1 0-1 0 0,-1 0 0 0 0,0 0 1 0 0,0 0-1 0 0,0 0 0 0 0,0-1 0 0 0,0 1 1 0 0,0 0-1 0 0,0 0 0 0 0,0 0 0 0 0,0 0 1 0 0,0 0-1 0 0,0 0 0 0 0,1 0 0 0 0,-1 0 1 0 0,0 0-1 0 0,0 1 0 0 0,0-1 0 0 0,0 0 1 0 0,0 0-1 0 0,0 0 0 0 0,0 0 1 0 0,0 0-1 0 0,0 0 0 0 0,0 0 0 0 0,0 0 1 0 0,0 0-1 0 0,1 0 0 0 0,-1 0 0 0 0,0 0 1 0 0,0 0-1 0 0,0 0 0 0 0,0 0 0 0 0,0 0 1 0 0,0 0-1 0 0,0 0 0 0 0,0 1 1 0 0,0-1-1 0 0,0 0 0 0 0,0 0 0 0 0,0 0 1 0 0,0 0-1 0 0,0 0 0 0 0,0 0 0 0 0,0 0 1 0 0,0 0-1 0 0,0 0 0 0 0,0 0 1 0 0,-3 9 3 0 0,-9 10-26 0 0,-3-1-126 0 0,-32 30-1 0 0,17-18 58 0 0,-63 53 70 0 0,16-17 25 0 0,31-23-4 0 0,-107 110 0 0 0,127-125-2 0 0,16-17 6 0 0,0 0 1 0 0,-11 16-1 0 0,-10 11 49 0 0,25-25-41 0 0,5-10 48 0 0,3-4 0 0 0,21-13-55 0 0,1-1 0 0 0,35-30 0 0 0,22-15-8 0 0,45-19 3 0 0,71-43 0 0 0,-157 102 3 0 0,-21 12-8 0 0,-1-1 0 0 0,17-11 0 0 0,-35 20 4 0 0,0 0 0 0 0,0 0 0 0 0,0 0 0 0 0,1 0 0 0 0,-1 0 0 0 0,0 0 0 0 0,0 0 0 0 0,0 0 0 0 0,0 1 0 0 0,0-1 0 0 0,0 0 0 0 0,1 0 0 0 0,-1 0 0 0 0,0 0 0 0 0,0 0 0 0 0,0 1 0 0 0,0-1 0 0 0,0 0 0 0 0,0 0 0 0 0,0 0 0 0 0,0 0 0 0 0,0 1 0 0 0,0-1 0 0 0,0 0 0 0 0,0 0 0 0 0,0 0 0 0 0,0 0 0 0 0,0 1 0 0 0,0-1 0 0 0,0 0 0 0 0,0 0 0 0 0,0 0 0 0 0,0 0 0 0 0,0 1 0 0 0,0-1 0 0 0,0 0 0 0 0,0 0 0 0 0,0 1 0 0 0,-1 7-20 0 0,-2-1 21 0 0,1-1 0 0 0,-1 0 0 0 0,0 1 0 0 0,0-1 0 0 0,-1-1 0 0 0,-6 9 0 0 0,-30 31 0 0 0,17-20 0 0 0,-15 18 0 0 0,-122 131 0 0 0,30-34 0 0 0,99-93 71 0 0,33-47-64 0 0,0 1 0 0 0,0-1 1 0 0,1 0-1 0 0,-1 1 0 0 0,0-1 0 0 0,0 0 1 0 0,1 0-1 0 0,2-1 0 0 0,5-1-7 0 0,1-1 0 0 0,-1 0 0 0 0,0 0 0 0 0,0-1 0 0 0,0-1 0 0 0,14-8 0 0 0,12-5 0 0 0,80-44 48 0 0,-65 32-20 0 0,72-42 32 0 0,-78 46-36 0 0,18-10 16 0 0,-33 18-27 0 0,-31 30 107 0 0,-2-5-94 0 0,-1 0-1 0 0,0-1 0 0 0,0 1 0 0 0,-5 6 0 0 0,-6 7 51 0 0,4-5-18 0 0,0 0 0 0 0,-2 0 1 0 0,-25 23-1 0 0,-51 34 129 0 0,31-27-78 0 0,-147 118 316 0 0,147-113-243 0 0,19-15-2153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9:40.373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2474 790 14944 0 0,'-28'3'339'0'0,"-68"10"919"0"0,-68 25 123 0 0,-229 83 0 0 0,133-32-1148 0 0,31-11-223 0 0,-168 68-243 0 0,135-57 103 0 0,255-87 130 0 0,-255 102-64 0 0,238-94 64 0 0,0 2 0 0 0,2 1 0 0 0,-1 0 0 0 0,2 2 0 0 0,-23 18 0 0 0,44-33 0 0 0,0 0 0 0 0,-1 1 0 0 0,1-1 0 0 0,0 0 0 0 0,-1 0 0 0 0,1 1 0 0 0,0-1 0 0 0,0 0 0 0 0,-1 1 0 0 0,1-1 0 0 0,0 1 0 0 0,0-1 0 0 0,0 0 0 0 0,-1 1 0 0 0,1-1 0 0 0,0 1 0 0 0,0-1 0 0 0,0 0 0 0 0,0 1 0 0 0,0-1 0 0 0,0 1 0 0 0,0-1 0 0 0,0 1 0 0 0,1 1 0 0 0,1 1 0 0 0,0-2 0 0 0,0 1 0 0 0,0 0 0 0 0,0 0 0 0 0,1-1 0 0 0,-1 1 0 0 0,0-1 0 0 0,1 0 0 0 0,-1 1 0 0 0,1-1 0 0 0,3 1 0 0 0,3 0 0 0 0,-1-1 0 0 0,0 0 0 0 0,1-1 0 0 0,-1 0 0 0 0,14-2 0 0 0,-11 2 0 0 0,44-7 0 0 0,90-21 0 0 0,-87 15 0 0 0,244-66 0 0 0,-131 32 0 0 0,207-70-1 0 0,-208 61 13 0 0,-2-6 41 0 0,-29 11 1 0 0,10-6-43 0 0,70-22-12 0 0,-191 69 2 0 0,-22 7-12 0 0,1 1 0 0 0,0-1 1 0 0,0 1-1 0 0,0 1 0 0 0,11-2 0 0 0,-16 3-53 0 0,-16 12 103 0 0,-5 2 64 0 0,-2 0 0 0 0,1 0 0 0 0,-25 10 0 0 0,-5 4-44 0 0,-152 81 7 0 0,26-15-26 0 0,-9 14-40 0 0,-73 42 0 0 0,75-45 14 0 0,-248 130 36 0 0,338-190-10 0 0,-127 64 183 0 0,111-54-69 0 0,48-27-130 0 0,2 4 0 0 0,-64 44-1 0 0,120-74-22 0 0,0 0 1 0 0,1 0-1 0 0,0-1 1 0 0,0 1 0 0 0,-1 0-1 0 0,1 0 1 0 0,-3 5-1 0 0,5-7 0 0 0,0 0 0 0 0,0 0-1 0 0,0 0 1 0 0,0-1 0 0 0,0 1-1 0 0,0 0 1 0 0,1 0 0 0 0,-1 0 0 0 0,0 0-1 0 0,0 0 1 0 0,0 0 0 0 0,0 0-1 0 0,0 0 1 0 0,0 0 0 0 0,0 0-1 0 0,0 0 1 0 0,0 0 0 0 0,0 0-1 0 0,0 0 1 0 0,1 0 0 0 0,-1 0-1 0 0,0 0 1 0 0,0 0 0 0 0,0 0 0 0 0,0 0-1 0 0,0 0 1 0 0,0 0 0 0 0,0 0-1 0 0,0 0 1 0 0,0 0 0 0 0,0 0-1 0 0,0 0 1 0 0,0 1 0 0 0,0-1-1 0 0,1 0 1 0 0,-1 0 0 0 0,0 0-1 0 0,0 0 1 0 0,0 0 0 0 0,0 0-1 0 0,0 0 1 0 0,0 0 0 0 0,0 0 0 0 0,0 0-1 0 0,0 0 1 0 0,0 0 0 0 0,0 0-1 0 0,0 0 1 0 0,0 1 0 0 0,0-1-1 0 0,0 0 1 0 0,0 0 0 0 0,0 0-1 0 0,0 0 1 0 0,0 0 0 0 0,0 0-1 0 0,0 0 1 0 0,0 0 0 0 0,0 0 0 0 0,0 0-1 0 0,0 0 1 0 0,0 1 0 0 0,0-1-1 0 0,0 0 1 0 0,0 0 0 0 0,0 0-1 0 0,0 0 1 0 0,0 0 0 0 0,0 0-1 0 0,12 1 5 0 0,1-1 0 0 0,-1-1-1 0 0,1 0 1 0 0,-1 0 0 0 0,0-1 0 0 0,21-7-1 0 0,4 1 29 0 0,260-79-23 0 0,-212 58-10 0 0,271-101 0 0 0,-5-15 0 0 0,-199 81 0 0 0,-9 2 0 0 0,98-39 0 0 0,-110 50 0 0 0,212-67 0 0 0,-297 104 3 0 0,-29 8 7 0 0,1 1 0 0 0,-1 1 0 0 0,1 0 0 0 0,33-2 1 0 0,-50 6-10 0 0,-1 0 1 0 0,1 0 0 0 0,-1 0-1 0 0,1 0 1 0 0,-1 0 0 0 0,0 0-1 0 0,1 0 1 0 0,-1 0-1 0 0,1 0 1 0 0,-1 0 0 0 0,1 0-1 0 0,-1 0 1 0 0,0 1 0 0 0,1-1-1 0 0,-1 0 1 0 0,1 0 0 0 0,-1 0-1 0 0,0 1 1 0 0,1-1-1 0 0,-1 0 1 0 0,1 1 0 0 0,-1 0 11 0 0,1 0-1 0 0,-1 1 1 0 0,0-1 0 0 0,1 0 0 0 0,-1 1 0 0 0,0-1 0 0 0,0 1 0 0 0,0-1 0 0 0,0 0-1 0 0,0 1 1 0 0,0-1 0 0 0,-1 1 0 0 0,1-1 0 0 0,0 0 0 0 0,-1 1 0 0 0,1-1-1 0 0,-1 0 1 0 0,1 1 0 0 0,-1-1 0 0 0,0 0 0 0 0,1 0 0 0 0,-1 0 0 0 0,-2 2 0 0 0,-24 30 187 0 0,23-28-180 0 0,-61 61 116 0 0,-3-2 0 0 0,-84 60 0 0 0,79-69-123 0 0,-253 187 27 0 0,142-103-40 0 0,41-29 0 0 0,15-11 180 0 0,-38 27 122 0 0,42-33-645 0 0,108-80 324 0 0,10-6 19 0 0,8-5 0 0 0,8-5 0 0 0,-9 3 0 0 0,36-14 60 0 0,59-30-1 0 0,32-29 130 0 0,-39 21-150 0 0,24-14-159 0 0,59-31-51 0 0,-54 33 171 0 0,51-26 0 0 0,143-58 0 0 0,-246 116 0 0 0,-33 14 0 0 0,51-18 0 0 0,-19 13 11 0 0,-64 22 108 0 0,-3 4-49 0 0,-15 17 13 0 0,-2 2 55 0 0,-26 23 1 0 0,-169 117 186 0 0,175-135-288 0 0,-4 6-7 0 0,-43 44 1 0 0,8-6-14 0 0,-361 283-17 0 0,23-51 0 0 0,327-239 6 0 0,-85 79-1 0 0,170-140-2 0 0,-6 6 5 0 0,0 0 1 0 0,0 1-1 0 0,1 0 1 0 0,1 0-1 0 0,-14 20 0 0 0,22-30-8 0 0,0 0 0 0 0,0 0 0 0 0,1 0 0 0 0,-1 0 0 0 0,0 0 0 0 0,0 0 0 0 0,0 0 0 0 0,0 0 0 0 0,0 0 0 0 0,0 0 0 0 0,0 0 0 0 0,1 0 0 0 0,-1 0 0 0 0,0 0 0 0 0,0 0 0 0 0,0 1 0 0 0,0-1 0 0 0,0 0 0 0 0,0 0 0 0 0,0 0 0 0 0,1 0 0 0 0,-1 0 0 0 0,0 0 0 0 0,0 0 0 0 0,0 0 0 0 0,0 0 0 0 0,0 0 0 0 0,0 0 0 0 0,0 0 0 0 0,0 1 0 0 0,0-1 0 0 0,0 0 0 0 0,1 0 0 0 0,-1 0 0 0 0,0 0 0 0 0,0 0 0 0 0,0 0 0 0 0,0 1 0 0 0,0-1 0 0 0,0 0 0 0 0,0 0 0 0 0,0 0 0 0 0,0 0 0 0 0,0 0 0 0 0,0 0 0 0 0,0 0 0 0 0,0 1 0 0 0,0-1 0 0 0,0 0 0 0 0,0 0 0 0 0,0 0 0 0 0,0 0 0 0 0,-1 0 0 0 0,1 0 0 0 0,0 0 0 0 0,0 1 0 0 0,0-1 0 0 0,0 0 0 0 0,0 0 0 0 0,0 0 0 0 0,0 0 0 0 0,0 0 0 0 0,0 0 0 0 0,0 0 0 0 0,0 0 0 0 0,-1 1 0 0 0,11-6 0 0 0,-8 4 0 0 0,115-51 0 0 0,214-122-74 0 0,-253 133 55 0 0,51-34-47 0 0,18-9 55 0 0,37-22-43 0 0,-45 20 54 0 0,-41 28 0 0 0,-2 2 0 0 0,-92 53 0 0 0,1 0 0 0 0,-1 1 0 0 0,0-1 0 0 0,1 1 0 0 0,0 0 0 0 0,0 1 0 0 0,6-2 0 0 0,-11 2 0 0 0,1 1 0 0 0,-1 0 0 0 0,0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1 0 0 0,0-1 0 0 0,0 0 0 0 0,0 0 0 0 0,0 0 0 0 0,1 0 0 0 0,-1 0 0 0 0,0 0 0 0 0,0 0 0 0 0,0 0 0 0 0,0 1 0 0 0,0-1 0 0 0,0 0 0 0 0,0 0 0 0 0,0 0 0 0 0,-1 3 0 0 0,0 0 0 0 0,0-1 0 0 0,0 1 0 0 0,-1-1 0 0 0,1 1 0 0 0,-1-1 0 0 0,1 1 0 0 0,-1-1 0 0 0,0 0 0 0 0,0 0 0 0 0,-3 3 0 0 0,1-1 0 0 0,-62 58 0 0 0,24-23 12 0 0,-158 132 167 0 0,97-86-127 0 0,-659 514 1 0 0,723-572-52 0 0,-513 370 65 0 0,477-340-30 0 0,18-16 92 0 0,1 3 0 0 0,-65 66 0 0 0,83-62 152 0 0,37-48-278 0 0,1 0-1 0 0,-1 1 1 0 0,1-1-1 0 0,-1 1 1 0 0,1-1-1 0 0,-1 0 1 0 0,1 1-1 0 0,0-1 1 0 0,-1 1 0 0 0,1-1-1 0 0,0 1 1 0 0,0 0-1 0 0,-1-1 1 0 0,1 1-1 0 0,0-1 1 0 0,0 1 0 0 0,0-1-1 0 0,0 1 1 0 0,0 0-1 0 0,-1-1 1 0 0,1 1-1 0 0,1 0 1 0 0,-1 0 0 0 0,1-1-1 0 0,0 0 1 0 0,0 1-1 0 0,0-1 1 0 0,0 0-1 0 0,-1 0 1 0 0,1 1 0 0 0,0-1-1 0 0,0 0 1 0 0,0 0-1 0 0,0 0 1 0 0,0 0-1 0 0,0 0 1 0 0,0 0 0 0 0,0 0-1 0 0,-1-1 1 0 0,1 1-1 0 0,1-1 1 0 0,24-6 19 0 0,-18 5-19 0 0,35-12 16 0 0,-1-3 0 0 0,43-22 0 0 0,77-51 93 0 0,-30 15-29 0 0,140-65 13 0 0,194-108 19 0 0,166-131-114 0 0,-403 256-32 0 0,8 16-19 0 0,-234 106 50 0 0,22-10-14 0 0,0 1 0 0 0,0 1 0 0 0,40-9 0 0 0,-46 13 15 0 0,-16 4 0 0 0,0 0 0 0 0,0 1 0 0 0,0-1 0 0 0,0 0 0 0 0,1 1 0 0 0,-1 0 0 0 0,0 0 0 0 0,0 0 0 0 0,4 0 0 0 0,-7 0 0 0 0,0 0 0 0 0,1 0 0 0 0,-1 0 0 0 0,0 1 0 0 0,1-1 0 0 0,-1 0 0 0 0,0 0 0 0 0,1 0 0 0 0,-1 1 0 0 0,0-1 0 0 0,1 0 0 0 0,-1 0 0 0 0,0 1 0 0 0,0-1 0 0 0,1 0 0 0 0,-1 0 0 0 0,0 1 0 0 0,0-1 0 0 0,0 0 0 0 0,1 1 0 0 0,-1-1 0 0 0,0 0 0 0 0,0 1 0 0 0,0 1 2 0 0,1-1 1 0 0,-1 1-1 0 0,0 0 0 0 0,0-1 0 0 0,-1 1 0 0 0,1-1 0 0 0,0 1 0 0 0,0-1 0 0 0,-1 1 1 0 0,1-1-1 0 0,-1 1 0 0 0,1-1 0 0 0,-1 1 0 0 0,-1 1 0 0 0,-14 23 63 0 0,9-15-34 0 0,-7 10 9 0 0,-1 0-1 0 0,-1-1 1 0 0,-22 21-1 0 0,13-15-15 0 0,-173 166 146 0 0,40-54-104 0 0,-35 31-68 0 0,-235 196 2 0 0,134-122-10 0 0,38-33-44 0 0,190-152 56 0 0,-142 124 50 0 0,140-111 12 0 0,21-20 50 0 0,33-36-98 0 0,11-3-5 0 0,3-12-10 0 0,0 0-1 0 0,0 0 1 0 0,0 0 0 0 0,0 0-1 0 0,0 0 1 0 0,0-1-1 0 0,1 1 1 0 0,-1 0 0 0 0,0 0-1 0 0,0 0 1 0 0,0 0 0 0 0,0 0-1 0 0,0 0 1 0 0,0 0 0 0 0,0 0-1 0 0,0 0 1 0 0,0 0 0 0 0,0 0-1 0 0,0 0 1 0 0,0 0-1 0 0,0 0 1 0 0,1 0 0 0 0,-1 0-1 0 0,0 0 1 0 0,0 0 0 0 0,0 0-1 0 0,0 0 1 0 0,0 0 0 0 0,0 0-1 0 0,0 0 1 0 0,0 0 0 0 0,0 0-1 0 0,0 0 1 0 0,0 0 0 0 0,1 0-1 0 0,-1 0 1 0 0,0 0-1 0 0,0 0 1 0 0,0 0 0 0 0,0 0-1 0 0,0 0 1 0 0,0 0 0 0 0,0 0-1 0 0,0 0 1 0 0,0 0 0 0 0,0 0-1 0 0,0 0 1 0 0,0 0 0 0 0,0 0-1 0 0,1 0 1 0 0,-1 0 0 0 0,0 1-1 0 0,0-1 1 0 0,0 0-1 0 0,0 0 1 0 0,0 0 0 0 0,0 0-1 0 0,0 0 1 0 0,0 0 0 0 0,0 0-1 0 0,0 0 1 0 0,0 0 0 0 0,0 0-1 0 0,0 0 1 0 0,0 1 0 0 0,81-44-36 0 0,110-76 0 0 0,-136 83 27 0 0,241-160 72 0 0,14-31-88 0 0,59-38-32 0 0,-175 148 76 0 0,-138 87 2 0 0,90-35 0 0 0,-129 61-22 0 0,-4 5 0 0 0,-12-1 0 0 0,-1 1 0 0 0,0-1 0 0 0,0 1 0 0 0,1-1 0 0 0,-1 0 0 0 0,0 1 0 0 0,0-1 0 0 0,0 1 0 0 0,0-1 0 0 0,1 0 0 0 0,-1 1 0 0 0,0-1 0 0 0,0 1 0 0 0,0-1 0 0 0,0 1 0 0 0,0-1 0 0 0,0 1 0 0 0,0-1 0 0 0,0 0 0 0 0,0 1 0 0 0,0-1 0 0 0,0 1 0 0 0,0-1 0 0 0,-1 1 0 0 0,1-1 0 0 0,0 1 0 0 0,-6 14 0 0 0,5-14 0 0 0,-5 10 0 0 0,0 0 0 0 0,-1-1 0 0 0,0 0 0 0 0,-1 0 0 0 0,-17 16-1 0 0,-3 4 18 0 0,-289 343 274 0 0,141-168-223 0 0,-256 277 56 0 0,-15-40-136 0 0,247-246 92 0 0,134-136 27 0 0,39-37 85 0 0,-48 54 0 0 0,73-75-169 0 0,0 1 1 0 0,-1 0-1 0 0,1-1 1 0 0,1 1-1 0 0,-1 0 1 0 0,0 0 0 0 0,1 0-1 0 0,-1 0 1 0 0,1 1-1 0 0,0-1 1 0 0,0 0 0 0 0,-1 5-1 0 0,2-7-22 0 0,0 0 0 0 0,0-1 0 0 0,0 1 0 0 0,1-1 0 0 0,-1 1 0 0 0,0-1 0 0 0,0 1 1 0 0,0-1-1 0 0,0 1 0 0 0,0-1 0 0 0,1 1 0 0 0,-1-1 0 0 0,0 1 0 0 0,0-1 0 0 0,1 1 0 0 0,-1-1 0 0 0,0 1 0 0 0,1-1 0 0 0,-1 0 0 0 0,0 1 0 0 0,1-1 0 0 0,-1 1 0 0 0,1-1 0 0 0,-1 0 0 0 0,1 0 0 0 0,0 1 0 0 0,5 0 4 0 0,0 0 0 0 0,-1-1 0 0 0,1 1 1 0 0,0-1-1 0 0,0-1 0 0 0,0 1 0 0 0,0-1 0 0 0,0 0 0 0 0,6-2 0 0 0,-10 3-2 0 0,16-4-1 0 0,0-1 1 0 0,0-1 0 0 0,24-11 0 0 0,49-31-4 0 0,-16 9-20 0 0,235-128-407 0 0,-235 121 316 0 0,254-162-3 0 0,-210 132 102 0 0,25-17 14 0 0,245-175-82 0 0,-389 268 82 0 0,0 0 0 0 0,0 0-1 0 0,0 0 1 0 0,0 0 0 0 0,0 0 0 0 0,0 0 0 0 0,0-1 0 0 0,0 1-1 0 0,0 0 1 0 0,0 0 0 0 0,0 0 0 0 0,0 0 0 0 0,0 0 0 0 0,0 0-1 0 0,0 0 1 0 0,0 0 0 0 0,0 0 0 0 0,1 0 0 0 0,-1 0 0 0 0,0 0-1 0 0,0 0 1 0 0,0 0 0 0 0,0 0 0 0 0,0 0 0 0 0,0 0 0 0 0,0 0-1 0 0,0 0 1 0 0,0 0 0 0 0,0 0 0 0 0,0 0 0 0 0,1 0 0 0 0,-1 0-1 0 0,0 0 1 0 0,0 0 0 0 0,0 0 0 0 0,0 0 0 0 0,0 0 0 0 0,0 0-1 0 0,0 0 1 0 0,0 0 0 0 0,0 0 0 0 0,0 0 0 0 0,0 0 0 0 0,1 0-1 0 0,-1 0 1 0 0,0 0 0 0 0,0 0 0 0 0,0 0 0 0 0,0 1 0 0 0,0-1-1 0 0,0 0 1 0 0,0 0 0 0 0,0 0 0 0 0,0 0 0 0 0,0 0 0 0 0,0 0-1 0 0,0 0 1 0 0,0 0 0 0 0,0 0 0 0 0,0 0 0 0 0,0 0 0 0 0,0 1-1 0 0,0-1 1 0 0,1 3-13 0 0,0 0 0 0 0,0 0 0 0 0,-1 1-1 0 0,1-1 1 0 0,-1 0 0 0 0,0 1 0 0 0,0-1-1 0 0,0 0 1 0 0,-1 1 0 0 0,1-1 0 0 0,-1 0-1 0 0,1 1 1 0 0,-1-1 0 0 0,0 0 0 0 0,-1 0 0 0 0,-2 6-1 0 0,-4 7 99 0 0,-1-1 0 0 0,-11 16 0 0 0,7-12 23 0 0,-61 84 126 0 0,-114 124 0 0 0,115-143-196 0 0,-210 215-40 0 0,-19-17 8 0 0,-105 105 46 0 0,192-161 131 0 0,176-186-249 0 0,2 2 0 0 0,-39 58 0 0 0,38-48 140 0 0,37-51-54 0 0,4 0 1 0 0,7-2-13 0 0,0 0 0 0 0,-1-1-1 0 0,1 0 1 0 0,-1 0 0 0 0,0-1 0 0 0,0-1 0 0 0,0 1 0 0 0,0-1 0 0 0,0-1 0 0 0,12-7 0 0 0,13-11-16 0 0,36-33-1 0 0,-31 24 15 0 0,262-186-117 0 0,-245 179 60 0 0,146-97-21 0 0,113-83-2 0 0,-240 163 73 0 0,82-48 0 0 0,-139 93 0 0 0,-13 8 0 0 0,0-1 0 0 0,0 1 0 0 0,1 1 0 0 0,-1-1 0 0 0,1 1 0 0 0,10-4 0 0 0,-14 6 0 0 0,13-1 23 0 0,-15 1-21 0 0,0 1 0 0 0,0-1-1 0 0,0 1 1 0 0,0-1 0 0 0,0 1 0 0 0,0-1-1 0 0,0 0 1 0 0,0 1 0 0 0,0-1-1 0 0,0 1 1 0 0,0-1 0 0 0,0 0-1 0 0,0 1 1 0 0,0-1 0 0 0,-1 1 0 0 0,1-1-1 0 0,0 0 1 0 0,0 1 0 0 0,0-1-1 0 0,-1 0 1 0 0,1 1 0 0 0,-1 0 0 0 0,-2 7 10 0 0,-6 10 21 0 0,0 1 1 0 0,-2-1 0 0 0,-15 21-1 0 0,-44 48 125 0 0,54-68-133 0 0,-386 433 119 0 0,202-241-144 0 0,-40 41 0 0 0,20-13 16 0 0,153-171 45 0 0,-16 19 25 0 0,70-72-82 0 0,0 1-1 0 0,1 0 1 0 0,-16 32 0 0 0,27-48-6 0 0,1 0 0 0 0,0 1 0 0 0,-1-1 0 0 0,1 1 1 0 0,0-1-1 0 0,0 0 0 0 0,-1 1 0 0 0,1-1 1 0 0,0 0-1 0 0,0 1 0 0 0,0-1 0 0 0,0 1 0 0 0,0-1 1 0 0,0 1-1 0 0,-1-1 0 0 0,1 0 0 0 0,0 1 1 0 0,0-1-1 0 0,0 1 0 0 0,0-1 0 0 0,0 1 0 0 0,1-1 1 0 0,-1 0-1 0 0,0 1 0 0 0,0-1 0 0 0,0 1 1 0 0,0-1-1 0 0,0 1 0 0 0,1-1 0 0 0,-1 0 0 0 0,0 1 1 0 0,1 0-1 0 0,1-1 0 0 0,0 0 1 0 0,0 0 0 0 0,1 0-1 0 0,-1 0 1 0 0,0 0-1 0 0,0 0 1 0 0,1-1 0 0 0,-1 1-1 0 0,0-1 1 0 0,3-1-1 0 0,26-9-7 0 0,1-5-21 0 0,-2-1 0 0 0,46-34 1 0 0,-54 36 11 0 0,424-311-145 0 0,-343 247 163 0 0,111-89 0 0 0,-146 110 0 0 0,128-102-12 0 0,-105 88-40 0 0,127-90 44 0 0,-203 152 7 0 0,0-1-1 0 0,1 1-1 0 0,1 1 1 0 0,33-15 0 0 0,-40 20-57 0 0,-20 17-35 0 0,5-5 81 0 0,-394 509-3 0 0,248-343 17 0 0,-109 123 0 0 0,-13-12-13 0 0,246-258-8 0 0,-178 182-3 0 0,168-168 65 0 0,-25 29 23 0 0,51-55-55 0 0,11-15-10 0 0,0 0 0 0 0,0 0 0 0 0,0 1 0 0 0,-1-1 0 0 0,1 0 0 0 0,0 0 0 0 0,0 1 0 0 0,0-1 0 0 0,-1 0 0 0 0,1 1 0 0 0,0-1 0 0 0,0 0 0 0 0,0 1 0 0 0,0-1 0 0 0,0 0 0 0 0,0 1 0 0 0,0-1 0 0 0,0 0 0 0 0,0 1 0 0 0,0-1 0 0 0,0 0 0 0 0,0 1 0 0 0,0-1 0 0 0,0 0 0 0 0,0 1 0 0 0,0-1 0 0 0,0 0 0 0 0,0 0 0 0 0,1 1 0 0 0,-1-1 0 0 0,0 0 0 0 0,0 1 0 0 0,0-1 0 0 0,0 0 0 0 0,1 1 0 0 0,3-2 0 0 0,0 0 0 0 0,0 0 0 0 0,-1 0 0 0 0,1 0 0 0 0,0-1 0 0 0,-1 1 0 0 0,1-1-1 0 0,-1 0 1 0 0,0 0 0 0 0,4-3 0 0 0,5-2-9 0 0,104-62-31 0 0,-2-5 1 0 0,104-91 0 0 0,-24-2 39 0 0,171-139 0 0 0,-269 229-18 0 0,84-61-28 0 0,-131 103 57 0 0,37-22 32 0 0,-79 53-41 0 0,-1 1 0 0 0,1 0 0 0 0,-1 0 0 0 0,1 1 0 0 0,0-1 0 0 0,0 1 0 0 0,0 1 1 0 0,0 0-1 0 0,8-1 0 0 0,-14 2-1 0 0,-1 0-1 0 0,1 0 1 0 0,0 0 0 0 0,-1 0-1 0 0,1 0 1 0 0,0 0 0 0 0,-1 0-1 0 0,1 0 1 0 0,0 1 0 0 0,-1-1-1 0 0,1 0 1 0 0,-1 0 0 0 0,1 1 0 0 0,0-1-1 0 0,-1 0 1 0 0,1 1 0 0 0,-1-1-1 0 0,1 1 1 0 0,-1-1 0 0 0,1 0-1 0 0,-1 1 1 0 0,0-1 0 0 0,1 1 0 0 0,0 0-1 0 0,-1 1 2 0 0,1-1-1 0 0,-1 0 1 0 0,0 0-1 0 0,1 1 0 0 0,-1-1 1 0 0,0 0-1 0 0,0 1 1 0 0,0-1-1 0 0,0 0 1 0 0,0 1-1 0 0,0 1 1 0 0,-1 3 1 0 0,-1-1 1 0 0,1 1 0 0 0,-1 0-1 0 0,-4 8 1 0 0,-71 118-4 0 0,34-62 0 0 0,-153 260 175 0 0,28-57-102 0 0,-31 73-73 0 0,121-185 0 0 0,65-131 0 0 0,8-21 0 0 0,1 1 0 0 0,0-1 0 0 0,1 1 0 0 0,0 0 0 0 0,0 0 0 0 0,1 0 0 0 0,1 0 0 0 0,-1 13 0 0 0,2-22 0 0 0,0 0 0 0 0,0 0 0 0 0,0 1 0 0 0,0-1 0 0 0,0 0 0 0 0,0 0 0 0 0,0 0 0 0 0,1 1 0 0 0,-1-1 0 0 0,0 0 0 0 0,1 0 0 0 0,-1 0 0 0 0,1 0 0 0 0,-1 0 0 0 0,1 0 0 0 0,0 0 0 0 0,-1 0 0 0 0,1 0 0 0 0,0 0 0 0 0,0 0 0 0 0,0 0 0 0 0,-1 0 0 0 0,1-1 0 0 0,0 1 0 0 0,0 0 0 0 0,0-1 0 0 0,0 1 0 0 0,0-1 0 0 0,1 1 0 0 0,-1-1 0 0 0,0 1 0 0 0,1-1 0 0 0,1 1 0 0 0,0-1 0 0 0,0 0 0 0 0,0 0 0 0 0,0 0 0 0 0,0 0 0 0 0,0-1 0 0 0,0 1 0 0 0,0-1 0 0 0,0 0 0 0 0,-1 0 0 0 0,1 0 0 0 0,0 0 0 0 0,2-2 0 0 0,18-10 0 0 0,-1-2 0 0 0,0 0 0 0 0,24-24 0 0 0,-13 12 0 0 0,163-142 0 0 0,-73 61 0 0 0,376-343 0 0 0,-203 198 0 0 0,-205 183 0 0 0,175-125 0 0 0,-249 185 0 0 0,86-51 0 0 0,-103 61 0 0 0,0-1 0 0 0,0 1 0 0 0,1 0 0 0 0,-1 0 0 0 0,0-1 0 0 0,1 1 0 0 0,-1 0 0 0 0,0 0 0 0 0,1 0 0 0 0,-1-1 0 0 0,1 1 0 0 0,-1 0 0 0 0,0 0 0 0 0,1 0 0 0 0,-1 0 0 0 0,1 0 0 0 0,-1 0 0 0 0,1 0 0 0 0,-1 0 0 0 0,0 0 0 0 0,1 0 0 0 0,-1 0 0 0 0,1 0 0 0 0,-1 0 0 0 0,1 1 0 0 0,0 0 0 0 0,-1 0 0 0 0,0-1 0 0 0,0 1 0 0 0,1 0 0 0 0,-1 0 0 0 0,0 0 0 0 0,0 0 0 0 0,0 0 0 0 0,0 0 0 0 0,0 0 0 0 0,0 0 0 0 0,0 0 0 0 0,0 0 0 0 0,0 0 0 0 0,-1 0 0 0 0,1 0 0 0 0,0 0 0 0 0,-1 2 0 0 0,-11 22 0 0 0,-31 41-115 0 0,-75 90-1 0 0,44-62 110 0 0,-265 396 147 0 0,225-286-98 0 0,44-74-22 0 0,-14 20-21 0 0,-80 138 0 0 0,159-280 0 0 0,1 0 0 0 0,0 1 0 0 0,0-1 0 0 0,1 1 0 0 0,-3 9 0 0 0,6-17 0 0 0,-1 0 0 0 0,1-1 0 0 0,0 1 0 0 0,0-1 0 0 0,0 1 0 0 0,0 0 0 0 0,0-1 0 0 0,-1 1 0 0 0,1 0 0 0 0,0-1 0 0 0,1 1 0 0 0,-1 0 0 0 0,0-1 0 0 0,0 1 0 0 0,0-1 0 0 0,0 1 0 0 0,0 0 0 0 0,1-1 0 0 0,-1 1 0 0 0,0-1 0 0 0,1 2 0 0 0,0-2 0 0 0,0 1 0 0 0,0-1 0 0 0,0 0 0 0 0,0 1 0 0 0,0-1 0 0 0,0 0 0 0 0,0 0 0 0 0,0 0 0 0 0,0 0 0 0 0,0 0 0 0 0,0 0 0 0 0,0 0 0 0 0,0 0 0 0 0,0 0 0 0 0,0 0 0 0 0,0-1 0 0 0,0 1 0 0 0,2-1 0 0 0,21-8 9 0 0,-22 8-7 0 0,17-10 12 0 0,0 0-1 0 0,0-1 1 0 0,-2-1 0 0 0,0-1 0 0 0,18-17-1 0 0,-3 2 12 0 0,179-175-14 0 0,-51 46-12 0 0,-15 26 1 0 0,71-67-53 0 0,614-577-72 0 0,-772 721 136 0 0,47-40-12 0 0,-13 19 75 0 0,-75 62-44 0 0,-16 13-26 0 0,-1 1 0 0 0,1-1 0 0 0,-1 1 0 0 0,1 0 1 0 0,-1 0-1 0 0,1-1 0 0 0,0 1 0 0 0,-1 0 0 0 0,1 0 0 0 0,0-1 0 0 0,-1 1 0 0 0,1 0 0 0 0,-1 0 0 0 0,1 0 0 0 0,0 0 0 0 0,-1 0 0 0 0,1 0 0 0 0,0 0 0 0 0,-1 0 0 0 0,2 1 1 0 0,-2-1 0 0 0,0 1 1 0 0,1-1 0 0 0,-1 1 0 0 0,0-1-1 0 0,0 1 1 0 0,1-1 0 0 0,-1 1 0 0 0,0-1 0 0 0,0 1-1 0 0,0-1 1 0 0,0 1 0 0 0,0 0 0 0 0,0-1-1 0 0,1 1 1 0 0,-1-1 0 0 0,-1 1 0 0 0,1-1 0 0 0,0 1-1 0 0,0 0 1 0 0,0-1 0 0 0,0 2 0 0 0,-5 16 70 0 0,4-13-54 0 0,-14 40 86 0 0,-29 59 0 0 0,21-52-71 0 0,-209 389 44 0 0,60-128-99 0 0,-5 55-49 0 0,153-322 97 0 0,3 2 1 0 0,-21 68-1 0 0,42-114-28 0 0,-1 2 9 0 0,-1 1 0 0 0,2-1 0 0 0,-1 1 0 0 0,0-1 1 0 0,1 8-1 0 0,0-11-10 0 0,0 0 0 0 0,0 0 0 0 0,0 0 1 0 0,0-1-1 0 0,1 1 0 0 0,-1 0 0 0 0,0-1 0 0 0,0 1 1 0 0,1 0-1 0 0,-1-1 0 0 0,1 1 0 0 0,-1 0 0 0 0,0-1 1 0 0,1 1-1 0 0,-1 0 0 0 0,1-1 0 0 0,0 1 1 0 0,-1-1-1 0 0,1 1 0 0 0,-1-1 0 0 0,1 1 0 0 0,0-1 1 0 0,-1 0-1 0 0,1 1 0 0 0,0-1 0 0 0,-1 0 0 0 0,1 0 1 0 0,0 1-1 0 0,0-1 0 0 0,-1 0 0 0 0,1 0 0 0 0,0 0 1 0 0,0 0-1 0 0,-1 0 0 0 0,1 0 0 0 0,0 0 1 0 0,0 0-1 0 0,0 0 0 0 0,1-1 0 0 0,3 1 2 0 0,0-1 0 0 0,0-1 0 0 0,0 1-1 0 0,0-1 1 0 0,0 0 0 0 0,0 0 0 0 0,-1 0 0 0 0,8-5 0 0 0,36-29 32 0 0,-33 24-32 0 0,159-142-29 0 0,-7-16-19 0 0,-40 40 28 0 0,617-607-207 0 0,-694 686 223 0 0,-26 24 4 0 0,1 2 0 0 0,2 1 0 0 0,45-32 0 0 0,-72 56-2 0 0,0 0-1 0 0,0 0 1 0 0,0 0 0 0 0,0 0 0 0 0,0 0-1 0 0,0 0 1 0 0,0 1 0 0 0,0-1 0 0 0,0 0-1 0 0,0 0 1 0 0,0 0 0 0 0,0 0 0 0 0,0 0-1 0 0,0 0 1 0 0,0 0 0 0 0,0 0 0 0 0,0 0-1 0 0,0 0 1 0 0,0 0 0 0 0,0 1 0 0 0,0-1-1 0 0,0 0 1 0 0,0 0 0 0 0,0 0 0 0 0,0 0-1 0 0,0 0 1 0 0,0 0 0 0 0,0 0 0 0 0,1 0-1 0 0,-1 0 1 0 0,0 0 0 0 0,0 0 0 0 0,0 0-1 0 0,0 0 1 0 0,0 0 0 0 0,0 0 0 0 0,0 0-1 0 0,0 0 1 0 0,0 0 0 0 0,0 0-1 0 0,0 0 1 0 0,0 1 0 0 0,1-1 0 0 0,-1 0-1 0 0,0 0 1 0 0,0 0 0 0 0,0 0 0 0 0,0-1-1 0 0,0 1 1 0 0,0 0 0 0 0,0 0 0 0 0,0 0-1 0 0,0 0 1 0 0,0 0 0 0 0,0 0 0 0 0,1 0 0 0 0,-3 19 2 0 0,-1 1 1 0 0,-1-1 0 0 0,-12 36-1 0 0,11-40 4 0 0,-67 177 20 0 0,-15-4-5 0 0,39-88-18 0 0,-143 321-70 0 0,127-282 28 0 0,-33 85-2 0 0,84-188 40 0 0,-11 28 0 0 0,22-57 0 0 0,1 0 0 0 0,-1 0 0 0 0,1 0 0 0 0,1 0 0 0 0,-1 0 0 0 0,1 0 0 0 0,1 9 0 0 0,-1-15 2 0 0,0 0 0 0 0,0 0-1 0 0,1 0 1 0 0,-1 1 0 0 0,1-1 0 0 0,-1 0-1 0 0,1 0 1 0 0,-1 0 0 0 0,1 0 0 0 0,-1 0-1 0 0,1 0 1 0 0,0 0 0 0 0,-1 0 0 0 0,1 0-1 0 0,0 0 1 0 0,0 0 0 0 0,0-1-1 0 0,0 1 1 0 0,0 0 0 0 0,0 0 0 0 0,0-1-1 0 0,0 1 1 0 0,0-1 0 0 0,0 1 0 0 0,0-1-1 0 0,1 1 1 0 0,-1-1 0 0 0,0 0 0 0 0,0 1-1 0 0,0-1 1 0 0,1 0 0 0 0,-1 0 0 0 0,0 0-1 0 0,0 0 1 0 0,3-1 0 0 0,1 1 6 0 0,-1-1 0 0 0,1 0-1 0 0,0 0 1 0 0,0 0 0 0 0,-1-1 0 0 0,1 0 0 0 0,-1 1 0 0 0,1-2 0 0 0,4-2 0 0 0,19-15-5 0 0,0 0 0 0 0,-1-2 0 0 0,24-27 0 0 0,70-83-4 0 0,-49 51 0 0 0,193-206-165 0 0,-105 116 42 0 0,40-46-58 0 0,121-148 102 0 0,-238 279 159 0 0,-81 84-4 0 0,-1 4-62 0 0,0 0 1 0 0,-1 0 0 0 0,1 0 0 0 0,0 1 0 0 0,-1-1 0 0 0,0 0 0 0 0,1 0 0 0 0,-1 0 0 0 0,0 1-1 0 0,0-1 1 0 0,-1 0 0 0 0,1 0 0 0 0,0 0 0 0 0,-1 4 0 0 0,-13 29 36 0 0,8-22-22 0 0,-21 53 8 0 0,-196 414-19 0 0,133-311-43 0 0,-77 206-1 0 0,50-48-135 0 0,116-324 159 0 0,-4 14-4 0 0,-6 33 0 0 0,10-47 7 0 0,0 0 0 0 0,1 1 0 0 0,0-1 1 0 0,-1 0-1 0 0,1 1 0 0 0,1-1 0 0 0,-1 1 0 0 0,0-1 1 0 0,1 0-1 0 0,0 0 0 0 0,0 1 0 0 0,0-1 0 0 0,0 0 1 0 0,0 0-1 0 0,1 0 0 0 0,2 5 0 0 0,-3-7 1 0 0,0 0 0 0 0,0 0 0 0 0,0-1 0 0 0,0 1 0 0 0,0 0 0 0 0,0 0 0 0 0,0-1 0 0 0,0 1 0 0 0,0-1 0 0 0,0 1-1 0 0,0-1 1 0 0,0 0 0 0 0,0 1 0 0 0,0-1 0 0 0,0 0 0 0 0,1 0 0 0 0,-1 1 0 0 0,0-1 0 0 0,2 0 0 0 0,23-6 34 0 0,-14 1-33 0 0,1 1 1 0 0,-2-2-1 0 0,1 0 1 0 0,17-12 0 0 0,42-37-6 0 0,-60 47 3 0 0,237-232 2 0 0,-141 129-24 0 0,392-393-536 0 0,-254 231 462 0 0,-116 126-16 0 0,-27 34 98 0 0,-93 105 104 0 0,-10 18 54 0 0,-1-5-122 0 0,-13 42 66 0 0,-36 74 0 0 0,19-48-37 0 0,-107 233-38 0 0,77-175-25 0 0,-3 3-40 0 0,-22 48 44 0 0,-71 202-56 0 0,151-367 64 0 0,1 0 0 0 0,-4 26 0 0 0,9-40 7 0 0,1 0 0 0 0,0 0 0 0 0,0 0 0 0 0,0 0 0 0 0,0 0 0 0 0,0 0 0 0 0,1 0 0 0 0,-1 0-1 0 0,2 4 1 0 0,-1-6-1 0 0,-1 0-1 0 0,0 0 1 0 0,1 0-1 0 0,-1-1 0 0 0,1 1 1 0 0,-1 0-1 0 0,1 0 1 0 0,-1 0-1 0 0,1-1 0 0 0,-1 1 1 0 0,1 0-1 0 0,0-1 1 0 0,-1 1-1 0 0,1-1 0 0 0,0 1 1 0 0,-1-1-1 0 0,1 1 1 0 0,0-1-1 0 0,0 1 0 0 0,0-1 1 0 0,-1 0-1 0 0,1 1 1 0 0,0-1-1 0 0,0 0 0 0 0,0 0 1 0 0,0 0-1 0 0,0 0 1 0 0,0 0-1 0 0,-1 0 1 0 0,1 0-1 0 0,0 0 0 0 0,0 0 1 0 0,0 0-1 0 0,0 0 1 0 0,0 0-1 0 0,0-1 0 0 0,0 1 1 0 0,0-1-1 0 0,14-4 19 0 0,0-2 0 0 0,0 0 0 0 0,-1-1 0 0 0,24-17 1 0 0,55-50 24 0 0,-84 68-45 0 0,316-306 20 0 0,-172 158-80 0 0,28-28-100 0 0,43-42-16 0 0,-111 114 158 0 0,39-38 14 0 0,8 16 0 0 0,-134 113 0 0 0,0-1 0 0 0,25-27 0 0 0,-38 35 2 0 0,1 1 0 0 0,18-13-1 0 0,11-8 82 0 0,-43 34-78 0 0,0-1-1 0 0,0 0 0 0 0,0 1 1 0 0,1-1-1 0 0,-1 0 0 0 0,0 1 1 0 0,0-1-1 0 0,0 1 0 0 0,0-1 1 0 0,0 0-1 0 0,0 1 1 0 0,0-1-1 0 0,0 1 0 0 0,0-1 1 0 0,0 1-1 0 0,0-1 0 0 0,0 0 1 0 0,0 1-1 0 0,0-1 0 0 0,0 1 1 0 0,0 0-1 0 0,-3 9 9 0 0,0-1 1 0 0,0 1-1 0 0,-1 0 0 0 0,0-1 0 0 0,0 0 1 0 0,-1 0-1 0 0,0 0 0 0 0,-7 9 0 0 0,1-1 8 0 0,-69 115 23 0 0,-22 37-4 0 0,-54 101-40 0 0,16 7 0 0 0,81-158 0 0 0,-147 308-64 0 0,171-357 64 0 0,17-36 0 0 0,-19 53 0 0 0,34-80 4 0 0,2 1 0 0 0,-1-1 0 0 0,1 0 0 0 0,0 1 0 0 0,0 14 0 0 0,1-22 1 0 0,0 1 1 0 0,0 0-1 0 0,0-1 0 0 0,0 1 0 0 0,0 0 0 0 0,0-1 0 0 0,0 1 1 0 0,1 0-1 0 0,-1-1 0 0 0,0 1 0 0 0,0-1 0 0 0,1 1 0 0 0,-1 0 1 0 0,0-1-1 0 0,1 1 0 0 0,-1-1 0 0 0,0 1 0 0 0,1-1 1 0 0,-1 1-1 0 0,1-1 0 0 0,-1 1 0 0 0,1-1 0 0 0,-1 0 0 0 0,1 1 1 0 0,-1-1-1 0 0,1 0 0 0 0,0 1 0 0 0,-1-1 0 0 0,1 0 0 0 0,-1 0 1 0 0,1 1-1 0 0,0-1 0 0 0,-1 0 0 0 0,1 0 0 0 0,0 0 1 0 0,-1 0-1 0 0,1 0 0 0 0,0 0 0 0 0,-1 0 0 0 0,1 0 0 0 0,-1 0 1 0 0,1 0-1 0 0,0 0 0 0 0,-1-1 0 0 0,2 1 0 0 0,4-2 30 0 0,1 1-1 0 0,-1-1 1 0 0,12-6-1 0 0,16-9 13 0 0,1-1-1 0 0,37-28 0 0 0,64-55-26 0 0,-112 82 2 0 0,221-192-50 0 0,-151 126-55 0 0,208-188-143 0 0,236-205-194 0 0,-367 325 416 0 0,-7 7 26 0 0,-112 99 48 0 0,-28 24 6 0 0,42-30 0 0 0,-40 34-22 0 0,-15 10 15 0 0,22-12 0 0 0,-33 21-67 0 0,1 0-1 0 0,-1-1 1 0 0,0 1-1 0 0,1 0 1 0 0,-1-1-1 0 0,0 1 1 0 0,1 0-1 0 0,-1 0 1 0 0,0 0 0 0 0,1 0-1 0 0,-1-1 1 0 0,1 1-1 0 0,-1 0 1 0 0,0 0-1 0 0,1 0 1 0 0,-1 0-1 0 0,1 0 1 0 0,-1 0-1 0 0,1 0 1 0 0,-1 0-1 0 0,0 0 1 0 0,1 0 0 0 0,-1 0-1 0 0,1 0 1 0 0,-1 0-1 0 0,0 1 1 0 0,1-1-1 0 0,-1 6 19 0 0,0-5-19 0 0,-1 7-1 0 0,0 0 0 0 0,0 0 0 0 0,-1-1 0 0 0,0 1 0 0 0,0-1 0 0 0,-1 0 0 0 0,0 0 0 0 0,0 1 0 0 0,-1-2 0 0 0,-5 9 0 0 0,1-1 0 0 0,-18 35 0 0 0,-68 111 0 0 0,-87 124 0 0 0,-37 123 0 0 0,140-261 0 0 0,33-59 0 0 0,-33 60 0 0 0,62-117 0 0 0,1 1 0 0 0,-16 48 0 0 0,31-78 3 0 0,0-1 0 0 0,0 0-1 0 0,0 0 1 0 0,-1 1-1 0 0,1-1 1 0 0,0 0 0 0 0,0 0-1 0 0,0 1 1 0 0,0-1 0 0 0,0 0-1 0 0,-1 1 1 0 0,1-1 0 0 0,0 0-1 0 0,0 0 1 0 0,0 1 0 0 0,0-1-1 0 0,0 0 1 0 0,0 1 0 0 0,0-1-1 0 0,0 0 1 0 0,0 1 0 0 0,0-1-1 0 0,0 0 1 0 0,0 1 0 0 0,0-1-1 0 0,0 0 1 0 0,1 1 0 0 0,-1-1-1 0 0,0 0 1 0 0,0 0 0 0 0,0 1-1 0 0,0-1 1 0 0,1 0 0 0 0,-1 1-1 0 0,11-7 199 0 0,-3 1-100 0 0,9-5 7 0 0,-1-1 1 0 0,-1 0 0 0 0,16-16-1 0 0,44-47-26 0 0,-22 20-52 0 0,-33 34-26 0 0,145-146-29 0 0,369-355-993 0 0,-76 137 868 0 0,-281 240 126 0 0,-173 141 24 0 0,142-114 84 0 0,8 12 14 0 0,-133 95-88 0 0,-20 9-10 0 0,5-1 0 0 0,-3 3 0 0 0,-5 4 4 0 0,1-1 0 0 0,-1 0 1 0 0,0 1-1 0 0,0-1 0 0 0,-1 0 0 0 0,1 0 0 0 0,-4 4 0 0 0,-5 9 16 0 0,-55 90-38 0 0,-4-4-1 0 0,-113 127 1 0 0,122-160-8 0 0,-2 0-8 0 0,-58 83 0 0 0,41-27 34 0 0,28-41 0 0 0,-147 259-12 0 0,173-298-27 0 0,13-24 34 0 0,-17 39 0 0 0,30-59 11 0 0,-1-1 0 0 0,0 1 0 0 0,0 0 1 0 0,1-1-1 0 0,-1 1 0 0 0,1-1 0 0 0,0 1 0 0 0,-1 0 0 0 0,1-1 1 0 0,0 1-1 0 0,0 0 0 0 0,0-1 0 0 0,0 1 0 0 0,0 0 0 0 0,1-1 1 0 0,-1 1-1 0 0,0 0 0 0 0,2 2 0 0 0,-2-3-4 0 0,0-1-1 0 0,0 0 0 0 0,0 0 1 0 0,0 0-1 0 0,0 0 0 0 0,0 0 1 0 0,0 0-1 0 0,0 0 0 0 0,1 0 1 0 0,-1 1-1 0 0,0-1 0 0 0,0 0 1 0 0,0 0-1 0 0,0 0 0 0 0,0 0 1 0 0,0 0-1 0 0,0 0 0 0 0,1 0 1 0 0,-1 0-1 0 0,0 0 0 0 0,0 0 1 0 0,0 0-1 0 0,0 0 0 0 0,0 0 1 0 0,0 0-1 0 0,1 0 0 0 0,-1 0 1 0 0,0 0-1 0 0,0 0 0 0 0,0 0 1 0 0,0 0-1 0 0,0 0 0 0 0,0 0 1 0 0,1 0-1 0 0,-1 0 0 0 0,0 0 1 0 0,0 0-1 0 0,0 0 0 0 0,0-1 1 0 0,10-1 0 0 0,0-1 0 0 0,0-1 0 0 0,0 0 0 0 0,16-9 0 0 0,27-16 14 0 0,0-3 0 0 0,93-74 0 0 0,536-409-427 0 0,-595 452 350 0 0,135-103-40 0 0,132-94-32 0 0,-300 223 104 0 0,167-105-124 0 0,-188 123 162 0 0,-17 9 22 0 0,28-13 0 0 0,-44 23-29 0 0,1 0 1 0 0,-1 0-1 0 0,1-1 1 0 0,-1 1-1 0 0,0 0 0 0 0,1 0 1 0 0,-1 0-1 0 0,1 0 1 0 0,-1 0-1 0 0,1-1 0 0 0,-1 1 1 0 0,0 0-1 0 0,1 0 1 0 0,-1 0-1 0 0,1 0 1 0 0,-1 0-1 0 0,1 1 0 0 0,-1-1 1 0 0,1 0-1 0 0,-1 0 1 0 0,0 0-1 0 0,1 0 1 0 0,-1 0-1 0 0,1 0 0 0 0,-1 1 1 0 0,1-1-1 0 0,-1 1 0 0 0,0-1 0 0 0,0 0 0 0 0,1 1 0 0 0,-1-1 0 0 0,0 1 0 0 0,0-1 0 0 0,0 1 1 0 0,0-1-1 0 0,0 1 0 0 0,0-1 0 0 0,0 1 0 0 0,0-1 0 0 0,0 1 0 0 0,0-1 0 0 0,0 1 0 0 0,0-1 0 0 0,0 0 0 0 0,0 1 0 0 0,0-1 0 0 0,0 1 0 0 0,0-1 0 0 0,-1 1 0 0 0,1-1 0 0 0,0 1 0 0 0,0-1 0 0 0,-1 1 0 0 0,-10 14 10 0 0,5-8-4 0 0,-73 87 42 0 0,-105 96 0 0 0,178-183-43 0 0,-213 203 73 0 0,-223 235-102 0 0,279-257-59 0 0,63-71 82 0 0,16-10 107 0 0,84-107-108 0 0,-1 1 12 0 0,-1 0 0 0 0,1 1 0 0 0,0-1 0 0 0,-1 0 0 0 0,1 1 0 0 0,0-1 0 0 0,0 1 0 0 0,0 0 0 0 0,0-1 0 0 0,0 1 0 0 0,0 0 0 0 0,1 0 0 0 0,-1-1 0 0 0,1 1 0 0 0,-1 0 0 0 0,0 2 0 0 0,1-3-8 0 0,0-1 0 0 0,0 0-1 0 0,0 0 1 0 0,0 0 0 0 0,0 0 0 0 0,0 0-1 0 0,0 0 1 0 0,0 0 0 0 0,0 0 0 0 0,0 1-1 0 0,0-1 1 0 0,0 0 0 0 0,0 0 0 0 0,0 0-1 0 0,0 0 1 0 0,0 0 0 0 0,1 0-1 0 0,-1 0 1 0 0,0 0 0 0 0,0 0 0 0 0,0 1-1 0 0,0-1 1 0 0,0 0 0 0 0,0 0 0 0 0,0 0-1 0 0,0 0 1 0 0,0 0 0 0 0,0 0 0 0 0,0 0-1 0 0,0 0 1 0 0,1 0 0 0 0,-1 0 0 0 0,0 0-1 0 0,0 0 1 0 0,0 0 0 0 0,0 0-1 0 0,0 0 1 0 0,0 0 0 0 0,0 0 0 0 0,0 0-1 0 0,1 0 1 0 0,-1 0 0 0 0,0 0 0 0 0,0 0-1 0 0,0 0 1 0 0,0 0 0 0 0,0 0 0 0 0,0 0-1 0 0,0 0 1 0 0,0 0 0 0 0,0 0 0 0 0,1 0-1 0 0,-1 0 1 0 0,0 0 0 0 0,0 0 0 0 0,0 0-1 0 0,0 0 1 0 0,0 0 0 0 0,0 0-1 0 0,0 0 1 0 0,0 0 0 0 0,0-1 0 0 0,0 1-1 0 0,0 0 1 0 0,1 0 0 0 0,22-6 210 0 0,-1-1 0 0 0,1-2 1 0 0,22-11-1 0 0,66-40-385 0 0,-72 38 77 0 0,224-132-386 0 0,172-91 365 0 0,-63 68 100 0 0,6 19 18 0 0,-55 53 61 0 0,-96 57-82 0 0,-207 45 175 0 0,37-2 0 0 0,-51 5-95 0 0,1 1 1 0 0,-1-1-1 0 0,1 1 1 0 0,-1 0 0 0 0,0 0-1 0 0,1 1 1 0 0,-1 0-1 0 0,0 0 1 0 0,9 5-1 0 0,-13-6-59 0 0,1 0-1 0 0,-1 1 0 0 0,0 0 0 0 0,0-1 0 0 0,0 1 0 0 0,-1 0 0 0 0,1 0 0 0 0,0 0 0 0 0,-1 0 0 0 0,1 0 0 0 0,-1 0 0 0 0,0 1 1 0 0,0-1-1 0 0,0 0 0 0 0,0 1 0 0 0,0-1 0 0 0,0 1 0 0 0,0-1 0 0 0,-1 1 0 0 0,1-1 0 0 0,-1 1 0 0 0,0 0 0 0 0,0-1 0 0 0,0 1 1 0 0,0-1-1 0 0,0 1 0 0 0,-2 3 0 0 0,0 3-4 0 0,0 0 0 0 0,-1 0 1 0 0,0 0-1 0 0,0-1 0 0 0,-1 1 1 0 0,-9 13-1 0 0,-16 20 2 0 0,-2-1 0 0 0,-50 50 0 0 0,13-15 0 0 0,-184 187-81 0 0,198-208 74 0 0,-249 256 255 0 0,292-299-218 0 0,-1 1-5 0 0,-13 17 0 0 0,25-30-21 0 0,0 0-4 0 0,0 0 1 0 0,0 0 0 0 0,0 0 0 0 0,0 0-1 0 0,0 0 1 0 0,0 0 0 0 0,0 0 0 0 0,1 0-1 0 0,-1 0 1 0 0,0 0 0 0 0,0 0 0 0 0,0 0-1 0 0,0 0 1 0 0,0 0 0 0 0,0 0 0 0 0,0 0-1 0 0,1 0 1 0 0,-1 0 0 0 0,0 0 0 0 0,0 0-1 0 0,0 1 1 0 0,0-1 0 0 0,0 0 0 0 0,0 0-1 0 0,0 0 1 0 0,0 0 0 0 0,1 0-1 0 0,-1 0 1 0 0,0 0 0 0 0,0 0 0 0 0,0 0-1 0 0,0 0 1 0 0,0 1 0 0 0,0-1 0 0 0,0 0-1 0 0,0 0 1 0 0,0 0 0 0 0,0 0 0 0 0,0 0-1 0 0,0 0 1 0 0,0 0 0 0 0,0 1 0 0 0,0-1-1 0 0,0 0 1 0 0,0 0 0 0 0,0 0 0 0 0,0 0-1 0 0,0 0 1 0 0,0 0 0 0 0,0 0 0 0 0,0 1-1 0 0,0-1 1 0 0,0 0 0 0 0,0 0 0 0 0,0 0-1 0 0,0 0 1 0 0,0 0 0 0 0,0 0-1 0 0,0 0 1 0 0,0 0 0 0 0,0 0 0 0 0,-1 1-1 0 0,1-1 1 0 0,0 0 0 0 0,0 0 0 0 0,0 0-1 0 0,10-1 10 0 0,0-1-1 0 0,0 0 0 0 0,0-1 0 0 0,0 0 0 0 0,0 0 0 0 0,-1-1 0 0 0,0 0 0 0 0,10-6 1 0 0,-2 2-7 0 0,311-165 14 0 0,-5-17-157 0 0,219-96-15 0 0,-493 262 145 0 0,358-171-24 0 0,189-61-671 0 0,-568 245 652 0 0,-20 8 43 0 0,-9 4 8 0 0,-8 5 3 0 0,-123 52-6 0 0,9-5-50 0 0,20-3 24 0 0,-128 58-47 0 0,163-79 44 0 0,-178 77-72 0 0,104-34 93 0 0,-36 16 15 0 0,-138 57-2 0 0,-217 81 429 0 0,511-217-330 0 0,-50 15 357 0 0,66-22-426 0 0,-1-1 0 0 0,0 1 0 0 0,1-2 1 0 0,-1 1-1 0 0,0-1 0 0 0,0 0 1 0 0,1 0-1 0 0,-10-2 0 0 0,16 2-30 0 0,-1 0 0 0 0,0-1 0 0 0,0 1 0 0 0,0 0 0 0 0,1 0 0 0 0,-1-1 0 0 0,0 1 0 0 0,1 0 0 0 0,-1-1 0 0 0,0 1 0 0 0,1-1 0 0 0,-1 1 0 0 0,0-1 0 0 0,1 1 0 0 0,-1-1 0 0 0,1 0 0 0 0,-1 1 0 0 0,1-1 0 0 0,-1 1 0 0 0,1-1 0 0 0,0 0 0 0 0,-1 0 0 0 0,1 0 0 0 0,-1-1 0 0 0,1 0 0 0 0,0 0 0 0 0,-1 0 0 0 0,1 0 0 0 0,0 0 0 0 0,0 1 0 0 0,0-1 0 0 0,1 0 0 0 0,-1-2 0 0 0,3-7-8 0 0,0 1-1 0 0,0 0 0 0 0,1 0 1 0 0,0 0-1 0 0,1 1 1 0 0,9-14-1 0 0,41-52-99 0 0,-55 74 108 0 0,49-57-110 0 0,3 2 1 0 0,95-79-1 0 0,133-81-212 0 0,-221 173 263 0 0,619-420-223 0 0,-234 193 282 0 0,-322 199 0 0 0,-119 69 0 0 0,6-3 0 0 0,0 0 0 0 0,-1-1 0 0 0,1 0 0 0 0,13-13 0 0 0,-22 18 0 0 0,1 1 0 0 0,0-1 0 0 0,-1 1 0 0 0,1-1 0 0 0,-1 1 0 0 0,1-1 0 0 0,-1 1 0 0 0,1-1 0 0 0,-1 0 0 0 0,0 1 0 0 0,1-1 0 0 0,-1 0 0 0 0,0 1 0 0 0,1-1 0 0 0,-1 0 0 0 0,0 1 0 0 0,0-1 0 0 0,0 0 0 0 0,0-1 0 0 0,-1 2 0 0 0,0-1 0 0 0,0 1 0 0 0,0-1 0 0 0,0 1 0 0 0,0 0 0 0 0,0 0 0 0 0,0 0 0 0 0,0 0 0 0 0,0-1 0 0 0,0 2 0 0 0,-1-1 0 0 0,1 0 0 0 0,0 0 0 0 0,0 0 0 0 0,0 0 0 0 0,-1 1 0 0 0,-23 4 0 0 0,0 2 0 0 0,0 0 0 0 0,-43 21 0 0 0,26-11 0 0 0,-471 226-132 0 0,303-138 83 0 0,-649 332-103 0 0,100-50 456 0 0,471-263 808 0 0,284-122-1088 0 0,0-1 1 0 0,0 0-1 0 0,0 0 1 0 0,0 0-1 0 0,0 0 1 0 0,0-1-1 0 0,-5 0 1 0 0,9 0-20 0 0,-1 0 0 0 0,1 0 0 0 0,0 0 1 0 0,-1 0-1 0 0,1 0 0 0 0,-1 0 0 0 0,1 0 1 0 0,-1-1-1 0 0,1 1 0 0 0,-1 0 0 0 0,1 0 1 0 0,-1 0-1 0 0,1-1 0 0 0,0 1 0 0 0,-1 0 0 0 0,1-1 1 0 0,0 1-1 0 0,-1 0 0 0 0,1-1 0 0 0,0 1 1 0 0,-1-1-1 0 0,1 1 0 0 0,0 0 0 0 0,-1-1 1 0 0,1-1 2 0 0,0 1 1 0 0,0 0 0 0 0,0 0 0 0 0,0-1 0 0 0,0 1-1 0 0,0 0 1 0 0,0 0 0 0 0,0 0 0 0 0,1-1-1 0 0,-1 1 1 0 0,0 0 0 0 0,1 0 0 0 0,-1 0 0 0 0,1-2-1 0 0,4-7-14 0 0,1-1 0 0 0,-1 1-1 0 0,2 1 1 0 0,-1-1 0 0 0,12-12-1 0 0,46-41-92 0 0,-48 48 87 0 0,61-50-131 0 0,112-74 0 0 0,-102 78 45 0 0,415-270-307 0 0,-419 281 373 0 0,420-238-143 0 0,110-30 163 0 0,47 10 12 0 0,-339 164 91 0 0,-313 140-56 0 0,0 1 0 0 0,0-2 0 0 0,0 1 1 0 0,8-7-1 0 0,-16 11-32 0 0,0 0 0 0 0,0 0 0 0 0,0 0 0 0 0,0 0 0 0 0,0-1 1 0 0,1 1-1 0 0,-1 0 0 0 0,0 0 0 0 0,0 0 0 0 0,0 0 0 0 0,0 0 0 0 0,0 0 0 0 0,0 0 1 0 0,0 0-1 0 0,0 0 0 0 0,0 0 0 0 0,0-1 0 0 0,0 1 0 0 0,0 0 0 0 0,0 0 0 0 0,0 0 1 0 0,0 0-1 0 0,1 0 0 0 0,-1 0 0 0 0,0 0 0 0 0,0-1 0 0 0,0 1 0 0 0,0 0 0 0 0,0 0 1 0 0,0 0-1 0 0,0 0 0 0 0,-1 0 0 0 0,1 0 0 0 0,0 0 0 0 0,0-1 0 0 0,0 1 1 0 0,0 0-1 0 0,0 0 0 0 0,0 0 0 0 0,0 0 0 0 0,0 0 0 0 0,0 0 0 0 0,0 0 0 0 0,0 0 1 0 0,0-1-1 0 0,0 1 0 0 0,0 0 0 0 0,0 0 0 0 0,-1 0 0 0 0,1 0 0 0 0,0 0 0 0 0,0 0 1 0 0,0 0-1 0 0,0 0 0 0 0,0 0 0 0 0,0 0 0 0 0,0 0 0 0 0,0 0 0 0 0,-1 0 0 0 0,-6-2 47 0 0,-4 3-8 0 0,0 1 1 0 0,-1 0-1 0 0,-17 5 0 0 0,1 0-4 0 0,-33 7 24 0 0,-184 50 104 0 0,39 13-153 0 0,124-45-13 0 0,-533 213-95 0 0,345-137 42 0 0,-34 8 56 0 0,65-26 110 0 0,20-11 226 0 0,210-75-310 0 0,-3 0 30 0 0,1 0-1 0 0,-1-1 1 0 0,0 0 0 0 0,-13 1-1 0 0,9-5-31 0 0,16 1-27 0 0,0 0 1 0 0,-1 0-1 0 0,1 0 0 0 0,0 0 1 0 0,-1-1-1 0 0,1 1 0 0 0,0 0 0 0 0,-1 0 1 0 0,1 0-1 0 0,0-1 0 0 0,-1 1 1 0 0,1 0-1 0 0,0 0 0 0 0,0-1 0 0 0,-1 1 1 0 0,1 0-1 0 0,0 0 0 0 0,0-1 1 0 0,0 1-1 0 0,-1 0 0 0 0,1-1 0 0 0,0 0 1 0 0,0-1-2 0 0,0 0 1 0 0,1 0-1 0 0,-1 0 1 0 0,0 1-1 0 0,1-1 1 0 0,0 0-1 0 0,-1 0 1 0 0,1 0-1 0 0,0 0 1 0 0,0 1 0 0 0,0-1-1 0 0,0 0 1 0 0,2-2-1 0 0,15-19 31 0 0,1 0-1 0 0,0 2 1 0 0,2 0-1 0 0,36-28 1 0 0,-32 28-2 0 0,136-110-4 0 0,6 8-1 0 0,203-112 0 0 0,383-169-515 0 0,-724 389 474 0 0,370-182-235 0 0,-92 48 82 0 0,-173 84 56 0 0,42-20-305 0 0,-12-11-242 0 0,-156 91 655 0 0,-1 0-1 0 0,1-1 1 0 0,-1 0 0 0 0,0 0 0 0 0,-1 0-1 0 0,7-9 1 0 0,-13 15 7 0 0,1-1 1 0 0,-1 1-1 0 0,0-1 0 0 0,1 1 0 0 0,-1-1 1 0 0,0 1-1 0 0,1-1 0 0 0,-1 0 0 0 0,0 1 0 0 0,0-1 1 0 0,0 1-1 0 0,1-1 0 0 0,-1 0 0 0 0,0 1 1 0 0,0-1-1 0 0,0 0 0 0 0,0 1 0 0 0,0-1 1 0 0,0 0-1 0 0,0 1 0 0 0,-1-1 0 0 0,1 0 0 0 0,0 1 1 0 0,0-1-1 0 0,-1 0 0 0 0,1 0 2 0 0,-1 0-1 0 0,0 0 1 0 0,0 0-1 0 0,0 0 1 0 0,0 1 0 0 0,0-1-1 0 0,1 0 1 0 0,-1 1-1 0 0,0-1 1 0 0,0 1-1 0 0,-1-1 1 0 0,1 1 0 0 0,-1-1-1 0 0,-6-1 28 0 0,1 0 0 0 0,-1 1 0 0 0,-12-1 0 0 0,-32 1 170 0 0,1 1-1 0 0,-74 12 1 0 0,-103 27-74 0 0,165-26-113 0 0,-426 108 52 0 0,-549 157 292 0 0,750-203-101 0 0,258-68-160 0 0,-53 4 1 0 0,65-9-47 0 0,14-1-34 0 0,1-1 0 0 0,-1 0 0 0 0,1 0 0 0 0,-1 0 0 0 0,-4-1 0 0 0,7 1-14 0 0,1 0 0 0 0,-1-1 0 0 0,1 1 0 0 0,-1 0 1 0 0,0 0-1 0 0,1 0 0 0 0,-1-1 0 0 0,1 1 1 0 0,-1 0-1 0 0,1 0 0 0 0,-1-1 0 0 0,1 1 1 0 0,-1-1-1 0 0,1 1 0 0 0,0 0 0 0 0,-1-1 1 0 0,1 1-1 0 0,-1-1 0 0 0,1 1 0 0 0,0-1 1 0 0,-1 1-1 0 0,1-1 0 0 0,0 1 0 0 0,0-1 0 0 0,0 1 1 0 0,-1-1-1 0 0,1 0 0 0 0,0 1 0 0 0,0-1 1 0 0,0 1-1 0 0,0-1 0 0 0,0 0 0 0 0,0 1 1 0 0,0-1-1 0 0,0 1 0 0 0,0-1 0 0 0,0 0 1 0 0,0 1-1 0 0,0-1 0 0 0,1 1 0 0 0,-1-2 0 0 0,2-2-16 0 0,0 0-1 0 0,0 0 1 0 0,1 0-1 0 0,-1 0 0 0 0,1 0 1 0 0,0 0-1 0 0,0 1 1 0 0,0-1-1 0 0,1 1 0 0 0,5-4 1 0 0,-6 4 6 0 0,34-28-95 0 0,48-31-1 0 0,-25 19 17 0 0,99-70-148 0 0,186-98 0 0 0,-206 137 197 0 0,208-120-2 0 0,-279 151-20 0 0,179-120-566 0 0,-225 146 556 0 0,0 0-1 0 0,36-37 0 0 0,-56 52 84 0 0,-1-1-1 0 0,1 1 0 0 0,-1 0 1 0 0,1 0-1 0 0,-1-1 0 0 0,0 1 1 0 0,2-3-1 0 0,-3 4-4 0 0,0 1-1 0 0,0-1 1 0 0,0 0 0 0 0,1 1-1 0 0,-1-1 1 0 0,0 0 0 0 0,0 1-1 0 0,0-1 1 0 0,0 0 0 0 0,0 1-1 0 0,0-1 1 0 0,0 0 0 0 0,0 1-1 0 0,-1-1 1 0 0,1 0 0 0 0,0 1-1 0 0,0-1 1 0 0,0 0 0 0 0,-1 1-1 0 0,1-1 1 0 0,0 1 0 0 0,-1-1-1 0 0,1 0 1 0 0,-1 1 0 0 0,1-1-1 0 0,0 1 1 0 0,-1-1 0 0 0,1 1-1 0 0,-1-1 1 0 0,1 1 0 0 0,-1 0-1 0 0,0-1 1 0 0,1 1 0 0 0,-1 0 0 0 0,0-1-1 0 0,-5-1 41 0 0,0 0-1 0 0,-1 0 0 0 0,1 1 1 0 0,0-1-1 0 0,0 1 1 0 0,-1 1-1 0 0,1-1 1 0 0,-1 1-1 0 0,-10 2 0 0 0,-8 1 3 0 0,-32 8-1 0 0,-548 155-176 0 0,456-116 200 0 0,-6 2 122 0 0,-88 10 142 0 0,170-44-223 0 0,40-9-30 0 0,-44 7-1 0 0,58-17-36 0 0,19 1-44 0 0,0 0-1 0 0,0 0 1 0 0,-1 0 0 0 0,1 0-1 0 0,0 0 1 0 0,0 0-1 0 0,0 0 1 0 0,-1 0-1 0 0,1-1 1 0 0,0 1-1 0 0,0 0 1 0 0,-1 0-1 0 0,1 0 1 0 0,0 0 0 0 0,0-1-1 0 0,0 1 1 0 0,0 0-1 0 0,0 0 1 0 0,-1 0-1 0 0,1-1 1 0 0,0 1-1 0 0,0 0 1 0 0,0 0 0 0 0,0-1-1 0 0,0 1 1 0 0,0 0-1 0 0,0 0 1 0 0,0-1-1 0 0,0 1 1 0 0,0 0-1 0 0,0 0 1 0 0,0-1 0 0 0,1-2 2 0 0,0 1 1 0 0,0-1 0 0 0,0 1 0 0 0,1-1 0 0 0,-1 1-1 0 0,1 0 1 0 0,-1-1 0 0 0,3-1 0 0 0,0-1-14 0 0,9-9-24 0 0,0 0 0 0 0,1 1 0 0 0,1 0 0 0 0,24-16 0 0 0,-4 3-10 0 0,69-57-112 0 0,127-93-104 0 0,-16 34 188 0 0,178-124-45 0 0,-179 120 83 0 0,-7 5 2 0 0,-105 74 31 0 0,54-43 0 0 0,-132 91 11 0 0,-16 14 0 0 0,-1 0 0 0 0,0-1 0 0 0,0 0 0 0 0,-1 0 0 0 0,11-15 0 0 0,-16 20-7 0 0,-1 1-1 0 0,1-1 0 0 0,0 0 0 0 0,-1 0 0 0 0,1 0 0 0 0,-1 0 1 0 0,0 1-1 0 0,1-1 0 0 0,-1 0 0 0 0,0 0 0 0 0,0 0 0 0 0,1 0 1 0 0,-1 0-1 0 0,0 0 0 0 0,0 0 0 0 0,0 0 0 0 0,0 0 0 0 0,0 0 1 0 0,0 0-1 0 0,0 0 0 0 0,-1 0 0 0 0,1 0 0 0 0,0 0 0 0 0,0 0 1 0 0,-1 0-1 0 0,1 0 0 0 0,-1 0 0 0 0,1 1 0 0 0,-1-1 0 0 0,1 0 0 0 0,-1 0 1 0 0,1 0-1 0 0,-1 1 0 0 0,0-1 0 0 0,1 0 0 0 0,-1 1 0 0 0,0-1 1 0 0,0 0-1 0 0,0 1 0 0 0,1-1 0 0 0,-1 1 0 0 0,0-1 0 0 0,-1 1 1 0 0,-4-3 10 0 0,0 1-1 0 0,-1 0 1 0 0,1 0 0 0 0,0 0 0 0 0,-8 0 0 0 0,-20-2 18 0 0,0 1 0 0 0,-1 1 0 0 0,-53 5 0 0 0,-103 23 95 0 0,123-15-114 0 0,-608 128 0 0 0,438-87 237 0 0,142-32-193 0 0,84-18-57 0 0,7 0 0 0 0,0-1 0 0 0,0 0 0 0 0,-1 0 0 0 0,1 0 0 0 0,0 0 0 0 0,-1-1 0 0 0,1 0 0 0 0,-1 0 0 0 0,-9-2 0 0 0,14 1 0 0 0,1 1-1 0 0,0 0 0 0 0,-1 0 1 0 0,1 0-1 0 0,0 0 1 0 0,0 0-1 0 0,-1 0 0 0 0,1-1 1 0 0,0 1-1 0 0,0 0 1 0 0,-1 0-1 0 0,1 0 0 0 0,0-1 1 0 0,0 1-1 0 0,0 0 1 0 0,-1 0-1 0 0,1-1 0 0 0,0 1 1 0 0,0 0-1 0 0,0 0 1 0 0,0-1-1 0 0,0 1 1 0 0,-1 0-1 0 0,1-1 0 0 0,0 1 1 0 0,0 0-1 0 0,0 0 1 0 0,0-1-1 0 0,0 1 0 0 0,0 0 1 0 0,0-1-1 0 0,0 1 1 0 0,0 0-1 0 0,0-1 0 0 0,0 1 1 0 0,0 0-1 0 0,0 0 1 0 0,1-1-1 0 0,-1 1 0 0 0,8-14-44 0 0,-7 13 41 0 0,11-14-36 0 0,1 1 0 0 0,0 0 0 0 0,1 1 0 0 0,25-18 0 0 0,-15 12-32 0 0,273-185-513 0 0,-126 94 387 0 0,67-56-49 0 0,242-157-115 0 0,-451 305 356 0 0,366-239-67 0 0,-377 243 92 0 0,-1 1 1 0 0,-1-2-1 0 0,0 0 0 0 0,25-33 0 0 0,-39 46 4 0 0,0 0 0 0 0,-1-1-1 0 0,1 1 1 0 0,-1-1 0 0 0,1 0-1 0 0,-1 1 1 0 0,0-1 0 0 0,0 0-1 0 0,0 0 1 0 0,-1 0 0 0 0,1 0-1 0 0,-1 0 1 0 0,0 0 0 0 0,1 0-1 0 0,-2-5 1 0 0,1 6-5 0 0,-1 0 0 0 0,0-1 0 0 0,1 1 0 0 0,-1 0-1 0 0,0 0 1 0 0,0 0 0 0 0,-1 0 0 0 0,1 0 0 0 0,0 1 0 0 0,-1-1 0 0 0,1 0 0 0 0,-1 0 0 0 0,1 1 0 0 0,-1-1-1 0 0,0 1 1 0 0,0 0 0 0 0,0-1 0 0 0,0 1 0 0 0,0 0 0 0 0,-3-1 0 0 0,-10-5 5 0 0,0 2 0 0 0,-1 0 0 0 0,0 0 0 0 0,0 2 0 0 0,-23-3 0 0 0,-85 0 23 0 0,-73 20 8 0 0,0 16-51 0 0,153-22 5 0 0,-444 85 132 0 0,80-14 116 0 0,44-12-104 0 0,349-65-132 0 0,0 0 0 0 0,-16-1 0 0 0,31-1-20 0 0,-1 0 1 0 0,0 0 0 0 0,1 0 0 0 0,-1 0-1 0 0,0 0 1 0 0,0 0 0 0 0,0 0 0 0 0,0 0 0 0 0,0 0-1 0 0,0 0 1 0 0,0 0 0 0 0,0-1 0 0 0,1 1 0 0 0,-1 0-1 0 0,-1-1 1 0 0,2 0-1 0 0,0 0 1 0 0,0 1-1 0 0,0-1 0 0 0,0 0 0 0 0,0 0 0 0 0,0 1 1 0 0,0-1-1 0 0,0 0 0 0 0,0 1 0 0 0,0-1 1 0 0,1 0-1 0 0,-1 1 0 0 0,0-1 0 0 0,1 0 1 0 0,-1 1-1 0 0,0-1 0 0 0,1 0 0 0 0,-1 1 0 0 0,0-1 1 0 0,1 1-1 0 0,1-2 0 0 0,13-15-25 0 0,9-3-85 0 0,54-34 0 0 0,-39 28 45 0 0,56-39-77 0 0,68-45-32 0 0,435-246-37 0 0,-401 241 186 0 0,105-58-22 0 0,-255 147 111 0 0,-1-1 0 0 0,-1-2 0 0 0,50-44 0 0 0,-94 72-57 0 0,0 0-1 0 0,0 0 0 0 0,1 0 1 0 0,-1 0-1 0 0,0-1 0 0 0,0 1 1 0 0,-1 0-1 0 0,1-1 0 0 0,0 1 1 0 0,1-3-1 0 0,-2 3 0 0 0,0 1 0 0 0,0-1-1 0 0,0 1 1 0 0,0-1 0 0 0,0 0 0 0 0,0 1-1 0 0,0-1 1 0 0,0 1 0 0 0,0-1 0 0 0,0 0-1 0 0,0 1 1 0 0,0-1 0 0 0,0 1 0 0 0,0-1-1 0 0,-1 0 1 0 0,1 1 0 0 0,0-1 0 0 0,0 1-1 0 0,-1-1 1 0 0,0 0 0 0 0,0 0 8 0 0,-1-1 1 0 0,0 1-1 0 0,1 0 1 0 0,-1-1-1 0 0,0 1 1 0 0,0 0-1 0 0,0 0 1 0 0,0 0-1 0 0,0 1 1 0 0,0-1-1 0 0,-1 0 1 0 0,1 1-1 0 0,0 0 1 0 0,-3-1-1 0 0,-21-2 14 0 0,-1 2 0 0 0,0 0 1 0 0,0 2-1 0 0,-50 7 0 0 0,-110 33 102 0 0,111-23-113 0 0,-673 178 49 0 0,596-154-60 0 0,-289 77-6 0 0,431-116 0 0 0,-85 26 0 0 0,84-25 2 0 0,14-6 0 0 0,10-6-22 0 0,415-219-812 0 0,154-113 353 0 0,-327 189 366 0 0,-134 80 111 0 0,191-110 17 0 0,-290 169 42 0 0,-1-1-1 0 0,0 0 0 0 0,0-2 0 0 0,-2 0 1 0 0,26-26-1 0 0,-43 40-40 0 0,0-1 1 0 0,1 1-1 0 0,-1-1 0 0 0,0 1 1 0 0,0-1-1 0 0,0 0 1 0 0,0 1-1 0 0,0-1 1 0 0,0 0-1 0 0,0 0 0 0 0,-1 0 1 0 0,1 0-1 0 0,0-3 1 0 0,-1 4-8 0 0,-1 0 0 0 0,1-1 0 0 0,0 1 0 0 0,0 0 1 0 0,-1 0-1 0 0,1 0 0 0 0,-1 1 0 0 0,1-1 0 0 0,-1 0 0 0 0,1 0 1 0 0,-1 0-1 0 0,0 0 0 0 0,1 0 0 0 0,-1 1 0 0 0,0-1 1 0 0,0 0-1 0 0,0 1 0 0 0,0-1 0 0 0,1 0 0 0 0,-1 1 0 0 0,0-1 1 0 0,0 1-1 0 0,0-1 0 0 0,0 1 0 0 0,0 0 0 0 0,0-1 1 0 0,0 1-1 0 0,0 0 0 0 0,-2 0 0 0 0,-11-3 39 0 0,0 1 0 0 0,0 1 0 0 0,0 0 0 0 0,0 1-1 0 0,0 1 1 0 0,-24 3 0 0 0,26-2-34 0 0,-76 11 83 0 0,-105 32-1 0 0,139-31-106 0 0,-636 185-154 0 0,407-104 175 0 0,-32 13 117 0 0,309-108-111 0 0,8-4 0 0 0,7-7 2 0 0,39-31-30 0 0,0 2-1 0 0,66-40 0 0 0,-12 8-13 0 0,141-125-34 0 0,-32 25 26 0 0,26-19 33 0 0,-223 180 22 0 0,1 0 0 0 0,-1-1-1 0 0,-1-1 1 0 0,0 0 0 0 0,-1-1-1 0 0,21-29 1 0 0,-33 42-21 0 0,1 1 0 0 0,-1-1 1 0 0,0 1-1 0 0,1-1 0 0 0,-1 1 0 0 0,0-1 0 0 0,0 1 1 0 0,1-1-1 0 0,-1 1 0 0 0,0-1 0 0 0,0 0 0 0 0,0 1 0 0 0,0-1 1 0 0,0 1-1 0 0,0-1 0 0 0,0 0 0 0 0,0 1 0 0 0,0-1 1 0 0,0 1-1 0 0,0-1 0 0 0,0 1 0 0 0,0-1 0 0 0,0 0 1 0 0,0 1-1 0 0,-1-1 0 0 0,1 1 0 0 0,0-1 0 0 0,0 1 0 0 0,-1-1 1 0 0,1 1-1 0 0,0-1 0 0 0,-1 1 0 0 0,1-1 0 0 0,0 1 1 0 0,-1 0-1 0 0,1-1 0 0 0,-1 1 0 0 0,1-1 0 0 0,-1 1 0 0 0,1 0 1 0 0,-1 0-1 0 0,1-1 0 0 0,-1 1 0 0 0,1 0 0 0 0,-2-1 1 0 0,-2 0 12 0 0,-1 0 0 0 0,0 0 0 0 0,1 0 0 0 0,-10 0 0 0 0,14 1-14 0 0,-17 0 14 0 0,-1 0 0 0 0,1 1 0 0 0,-23 5-1 0 0,-55 15 37 0 0,77-16-48 0 0,-309 96-46 0 0,44-10 8 0 0,-135 19 116 0 0,326-91 13 0 0,91-19-90 0 0,0 1-1 0 0,0-1 0 0 0,-1 0 0 0 0,1 0 0 0 0,0 0 0 0 0,0 0 1 0 0,0 0-1 0 0,0 0 0 0 0,0 0 0 0 0,0 0 0 0 0,0 0 0 0 0,0 0 1 0 0,0 0-1 0 0,0-1 0 0 0,0 1 0 0 0,0 0 0 0 0,0-1 0 0 0,0 1 1 0 0,0-1-1 0 0,0 1 0 0 0,0-1 0 0 0,0 0 0 0 0,0 1 1 0 0,1-1-1 0 0,-1 0 0 0 0,0 1 0 0 0,0-1 0 0 0,1 0 0 0 0,-1 0 1 0 0,0-1-1 0 0,0 0-7 0 0,1 1 0 0 0,0-1 0 0 0,0 0 0 0 0,0 1 0 0 0,0-1 0 0 0,0 1 0 0 0,0-1 0 0 0,0 0 0 0 0,1 1 0 0 0,-1-1 0 0 0,0 1 0 0 0,1-1 0 0 0,-1 1 0 0 0,1-1 0 0 0,0 1 0 0 0,0-1 0 0 0,-1 1 0 0 0,1 0 0 0 0,2-3 0 0 0,14-17-15 0 0,0 1-1 0 0,1 0 0 0 0,22-17 1 0 0,67-49 13 0 0,-54 45-45 0 0,309-241-140 0 0,-36-19 129 0 0,-307 281 62 0 0,-7 8 1 0 0,0 0 0 0 0,18-27 0 0 0,-24 27 0 0 0,-6 11 2 0 0,1 0 0 0 0,-1 0 0 0 0,0 1 0 0 0,0-1 0 0 0,0 0 0 0 0,0 0 0 0 0,0 0 0 0 0,0 1 0 0 0,0-1 0 0 0,0 0 0 0 0,0 0 0 0 0,0 0 0 0 0,0 1 0 0 0,0-1 0 0 0,0 0 0 0 0,-1 0 0 0 0,1 1 0 0 0,0-1 0 0 0,-1 0 0 0 0,1 0-1 0 0,0 1 1 0 0,-1-1 0 0 0,1 0 0 0 0,-1 1 0 0 0,1-1 0 0 0,-1 1 0 0 0,1-1 0 0 0,-1 0 0 0 0,0 1 0 0 0,1-1 0 0 0,-1 1 0 0 0,0 0 0 0 0,1-1 0 0 0,-1 1 0 0 0,0-1 0 0 0,0 1 0 0 0,1 0 0 0 0,-1 0 0 0 0,0 0 0 0 0,0-1 0 0 0,0 1 0 0 0,1 0 0 0 0,-1 0 0 0 0,0 0 0 0 0,-1 0 0 0 0,-5 0 27 0 0,-1 1 1 0 0,1 0-1 0 0,0 0 1 0 0,-10 2-1 0 0,6 0-3 0 0,-15 3 4 0 0,0 2 0 0 0,-42 17 0 0 0,-48 30-107 0 0,103-48 60 0 0,-85 44-86 0 0,-65 31-43 0 0,-36 20 133 0 0,116-57 15 0 0,56-30-161 0 0,25-13-26 0 0,12-4-1091 0 0,-8 1 1177 0 0,0 0 0 0 0,-1 0 1 0 0,1 0-1 0 0,3-1 0 0 0,9-6-288 0 0,21-6-1368 0 0,-1-1-1 0 0,-1-2 1 0 0,55-37 0 0 0,-61 34 333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9:42.232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10040 17 9216 0 0,'-4'-3'135'0'0,"0"1"1"0"0,0 0-1 0 0,0 0 1 0 0,-1 0-1 0 0,-7-2 1 0 0,9 3 7 0 0,1 1 1 0 0,0 0-1 0 0,0-1 1 0 0,0 1 0 0 0,-1 0-1 0 0,1 1 1 0 0,0-1-1 0 0,0 0 1 0 0,0 0 0 0 0,0 1-1 0 0,-1 0 1 0 0,1-1-1 0 0,0 1 1 0 0,0 0 0 0 0,-33 13 4906 0 0,18-11-4069 0 0,9-2-356 0 0,-1 1 0 0 0,1 0 0 0 0,-10 4 0 0 0,-6 6 7 0 0,1 1 0 0 0,-41 28 0 0 0,-39 42-447 0 0,38-29-135 0 0,-54 36-45 0 0,-249 143 0 0 0,225-149-7 0 0,-34 18 15 0 0,135-79 35 0 0,15-9 64 0 0,-37 16 0 0 0,62-29-79 0 0,0 0 1 0 0,0-1-1 0 0,1 1 1 0 0,-1-1-1 0 0,0 0 1 0 0,0 0-1 0 0,0 1 1 0 0,0-1-1 0 0,0 0 0 0 0,1 0 1 0 0,-1-1-1 0 0,-3 1 1 0 0,4-1-22 0 0,1 1 0 0 0,-1 0 1 0 0,1-1-1 0 0,-1 1 0 0 0,1 0 1 0 0,-1-1-1 0 0,1 1 0 0 0,-1-1 1 0 0,1 1-1 0 0,-1-1 0 0 0,1 1 0 0 0,0-1 1 0 0,-1 1-1 0 0,1-1 0 0 0,0 1 1 0 0,-1-1-1 0 0,1 1 0 0 0,0-1 1 0 0,0 0-1 0 0,-1 1 0 0 0,1-1 0 0 0,0 1 1 0 0,0-1-1 0 0,0 0 0 0 0,0 1 1 0 0,0-1-1 0 0,0 0 0 0 0,0 1 1 0 0,0-1-1 0 0,0 0 0 0 0,0 1 0 0 0,1-1 1 0 0,-1 1-1 0 0,0-1 0 0 0,0 0 1 0 0,1 1-1 0 0,-1-1 0 0 0,1 0 1 0 0,5-15-6 0 0,1 0 1 0 0,1 1 0 0 0,0 0 0 0 0,13-16 0 0 0,45-54-300 0 0,-54 71 191 0 0,206-223-324 0 0,-181 198 528 0 0,35-39 814 0 0,-71 77-903 0 0,-1 1 0 0 0,1-1 0 0 0,-1 1-1 0 0,0-1 1 0 0,1 1 0 0 0,-1-1 0 0 0,0 0 0 0 0,1 1 0 0 0,-1-1 0 0 0,0 0-1 0 0,0 1 1 0 0,1-1 0 0 0,-1 0 0 0 0,0 1 0 0 0,0-1 0 0 0,0 0 0 0 0,0 0-1 0 0,0 1 1 0 0,0-1 0 0 0,0 0 0 0 0,0 1 0 0 0,0-1 0 0 0,-1-1 0 0 0,1 2-2 0 0,0 0 0 0 0,-1-1 0 0 0,1 1-1 0 0,0 0 1 0 0,0-1 0 0 0,-1 1 0 0 0,1 0 0 0 0,0 0 0 0 0,-1-1 0 0 0,1 1 0 0 0,0 0 0 0 0,-1 0 0 0 0,1 0 0 0 0,0-1 0 0 0,-1 1 0 0 0,1 0 0 0 0,0 0 0 0 0,-1 0 0 0 0,1 0 0 0 0,-1 0 0 0 0,1 0 0 0 0,0 0 0 0 0,-1 0 0 0 0,1 0-1 0 0,-1 0 1 0 0,1 0 0 0 0,0 0 0 0 0,-1 0 0 0 0,1 0 0 0 0,0 0 0 0 0,-1 1 0 0 0,1-1 0 0 0,0 0 0 0 0,-1 0 0 0 0,1 0 0 0 0,-1 0 0 0 0,1 1 0 0 0,0-1 0 0 0,0 0 0 0 0,-1 0 0 0 0,1 1 0 0 0,0-1 0 0 0,-1 1 0 0 0,-12 7 252 0 0,-23 12 1 0 0,-16 9 55 0 0,-38 32-120 0 0,-76 50-39 0 0,-483 276 547 0 0,384-248-532 0 0,250-132-92 0 0,-1-1 0 0 0,-1 0 0 0 0,-33 6 0 0 0,38-9-28 0 0,8-2-8 0 0,-12 1 220 0 0,15-2-263 0 0,1 0-1 0 0,0-1 1 0 0,-1 1-1 0 0,1 0 1 0 0,0 0 0 0 0,0 0-1 0 0,-1-1 1 0 0,1 1-1 0 0,0 0 1 0 0,-1-1 0 0 0,1 1-1 0 0,0 0 1 0 0,0 0-1 0 0,0-1 1 0 0,-1 1 0 0 0,1 0-1 0 0,0-1 1 0 0,0 1-1 0 0,0-1 1 0 0,0 1 0 0 0,0 0-1 0 0,-1-1 1 0 0,1 1 0 0 0,0 0-1 0 0,0-1 1 0 0,0 1-1 0 0,0-1 1 0 0,0 1 0 0 0,0 0-1 0 0,0-1 1 0 0,0 1-1 0 0,1 0 1 0 0,-1-1 0 0 0,0 1-1 0 0,0-1 1 0 0,0 1-1 0 0,0 0 1 0 0,0-1 0 0 0,1 1-1 0 0,-1 0 1 0 0,0-1-1 0 0,5-8 1 0 0,-1 0 0 0 0,2 0 0 0 0,-1 1 0 0 0,1 0 0 0 0,0 0-1 0 0,1 0 1 0 0,9-9 0 0 0,-7 8-10 0 0,89-89-520 0 0,3 4 0 0 0,120-83 0 0 0,-25 23 281 0 0,-82 63 176 0 0,-90 73 121 0 0,-2-1 0 0 0,-1-2 0 0 0,22-25 0 0 0,-41 43-31 0 0,0 1 1 0 0,-1 0-1 0 0,1-1 0 0 0,-1 1 1 0 0,1-1-1 0 0,0-4 0 0 0,-1 6-17 0 0,-1 1-1 0 0,0 0 0 0 0,0-1 0 0 0,0 1 1 0 0,0-1-1 0 0,0 1 0 0 0,0 0 1 0 0,0-1-1 0 0,0 1 0 0 0,0 0 0 0 0,0-1 1 0 0,0 1-1 0 0,0-1 0 0 0,0 1 1 0 0,0 0-1 0 0,0-1 0 0 0,0 1 0 0 0,0 0 1 0 0,0-1-1 0 0,-1 1 0 0 0,1 0 0 0 0,0-1 1 0 0,0 1-1 0 0,0 0 0 0 0,-1-1 1 0 0,1 1-1 0 0,0 0 0 0 0,0-1 0 0 0,-1 1 1 0 0,1 0-1 0 0,0 0 0 0 0,-1-1 1 0 0,1 1-1 0 0,0 0 0 0 0,-1 0 0 0 0,1 0 1 0 0,0 0-1 0 0,-1-1 0 0 0,1 1 0 0 0,0 0 1 0 0,-1 0-1 0 0,1 0 0 0 0,-1 0 1 0 0,1 0-1 0 0,0 0 0 0 0,-1 0 0 0 0,1 0 1 0 0,0 0-1 0 0,-1 0 0 0 0,1 0 1 0 0,-1 0-1 0 0,1 0 0 0 0,0 0 0 0 0,-1 1 1 0 0,1-1-1 0 0,-1 0 0 0 0,-4 1 20 0 0,0 0 0 0 0,0 1 0 0 0,0-1-1 0 0,-7 4 1 0 0,-7 3 13 0 0,-272 120 197 0 0,206-87-169 0 0,-95 47 72 0 0,-107 49 123 0 0,50-18 37 0 0,-147 73 385 0 0,363-182-663 0 0,-39 18 102 0 0,-127 40 0 0 0,161-60-82 0 0,-23 4 60 0 0,45-11-93 0 0,-1-1 0 0 0,1 1 0 0 0,0-1 0 0 0,0 0 0 0 0,-1 0 0 0 0,1-1 0 0 0,0 1 0 0 0,-7-3 0 0 0,10 3-6 0 0,0 0 1 0 0,0 0-1 0 0,0 0 0 0 0,1 0 1 0 0,-1-1-1 0 0,0 1 0 0 0,0 0 1 0 0,1-1-1 0 0,-1 1 0 0 0,0-1 0 0 0,0 1 1 0 0,1 0-1 0 0,-1-1 0 0 0,1 0 1 0 0,-1 1-1 0 0,0-1 0 0 0,1 1 1 0 0,-1-1-1 0 0,1 0 0 0 0,-1 1 1 0 0,1-1-1 0 0,0 0 0 0 0,-1 0 1 0 0,0-1-1 0 0,2 0-2 0 0,-1 1 0 0 0,0-1 0 0 0,0 0 0 0 0,1 0-1 0 0,-1 0 1 0 0,1 1 0 0 0,-1-1 0 0 0,1 0 0 0 0,1-2 0 0 0,1-2-17 0 0,5-12-81 0 0,0 2 0 0 0,2 0 1 0 0,0 0-1 0 0,20-24 0 0 0,56-55-243 0 0,-70 79 289 0 0,193-182-569 0 0,-139 128 422 0 0,2 0 16 0 0,-43 45 167 0 0,-13 13 78 0 0,-1-1 1 0 0,-1 0-1 0 0,24-30 1 0 0,12-19 104 0 0,-50 62-162 0 0,1-1 0 0 0,-1 1 0 0 0,1-1 0 0 0,0 0 0 0 0,-1 1 0 0 0,1-1 0 0 0,-1 0 0 0 0,1 1 0 0 0,-1-1 0 0 0,0 0 0 0 0,1 0 1 0 0,-1 1-1 0 0,0-1 0 0 0,1 0 0 0 0,-1 0 0 0 0,0 0 0 0 0,0 1 0 0 0,0-1 0 0 0,0 0 0 0 0,0 0 0 0 0,0 0 0 0 0,0 0 0 0 0,0 1 0 0 0,0-1 0 0 0,0 0 0 0 0,0 0 0 0 0,0 0 0 0 0,-1 0 0 0 0,0 0 7 0 0,-1 0 0 0 0,1 0 0 0 0,0 1 0 0 0,0-1 0 0 0,-1 1-1 0 0,1-1 1 0 0,0 1 0 0 0,-1 0 0 0 0,1-1 0 0 0,-1 1 0 0 0,1 0 0 0 0,-1 0 0 0 0,1 0 0 0 0,0 0 0 0 0,-1 0-1 0 0,1 0 1 0 0,-1 0 0 0 0,-1 1 0 0 0,-11 1 33 0 0,0 1 0 0 0,0 0 0 0 0,0 1 0 0 0,-23 9 0 0 0,-51 31-37 0 0,56-27 34 0 0,-96 48 22 0 0,-184 98 140 0 0,-528 245 374 0 0,719-362-473 0 0,20-9-35 0 0,76-30-61 0 0,25-7-7 0 0,0 0 0 0 0,-1 0 0 0 0,1 1-1 0 0,0-1 1 0 0,0 0 0 0 0,-1 0 0 0 0,1 0-1 0 0,0 0 1 0 0,-1-1 0 0 0,1 1 0 0 0,0 0-1 0 0,0 0 1 0 0,-1 0 0 0 0,1 0 0 0 0,0 0-1 0 0,0 0 1 0 0,-1 0 0 0 0,1 0-1 0 0,0 0 1 0 0,0-1 0 0 0,0 1 0 0 0,-1 0-1 0 0,1 0 1 0 0,0 0 0 0 0,0 0 0 0 0,0-1-1 0 0,-1 1 1 0 0,1-1-2 0 0,0 0 1 0 0,0 1-1 0 0,0-1 1 0 0,1 0-1 0 0,-1 1 0 0 0,0-1 1 0 0,0 1-1 0 0,0-1 0 0 0,1 0 1 0 0,-1 1-1 0 0,0-1 1 0 0,1 1-1 0 0,-1-1 0 0 0,0 0 1 0 0,1 1-1 0 0,-1-1 0 0 0,1 0 1 0 0,23-26-119 0 0,1 2 0 0 0,30-25 0 0 0,-36 33 53 0 0,300-242-546 0 0,-120 102 463 0 0,-176 139 142 0 0,131-116-37 0 0,-123 95 56 0 0,-31 40-10 0 0,0-1 0 0 0,0 0 0 0 0,0 0-1 0 0,0 0 1 0 0,0 0 0 0 0,0-1 0 0 0,0 1 0 0 0,0 0 0 0 0,0 0 0 0 0,0 0 0 0 0,0 0 0 0 0,0 0 0 0 0,0 0-1 0 0,0 0 1 0 0,-1 0 0 0 0,1 0 0 0 0,0 0 0 0 0,0 0 0 0 0,0 0 0 0 0,0 0 0 0 0,0 0 0 0 0,0 0 0 0 0,0 0 0 0 0,0 0-1 0 0,0 0 1 0 0,0 0 0 0 0,0 0 0 0 0,0 0 0 0 0,0 0 0 0 0,0 0 0 0 0,0 0 0 0 0,0 0 0 0 0,0 0 0 0 0,0-1-1 0 0,0 1 1 0 0,0 0 0 0 0,0 0 0 0 0,0 0 0 0 0,0 0 0 0 0,0 0 0 0 0,0 0 0 0 0,0 0 0 0 0,0 0 0 0 0,0 0 0 0 0,0 0-1 0 0,0 0 1 0 0,0 0 0 0 0,0 0 0 0 0,0 0 0 0 0,0 0 0 0 0,0 0 0 0 0,0-1 0 0 0,0 1 0 0 0,0 0 0 0 0,0 0-1 0 0,0 0 1 0 0,0 0 0 0 0,0 0 0 0 0,-5-2 18 0 0,-1 1 0 0 0,0 0 0 0 0,0 0 0 0 0,0 0 0 0 0,0 1 0 0 0,0-1 0 0 0,0 1 0 0 0,0 1 0 0 0,0-1 0 0 0,0 1 0 0 0,-12 3 0 0 0,-4 3 11 0 0,-39 17 0 0 0,30-11-2 0 0,-264 112 64 0 0,22-9-23 0 0,-9 6 161 0 0,-22 9-4 0 0,203-89-195 0 0,-51 19 50 0 0,75-28-20 0 0,50-20-15 0 0,-1-2-1 0 0,-36 10 1 0 0,64-20-43 0 0,0-1 1 0 0,0 0 0 0 0,-1 0-1 0 0,1 0 1 0 0,-1 0-1 0 0,1 0 1 0 0,0 0 0 0 0,-1 0-1 0 0,1 0 1 0 0,0 0-1 0 0,-1 0 1 0 0,1 0 0 0 0,0 0-1 0 0,-1 0 1 0 0,1 0-1 0 0,0 0 1 0 0,-1 0 0 0 0,1 0-1 0 0,0 0 1 0 0,-1 0-1 0 0,1 0 1 0 0,0-1 0 0 0,-1 1-1 0 0,1 0 1 0 0,1-8 11 0 0,15-13-101 0 0,-13 17 59 0 0,14-15-115 0 0,0 1-1 0 0,36-29 1 0 0,49-28-136 0 0,-90 67 253 0 0,755-477-856 0 0,-556 346 842 0 0,-123 77 6 0 0,-60 41 33 0 0,31-29 0 0 0,-35 32-2 0 0,-18 14 21 0 0,-1 0-1 0 0,1 0 1 0 0,-1-1-1 0 0,7-7 1 0 0,-10 10 50 0 0,-26 0 118 0 0,17 1-153 0 0,1 1 1 0 0,0-1 0 0 0,-1 2-1 0 0,-5-1 1 0 0,-16 6 43 0 0,1 1 0 0 0,0 0 0 0 0,-48 23-1 0 0,55-22-68 0 0,-363 157 183 0 0,96-39-24 0 0,184-83-91 0 0,-169 75 126 0 0,-323 153 165 0 0,555-255-368 0 0,21-9 0 0 0,-24 14 0 0 0,32-14-16 0 0,14-10-43 0 0,0 0 0 0 0,0-1-1 0 0,0 1 1 0 0,0-1 0 0 0,4-6 0 0 0,8-9-65 0 0,7-3-56 0 0,32-24-1 0 0,-7 6 56 0 0,125-102-173 0 0,-18 12 192 0 0,-71 58 40 0 0,78-65 53 0 0,-141 117 13 0 0,-1 0 0 0 0,-1-1 0 0 0,23-34 0 0 0,-40 54 2 0 0,0 1 1 0 0,0-1-1 0 0,-1 0 0 0 0,1 0 0 0 0,-1 0 0 0 0,1 0 1 0 0,-1 0-1 0 0,1 0 0 0 0,-1 0 0 0 0,1 0 1 0 0,-1 0-1 0 0,0 0 0 0 0,0 0 0 0 0,1-1 0 0 0,-1 1 1 0 0,0 0-1 0 0,0 0 0 0 0,0 0 0 0 0,0 0 0 0 0,0 0 1 0 0,-1 0-1 0 0,1-2 0 0 0,-1 2 4 0 0,1 1 0 0 0,-1-1 0 0 0,0 0-1 0 0,1 0 1 0 0,-1 1 0 0 0,0-1 0 0 0,0 1 0 0 0,0-1-1 0 0,0 0 1 0 0,1 1 0 0 0,-1 0 0 0 0,0-1 0 0 0,0 1-1 0 0,0 0 1 0 0,0-1 0 0 0,0 1 0 0 0,0 0 0 0 0,0 0-1 0 0,-1 0 1 0 0,-6-1 28 0 0,1 1 0 0 0,-1 0 1 0 0,1 1-1 0 0,0 0 0 0 0,-10 2 0 0 0,-30 11 49 0 0,-76 33 0 0 0,55-19-32 0 0,-243 95-40 0 0,-181 65 181 0 0,333-125-110 0 0,-36 13-20 0 0,-276 123 135 0 0,456-191-186 0 0,0-1 0 0 0,0 0-1 0 0,-1-1 1 0 0,0-1 0 0 0,-32 5-1 0 0,33-10 1 0 0,14 0-11 0 0,1 0 0 0 0,-1 0 0 0 0,1 0 0 0 0,-1 0 0 0 0,1 0 0 0 0,-1 0 0 0 0,1 0 0 0 0,-1 0 0 0 0,1 0 0 0 0,0-1 0 0 0,-1 1 0 0 0,1 0 0 0 0,-1 0 0 0 0,1-1 0 0 0,0 1 0 0 0,-1 0 0 0 0,1 0 0 0 0,-1-1 0 0 0,1 1 0 0 0,0-1 0 0 0,-1 0 0 0 0,1-1-9 0 0,1-1-1 0 0,0 0 0 0 0,-1 1 1 0 0,1-1-1 0 0,0 0 1 0 0,0 1-1 0 0,1-1 1 0 0,-1 1-1 0 0,0-1 1 0 0,1 1-1 0 0,2-3 0 0 0,19-27-116 0 0,1 2 0 0 0,1 1 0 0 0,44-40 0 0 0,98-69-31 0 0,-75 65 129 0 0,-21 17 2 0 0,-34 29 15 0 0,-2-1 0 0 0,37-38-1 0 0,-53 49 12 0 0,-16 15 0 0 0,0-1 0 0 0,1 0 0 0 0,-1 0 0 0 0,0 0 0 0 0,-1 0 0 0 0,1 0 0 0 0,3-6 0 0 0,-6 9 0 0 0,0 0 1 0 0,1 0-1 0 0,-1-1 0 0 0,0 1 1 0 0,0 0-1 0 0,0 0 0 0 0,0-1 1 0 0,0 1-1 0 0,0 0 0 0 0,0 0 0 0 0,0-1 1 0 0,0 1-1 0 0,0 0 0 0 0,0-1 1 0 0,0 1-1 0 0,0 0 0 0 0,0 0 0 0 0,0-1 1 0 0,0 1-1 0 0,0 0 0 0 0,0 0 1 0 0,0-1-1 0 0,0 1 0 0 0,0 0 1 0 0,0 0-1 0 0,0-1 0 0 0,-1 1 0 0 0,1 0 1 0 0,0 0-1 0 0,0-1 0 0 0,0 1 1 0 0,0 0-1 0 0,-1 0 0 0 0,1 0 1 0 0,0-1-1 0 0,0 1 0 0 0,0 0 0 0 0,-1 0 1 0 0,1 0-1 0 0,0 0 0 0 0,0 0 1 0 0,-1-1-1 0 0,1 1 0 0 0,0 0 0 0 0,-1 0 1 0 0,1 0-1 0 0,0 0 0 0 0,0 0 1 0 0,-1 0-1 0 0,1 0 0 0 0,0 0 1 0 0,0 0-1 0 0,-1 0 0 0 0,-19 2 48 0 0,9 1-15 0 0,1 1-1 0 0,-18 8 1 0 0,6-2-3 0 0,-329 162 74 0 0,103-47-80 0 0,-86 44 38 0 0,-221 98 68 0 0,451-225-111 0 0,-62 26 38 0 0,85-44 1 0 0,65-19-56 0 0,15-5-2 0 0,0 1 1 0 0,0-1-1 0 0,0 1 1 0 0,0-1-1 0 0,0 0 1 0 0,-1 1-1 0 0,1-1 1 0 0,0 0-1 0 0,0 0 1 0 0,0 0-1 0 0,0 0 1 0 0,-1 0-1 0 0,1 0 1 0 0,0 0-1 0 0,0 0 1 0 0,0 0-1 0 0,-1-1 1 0 0,1 1-1 0 0,0 0 1 0 0,0-1-1 0 0,-1 0 1 0 0,1 0 0 0 0,1 1 1 0 0,0-1-1 0 0,0 1 1 0 0,0-1-1 0 0,0 1 1 0 0,1-1-1 0 0,-1 1 1 0 0,0-1-1 0 0,0 1 1 0 0,0-1 0 0 0,0 1-1 0 0,0-1 1 0 0,1 1-1 0 0,-1-1 1 0 0,0 1-1 0 0,0-1 1 0 0,1 1-1 0 0,-1-1 1 0 0,0 1-1 0 0,1 0 1 0 0,-1-1-1 0 0,1 1 1 0 0,-1-1-1 0 0,0 1 1 0 0,1 0-1 0 0,-1 0 1 0 0,1-1-1 0 0,0 1 1 0 0,2-4-13 0 0,7-8-47 0 0,51-56-152 0 0,-22 30 132 0 0,61-54-84 0 0,72-61 93 0 0,-87 77 123 0 0,23-19-119 0 0,2-8-63 0 0,-106 100 128 0 0,-2 1 4 0 0,0 0 0 0 0,0 0 0 0 0,0-1 0 0 0,0 1 0 0 0,0 0 0 0 0,-1 0 0 0 0,1-1 0 0 0,-1 1 0 0 0,0-1 0 0 0,1 0 0 0 0,-1 1 0 0 0,0-1 0 0 0,-1 0 0 0 0,1 1 0 0 0,0-4 0 0 0,-1 5 2 0 0,-1 1 0 0 0,1-1 0 0 0,-1 1-1 0 0,1 0 1 0 0,-1-1 0 0 0,1 1 0 0 0,-1-1 0 0 0,1 1 0 0 0,-1 0 0 0 0,1 0-1 0 0,-1-1 1 0 0,1 1 0 0 0,-1 0 0 0 0,0 0 0 0 0,1 0 0 0 0,-1 0-1 0 0,0 0 1 0 0,1 0 0 0 0,-2 0 0 0 0,1 0 5 0 0,-3-1 8 0 0,-1 1 1 0 0,0 0-1 0 0,0 0 0 0 0,0 1 0 0 0,0-1 0 0 0,0 1 1 0 0,1 0-1 0 0,-6 2 0 0 0,-39 17 103 0 0,27-11-73 0 0,-177 81 47 0 0,-169 85-33 0 0,-8 3 2 0 0,61-29-24 0 0,57-24-10 0 0,130-62 52 0 0,127-62-83 0 0,1-1 1 0 0,0 0-1 0 0,0 0 1 0 0,0 0-1 0 0,0 0 1 0 0,-1 0-1 0 0,1 0 1 0 0,0 0 0 0 0,0 1-1 0 0,0-1 1 0 0,-1 0-1 0 0,1 0 1 0 0,0 0-1 0 0,0 0 1 0 0,0 0-1 0 0,-1 0 1 0 0,1 0-1 0 0,0 0 1 0 0,0 0-1 0 0,0 0 1 0 0,-1 0-1 0 0,1 0 1 0 0,0 0-1 0 0,0 0 1 0 0,0 0-1 0 0,-1 0 1 0 0,1-1-1 0 0,0 1 1 0 0,0 0 0 0 0,0 0-1 0 0,-1 0 1 0 0,1 0-1 0 0,2-7 17 0 0,9-7 2 0 0,15-15-18 0 0,42-33 0 0 0,-22 20-19 0 0,19-17-54 0 0,118-81 0 0 0,-89 76 59 0 0,161-105-46 0 0,-100 63 59 0 0,-138 92 0 0 0,-9 6 0 0 0,-9 5 0 0 0,-6 5 0 0 0,-42 11 0 0 0,1 3 0 0 0,-82 38 0 0 0,81-31 0 0 0,-403 183-64 0 0,147-67-1686 0 0,-26 13-4534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40:25.60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288 9032 16208 0 0,'-1'1'743'0'0,"-4"1"-538"0"0,0 1-1 0 0,0 0 0 0 0,1 0 0 0 0,-6 5 0 0 0,6-4-16 0 0,-1-1 0 0 0,0 1 0 0 0,0-1-1 0 0,-8 4 1 0 0,9-4 86 0 0,-4 3-230 0 0,2 0-126 0 0,5-5 53 0 0,-1 1 1 0 0,1-1 0 0 0,-1 1 0 0 0,0-1 0 0 0,1 0-1 0 0,-1 0 1 0 0,0 0 0 0 0,0 0 0 0 0,0 0-1 0 0,0 0 1 0 0,0 0 0 0 0,0-1 0 0 0,-3 2-1 0 0,3-2 20 0 0,0 0-1 0 0,-1 0 0 0 0,1 0 1 0 0,0 0-1 0 0,0-1 0 0 0,0 1 1 0 0,0 0-1 0 0,0-1 0 0 0,0 0 1 0 0,0 1-1 0 0,0-1 0 0 0,-2-1 1 0 0,-3-1 6 0 0,4 2 16 0 0,-1 0 222 0 0,0 1-1 0 0,1-1 0 0 0,-1 0 0 0 0,1-1 0 0 0,-1 1 0 0 0,1-1 0 0 0,-1 1 0 0 0,-3-4 1040 0 0,11 6-1250 0 0,1 1-1 0 0,-1 0 0 0 0,1 1 0 0 0,-1-1 1 0 0,0 1-1 0 0,0-1 0 0 0,0 1 0 0 0,0 0 1 0 0,0 1-1 0 0,-1-1 0 0 0,5 6 0 0 0,-6-7-28 0 0,0 1 0 0 0,0-1 0 0 0,0 1-1 0 0,0 0 1 0 0,0 0 0 0 0,-1 0-1 0 0,1 0 1 0 0,-1 0 0 0 0,0 0 0 0 0,0 1-1 0 0,0-1 1 0 0,0 0 0 0 0,0 0-1 0 0,-1 1 1 0 0,0-1 0 0 0,1 1 0 0 0,-2 4-1 0 0,0 1 6 0 0,-1 0 0 0 0,0 0 0 0 0,-1 0 0 0 0,0-1 0 0 0,0 1 0 0 0,-1-1 0 0 0,0 1 0 0 0,0-1 0 0 0,-1 0 0 0 0,0-1 0 0 0,-11 13 0 0 0,11-15 31 0 0,0 0 0 0 0,0 0 0 0 0,0-1 0 0 0,0 0 0 0 0,-1 0 0 0 0,0 0 0 0 0,-9 4 0 0 0,14-7-10 0 0,-1-1 0 0 0,0 1 0 0 0,0 0 0 0 0,0-1 0 0 0,0 0 0 0 0,0 1 0 0 0,0-1 0 0 0,0 0 0 0 0,0 0 0 0 0,0 0 0 0 0,0 0 0 0 0,0 0 0 0 0,0 0 0 0 0,0-1 0 0 0,0 1 0 0 0,0-1 0 0 0,0 1 0 0 0,0-1 0 0 0,1 0 0 0 0,-1 0 0 0 0,0 0 0 0 0,0 0 0 0 0,1 0 0 0 0,-1 0 0 0 0,1 0 0 0 0,-1 0 0 0 0,1-1 0 0 0,-1 1 0 0 0,-1-3 0 0 0,0 0 28 0 0,1 1 1 0 0,0 0 0 0 0,0-1 0 0 0,1 0 0 0 0,-1 1 0 0 0,1-1-1 0 0,0 0 1 0 0,0 0 0 0 0,0 0 0 0 0,0 0 0 0 0,0 0-1 0 0,1-7 1 0 0,0 5 0 0 0,0 0 0 0 0,0 1 1 0 0,1-1-1 0 0,0 0 0 0 0,0 1 0 0 0,1-1 0 0 0,-1 1 0 0 0,5-10 0 0 0,-3 9-19 0 0,5-11-12 0 0,0 1 0 0 0,1 1 0 0 0,19-25 0 0 0,-24 35-8 0 0,0 1-1 0 0,0 0 1 0 0,1 0 0 0 0,-1 0-1 0 0,1 1 1 0 0,0 0 0 0 0,0 0-1 0 0,0 0 1 0 0,0 0 0 0 0,0 1-1 0 0,1-1 1 0 0,-1 2 0 0 0,1-1-1 0 0,-1 0 1 0 0,13 0 0 0 0,-13 1 28 0 0,1 0 142 0 0,1 0-1 0 0,0 1 1 0 0,-1 0 0 0 0,9 1-1 0 0,-14-1-152 0 0,1 0 0 0 0,-1 1 0 0 0,0-1 0 0 0,0 0 0 0 0,1 0 0 0 0,-1 1 0 0 0,0-1 0 0 0,0 1-1 0 0,0-1 1 0 0,0 1 0 0 0,1 0 0 0 0,-1-1 0 0 0,0 1 0 0 0,0 0 0 0 0,0 0 0 0 0,-1 0 0 0 0,1 0 0 0 0,0 0 0 0 0,0 0-1 0 0,0 0 1 0 0,-1 0 0 0 0,1 0 0 0 0,0 0 0 0 0,-1 0 0 0 0,1 0 0 0 0,-1 0 0 0 0,1 1 0 0 0,-1-1 0 0 0,1 2 0 0 0,-1 1-15 0 0,1 0 0 0 0,0 0 1 0 0,-1 0-1 0 0,0 0 0 0 0,0 1 1 0 0,-1-1-1 0 0,1 0 1 0 0,-1 0-1 0 0,0 0 0 0 0,0 0 1 0 0,0 0-1 0 0,0 0 1 0 0,-1 0-1 0 0,1-1 0 0 0,-1 1 1 0 0,0 0-1 0 0,0-1 1 0 0,-1 1-1 0 0,1-1 0 0 0,-1 0 1 0 0,1 0-1 0 0,-6 4 1 0 0,-14 18 173 0 0,16-17-131 0 0,-1-1 0 0 0,0 0 0 0 0,-13 11 0 0 0,18-16-40 0 0,-1-1 0 0 0,1 1-1 0 0,-1-1 1 0 0,1 0 0 0 0,-1 1 0 0 0,0-1 0 0 0,1 0-1 0 0,-1-1 1 0 0,0 1 0 0 0,0-1 0 0 0,0 1 0 0 0,0-1-1 0 0,0 0 1 0 0,1 0 0 0 0,-1 0 0 0 0,0 0 0 0 0,-3-1 0 0 0,-4 0 15 0 0,-6-3 64 0 0,16 4-89 0 0,-1-1 0 0 0,1 1 1 0 0,-1-1-1 0 0,1 1 0 0 0,-1-1 0 0 0,1 1 0 0 0,-1-1 0 0 0,1 1 0 0 0,0-1 1 0 0,-1 0-1 0 0,1 1 0 0 0,0-1 0 0 0,-1 0 0 0 0,1 1 0 0 0,0-1 0 0 0,0 0 1 0 0,0 1-1 0 0,0-1 0 0 0,0 0 0 0 0,0 1 0 0 0,0-1 0 0 0,0-1 0 0 0,-3-14 150 0 0,2 15-148 0 0,1-1 1 0 0,-1 1-1 0 0,1 0 0 0 0,0 0 0 0 0,-1 0 0 0 0,1-1 0 0 0,0 1 0 0 0,0 0 0 0 0,0 0 0 0 0,0-1 0 0 0,0 1 0 0 0,0 0 0 0 0,0 0 1 0 0,1 0-1 0 0,-1-1 0 0 0,1 0 0 0 0,48-99 11 0 0,-43 90-20 0 0,0 1 1 0 0,1 1 0 0 0,0-1 0 0 0,1 1 0 0 0,0 0 0 0 0,0 1-1 0 0,15-12 1 0 0,-20 18 1 0 0,1-1-1 0 0,0 1 0 0 0,0 0 1 0 0,0 0-1 0 0,0 0 0 0 0,0 0 1 0 0,1 1-1 0 0,-1 0 1 0 0,0-1-1 0 0,1 2 0 0 0,4-2 1 0 0,-7 2-3 0 0,0 0 0 0 0,0 1 0 0 0,0-1 0 0 0,0 0-1 0 0,0 0 1 0 0,-1 1 0 0 0,1-1 0 0 0,0 1 0 0 0,0 0 0 0 0,0 0 0 0 0,-1-1 0 0 0,1 1 0 0 0,0 0 0 0 0,-1 0 0 0 0,1 0 0 0 0,-1 1 0 0 0,1-1 0 0 0,-1 0-1 0 0,0 1 1 0 0,1-1 0 0 0,-1 1 0 0 0,0-1 0 0 0,0 1 0 0 0,0-1 0 0 0,0 1 0 0 0,0 0 0 0 0,0 2 0 0 0,2 4-15 0 0,0 1 0 0 0,0-1 0 0 0,-1 1 0 0 0,-1 0 0 0 0,0-1 1 0 0,0 1-1 0 0,0 0 0 0 0,-1 0 0 0 0,0 0 0 0 0,-1-1 0 0 0,-3 17 0 0 0,-1-4 5 0 0,-1 0 0 0 0,-1 0 0 0 0,-16 32 0 0 0,20-45 12 0 0,1-4 0 0 0,0-1 0 0 0,1 1 0 0 0,-1-1 0 0 0,0 1 0 0 0,0-1 0 0 0,-6 6 0 0 0,2-1-16 0 0,6-8 13 0 0,-1-1 0 0 0,1 1 0 0 0,-1 0-1 0 0,1-1 1 0 0,-1 1 0 0 0,0 0 0 0 0,1-1-1 0 0,-1 1 1 0 0,1 0 0 0 0,0-1 0 0 0,-1 1 0 0 0,1-1-1 0 0,-1 1 1 0 0,1-1 0 0 0,0 1 0 0 0,-1-1 0 0 0,1 1-1 0 0,-1-2 1 0 0,1 2 3 0 0,-1-4 19 0 0,1-1 0 0 0,-1 1 1 0 0,1 0-1 0 0,0-1 0 0 0,0 1 0 0 0,1 0 0 0 0,-1 0 1 0 0,1-1-1 0 0,0 1 0 0 0,0 0 0 0 0,2-5 1 0 0,1-6 10 0 0,-1 4-38 0 0,0 0 0 0 0,1 1-1 0 0,0 0 1 0 0,10-16 0 0 0,2-7-24 0 0,-12 26 20 0 0,0-1 0 0 0,0 1 0 0 0,1 0 0 0 0,0 0 0 0 0,0 0 0 0 0,1 0 0 0 0,-1 1 0 0 0,2 0 0 0 0,-1 0 0 0 0,13-8 0 0 0,-19 13 8 0 0,1 1 1 0 0,0-1-1 0 0,0 0 1 0 0,0 1-1 0 0,0-1 1 0 0,0 1-1 0 0,-1-1 1 0 0,1 1-1 0 0,0 0 1 0 0,0-1-1 0 0,0 1 1 0 0,0 0-1 0 0,0 0 1 0 0,1 0-1 0 0,-1 0 1 0 0,0 0-1 0 0,0 0 1 0 0,0 0-1 0 0,0 0 1 0 0,0 0-1 0 0,1 0 1 0 0,-2 1 1 0 0,1-1 1 0 0,0 1 0 0 0,-1-1-1 0 0,1 1 1 0 0,-1-1-1 0 0,1 1 1 0 0,-1-1-1 0 0,1 1 1 0 0,-1 0-1 0 0,1-1 1 0 0,-1 1-1 0 0,0 0 1 0 0,1-1 0 0 0,-1 2-1 0 0,1 1-6 0 0,2 3-10 0 0,-1 0 0 0 0,1 0 0 0 0,-2 1 0 0 0,1-1 0 0 0,-1 0-1 0 0,0 1 1 0 0,0 11 0 0 0,0 4-37 0 0,-4 22-1 0 0,1-27 39 0 0,-1 1-1 0 0,-1 0 0 0 0,0-1 1 0 0,-2 0-1 0 0,0 0 1 0 0,-15 29-1 0 0,10-26 14 0 0,0 0-1 0 0,-2-1 1 0 0,-1-1 0 0 0,0 0-1 0 0,-17 16 1 0 0,26-30 17 0 0,0 1 0 0 0,0-1 0 0 0,-1 0 0 0 0,0-1 0 0 0,0 1 0 0 0,0-1 0 0 0,0 0 0 0 0,0-1 0 0 0,-1 0 0 0 0,1 0 0 0 0,-1 0 0 0 0,1-1 0 0 0,-1 1 0 0 0,0-2 0 0 0,0 1 0 0 0,0-1 0 0 0,-11-1 1 0 0,15 1-11 0 0,1-1 1 0 0,-1 0-1 0 0,1 0 1 0 0,0 0 0 0 0,0 0-1 0 0,-1 0 1 0 0,1-1-1 0 0,0 1 1 0 0,0-1 0 0 0,0 1-1 0 0,1-1 1 0 0,-1 0 0 0 0,-2-2-1 0 0,-19-27 22 0 0,23 30-26 0 0,-3-4 1 0 0,1 0 0 0 0,-1 1 0 0 0,1-2 0 0 0,0 1 0 0 0,0 0 1 0 0,1 0-1 0 0,0-1 0 0 0,0 1 0 0 0,0-1 0 0 0,0 1 0 0 0,1-1 0 0 0,0 1 0 0 0,0-1 0 0 0,1 1 0 0 0,-1-1 0 0 0,1 1 0 0 0,0-1 0 0 0,3-6 0 0 0,0 0-1 0 0,1 1-1 0 0,0 0 0 0 0,0-1 1 0 0,1 2-1 0 0,1-1 0 0 0,0 1 1 0 0,10-11-1 0 0,-6 9-8 0 0,0 1 0 0 0,2 1 0 0 0,-1 0 0 0 0,1 0 0 0 0,24-13 0 0 0,-29 20 18 0 0,-1-1 1 0 0,1 1-1 0 0,0 0 0 0 0,0 1 0 0 0,0 0 0 0 0,0 0 1 0 0,9 0-1 0 0,57-1 54 0 0,-56 4-62 0 0,0 1 0 0 0,0 1 0 0 0,0 0 0 0 0,17 7 0 0 0,-15-5 0 0 0,0 0 0 0 0,33 3 0 0 0,-34-6 0 0 0,1 0 0 0 0,0 1 0 0 0,-1 1 0 0 0,25 9 0 0 0,-30-9 0 0 0,0 0 0 0 0,1-1 0 0 0,22 2 0 0 0,-8-1 0 0 0,10 0-19 0 0,0-3 1 0 0,0-1-1 0 0,70-8 0 0 0,-38 1 6 0 0,-15 1 13 0 0,-25 2 0 0 0,30 1 0 0 0,-55 3 0 0 0,2 0 3 0 0,1 0 0 0 0,-1-1 0 0 0,1 0 0 0 0,14-3 0 0 0,-9 1 36 0 0,22-3 1 0 0,-21 4-43 0 0,24-6 0 0 0,30-8 3 0 0,-8 3 0 0 0,100-19 0 0 0,-127 25 0 0 0,45-3 0 0 0,-73 9 0 0 0,1 0 0 0 0,-1 0 0 0 0,10-4 0 0 0,-10 3 0 0 0,1 0 0 0 0,-1 0 0 0 0,11 0 0 0 0,4-2 0 0 0,0 0 0 0 0,-1-1 0 0 0,32-11 0 0 0,0-1 0 0 0,-26 9 0 0 0,-13 4 0 0 0,0 0 0 0 0,0 1 0 0 0,14-2 0 0 0,11 1 0 0 0,-26 2 0 0 0,0 0 0 0 0,0 1 0 0 0,-1 1 0 0 0,19 1 0 0 0,39 9 0 0 0,-3 0 0 0 0,-3 0 0 0 0,-56-9 0 0 0,0 0 0 0 0,-1 1 0 0 0,1 0 0 0 0,8 4 0 0 0,20 6 0 0 0,-35-12 0 0 0,1 0 0 0 0,-1 0 0 0 0,1 0 0 0 0,-1 0 0 0 0,1 0 0 0 0,0 0 0 0 0,-1 0 0 0 0,1 0 0 0 0,-1 1 0 0 0,1-1 0 0 0,-1 0 0 0 0,1 0 0 0 0,-1 1 0 0 0,1-1 0 0 0,-1 0 0 0 0,1 1 0 0 0,-1-1 0 0 0,0 1 0 0 0,1-1 0 0 0,-1 0 0 0 0,0 1 0 0 0,1-1 0 0 0,0 2 0 0 0,0 0 0 0 0,0-1 0 0 0,0 1 0 0 0,1 0 0 0 0,-1-1 0 0 0,0 1 0 0 0,1-1 0 0 0,0 0 0 0 0,-1 1 0 0 0,3 0 0 0 0,2 2 0 0 0,-3-2 0 0 0,1 1 0 0 0,-1-1 0 0 0,0 1 0 0 0,0 0 0 0 0,0 0 0 0 0,4 5 0 0 0,-3-2 1 0 0,3 0 8 0 0,-1 1 0 0 0,-1 1 0 0 0,1-1 0 0 0,-1 1 0 0 0,-1 0 0 0 0,7 13 0 0 0,-10-17-9 0 0,0 0 0 0 0,0 1 0 0 0,0-1 0 0 0,0 0 0 0 0,-1 1 0 0 0,0-1 0 0 0,0 0 0 0 0,0 1 0 0 0,0-1 0 0 0,-1 1 0 0 0,1-1 0 0 0,-1 0 0 0 0,0 0 0 0 0,-1 1 0 0 0,1-1 0 0 0,-1 0 0 0 0,0 0 0 0 0,0 0 0 0 0,0 0 0 0 0,0-1 0 0 0,-4 5 0 0 0,-10 14 0 0 0,13-17 0 0 0,0-1 0 0 0,0 0 0 0 0,0 0 0 0 0,-1 0 0 0 0,-7 7 0 0 0,-2-2 0 0 0,1-1 0 0 0,-17 9 0 0 0,15-11-3 0 0,9-7 6 0 0,2 0 11 0 0,1 1-11 0 0,-1 0 1 0 0,1 0-1 0 0,-1-1 1 0 0,0 1 0 0 0,1-1-1 0 0,-1 0 1 0 0,1 0-1 0 0,0 1 1 0 0,-1-2 0 0 0,1 1-1 0 0,0 0 1 0 0,-1 0-1 0 0,1-1 1 0 0,0 1 0 0 0,0-1-1 0 0,0 0 1 0 0,0 0-1 0 0,1 0 1 0 0,-1 0 0 0 0,0 0-1 0 0,1 0 1 0 0,-1 0-1 0 0,1 0 1 0 0,0 0 0 0 0,0-1-1 0 0,0 1 1 0 0,0-1-1 0 0,0 1 1 0 0,0-1 0 0 0,1 1-1 0 0,-1-4 1 0 0,0 0 3 0 0,0 1-1 0 0,0-1 1 0 0,1 0 0 0 0,0 0 0 0 0,0 1 0 0 0,0-1 0 0 0,1 0-1 0 0,0 1 1 0 0,0-1 0 0 0,1 1 0 0 0,-1-1 0 0 0,1 1-1 0 0,4-8 1 0 0,-1 3-7 0 0,1 1 0 0 0,1 1 0 0 0,11-13 0 0 0,-16 19 0 0 0,-1 0 0 0 0,1-1 0 0 0,-1 1 0 0 0,0 0 0 0 0,1 0 0 0 0,-1-1 0 0 0,1-2 0 0 0,-1 2 0 0 0,0 1 0 0 0,0-1 0 0 0,0 1 0 0 0,0 0 0 0 0,0 0 0 0 0,1-1 0 0 0,2-2 0 0 0,0 1 0 0 0,0 0 0 0 0,0 0 0 0 0,1 1 0 0 0,0-1 0 0 0,0 1 0 0 0,0 0 0 0 0,0 0 0 0 0,0 1 0 0 0,1-1 0 0 0,-1 1 0 0 0,1 0 0 0 0,-1 1 0 0 0,1-1 0 0 0,0 1 0 0 0,0 1 0 0 0,0-1 0 0 0,-1 1 0 0 0,1 0 0 0 0,0 0 0 0 0,0 0 0 0 0,0 1 0 0 0,9 2 0 0 0,-12-2 0 0 0,0 0 0 0 0,0 0 0 0 0,-1 1 0 0 0,1-1 0 0 0,0 1 0 0 0,-1 0 0 0 0,1 0 0 0 0,-1 0 0 0 0,0 0 0 0 0,1 0 0 0 0,-1 0 0 0 0,0 1 0 0 0,0-1 0 0 0,-1 1 0 0 0,1-1 0 0 0,0 1 0 0 0,-1 0 0 0 0,0-1 0 0 0,1 1 0 0 0,-1 0 0 0 0,0 0 0 0 0,0 0 0 0 0,-1 0 0 0 0,1 0 0 0 0,-1 0 0 0 0,0 0 0 0 0,1 1 0 0 0,-1-1 0 0 0,-1 0 0 0 0,1 0 0 0 0,0 0 0 0 0,-1 0 0 0 0,1 0 0 0 0,-2 4 0 0 0,-4 9 6 0 0,5-13 0 0 0,0 0-1 0 0,0 0 0 0 0,0-1 0 0 0,0 1 1 0 0,0 0-1 0 0,-1-1 0 0 0,1 1 0 0 0,-1-1 1 0 0,0 1-1 0 0,-2 2 0 0 0,2-4 2 0 0,-8 10 69 0 0,0 0 1 0 0,-2-1 0 0 0,1-1 0 0 0,-1 0 0 0 0,0 0-1 0 0,-16 7 1 0 0,24-14-42 0 0,0-1-1 0 0,0 0 0 0 0,0 0 1 0 0,-8 1-1 0 0,11-2-25 0 0,-1 0 0 0 0,1 0-1 0 0,0 0 1 0 0,-1 0-1 0 0,1 0 1 0 0,0 0-1 0 0,-1 0 1 0 0,1 0 0 0 0,0-1-1 0 0,-1 1 1 0 0,1 0-1 0 0,0-1 1 0 0,-1 1 0 0 0,1-1-1 0 0,0 0 1 0 0,0 1-1 0 0,0-1 1 0 0,-1 0 0 0 0,0-1-1 0 0,0-1-3 0 0,0 0 0 0 0,0 0 0 0 0,0 0 0 0 0,0-1 0 0 0,1 1 0 0 0,-1 0 0 0 0,1-1 0 0 0,0 0 0 0 0,0 1 0 0 0,0-1-1 0 0,0 0 1 0 0,1 1 0 0 0,-1-1 0 0 0,1 0 0 0 0,0-5 0 0 0,2-3-8 0 0,0 0 0 0 0,0 0-1 0 0,6-16 1 0 0,-3 10 9 0 0,0 4-6 0 0,1 0 0 0 0,0 1 0 0 0,0 0 0 0 0,11-16 0 0 0,4-7 0 0 0,-17 30 0 0 0,0 0 0 0 0,0 0 0 0 0,0 0 0 0 0,1 0 0 0 0,0 1 0 0 0,0 0 0 0 0,0 0 0 0 0,1 1 0 0 0,-1-1 0 0 0,7-3 0 0 0,-10 7 0 0 0,-1 0 1 0 0,1 0-1 0 0,0 0 1 0 0,-1 0-1 0 0,1 1 0 0 0,0-1 1 0 0,0 0-1 0 0,-1 1 0 0 0,1-1 1 0 0,0 1-1 0 0,0 0 0 0 0,0 0 1 0 0,0 0-1 0 0,-1 0 0 0 0,1 0 1 0 0,0 0-1 0 0,0 0 0 0 0,0 0 1 0 0,0 1-1 0 0,-1-1 0 0 0,1 1 1 0 0,0-1-1 0 0,0 1 0 0 0,-1 0 1 0 0,1 0-1 0 0,0-1 0 0 0,-1 1 1 0 0,1 0-1 0 0,-1 1 0 0 0,2 0 1 0 0,0 2 8 0 0,-1-1 1 0 0,0 1-1 0 0,0-1 1 0 0,0 1-1 0 0,0-1 0 0 0,-1 1 1 0 0,0 0-1 0 0,1 0 1 0 0,-1 0-1 0 0,-1 0 1 0 0,1 0-1 0 0,0 0 1 0 0,-1 0-1 0 0,0 0 0 0 0,0 0 1 0 0,0 0-1 0 0,-1 0 1 0 0,1 0-1 0 0,-1 0 1 0 0,-2 8-1 0 0,-3 5 35 0 0,0 0 0 0 0,-1 1-1 0 0,-11 18 1 0 0,10-22-5 0 0,0 0-1 0 0,0-1 0 0 0,-1 0 1 0 0,-19 20-1 0 0,13-17 21 0 0,-16 23 1 0 0,25-32-24 0 0,4-4-28 0 0,0-1-1 0 0,-1 0 1 0 0,1 0 0 0 0,0 0 0 0 0,-1 0-1 0 0,1 0 1 0 0,-1-1 0 0 0,0 1 0 0 0,0-1-1 0 0,1 1 1 0 0,-1-1 0 0 0,-6 1 0 0 0,9-1-6 0 0,-1-1 0 0 0,0 0 0 0 0,0 0 1 0 0,0 0-1 0 0,0 0 0 0 0,1 0 0 0 0,-1 1 0 0 0,0-1 1 0 0,0-1-1 0 0,0 1 0 0 0,0 0 0 0 0,0 0 1 0 0,1 0-1 0 0,-1 0 0 0 0,0-1 0 0 0,0 1 0 0 0,0 0 1 0 0,1-1-1 0 0,-1 1 0 0 0,0 0 0 0 0,0-1 1 0 0,1 1-1 0 0,-1-1 0 0 0,0 0 0 0 0,1 1 0 0 0,-1-1 1 0 0,0 1-1 0 0,1-1 0 0 0,-1 0 0 0 0,1 1 1 0 0,-1-1-1 0 0,1 0 0 0 0,0 0 0 0 0,-1 0 0 0 0,1 1 1 0 0,0-1-1 0 0,-1 0 0 0 0,1 0 0 0 0,0 0 1 0 0,0 1-1 0 0,0-1 0 0 0,0 0 0 0 0,0 0 0 0 0,0 0 1 0 0,0 0-1 0 0,0-1 0 0 0,0-11 4 0 0,0-6-54 0 0,4-34 0 0 0,-3 47 35 0 0,0 0 1 0 0,1 0 0 0 0,0 0 0 0 0,0 0-1 0 0,0 0 1 0 0,1 1 0 0 0,-1-1-1 0 0,2 1 1 0 0,4-7 0 0 0,14-26-10 0 0,-21 37-32 0 0,5 11-30 0 0,-4-3 64 0 0,0-1 0 0 0,0 1 0 0 0,-1-1 0 0 0,0 1 0 0 0,0 0 0 0 0,0-1 0 0 0,-1 1 0 0 0,0 0 0 0 0,-2 9 1 0 0,-1 7-68 0 0,-9 31 0 0 0,8-39 65 0 0,3-11 23 0 0,1-1-3 0 0,0 17 14 0 0,0-20-10 0 0,0 0 0 0 0,0 0 0 0 0,0 0 0 0 0,1 0 1 0 0,-1 0-1 0 0,0 0 0 0 0,0 0 0 0 0,0 0 0 0 0,0 1 0 0 0,0-1 1 0 0,1 0-1 0 0,-1 0 0 0 0,0 0 0 0 0,0 0 0 0 0,0 0 0 0 0,0 0 1 0 0,0 0-1 0 0,1 0 0 0 0,-1 0 0 0 0,0 0 0 0 0,0 0 0 0 0,0 0 1 0 0,0 0-1 0 0,0 0 0 0 0,1 0 0 0 0,-1 0 0 0 0,0-1 0 0 0,0 1 0 0 0,0 0 1 0 0,0 0-1 0 0,0 0 0 0 0,1 0 0 0 0,-1 0 0 0 0,0 0 0 0 0,0 0 1 0 0,0 0-1 0 0,0 0 0 0 0,0-1 0 0 0,0 1 0 0 0,1 0 0 0 0,5-4 16 0 0,-3 0-1 0 0,0 0-1 0 0,0 0 1 0 0,-1 0-1 0 0,1 0 1 0 0,-1 0-1 0 0,0-1 1 0 0,0 1-1 0 0,0-1 1 0 0,0 1-1 0 0,-1-1 1 0 0,2-9-1 0 0,2-4 10 0 0,1-9-23 0 0,0 0 0 0 0,-1 0 0 0 0,0-30 0 0 0,-2-84-5 0 0,-3 106 3 0 0,0-2-1 0 0,-10-69 0 0 0,-23-138 0 0 0,14 96 0 0 0,17 135 0 0 0,2 0 0 0 0,0-15 0 0 0,-1-22 0 0 0,-10-126 0 0 0,17 56 0 0 0,-6 114 0 0 0,1 1 0 0 0,0-1 0 0 0,0 1 0 0 0,0-1 0 0 0,3-6 0 0 0,3-19 0 0 0,3-20 0 0 0,-2 9 0 0 0,4-33 0 0 0,-5 34 0 0 0,-4 28 0 0 0,-1 0 0 0 0,1-22 0 0 0,3-70 0 0 0,-5 58 0 0 0,2 1 0 0 0,2 0 0 0 0,18-76 0 0 0,15-45 0 0 0,-32 132 20 0 0,-1-1 0 0 0,-1 0 0 0 0,-3-62-1 0 0,-1 67-18 0 0,-6-55 52 0 0,6 52-42 0 0,1 10-32 0 0,-1 1-1 0 0,-5-29 1 0 0,4 42 8 0 0,-3 1-51 0 0,3 8-4 0 0,2 2-82 0 0,-1 0 147 0 0,1 0 0 0 0,0-1 0 0 0,-1 1 0 0 0,1 0-1 0 0,-1-1 1 0 0,1 1 0 0 0,-1 0 0 0 0,0 0 0 0 0,1 0-1 0 0,-1 0 1 0 0,0-1 0 0 0,0 1 0 0 0,1 0-1 0 0,-1 0 1 0 0,0 0 0 0 0,0 0 0 0 0,0 0 0 0 0,0 0-1 0 0,0 0 1 0 0,0 1 0 0 0,-1 2-3 0 0,3 4 6 0 0,-1 1 0 0 0,-1 0 0 0 0,0 17 0 0 0,0-24 0 0 0,-1 0 0 0 0,1 1 0 0 0,0-1 0 0 0,-1 0 0 0 0,1 0 0 0 0,-1 0 0 0 0,0 0 0 0 0,0 1 0 0 0,0-1 0 0 0,0 0 0 0 0,0 0 0 0 0,0-1 0 0 0,-1 1 0 0 0,1 0 0 0 0,0 0 0 0 0,-1-1 0 0 0,0 1 0 0 0,1 0 0 0 0,-1-1 0 0 0,0 0 0 0 0,-3 2 0 0 0,4-2 1 0 0,0-1 0 0 0,0 1-1 0 0,0-1 1 0 0,0 1 0 0 0,0-1-1 0 0,1 1 1 0 0,-1 0 0 0 0,0 0 0 0 0,0-1-1 0 0,0 1 1 0 0,1 0 0 0 0,-1 0-1 0 0,0 0 1 0 0,-1 2 0 0 0,2-3 2 0 0,-1 0 0 0 0,1 1 0 0 0,-1-1 0 0 0,1 0 0 0 0,-1 0 0 0 0,1 0 0 0 0,-1 1 0 0 0,1-1 0 0 0,-1 0 0 0 0,0 0 0 0 0,1 0 0 0 0,-1 0 0 0 0,1 0 0 0 0,-1 0 0 0 0,0 0 0 0 0,1 0 0 0 0,-1 0 0 0 0,0-1 0 0 0,0 1 4 0 0,0 0-1 0 0,-1 0 0 0 0,1 0 0 0 0,-1 0-1 0 0,1-1 1 0 0,-1 1 0 0 0,1 0 0 0 0,0-1 0 0 0,-1 1 0 0 0,1-1 0 0 0,0 0 0 0 0,-1 1 0 0 0,1-1 0 0 0,0 0 0 0 0,0 0 0 0 0,-1 0-1 0 0,1 0 1 0 0,0 0 0 0 0,0 0 0 0 0,-1-2 0 0 0,0 0 1 0 0,0 0 0 0 0,0-1-1 0 0,0 1 1 0 0,0-1 0 0 0,1 1-1 0 0,-1-1 1 0 0,0-5 0 0 0,0-1-4 0 0,0 1 0 0 0,1-1 1 0 0,0 0-1 0 0,1 0 0 0 0,1-12 1 0 0,1 1 4 0 0,7-45 22 0 0,-7 58-28 0 0,0 0 1 0 0,1 0-1 0 0,0 1 0 0 0,0-1 0 0 0,1 1 0 0 0,4-9 0 0 0,-7 15-2 0 0,5-8-8 0 0,0 0 0 0 0,0 0 0 0 0,9-7-1 0 0,-13 13 7 0 0,1 1 0 0 0,-1 0 0 0 0,1 0-1 0 0,0 0 1 0 0,0 0 0 0 0,0 0 0 0 0,0 1 0 0 0,1-1-1 0 0,-1 1 1 0 0,0 0 0 0 0,0 0 0 0 0,1 0-1 0 0,3 0 1 0 0,-5 0 1 0 0,0 1 0 0 0,-1 0 0 0 0,1-1 0 0 0,0 1-1 0 0,0 0 1 0 0,0 0 0 0 0,-1 0 0 0 0,1 1 0 0 0,0-1 0 0 0,0 0 0 0 0,0 1-1 0 0,-1-1 1 0 0,1 1 0 0 0,0-1 0 0 0,-1 1 0 0 0,1 0 0 0 0,0 0 0 0 0,-1 0-1 0 0,1 0 1 0 0,-1 0 0 0 0,1 0 0 0 0,-1 0 0 0 0,0 1 0 0 0,1-1 0 0 0,-1 0-1 0 0,0 1 1 0 0,1 1 0 0 0,0 0-1 0 0,-1 0 0 0 0,0 0 0 0 0,0 1 0 0 0,0-1-1 0 0,-1 0 1 0 0,1 0 0 0 0,-1 0 0 0 0,0 0 0 0 0,0 1 0 0 0,0-1 0 0 0,0 0 0 0 0,0 0-1 0 0,-1 0 1 0 0,-1 6 0 0 0,-1 1-3 0 0,0 1-1 0 0,-1-1 1 0 0,0 0 0 0 0,-1 0-1 0 0,-11 16 1 0 0,2-7-11 0 0,-26 29 0 0 0,22-29 34 0 0,-1-1 0 0 0,-36 27-1 0 0,37-30 18 0 0,17-13-29 0 0,-1 0 1 0 0,0 0-1 0 0,1 0 0 0 0,-1-1 0 0 0,0 1 0 0 0,0-1 1 0 0,0 1-1 0 0,-1-1 0 0 0,1 0 0 0 0,0 0 1 0 0,0 0-1 0 0,-1 0 0 0 0,1 0 0 0 0,-4 1 0 0 0,-9-3 16 0 0,14 0-20 0 0,0 0 1 0 0,0 1-1 0 0,0-1 1 0 0,0 0-1 0 0,0 0 1 0 0,0 1-1 0 0,0-1 1 0 0,0 0-1 0 0,0 0 1 0 0,0 0-1 0 0,0 0 1 0 0,1 0-1 0 0,-1-1 1 0 0,0 1-1 0 0,1 0 1 0 0,-1 0-1 0 0,1 0 1 0 0,-1-1-1 0 0,1 1 0 0 0,0 0 1 0 0,0 0-1 0 0,-1-3 1 0 0,1-32-11 0 0,0 23 12 0 0,0 4-3 0 0,1 0-1 0 0,0 1 0 0 0,1-1 1 0 0,0 0-1 0 0,0 1 1 0 0,1-1-1 0 0,0 1 1 0 0,0 0-1 0 0,1 0 0 0 0,5-9 1 0 0,-6 13-4 0 0,0-1 0 0 0,0 1 0 0 0,0 0 0 0 0,0 0 0 0 0,1 0-1 0 0,-1 0 1 0 0,1 1 0 0 0,0-1 0 0 0,0 1 0 0 0,0 0 0 0 0,1 0 0 0 0,-1 1 0 0 0,1-1 0 0 0,0 1 0 0 0,-1 0 0 0 0,1 0 0 0 0,0 1 0 0 0,8-3 0 0 0,-8 4-2 0 0,1-1 0 0 0,-1 1 0 0 0,1 0-1 0 0,-1 0 1 0 0,1 0 0 0 0,-1 1 0 0 0,1 0 0 0 0,6 2 0 0 0,-8-2 9 0 0,-1 1 0 0 0,1 0-1 0 0,0 0 1 0 0,-1 0 0 0 0,1 0 0 0 0,-1 0 0 0 0,0 1 0 0 0,0-1-1 0 0,0 1 1 0 0,0 0 0 0 0,0 0 0 0 0,3 5 0 0 0,-3-3 6 0 0,0 0 1 0 0,0 0-1 0 0,0 1 1 0 0,0-1-1 0 0,-1 1 1 0 0,0-1-1 0 0,-1 1 1 0 0,1 0-1 0 0,-1-1 1 0 0,0 1-1 0 0,0 0 1 0 0,-1 0-1 0 0,0 7 1 0 0,0-1 8 0 0,-2-1 0 0 0,1 0 0 0 0,-2 0 0 0 0,1 0 1 0 0,-1 0-1 0 0,-6 13 0 0 0,3-11-3 0 0,-1 0 1 0 0,0 0-1 0 0,-1 0 1 0 0,0-1-1 0 0,-1 0 0 0 0,-18 19 1 0 0,9-14-15 0 0,0-1 0 0 0,0-1 0 0 0,-29 17 0 0 0,46-31 0 0 0,0 0 1 0 0,-1-1-1 0 0,1 1 0 0 0,-1 0 1 0 0,1-1-1 0 0,-1 1 1 0 0,1-1-1 0 0,-1 1 0 0 0,0-1 1 0 0,1 0-1 0 0,-1 0 1 0 0,1 0-1 0 0,-1 0 1 0 0,0 0-1 0 0,1 0 0 0 0,-1 0 1 0 0,0 0-1 0 0,1-1 1 0 0,-1 1-1 0 0,1 0 0 0 0,-1-1 1 0 0,1 0-1 0 0,-1 1 1 0 0,1-1-1 0 0,-1 0 0 0 0,1 0 1 0 0,0 0-1 0 0,-1 0 1 0 0,1 0-1 0 0,0 0 0 0 0,0 0 1 0 0,0 0-1 0 0,0 0 1 0 0,0 0-1 0 0,0-1 1 0 0,0 1-1 0 0,0-1 0 0 0,0 1 1 0 0,0 0-1 0 0,1-1 1 0 0,-1 1-1 0 0,1-1 0 0 0,-1 0 1 0 0,1 1-1 0 0,0-1 1 0 0,-1 1-1 0 0,1-1 0 0 0,0 0 1 0 0,0 1-1 0 0,0-1 1 0 0,1-2-1 0 0,21-86-82 0 0,-22 87 70 0 0,1 0-1 0 0,-1 1 1 0 0,1-1-1 0 0,0 1 1 0 0,0-1 0 0 0,0 0-1 0 0,0 1 1 0 0,1 0-1 0 0,-1-1 1 0 0,1 1 0 0 0,-1 0-1 0 0,3-3 1 0 0,2-1-8 0 0,0 1 1 0 0,12-9-1 0 0,5-4-30 0 0,-16 12 47 0 0,0 1 0 0 0,0-1-1 0 0,1 2 1 0 0,-1-1 0 0 0,1 1 0 0 0,0 0 0 0 0,1 0-1 0 0,9-2 1 0 0,11-2-10 0 0,34-5-1 0 0,-24 6-38 0 0,68-6 50 0 0,-90 12 0 0 0,35-2 0 0 0,73 7 0 0 0,-15 0 0 0 0,280 0 0 0 0,-308 1 0 0 0,-69-4 0 0 0,75 13 0 0 0,-72-11 0 0 0,0 0 0 0 0,19 6 0 0 0,6 2 0 0 0,-22-9 0 0 0,-1 0 0 0 0,1-1 0 0 0,0 0 0 0 0,28-5 0 0 0,13 1 0 0 0,21-4 0 0 0,-12-4 0 0 0,117-15 0 0 0,-143 23 0 0 0,53 3 0 0 0,-31 2 0 0 0,72 4 0 0 0,-89-6 0 0 0,-14 2 0 0 0,40-5 0 0 0,82-11 0 0 0,-88 11 0 0 0,-48 3 0 0 0,0-1 0 0 0,33-5 0 0 0,40-8 0 0 0,-69 12 0 0 0,48 2 0 0 0,-27 1 0 0 0,-26 0 0 0 0,36 6 0 0 0,1 1 0 0 0,-11-1 0 0 0,-30-5 0 0 0,25 3 0 0 0,15-5 0 0 0,140-5 0 0 0,-125 0 0 0 0,-27 3 0 0 0,54-11 0 0 0,-71 10 0 0 0,1 0 0 0 0,0 2 0 0 0,30 2 0 0 0,-9 0 0 0 0,259-9 0 0 0,-177 2 0 0 0,142-4 0 0 0,-89 20 0 0 0,-93-5 0 0 0,-53-2 0 0 0,41-2 0 0 0,219-19 0 0 0,-186 15 0 0 0,-16 1 0 0 0,141 3 0 0 0,-90 2 0 0 0,205-16 0 0 0,-116 3 0 0 0,-170 7 0 0 0,55-5 0 0 0,200-15-119 0 0,-180 14 211 0 0,-39 10-79 0 0,6-2-79 0 0,193-20 130 0 0,-248 17-62 0 0,32-1-15 0 0,-24 0-41 0 0,-44 3 54 0 0,0 0 0 0 0,0 1 1 0 0,22 2-1 0 0,312 9 50 0 0,-247-11-89 0 0,-11-4 27 0 0,-6 0 13 0 0,93-8 66 0 0,-148 11-60 0 0,47 3 0 0 0,24-2-8 0 0,-70 0 2 0 0,35 2-1 0 0,28-1-14 0 0,75-3 48 0 0,-130 3-55 0 0,16-6 21 0 0,52-2 0 0 0,-102 8 0 0 0,0-1 0 0 0,0 2 0 0 0,0-1 0 0 0,11 3 0 0 0,-5-2 11 0 0,19-1 42 0 0,-22 0-53 0 0,26 3 0 0 0,-23-2 0 0 0,2-1 11 0 0,-1 1 31 0 0,1 4-31 0 0,-5-2-11 0 0,4-1 0 0 0,-2 3 0 0 0,0-1 0 0 0,-1-1 0 0 0,-2-3 0 0 0,-5-1 0 0 0,-2 1 0 0 0,0-1 0 0 0,0 1 0 0 0,0-1 0 0 0,0 0 0 0 0,0 1 0 0 0,0-1 0 0 0,0 0 0 0 0,0 1 0 0 0,0-1 0 0 0,0 0 0 0 0,0 0 0 0 0,0 0 0 0 0,0 0 0 0 0,1-2 0 0 0,1 0 0 0 0,28-32 0 0 0,-28 32 0 0 0,-1 0 0 0 0,0-1 0 0 0,0 1 0 0 0,0-1 0 0 0,0 0 0 0 0,0 0 0 0 0,-1 1 0 0 0,0-1 0 0 0,2-7 0 0 0,3-11 0 0 0,1 2 0 0 0,-3 5-4 0 0,-3 10 11 0 0,0-1 0 0 0,1 0-1 0 0,-1-9 1 0 0,-1 9 45 0 0,1 0 0 0 0,0 0 0 0 0,0 1 0 0 0,3-9 0 0 0,2-14-4 0 0,1-7-181 0 0,-5 26 90 0 0,0 0-1 0 0,0 0 1 0 0,0-14-1 0 0,-2 19 48 0 0,0 0 0 0 0,1 0 0 0 0,-1 1-1 0 0,1-1 1 0 0,0 0 0 0 0,0 1 0 0 0,2-4 0 0 0,-1 0-2 0 0,0 1-1 0 0,-1 0 1 0 0,1 0-1 0 0,-1-1 1 0 0,-1 1 0 0 0,1-1-1 0 0,-1-7 1 0 0,0-3-195 0 0,0 16 154 0 0,0-1 133 0 0,0 1-87 0 0,0 1 1 0 0,0-1-1 0 0,0 1 0 0 0,0-1 1 0 0,0 1-1 0 0,0-1 1 0 0,0 1-1 0 0,0-1 1 0 0,0 1-1 0 0,0-1 0 0 0,0 1 1 0 0,0-1-1 0 0,0 1 1 0 0,0-1-1 0 0,-1 1 0 0 0,1 0 1 0 0,0-1-1 0 0,-1 0 1 0 0,-19-22 300 0 0,19 22-307 0 0,-1-1 0 0 0,1 1 0 0 0,0-1 0 0 0,0 1 0 0 0,0-1 0 0 0,0 1 1 0 0,0-1-1 0 0,0 0 0 0 0,0 1 0 0 0,0-1 0 0 0,0-3 0 0 0,-2-2-1 0 0,-1 1-9 0 0,-24-39 121 0 0,26 40-79 0 0,0-1 1 0 0,0 1-1 0 0,0 0 0 0 0,1 0 0 0 0,-1-1 1 0 0,1-6-1 0 0,-4-11 99 0 0,0-2-16 0 0,5 18-68 0 0,-1 1 0 0 0,0-1 0 0 0,-3-12 0 0 0,-1-1 29 0 0,-4-13 4 0 0,6 25-59 0 0,0 0 1 0 0,1-1-1 0 0,-1-9 1 0 0,-3-36 24 0 0,-5-70 133 0 0,11 91-164 0 0,-1 7-3 0 0,2 1-1 0 0,4-34 0 0 0,7-62 18 0 0,3-12 4 0 0,-11 109-34 0 0,0-26 0 0 0,-3 27 0 0 0,6-29 0 0 0,15-74 0 0 0,-6 10 0 0 0,-6 57 0 0 0,-6 30 0 0 0,14-54 0 0 0,-8 48 0 0 0,-3 1 0 0 0,5-44 0 0 0,-3 12 0 0 0,-7 54 1 0 0,25-191 62 0 0,-10 29-63 0 0,-2 27 0 0 0,-5 59 0 0 0,2-17 0 0 0,7-48 0 0 0,-1 4 0 0 0,-8 69 0 0 0,-6 56 0 0 0,-1 0 0 0 0,-1-46 0 0 0,-8 25 0 0 0,3 32 0 0 0,1 0 0 0 0,0-15 0 0 0,6-84 0 0 0,6-137 0 0 0,-11 185 0 0 0,-1 28 0 0 0,2 0 0 0 0,9-64 0 0 0,-3 32 0 0 0,-1 8 0 0 0,6-42 0 0 0,-4 61 0 0 0,0 6 0 0 0,1-40 0 0 0,-5 45-21 0 0,13-50 0 0 0,-10 54-20 0 0,-1-1 0 0 0,3-51 0 0 0,-8 34-23 0 0,1 1 1 0 0,14-73-1 0 0,-12 92 40 0 0,2-31-1 0 0,3-19-2 0 0,-4 42 14 0 0,-1-1 1 0 0,-2-54-1 0 0,2-31-13 0 0,2-55-175 0 0,-5 131 157 0 0,0 28 14 0 0,5-23 0 0 0,-3 23 23 0 0,0-23-1 0 0,-1 25 8 0 0,0 0 0 0 0,0 0 0 0 0,1 0 0 0 0,3-12 0 0 0,-2 11-15 0 0,-1 1 0 0 0,0-1 0 0 0,-1 0 0 0 0,-1-22 0 0 0,-9-50-149 0 0,0 12 72 0 0,-10-58 55 0 0,2 17 21 0 0,13 94 17 0 0,-7-29 0 0 0,0 2-14 0 0,9 36-22 0 0,-3-20 27 0 0,5-29-129 0 0,0 56 124 0 0,0 4 8 0 0,0-1 0 0 0,0 1 0 0 0,0-1 0 0 0,0 1 0 0 0,0-1 0 0 0,0 1 0 0 0,0-1 0 0 0,0 0-1 0 0,0 1 1 0 0,0-1 0 0 0,1 1 0 0 0,-1-1 0 0 0,0 1 0 0 0,0-1 0 0 0,1 1 0 0 0,-1-1 0 0 0,0 1 0 0 0,1-1 0 0 0,-1 1 0 0 0,1 0 0 0 0,-1-1 0 0 0,0 1-1 0 0,1 0 1 0 0,-1-1 0 0 0,1 1 0 0 0,-1 0 0 0 0,1-1 0 0 0,-1 1 0 0 0,1 0 0 0 0,-1 0 0 0 0,1 0 0 0 0,-1-1 0 0 0,1 1 0 0 0,0 0 0 0 0,-1 0 0 0 0,1 0-1 0 0,-1 0 1 0 0,1 0 0 0 0,-1 0 0 0 0,1 0 0 0 0,-1 0 0 0 0,1 0 0 0 0,0 0 0 0 0,-1 1 0 0 0,2-1 0 0 0,0 1-7 0 0,1 0 1 0 0,-1 1 0 0 0,0-1-1 0 0,0 1 1 0 0,1-1 0 0 0,-1 1-1 0 0,0 0 1 0 0,0 0-1 0 0,0 0 1 0 0,-1 0 0 0 0,1 0-1 0 0,0 0 1 0 0,-1 0-1 0 0,1 1 1 0 0,-1-1 0 0 0,0 1-1 0 0,0-1 1 0 0,0 1 0 0 0,0-1-1 0 0,1 5 1 0 0,-1-2-29 0 0,0 0-1 0 0,0 0 1 0 0,-1 0 0 0 0,1 0 0 0 0,-1 1 0 0 0,0-1-1 0 0,-1 0 1 0 0,1 0 0 0 0,-1 0 0 0 0,-2 8-1 0 0,1-9 28 0 0,0-1 0 0 0,0 1-1 0 0,0 0 1 0 0,0-1-1 0 0,-1 1 1 0 0,0-1 0 0 0,-4 5-1 0 0,-26 23-71 0 0,29-29 84 0 0,-1 2 6 0 0,0 0 0 0 0,0 0-1 0 0,0-1 1 0 0,-1 0 0 0 0,1 0 0 0 0,-1 0-1 0 0,0-1 1 0 0,0 0 0 0 0,0 0 0 0 0,0-1 0 0 0,0 1-1 0 0,0-1 1 0 0,-9 0 0 0 0,13-1 6 0 0,-1 0 0 0 0,1-1 0 0 0,-1 1 0 0 0,1-1 0 0 0,-1 0 0 0 0,1 0 0 0 0,-4-1 0 0 0,-6-6 31 0 0,11 6-39 0 0,-1 0 1 0 0,1 0-1 0 0,-1 0 0 0 0,1 0 0 0 0,0 0 0 0 0,0 0 0 0 0,0-1 0 0 0,0 1 0 0 0,0 0 0 0 0,0 0 0 0 0,1-1 0 0 0,-1 1 0 0 0,1-1 0 0 0,0 1 0 0 0,-1 0 0 0 0,1-1 0 0 0,0 1 0 0 0,1-4 0 0 0,0-1 11 0 0,1-1 1 0 0,0 1-1 0 0,0 0 0 0 0,5-10 1 0 0,4-10 2 0 0,-10 23-17 0 0,1-1 0 0 0,0 1 0 0 0,0 1 0 0 0,0-1 0 0 0,1 0 0 0 0,-1 0 0 0 0,7-6 0 0 0,1-2 0 0 0,-5 7-2 0 0,0-1-1 0 0,0 1 1 0 0,0 0-1 0 0,1 0 1 0 0,0 1-1 0 0,0 0 1 0 0,0 0 0 0 0,0 0-1 0 0,11-4 1 0 0,5-1-18 0 0,37-9 1 0 0,-15 5 10 0 0,-39 12 2 0 0,0-1 1 0 0,0 1-1 0 0,0 0 0 0 0,0 1 1 0 0,0-1-1 0 0,1 1 0 0 0,-1 0 1 0 0,0 0-1 0 0,0 1 0 0 0,0 0 1 0 0,0 0-1 0 0,0 0 0 0 0,0 0 1 0 0,6 3-1 0 0,-8-3 2 0 0,1 1 0 0 0,-1 0-1 0 0,1 0 1 0 0,-1 0 0 0 0,1 0 0 0 0,-1 1-1 0 0,0-1 1 0 0,0 1 0 0 0,0 0-1 0 0,-1 0 1 0 0,1 0 0 0 0,-1 0 0 0 0,1 0-1 0 0,-1 0 1 0 0,0 1 0 0 0,0-1 0 0 0,-1 1-1 0 0,3 6 1 0 0,-3-4 2 0 0,1-1 0 0 0,-2 0 1 0 0,1 0-1 0 0,0 0 0 0 0,-1 0 0 0 0,0 1 0 0 0,-1-1 0 0 0,1 0 0 0 0,-1 0 1 0 0,0 0-1 0 0,0 0 0 0 0,0 0 0 0 0,-4 8 0 0 0,1-3-4 0 0,-1 0 1 0 0,-1-1-1 0 0,1 1 0 0 0,-1-1 1 0 0,-11 12-1 0 0,11-15 12 0 0,-1 0 0 0 0,0 0-1 0 0,0 0 1 0 0,-1-1 0 0 0,0 0 0 0 0,0 0-1 0 0,-15 5 1 0 0,9-3 48 0 0,5-2-35 0 0,0-1 1 0 0,0-1-1 0 0,-1 0 0 0 0,1 0 1 0 0,-1-1-1 0 0,1 0 0 0 0,-1 0 1 0 0,0-1-1 0 0,0-1 1 0 0,0 1-1 0 0,0-2 0 0 0,1 1 1 0 0,-16-4-1 0 0,23 3-13 0 0,0 1 1 0 0,0-1-1 0 0,-1 0 0 0 0,1 0 0 0 0,0 0 0 0 0,0 0 1 0 0,0-1-1 0 0,0 1 0 0 0,0 0 0 0 0,0-1 0 0 0,1 0 0 0 0,-4-3 1 0 0,-15-26 76 0 0,9 14-32 0 0,10 14-39 0 0,-1 0 0 0 0,1 0 0 0 0,-1 0 0 0 0,1 0 0 0 0,0-1 0 0 0,0 1 0 0 0,0-1 0 0 0,0 1-1 0 0,1-1 1 0 0,0 1 0 0 0,-1-1 0 0 0,2-6 0 0 0,0 2-1 0 0,0 0 0 0 0,0 0 0 0 0,1 0 0 0 0,4-10 0 0 0,-4 12-8 0 0,0 0 1 0 0,1 0-1 0 0,0 0 0 0 0,0 0 0 0 0,0 0 0 0 0,1 1 1 0 0,0-1-1 0 0,0 1 0 0 0,1 0 0 0 0,-1 0 1 0 0,1 1-1 0 0,0-1 0 0 0,0 1 0 0 0,0 0 0 0 0,1 1 1 0 0,0-1-1 0 0,-1 1 0 0 0,1 0 0 0 0,0 0 1 0 0,1 1-1 0 0,-1 0 0 0 0,0 0 0 0 0,1 0 0 0 0,-1 1 1 0 0,1 0-1 0 0,9 0 0 0 0,-7 0-1 0 0,0 2 0 0 0,0-1 1 0 0,12 3-1 0 0,-18-2-3 0 0,1 0 0 0 0,-1 0 0 0 0,0 1 1 0 0,0-1-1 0 0,1 1 0 0 0,-1-1 0 0 0,0 1 0 0 0,0 0 1 0 0,-1 0-1 0 0,1 0 0 0 0,0 1 0 0 0,2 2 0 0 0,0 1-7 0 0,0 0-1 0 0,0 0 0 0 0,-1 1 0 0 0,1-1 0 0 0,-1 1 0 0 0,-1 0 0 0 0,1 0 0 0 0,-1 1 0 0 0,-1-1 0 0 0,1 1 0 0 0,-1-1 0 0 0,-1 1 0 0 0,1 0 0 0 0,-1 0 0 0 0,-1 0 1 0 0,1-1-1 0 0,-1 1 0 0 0,-1 0 0 0 0,-1 9 0 0 0,1-8 7 0 0,-1 0 1 0 0,-1 0 0 0 0,0 0-1 0 0,0 0 1 0 0,-1-1-1 0 0,0 1 1 0 0,0-1-1 0 0,-1 0 1 0 0,0 0 0 0 0,-1-1-1 0 0,1 1 1 0 0,-1-1-1 0 0,-1 0 1 0 0,1-1 0 0 0,-15 11-1 0 0,-5 0 3 0 0,-1-1 0 0 0,-1-2 0 0 0,-57 22 0 0 0,74-32 0 0 0,-4 2 1 0 0,-1-2 0 0 0,0 0 0 0 0,1 0 0 0 0,-1-2 0 0 0,0 0-1 0 0,-1 0 1 0 0,1-2 0 0 0,0 0 0 0 0,0-1 0 0 0,0 0 0 0 0,-24-6 0 0 0,31 4 6 0 0,1 1 1 0 0,0-1-1 0 0,0-1 0 0 0,0 1 1 0 0,0-2-1 0 0,1 1 1 0 0,-1-1-1 0 0,-9-8 0 0 0,12 9-3 0 0,1 0 0 0 0,-1 0 0 0 0,1-1 0 0 0,0 0 0 0 0,0 0 0 0 0,0 0 0 0 0,0 0 0 0 0,1-1 0 0 0,0 0-1 0 0,0 1 1 0 0,1-1 0 0 0,-3-7 0 0 0,3 4 10 0 0,0-1 1 0 0,0 1-1 0 0,1-1 1 0 0,0 1-1 0 0,0-1 0 0 0,1 0 1 0 0,1 1-1 0 0,-1-1 1 0 0,2 0-1 0 0,-1 1 0 0 0,1-1 1 0 0,1 1-1 0 0,-1 0 1 0 0,7-12-1 0 0,-6 12 4 0 0,0 1-1 0 0,1 0 0 0 0,0 0 1 0 0,0 0-1 0 0,1 0 1 0 0,0 1-1 0 0,1 0 1 0 0,-1 0-1 0 0,1 0 1 0 0,8-7-1 0 0,-3 7-17 0 0,0-1 0 0 0,0 2 0 0 0,1-1 0 0 0,0 1 0 0 0,0 1 0 0 0,0 0 0 0 0,1 1 0 0 0,-1 1 0 0 0,1-1 0 0 0,0 2 0 0 0,0 0 0 0 0,0 0 0 0 0,0 2 0 0 0,1-1 0 0 0,-1 2 0 0 0,0 0 0 0 0,0 0 0 0 0,0 1 0 0 0,0 1 0 0 0,0 0 0 0 0,0 1 0 0 0,-1 0 0 0 0,0 1 0 0 0,0 0 0 0 0,16 10 0 0 0,-19-9 0 0 0,-1 0 0 0 0,0 0 0 0 0,0 1 0 0 0,0 1 0 0 0,-1-1 0 0 0,0 1 0 0 0,-1 0 0 0 0,0 1 0 0 0,0-1 0 0 0,5 11 0 0 0,-8-13 0 0 0,0 1 0 0 0,0-1 0 0 0,-1 1 0 0 0,0-1 0 0 0,0 1 0 0 0,0 0 0 0 0,-1-1 0 0 0,0 1 0 0 0,-1 0 0 0 0,1 0 0 0 0,-1 0 0 0 0,-1 0 0 0 0,1 0 0 0 0,-1 0 0 0 0,0 0 0 0 0,-3 8 0 0 0,2-9 1 0 0,0 1-1 0 0,-1-1 1 0 0,1 0-1 0 0,-1-1 1 0 0,0 1 0 0 0,-1 0-1 0 0,1-1 1 0 0,-1 0-1 0 0,0 1 1 0 0,-1-2 0 0 0,1 1-1 0 0,-1 0 1 0 0,0-1-1 0 0,0 0 1 0 0,0 0 0 0 0,-1 0-1 0 0,-9 4 1 0 0,-1 0 69 0 0,-2 0 0 0 0,1-1 0 0 0,-32 8 0 0 0,38-13-23 0 0,-1 0 0 0 0,0 0-1 0 0,0-1 1 0 0,0-1 0 0 0,0 0 0 0 0,-21-2 0 0 0,30 1-32 0 0,-1 0 0 0 0,1 0 0 0 0,-1 0 0 0 0,1 0-1 0 0,0 0 1 0 0,0-1 0 0 0,0 1 0 0 0,0-1 0 0 0,0 0 0 0 0,0 0 0 0 0,0 0 0 0 0,0 0 0 0 0,1-1 0 0 0,-1 1 0 0 0,1-1 0 0 0,0 0 0 0 0,-1 1 0 0 0,1-1 0 0 0,1 0 0 0 0,-1 0 0 0 0,0-1 0 0 0,1 1 0 0 0,-1 0 0 0 0,1 0-1 0 0,-1-7 1 0 0,0 4 7 0 0,1 0-1 0 0,1 1 1 0 0,-1-1 0 0 0,1 0-1 0 0,0 1 1 0 0,0-1-1 0 0,0 0 1 0 0,1 0-1 0 0,0 1 1 0 0,0-1-1 0 0,1 1 1 0 0,0-1-1 0 0,0 1 1 0 0,0-1 0 0 0,3-4-1 0 0,2 0-17 0 0,0 0 0 0 0,0 0 0 0 0,2 0 0 0 0,-1 1 0 0 0,1 1 0 0 0,0-1 0 0 0,15-9 0 0 0,-1 2 7 0 0,1 2-1 0 0,33-16 1 0 0,-17 14-138 0 0,1 1 1 0 0,42-10-1 0 0,-14 10-2718 0 0,-66 15 1726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9.72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41:32.39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502 58 2304 0 0,'-45'-48'14709'0'0,"19"41"-11610"0"0,18 5-2096 0 0,6 2-882 0 0,0 0 0 0 0,0 0 0 0 0,0 0 0 0 0,0 0 0 0 0,0 0 0 0 0,1 0 0 0 0,-1 1 0 0 0,0-1 0 0 0,0 0 0 0 0,0 1-1 0 0,0 0 1 0 0,1 0 0 0 0,-1-1 0 0 0,0 1 0 0 0,-1 2 0 0 0,-11 3 74 0 0,-2 0-76 0 0,0 1 1 0 0,1 1 0 0 0,-1 1 0 0 0,2 0 0 0 0,-18 15 0 0 0,12-10-39 0 0,0 1-57 0 0,1 2 0 0 0,-17 18 0 0 0,-13 12-115 0 0,24-26 14 0 0,-6 5-90 0 0,-27 29 0 0 0,50-44 157 0 0,6-8-46 0 0,15-4-61 0 0,-9 2 103 0 0,9-2 21 0 0,0-1 1 0 0,-1-1-1 0 0,1 1 0 0 0,0-2 0 0 0,-1 0 1 0 0,0 0-1 0 0,23-13 0 0 0,-1 3-32 0 0,78-42-213 0 0,-47 23 378 0 0,91-51 560 0 0,-58 31-858 0 0,-85 46 142 0 0,0 1 0 0 0,1 1 0 0 0,0 0 0 0 0,0 1 0 0 0,19-3 0 0 0,-20 7 16 0 0,-12 0-1 0 0,0 0 0 0 0,0 0 1 0 0,0 1-1 0 0,0-1 0 0 0,0 0 0 0 0,0 0 0 0 0,-1 1 0 0 0,1-1 0 0 0,0 1 0 0 0,0-1 0 0 0,0 1 0 0 0,1 0 0 0 0,-2 0 0 0 0,1 0-1 0 0,-1-1 0 0 0,1 1 1 0 0,-1 0-1 0 0,0 0 1 0 0,1 0-1 0 0,-1 0 0 0 0,0-1 1 0 0,1 1-1 0 0,-1 0 1 0 0,0 0-1 0 0,0 0 0 0 0,0 0 1 0 0,0 0-1 0 0,0 0 0 0 0,0 0 1 0 0,0 0-1 0 0,0 0 1 0 0,0-1-1 0 0,-1 3 0 0 0,-8 19-22 0 0,6-16 22 0 0,-10 19 39 0 0,-1-1 0 0 0,-1 0-1 0 0,0-1 1 0 0,-2-1-1 0 0,-1 0 1 0 0,-1-1 0 0 0,-27 23-1 0 0,-163 116 332 0 0,175-137-354 0 0,-3 5 23 0 0,13-9-2 0 0,-27 14 0 0 0,39-26-23 0 0,1-1 4 0 0,1 1-1 0 0,-1 0 1 0 0,-14 14-1 0 0,23-20 49 0 0,3-1-65 0 0,0 1 0 0 0,1-1 0 0 0,-1 0 0 0 0,0-1-1 0 0,1 1 1 0 0,-1 0 0 0 0,0 0 0 0 0,0 0 0 0 0,1-1-1 0 0,-1 1 1 0 0,0-1 0 0 0,0 1 0 0 0,1-1 0 0 0,-1 1 0 0 0,0-1-1 0 0,2-1 1 0 0,8-5-32 0 0,0 0 0 0 0,1 0 0 0 0,18-6-1 0 0,11-6 35 0 0,11-12-1 0 0,17-8 0 0 0,-19 15-5 0 0,72-48 0 0 0,-85 49-68 0 0,70-31 1 0 0,-100 51 67 0 0,52-22 5 0 0,-53 22 0 0 0,1 1 0 0 0,-1 0 0 0 0,0 0 0 0 0,1 0 0 0 0,11 0 0 0 0,-9 1 0 0 0,3 2 0 0 0,-12-1 0 0 0,1 0 0 0 0,0 0 0 0 0,-1 1 0 0 0,1-1 0 0 0,-1 1 0 0 0,1-1 0 0 0,-1 0 0 0 0,1 1 0 0 0,-1-1 0 0 0,1 1 0 0 0,-1-1 0 0 0,0 1 0 0 0,1-1 0 0 0,-1 1 0 0 0,0 0 0 0 0,1 0 0 0 0,-1 1 0 0 0,0-1 0 0 0,0 1 0 0 0,0-1 0 0 0,0 1 0 0 0,-1 0 0 0 0,1-1 0 0 0,0 1 0 0 0,-1-1 0 0 0,0 1 0 0 0,1-1 0 0 0,-2 3 0 0 0,-1 3 0 0 0,-1 5 28 0 0,-1 1-1 0 0,-1-2 1 0 0,0 1-1 0 0,-1-1 0 0 0,0 0 1 0 0,-15 18-1 0 0,-59 56 63 0 0,67-72-81 0 0,-97 82 60 0 0,78-67-25 0 0,-52 44 43 0 0,59-52-33 0 0,21-17-39 0 0,0 1-1 0 0,1-1 1 0 0,-1 1 0 0 0,-5 7 0 0 0,9-11-14 0 0,1 0 0 0 0,0 0 1 0 0,0 1-1 0 0,-1-1 0 0 0,1 0 0 0 0,0 0 1 0 0,0 0-1 0 0,-1 1 0 0 0,1-1 1 0 0,0 0-1 0 0,0 0 0 0 0,0 1 0 0 0,-1-1 1 0 0,1 0-1 0 0,0 1 0 0 0,0-1 0 0 0,0 0 1 0 0,0 1-1 0 0,0-1 0 0 0,-1 0 0 0 0,1 1 1 0 0,0-1-1 0 0,0 0 0 0 0,0 1 1 0 0,0-1-1 0 0,0 0 0 0 0,0 0 0 0 0,0 1 1 0 0,0-1-1 0 0,0 0 0 0 0,1 1 0 0 0,-1-1 1 0 0,0 0-1 0 0,0 1 0 0 0,0-1 0 0 0,0 0 1 0 0,0 1-1 0 0,0-1 0 0 0,1 0 1 0 0,-1 0-1 0 0,0 1 0 0 0,1-1 0 0 0,4 1-12 0 0,-1 0 2 0 0,0-1 0 0 0,-1 0 0 0 0,1 0 0 0 0,-1-1 0 0 0,1 1 0 0 0,0-1 0 0 0,-1 0 0 0 0,6-1 0 0 0,30-14-83 0 0,-28 12 83 0 0,18-11 9 0 0,48-30 0 0 0,-20 11 0 0 0,281-137 0 0 0,-127 68 0 0 0,-11 8 0 0 0,-132 71 11 0 0,-67 24-6 0 0,-1 1 1 0 0,0 0-1 0 0,0 0 1 0 0,0 0-1 0 0,0 0 1 0 0,0 0-1 0 0,0 0 0 0 0,0 0 1 0 0,0 0-1 0 0,0 0 1 0 0,0-1-1 0 0,-1 3 1 0 0,-4 9 44 0 0,-2 0 0 0 0,1-1 1 0 0,-2 0-1 0 0,1 0 0 0 0,-2-1 1 0 0,-10 11-1 0 0,1 1-30 0 0,3-6 6 0 0,0 0 1 0 0,0-1 0 0 0,-23 16 0 0 0,-57 34 59 0 0,10-7-15 0 0,-12 4 91 0 0,54-36-122 0 0,22-9-28 0 0,19-16 50 0 0,13-6 16 0 0,87-56 13 0 0,27-17 42 0 0,-62 36-101 0 0,0 0-67 0 0,28-17-66 0 0,-69 43 52 0 0,-20 14 45 0 0,1 0 1 0 0,-1 0 0 0 0,1 0 0 0 0,0 0 0 0 0,0 0-1 0 0,6-3 1 0 0,-9 5 3 0 0,1 0 0 0 0,-1 0 0 0 0,1 0 0 0 0,-1 0 0 0 0,0-1 0 0 0,1 1 0 0 0,-1 0 0 0 0,1 0 0 0 0,-1 0 0 0 0,1 0 0 0 0,-1 0 0 0 0,1 0 0 0 0,-1 0 0 0 0,1 0 0 0 0,-1 0 0 0 0,1 1 0 0 0,-1-1 0 0 0,1 0 0 0 0,-1 0 0 0 0,1 0 0 0 0,-1 0 0 0 0,1 1 0 0 0,-1 4 0 0 0,-1-1 0 0 0,0 1 0 0 0,0-1 0 0 0,0 1 0 0 0,0-1 0 0 0,-1 1 0 0 0,1-1 0 0 0,-5 6 0 0 0,-2 2 0 0 0,-15 18 0 0 0,6-9 0 0 0,-42 55 54 0 0,46-60-29 0 0,-23 21 0 0 0,-5 7-1 0 0,-9 16 292 0 0,49-59-152 0 0,3-2-34 0 0,40-11 4 0 0,22-7-134 0 0,-59 17-845 0 0,-2 1 422 0 0,0 0 0 0 0,1 0 0 0 0,-1 1 0 0 0,0-1 0 0 0,4 1 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41:32.39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502 58 2304 0 0,'-45'-48'14709'0'0,"19"41"-11610"0"0,18 5-2096 0 0,6 2-882 0 0,0 0 0 0 0,0 0 0 0 0,0 0 0 0 0,0 0 0 0 0,0 0 0 0 0,1 0 0 0 0,-1 1 0 0 0,0-1 0 0 0,0 0 0 0 0,0 1-1 0 0,0 0 1 0 0,1 0 0 0 0,-1-1 0 0 0,0 1 0 0 0,-1 2 0 0 0,-11 3 74 0 0,-2 0-76 0 0,0 1 1 0 0,1 1 0 0 0,-1 1 0 0 0,2 0 0 0 0,-18 15 0 0 0,12-10-39 0 0,0 1-57 0 0,1 2 0 0 0,-17 18 0 0 0,-13 12-115 0 0,24-26 14 0 0,-6 5-90 0 0,-27 29 0 0 0,50-44 157 0 0,6-8-46 0 0,15-4-61 0 0,-9 2 103 0 0,9-2 21 0 0,0-1 1 0 0,-1-1-1 0 0,1 1 0 0 0,0-2 0 0 0,-1 0 1 0 0,0 0-1 0 0,23-13 0 0 0,-1 3-32 0 0,78-42-213 0 0,-47 23 378 0 0,91-51 560 0 0,-58 31-858 0 0,-85 46 142 0 0,0 1 0 0 0,1 1 0 0 0,0 0 0 0 0,0 1 0 0 0,19-3 0 0 0,-20 7 16 0 0,-12 0-1 0 0,0 0 0 0 0,0 0 1 0 0,0 1-1 0 0,0-1 0 0 0,0 0 0 0 0,0 0 0 0 0,-1 1 0 0 0,1-1 0 0 0,0 1 0 0 0,0-1 0 0 0,0 1 0 0 0,1 0 0 0 0,-2 0 0 0 0,1 0-1 0 0,-1-1 0 0 0,1 1 1 0 0,-1 0-1 0 0,0 0 1 0 0,1 0-1 0 0,-1 0 0 0 0,0-1 1 0 0,1 1-1 0 0,-1 0 1 0 0,0 0-1 0 0,0 0 0 0 0,0 0 1 0 0,0 0-1 0 0,0 0 0 0 0,0 0 1 0 0,0 0-1 0 0,0 0 1 0 0,0-1-1 0 0,-1 3 0 0 0,-8 19-22 0 0,6-16 22 0 0,-10 19 39 0 0,-1-1 0 0 0,-1 0-1 0 0,0-1 1 0 0,-2-1-1 0 0,-1 0 1 0 0,-1-1 0 0 0,-27 23-1 0 0,-163 116 332 0 0,175-137-354 0 0,-3 5 23 0 0,13-9-2 0 0,-27 14 0 0 0,39-26-23 0 0,1-1 4 0 0,1 1-1 0 0,-1 0 1 0 0,-14 14-1 0 0,23-20 49 0 0,3-1-65 0 0,0 1 0 0 0,1-1 0 0 0,-1 0 0 0 0,0-1-1 0 0,1 1 1 0 0,-1 0 0 0 0,0 0 0 0 0,0 0 0 0 0,1-1-1 0 0,-1 1 1 0 0,0-1 0 0 0,0 1 0 0 0,1-1 0 0 0,-1 1 0 0 0,0-1-1 0 0,2-1 1 0 0,8-5-32 0 0,0 0 0 0 0,1 0 0 0 0,18-6-1 0 0,11-6 35 0 0,11-12-1 0 0,17-8 0 0 0,-19 15-5 0 0,72-48 0 0 0,-85 49-68 0 0,70-31 1 0 0,-100 51 67 0 0,52-22 5 0 0,-53 22 0 0 0,1 1 0 0 0,-1 0 0 0 0,0 0 0 0 0,1 0 0 0 0,11 0 0 0 0,-9 1 0 0 0,3 2 0 0 0,-12-1 0 0 0,1 0 0 0 0,0 0 0 0 0,-1 1 0 0 0,1-1 0 0 0,-1 1 0 0 0,1-1 0 0 0,-1 0 0 0 0,1 1 0 0 0,-1-1 0 0 0,1 1 0 0 0,-1-1 0 0 0,0 1 0 0 0,1-1 0 0 0,-1 1 0 0 0,0 0 0 0 0,1 0 0 0 0,-1 1 0 0 0,0-1 0 0 0,0 1 0 0 0,0-1 0 0 0,0 1 0 0 0,-1 0 0 0 0,1-1 0 0 0,0 1 0 0 0,-1-1 0 0 0,0 1 0 0 0,1-1 0 0 0,-2 3 0 0 0,-1 3 0 0 0,-1 5 28 0 0,-1 1-1 0 0,-1-2 1 0 0,0 1-1 0 0,-1-1 0 0 0,0 0 1 0 0,-15 18-1 0 0,-59 56 63 0 0,67-72-81 0 0,-97 82 60 0 0,78-67-25 0 0,-52 44 43 0 0,59-52-33 0 0,21-17-39 0 0,0 1-1 0 0,1-1 1 0 0,-1 1 0 0 0,-5 7 0 0 0,9-11-14 0 0,1 0 0 0 0,0 0 1 0 0,0 1-1 0 0,-1-1 0 0 0,1 0 0 0 0,0 0 1 0 0,0 0-1 0 0,-1 1 0 0 0,1-1 1 0 0,0 0-1 0 0,0 0 0 0 0,0 1 0 0 0,-1-1 1 0 0,1 0-1 0 0,0 1 0 0 0,0-1 0 0 0,0 0 1 0 0,0 1-1 0 0,0-1 0 0 0,-1 0 0 0 0,1 1 1 0 0,0-1-1 0 0,0 0 0 0 0,0 1 1 0 0,0-1-1 0 0,0 0 0 0 0,0 0 0 0 0,0 1 1 0 0,0-1-1 0 0,0 0 0 0 0,1 1 0 0 0,-1-1 1 0 0,0 0-1 0 0,0 1 0 0 0,0-1 0 0 0,0 0 1 0 0,0 1-1 0 0,0-1 0 0 0,1 0 1 0 0,-1 0-1 0 0,0 1 0 0 0,1-1 0 0 0,4 1-12 0 0,-1 0 2 0 0,0-1 0 0 0,-1 0 0 0 0,1 0 0 0 0,-1-1 0 0 0,1 1 0 0 0,0-1 0 0 0,-1 0 0 0 0,6-1 0 0 0,30-14-83 0 0,-28 12 83 0 0,18-11 9 0 0,48-30 0 0 0,-20 11 0 0 0,281-137 0 0 0,-127 68 0 0 0,-11 8 0 0 0,-132 71 11 0 0,-67 24-6 0 0,-1 1 1 0 0,0 0-1 0 0,0 0 1 0 0,0 0-1 0 0,0 0 1 0 0,0 0-1 0 0,0 0 0 0 0,0 0 1 0 0,0 0-1 0 0,0 0 1 0 0,0-1-1 0 0,-1 3 1 0 0,-4 9 44 0 0,-2 0 0 0 0,1-1 1 0 0,-2 0-1 0 0,1 0 0 0 0,-2-1 1 0 0,-10 11-1 0 0,1 1-30 0 0,3-6 6 0 0,0 0 1 0 0,0-1 0 0 0,-23 16 0 0 0,-57 34 59 0 0,10-7-15 0 0,-12 4 91 0 0,54-36-122 0 0,22-9-28 0 0,19-16 50 0 0,13-6 16 0 0,87-56 13 0 0,27-17 42 0 0,-62 36-101 0 0,0 0-67 0 0,28-17-66 0 0,-69 43 52 0 0,-20 14 45 0 0,1 0 1 0 0,-1 0 0 0 0,1 0 0 0 0,0 0 0 0 0,0 0-1 0 0,6-3 1 0 0,-9 5 3 0 0,1 0 0 0 0,-1 0 0 0 0,1 0 0 0 0,-1 0 0 0 0,0-1 0 0 0,1 1 0 0 0,-1 0 0 0 0,1 0 0 0 0,-1 0 0 0 0,1 0 0 0 0,-1 0 0 0 0,1 0 0 0 0,-1 0 0 0 0,1 0 0 0 0,-1 0 0 0 0,1 1 0 0 0,-1-1 0 0 0,1 0 0 0 0,-1 0 0 0 0,1 0 0 0 0,-1 0 0 0 0,1 1 0 0 0,-1 4 0 0 0,-1-1 0 0 0,0 1 0 0 0,0-1 0 0 0,0 1 0 0 0,0-1 0 0 0,-1 1 0 0 0,1-1 0 0 0,-5 6 0 0 0,-2 2 0 0 0,-15 18 0 0 0,6-9 0 0 0,-42 55 54 0 0,46-60-29 0 0,-23 21 0 0 0,-5 7-1 0 0,-9 16 292 0 0,49-59-152 0 0,3-2-34 0 0,40-11 4 0 0,22-7-134 0 0,-59 17-845 0 0,-2 1 422 0 0,0 0 0 0 0,1 0 0 0 0,-1 1 0 0 0,0-1 0 0 0,4 1 1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41:50.83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4389 2969 17191 0 0,'-181'81'1848'0'0,"178"-80"-1904"0"0,0 0 0 0 0,0-1 0 0 0,0 1-1 0 0,0-1 1 0 0,-1 0 0 0 0,1 0 0 0 0,0 0-1 0 0,0 0 1 0 0,-4-1 0 0 0,-4 0-70 0 0,10 1 111 0 0,-1 0-16 0 0,1 0 1 0 0,-1 0-1 0 0,1 1 0 0 0,-1-2 0 0 0,1 1 1 0 0,0 0-1 0 0,-1 0 0 0 0,1 0 0 0 0,-1-1 1 0 0,1 1-1 0 0,-1 0 0 0 0,1-1 0 0 0,0 1 0 0 0,-1-1 1 0 0,1 0-1 0 0,0 0 0 0 0,-1 1 0 0 0,1-1 1 0 0,0 0-1 0 0,-2-2 0 0 0,1 1-89 0 0,-1-1 1 0 0,1 1-1 0 0,0 0 0 0 0,-1 1 0 0 0,0-1 0 0 0,-3-2 1 0 0,3 3 80 0 0,1-1 1 0 0,-1 0-1 0 0,1 1 1 0 0,-1-1 0 0 0,-3-4-1 0 0,6 5 83 0 0,-1 0 0 0 0,0 0 0 0 0,1 0-1 0 0,-1 0 1 0 0,0 0 0 0 0,1 0 0 0 0,0 0-1 0 0,-1 0 1 0 0,1 0 0 0 0,0 0 0 0 0,-1-1 0 0 0,1 1-1 0 0,0 0 1 0 0,0 0 0 0 0,0 0 0 0 0,0 0-1 0 0,0-1 1 0 0,0 1 0 0 0,1-1 0 0 0,0-10 278 0 0,-1 10-264 0 0,0 1 1 0 0,0-1-1 0 0,0 0 0 0 0,0 0 0 0 0,1 0 0 0 0,-1 1 0 0 0,1-1 0 0 0,-1 0 0 0 0,1 0 0 0 0,0 1 0 0 0,0-1 0 0 0,-1 1 0 0 0,1-1 0 0 0,0 1 1 0 0,1-1-1 0 0,-1 1 0 0 0,2-3 0 0 0,24-22 345 0 0,2 2 1 0 0,0 1 0 0 0,61-37-1 0 0,-35 28-356 0 0,112-61 74 0 0,-71 41-121 0 0,-92 51 35 0 0,0-1 0 0 0,0 0-1 0 0,0 0 1 0 0,-1 0 0 0 0,5-4 847 0 0,-18 14-775 0 0,-1 0 0 0 0,0-1 1 0 0,0-1-1 0 0,-20 10 0 0 0,7-4-17 0 0,2-1-82 0 0,-30 10 0 0 0,42-18-9 0 0,-1 1 1 0 0,1-2 0 0 0,-1 1 0 0 0,0-2 0 0 0,-15 2-1 0 0,14-5 15 0 0,12 2-12 0 0,-1-1 0 0 0,1 1 0 0 0,-1 0 0 0 0,1 0-1 0 0,-1-1 1 0 0,0 1 0 0 0,1 0 0 0 0,-1-1 0 0 0,1 1 0 0 0,-1-1 0 0 0,1 1 0 0 0,0-1 0 0 0,-1 1 0 0 0,1-1 0 0 0,-1 1 0 0 0,1-1 0 0 0,0 1 0 0 0,-1-1 0 0 0,1 0 0 0 0,0 1 0 0 0,0-1 0 0 0,0 1 0 0 0,-1-1 0 0 0,1 0 0 0 0,0 1 0 0 0,0-1 0 0 0,0 0 0 0 0,0 1 0 0 0,0-1 0 0 0,0 0 0 0 0,0 1 0 0 0,0-1-1 0 0,1-1 1 0 0,0-1-2 0 0,0 0 0 0 0,1-1-1 0 0,-1 1 1 0 0,1 0 0 0 0,2-4-1 0 0,4-7 3 0 0,0-1-2 0 0,0 1 0 0 0,1 0 0 0 0,1 1 0 0 0,0 0 0 0 0,0 0 0 0 0,22-18 0 0 0,6-9-16 0 0,-21 22-9 0 0,1 0-1 0 0,1 1 1 0 0,0 2 0 0 0,1-1-1 0 0,1 2 1 0 0,0 1-1 0 0,1 1 1 0 0,1 0-1 0 0,-1 2 1 0 0,40-12-1 0 0,-53 20 26 0 0,0 1 0 0 0,-1-1 0 0 0,1 2 0 0 0,0-1 0 0 0,0 1 0 0 0,18 3 0 0 0,-20-2 0 0 0,-5-1 0 0 0,-1 0 0 0 0,1 0-1 0 0,0 0 1 0 0,0 0 0 0 0,-1 1 0 0 0,1-1-1 0 0,0 1 1 0 0,-1-1 0 0 0,1 1 0 0 0,-1-1-1 0 0,1 1 1 0 0,2 2 0 0 0,-4-2 1 0 0,1 0 0 0 0,0 0 0 0 0,-1 0 0 0 0,1 0-1 0 0,-1 0 1 0 0,1 0 0 0 0,-1 1 0 0 0,1-1 0 0 0,-1 0 0 0 0,0 0 0 0 0,0 1 0 0 0,0-1 0 0 0,1 0 0 0 0,-1 0 0 0 0,-1 1 0 0 0,1-1 0 0 0,0 0 0 0 0,-1 3 0 0 0,1 15 66 0 0,0-13-35 0 0,-1 0 0 0 0,1 0-1 0 0,-1 0 1 0 0,0 0 0 0 0,0 0 0 0 0,-4 10-1 0 0,-3 0 61 0 0,-20 29 0 0 0,1-1-37 0 0,4-9 31 0 0,0-2 0 0 0,-56 61 1 0 0,32-41 71 0 0,37-42-67 0 0,-21 18 1 0 0,22-23 18 0 0,1 1 0 0 0,1 1-1 0 0,-1 0 1 0 0,-10 14 0 0 0,18-22-100 0 0,0 0 0 0 0,0 0-1 0 0,0 0 1 0 0,-1 0 0 0 0,1 0-1 0 0,0 1 1 0 0,0-1 0 0 0,0 0-1 0 0,0 0 1 0 0,0 0 0 0 0,0 0-1 0 0,0 0 1 0 0,0 0 0 0 0,-1 0-1 0 0,1 1 1 0 0,0-1 0 0 0,0 0-1 0 0,0 0 1 0 0,0 0 0 0 0,0 0-1 0 0,0 1 1 0 0,0-1 0 0 0,0 0-1 0 0,0 0 1 0 0,0 0 0 0 0,0 0-1 0 0,0 0 1 0 0,0 1 0 0 0,0-1-1 0 0,0 0 1 0 0,0 0 0 0 0,0 0-1 0 0,0 0 1 0 0,0 0 0 0 0,0 1-1 0 0,0-1 1 0 0,0 0 0 0 0,0 0-1 0 0,1 0 1 0 0,-1 0 0 0 0,0 0-1 0 0,0 1 1 0 0,0-1 0 0 0,0 0-1 0 0,0 0 1 0 0,0 0 0 0 0,0 0-1 0 0,1 0 1 0 0,-1 0 0 0 0,0 0 0 0 0,0 0-1 0 0,0 0 1 0 0,0 1 0 0 0,13-4 107 0 0,19-10-110 0 0,109-69 46 0 0,99-34 75 0 0,-219 107-109 0 0,54-22 50 0 0,92-24 1 0 0,-120 39-32 0 0,8-2 28 0 0,-49 17-61 0 0,0-1 0 0 0,0 1 0 0 0,1 1 0 0 0,-1-1-1 0 0,0 1 1 0 0,13 2 0 0 0,-18-2 8 0 0,1 0-1 0 0,-1 1 1 0 0,1-1-1 0 0,-1 1 1 0 0,1 0-1 0 0,-1-1 1 0 0,1 1-1 0 0,-1 0 1 0 0,0 0-1 0 0,0 0 1 0 0,1 0-1 0 0,-1 0 1 0 0,0 0-1 0 0,0 0 1 0 0,0 0-1 0 0,0 0 0 0 0,0 1 1 0 0,0-1-1 0 0,0 0 1 0 0,-1 1-1 0 0,1-1 1 0 0,0 1-1 0 0,-1-1 1 0 0,1 0-1 0 0,-1 1 1 0 0,1 0-1 0 0,-1-1 1 0 0,0 1-1 0 0,0-1 1 0 0,0 1-1 0 0,0-1 1 0 0,0 4-1 0 0,0 0 43 0 0,0 0 0 0 0,-1 1-1 0 0,0-1 1 0 0,0 0 0 0 0,0 0-1 0 0,-1 0 1 0 0,1 0 0 0 0,-5 9-1 0 0,-10 12-15 0 0,0 0 0 0 0,-2-1 0 0 0,0-1 0 0 0,-2-1 0 0 0,-1-1 0 0 0,-26 23 1 0 0,5-3 112 0 0,31-30-110 0 0,-1-1 0 0 0,-25 20 0 0 0,-22 17-42 0 0,52-43-12 0 0,19-5-48 0 0,4-5 63 0 0,-1 0 0 0 0,1-2 0 0 0,-1 1 0 0 0,0-2 0 0 0,-1 0 0 0 0,16-12 0 0 0,-7 5 10 0 0,25-12-1 0 0,-21 14 22 0 0,28-21 1 0 0,15-8-30 0 0,-39 24-40 0 0,-17 9-70 0 0,28-13 0 0 0,-32 21 109 0 0,-8 1 71 0 0,-2 0-72 0 0,0 0 0 0 0,1 0 0 0 0,-1 0 0 0 0,0 1 0 0 0,0-1 0 0 0,1 0 0 0 0,-1 1 0 0 0,0-1 0 0 0,1 0 0 0 0,-1 0 0 0 0,0 1 0 0 0,0-1 0 0 0,0 1 0 0 0,1-1 0 0 0,-1 0 0 0 0,0 1 0 0 0,0-1 0 0 0,0 0 0 0 0,0 1 0 0 0,0-1 0 0 0,0 1 0 0 0,0-1 0 0 0,0 0 0 0 0,0 1 0 0 0,0-1 0 0 0,0 1 0 0 0,0-1 0 0 0,0 0 0 0 0,0 1 0 0 0,0-1 0 0 0,0 0 0 0 0,0 1 0 0 0,-1 0 0 0 0,-2 13-11 0 0,-2 1 6 0 0,-1 0 0 0 0,0 0 1 0 0,-1 0-1 0 0,-14 20 0 0 0,-5 7 79 0 0,22-33-78 0 0,-1-1 1 0 0,0 0-1 0 0,-1 0 1 0 0,0 0-1 0 0,0 0 1 0 0,-11 9-1 0 0,15-15-7 0 0,-2 3 43 0 0,-5 12 21 0 0,9-16-55 0 0,0-1 1 0 0,0 0 0 0 0,0 0-1 0 0,1 0 1 0 0,-1 0 0 0 0,0 0-1 0 0,0 1 1 0 0,0-1-1 0 0,0 0 1 0 0,1 0 0 0 0,-1 0-1 0 0,0 0 1 0 0,0 0-1 0 0,1 0 1 0 0,-1 0 0 0 0,0 0-1 0 0,0 0 1 0 0,0 0 0 0 0,1 0-1 0 0,-1 0 1 0 0,0 0-1 0 0,0 0 1 0 0,0 0 0 0 0,1 0-1 0 0,-1 0 1 0 0,0 0-1 0 0,0 0 1 0 0,0 0 0 0 0,1 0-1 0 0,-1 0 1 0 0,0 0 0 0 0,0-1-1 0 0,13-2-1 0 0,-1-2 0 0 0,0 1 0 0 0,0-2 0 0 0,-1 1 0 0 0,0-2 0 0 0,16-11 0 0 0,31-16 0 0 0,-43 27 0 0 0,-2 1 0 0 0,-1 0 0 0 0,1-1 0 0 0,22-17 0 0 0,-26 18 0 0 0,0 0 0 0 0,0 1 0 0 0,1 0 0 0 0,19-7 0 0 0,-13 6 0 0 0,-13 5 0 0 0,-1-1 0 0 0,0 1 0 0 0,1 0 0 0 0,-1-1 0 0 0,0 0 0 0 0,0 1 0 0 0,0-1 0 0 0,0 0 0 0 0,2-2 0 0 0,13-11 0 0 0,-11 10 0 0 0,-11 4 11 0 0,3 1 42 0 0,1 25 11 0 0,-2-12-64 0 0,4-2 0 0 0,-8 2 0 0 0,7-13 0 0 0,0 0 0 0 0,0 0 0 0 0,-1 1 0 0 0,1-1 0 0 0,0 0 0 0 0,0 1 0 0 0,0-1 0 0 0,0 0 0 0 0,0 1 0 0 0,0-1 0 0 0,0 0 0 0 0,0 0 0 0 0,0 1 0 0 0,0-1 0 0 0,0 0 0 0 0,0 1 0 0 0,0-1 0 0 0,0 0 0 0 0,0 1 0 0 0,0-1 0 0 0,0 0 0 0 0,0 1 0 0 0,0-1 0 0 0,0 0 0 0 0,0 0 0 0 0,1 1 0 0 0,-1-1 0 0 0,0 1 0 0 0,11 0 0 0 0,8-1 10 0 0,-15-2 12 0 0,-1 0 0 0 0,12-5-12 0 0,-1-1 0 0 0,0 0 0 0 0,0-1 0 0 0,-1 0 1 0 0,17-17-1 0 0,14-8 3 0 0,-38 30-13 0 0,0-1 0 0 0,0 1 0 0 0,0-1 0 0 0,0-1 0 0 0,-1 1 0 0 0,7-8 0 0 0,-6 10 0 0 0,-8 5 0 0 0,0 1 0 0 0,0-1 0 0 0,0 0 0 0 0,0 1 0 0 0,0-1 0 0 0,-1 0 0 0 0,1 0 0 0 0,-5 3 0 0 0,-9 7 0 0 0,3 3 0 0 0,11-13 0 0 0,0 1 0 0 0,0 0 0 0 0,0-1 0 0 0,-1 1 0 0 0,1-1 0 0 0,-1 0 0 0 0,1 0 0 0 0,-1 0 0 0 0,-4 2 0 0 0,0 0-3 0 0,-22 10-63 0 0,-40 15-1 0 0,49-23 67 0 0,16-7 0 0 0,-1 0 0 0 0,-8 0 0 0 0,12 1 0 0 0,1-1 0 0 0,0 1-1 0 0,-1 0 1 0 0,1 0 0 0 0,0 0 0 0 0,0-1-1 0 0,-1 1 1 0 0,1 0 0 0 0,0 0 0 0 0,0-1-1 0 0,-1 1 1 0 0,1 0 0 0 0,0-1 0 0 0,0 1-1 0 0,0 0 1 0 0,0-1 0 0 0,-1 1-1 0 0,1 0 1 0 0,0-1 0 0 0,0 1 0 0 0,0 0-1 0 0,0-1 1 0 0,0 1 0 0 0,0 0 0 0 0,0-1-1 0 0,0 1 1 0 0,0-1 0 0 0,4-12-18 0 0,11-12-30 0 0,-4 14 35 0 0,-1 0-1 0 0,2 1 1 0 0,-1 0 0 0 0,1 1 0 0 0,15-9 0 0 0,-10 6-21 0 0,25-21 0 0 0,-37 29 32 0 0,0 0-1 0 0,1 0 0 0 0,-1 1 1 0 0,10-5-1 0 0,-9 6 3 0 0,0-1 1 0 0,-1-1-1 0 0,11-7 0 0 0,-16 11 0 0 0,-1 0 0 0 0,1 0 0 0 0,0 0 0 0 0,0 0 0 0 0,0 0 0 0 0,0 0 0 0 0,0 0 0 0 0,0 0 0 0 0,-1 0 0 0 0,1 0 0 0 0,0 0 0 0 0,0 0 0 0 0,0 0 0 0 0,0 0 0 0 0,0 0 0 0 0,0 0 0 0 0,0 0 0 0 0,0-1 0 0 0,0 1 0 0 0,-1 0 0 0 0,1 0 0 0 0,0 0 0 0 0,0 0 0 0 0,0 0 0 0 0,0 0 0 0 0,0 0 0 0 0,0 0 0 0 0,0-1 0 0 0,0 1 0 0 0,0 0 0 0 0,0 0 0 0 0,0 0 0 0 0,0 0 0 0 0,0 0 0 0 0,0 0 0 0 0,0-1 0 0 0,0 1 0 0 0,0 0 0 0 0,0 0 0 0 0,0 0 0 0 0,0 0 0 0 0,0 0 0 0 0,0 0 0 0 0,0-1 0 0 0,0 1 0 0 0,0 0 0 0 0,0 0 0 0 0,0 0 0 0 0,0 0 0 0 0,0 0 0 0 0,1 0 0 0 0,-1 0 0 0 0,0 0 0 0 0,0-1 0 0 0,0 1 0 0 0,0 0 0 0 0,0 0 0 0 0,0 0 0 0 0,0 0 0 0 0,0 0 0 0 0,1 0 0 0 0,-1 0 0 0 0,0 0 0 0 0,-9 0 0 0 0,9 0 0 0 0,-40 22 0 0 0,31-19 0 0 0,-1 0 0 0 0,1-1 0 0 0,-1 0 0 0 0,-10 0-1 0 0,-13 2 13 0 0,27-4-3 0 0,-1 0-1 0 0,1 0 1 0 0,0-1 0 0 0,-1 1 0 0 0,-12-4-1 0 0,13 2-7 0 0,4 1-1 0 0,-1 1 0 0 0,1-1 0 0 0,0 0 0 0 0,0 0 0 0 0,0 0 0 0 0,0 0 0 0 0,0 0 0 0 0,0-1 0 0 0,0 1 0 0 0,1-1 0 0 0,-1 1 0 0 0,-2-4 0 0 0,-14-10 0 0 0,14 13 0 0 0,0-1 0 0 0,0 1 0 0 0,0-1 0 0 0,0 0 0 0 0,1 0 0 0 0,-1 0 0 0 0,1-1 0 0 0,0 0 0 0 0,0 1 0 0 0,0-1 0 0 0,0 0 0 0 0,1 0 0 0 0,0 0 0 0 0,-1-1 0 0 0,-1-5 0 0 0,-8-23-69 0 0,1-1 1 0 0,2 0-1 0 0,1 0 0 0 0,-5-47 0 0 0,11 54 16 0 0,0 15 40 0 0,1 1 1 0 0,1-1-1 0 0,-1 0 1 0 0,2 0-1 0 0,0 1 0 0 0,4-21 1 0 0,0 13 5 0 0,37-115 23 0 0,-35 119 10 0 0,-1 0-1 0 0,11-15 0 0 0,-10 19-14 0 0,-1-1 1 0 0,0 0-1 0 0,0 0 0 0 0,4-16 0 0 0,-8 21-11 0 0,1 0 0 0 0,-1 0 0 0 0,2 1 0 0 0,-1 0 0 0 0,1-1 0 0 0,0 1 0 0 0,0 0 0 0 0,9-9 0 0 0,-6 9 14 0 0,-13 11 16 0 0,-1 0 0 0 0,1 1 0 0 0,1-1 0 0 0,-1 1 1 0 0,-7 10-1 0 0,6-7-18 0 0,0-1 1 0 0,-10 9-1 0 0,2-5-8 0 0,2-2 12 0 0,1 1 1 0 0,-18 19 0 0 0,19-18-7 0 0,-1-6 1 0 0,9-5 42 0 0,9-13 11 0 0,14-28-47 0 0,-7 12 7 0 0,19-27-1 0 0,60-93-83 0 0,-78 129 32 0 0,1 0 1 0 0,27-25-1 0 0,3-4 19 0 0,23-23 9 0 0,-48 51 0 0 0,-12 13 0 0 0,0 0 0 0 0,0 0 0 0 0,11-6 0 0 0,-12 10 0 0 0,-6 4 0 0 0,-4 6 0 0 0,3-7 0 0 0,-18 20 45 0 0,-1-1 0 0 0,0-1 0 0 0,-1 0-1 0 0,-43 27 1 0 0,19-14-48 0 0,27-19 11 0 0,-21 12-1 0 0,-75 42 197 0 0,107-62-191 0 0,-23 8 61 0 0,29-12-72 0 0,-1 0-1 0 0,1 0 1 0 0,-1 0 0 0 0,1 0 0 0 0,0 1-1 0 0,-1-1 1 0 0,1 0 0 0 0,-1 0 0 0 0,1 0 0 0 0,-1 0-1 0 0,1 0 1 0 0,-1 0 0 0 0,1 0 0 0 0,0 0-1 0 0,-1 0 1 0 0,1 0 0 0 0,-1 0 0 0 0,1 0-1 0 0,-1-1 1 0 0,1 1 0 0 0,0 0 0 0 0,-1 0 0 0 0,1 0-1 0 0,-1 0 1 0 0,1-1 0 0 0,0 1 0 0 0,-1 0-1 0 0,1 0 1 0 0,0-1 0 0 0,-1 1 0 0 0,1 0 0 0 0,0-1-1 0 0,0 1 1 0 0,-1 0 0 0 0,1-1 0 0 0,0 1-1 0 0,0-1 1 0 0,-1 1 0 0 0,1 0 0 0 0,0-1-1 0 0,0 1 1 0 0,0-1 0 0 0,0 1 0 0 0,0-1 0 0 0,0 1-1 0 0,0 0 1 0 0,0-1 0 0 0,0 1 0 0 0,0-1-1 0 0,0 1 1 0 0,0-1 0 0 0,0 1 0 0 0,0-1-1 0 0,0 1 1 0 0,0 0 0 0 0,0-1 0 0 0,0 1 0 0 0,1-1-1 0 0,-1 1 1 0 0,0 0 0 0 0,0-1 0 0 0,0 1-1 0 0,1 0 1 0 0,-1-1 0 0 0,0 1 0 0 0,1-1 0 0 0,30-40-72 0 0,-27 35 55 0 0,0 0 0 0 0,1 0 0 0 0,0 0 0 0 0,8-7 0 0 0,-7 7-2 0 0,0 0 1 0 0,0 0 0 0 0,-1-1-1 0 0,6-9 1 0 0,-5 7 8 0 0,1 0 1 0 0,-1 1-1 0 0,2 0 1 0 0,-1 0 0 0 0,1 1-1 0 0,0 0 1 0 0,1 0-1 0 0,-1 1 1 0 0,12-6-1 0 0,6-10 8 0 0,-20 17 0 0 0,0 0 0 0 0,0 0 0 0 0,9-5 0 0 0,-5 6 0 0 0,22-11 0 0 0,-23 10-10 0 0,-7 4 108 0 0,-8 15-34 0 0,2-10-64 0 0,1 0 0 0 0,-1 0-1 0 0,1-1 1 0 0,-1 0 0 0 0,0 0 0 0 0,0 0-1 0 0,-1 0 1 0 0,-4 2 0 0 0,-18 13 13 0 0,15-8 8 0 0,0 0 1 0 0,-1-1-1 0 0,-1 0 0 0 0,-27 14 1 0 0,-68 31 54 0 0,-63 26 39 0 0,152-73-107 0 0,-5 3-7 0 0,0-2 0 0 0,-28 6 0 0 0,47-13-1 0 0,-11 2-3 0 0,0 0 0 0 0,-1-2 0 0 0,-28 0 0 0 0,45-1-1 0 0,0 0 0 0 0,0 0 0 0 0,0 0 0 0 0,0 0 0 0 0,0 0 0 0 0,0-1 0 0 0,1 1 0 0 0,-1-1 0 0 0,0 1 0 0 0,0 0 0 0 0,0-1 0 0 0,0 1 0 0 0,1-1 0 0 0,-1 0 0 0 0,0 1 0 0 0,0-1 0 0 0,1 0 0 0 0,-1 1 0 0 0,0-1 0 0 0,1 0 0 0 0,-1 0 0 0 0,1 1 0 0 0,-1-1 0 0 0,1 0 0 0 0,0 0 0 0 0,-1 0 0 0 0,1 0 0 0 0,0 0 0 0 0,-1 0 0 0 0,1 0 0 0 0,0 0 0 0 0,0 1 0 0 0,0-1 0 0 0,0 0 0 0 0,0 0 0 0 0,0 0 0 0 0,0 0 0 0 0,0 0 0 0 0,0 0 0 0 0,1 0 0 0 0,-1 0 0 0 0,0 0 0 0 0,0 0 0 0 0,1 0 0 0 0,0-1 0 0 0,7-17-175 0 0,-7 16 163 0 0,-1 1-1 0 0,1 0 1 0 0,0-1-1 0 0,0 1 1 0 0,0 0-1 0 0,2-4 1 0 0,64-98-232 0 0,-64 100 239 0 0,0 0 1 0 0,0 0 0 0 0,0 1 0 0 0,1-1 0 0 0,3-2-1 0 0,-2 2-2 0 0,-1 1-1 0 0,0-1 1 0 0,-1 0-1 0 0,5-5 1 0 0,-2 0 6 0 0,-4 6 10 0 0,1-1-1 0 0,-1 1 0 0 0,1 0 0 0 0,0 1 1 0 0,-1-1-1 0 0,2 0 0 0 0,-1 1 1 0 0,0 0-1 0 0,0-1 0 0 0,5-1 1 0 0,-17 11-33 0 0,0 1 0 0 0,-14 14 0 0 0,14-12 54 0 0,-23 18 0 0 0,-14 9-15 0 0,24-18-11 0 0,-28 17-1 0 0,17-15 24 0 0,-342 197 72 0 0,319-186-55 0 0,33-18-23 0 0,-25 11 0 0 0,-58 20 66 0 0,90-38-40 0 0,16-7-43 0 0,-1 0 0 0 0,1 0 1 0 0,0 0-1 0 0,0 0 0 0 0,-1 0 1 0 0,1 1-1 0 0,0-1 0 0 0,-1 0 1 0 0,1 0-1 0 0,0 0 0 0 0,0 0 1 0 0,-1 0-1 0 0,1 0 0 0 0,0 0 1 0 0,-1 0-1 0 0,1 0 0 0 0,0 0 1 0 0,0 0-1 0 0,-1 0 0 0 0,1 0 1 0 0,0-1-1 0 0,0 1 0 0 0,-1 0 1 0 0,1 0-1 0 0,0 0 0 0 0,0 0 1 0 0,-1 0-1 0 0,1 0 0 0 0,0-1 1 0 0,0 1-1 0 0,-1 0 0 0 0,1-4-9 0 0,0 0 0 0 0,1-1 0 0 0,0 1 0 0 0,-1 0 0 0 0,1 1 0 0 0,0-1 0 0 0,1 0 0 0 0,-1 0 0 0 0,1 0 0 0 0,3-6 1 0 0,48-58-222 0 0,21-34 17 0 0,-43 61 170 0 0,-1 8 43 0 0,-29 32 0 0 0,-1 1 0 0 0,1-1 0 0 0,0 1-1 0 0,-1-1 1 0 0,1 1 0 0 0,-1-1 0 0 0,1 0 0 0 0,-1 1 0 0 0,1-1-1 0 0,-1 0 1 0 0,1 0 0 0 0,-1 1 0 0 0,0-1 0 0 0,1 0 0 0 0,-1 0-1 0 0,0 0 1 0 0,0 1 0 0 0,0-1 0 0 0,1-1 0 0 0,-1 0 1 0 0,0 1 0 0 0,1-1 0 0 0,-1 0 0 0 0,1 1 0 0 0,0-1 0 0 0,-1 1 0 0 0,1-1 0 0 0,0 0 0 0 0,0 1 0 0 0,0 0 0 0 0,0-1 1 0 0,0 1-1 0 0,0 0 0 0 0,0-1 0 0 0,1 1 0 0 0,1-2 0 0 0,-1 2 68 0 0,-8 5 69 0 0,-3 0-74 0 0,0 1 0 0 0,1 0 0 0 0,-1 0 0 0 0,1 1 1 0 0,-15 13-1 0 0,-9 9-3 0 0,-61 40 1 0 0,31-26-32 0 0,31-21 3 0 0,-1-2 0 0 0,-38 17-1 0 0,9-6 9 0 0,42-21-14 0 0,-40 14 0 0 0,27-12-17 0 0,28-10 1 0 0,0 0-1 0 0,0 0 1 0 0,0-1 0 0 0,-9 1-1 0 0,13-1-9 0 0,0 0 0 0 0,1 0-1 0 0,-1-1 1 0 0,0 1 0 0 0,1 0 0 0 0,-1 0-1 0 0,0 0 1 0 0,0-1 0 0 0,0 1 0 0 0,1 0-1 0 0,-1 0 1 0 0,0-1 0 0 0,0 1 0 0 0,0 0-1 0 0,1 0 1 0 0,-1-1 0 0 0,0 1 0 0 0,0 0-1 0 0,0-1 1 0 0,0 1 0 0 0,0 0-1 0 0,0 0 1 0 0,0-1 0 0 0,0 1 0 0 0,1 0-1 0 0,-1-1 1 0 0,0 1 0 0 0,0 0 0 0 0,-1-1-1 0 0,1 1 1 0 0,0 0 0 0 0,0-1 0 0 0,0 1-1 0 0,0 0 1 0 0,0-1 0 0 0,0 1 0 0 0,0 0-1 0 0,0 0 1 0 0,-1-1 0 0 0,1 1 0 0 0,0 0-1 0 0,0-1 1 0 0,0 1 0 0 0,-1 0 0 0 0,1 0-1 0 0,0-1 1 0 0,0 1 0 0 0,0 0 0 0 0,-1 0-1 0 0,1 0 1 0 0,0 0 0 0 0,-1-1 0 0 0,1 1-1 0 0,0 0 1 0 0,0 0 0 0 0,-1 0-1 0 0,1 0 1 0 0,0 0 0 0 0,-1 0 0 0 0,1 0-1 0 0,0 0 1 0 0,-1 0 0 0 0,1 0 0 0 0,0 0-1 0 0,-1 0 1 0 0,1 0 0 0 0,0 0 0 0 0,-1 0-1 0 0,1 0 2 0 0,28-42-98 0 0,-21 29 43 0 0,1 1 0 0 0,18-22 0 0 0,-7 15 41 0 0,-2 1-41 0 0,-1 0 0 0 0,22-32 0 0 0,-24 29 14 0 0,27-34 1 0 0,-21 29 8 0 0,25-38 0 0 0,3-4 4 0 0,-47 66 26 0 0,6-6-7 0 0,0-1 0 0 0,-1 0 1 0 0,0 0-1 0 0,-1-1 0 0 0,0 0 0 0 0,6-14 0 0 0,-11 23 17 0 0,-1 1-1 0 0,1-1 1 0 0,0 0-1 0 0,0 1 1 0 0,0-1-1 0 0,-1 1 1 0 0,1-1 0 0 0,0 1-1 0 0,-1-1 1 0 0,1 1-1 0 0,0-1 1 0 0,-1 1-1 0 0,1 0 1 0 0,-1-1-1 0 0,1 1 1 0 0,-1-1-1 0 0,1 1 1 0 0,-1 0-1 0 0,1-1 1 0 0,-1 1 0 0 0,1 0-1 0 0,-1 0 1 0 0,1 0-1 0 0,-1-1 1 0 0,0 1-1 0 0,-36 18 247 0 0,27-14-217 0 0,2 0-1 0 0,-1 0 0 0 0,0 1 1 0 0,-10 8-1 0 0,-112 74 31 0 0,19-15-50 0 0,-144 94-38 0 0,-9-14 583 0 0,259-149-533 0 0,2-1 2 0 0,-1 2-45 0 0,0-2-1 0 0,0 1 1 0 0,0 0-1 0 0,0-1 1 0 0,-1 0 0 0 0,1 0-1 0 0,-1-1 1 0 0,-8 2-1 0 0,13-3-101 0 0,1 0 100 0 0,0-1 1 0 0,0 1-1 0 0,0-1 1 0 0,0 1-1 0 0,-1 0 1 0 0,1-1 0 0 0,0 1-1 0 0,0 0 1 0 0,0-1-1 0 0,0 1 1 0 0,0-1-1 0 0,0 1 1 0 0,0 0-1 0 0,0-1 1 0 0,0 1-1 0 0,1-1 1 0 0,-1 1-1 0 0,0 0 1 0 0,0-1-1 0 0,0 1 1 0 0,0 0-1 0 0,0-1 1 0 0,1 1-1 0 0,-1 0 1 0 0,1-1 0 0 0,7-11-77 0 0,-6 9 27 0 0,24-36-97 0 0,49-55 0 0 0,-22 29 160 0 0,-32 39 0 0 0,31-32 0 0 0,90-86 0 0 0,-99 106 0 0 0,-33 23 11 0 0,-10 15-8 0 0,0 0 0 0 0,1 0 0 0 0,-1-1-1 0 0,0 1 1 0 0,0 0 0 0 0,0 0 0 0 0,0-1 0 0 0,0 1 0 0 0,0 0 0 0 0,0 0 0 0 0,0-1 0 0 0,0 1 0 0 0,1 0 0 0 0,-1 0-1 0 0,0-1 1 0 0,0 1 0 0 0,0 0 0 0 0,-1-1 0 0 0,1 1 0 0 0,0 0 0 0 0,0 0 0 0 0,0-1 0 0 0,0 1 0 0 0,0 0 0 0 0,0 0-1 0 0,0-1 1 0 0,0 1 0 0 0,0 0 0 0 0,-1 0 0 0 0,1-1 0 0 0,0 1 0 0 0,0 0 0 0 0,0 0 0 0 0,0 0 0 0 0,-1-1 0 0 0,1 1-1 0 0,0 0 1 0 0,0 0 0 0 0,-1 0 0 0 0,1 0 0 0 0,0 0 0 0 0,0-1 0 0 0,-1 1 0 0 0,1 0 0 0 0,0 0 0 0 0,0 0 0 0 0,-1 0-1 0 0,1 0 1 0 0,0 0 0 0 0,0 0 0 0 0,-1 0 0 0 0,1 0 0 0 0,0 0 0 0 0,-1 0 0 0 0,1 0 0 0 0,0 0 0 0 0,0 0 0 0 0,-1 0-1 0 0,1 0 1 0 0,-19 1 76 0 0,17 0-63 0 0,-8 1 23 0 0,-1 1-1 0 0,0 0 1 0 0,1 1-1 0 0,-1 0 0 0 0,1 1 1 0 0,-18 11-1 0 0,1-2-20 0 0,-120 67 105 0 0,-21 11-97 0 0,16-28 35 0 0,57-24-2 0 0,-61 18 25 0 0,155-58-84 0 0,-3 2 6 0 0,1-1 0 0 0,-1 0 0 0 0,0 0 0 0 0,1-1 0 0 0,-1 1 0 0 0,0-1 0 0 0,0 1 0 0 0,1-1 0 0 0,-1-1 0 0 0,0 1 0 0 0,-3-1 0 0 0,6 1-6 0 0,1 0 0 0 0,0 0 0 0 0,0 0 0 0 0,-1 0 0 0 0,1-1 0 0 0,0 1 0 0 0,0 0 0 0 0,-1 0 0 0 0,1 0 0 0 0,0 0 0 0 0,0-1 0 0 0,0 1 0 0 0,0 0 0 0 0,-1 0 0 0 0,1 0 0 0 0,0-1 0 0 0,0 1 0 0 0,0 0 0 0 0,0 0 0 0 0,0-1 0 0 0,0 1 0 0 0,0 0 0 0 0,0 0 0 0 0,0-1 0 0 0,0 1 0 0 0,-1 0 0 0 0,1 0 0 0 0,1-1 0 0 0,0-4-7 0 0,0 0 0 0 0,1 1 0 0 0,0-1 0 0 0,0 1 0 0 0,0 0-1 0 0,0-1 1 0 0,1 1 0 0 0,0 0 0 0 0,0 0 0 0 0,4-5 0 0 0,-3 5-10 0 0,16-19-45 0 0,2 0-1 0 0,0 2 0 0 0,2 1 0 0 0,26-19 0 0 0,32-27 48 0 0,57-48-49 0 0,-56 43 64 0 0,22-17 0 0 0,-49 41-44 0 0,-29 23-104 0 0,-26 23 174 0 0,1-1-1 0 0,0 1 1 0 0,0-1 0 0 0,-1 0-1 0 0,1 1 1 0 0,-1-1-1 0 0,0 0 1 0 0,1 0 0 0 0,1-4-1 0 0,-4 6 33 0 0,-1-1 0 0 0,1 0-1 0 0,0 0 1 0 0,-1 1 0 0 0,1-1-1 0 0,-1 0 1 0 0,1 1 0 0 0,0 0-1 0 0,-1-1 1 0 0,-2 1 0 0 0,-8 1-26 0 0,1 0 0 0 0,0 2 0 0 0,-1-1 0 0 0,1 1 0 0 0,0 1 0 0 0,0 0 0 0 0,-17 9 0 0 0,-17 6-35 0 0,-106 32 3 0 0,-21 7 0 0 0,-67 21 0 0 0,176-59 0 0 0,56-18-1 0 0,4-1 0 0 0,0 0-1 0 0,0 0 0 0 0,0 0 0 0 0,0 0 1 0 0,0-1-1 0 0,0 1 0 0 0,-6-1 0 0 0,8 0-67 0 0,2-2 1 0 0,3-6-11 0 0,1 1 0 0 0,-1-1 1 0 0,1 1-1 0 0,0 1 0 0 0,1-1 0 0 0,10-9 0 0 0,41-34-500 0 0,-52 47 574 0 0,201-145-4 0 0,-147 108-16 0 0,-27 19-98 0 0,-7 5-75 0 0,32-27 0 0 0,-41 30 159 0 0,-13 12 28 0 0,-1-1 1 0 0,1 0 0 0 0,-1 0-1 0 0,1 0 1 0 0,-1 0 0 0 0,0 0-1 0 0,0 0 1 0 0,4-5 0 0 0,-6-3-43 0 0,0 8 53 0 0,-1 1 1 0 0,0 0 0 0 0,1-1 0 0 0,-1 1-1 0 0,0 0 1 0 0,0 0 0 0 0,0 0 0 0 0,0 0-1 0 0,0 0 1 0 0,-1 0 0 0 0,1 0 0 0 0,0 0-1 0 0,0 0 1 0 0,-1 0 0 0 0,1 1 0 0 0,0-1 0 0 0,-1 1-1 0 0,1-1 1 0 0,-1 1 0 0 0,1-1 0 0 0,-1 1-1 0 0,1 0 1 0 0,-1-1 0 0 0,1 1 0 0 0,-2 0-1 0 0,-4 0 24 0 0,1 0 0 0 0,-1 0 0 0 0,1 0-1 0 0,-12 3 1 0 0,-153 39 148 0 0,107-25-121 0 0,-28 9 61 0 0,25-5 6 0 0,-38 15 37 0 0,1 0-155 0 0,88-30 0 0 0,3-6 0 0 0,14-1 0 0 0,-1 0 0 0 0,1 0 0 0 0,-1 0 0 0 0,1-1 0 0 0,-1 1 0 0 0,1 0 0 0 0,0 0 0 0 0,-1 0 0 0 0,1 0 0 0 0,0 1 0 0 0,0-1 0 0 0,0 0 0 0 0,-1 0 0 0 0,1 0 0 0 0,2 0 0 0 0,-2 0 0 0 0,26-26-32 0 0,-7 8-32 0 0,34-26 0 0 0,71-52 48 0 0,145-93-216 0 0,-250 172 232 0 0,3-2 0 0 0,-14 14 11 0 0,-34 11 42 0 0,-3 4-43 0 0,1 2-1 0 0,0 0 1 0 0,1 2-1 0 0,-33 22 0 0 0,-23 10 8 0 0,-47 27-17 0 0,100-55 21 0 0,22-12-7 0 0,0-1 0 0 0,-1 0-1 0 0,1 0 1 0 0,-1-1 0 0 0,-12 4 0 0 0,15-4 37 0 0,6-16-102 0 0,1 8 47 0 0,1 0 0 0 0,0 1 0 0 0,0 0 0 0 0,0-1 0 0 0,1 1 0 0 0,3-4-1 0 0,11-11-19 0 0,37-40 11 0 0,-26 28 15 0 0,27-23-37 0 0,81-60 0 0 0,-118 99 33 0 0,175-129 2 0 0,-91 70 0 0 0,-17 14 0 0 0,10-7 0 0 0,-51 39 0 0 0,-33 22 14 0 0,-9 5 122 0 0,-6 3-62 0 0,-29 19-55 0 0,11-6-21 0 0,-25 12 1 0 0,-120 58 1 0 0,53-24 30 0 0,69-36-1 0 0,-1-1 0 0 0,-66 24 1 0 0,85-37-19 0 0,22-9-9 0 0,-1 0 0 0 0,0 0 0 0 0,-1 0 0 0 0,-9 2 0 0 0,15-4-1 0 0,0 0 0 0 0,-1 0 0 0 0,1 1 0 0 0,0-1 0 0 0,-1 0 0 0 0,1 0 0 0 0,0 0 0 0 0,-1 0 0 0 0,1 0-1 0 0,-1 0 1 0 0,1 0 0 0 0,0 0 0 0 0,-1 0 0 0 0,1 0 0 0 0,0 0 0 0 0,-1 0 0 0 0,1 0 0 0 0,0 0 0 0 0,-1 0 0 0 0,1 0 0 0 0,0-1 0 0 0,-1 1 0 0 0,1 0 0 0 0,0 0 0 0 0,-1 0 0 0 0,1-1 0 0 0,0 1 0 0 0,-1 0 0 0 0,1 0 0 0 0,0 0 0 0 0,0-1 0 0 0,-1 1 0 0 0,1 0 0 0 0,0-1 0 0 0,0 1-1 0 0,1-6 19 0 0,0 2-19 0 0,0 0 0 0 0,1 0 0 0 0,0 1 0 0 0,-1-1 0 0 0,1 0 0 0 0,1 1 0 0 0,-1-1 0 0 0,0 1 0 0 0,1 0 0 0 0,5-6 0 0 0,35-29 0 0 0,-38 34 0 0 0,40-32-9 0 0,94-82-46 0 0,-124 106 48 0 0,21-14-1 0 0,-22 17-1 0 0,0 0-1 0 0,-2-1 0 0 0,15-14 1 0 0,21-22-2 0 0,-21 20 11 0 0,-23 18 0 0 0,-4 7 1 0 0,0 1-1 0 0,0-1 1 0 0,0 0 0 0 0,-1 0-1 0 0,1 1 1 0 0,0-1-1 0 0,-1 0 1 0 0,1 0 0 0 0,0 1-1 0 0,-1-1 1 0 0,1 1-1 0 0,-1-1 1 0 0,1 0-1 0 0,-1 1 1 0 0,0-1 0 0 0,1 1-1 0 0,-1-1 1 0 0,1 1-1 0 0,-1 0 1 0 0,0-1 0 0 0,1 1-1 0 0,-1-1 1 0 0,0 1-1 0 0,0 0 1 0 0,1 0 0 0 0,-1-1-1 0 0,0 1 1 0 0,0 0-1 0 0,1 0 1 0 0,-1 0 0 0 0,0 0-1 0 0,0 0 1 0 0,0 0-1 0 0,-29 1 73 0 0,28-1-63 0 0,-20 4 109 0 0,-1 1 1 0 0,1 1-1 0 0,0 1 0 0 0,-27 12 1 0 0,-13 5 12 0 0,-148 59-274 0 0,85-30 52 0 0,17-11 90 0 0,189-94-377 0 0,296-139 290 0 0,-346 178 87 0 0,160-66 0 0 0,-170 73 0 0 0,-13 5-10 0 0,-9 6-12 0 0,-9 5 2 0 0,8-9 28 0 0,-10 9 85 0 0,-1 0 0 0 0,0-2 1 0 0,-1 1-1 0 0,0-2 0 0 0,-15 7 0 0 0,9-5-13 0 0,-378 184 122 0 0,128-69-191 0 0,252-115-9 0 0,15-7-3 0 0,0 0 0 0 0,0 0 0 0 0,0-1 0 0 0,-1 1 0 0 0,1-1 0 0 0,0 0 0 0 0,-1 0 0 0 0,1 0 0 0 0,-1 0 0 0 0,1-1 0 0 0,-7 1-1 0 0,17-12-144 0 0,23-15-2 0 0,-3 4 53 0 0,265-212-188 0 0,-227 189 232 0 0,56-44 49 0 0,-66 46 2 0 0,-55 43 0 0 0,0 0 0 0 0,1 0 0 0 0,-1 0 0 0 0,0 0 0 0 0,0 0 0 0 0,0 0 0 0 0,0 0 0 0 0,0 0 0 0 0,0 0 0 0 0,0 0 0 0 0,0 0 0 0 0,1 0 0 0 0,-1 0 0 0 0,0-1 0 0 0,0 1 0 0 0,0 0 0 0 0,0 0 0 0 0,0 0 0 0 0,0 0 0 0 0,0 0 0 0 0,0 0 0 0 0,0 0 0 0 0,0 0 0 0 0,1 0 0 0 0,-1 0 0 0 0,0-1 0 0 0,0 1 0 0 0,0 0 0 0 0,0 0 0 0 0,0 0 0 0 0,0 0 0 0 0,0 0 0 0 0,0 0 0 0 0,0 0 0 0 0,0-1 0 0 0,0 1 0 0 0,0 0 0 0 0,0 0 0 0 0,0 0 0 0 0,0 0 0 0 0,0 0 0 0 0,0 0 0 0 0,0 0 0 0 0,0-1 0 0 0,0 1 0 0 0,0 0 0 0 0,-1 0 0 0 0,1 0 0 0 0,0 0 0 0 0,0 0 0 0 0,0 0 0 0 0,0 0 0 0 0,0 0 0 0 0,0 0 0 0 0,0-1 0 0 0,0 1 0 0 0,0 0 0 0 0,-10 0 0 0 0,-13 6 12 0 0,-230 113 46 0 0,148-66-56 0 0,-326 167 65 0 0,316-164-31 0 0,-147 73 277 0 0,203-101-196 0 0,34-17-47 0 0,-47 28-1 0 0,48-26-69 0 0,16-10 0 0 0,40-38-95 0 0,71-49-197 0 0,167-105-1 0 0,-19 36 229 0 0,-57 24 64 0 0,-155 103 0 0 0,-22 15 0 0 0,-1 0 0 0 0,16-14 0 0 0,-28 22 2 0 0,8-11 71 0 0,-11 13 41 0 0,-4 1 1 0 0,-8 4-33 0 0,-1 1 1 0 0,1-1-1 0 0,-18 12 0 0 0,-9 4 37 0 0,-153 76 23 0 0,5-2-60 0 0,-88 47-82 0 0,20-9 0 0 0,42-26 0 0 0,180-92 0 0 0,37-22-53 0 0,0 0-1 0 0,1 0 1 0 0,10-11 0 0 0,13-7-90 0 0,41-28-1 0 0,-19 15 33 0 0,40-30-30 0 0,46-41 13 0 0,-49 37 109 0 0,-48 42-3 0 0,54-57-1 0 0,-79 74 28 0 0,11-13-16 0 0,-25 26 17 0 0,1-1-1 0 0,-1 0 0 0 0,0 0 1 0 0,0 1-1 0 0,0-1 1 0 0,0 0-1 0 0,0 0 0 0 0,0 0 1 0 0,0 0-1 0 0,-1 0 0 0 0,1 0 1 0 0,-1 0-1 0 0,1-3 1 0 0,-1 5-5 0 0,0 0 1 0 0,0 0 0 0 0,0 0-1 0 0,0 0 1 0 0,0 0 0 0 0,0 0-1 0 0,0 0 1 0 0,0 0 0 0 0,0 0-1 0 0,0 0 1 0 0,0-1 0 0 0,0 1-1 0 0,0 0 1 0 0,0 0 0 0 0,0 0-1 0 0,0 0 1 0 0,0 0 0 0 0,0 0-1 0 0,-1 0 1 0 0,1 0 0 0 0,0 0-1 0 0,0 0 1 0 0,0 0 0 0 0,0 0-1 0 0,0 0 1 0 0,0 0 0 0 0,0 0-1 0 0,0-1 1 0 0,0 1-1 0 0,0 0 1 0 0,0 0 0 0 0,0 0-1 0 0,0 0 1 0 0,0 0 0 0 0,0 0-1 0 0,-1 0 1 0 0,1 0 0 0 0,0 0-1 0 0,0 0 1 0 0,0 0 0 0 0,0 0-1 0 0,0 0 1 0 0,0 0 0 0 0,0 0-1 0 0,0 0 1 0 0,0 0 0 0 0,0 0-1 0 0,0 0 1 0 0,0 0 0 0 0,-1 0-1 0 0,1 0 1 0 0,0 0 0 0 0,0 0-1 0 0,0 1 1 0 0,0-1 0 0 0,-17 0 69 0 0,1 2 1 0 0,-1 0 0 0 0,0 1-1 0 0,1 0 1 0 0,0 1 0 0 0,-27 11-1 0 0,2 4-1 0 0,-24 8 7 0 0,-339 137-49 0 0,326-130 10 0 0,-152 75 17 0 0,80-36-35 0 0,-87 41 44 0 0,173-93-64 0 0,64-21-1 0 0,0 0 1 0 0,0 0-1 0 0,0 0 1 0 0,0 0-1 0 0,0 0 0 0 0,0 1 1 0 0,0-1-1 0 0,0 0 0 0 0,0 0 1 0 0,0 0-1 0 0,-1 0 0 0 0,1 0 1 0 0,0 0-1 0 0,0 0 1 0 0,0 0-1 0 0,0 0 0 0 0,0 0 1 0 0,0 0-1 0 0,0 0 0 0 0,0 0 1 0 0,0 0-1 0 0,0 0 0 0 0,0 0 1 0 0,0 0-1 0 0,-1 0 1 0 0,1 0-1 0 0,0 0 0 0 0,0 0 1 0 0,0 0-1 0 0,0 0 0 0 0,0 0 1 0 0,0 0-1 0 0,0 0 0 0 0,0 0 1 0 0,0 0-1 0 0,0 0 1 0 0,0 0-1 0 0,0 0 0 0 0,0-1 1 0 0,-1 1-1 0 0,1 0 0 0 0,0 0 1 0 0,0 0-1 0 0,0 0 0 0 0,0 0 1 0 0,0 0-1 0 0,0 0 0 0 0,0 0 1 0 0,0 0-1 0 0,0 0 1 0 0,0 0-1 0 0,0 0 0 0 0,0 0 1 0 0,0-1-1 0 0,0 1 0 0 0,0 0 1 0 0,0 0-1 0 0,0 0 0 0 0,0 0 1 0 0,0 0-1 0 0,3-8-20 0 0,7-8-16 0 0,7-1-78 0 0,0 0 0 0 0,25-19 0 0 0,1 1-15 0 0,258-199-82 0 0,-264 208 212 0 0,-12 10 0 0 0,26-24 0 0 0,-15 9-3 0 0,35-33 22 0 0,-72 64-12 0 0,1-1-1 0 0,0 1 1 0 0,-1 0 0 0 0,1-1-1 0 0,0 1 1 0 0,0 0-1 0 0,-1-1 1 0 0,1 1 0 0 0,-1 0-1 0 0,1 0 1 0 0,0-1-1 0 0,-1 1 1 0 0,1 0 0 0 0,-1 0-1 0 0,1 0 1 0 0,0 0 0 0 0,-1 0-1 0 0,1-1 1 0 0,-1 1-1 0 0,1 0 1 0 0,-1 0 0 0 0,0 0-1 0 0,-4 0 22 0 0,0 0 0 0 0,-1 0 1 0 0,1 0-1 0 0,0 1 0 0 0,0-1 0 0 0,0 1 0 0 0,-7 2 0 0 0,-38 15 150 0 0,45-16-157 0 0,-159 70 162 0 0,36-15-182 0 0,-329 151-1 0 0,352-164 0 0 0,33-14 0 0 0,55-25-93 0 0,16-5 10 0 0,0-2-85 0 0,1 1 150 0 0,-1-1 0 0 0,1 0 0 0 0,0 1 1 0 0,-1-1-1 0 0,1 1 0 0 0,0-1 0 0 0,0 1 0 0 0,0-1 0 0 0,0 1 0 0 0,1-1 0 0 0,-1 0 0 0 0,0 1 1 0 0,1-1-1 0 0,-1 1 0 0 0,1-1 0 0 0,-1 1 0 0 0,1-1 0 0 0,-1 1 0 0 0,1 0 0 0 0,0-1 0 0 0,1-1 1 0 0,24-30-220 0 0,-25 30 230 0 0,28-28-61 0 0,0 1 0 0 0,2 1 0 0 0,47-33 0 0 0,-73 58 64 0 0,2 0 3 0 0,-1 0 0 0 0,-1-1 1 0 0,1 0-1 0 0,0 0 0 0 0,-1 0 0 0 0,0 0 1 0 0,0-1-1 0 0,5-10 0 0 0,-6 11 1 0 0,0-1 0 0 0,-1 1 0 0 0,9-8 0 0 0,-9 10 0 0 0,0-1 0 0 0,0 1 0 0 0,0-1 0 0 0,-1 0 0 0 0,1 1 0 0 0,-1-1 0 0 0,0 0 0 0 0,0 0 0 0 0,2-6 0 0 0,-4 9 5 0 0,1-1 0 0 0,-1 0 0 0 0,1 1 0 0 0,-1-1 0 0 0,0 0 0 0 0,0 0 0 0 0,0 0 0 0 0,0 1 0 0 0,0-1 0 0 0,0 0 0 0 0,-1-2 0 0 0,1 4-1 0 0,-1-1-1 0 0,1 0 0 0 0,0 0 1 0 0,-1 0-1 0 0,1 0 0 0 0,-1 1 1 0 0,1-1-1 0 0,-1 0 0 0 0,0 1 1 0 0,1-1-1 0 0,-1 0 0 0 0,0 1 1 0 0,0-1-1 0 0,1 1 1 0 0,-1-1-1 0 0,0 1 0 0 0,0-1 1 0 0,0 1-1 0 0,0-1 0 0 0,1 1 1 0 0,-1 0-1 0 0,0 0 0 0 0,0-1 1 0 0,-1 1-1 0 0,-4 0 23 0 0,0-1-1 0 0,0 1 1 0 0,0 0-1 0 0,0 1 1 0 0,0 0-1 0 0,0-1 1 0 0,-9 4-1 0 0,-5 0-6 0 0,-118 26 158 0 0,88-18-132 0 0,-43 11-18 0 0,-110 22 21 0 0,132-36-48 0 0,46-9 0 0 0,22 0 0 0 0,1-1 0 0 0,0 1 0 0 0,-1 0 0 0 0,1 0 0 0 0,-1 0 0 0 0,-4 1 0 0 0,-1-1 0 0 0,5-6 0 0 0,3 4-3 0 0,-1 0 0 0 0,1 0 0 0 0,0 0 0 0 0,1 0-1 0 0,-1 1 1 0 0,0-1 0 0 0,1 0 0 0 0,-1 0 0 0 0,1 0 0 0 0,-1 1 0 0 0,1-1-1 0 0,0 0 1 0 0,0 0 0 0 0,-1 1 0 0 0,1-1 0 0 0,0 1 0 0 0,1-1 0 0 0,1-2-1 0 0,3-2-28 0 0,1-1 0 0 0,11-8-1 0 0,-9 8 14 0 0,36-30-60 0 0,45-40-10 0 0,-25 21 89 0 0,-37 28 0 0 0,-18 19 0 0 0,0 0 0 0 0,-1-1 0 0 0,9-12 0 0 0,-12 11 0 0 0,-2 3 12 0 0,-3 6 49 0 0,-11 12 18 0 0,-6 3-79 0 0,-12 14 0 0 0,-123 123-57 0 0,104-108 31 0 0,1 3-1 0 0,-43 55 1 0 0,81-88 19 0 0,0 1 0 0 0,0-1 0 0 0,1 1 0 0 0,1 0 0 0 0,1 1-1 0 0,-1 0 1 0 0,2 0 0 0 0,-5 22 0 0 0,9-34 4 0 0,-1 0-1 0 0,1 0 1 0 0,0 0 0 0 0,0 1-1 0 0,0-1 1 0 0,0 0 0 0 0,0 0-1 0 0,1 0 1 0 0,-1 0 0 0 0,1 0-1 0 0,-1 0 1 0 0,1 0-1 0 0,0 0 1 0 0,-1 0 0 0 0,1 0-1 0 0,0 0 1 0 0,0 0 0 0 0,1 0-1 0 0,-1 0 1 0 0,0-1 0 0 0,1 1-1 0 0,-1 0 1 0 0,3 1-1 0 0,-1 0-4 0 0,1-1 0 0 0,-1 0-1 0 0,1 0 1 0 0,-1 0-1 0 0,1-1 1 0 0,0 1 0 0 0,0-1-1 0 0,-1 0 1 0 0,1 0-1 0 0,8 1 1 0 0,4-1-23 0 0,0-1-1 0 0,1 0 1 0 0,-1-1 0 0 0,32-6-1 0 0,64-22-92 0 0,-39 8 53 0 0,-62 18 58 0 0,69-17-134 0 0,88-10 0 0 0,-162 30 132 0 0,1 0 0 0 0,0 0 0 0 0,0 0 0 0 0,-1 1 0 0 0,1 0 0 0 0,-1 1 0 0 0,1-1 0 0 0,-1 1 0 0 0,1 0 0 0 0,6 4 0 0 0,-11-5 12 0 0,-1 0 1 0 0,1 1-1 0 0,-1-1 0 0 0,0 0 1 0 0,1 0-1 0 0,-1 1 0 0 0,0-1 1 0 0,0 1-1 0 0,0-1 0 0 0,0 1 0 0 0,0-1 1 0 0,0 1-1 0 0,-1 0 0 0 0,1-1 1 0 0,0 1-1 0 0,-1 0 0 0 0,0 0 1 0 0,1 0-1 0 0,-1-1 0 0 0,0 1 1 0 0,0 0-1 0 0,0 0 0 0 0,0 0 1 0 0,0 0-1 0 0,0-1 0 0 0,0 1 1 0 0,-1 2-1 0 0,-1 4 3 0 0,1-1 0 0 0,-1 0 0 0 0,-1 1 0 0 0,1-1 0 0 0,-6 10 0 0 0,-16 24 39 0 0,-2-2 0 0 0,-33 40 0 0 0,24-33-4 0 0,-68 92 117 0 0,79-104-142 0 0,15-23-3 0 0,0 1 1 0 0,1 0 0 0 0,0 1 0 0 0,1-1 0 0 0,0 1 0 0 0,1 1-1 0 0,-6 21 1 0 0,11-34-8 0 0,1 0 0 0 0,0 0 0 0 0,0 0 0 0 0,0 0 0 0 0,0 0 0 0 0,0 0 0 0 0,0 0 0 0 0,0 0 0 0 0,0 0 0 0 0,1 0 0 0 0,-1 1 0 0 0,1-1 0 0 0,0 0 0 0 0,-1 0 1 0 0,1 0-1 0 0,0 0 0 0 0,0-1 0 0 0,0 1 0 0 0,0 0 0 0 0,0-1 0 0 0,0 1 0 0 0,0-1 0 0 0,0 1 1 0 0,0-1-1 0 0,0 1 0 0 0,0-1 0 0 0,0 0 0 0 0,0 0 0 0 0,0 1 0 0 0,0-1 0 0 0,0 0 0 0 0,0 0 1 0 0,0 0-1 0 0,2 0 0 0 0,27-2-9 0 0,-26 2 5 0 0,10-3-17 0 0,0 0 1 0 0,0-1-1 0 0,0-1 1 0 0,-1 0-1 0 0,22-12 1 0 0,-14 7-9 0 0,117-51-99 0 0,-45 16 74 0 0,-71 34 54 0 0,25-10 0 0 0,-35 19 0 0 0,-9 4 0 0 0,-6 7 0 0 0,3-9 0 0 0,-3 10 0 0 0,-1-1 0 0 0,0 1 0 0 0,-1-1 0 0 0,0 0 0 0 0,0 0 0 0 0,-9 10 0 0 0,-44 46 0 0 0,47-53 0 0 0,-70 66-1 0 0,0 1 10 0 0,66-63 5 0 0,0 1 0 0 0,2 0 0 0 0,-13 22 0 0 0,17-24 8 0 0,1 0-1 0 0,-13 31 0 0 0,21-35-21 0 0,5 1 0 0 0,-4-11 0 0 0,1 0 0 0 0,-1 0 0 0 0,0 0 0 0 0,0 0 0 0 0,1 0 0 0 0,-1 0 0 0 0,0 0 0 0 0,1 0 0 0 0,-1-1 0 0 0,1 1 0 0 0,-1 0 0 0 0,1-1 0 0 0,-1 1 0 0 0,1-1 0 0 0,0 0 0 0 0,-1 1 0 0 0,1-1 0 0 0,-1 0 0 0 0,3 0 0 0 0,35-2 0 0 0,-32 1 0 0 0,15-2 0 0 0,-1-1 0 0 0,0-2 0 0 0,35-12 0 0 0,-24 7 0 0 0,70-26 1 0 0,57-17-12 0 0,-24 7-53 0 0,-75 27 10 0 0,-47 19 54 0 0,0 4 0 0 0,-12-3 0 0 0,0 1 0 0 0,0 0 0 0 0,-1 0 0 0 0,1 0 0 0 0,-1-1 0 0 0,1 1 0 0 0,0 0 0 0 0,-1 0 0 0 0,1 0 0 0 0,-1 0 0 0 0,0 0 0 0 0,1 0 0 0 0,-1 0 0 0 0,0 0 0 0 0,0 0 0 0 0,1 0 0 0 0,-1 0 0 0 0,0 0 0 0 0,0 0 0 0 0,0 0 0 0 0,0 0 0 0 0,-1 0 0 0 0,1 0 0 0 0,0 0 0 0 0,0 0 0 0 0,0 0 0 0 0,-1 0 0 0 0,1 0 0 0 0,-1 0 0 0 0,0 2 0 0 0,-3 5 0 0 0,0 0 0 0 0,-8 12 0 0 0,6-10 0 0 0,-15 23 0 0 0,-37 42 0 0 0,20-27 0 0 0,19-23 3 0 0,2-3 60 0 0,-22 35 1 0 0,39-57-64 0 0,0 0 1 0 0,0 0 0 0 0,0 0 0 0 0,0 0 0 0 0,0 0 0 0 0,0 0-1 0 0,0 0 1 0 0,0 1 0 0 0,0-1 0 0 0,0 0 0 0 0,0 0 0 0 0,0 0-1 0 0,0 0 1 0 0,0 0 0 0 0,0 0 0 0 0,0 0 0 0 0,0 0 0 0 0,0 0-1 0 0,0 0 1 0 0,0 0 0 0 0,0 0 0 0 0,0 0 0 0 0,0 0 0 0 0,0 0-1 0 0,0 1 1 0 0,0-1 0 0 0,0 0 0 0 0,0 0 0 0 0,0 0 0 0 0,0 0-1 0 0,0 0 1 0 0,0 0 0 0 0,0 0 0 0 0,0 0 0 0 0,0 0 0 0 0,0 0 0 0 0,0 0-1 0 0,0 0 1 0 0,0 0 0 0 0,0 0 0 0 0,0 0 0 0 0,0 0 0 0 0,0 0-1 0 0,0 0 1 0 0,1 1 0 0 0,-1-1 0 0 0,0 0 0 0 0,0 0 0 0 0,0 0-1 0 0,0 0 1 0 0,0 0 0 0 0,0 0 0 0 0,0 0 0 0 0,0 0 0 0 0,0 0-1 0 0,0 0 1 0 0,0 0 0 0 0,0 0 0 0 0,0 0 0 0 0,0 0 0 0 0,0 0-1 0 0,1 0 1 0 0,-1 0 0 0 0,0 0 0 0 0,0 0 0 0 0,0 0 0 0 0,0 0-1 0 0,0 0 1 0 0,0-1 0 0 0,7 3 2 0 0,0-2 0 0 0,0 1 0 0 0,0-1 0 0 0,0 0 0 0 0,0 0 0 0 0,0-1 0 0 0,0 0 0 0 0,0 0 0 0 0,-1-1 0 0 0,1 1 0 0 0,0-2 1 0 0,8-3-1 0 0,12-6 13 0 0,41-27 1 0 0,-36 20-14 0 0,139-81-3 0 0,-146 86 0 0 0,53-26 0 0 0,-8 8 0 0 0,-21 8 0 0 0,-42 21 0 0 0,-1 1 0 0 0,1 0 0 0 0,10-2 0 0 0,-7 2 0 0 0,1 0 0 0 0,-2-1 0 0 0,1-1 0 0 0,11-4 0 0 0,-13 3 14 0 0,-16 23 70 0 0,-24 26 45 0 0,-2-1 1 0 0,-50 49 0 0 0,5-7-102 0 0,60-66 0 0 0,14-14-21 0 0,0 0-1 0 0,0 0 0 0 0,-7 9 0 0 0,9-6-6 0 0,5-5 0 0 0,5-3 0 0 0,1-1 4 0 0,0 1-1 0 0,0-1 1 0 0,0-1-1 0 0,0 1 0 0 0,0-1 1 0 0,13-6-1 0 0,41-22 33 0 0,-38 17-32 0 0,298-143-94 0 0,-216 106 63 0 0,75-25-22 0 0,-148 64 40 0 0,0 1 1 0 0,0 2 0 0 0,58-7-1 0 0,-80 14 9 0 0,-1 1 0 0 0,1 0 0 0 0,12 1 0 0 0,-14 3 0 0 0,-9-3 3 0 0,1 0-1 0 0,-1 0 1 0 0,1 0-1 0 0,-1 0 1 0 0,0 0-1 0 0,1 0 1 0 0,-1 0-1 0 0,0 0 1 0 0,0 1-1 0 0,0-1 0 0 0,0 0 1 0 0,0 0-1 0 0,0 0 1 0 0,0 0-1 0 0,0 0 1 0 0,0 0-1 0 0,-1 0 1 0 0,1 0-1 0 0,-1 2 1 0 0,-10 20 91 0 0,7-14-62 0 0,-5 4-1 0 0,1 0 0 0 0,-1 0-1 0 0,-1-1 1 0 0,-1 0 0 0 0,-22 20 0 0 0,-8 9 40 0 0,-21 23-55 0 0,-8 8 11 0 0,-34 33 514 0 0,86-79-511 0 0,3-3-36 0 0,15-23 6 0 0,0-1 0 0 0,0 1 0 0 0,0 0 0 0 0,0 0 0 0 0,0 0 0 0 0,0 0 0 0 0,0 0 0 0 0,0 0 0 0 0,0 0 0 0 0,0 0 0 0 0,0 0 0 0 0,1 0 0 0 0,-1 0 0 0 0,0 0 0 0 0,0 0 0 0 0,0 0 0 0 0,0 0 0 0 0,0 0 0 0 0,0 1 0 0 0,0-1 0 0 0,0 0 0 0 0,0 0 0 0 0,0 0 0 0 0,0 0 0 0 0,0 0 0 0 0,0 0 0 0 0,0 0 0 0 0,0 0 0 0 0,1 0 0 0 0,-1 0 0 0 0,0 0 0 0 0,0 0 0 0 0,0 0 0 0 0,0 0 0 0 0,0 0 0 0 0,0 0 0 0 0,0 0 0 0 0,0 0 0 0 0,0 1 0 0 0,0-1 0 0 0,0 0 0 0 0,0 0 0 0 0,0 0 0 0 0,0 0 0 0 0,0 0 0 0 0,0 0 0 0 0,0 0 0 0 0,0 0 0 0 0,0 0 0 0 0,0 0 0 0 0,0 0 0 0 0,0 0 0 0 0,0 0 0 0 0,0 1 0 0 0,0-1 0 0 0,0 0 0 0 0,0 0 0 0 0,0 0 0 0 0,0 0 0 0 0,0 0 0 0 0,0 0 0 0 0,-1 0 0 0 0,13-3 0 0 0,14-8 0 0 0,15-15-61 0 0,-25 14-21 0 0,26-11 1 0 0,80-39-170 0 0,114-53 174 0 0,-198 99 77 0 0,-7 3 0 0 0,0 1 0 0 0,37-10 0 0 0,-67 22 1 0 0,-1 0-1 0 0,1 0 1 0 0,-1 0 0 0 0,1 0-1 0 0,-1-1 1 0 0,1 1 0 0 0,0 0-1 0 0,-1 0 1 0 0,1 0-1 0 0,-1 1 1 0 0,1-1 0 0 0,-1 0-1 0 0,1 0 1 0 0,0 0 0 0 0,-1 0-1 0 0,1 1 1 0 0,1 0 10 0 0,-1 1-1 0 0,0-1 1 0 0,1 1 0 0 0,-1-1 0 0 0,0 1-1 0 0,0-1 1 0 0,0 1 0 0 0,0 0 0 0 0,0 0 0 0 0,-1-1-1 0 0,1 1 1 0 0,0 0 0 0 0,-1 0 0 0 0,0 0-1 0 0,1 0 1 0 0,-1 0 0 0 0,0 0 0 0 0,0 0 0 0 0,0 0-1 0 0,0 0 1 0 0,0 0 0 0 0,0 0 0 0 0,-2 3-1 0 0,1 4 57 0 0,-1 1 0 0 0,-1-1 0 0 0,-4 12 0 0 0,-39 83 484 0 0,38-82-470 0 0,-6 30 1 0 0,12-33 65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42:05.48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378 236 6448 0 0,'-2'-2'585'0'0,"-1"0"-567"0"0,-99-8 14293 0 0,98 11-14181 0 0,0 0 1 0 0,1 1-1 0 0,-1-1 0 0 0,1 1 0 0 0,-1 0 1 0 0,-3 3-1 0 0,-8 5-103 0 0,11-8-84 0 0,-1 1 1 0 0,1 0-1 0 0,0 0 1 0 0,0 1-1 0 0,0-1 0 0 0,0 1 1 0 0,1 0-1 0 0,-4 5 0 0 0,6-8 29 0 0,0 0 0 0 0,-1 1-1 0 0,1-1 1 0 0,0 0-1 0 0,-1 0 1 0 0,1 1-1 0 0,-1-1 1 0 0,1 0 0 0 0,-1 0-1 0 0,1-1 1 0 0,-1 1-1 0 0,-3 1 1 0 0,3-1-27 0 0,0-1 0 0 0,0 1 0 0 0,0 0 1 0 0,0 0-1 0 0,0 1 0 0 0,1-1 0 0 0,-4 2 0 0 0,-8 4-629 0 0,-2-6 702 0 0,14-12 396 0 0,2 3-265 0 0,1 1 0 0 0,-1-1 0 0 0,2 0-1 0 0,-1 1 1 0 0,1-1 0 0 0,1 1 0 0 0,-1 0 0 0 0,6-8-1 0 0,2-4 125 0 0,-6 11-203 0 0,0 0-1 0 0,1 0 1 0 0,0 1-1 0 0,0 0 1 0 0,1 0-1 0 0,0 1 0 0 0,0 0 1 0 0,11-8-1 0 0,10-8 73 0 0,0 0 18 0 0,53-33 0 0 0,-60 42-105 0 0,-13 8-53 0 0,1 1 0 0 0,0 0 0 0 0,-1 0 0 0 0,15-3 0 0 0,-23 7-2 0 0,1 0 0 0 0,-1-1 0 0 0,1 1 0 0 0,-1 0 0 0 0,1 0 0 0 0,0 0 0 0 0,-1 0 0 0 0,1 0 0 0 0,-1 0 0 0 0,1 0 0 0 0,0 0 0 0 0,-1 0 0 0 0,1 0 0 0 0,-1 0 0 0 0,1 0 0 0 0,-1 0 0 0 0,1 1 0 0 0,0-1 0 0 0,-1 0 0 0 0,1 0 0 0 0,0 1 0 0 0,0 0 0 0 0,0 0 0 0 0,-1 0 0 0 0,1 1 0 0 0,0-1-1 0 0,-1 0 1 0 0,1 0 0 0 0,-1 1 0 0 0,1-1 0 0 0,-1 0 0 0 0,1 1-1 0 0,-1-1 1 0 0,0 0 0 0 0,0 1 0 0 0,0-1 0 0 0,0 0 0 0 0,0 1-1 0 0,0-1 1 0 0,0 1 0 0 0,0-1 0 0 0,-1 0 0 0 0,1 1 0 0 0,0-1-1 0 0,-1 0 1 0 0,1 0 0 0 0,-1 1 0 0 0,0 1 0 0 0,-4 6-32 0 0,1-1 1 0 0,-10 14 0 0 0,12-18 7 0 0,-143 183-240 0 0,98-136 358 0 0,-3-3 0 0 0,-58 44 0 0 0,88-73 167 0 0,16-15-152 0 0,0 1 0 0 0,-1-1-1 0 0,1 0 1 0 0,-1 0 0 0 0,-8 4 0 0 0,6-4-34 0 0,5-4-61 0 0,1 0 0 0 0,0 1 0 0 0,-1 0 0 0 0,1-1-1 0 0,0 1 1 0 0,0 0 0 0 0,0-1 0 0 0,0 1 0 0 0,0 0 0 0 0,-1 0-1 0 0,2 0 1 0 0,-1 0 0 0 0,-2 2 289 0 0,6-4-207 0 0,159-63 60 0 0,-80 28-120 0 0,-10 5-36 0 0,66-24 0 0 0,-111 47 15 0 0,0 0-1 0 0,1 2 0 0 0,0 1 1 0 0,56-2-1 0 0,-74 7-32 0 0,-10 0 10 0 0,1 1 1 0 0,-1-1-1 0 0,1 1 1 0 0,-1-1-1 0 0,0 0 1 0 0,1 1-1 0 0,-1-1 1 0 0,0 1-1 0 0,1-1 1 0 0,-1 1-1 0 0,0 0 1 0 0,0-1-1 0 0,1 1 1 0 0,-1-1-1 0 0,0 1 1 0 0,0-1-1 0 0,0 1 1 0 0,0 0-1 0 0,0-1 1 0 0,0 1-1 0 0,0-1 1 0 0,0 1-1 0 0,0 1 1 0 0,-1 1-2 0 0,-1 1 0 0 0,1-1 0 0 0,-1 0 0 0 0,1 0 1 0 0,-1 0-1 0 0,0 0 0 0 0,-1 0 0 0 0,-3 4 0 0 0,2-1 7 0 0,-5 4 2 0 0,1 1 0 0 0,-12 22 0 0 0,13-21 1 0 0,0-1-1 0 0,-1-1 0 0 0,0 1 0 0 0,-1-1 1 0 0,0-1-1 0 0,-17 15 0 0 0,7-6 9 0 0,-40 38 43 0 0,-131 131 9 0 0,176-173-6 0 0,-24 19-1 0 0,28-25-44 0 0,6-5 1 0 0,3-3-8 0 0,0 1 1 0 0,0 0-1 0 0,0 0 1 0 0,0 0-1 0 0,0 0 1 0 0,0 0-1 0 0,0 0 0 0 0,1 0 1 0 0,-1 0-1 0 0,0 0 1 0 0,1 0-1 0 0,-1 0 1 0 0,1 1-1 0 0,-1-1 0 0 0,1 0 1 0 0,-1 2-1 0 0,0-1 72 0 0,5-3-6 0 0,66-24-38 0 0,93-47-1 0 0,-151 67-27 0 0,10-6-3 0 0,208-90 0 0 0,2 5 0 0 0,-166 67 31 0 0,15-6 2 0 0,-39 20-33 0 0,-35 12 0 0 0,-8 7 0 0 0,-11 9 0 0 0,10-11 0 0 0,-13 15 0 0 0,6-5 0 0 0,-23 21 0 0 0,-16 7-32 0 0,-77 49 0 0 0,101-72 32 0 0,-30 25 0 0 0,29-21 0 0 0,17-15 0 0 0,0-1 0 0 0,-14 7 0 0 0,16-10 0 0 0,1 1 0 0 0,0 0 0 0 0,0-1 0 0 0,0 1 0 0 0,1 1 0 0 0,-1-1 0 0 0,1 1 0 0 0,0 0 0 0 0,0 0 0 0 0,0 0 0 0 0,-4 6 0 0 0,7-9 2 0 0,1 1 0 0 0,-1-1-1 0 0,0 0 1 0 0,0 0 0 0 0,0 1-1 0 0,0-1 1 0 0,0 0 0 0 0,0 0 0 0 0,0 0-1 0 0,0 0 1 0 0,-3 1 0 0 0,-17 15 52 0 0,19-15 13 0 0,4-4 63 0 0,7-6-43 0 0,1 2 0 0 0,11-7 0 0 0,17-13 60 0 0,-20 11-128 0 0,8-6-17 0 0,34-22 1 0 0,163-123-3 0 0,-188 138 0 0 0,5-1 0 0 0,-26 20 0 0 0,0-1 0 0 0,-1-1 0 0 0,15-15 0 0 0,-26 24 0 0 0,1-1 0 0 0,-1 1 0 0 0,1 0 0 0 0,0 0 0 0 0,0 0 0 0 0,0 0 0 0 0,4-2 0 0 0,-2 3 0 0 0,-7 3 0 0 0,-4 2 0 0 0,5-4 0 0 0,-9 11 0 0 0,-19 30 0 0 0,21-28 0 0 0,8-13 0 0 0,0 0 0 0 0,0 1 0 0 0,0-1 0 0 0,0 0 0 0 0,-1 1 0 0 0,1-1 0 0 0,0 0 0 0 0,0 1 0 0 0,0-1 0 0 0,0 0 0 0 0,0 0 0 0 0,0 1 0 0 0,0-1 0 0 0,0 0 0 0 0,0 1 0 0 0,0-1 0 0 0,0 0 0 0 0,0 1 0 0 0,0-1 0 0 0,1 0 0 0 0,-1 1 0 0 0,0-1 0 0 0,0 0 0 0 0,0 0 0 0 0,0 1 0 0 0,0-1 0 0 0,1 0 0 0 0,-1 1 0 0 0,0-1 0 0 0,0 0 0 0 0,0 0 0 0 0,1 0 0 0 0,-1 1 0 0 0,2 0 0 0 0,0 0 0 0 0,1 0 0 0 0,-1-1 0 0 0,0 1 0 0 0,0-1 0 0 0,1 1 0 0 0,-1-1 0 0 0,0 0 0 0 0,0 1 0 0 0,1-1 0 0 0,-1-1 0 0 0,0 1 0 0 0,1 0 0 0 0,-1 0 0 0 0,0-1 0 0 0,5-1 0 0 0,43-16 0 0 0,-33 11 0 0 0,22-8 0 0 0,52-31 0 0 0,-81 41 0 0 0,18-8 0 0 0,46-16 0 0 0,-40 17 0 0 0,-15 5 0 0 0,0 2 0 0 0,33-6 0 0 0,-40 11 0 0 0,-3 4 0 0 0,-8-3 0 0 0,0 0 0 0 0,0 0 0 0 0,-1 0 0 0 0,1 0 0 0 0,0 1 0 0 0,-1-1 0 0 0,1 0 0 0 0,-1 0 0 0 0,1 1 0 0 0,-1-1 0 0 0,0 0 0 0 0,1 1 0 0 0,-1-1 0 0 0,0 1 0 0 0,0-1 0 0 0,0 0 0 0 0,0 1 0 0 0,0-1 0 0 0,0 0 0 0 0,0 1 0 0 0,-1-1 0 0 0,1 0 0 0 0,-1 1 0 0 0,1-1 0 0 0,0 0 0 0 0,-1 1 0 0 0,0-1 0 0 0,0 2 0 0 0,-3 5 0 0 0,-1-1 0 0 0,0 1 0 0 0,-6 7 0 0 0,8-11 0 0 0,-9 15 0 0 0,9-14 0 0 0,0-1 0 0 0,0 1 0 0 0,-1-1 0 0 0,1 1 0 0 0,-1-1 0 0 0,-8 7 0 0 0,-4 0 1 0 0,-45 36-14 0 0,60-46 10 0 0,0 0 0 0 0,-1 0-1 0 0,1 0 1 0 0,0 0-1 0 0,-1 0 1 0 0,1-1 0 0 0,-1 1-1 0 0,1 0 1 0 0,-4 0 0 0 0,1 0 0 0 0,1 1 0 0 0,-1-1 0 0 0,1 1 0 0 0,-1 0 0 0 0,1-1 0 0 0,0 2 0 0 0,0-1 0 0 0,-6 5 0 0 0,1 0 14 0 0,8-7-10 0 0,0 0-1 0 0,0 0 1 0 0,0 0-1 0 0,0 0 1 0 0,0 0 0 0 0,0 0-1 0 0,0 0 1 0 0,0 0 0 0 0,0 0-1 0 0,0 0 1 0 0,0 0 0 0 0,0 0-1 0 0,0 0 1 0 0,0 0-1 0 0,0 0 1 0 0,0 0 0 0 0,0 0-1 0 0,1 0 1 0 0,-1 1 0 0 0,0-1-1 0 0,0 0 1 0 0,0 0 0 0 0,0 0-1 0 0,0 0 1 0 0,0 0-1 0 0,0 0 1 0 0,0 0 0 0 0,0 0-1 0 0,0 0 1 0 0,0 0 0 0 0,0 0-1 0 0,0 0 1 0 0,0 0 0 0 0,0 0-1 0 0,0 0 1 0 0,0 0-1 0 0,0 0 1 0 0,0 0 0 0 0,0 0-1 0 0,0 1 1 0 0,0-1 0 0 0,0 0-1 0 0,0 0 1 0 0,0 0 0 0 0,0 0-1 0 0,0 0 1 0 0,0 0-1 0 0,0 0 1 0 0,0 0 0 0 0,-1 0-1 0 0,1 0 1 0 0,0 0 0 0 0,0 0-1 0 0,0 0 1 0 0,0 0 0 0 0,0 0-1 0 0,0 0 1 0 0,0 0-1 0 0,0 0 1 0 0,0 0 0 0 0,0 0-1 0 0,0 0 1 0 0,0 0 0 0 0,0 0-1 0 0,0 0 1 0 0,0 0 0 0 0,6 4-4 0 0,41 22 0 0 0,-12-9-95 0 0,-8-2 35 0 0,-14-10 48 0 0,-11-4 25 0 0,1 0 1 0 0,-1-1-1 0 0,1 1 0 0 0,-1 0 1 0 0,0 1-1 0 0,0-1 0 0 0,3 2 0 0 0,1 1 15 0 0,0-1-1 0 0,0 0 0 0 0,1 0 1 0 0,7 3-1 0 0,9 1-11 0 0,-16-8-11 0 0,-5 1-2 0 0,-1-1 0 0 0,1 1-1 0 0,0-1 1 0 0,0 1 0 0 0,0 0 0 0 0,0 0-1 0 0,0 0 1 0 0,-1 0 0 0 0,1 1 0 0 0,0-1-1 0 0,2 1 1 0 0,1 0 94 0 0,18 1 180 0 0,-12-2-247 0 0,-9 0 98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42:21.697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295 168 11488 0 0,'-13'8'409'0'0,"1"-1"-1"0"0,-22 19 1 0 0,32-24-407 0 0,-1 0 0 0 0,1 0 0 0 0,-1 0 0 0 0,0-1 0 0 0,1 1 0 0 0,-1-1 0 0 0,-3 1 0 0 0,-14 8 121 0 0,5 4 600 0 0,0 0 1 0 0,1 1-1 0 0,1 0 1 0 0,-22 34-1 0 0,23-33-716 0 0,1 1-1 0 0,-2-1 1 0 0,0-1 0 0 0,-18 16-1 0 0,26-28-10 0 0,4-2 7 0 0,-13 18 2758 0 0,25-25-2524 0 0,0-1 0 0 0,-1-1 0 0 0,0 0 0 0 0,-1 0 0 0 0,15-17 0 0 0,14-11 51 0 0,32-25-258 0 0,128-117 270 0 0,-174 155-280 0 0,1 2 0 0 0,2 1 0 0 0,48-28 0 0 0,-71 45-19 0 0,2-1-3 0 0,14 3 14 0 0,-20 1-8 0 0,1 0 0 0 0,-1 0 1 0 0,0 0-1 0 0,1 0 0 0 0,-1 0 0 0 0,0 0 0 0 0,1 1 0 0 0,-1-1 1 0 0,1 0-1 0 0,-1 0 0 0 0,0 1 0 0 0,1-1 0 0 0,-1 0 1 0 0,0 0-1 0 0,0 1 0 0 0,1-1 0 0 0,-1 0 0 0 0,0 1 0 0 0,0-1 1 0 0,1 0-1 0 0,-1 1 0 0 0,0-1 0 0 0,0 0 0 0 0,0 1 1 0 0,0-1-1 0 0,0 1 0 0 0,1-1 0 0 0,-1 0 0 0 0,0 1 0 0 0,0 1 15 0 0,2 4 26 0 0,-1 0 0 0 0,0-1 0 0 0,0 1 0 0 0,0 0 0 0 0,-1 0 0 0 0,0 0 0 0 0,0 0 0 0 0,-1-1 0 0 0,1 1 0 0 0,-1 0 0 0 0,-1 0 0 0 0,-2 8 0 0 0,-4 10 177 0 0,-18 35-1 0 0,19-44-200 0 0,-12 26 13 0 0,-2 0 0 0 0,-1-1 0 0 0,-3-2 0 0 0,-1 0 0 0 0,-55 60 0 0 0,15-23-34 0 0,41-56 85 0 0,22-17-67 0 0,0 0 0 0 0,0 0 0 0 0,0 0 1 0 0,0 0-1 0 0,0 1 0 0 0,1-1 0 0 0,-1 1 0 0 0,-2 4 0 0 0,17-11 54 0 0,4-5 19 0 0,1-1-1 0 0,-2 0 1 0 0,21-18-1 0 0,41-43 450 0 0,-45 40-458 0 0,120-122-164 0 0,-85 91-133 0 0,75-52 0 0 0,-134 108 255 0 0,0 1 0 0 0,0 0 0 0 0,1 0 0 0 0,0 1 0 0 0,0 0 0 0 0,0 1 0 0 0,12-4 0 0 0,-12 6 51 0 0,-8 2-97 0 0,-1-1 0 0 0,1 1 0 0 0,-1-1 0 0 0,1 1 0 0 0,-1 0 0 0 0,0-1 0 0 0,1 1 0 0 0,-1-1 0 0 0,0 1 1 0 0,1 0-1 0 0,-1-1 0 0 0,0 1 0 0 0,0 0 0 0 0,1-1 0 0 0,-1 1 0 0 0,0 0 0 0 0,0 0 0 0 0,0-1 0 0 0,0 1 0 0 0,0 0 0 0 0,0 0 0 0 0,-2 7 36 0 0,0 0 0 0 0,0 0-1 0 0,-1 0 1 0 0,0 0 0 0 0,0-1 0 0 0,-8 13-1 0 0,-54 91 359 0 0,36-62-319 0 0,-40 51 0 0 0,6-10-8 0 0,-48 65 76 0 0,7-12 67 0 0,82-111-113 0 0,22-31-89 0 0,0-1-1 0 0,0 0 1 0 0,-1 0 0 0 0,1 1 0 0 0,0-1 0 0 0,0 0-1 0 0,-1 1 1 0 0,1-1 0 0 0,0 0 0 0 0,0 1-1 0 0,0-1 1 0 0,0 0 0 0 0,-1 1 0 0 0,1-1 0 0 0,0 1-1 0 0,0-1 1 0 0,0 0 0 0 0,0 1 0 0 0,0-1-1 0 0,0 0 1 0 0,0 1 0 0 0,0-1 0 0 0,0 1 0 0 0,1 0-2 0 0,0-1 1 0 0,0 0 0 0 0,-1 0-1 0 0,1 0 1 0 0,0 1 0 0 0,-1-1-1 0 0,1 0 1 0 0,0 0 0 0 0,0 0-1 0 0,-1 0 1 0 0,1 0 0 0 0,0 0-1 0 0,0 0 1 0 0,-1-1 0 0 0,1 1-1 0 0,0 0 1 0 0,0 0 0 0 0,-1 0-1 0 0,2-1 1 0 0,17-8-4 0 0,27-19-16 0 0,52-41-1 0 0,8-5-5 0 0,-2 5 0 0 0,77-45-30 0 0,-118 77 55 0 0,50-25 0 0 0,-102 57 11 0 0,-11 5-10 0 0,0 0-1 0 0,0 0 1 0 0,1 0 0 0 0,-1 0-1 0 0,0 0 1 0 0,0 0 0 0 0,0 0-1 0 0,0 0 1 0 0,0 0 0 0 0,0 0 0 0 0,0 0-1 0 0,0 0 1 0 0,0 0 0 0 0,0 0-1 0 0,0 0 1 0 0,1 0 0 0 0,-1 0-1 0 0,0 0 1 0 0,0 0 0 0 0,0 0 0 0 0,0 0-1 0 0,0 0 1 0 0,0 0 0 0 0,0 0-1 0 0,0 0 1 0 0,0 0 0 0 0,0 0-1 0 0,0 0 1 0 0,0 1 0 0 0,1-1 0 0 0,-1 0-1 0 0,0 0 1 0 0,0 0 0 0 0,0 0-1 0 0,0 0 1 0 0,0 0 0 0 0,0 0-1 0 0,0 0 1 0 0,0 0 0 0 0,0 0 0 0 0,0 0-1 0 0,0 0 1 0 0,0 0 0 0 0,0 0-1 0 0,0 1 1 0 0,0-1 0 0 0,0 0-1 0 0,0 0 1 0 0,0 0 0 0 0,0 0 0 0 0,0 0-1 0 0,0 0 1 0 0,0 0 0 0 0,0 0-1 0 0,0 0 1 0 0,0 0 0 0 0,0 0-1 0 0,0 1 1 0 0,0-1 0 0 0,0 0 0 0 0,1 5 42 0 0,-1 0 1 0 0,1 1 0 0 0,-1-1 0 0 0,-1 0 0 0 0,1 0 0 0 0,-1 1 0 0 0,1-1 0 0 0,-2 0 0 0 0,1 0 0 0 0,0 0 0 0 0,-1 0 0 0 0,0 0 0 0 0,0 0 0 0 0,-1-1-1 0 0,1 1 1 0 0,-1 0 0 0 0,0-1 0 0 0,-6 8 0 0 0,-38 49 195 0 0,0 1-276 0 0,-63 65 1 0 0,21-27-9 0 0,49-51 36 0 0,4-2 9 0 0,35-46 0 0 0,1-1 0 0 0,0 0 0 0 0,-1 1 0 0 0,1-1 0 0 0,0 1 0 0 0,0-1 0 0 0,-1 1 0 0 0,1-1 0 0 0,0 0 0 0 0,0 1 0 0 0,0-1 0 0 0,0 1 0 0 0,0-1 0 0 0,0 1 0 0 0,-1-1 0 0 0,1 1 0 0 0,0-1 0 0 0,0 1 0 0 0,0-1 0 0 0,1 1 0 0 0,-1 0 0 0 0,1-1 0 0 0,-1 0 0 0 0,1 0 0 0 0,0 0 0 0 0,0 0 0 0 0,0 0 0 0 0,0 0 0 0 0,-1 0 0 0 0,1 0 0 0 0,0 0 0 0 0,0 0 0 0 0,0 0 0 0 0,-1 0 0 0 0,1-1 0 0 0,0 1 0 0 0,0 0 0 0 0,0-1 0 0 0,0 0 0 0 0,19-9 0 0 0,3-5-1 0 0,0-2 1 0 0,-1-1-1 0 0,39-41 0 0 0,20-17 19 0 0,232-198-115 0 0,-217 187 240 0 0,-49 46-84 0 0,20-9 5 0 0,-66 49-64 0 0,-1 1 0 0 0,0 0 0 0 0,1-1 0 0 0,-1 1 0 0 0,0 0 0 0 0,0-1 0 0 0,1 1 0 0 0,-1 0 0 0 0,0 0 0 0 0,1-1 0 0 0,-1 1 0 0 0,0 0 0 0 0,1 0 0 0 0,-1 0 0 0 0,0 0 0 0 0,1-1 0 0 0,-1 1 0 0 0,0 0 0 0 0,1 0 0 0 0,-1 0 0 0 0,1 0 0 0 0,-1 0 0 0 0,0 0 0 0 0,1 0 0 0 0,0 0 0 0 0,0 1 3 0 0,-1 0 0 0 0,1 0 0 0 0,0 0 0 0 0,-1 0 0 0 0,1 0 0 0 0,0 0 0 0 0,-1 1 0 0 0,1-1 0 0 0,-1 0 0 0 0,0 0 0 0 0,0 1-1 0 0,1-1 1 0 0,-1 0 0 0 0,0 0 0 0 0,0 1 0 0 0,0-1 0 0 0,0 0 0 0 0,0 0 0 0 0,0 1 0 0 0,-1 0 0 0 0,-4 32 121 0 0,1-17-48 0 0,1-4-5 0 0,0 0 1 0 0,-1 0-1 0 0,-8 20 0 0 0,8-25-61 0 0,-73 138 127 0 0,-34 25-80 0 0,47-74-40 0 0,37-64 258 0 0,25-32-214 0 0,5-3-16 0 0,4-6-20 0 0,77-94 101 0 0,-29 32-245 0 0,-12 14-33 0 0,28-32 223 0 0,3 6 133 0 0,-61 68-204 0 0,0 1 0 0 0,22-19 0 0 0,-15 16 0 0 0,-13 10 0 0 0,3 3 0 0 0,-9 4 0 0 0,1 0 0 0 0,-1-1 0 0 0,1 1 0 0 0,-1 0 0 0 0,1 0 0 0 0,-1 0 0 0 0,1 0 0 0 0,-1 0 0 0 0,0 0 0 0 0,0 0 0 0 0,1 0 0 0 0,-1 0 0 0 0,0 1 0 0 0,0-1 0 0 0,0 1 0 0 0,0-1 0 0 0,1 3 0 0 0,1 3 0 0 0,0-1 0 0 0,0 1 0 0 0,2 8 0 0 0,-2 2 41 0 0,0 0 0 0 0,0 1 0 0 0,-2 0 0 0 0,0-1 0 0 0,-1 1 0 0 0,-1 0 0 0 0,0-1 0 0 0,-1 1 0 0 0,-1-1 0 0 0,-1 1 0 0 0,-7 18 0 0 0,9-29-5 0 0,0-1 3 0 0,0-1 0 0 0,1 1 0 0 0,0 0 1 0 0,0 0-1 0 0,0-1 0 0 0,1 1 0 0 0,0 8 0 0 0,0-14-32 0 0,1 1-1 0 0,-1-1 0 0 0,0 0 0 0 0,0 1 0 0 0,1-1 0 0 0,-1 0 0 0 0,0 1 0 0 0,0-1 0 0 0,1 0 0 0 0,-1 0 0 0 0,0 1 0 0 0,1-1 0 0 0,-1 0 0 0 0,0 0 0 0 0,1 1 0 0 0,-1-1 1 0 0,1 0-1 0 0,-1 0 0 0 0,0 0 0 0 0,1 0 0 0 0,-1 0 0 0 0,1 0 0 0 0,-1 0 0 0 0,0 0 0 0 0,1 0 0 0 0,-1 0 0 0 0,1 0 0 0 0,0 0 12 0 0,3 1 6 0 0,0-1 0 0 0,0 0 0 0 0,0 0 0 0 0,0-1 0 0 0,-1 1 0 0 0,1-1-1 0 0,0 0 1 0 0,0 0 0 0 0,3-2 0 0 0,35-16 122 0 0,-34 15-120 0 0,104-59 177 0 0,-52 27-142 0 0,10 3 56 0 0,-61 31-95 0 0,-9 2-22 0 0,0 0 1 0 0,0 0-1 0 0,0 0 0 0 0,0 0 1 0 0,0 0-1 0 0,0 0 0 0 0,0 0 1 0 0,1 0-1 0 0,-1 0 1 0 0,0 0-1 0 0,0 0 0 0 0,0 0 1 0 0,0 0-1 0 0,0 1 0 0 0,0-1 1 0 0,0 0-1 0 0,0 0 1 0 0,0 0-1 0 0,0 0 0 0 0,0 0 1 0 0,0 0-1 0 0,0 0 1 0 0,0 0-1 0 0,1 0 0 0 0,-1 0 1 0 0,0 0-1 0 0,0 0 0 0 0,0 0 1 0 0,0 0-1 0 0,0 0 1 0 0,0 0-1 0 0,0 0 0 0 0,0 0 1 0 0,0 1-1 0 0,0-1 0 0 0,0 0 1 0 0,0 0-1 0 0,0 0 1 0 0,0 0-1 0 0,0 0 0 0 0,0 0 1 0 0,0 0-1 0 0,0 0 1 0 0,0 0-1 0 0,0 0 0 0 0,0 0 1 0 0,0 0-1 0 0,0 1 0 0 0,0-1 1 0 0,0 0-1 0 0,0 0 1 0 0,0 0-1 0 0,0 0 0 0 0,0 0 1 0 0,0 0-1 0 0,-1 6-27 0 0,1 0-1 0 0,-1-1 1 0 0,0 1 0 0 0,-1 0-1 0 0,1-1 1 0 0,-1 1-1 0 0,0-1 1 0 0,-4 6 0 0 0,-26 45-65 0 0,16-30 57 0 0,-21 31-1031 0 0,20-29-55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9.7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1:06.4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5 258 15264 0 0,'0'0'1378'0'0,"-4"-8"-1109"0"0,4 7-241 0 0,0 0-1 0 0,-1 0 0 0 0,1 0 0 0 0,0 0 0 0 0,0 0 0 0 0,0 0 0 0 0,0 0 0 0 0,0 0 0 0 0,0 0 0 0 0,0 1 0 0 0,1-1 0 0 0,-1 0 0 0 0,0 0 0 0 0,0 0 0 0 0,1 0 1 0 0,-1 0-1 0 0,0 0 0 0 0,1 0 0 0 0,-1 1 0 0 0,1-1 0 0 0,0-1 0 0 0,1 0 113 0 0,0 1 0 0 0,-1 0 0 0 0,1-1 0 0 0,0 1 0 0 0,0 0 0 0 0,0 0 0 0 0,2-1 1 0 0,11-6 480 0 0,-10 5-593 0 0,0-1 1 0 0,0 1 0 0 0,0 1-1 0 0,0-1 1 0 0,1 1 0 0 0,-1 0-1 0 0,1 0 1 0 0,0 0-1 0 0,10-1 1 0 0,2 0 15 0 0,36 0 0 0 0,-16 3-44 0 0,26-1 0 0 0,-44 3-3 0 0,19 0-33 0 0,64 13 1 0 0,2 7 207 0 0,1-6 0 0 0,154 5 1 0 0,214-31 832 0 0,-138-29-453 0 0,296-52-5 0 0,-454 70-533 0 0,-56 9-15 0 0,79-7 28 0 0,15-2 24 0 0,44-12 111 0 0,-13 25-205 0 0,-181 8 14 0 0,-59 2 62 0 0,-8 2-13 0 0,-9 4 1 0 0,9-8-17 0 0,-6 4 21 0 0,0 0 1 0 0,0-1 0 0 0,0 0-1 0 0,-13 4 1 0 0,3-1-5 0 0,4-2 4 0 0,1-1 0 0 0,-16 2-1 0 0,-16 4 19 0 0,21-3-30 0 0,-1-2 0 0 0,0-1-1 0 0,-49 0 1 0 0,12 0 0 0 0,-225 6 395 0 0,165-2-85 0 0,4 0-30 0 0,-12-3 44 0 0,-29 1 33 0 0,-66 0-183 0 0,96 1-1 0 0,-283 4 632 0 0,176 3-386 0 0,51-3-519 0 0,-507 52-596 0 0,529-38-1879 0 0,90-14-5683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8.15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8.15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8.15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6.57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6.58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6.58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4.84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4.84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4.8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8.9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865 73 17191 0 0,'-9'6'84'0'0,"-10"5"365"0"0,1 1 0 0 0,1 1 0 0 0,-24 22 0 0 0,30-23-375 0 0,0 1 0 0 0,0 0-1 0 0,2 1 1 0 0,-1 0-1 0 0,-13 30 1 0 0,16-31-157 0 0,0-1 1 0 0,-1 0-1 0 0,-1-1 1 0 0,-13 16-1 0 0,-43 37-1891 0 0,61-61 1784 0 0,0 0-1 0 0,0 0 1 0 0,-1 0-1 0 0,1-1 1 0 0,-1 1 0 0 0,-5 1-1 0 0,-14 3 2029 0 0,27-12-1710 0 0,0 1 0 0 0,0-1 0 0 0,0 1 0 0 0,1 0-1 0 0,-1 0 1 0 0,8-7 0 0 0,9-9 49 0 0,61-70 204 0 0,-22 27-207 0 0,-36 38-101 0 0,37-28 0 0 0,12-12 10 0 0,-59 53-67 0 0,-1 1-1 0 0,2 0 1 0 0,22-13-1 0 0,-14 10 9 0 0,-21 13 80 0 0,-3 3 9 0 0,-78 102 568 0 0,53-69-605 0 0,-52 55 0 0 0,-41 23-4 0 0,101-97-72 0 0,-40 24-1 0 0,19-14 13 0 0,32-21 5 0 0,0 0 1 0 0,-16 6-1 0 0,17-8-13 0 0,-1 1 0 0 0,-12 7 0 0 0,20-10-2 0 0,-2 0 3 0 0,1 0 0 0 0,0 0 0 0 0,0 0 0 0 0,-1-1 0 0 0,1 1 0 0 0,-1 0 0 0 0,1-1 0 0 0,-1 1 0 0 0,1 0 0 0 0,-1-1 0 0 0,1 0 0 0 0,-3 1 0 0 0,3-1 125 0 0,1-1-123 0 0,0-1 0 0 0,0 1-1 0 0,0-1 1 0 0,1 1-1 0 0,-1-1 1 0 0,0 1 0 0 0,1-1-1 0 0,-1 1 1 0 0,1-1-1 0 0,0 1 1 0 0,-1 0 0 0 0,1-1-1 0 0,0 1 1 0 0,0 0-1 0 0,0 0 1 0 0,0 0 0 0 0,0 0-1 0 0,2-2 1 0 0,4-6 7 0 0,43-71 46 0 0,100-134-60 0 0,-118 169 0 0 0,-18 25 0 0 0,21-25 0 0 0,-31 42-2 0 0,-3 2 3 0 0,0 1 0 0 0,0-1 0 0 0,0 1 0 0 0,-1-1 0 0 0,1 0 0 0 0,0 0 0 0 0,-1 1 0 0 0,1-1 0 0 0,0 0 0 0 0,-1 0 0 0 0,1 0-1 0 0,-1 0 1 0 0,1 1 0 0 0,-1-1 0 0 0,0 0 0 0 0,1 0 0 0 0,-1 0 0 0 0,0-1 0 0 0,1 0 166 0 0,-7 13 1 0 0,-87 116 362 0 0,-8 8-411 0 0,68-92-55 0 0,-25 26 51 0 0,42-53-28 0 0,1 1 1 0 0,1 0-1 0 0,-21 32 0 0 0,25-33 4 0 0,-1-1 0 0 0,-16 18 1 0 0,16-20 19 0 0,0 0 1 0 0,-16 28-1 0 0,22-33-12 0 0,0 0-1 0 0,-9 10 0 0 0,-6 8 277 0 0,19-24-414 0 0,12-6-427 0 0,-5 3 459 0 0,0-2-15 0 0,1-1 0 0 0,-1 0 1 0 0,-1 0-1 0 0,1 0 0 0 0,0 0 1 0 0,-1-1-1 0 0,0 0 0 0 0,0 0 1 0 0,5-7-1 0 0,37-53 113 0 0,78-99 317 0 0,-73 95-499 0 0,9-10 54 0 0,-39 48 37 0 0,-18 24 0 0 0,1 0 0 0 0,-1 0 0 0 0,9-8 0 0 0,-58 82 60 0 0,8-21-17 0 0,-59 57 0 0 0,30-35 142 0 0,-13 13-4 0 0,-28 6-181 0 0,24-21 0 0 0,51-41 37 0 0,-39 23 0 0 0,44-26 108 0 0,55-55-132 0 0,39-27-771 0 0,-37 34 183 0 0,13-11-196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3.23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3.23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3.23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0.22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0.22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0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06.6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432 254 12896 0 0,'-10'-6'433'0'0,"0"0"0"0"0,0 1 0 0 0,0 1 0 0 0,-1 0 0 0 0,1 0 0 0 0,-30-5 5349 0 0,17 9-4984 0 0,15 0-793 0 0,2 1 10 0 0,-6 7-79 0 0,10-7-224 0 0,3 5-494 0 0,0-5 766 0 0,-1 1 0 0 0,1-1 0 0 0,-1 0 0 0 0,1 0 0 0 0,0 0 0 0 0,-1 0 1 0 0,1 0-1 0 0,0 0 0 0 0,0 0 0 0 0,0 0 0 0 0,0 0 0 0 0,1 2 0 0 0,21 12-127 0 0,-20-14 140 0 0,13 7 82 0 0,0 0-1 0 0,1-1 1 0 0,0-1-1 0 0,23 5 1 0 0,73 10 382 0 0,-39-13-319 0 0,0-2 1 0 0,108-7-1 0 0,148-31 56 0 0,-266 23-163 0 0,-1-2 0 0 0,-1-3 0 0 0,117-42 0 0 0,-161 49-10 0 0,33-15 28 0 0,-47 20-41 0 0,0 0 0 0 0,0-1 0 0 0,0 1-1 0 0,0-1 1 0 0,-1 0 0 0 0,1 0 0 0 0,-1 0 0 0 0,0-1 0 0 0,4-4 0 0 0,-6 7-1 0 0,-1 0-1 0 0,1 0 1 0 0,-1 0-1 0 0,0 0 1 0 0,1-1-1 0 0,-1 1 0 0 0,0 0 1 0 0,1-1-1 0 0,-1 1 1 0 0,0 0-1 0 0,0 0 1 0 0,0-1-1 0 0,0 1 1 0 0,-1 0-1 0 0,1-1 0 0 0,0 1 1 0 0,0 0-1 0 0,-1 0 1 0 0,1-1-1 0 0,-1 1 1 0 0,1 0-1 0 0,-1 0 0 0 0,1 0 1 0 0,-1 0-1 0 0,0 0 1 0 0,0 0-1 0 0,1 0 1 0 0,-1 0-1 0 0,0 0 1 0 0,0 0-1 0 0,-1-1 0 0 0,-3-3 74 0 0,0 1 0 0 0,-1 0-1 0 0,1 0 1 0 0,-10-5-1 0 0,-1 1 2 0 0,0 1 0 0 0,0 0 0 0 0,-1 1-1 0 0,-25-5 1 0 0,-73-7 70 0 0,-224 11 172 0 0,199 9-522 0 0,106-2 135 0 0,-186 7-293 0 0,26 19 109 0 0,60-7 345 0 0,-58 20 553 0 0,126-24-793 0 0,-12 6-123 0 0,68-18 270 0 0,9 1 9 0 0,17 2 18 0 0,-8-3-31 0 0,-3-2 2 0 0,0 1 0 0 0,0-2 0 0 0,0 1 0 0 0,0 0 0 0 0,0-1 0 0 0,0 0 0 0 0,0 0 0 0 0,9-2-1 0 0,2 1 33 0 0,339-28 511 0 0,134 1-270 0 0,-331 22-256 0 0,322-2 117 0 0,-403 9-134 0 0,142-11-6 0 0,-99 3 0 0 0,-46 3 0 0 0,333-22 0 0 0,-228 11 37 0 0,94-11 52 0 0,-214 18-86 0 0,0 3 1 0 0,83 4-1 0 0,-44 3 64 0 0,-42 3 265 0 0,-54-6-298 0 0,7 8 117 0 0,-4-2-4 0 0,9 5-78 0 0,-13-9-69 0 0,0-1 0 0 0,-1 1 0 0 0,1-1 0 0 0,-1 1 0 0 0,1 0 0 0 0,-1-1 0 0 0,1 1 0 0 0,-1 0 0 0 0,0 0 0 0 0,1-1 0 0 0,-1 1 0 0 0,0 0 0 0 0,1 0 0 0 0,-1 0 0 0 0,0-1 0 0 0,0 1 0 0 0,0 0 0 0 0,0 0 0 0 0,0 0 0 0 0,0 0 0 0 0,0-1 0 0 0,0 1 0 0 0,0 0 0 0 0,0 1 0 0 0,-2 2 0 0 0,1 0 0 0 0,-1 0 0 0 0,0 0 0 0 0,0 0 0 0 0,0-1 0 0 0,-3 5 0 0 0,0 0 11 0 0,4-6 53 0 0,-6-3 102 0 0,-1 4-42 0 0,-12 8 73 0 0,18-11-183 0 0,1 1 1 0 0,-1-1-1 0 0,1 0 1 0 0,-1 1-1 0 0,0-1 1 0 0,1 0-1 0 0,-1 0 1 0 0,0 0-1 0 0,1 0 1 0 0,-1 0-1 0 0,1 0 1 0 0,-3-1-1 0 0,1 1 50 0 0,0 0 106 0 0,-10 0 149 0 0,-32 0-136 0 0,44 0-141 0 0,0 0 1 0 0,-1 0 0 0 0,1 1 0 0 0,0-1 0 0 0,0 0 0 0 0,0 1 0 0 0,0-1 0 0 0,0 1 0 0 0,0-1 0 0 0,-2 2-1 0 0,-7 2 153 0 0,2-3-158 0 0,1 1 0 0 0,-1-1 0 0 0,1 1 0 0 0,0 1 0 0 0,0 0 0 0 0,0 0 0 0 0,0 0 0 0 0,0 0 0 0 0,1 1 0 0 0,-1 0 0 0 0,1 1 0 0 0,0 0 0 0 0,0 0 0 0 0,1 0 0 0 0,-1 0 0 0 0,-6 10 0 0 0,1-1-546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2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7 551 7368 0 0,'0'0'11167'0'0,"0"3"-10980"0"0,-5 72 604 0 0,5-71-749 0 0,0 0 0 0 0,0 0 0 0 0,0-1 1 0 0,0 1-1 0 0,2 6 0 0 0,-1-7-10 0 0,-1 1-1 0 0,1-1 1 0 0,-1 1 0 0 0,0-1-1 0 0,0 1 1 0 0,0 3-1 0 0,-3 7-5 0 0,1 1-23 0 0,7 20-4 0 0,-1-9-2 0 0,-4-25 7 0 0,4 7 79 0 0,-2 0-32 0 0,-2-5-36 0 0,0 0 0 0 0,1 0 0 0 0,-1 0 0 0 0,1 0 0 0 0,0 0 0 0 0,2 5 0 0 0,1-6 100 0 0,-2-2-85 0 0,0 0 0 0 0,0 0 0 0 0,0 0 0 0 0,0 0 0 0 0,0-1 0 0 0,0 1 0 0 0,0 0 0 0 0,0-1 0 0 0,0 0 0 0 0,0 1 0 0 0,-1-1 0 0 0,1 0 0 0 0,0 0 0 0 0,0 0 0 0 0,0 0 0 0 0,-1 0 0 0 0,1 0 0 0 0,-1-1 0 0 0,1 1-1 0 0,-1-1 1 0 0,1 1 0 0 0,-1-1 0 0 0,0 1 0 0 0,3-4 0 0 0,119-205 1933 0 0,17 12-912 0 0,-87 128-1038 0 0,20-23-16 0 0,-20 26 3 0 0,-40 52-471 0 0,-1 0 0 0 0,2 2 0 0 0,0-1 0 0 0,26-18 0 0 0,-36 28 394 0 0,11-7-995 0 0,1 1 0 0 0,17-9-1 0 0,-10 7-1043 0 0,-1-2-3974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6.1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590 284 1376 0 0,'-55'-2'8199'0'0,"6"4"-981"0"0,41-1-7176 0 0,1 0 1 0 0,-1 0-1 0 0,1 1 1 0 0,0 1-1 0 0,0-1 1 0 0,0 1-1 0 0,0 0 1 0 0,-9 6-1 0 0,-10 8-90 0 0,-45 37 0 0 0,68-52 147 0 0,1 0 0 0 0,0 0 0 0 0,0-1-1 0 0,-1 1 1 0 0,1 0 0 0 0,-1-1 0 0 0,0 0-1 0 0,1 0 1 0 0,-1 0 0 0 0,0 0-1 0 0,0 0 1 0 0,1 0 0 0 0,-1-1 0 0 0,0 1-1 0 0,0-1 1 0 0,0 0 0 0 0,0 0-1 0 0,0 0 1 0 0,0 0 0 0 0,0-1 0 0 0,0 1-1 0 0,1-1 1 0 0,-8-2 454 0 0,10 3-498 0 0,-1-1-1 0 0,1 1 0 0 0,-1-1 1 0 0,1 1-1 0 0,-1-1 0 0 0,1 0 1 0 0,0 1-1 0 0,-1-1 0 0 0,1 1 0 0 0,0-1 1 0 0,0 0-1 0 0,-1 1 0 0 0,1-1 1 0 0,0 0-1 0 0,0 1 0 0 0,0-1 1 0 0,0 0-1 0 0,0 1 0 0 0,0-1 0 0 0,0 0 1 0 0,0 1-1 0 0,0-1 0 0 0,0 0 1 0 0,0 1-1 0 0,0-1 0 0 0,1-1 1 0 0,3-18 445 0 0,3 6-420 0 0,-1 1-1 0 0,2 0 1 0 0,0 0 0 0 0,17-21-1 0 0,-4 5 54 0 0,9-18 81 0 0,-23 34-158 0 0,1-1 0 0 0,1 1 0 0 0,1 0 0 0 0,0 1 0 0 0,0 0 0 0 0,15-12 0 0 0,-20 20-38 0 0,9-8-9 0 0,1 0-1 0 0,1 2 1 0 0,16-10-1 0 0,-32 20-19 0 0,0 0-1 0 0,1 0 1 0 0,-1-1-1 0 0,0 1 1 0 0,1 0-1 0 0,-1 0 1 0 0,1 0-1 0 0,-1 0 1 0 0,0-1-1 0 0,1 1 0 0 0,-1 0 1 0 0,1 0-1 0 0,-1 0 1 0 0,1 0-1 0 0,-1 0 1 0 0,1 0-1 0 0,-1 0 1 0 0,0 0-1 0 0,1 0 1 0 0,-1 0-1 0 0,1 1 1 0 0,-1-1-1 0 0,1 0 1 0 0,0 0-1 0 0,-1 1 1 0 0,0-1 1 0 0,1 1-1 0 0,-1-1 0 0 0,0 1 0 0 0,1 0 1 0 0,-1-1-1 0 0,0 1 0 0 0,0-1 0 0 0,0 1 1 0 0,0 0-1 0 0,1-1 0 0 0,-1 1 1 0 0,0-1-1 0 0,0 1 0 0 0,0 0 0 0 0,0 0 1 0 0,-1 4-24 0 0,0-1 1 0 0,0 1 0 0 0,0-1 0 0 0,-1 0 0 0 0,1 0 0 0 0,-1 0-1 0 0,0 0 1 0 0,0 0 0 0 0,-1 0 0 0 0,1 0 0 0 0,-4 4-1 0 0,-1 2-18 0 0,4-5 42 0 0,-8 11 2 0 0,-16 33-1 0 0,21-35 11 0 0,2-4-7 0 0,0 0 0 0 0,-1 0-1 0 0,0 0 1 0 0,-13 17 0 0 0,-38 37-226 0 0,-68 58 0 0 0,118-116 229 0 0,-10 9 50 0 0,-1 0 0 0 0,0-2 0 0 0,-1 0 0 0 0,-1-1-1 0 0,0 0 1 0 0,-27 10 0 0 0,31-14 69 0 0,13-7-85 0 0,-1 1-1 0 0,1-1 1 0 0,-1 0 0 0 0,1 0 0 0 0,-1 0-1 0 0,1 0 1 0 0,-1 0 0 0 0,0-1 0 0 0,1 1 0 0 0,-1-1-1 0 0,0 0 1 0 0,1 1 0 0 0,-1-1 0 0 0,-4-1-1 0 0,6 1-22 0 0,0 0 1 0 0,0-1-1 0 0,1 1 0 0 0,-1 0 0 0 0,1-1 0 0 0,-1 1 0 0 0,0-1 1 0 0,1 1-1 0 0,-1-1 0 0 0,1 1 0 0 0,-1-1 0 0 0,1 1 0 0 0,-1-1 1 0 0,1 1-1 0 0,-1-1 0 0 0,1 0 0 0 0,0 1 0 0 0,-1-1 0 0 0,1 0 1 0 0,0 1-1 0 0,0-1 0 0 0,-1 0 0 0 0,1 0 0 0 0,0 1 0 0 0,0-1 1 0 0,0 0-1 0 0,0 1 0 0 0,0-1 0 0 0,0 0 0 0 0,0 0 0 0 0,0 1 1 0 0,0-1-1 0 0,0 0 0 0 0,0 0 0 0 0,1 1 0 0 0,-1-2 0 0 0,11-27 31 0 0,-1 7-20 0 0,-5 9-9 0 0,1 1 0 0 0,11-19 0 0 0,15-10 3 0 0,2 1 0 0 0,73-68 0 0 0,-67 70-2 0 0,-32 31-8 0 0,53-49 74 0 0,-51 47-66 0 0,1 2-1 0 0,-1-1 0 0 0,2 1 0 0 0,12-6 0 0 0,-6 5 17 0 0,42-17 316 0 0,-52 23-290 0 0,0-1 0 0 0,0 1 0 0 0,0 1 0 0 0,0-1 0 0 0,13 1 0 0 0,-20 1 108 0 0,10 21 172 0 0,-10-17-334 0 0,-1 0 0 0 0,0 0 0 0 0,0 0 0 0 0,0 0 0 0 0,-1 0 0 0 0,1 0 0 0 0,-3 6 0 0 0,-11 31 4 0 0,10-29 3 0 0,-6 18 34 0 0,5-12-38 0 0,-1-1 0 0 0,-1-1 0 0 0,-17 32 0 0 0,-42 65 61 0 0,61-104-53 0 0,5-7 170 0 0,20-24 89 0 0,23-32-1 0 0,13-15-56 0 0,-37 48-153 0 0,14-14-42 0 0,38-33 0 0 0,-20 25-18 0 0,-22 17 0 0 0,1 2 0 0 0,48-31 0 0 0,-75 54 19 0 0,-1-1 1 0 0,1 1-1 0 0,0 0 0 0 0,-1 0 0 0 0,1 0 0 0 0,0 0 1 0 0,0 0-1 0 0,0 1 0 0 0,5-1 602 0 0,-2 14 87 0 0,-1-6-611 0 0,-5-2-74 0 0,1 0-1 0 0,-1-1 1 0 0,0 1 0 0 0,0 0 0 0 0,-1 0 0 0 0,0-1 0 0 0,0 1-1 0 0,0-1 1 0 0,-2 7 0 0 0,-2 8-42 0 0,2-6-251 0 0,-2-1 0 0 0,1 1 0 0 0,-2-1 0 0 0,0 0 0 0 0,-8 14 0 0 0,4-9-499 0 0,-6 11-490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8.5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084.07666"/>
      <inkml:brushProperty name="anchorY" value="-3266.15332"/>
      <inkml:brushProperty name="scaleFactor" value="0.5"/>
    </inkml:brush>
  </inkml:definitions>
  <inkml:trace contextRef="#ctx0" brushRef="#br0">129 1 20591 0 0,'0'0'2087'0'0,"-2"2"-1979"0"0,0 1-71 0 0,2 6 402 0 0,2 4-88 0 0,-1 6 61 0 0,1 4 2 0 0,1 4-483 0 0,1 4 138 0 0,2 3-69 0 0,-1 4-112 0 0,-2 5 144 0 0,-1 4-132 0 0,-2 6 124 0 0,-1 8-110 0 0,-1 7 107 0 0,-2 9 43 0 0,-1 7-85 0 0,-5 23 134 0 0,-3 2-142 0 0,-3 1 43 0 0,-1 12-14 0 0,1-6 0 0 0,0-10 0 0 0,1-11 0 0 0,3-11 0 0 0,1-3-130 0 0,3-7-1849 0 0,2-13 240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0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851.47363"/>
      <inkml:brushProperty name="anchorY" value="-4374.02344"/>
      <inkml:brushProperty name="scaleFactor" value="0.5"/>
    </inkml:brush>
  </inkml:definitions>
  <inkml:trace contextRef="#ctx0" brushRef="#br0">24 384 18719 0 0,'0'0'1892'0'0,"-4"-4"-1793"0"0,1-5 560 0 0,1-3-138 0 0,0-3 78 0 0,2-3 17 0 0,3-2-590 0 0,4-1 40 0 0,3-1-48 0 0,3-2-18 0 0,3 0 0 0 0,2 0 0 0 0,4 0-84 0 0,4 1 108 0 0,3 1-36 0 0,3 0 12 0 0,4 3 0 0 0,4 1 75 0 0,3 1 137 0 0,4 3-7 0 0,1 1 25 0 0,2 3 0 0 0,1 3-268 0 0,-1 5 76 0 0,-1 5-38 0 0,-2 2 0 0 0,-1 4 0 0 0,-3 4 0 0 0,-4 3 0 0 0,-3 4 0 0 0,-4 3 0 0 0,-4 3 0 0 0,-5 4 0 0 0,-19-22-25 0 0,0 1 0 0 0,5 14 1 0 0,2 21-48 0 0,-8 2-6 0 0,-6 2-2 0 0,-5-1 252 0 0,-7 0-16 0 0,-6 0 30 0 0,-15 10 135 0 0,-8 0-278 0 0,-7 0 87 0 0,-21 5 50 0 0,-7-2-145 0 0,-3-2 46 0 0,-8 4-17 0 0,5-6-74 0 0,6-4-73 0 0,2-2-973 0 0,5-5-1177 0 0,7-8-12375 0 0,16-10 8111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44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510.53711"/>
      <inkml:brushProperty name="anchorY" value="-4499.5874"/>
      <inkml:brushProperty name="scaleFactor" value="0.5"/>
    </inkml:brush>
  </inkml:definitions>
  <inkml:trace contextRef="#ctx0" brushRef="#br0">32 1 18343 0 0,'0'0'4378'0'0,"0"2"-4278"0"0,0 5 122 0 0,0 3-168 0 0,-1 4-50 0 0,0 4-96 0 0,-1 1 46 0 0,-1 3-22 0 0,0 0 79 0 0,-1 1-96 0 0,1 3 106 0 0,-1 0-106 0 0,1 2 218 0 0,0-1-17 0 0,1 1 23 0 0,0-1 3 0 0,1 1 58 0 0,2-2 3 0 0,1 1 2 0 0,2-1 3 0 0,3 0-130 0 0,1-2-1 0 0,3-1-8 0 0,2-3-5 0 0,4 0 0 0 0,1-4 0 0 0,4-1 0 0 0,0-3 0 0 0,2-2-74 0 0,7-3 20 0 0,1-3-112 0 0,9-5-942 0 0,3-6-204 0 0,-3-6-1126 0 0,-6-3-6577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0:31.8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1744 79 13272 0 0,'-2'1'642'0'0,"1"-1"-589"0"0,0 1 0 0 0,0 0 1 0 0,-1-1-1 0 0,1 1 0 0 0,0 0 0 0 0,0-1 0 0 0,0 1 0 0 0,0 0 0 0 0,0 0 1 0 0,0 0-1 0 0,0 0 0 0 0,-1 2 0 0 0,2-3-45 0 0,-1 1 1 0 0,0-1 0 0 0,1 1-1 0 0,-1-1 1 0 0,0 1-1 0 0,1-1 1 0 0,-1 1-1 0 0,0-1 1 0 0,1 0-1 0 0,-1 1 1 0 0,0-1-1 0 0,0 0 1 0 0,0 0-1 0 0,1 1 1 0 0,-1-1 0 0 0,0 0-1 0 0,0 0 1 0 0,-1 0-1 0 0,-17 0 716 0 0,15-1-283 0 0,-9 1 368 0 0,-3 0-296 0 0,-1 0 0 0 0,1 1 0 0 0,-18 4 0 0 0,-39 8-369 0 0,26-4-137 0 0,-72 5 1 0 0,94-12-9 0 0,-452 46 17 0 0,149 5 947 0 0,9 27-134 0 0,264-64-757 0 0,-74 18 62 0 0,109-33 332 0 0,130-11-299 0 0,-37 2-110 0 0,43-9-57 0 0,-29 3 0 0 0,243-30 198 0 0,-69-5-135 0 0,-155 26-52 0 0,20-5 13 0 0,55-11 16 0 0,-13 6-43 0 0,33-5 20 0 0,-94 19 97 0 0,-52 8 17 0 0,64-4 0 0 0,-94 13-106 0 0,1 0-1 0 0,47-11 1 0 0,-63 11-2 0 0,0 0-1 0 0,0 0 0 0 0,1 1 1 0 0,-1 0-1 0 0,18 2 1 0 0,5-1 2202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6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509.52881"/>
      <inkml:brushProperty name="anchorY" value="-5666.20557"/>
      <inkml:brushProperty name="scaleFactor" value="0.5"/>
    </inkml:brush>
  </inkml:definitions>
  <inkml:trace contextRef="#ctx0" brushRef="#br0">5 0 22087 0 0,'0'0'0'0'0,"-1"8"2424"0"0,-2 8-2828 0 0,3 1 808 0 0,0 9-273 0 0,2 8 93 0 0,0 5-149 0 0,2 3-75 0 0,-1 13 18 0 0,1 13-18 0 0,-2 2 0 0 0,-1 1 0 0 0,0-4 0 0 0,-2-4 0 0 0,2-6 0 0 0,-2-3 0 0 0,0 5-429 0 0,-2 5-419 0 0,-1-3-10080 0 0,1-11-2601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6BBF61AC-9675-4DE0-97B3-F33B7A218B95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21677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customXml" Target="../ink/ink2.xml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10.xml"/><Relationship Id="rId17" Type="http://schemas.openxmlformats.org/officeDocument/2006/relationships/image" Target="../media/image9.png"/><Relationship Id="rId2" Type="http://schemas.openxmlformats.org/officeDocument/2006/relationships/customXml" Target="../ink/ink5.xml"/><Relationship Id="rId16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5.png"/><Relationship Id="rId14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18.xml"/><Relationship Id="rId18" Type="http://schemas.openxmlformats.org/officeDocument/2006/relationships/image" Target="../media/image8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12.png"/><Relationship Id="rId17" Type="http://schemas.openxmlformats.org/officeDocument/2006/relationships/customXml" Target="../ink/ink20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10" Type="http://schemas.openxmlformats.org/officeDocument/2006/relationships/image" Target="../media/image11.png"/><Relationship Id="rId19" Type="http://schemas.openxmlformats.org/officeDocument/2006/relationships/customXml" Target="../ink/ink21.xml"/><Relationship Id="rId4" Type="http://schemas.openxmlformats.org/officeDocument/2006/relationships/image" Target="../media/image2.png"/><Relationship Id="rId9" Type="http://schemas.openxmlformats.org/officeDocument/2006/relationships/customXml" Target="../ink/ink16.xml"/><Relationship Id="rId1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14.png"/><Relationship Id="rId18" Type="http://schemas.openxmlformats.org/officeDocument/2006/relationships/customXml" Target="../ink/ink30.xml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customXml" Target="../ink/ink27.xml"/><Relationship Id="rId17" Type="http://schemas.openxmlformats.org/officeDocument/2006/relationships/image" Target="../media/image8.png"/><Relationship Id="rId2" Type="http://schemas.openxmlformats.org/officeDocument/2006/relationships/customXml" Target="../ink/ink22.xml"/><Relationship Id="rId16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5" Type="http://schemas.openxmlformats.org/officeDocument/2006/relationships/image" Target="../media/image7.png"/><Relationship Id="rId10" Type="http://schemas.openxmlformats.org/officeDocument/2006/relationships/customXml" Target="../ink/ink26.xml"/><Relationship Id="rId19" Type="http://schemas.openxmlformats.org/officeDocument/2006/relationships/image" Target="../media/image9.png"/><Relationship Id="rId4" Type="http://schemas.openxmlformats.org/officeDocument/2006/relationships/customXml" Target="../ink/ink23.xml"/><Relationship Id="rId9" Type="http://schemas.openxmlformats.org/officeDocument/2006/relationships/image" Target="../media/image11.png"/><Relationship Id="rId14" Type="http://schemas.openxmlformats.org/officeDocument/2006/relationships/customXml" Target="../ink/ink2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customXml" Target="../ink/ink36.xml"/><Relationship Id="rId17" Type="http://schemas.openxmlformats.org/officeDocument/2006/relationships/image" Target="../media/image9.png"/><Relationship Id="rId2" Type="http://schemas.openxmlformats.org/officeDocument/2006/relationships/customXml" Target="../ink/ink31.xml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35.xml"/><Relationship Id="rId4" Type="http://schemas.openxmlformats.org/officeDocument/2006/relationships/customXml" Target="../ink/ink32.xml"/><Relationship Id="rId9" Type="http://schemas.openxmlformats.org/officeDocument/2006/relationships/image" Target="../media/image16.png"/><Relationship Id="rId14" Type="http://schemas.openxmlformats.org/officeDocument/2006/relationships/customXml" Target="../ink/ink3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13" Type="http://schemas.openxmlformats.org/officeDocument/2006/relationships/image" Target="../media/image7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customXml" Target="../ink/ink44.xml"/><Relationship Id="rId17" Type="http://schemas.openxmlformats.org/officeDocument/2006/relationships/image" Target="../media/image9.png"/><Relationship Id="rId2" Type="http://schemas.openxmlformats.org/officeDocument/2006/relationships/customXml" Target="../ink/ink39.xml"/><Relationship Id="rId16" Type="http://schemas.openxmlformats.org/officeDocument/2006/relationships/customXml" Target="../ink/ink4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.xml"/><Relationship Id="rId11" Type="http://schemas.openxmlformats.org/officeDocument/2006/relationships/image" Target="../media/image12.png"/><Relationship Id="rId5" Type="http://schemas.openxmlformats.org/officeDocument/2006/relationships/image" Target="../media/image18.png"/><Relationship Id="rId15" Type="http://schemas.openxmlformats.org/officeDocument/2006/relationships/image" Target="../media/image8.png"/><Relationship Id="rId10" Type="http://schemas.openxmlformats.org/officeDocument/2006/relationships/customXml" Target="../ink/ink43.xml"/><Relationship Id="rId4" Type="http://schemas.openxmlformats.org/officeDocument/2006/relationships/customXml" Target="../ink/ink40.xml"/><Relationship Id="rId9" Type="http://schemas.openxmlformats.org/officeDocument/2006/relationships/image" Target="../media/image20.png"/><Relationship Id="rId14" Type="http://schemas.openxmlformats.org/officeDocument/2006/relationships/customXml" Target="../ink/ink4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.xml"/><Relationship Id="rId13" Type="http://schemas.openxmlformats.org/officeDocument/2006/relationships/image" Target="../media/image21.png"/><Relationship Id="rId18" Type="http://schemas.openxmlformats.org/officeDocument/2006/relationships/customXml" Target="../ink/ink55.xml"/><Relationship Id="rId26" Type="http://schemas.openxmlformats.org/officeDocument/2006/relationships/customXml" Target="../ink/ink59.xml"/><Relationship Id="rId3" Type="http://schemas.openxmlformats.org/officeDocument/2006/relationships/image" Target="../media/image17.png"/><Relationship Id="rId21" Type="http://schemas.openxmlformats.org/officeDocument/2006/relationships/image" Target="../media/image9.png"/><Relationship Id="rId7" Type="http://schemas.openxmlformats.org/officeDocument/2006/relationships/image" Target="../media/image19.png"/><Relationship Id="rId12" Type="http://schemas.openxmlformats.org/officeDocument/2006/relationships/customXml" Target="../ink/ink52.xml"/><Relationship Id="rId17" Type="http://schemas.openxmlformats.org/officeDocument/2006/relationships/image" Target="../media/image7.png"/><Relationship Id="rId25" Type="http://schemas.openxmlformats.org/officeDocument/2006/relationships/image" Target="../media/image24.png"/><Relationship Id="rId2" Type="http://schemas.openxmlformats.org/officeDocument/2006/relationships/customXml" Target="../ink/ink47.xml"/><Relationship Id="rId16" Type="http://schemas.openxmlformats.org/officeDocument/2006/relationships/customXml" Target="../ink/ink54.xml"/><Relationship Id="rId20" Type="http://schemas.openxmlformats.org/officeDocument/2006/relationships/customXml" Target="../ink/ink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.xml"/><Relationship Id="rId11" Type="http://schemas.openxmlformats.org/officeDocument/2006/relationships/image" Target="../media/image12.png"/><Relationship Id="rId24" Type="http://schemas.openxmlformats.org/officeDocument/2006/relationships/customXml" Target="../ink/ink58.xml"/><Relationship Id="rId5" Type="http://schemas.openxmlformats.org/officeDocument/2006/relationships/image" Target="../media/image18.png"/><Relationship Id="rId15" Type="http://schemas.openxmlformats.org/officeDocument/2006/relationships/image" Target="../media/image22.png"/><Relationship Id="rId23" Type="http://schemas.openxmlformats.org/officeDocument/2006/relationships/image" Target="../media/image23.png"/><Relationship Id="rId10" Type="http://schemas.openxmlformats.org/officeDocument/2006/relationships/customXml" Target="../ink/ink51.xml"/><Relationship Id="rId19" Type="http://schemas.openxmlformats.org/officeDocument/2006/relationships/image" Target="../media/image8.png"/><Relationship Id="rId4" Type="http://schemas.openxmlformats.org/officeDocument/2006/relationships/customXml" Target="../ink/ink48.xml"/><Relationship Id="rId9" Type="http://schemas.openxmlformats.org/officeDocument/2006/relationships/image" Target="../media/image20.png"/><Relationship Id="rId14" Type="http://schemas.openxmlformats.org/officeDocument/2006/relationships/customXml" Target="../ink/ink53.xml"/><Relationship Id="rId22" Type="http://schemas.openxmlformats.org/officeDocument/2006/relationships/customXml" Target="../ink/ink57.xml"/><Relationship Id="rId27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3.xml"/><Relationship Id="rId13" Type="http://schemas.openxmlformats.org/officeDocument/2006/relationships/image" Target="../media/image21.png"/><Relationship Id="rId18" Type="http://schemas.openxmlformats.org/officeDocument/2006/relationships/customXml" Target="../ink/ink68.xml"/><Relationship Id="rId26" Type="http://schemas.openxmlformats.org/officeDocument/2006/relationships/customXml" Target="../ink/ink72.xml"/><Relationship Id="rId3" Type="http://schemas.openxmlformats.org/officeDocument/2006/relationships/image" Target="../media/image17.png"/><Relationship Id="rId21" Type="http://schemas.openxmlformats.org/officeDocument/2006/relationships/image" Target="../media/image23.png"/><Relationship Id="rId7" Type="http://schemas.openxmlformats.org/officeDocument/2006/relationships/image" Target="../media/image26.png"/><Relationship Id="rId12" Type="http://schemas.openxmlformats.org/officeDocument/2006/relationships/customXml" Target="../ink/ink65.xml"/><Relationship Id="rId17" Type="http://schemas.openxmlformats.org/officeDocument/2006/relationships/image" Target="../media/image8.png"/><Relationship Id="rId25" Type="http://schemas.openxmlformats.org/officeDocument/2006/relationships/image" Target="../media/image25.png"/><Relationship Id="rId2" Type="http://schemas.openxmlformats.org/officeDocument/2006/relationships/customXml" Target="../ink/ink60.xml"/><Relationship Id="rId16" Type="http://schemas.openxmlformats.org/officeDocument/2006/relationships/customXml" Target="../ink/ink67.xml"/><Relationship Id="rId20" Type="http://schemas.openxmlformats.org/officeDocument/2006/relationships/customXml" Target="../ink/ink6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2.xml"/><Relationship Id="rId11" Type="http://schemas.openxmlformats.org/officeDocument/2006/relationships/image" Target="../media/image12.png"/><Relationship Id="rId24" Type="http://schemas.openxmlformats.org/officeDocument/2006/relationships/customXml" Target="../ink/ink71.xml"/><Relationship Id="rId5" Type="http://schemas.openxmlformats.org/officeDocument/2006/relationships/image" Target="../media/image18.png"/><Relationship Id="rId15" Type="http://schemas.openxmlformats.org/officeDocument/2006/relationships/image" Target="../media/image7.png"/><Relationship Id="rId23" Type="http://schemas.openxmlformats.org/officeDocument/2006/relationships/image" Target="../media/image24.png"/><Relationship Id="rId10" Type="http://schemas.openxmlformats.org/officeDocument/2006/relationships/customXml" Target="../ink/ink64.xml"/><Relationship Id="rId19" Type="http://schemas.openxmlformats.org/officeDocument/2006/relationships/image" Target="../media/image9.png"/><Relationship Id="rId4" Type="http://schemas.openxmlformats.org/officeDocument/2006/relationships/customXml" Target="../ink/ink61.xml"/><Relationship Id="rId9" Type="http://schemas.openxmlformats.org/officeDocument/2006/relationships/image" Target="../media/image27.png"/><Relationship Id="rId14" Type="http://schemas.openxmlformats.org/officeDocument/2006/relationships/customXml" Target="../ink/ink66.xml"/><Relationship Id="rId22" Type="http://schemas.openxmlformats.org/officeDocument/2006/relationships/customXml" Target="../ink/ink70.xml"/><Relationship Id="rId27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81.xml"/><Relationship Id="rId26" Type="http://schemas.openxmlformats.org/officeDocument/2006/relationships/customXml" Target="../ink/ink85.xml"/><Relationship Id="rId21" Type="http://schemas.openxmlformats.org/officeDocument/2006/relationships/image" Target="../media/image23.png"/><Relationship Id="rId34" Type="http://schemas.openxmlformats.org/officeDocument/2006/relationships/customXml" Target="../ink/ink89.xml"/><Relationship Id="rId7" Type="http://schemas.openxmlformats.org/officeDocument/2006/relationships/image" Target="../media/image31.png"/><Relationship Id="rId12" Type="http://schemas.openxmlformats.org/officeDocument/2006/relationships/customXml" Target="../ink/ink78.xml"/><Relationship Id="rId17" Type="http://schemas.openxmlformats.org/officeDocument/2006/relationships/image" Target="../media/image8.png"/><Relationship Id="rId25" Type="http://schemas.openxmlformats.org/officeDocument/2006/relationships/image" Target="../media/image25.png"/><Relationship Id="rId33" Type="http://schemas.openxmlformats.org/officeDocument/2006/relationships/image" Target="../media/image36.png"/><Relationship Id="rId2" Type="http://schemas.openxmlformats.org/officeDocument/2006/relationships/customXml" Target="../ink/ink73.xml"/><Relationship Id="rId16" Type="http://schemas.openxmlformats.org/officeDocument/2006/relationships/customXml" Target="../ink/ink80.xml"/><Relationship Id="rId20" Type="http://schemas.openxmlformats.org/officeDocument/2006/relationships/customXml" Target="../ink/ink82.xml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5.xml"/><Relationship Id="rId11" Type="http://schemas.openxmlformats.org/officeDocument/2006/relationships/image" Target="../media/image12.png"/><Relationship Id="rId24" Type="http://schemas.openxmlformats.org/officeDocument/2006/relationships/customXml" Target="../ink/ink84.xml"/><Relationship Id="rId32" Type="http://schemas.openxmlformats.org/officeDocument/2006/relationships/customXml" Target="../ink/ink88.xml"/><Relationship Id="rId37" Type="http://schemas.openxmlformats.org/officeDocument/2006/relationships/image" Target="../media/image38.png"/><Relationship Id="rId5" Type="http://schemas.openxmlformats.org/officeDocument/2006/relationships/image" Target="../media/image30.png"/><Relationship Id="rId15" Type="http://schemas.openxmlformats.org/officeDocument/2006/relationships/image" Target="../media/image7.png"/><Relationship Id="rId23" Type="http://schemas.openxmlformats.org/officeDocument/2006/relationships/image" Target="../media/image24.png"/><Relationship Id="rId28" Type="http://schemas.openxmlformats.org/officeDocument/2006/relationships/customXml" Target="../ink/ink86.xml"/><Relationship Id="rId36" Type="http://schemas.openxmlformats.org/officeDocument/2006/relationships/customXml" Target="../ink/ink90.xml"/><Relationship Id="rId10" Type="http://schemas.openxmlformats.org/officeDocument/2006/relationships/customXml" Target="../ink/ink77.xml"/><Relationship Id="rId19" Type="http://schemas.openxmlformats.org/officeDocument/2006/relationships/image" Target="../media/image9.png"/><Relationship Id="rId31" Type="http://schemas.openxmlformats.org/officeDocument/2006/relationships/image" Target="../media/image35.png"/><Relationship Id="rId4" Type="http://schemas.openxmlformats.org/officeDocument/2006/relationships/customXml" Target="../ink/ink74.xml"/><Relationship Id="rId9" Type="http://schemas.openxmlformats.org/officeDocument/2006/relationships/image" Target="../media/image32.png"/><Relationship Id="rId14" Type="http://schemas.openxmlformats.org/officeDocument/2006/relationships/customXml" Target="../ink/ink79.xml"/><Relationship Id="rId22" Type="http://schemas.openxmlformats.org/officeDocument/2006/relationships/customXml" Target="../ink/ink83.xml"/><Relationship Id="rId27" Type="http://schemas.openxmlformats.org/officeDocument/2006/relationships/image" Target="../media/image33.png"/><Relationship Id="rId30" Type="http://schemas.openxmlformats.org/officeDocument/2006/relationships/customXml" Target="../ink/ink87.xml"/><Relationship Id="rId35" Type="http://schemas.openxmlformats.org/officeDocument/2006/relationships/image" Target="../media/image37.png"/><Relationship Id="rId8" Type="http://schemas.openxmlformats.org/officeDocument/2006/relationships/customXml" Target="../ink/ink76.xml"/><Relationship Id="rId3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99.xml"/><Relationship Id="rId26" Type="http://schemas.openxmlformats.org/officeDocument/2006/relationships/customXml" Target="../ink/ink103.xml"/><Relationship Id="rId21" Type="http://schemas.openxmlformats.org/officeDocument/2006/relationships/image" Target="../media/image23.png"/><Relationship Id="rId34" Type="http://schemas.openxmlformats.org/officeDocument/2006/relationships/customXml" Target="../ink/ink107.xml"/><Relationship Id="rId7" Type="http://schemas.openxmlformats.org/officeDocument/2006/relationships/image" Target="../media/image39.png"/><Relationship Id="rId12" Type="http://schemas.openxmlformats.org/officeDocument/2006/relationships/customXml" Target="../ink/ink96.xml"/><Relationship Id="rId17" Type="http://schemas.openxmlformats.org/officeDocument/2006/relationships/image" Target="../media/image8.png"/><Relationship Id="rId25" Type="http://schemas.openxmlformats.org/officeDocument/2006/relationships/image" Target="../media/image25.png"/><Relationship Id="rId33" Type="http://schemas.openxmlformats.org/officeDocument/2006/relationships/image" Target="../media/image37.png"/><Relationship Id="rId2" Type="http://schemas.openxmlformats.org/officeDocument/2006/relationships/customXml" Target="../ink/ink91.xml"/><Relationship Id="rId16" Type="http://schemas.openxmlformats.org/officeDocument/2006/relationships/customXml" Target="../ink/ink98.xml"/><Relationship Id="rId20" Type="http://schemas.openxmlformats.org/officeDocument/2006/relationships/customXml" Target="../ink/ink100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3.xml"/><Relationship Id="rId11" Type="http://schemas.openxmlformats.org/officeDocument/2006/relationships/image" Target="../media/image12.png"/><Relationship Id="rId24" Type="http://schemas.openxmlformats.org/officeDocument/2006/relationships/customXml" Target="../ink/ink102.xml"/><Relationship Id="rId32" Type="http://schemas.openxmlformats.org/officeDocument/2006/relationships/customXml" Target="../ink/ink106.xml"/><Relationship Id="rId37" Type="http://schemas.openxmlformats.org/officeDocument/2006/relationships/image" Target="../media/image41.png"/><Relationship Id="rId5" Type="http://schemas.openxmlformats.org/officeDocument/2006/relationships/image" Target="../media/image30.png"/><Relationship Id="rId15" Type="http://schemas.openxmlformats.org/officeDocument/2006/relationships/image" Target="../media/image7.png"/><Relationship Id="rId23" Type="http://schemas.openxmlformats.org/officeDocument/2006/relationships/image" Target="../media/image24.png"/><Relationship Id="rId28" Type="http://schemas.openxmlformats.org/officeDocument/2006/relationships/customXml" Target="../ink/ink104.xml"/><Relationship Id="rId36" Type="http://schemas.openxmlformats.org/officeDocument/2006/relationships/customXml" Target="../ink/ink108.xml"/><Relationship Id="rId10" Type="http://schemas.openxmlformats.org/officeDocument/2006/relationships/customXml" Target="../ink/ink95.xml"/><Relationship Id="rId19" Type="http://schemas.openxmlformats.org/officeDocument/2006/relationships/image" Target="../media/image9.png"/><Relationship Id="rId31" Type="http://schemas.openxmlformats.org/officeDocument/2006/relationships/image" Target="../media/image36.png"/><Relationship Id="rId4" Type="http://schemas.openxmlformats.org/officeDocument/2006/relationships/customXml" Target="../ink/ink92.xml"/><Relationship Id="rId9" Type="http://schemas.openxmlformats.org/officeDocument/2006/relationships/image" Target="../media/image40.png"/><Relationship Id="rId14" Type="http://schemas.openxmlformats.org/officeDocument/2006/relationships/customXml" Target="../ink/ink97.xml"/><Relationship Id="rId22" Type="http://schemas.openxmlformats.org/officeDocument/2006/relationships/customXml" Target="../ink/ink101.xml"/><Relationship Id="rId27" Type="http://schemas.openxmlformats.org/officeDocument/2006/relationships/image" Target="../media/image33.png"/><Relationship Id="rId30" Type="http://schemas.openxmlformats.org/officeDocument/2006/relationships/customXml" Target="../ink/ink105.xml"/><Relationship Id="rId35" Type="http://schemas.openxmlformats.org/officeDocument/2006/relationships/image" Target="../media/image38.png"/><Relationship Id="rId8" Type="http://schemas.openxmlformats.org/officeDocument/2006/relationships/customXml" Target="../ink/ink94.xml"/><Relationship Id="rId3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117.xml"/><Relationship Id="rId26" Type="http://schemas.openxmlformats.org/officeDocument/2006/relationships/customXml" Target="../ink/ink121.xml"/><Relationship Id="rId39" Type="http://schemas.openxmlformats.org/officeDocument/2006/relationships/image" Target="../media/image47.png"/><Relationship Id="rId21" Type="http://schemas.openxmlformats.org/officeDocument/2006/relationships/image" Target="../media/image23.png"/><Relationship Id="rId34" Type="http://schemas.openxmlformats.org/officeDocument/2006/relationships/customXml" Target="../ink/ink125.xml"/><Relationship Id="rId42" Type="http://schemas.openxmlformats.org/officeDocument/2006/relationships/customXml" Target="../ink/ink129.xml"/><Relationship Id="rId7" Type="http://schemas.openxmlformats.org/officeDocument/2006/relationships/image" Target="../media/image44.png"/><Relationship Id="rId2" Type="http://schemas.openxmlformats.org/officeDocument/2006/relationships/customXml" Target="../ink/ink109.xml"/><Relationship Id="rId16" Type="http://schemas.openxmlformats.org/officeDocument/2006/relationships/customXml" Target="../ink/ink116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1.xml"/><Relationship Id="rId11" Type="http://schemas.openxmlformats.org/officeDocument/2006/relationships/image" Target="../media/image12.png"/><Relationship Id="rId24" Type="http://schemas.openxmlformats.org/officeDocument/2006/relationships/customXml" Target="../ink/ink120.xml"/><Relationship Id="rId32" Type="http://schemas.openxmlformats.org/officeDocument/2006/relationships/customXml" Target="../ink/ink124.xml"/><Relationship Id="rId37" Type="http://schemas.openxmlformats.org/officeDocument/2006/relationships/image" Target="../media/image46.png"/><Relationship Id="rId40" Type="http://schemas.openxmlformats.org/officeDocument/2006/relationships/customXml" Target="../ink/ink128.xml"/><Relationship Id="rId45" Type="http://schemas.openxmlformats.org/officeDocument/2006/relationships/image" Target="../media/image50.png"/><Relationship Id="rId5" Type="http://schemas.openxmlformats.org/officeDocument/2006/relationships/image" Target="../media/image43.png"/><Relationship Id="rId15" Type="http://schemas.openxmlformats.org/officeDocument/2006/relationships/image" Target="../media/image7.png"/><Relationship Id="rId23" Type="http://schemas.openxmlformats.org/officeDocument/2006/relationships/image" Target="../media/image24.png"/><Relationship Id="rId28" Type="http://schemas.openxmlformats.org/officeDocument/2006/relationships/customXml" Target="../ink/ink122.xml"/><Relationship Id="rId36" Type="http://schemas.openxmlformats.org/officeDocument/2006/relationships/customXml" Target="../ink/ink126.xml"/><Relationship Id="rId10" Type="http://schemas.openxmlformats.org/officeDocument/2006/relationships/customXml" Target="../ink/ink113.xml"/><Relationship Id="rId19" Type="http://schemas.openxmlformats.org/officeDocument/2006/relationships/image" Target="../media/image9.png"/><Relationship Id="rId31" Type="http://schemas.openxmlformats.org/officeDocument/2006/relationships/image" Target="../media/image36.png"/><Relationship Id="rId44" Type="http://schemas.openxmlformats.org/officeDocument/2006/relationships/customXml" Target="../ink/ink130.xml"/><Relationship Id="rId4" Type="http://schemas.openxmlformats.org/officeDocument/2006/relationships/customXml" Target="../ink/ink110.xml"/><Relationship Id="rId9" Type="http://schemas.openxmlformats.org/officeDocument/2006/relationships/image" Target="../media/image45.png"/><Relationship Id="rId14" Type="http://schemas.openxmlformats.org/officeDocument/2006/relationships/customXml" Target="../ink/ink115.xml"/><Relationship Id="rId22" Type="http://schemas.openxmlformats.org/officeDocument/2006/relationships/customXml" Target="../ink/ink119.xml"/><Relationship Id="rId27" Type="http://schemas.openxmlformats.org/officeDocument/2006/relationships/image" Target="../media/image33.png"/><Relationship Id="rId30" Type="http://schemas.openxmlformats.org/officeDocument/2006/relationships/customXml" Target="../ink/ink123.xml"/><Relationship Id="rId35" Type="http://schemas.openxmlformats.org/officeDocument/2006/relationships/image" Target="../media/image38.png"/><Relationship Id="rId43" Type="http://schemas.openxmlformats.org/officeDocument/2006/relationships/image" Target="../media/image49.png"/><Relationship Id="rId8" Type="http://schemas.openxmlformats.org/officeDocument/2006/relationships/customXml" Target="../ink/ink112.xml"/><Relationship Id="rId3" Type="http://schemas.openxmlformats.org/officeDocument/2006/relationships/image" Target="../media/image42.png"/><Relationship Id="rId12" Type="http://schemas.openxmlformats.org/officeDocument/2006/relationships/customXml" Target="../ink/ink114.xml"/><Relationship Id="rId17" Type="http://schemas.openxmlformats.org/officeDocument/2006/relationships/image" Target="../media/image8.png"/><Relationship Id="rId25" Type="http://schemas.openxmlformats.org/officeDocument/2006/relationships/image" Target="../media/image25.png"/><Relationship Id="rId33" Type="http://schemas.openxmlformats.org/officeDocument/2006/relationships/image" Target="../media/image37.png"/><Relationship Id="rId38" Type="http://schemas.openxmlformats.org/officeDocument/2006/relationships/customXml" Target="../ink/ink127.xml"/><Relationship Id="rId20" Type="http://schemas.openxmlformats.org/officeDocument/2006/relationships/customXml" Target="../ink/ink118.xml"/><Relationship Id="rId41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139.xml"/><Relationship Id="rId26" Type="http://schemas.openxmlformats.org/officeDocument/2006/relationships/customXml" Target="../ink/ink143.xml"/><Relationship Id="rId39" Type="http://schemas.openxmlformats.org/officeDocument/2006/relationships/image" Target="../media/image48.png"/><Relationship Id="rId21" Type="http://schemas.openxmlformats.org/officeDocument/2006/relationships/image" Target="../media/image23.png"/><Relationship Id="rId34" Type="http://schemas.openxmlformats.org/officeDocument/2006/relationships/customXml" Target="../ink/ink147.xml"/><Relationship Id="rId42" Type="http://schemas.openxmlformats.org/officeDocument/2006/relationships/customXml" Target="../ink/ink151.xml"/><Relationship Id="rId7" Type="http://schemas.openxmlformats.org/officeDocument/2006/relationships/image" Target="../media/image51.png"/><Relationship Id="rId2" Type="http://schemas.openxmlformats.org/officeDocument/2006/relationships/customXml" Target="../ink/ink131.xml"/><Relationship Id="rId16" Type="http://schemas.openxmlformats.org/officeDocument/2006/relationships/customXml" Target="../ink/ink138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3.xml"/><Relationship Id="rId11" Type="http://schemas.openxmlformats.org/officeDocument/2006/relationships/image" Target="../media/image12.png"/><Relationship Id="rId24" Type="http://schemas.openxmlformats.org/officeDocument/2006/relationships/customXml" Target="../ink/ink142.xml"/><Relationship Id="rId32" Type="http://schemas.openxmlformats.org/officeDocument/2006/relationships/customXml" Target="../ink/ink146.xml"/><Relationship Id="rId37" Type="http://schemas.openxmlformats.org/officeDocument/2006/relationships/image" Target="../media/image46.png"/><Relationship Id="rId40" Type="http://schemas.openxmlformats.org/officeDocument/2006/relationships/customXml" Target="../ink/ink150.xml"/><Relationship Id="rId45" Type="http://schemas.openxmlformats.org/officeDocument/2006/relationships/image" Target="../media/image53.png"/><Relationship Id="rId5" Type="http://schemas.openxmlformats.org/officeDocument/2006/relationships/image" Target="../media/image43.png"/><Relationship Id="rId15" Type="http://schemas.openxmlformats.org/officeDocument/2006/relationships/image" Target="../media/image7.png"/><Relationship Id="rId23" Type="http://schemas.openxmlformats.org/officeDocument/2006/relationships/image" Target="../media/image24.png"/><Relationship Id="rId28" Type="http://schemas.openxmlformats.org/officeDocument/2006/relationships/customXml" Target="../ink/ink144.xml"/><Relationship Id="rId36" Type="http://schemas.openxmlformats.org/officeDocument/2006/relationships/customXml" Target="../ink/ink148.xml"/><Relationship Id="rId10" Type="http://schemas.openxmlformats.org/officeDocument/2006/relationships/customXml" Target="../ink/ink135.xml"/><Relationship Id="rId19" Type="http://schemas.openxmlformats.org/officeDocument/2006/relationships/image" Target="../media/image9.png"/><Relationship Id="rId31" Type="http://schemas.openxmlformats.org/officeDocument/2006/relationships/image" Target="../media/image36.png"/><Relationship Id="rId44" Type="http://schemas.openxmlformats.org/officeDocument/2006/relationships/customXml" Target="../ink/ink152.xml"/><Relationship Id="rId4" Type="http://schemas.openxmlformats.org/officeDocument/2006/relationships/customXml" Target="../ink/ink132.xml"/><Relationship Id="rId9" Type="http://schemas.openxmlformats.org/officeDocument/2006/relationships/image" Target="../media/image52.png"/><Relationship Id="rId14" Type="http://schemas.openxmlformats.org/officeDocument/2006/relationships/customXml" Target="../ink/ink137.xml"/><Relationship Id="rId22" Type="http://schemas.openxmlformats.org/officeDocument/2006/relationships/customXml" Target="../ink/ink141.xml"/><Relationship Id="rId27" Type="http://schemas.openxmlformats.org/officeDocument/2006/relationships/image" Target="../media/image33.png"/><Relationship Id="rId30" Type="http://schemas.openxmlformats.org/officeDocument/2006/relationships/customXml" Target="../ink/ink145.xml"/><Relationship Id="rId35" Type="http://schemas.openxmlformats.org/officeDocument/2006/relationships/image" Target="../media/image38.png"/><Relationship Id="rId43" Type="http://schemas.openxmlformats.org/officeDocument/2006/relationships/image" Target="../media/image50.png"/><Relationship Id="rId8" Type="http://schemas.openxmlformats.org/officeDocument/2006/relationships/customXml" Target="../ink/ink134.xml"/><Relationship Id="rId3" Type="http://schemas.openxmlformats.org/officeDocument/2006/relationships/image" Target="../media/image42.png"/><Relationship Id="rId12" Type="http://schemas.openxmlformats.org/officeDocument/2006/relationships/customXml" Target="../ink/ink136.xml"/><Relationship Id="rId17" Type="http://schemas.openxmlformats.org/officeDocument/2006/relationships/image" Target="../media/image8.png"/><Relationship Id="rId25" Type="http://schemas.openxmlformats.org/officeDocument/2006/relationships/image" Target="../media/image25.png"/><Relationship Id="rId33" Type="http://schemas.openxmlformats.org/officeDocument/2006/relationships/image" Target="../media/image37.png"/><Relationship Id="rId38" Type="http://schemas.openxmlformats.org/officeDocument/2006/relationships/customXml" Target="../ink/ink149.xml"/><Relationship Id="rId20" Type="http://schemas.openxmlformats.org/officeDocument/2006/relationships/customXml" Target="../ink/ink140.xml"/><Relationship Id="rId41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5.xml"/><Relationship Id="rId21" Type="http://schemas.openxmlformats.org/officeDocument/2006/relationships/image" Target="../media/image23.png"/><Relationship Id="rId34" Type="http://schemas.openxmlformats.org/officeDocument/2006/relationships/customXml" Target="../ink/ink169.xml"/><Relationship Id="rId42" Type="http://schemas.openxmlformats.org/officeDocument/2006/relationships/customXml" Target="../ink/ink173.xml"/><Relationship Id="rId47" Type="http://schemas.openxmlformats.org/officeDocument/2006/relationships/image" Target="../media/image55.png"/><Relationship Id="rId50" Type="http://schemas.openxmlformats.org/officeDocument/2006/relationships/customXml" Target="../ink/ink177.xml"/><Relationship Id="rId55" Type="http://schemas.openxmlformats.org/officeDocument/2006/relationships/image" Target="../media/image59.png"/><Relationship Id="rId63" Type="http://schemas.openxmlformats.org/officeDocument/2006/relationships/image" Target="../media/image63.png"/><Relationship Id="rId7" Type="http://schemas.openxmlformats.org/officeDocument/2006/relationships/image" Target="../media/image51.png"/><Relationship Id="rId2" Type="http://schemas.openxmlformats.org/officeDocument/2006/relationships/customXml" Target="../ink/ink153.xml"/><Relationship Id="rId16" Type="http://schemas.openxmlformats.org/officeDocument/2006/relationships/customXml" Target="../ink/ink160.xml"/><Relationship Id="rId29" Type="http://schemas.openxmlformats.org/officeDocument/2006/relationships/image" Target="../media/image35.png"/><Relationship Id="rId11" Type="http://schemas.openxmlformats.org/officeDocument/2006/relationships/image" Target="../media/image12.png"/><Relationship Id="rId24" Type="http://schemas.openxmlformats.org/officeDocument/2006/relationships/customXml" Target="../ink/ink164.xml"/><Relationship Id="rId32" Type="http://schemas.openxmlformats.org/officeDocument/2006/relationships/customXml" Target="../ink/ink168.xml"/><Relationship Id="rId37" Type="http://schemas.openxmlformats.org/officeDocument/2006/relationships/image" Target="../media/image46.png"/><Relationship Id="rId40" Type="http://schemas.openxmlformats.org/officeDocument/2006/relationships/customXml" Target="../ink/ink172.xml"/><Relationship Id="rId45" Type="http://schemas.openxmlformats.org/officeDocument/2006/relationships/image" Target="../media/image54.png"/><Relationship Id="rId53" Type="http://schemas.openxmlformats.org/officeDocument/2006/relationships/image" Target="../media/image58.png"/><Relationship Id="rId58" Type="http://schemas.openxmlformats.org/officeDocument/2006/relationships/customXml" Target="../ink/ink181.xml"/><Relationship Id="rId66" Type="http://schemas.openxmlformats.org/officeDocument/2006/relationships/customXml" Target="../ink/ink185.xml"/><Relationship Id="rId5" Type="http://schemas.openxmlformats.org/officeDocument/2006/relationships/image" Target="../media/image43.png"/><Relationship Id="rId61" Type="http://schemas.openxmlformats.org/officeDocument/2006/relationships/image" Target="../media/image62.png"/><Relationship Id="rId19" Type="http://schemas.openxmlformats.org/officeDocument/2006/relationships/image" Target="../media/image9.png"/><Relationship Id="rId14" Type="http://schemas.openxmlformats.org/officeDocument/2006/relationships/customXml" Target="../ink/ink159.xml"/><Relationship Id="rId22" Type="http://schemas.openxmlformats.org/officeDocument/2006/relationships/customXml" Target="../ink/ink163.xml"/><Relationship Id="rId27" Type="http://schemas.openxmlformats.org/officeDocument/2006/relationships/image" Target="../media/image33.png"/><Relationship Id="rId30" Type="http://schemas.openxmlformats.org/officeDocument/2006/relationships/customXml" Target="../ink/ink167.xml"/><Relationship Id="rId35" Type="http://schemas.openxmlformats.org/officeDocument/2006/relationships/image" Target="../media/image38.png"/><Relationship Id="rId43" Type="http://schemas.openxmlformats.org/officeDocument/2006/relationships/image" Target="../media/image50.png"/><Relationship Id="rId48" Type="http://schemas.openxmlformats.org/officeDocument/2006/relationships/customXml" Target="../ink/ink176.xml"/><Relationship Id="rId56" Type="http://schemas.openxmlformats.org/officeDocument/2006/relationships/customXml" Target="../ink/ink180.xml"/><Relationship Id="rId64" Type="http://schemas.openxmlformats.org/officeDocument/2006/relationships/customXml" Target="../ink/ink184.xml"/><Relationship Id="rId8" Type="http://schemas.openxmlformats.org/officeDocument/2006/relationships/customXml" Target="../ink/ink156.xml"/><Relationship Id="rId51" Type="http://schemas.openxmlformats.org/officeDocument/2006/relationships/image" Target="../media/image57.png"/><Relationship Id="rId3" Type="http://schemas.openxmlformats.org/officeDocument/2006/relationships/image" Target="../media/image42.png"/><Relationship Id="rId12" Type="http://schemas.openxmlformats.org/officeDocument/2006/relationships/customXml" Target="../ink/ink158.xml"/><Relationship Id="rId17" Type="http://schemas.openxmlformats.org/officeDocument/2006/relationships/image" Target="../media/image8.png"/><Relationship Id="rId25" Type="http://schemas.openxmlformats.org/officeDocument/2006/relationships/image" Target="../media/image25.png"/><Relationship Id="rId33" Type="http://schemas.openxmlformats.org/officeDocument/2006/relationships/image" Target="../media/image37.png"/><Relationship Id="rId38" Type="http://schemas.openxmlformats.org/officeDocument/2006/relationships/customXml" Target="../ink/ink171.xml"/><Relationship Id="rId46" Type="http://schemas.openxmlformats.org/officeDocument/2006/relationships/customXml" Target="../ink/ink175.xml"/><Relationship Id="rId59" Type="http://schemas.openxmlformats.org/officeDocument/2006/relationships/image" Target="../media/image61.png"/><Relationship Id="rId67" Type="http://schemas.openxmlformats.org/officeDocument/2006/relationships/image" Target="../media/image65.png"/><Relationship Id="rId20" Type="http://schemas.openxmlformats.org/officeDocument/2006/relationships/customXml" Target="../ink/ink162.xml"/><Relationship Id="rId41" Type="http://schemas.openxmlformats.org/officeDocument/2006/relationships/image" Target="../media/image49.png"/><Relationship Id="rId54" Type="http://schemas.openxmlformats.org/officeDocument/2006/relationships/customXml" Target="../ink/ink179.xml"/><Relationship Id="rId62" Type="http://schemas.openxmlformats.org/officeDocument/2006/relationships/customXml" Target="../ink/ink18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5.xml"/><Relationship Id="rId15" Type="http://schemas.openxmlformats.org/officeDocument/2006/relationships/image" Target="../media/image7.png"/><Relationship Id="rId23" Type="http://schemas.openxmlformats.org/officeDocument/2006/relationships/image" Target="../media/image24.png"/><Relationship Id="rId28" Type="http://schemas.openxmlformats.org/officeDocument/2006/relationships/customXml" Target="../ink/ink166.xml"/><Relationship Id="rId36" Type="http://schemas.openxmlformats.org/officeDocument/2006/relationships/customXml" Target="../ink/ink170.xml"/><Relationship Id="rId49" Type="http://schemas.openxmlformats.org/officeDocument/2006/relationships/image" Target="../media/image56.png"/><Relationship Id="rId57" Type="http://schemas.openxmlformats.org/officeDocument/2006/relationships/image" Target="../media/image60.png"/><Relationship Id="rId10" Type="http://schemas.openxmlformats.org/officeDocument/2006/relationships/customXml" Target="../ink/ink157.xml"/><Relationship Id="rId31" Type="http://schemas.openxmlformats.org/officeDocument/2006/relationships/image" Target="../media/image36.png"/><Relationship Id="rId44" Type="http://schemas.openxmlformats.org/officeDocument/2006/relationships/customXml" Target="../ink/ink174.xml"/><Relationship Id="rId52" Type="http://schemas.openxmlformats.org/officeDocument/2006/relationships/customXml" Target="../ink/ink178.xml"/><Relationship Id="rId60" Type="http://schemas.openxmlformats.org/officeDocument/2006/relationships/customXml" Target="../ink/ink182.xml"/><Relationship Id="rId65" Type="http://schemas.openxmlformats.org/officeDocument/2006/relationships/image" Target="../media/image64.png"/><Relationship Id="rId4" Type="http://schemas.openxmlformats.org/officeDocument/2006/relationships/customXml" Target="../ink/ink154.xml"/><Relationship Id="rId9" Type="http://schemas.openxmlformats.org/officeDocument/2006/relationships/image" Target="../media/image52.png"/><Relationship Id="rId13" Type="http://schemas.openxmlformats.org/officeDocument/2006/relationships/image" Target="../media/image21.png"/><Relationship Id="rId18" Type="http://schemas.openxmlformats.org/officeDocument/2006/relationships/customXml" Target="../ink/ink161.xml"/><Relationship Id="rId39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6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customXml" Target="../ink/ink187.xml"/><Relationship Id="rId7" Type="http://schemas.openxmlformats.org/officeDocument/2006/relationships/customXml" Target="../ink/ink189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customXml" Target="../ink/ink188.xml"/><Relationship Id="rId4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customXml" Target="../ink/ink195.xml"/><Relationship Id="rId3" Type="http://schemas.openxmlformats.org/officeDocument/2006/relationships/customXml" Target="../ink/ink190.xml"/><Relationship Id="rId7" Type="http://schemas.openxmlformats.org/officeDocument/2006/relationships/customXml" Target="../ink/ink192.xml"/><Relationship Id="rId12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customXml" Target="../ink/ink194.xml"/><Relationship Id="rId5" Type="http://schemas.openxmlformats.org/officeDocument/2006/relationships/customXml" Target="../ink/ink191.xml"/><Relationship Id="rId10" Type="http://schemas.openxmlformats.org/officeDocument/2006/relationships/image" Target="../media/image70.png"/><Relationship Id="rId4" Type="http://schemas.openxmlformats.org/officeDocument/2006/relationships/image" Target="../media/image67.png"/><Relationship Id="rId9" Type="http://schemas.openxmlformats.org/officeDocument/2006/relationships/customXml" Target="../ink/ink193.xml"/><Relationship Id="rId14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customXml" Target="../ink/ink196.xml"/><Relationship Id="rId7" Type="http://schemas.openxmlformats.org/officeDocument/2006/relationships/customXml" Target="../ink/ink198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customXml" Target="../ink/ink197.xml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customXml" Target="../ink/ink19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0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1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customXml" Target="../ink/ink202.xml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3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4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/>
              <a:pPr defTabSz="1007943">
                <a:lnSpc>
                  <a:spcPct val="100000"/>
                </a:lnSpc>
                <a:buClrTx/>
                <a:buSzTx/>
              </a:pPr>
              <a:t>10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Avail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current=avail;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for (j = 0; j &lt; N;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j++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for (k=0; k&lt;N; k++)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(finished[k])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continue;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(want[k] &lt;= current)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finished[k] = 1;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current += hold[k];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if (k==N)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printf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“Deadlock!\n”;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finished[k]==0 means process is in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the deadlock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7216" y="59448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24936" y="2862570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63012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/>
              <a:pPr defTabSz="1007943">
                <a:lnSpc>
                  <a:spcPct val="100000"/>
                </a:lnSpc>
                <a:buClrTx/>
                <a:buSzTx/>
              </a:pPr>
              <a:t>11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431645"/>
              </p:ext>
            </p:extLst>
          </p:nvPr>
        </p:nvGraphicFramePr>
        <p:xfrm>
          <a:off x="1008485" y="1931917"/>
          <a:ext cx="2351897" cy="811192"/>
        </p:xfrm>
        <a:graphic>
          <a:graphicData uri="http://schemas.openxmlformats.org/drawingml/2006/table">
            <a:tbl>
              <a:tblPr/>
              <a:tblGrid>
                <a:gridCol w="952737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13948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64762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72020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48430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current=avail;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for (j = 0; j &lt; N;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j++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for (k=0; k&lt;N; k++)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(finished[k])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continue;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(want[k] &lt;= current)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finished[k] = 1;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current += hold[k];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if (k==N)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printf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“Deadlock!\n”;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finished[k]==0 means process is in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the deadlock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7216" y="59448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24936" y="2862570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8C9A629-B79B-4AE8-B4EF-F243FFC0A254}"/>
                  </a:ext>
                </a:extLst>
              </p14:cNvPr>
              <p14:cNvContentPartPr/>
              <p14:nvPr/>
            </p14:nvContentPartPr>
            <p14:xfrm>
              <a:off x="1023136" y="2555130"/>
              <a:ext cx="820080" cy="134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8C9A629-B79B-4AE8-B4EF-F243FFC0A25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9496" y="2447130"/>
                <a:ext cx="927720" cy="34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BE4A55BC-29E1-4DBF-A2B5-D0922C0878EF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DB481F9-1233-4961-9298-2BA18315E469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DB481F9-1233-4961-9298-2BA18315E46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B25E5E3-4315-430A-B075-C4730AF435F1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B25E5E3-4315-430A-B075-C4730AF435F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0B4384F-42BD-4E09-87D0-FC1D618F58DB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0B4384F-42BD-4E09-87D0-FC1D618F58D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25852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/>
              <a:pPr defTabSz="1007943">
                <a:lnSpc>
                  <a:spcPct val="100000"/>
                </a:lnSpc>
                <a:buClrTx/>
                <a:buSzTx/>
              </a:pPr>
              <a:t>12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713645"/>
              </p:ext>
            </p:extLst>
          </p:nvPr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current=avail;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for (j = 0; j &lt; N;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j++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for (k=0; k&lt;N; k++)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(finished[k])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continue;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(want[k] &lt;= current)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finished[k] = 1;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current += hold[k];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if (k==N)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printf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“Deadlock!\n”;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finished[k]==0 means process is in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the deadlock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7216" y="59448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42501" y="3145312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0A16CE9-0F5C-4FA3-91B1-451828870270}"/>
                  </a:ext>
                </a:extLst>
              </p14:cNvPr>
              <p14:cNvContentPartPr/>
              <p14:nvPr/>
            </p14:nvContentPartPr>
            <p14:xfrm>
              <a:off x="1059496" y="6012570"/>
              <a:ext cx="248760" cy="233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0A16CE9-0F5C-4FA3-91B1-45182887027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5856" y="5904930"/>
                <a:ext cx="356400" cy="44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89A2C382-DDE8-4979-9371-F31E1E37EA2F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E63D1DC-9E63-426E-AA8D-DE1DED1449D8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E63D1DC-9E63-426E-AA8D-DE1DED1449D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CD879A5-2FCA-4AAF-80B1-21208679495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CD879A5-2FCA-4AAF-80B1-21208679495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AE8D645-089F-40F7-B206-2847DB97963E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AE8D645-089F-40F7-B206-2847DB97963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87249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/>
              <a:pPr defTabSz="1007943">
                <a:lnSpc>
                  <a:spcPct val="100000"/>
                </a:lnSpc>
                <a:buClrTx/>
                <a:buSzTx/>
              </a:pPr>
              <a:t>13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55252"/>
              </p:ext>
            </p:extLst>
          </p:nvPr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current=avail;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for (j = 0; j &lt; N;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j++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for (k=0; k&lt;N; k++)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(finished[k])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continue;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(want[k] &lt;= current)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finished[k] = 1;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current += hold[k];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if (k==N)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printf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“Deadlock!\n”;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finished[k]==0 means process is in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the deadlock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7216" y="59448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42501" y="3145312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0B19F6C-F73C-4460-9363-8D9355340790}"/>
                  </a:ext>
                </a:extLst>
              </p14:cNvPr>
              <p14:cNvContentPartPr/>
              <p14:nvPr/>
            </p14:nvContentPartPr>
            <p14:xfrm>
              <a:off x="2146696" y="2497170"/>
              <a:ext cx="1313280" cy="93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0B19F6C-F73C-4460-9363-8D93553407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92696" y="2389530"/>
                <a:ext cx="1420920" cy="30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4ABA285F-8960-41BF-A56B-4C16BF7D0C2C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C344F7A-7ABF-4E21-BCE5-C99CF6F1C8A4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C344F7A-7ABF-4E21-BCE5-C99CF6F1C8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C24BD71-CD28-4CF3-8E20-D7A2882D857C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C24BD71-CD28-4CF3-8E20-D7A2882D85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8A4DDD9-B8AC-4930-8FED-67E24A25EF97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8A4DDD9-B8AC-4930-8FED-67E24A25EF9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10255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/>
              <a:pPr defTabSz="1007943">
                <a:lnSpc>
                  <a:spcPct val="100000"/>
                </a:lnSpc>
                <a:buClrTx/>
                <a:buSzTx/>
              </a:pPr>
              <a:t>14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695944"/>
              </p:ext>
            </p:extLst>
          </p:nvPr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current=avail;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for (j = 0; j &lt; N;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j++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for (k=0; k&lt;N; k++)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(finished[k])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continue;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(want[k] &lt;= current)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finished[k] = 1;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current += hold[k];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if (k==N)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printf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“Deadlock!\n”;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finished[k]==0 means process is in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the deadlock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7216" y="59448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547403" y="4141631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489B8F4D-A971-4AC9-B6EF-A5C551617145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CED470-DC83-4705-BBE5-EBFD77021D67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CED470-DC83-4705-BBE5-EBFD77021D6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6D046AA-1700-46B1-8312-DFD772301AEF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6D046AA-1700-46B1-8312-DFD772301AE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B84EB2C-8438-43B7-9F18-F5023780B5D2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B84EB2C-8438-43B7-9F18-F5023780B5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3586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/>
              <a:pPr defTabSz="1007943">
                <a:lnSpc>
                  <a:spcPct val="100000"/>
                </a:lnSpc>
                <a:buClrTx/>
                <a:buSzTx/>
              </a:pPr>
              <a:t>15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430265"/>
              </p:ext>
            </p:extLst>
          </p:nvPr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current=avail;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for (j = 0; j &lt; N;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j++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for (k=0; k&lt;N; k++)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(finished[k])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continue;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(want[k] &lt;= current)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finished[k] = 1;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current += hold[k];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if (k==N)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printf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“Deadlock!\n”;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finished[k]==0 means process is in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the deadlock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6542" y="56130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567875" y="2826917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04C9EF9F-7D9B-4062-B47B-A74A7B936CE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A70E83D-56D3-48BC-9DA5-65F365CB343A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A70E83D-56D3-48BC-9DA5-65F365CB343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120F32B-983D-4830-AC0B-C1C3D662C164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120F32B-983D-4830-AC0B-C1C3D662C16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A1E20DD-46B9-4F79-9CDE-E864A6761CF7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A1E20DD-46B9-4F79-9CDE-E864A6761CF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83276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/>
              <a:pPr defTabSz="1007943">
                <a:lnSpc>
                  <a:spcPct val="100000"/>
                </a:lnSpc>
                <a:buClrTx/>
                <a:buSzTx/>
              </a:pPr>
              <a:t>16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current=avail;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for (j = 0; j &lt; N;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j++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for (k=0; k&lt;N; k++)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(finished[k])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continue;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(want[k] &lt;= current)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finished[k] = 1;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current += hold[k];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if (k==N)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printf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“Deadlock!\n”;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finished[k]==0 means process is in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the deadlock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6542" y="56130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567875" y="2826917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E138234-CED9-453A-925F-2A290BA38180}"/>
                  </a:ext>
                </a:extLst>
              </p14:cNvPr>
              <p14:cNvContentPartPr/>
              <p14:nvPr/>
            </p14:nvContentPartPr>
            <p14:xfrm>
              <a:off x="1045816" y="5576970"/>
              <a:ext cx="342360" cy="290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E138234-CED9-453A-925F-2A290BA3818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91816" y="5469330"/>
                <a:ext cx="450000" cy="50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2C497391-EE2C-445E-BE41-DF000C073817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F004C4D-17C0-4FA2-A5DB-44D4A641FF4E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F004C4D-17C0-4FA2-A5DB-44D4A641FF4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32434A5-4C94-4DF9-B515-DA174E41077D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32434A5-4C94-4DF9-B515-DA174E41077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8599847-4B96-41EB-9B91-B77C3A8DF6EF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8599847-4B96-41EB-9B91-B77C3A8DF6E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E86DA5-0912-4F72-AB6B-95DC9FA0CF23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F3DC570-F831-4B9A-97D8-17659D9601A6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F3DC570-F831-4B9A-97D8-17659D9601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A6ED826-6AC9-46D9-99A0-89825DEBC252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A6ED826-6AC9-46D9-99A0-89825DEBC2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8744C6D-1548-4AB0-B1E7-64FE0873EDD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744C6D-1548-4AB0-B1E7-64FE0873E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3511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/>
              <a:pPr defTabSz="1007943">
                <a:lnSpc>
                  <a:spcPct val="100000"/>
                </a:lnSpc>
                <a:buClrTx/>
                <a:buSzTx/>
              </a:pPr>
              <a:t>17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657057"/>
              </p:ext>
            </p:extLst>
          </p:nvPr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current=avail;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for (j = 0; j &lt; N;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j++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for (k=0; k&lt;N; k++)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(finished[k])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continue;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(want[k] &lt;= current)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finished[k] = 1;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current += hold[k];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if (k==N)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printf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“Deadlock!\n”;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finished[k]==0 means process is in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the deadlock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6542" y="56130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549854" y="3119153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95178F8-2283-4681-9458-00A9BD73E4EF}"/>
                  </a:ext>
                </a:extLst>
              </p14:cNvPr>
              <p14:cNvContentPartPr/>
              <p14:nvPr/>
            </p14:nvContentPartPr>
            <p14:xfrm>
              <a:off x="1973536" y="2433450"/>
              <a:ext cx="1215720" cy="122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95178F8-2283-4681-9458-00A9BD73E4E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19536" y="2325810"/>
                <a:ext cx="1323360" cy="33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9676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/>
              <a:pPr defTabSz="1007943">
                <a:lnSpc>
                  <a:spcPct val="100000"/>
                </a:lnSpc>
                <a:buClrTx/>
                <a:buSzTx/>
              </a:pPr>
              <a:t>18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current=avail;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for (j = 0; j &lt; N;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j++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for (k=0; k&lt;N; k++)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(finished[k])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continue;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(want[k] &lt;= current)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finished[k] = 1;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current += hold[k];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if (k==N)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printf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“Deadlock!\n”;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finished[k]==0 means process is in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the deadlock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58080" y="6715233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677698" y="2870053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14:cNvPr>
              <p14:cNvContentPartPr/>
              <p14:nvPr/>
            </p14:nvContentPartPr>
            <p14:xfrm>
              <a:off x="1134736" y="6638610"/>
              <a:ext cx="259200" cy="29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6096" y="6629610"/>
                <a:ext cx="2768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63CCEE0-47C6-4C91-845F-232C86172F1B}"/>
                  </a:ext>
                </a:extLst>
              </p14:cNvPr>
              <p14:cNvContentPartPr/>
              <p14:nvPr/>
            </p14:nvContentPartPr>
            <p14:xfrm>
              <a:off x="1033936" y="6716010"/>
              <a:ext cx="317520" cy="205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63CCEE0-47C6-4C91-845F-232C86172F1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80296" y="6608370"/>
                <a:ext cx="425160" cy="42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3D77A-937B-48C1-8D38-4F443B732E84}"/>
              </a:ext>
            </a:extLst>
          </p:cNvPr>
          <p:cNvGrpSpPr/>
          <p:nvPr/>
        </p:nvGrpSpPr>
        <p:grpSpPr>
          <a:xfrm>
            <a:off x="6422776" y="6410730"/>
            <a:ext cx="401760" cy="919080"/>
            <a:chOff x="6422776" y="6410730"/>
            <a:chExt cx="401760" cy="919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14:cNvPr>
                <p14:cNvContentPartPr/>
                <p14:nvPr/>
              </p14:nvContentPartPr>
              <p14:xfrm>
                <a:off x="6422776" y="6558690"/>
                <a:ext cx="55080" cy="61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5136" y="6541050"/>
                  <a:ext cx="907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14:cNvPr>
                <p14:cNvContentPartPr/>
                <p14:nvPr/>
              </p14:nvContentPartPr>
              <p14:xfrm>
                <a:off x="6427456" y="6410730"/>
                <a:ext cx="334440" cy="41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09456" y="6392730"/>
                  <a:ext cx="370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14:cNvPr>
                <p14:cNvContentPartPr/>
                <p14:nvPr/>
              </p14:nvContentPartPr>
              <p14:xfrm>
                <a:off x="6669736" y="6890610"/>
                <a:ext cx="134640" cy="210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51736" y="6872970"/>
                  <a:ext cx="170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14:cNvPr>
                <p14:cNvContentPartPr/>
                <p14:nvPr/>
              </p14:nvContentPartPr>
              <p14:xfrm>
                <a:off x="6817336" y="6997890"/>
                <a:ext cx="7200" cy="331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99696" y="6979890"/>
                  <a:ext cx="42840" cy="367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49079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/>
              <a:pPr defTabSz="1007943">
                <a:lnSpc>
                  <a:spcPct val="100000"/>
                </a:lnSpc>
                <a:buClrTx/>
                <a:buSzTx/>
              </a:pPr>
              <a:t>19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472479"/>
              </p:ext>
            </p:extLst>
          </p:nvPr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8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current=avail;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for (j = 0; j &lt; N;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j++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for (k=0; k&lt;N; k++)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(finished[k])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continue;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(want[k] &lt;= current)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finished[k] = 1;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current += hold[k];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if (k==N)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printf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“Deadlock!\n”;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finished[k]==0 means process is in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the deadlock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58080" y="6715233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02107" y="3121843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14:cNvPr>
              <p14:cNvContentPartPr/>
              <p14:nvPr/>
            </p14:nvContentPartPr>
            <p14:xfrm>
              <a:off x="1134736" y="6638610"/>
              <a:ext cx="259200" cy="29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6096" y="6629610"/>
                <a:ext cx="276840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3D77A-937B-48C1-8D38-4F443B732E84}"/>
              </a:ext>
            </a:extLst>
          </p:cNvPr>
          <p:cNvGrpSpPr/>
          <p:nvPr/>
        </p:nvGrpSpPr>
        <p:grpSpPr>
          <a:xfrm>
            <a:off x="6422776" y="6410730"/>
            <a:ext cx="401760" cy="919080"/>
            <a:chOff x="6422776" y="6410730"/>
            <a:chExt cx="401760" cy="919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14:cNvPr>
                <p14:cNvContentPartPr/>
                <p14:nvPr/>
              </p14:nvContentPartPr>
              <p14:xfrm>
                <a:off x="6422776" y="6558690"/>
                <a:ext cx="55080" cy="61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05136" y="6541050"/>
                  <a:ext cx="907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14:cNvPr>
                <p14:cNvContentPartPr/>
                <p14:nvPr/>
              </p14:nvContentPartPr>
              <p14:xfrm>
                <a:off x="6427456" y="6410730"/>
                <a:ext cx="334440" cy="41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9456" y="6392730"/>
                  <a:ext cx="370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14:cNvPr>
                <p14:cNvContentPartPr/>
                <p14:nvPr/>
              </p14:nvContentPartPr>
              <p14:xfrm>
                <a:off x="6669736" y="6890610"/>
                <a:ext cx="134640" cy="210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51736" y="6872970"/>
                  <a:ext cx="170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14:cNvPr>
                <p14:cNvContentPartPr/>
                <p14:nvPr/>
              </p14:nvContentPartPr>
              <p14:xfrm>
                <a:off x="6817336" y="6997890"/>
                <a:ext cx="7200" cy="331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99696" y="6979890"/>
                  <a:ext cx="42840" cy="36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3355A70-1799-4574-A335-EC3E21B16810}"/>
                  </a:ext>
                </a:extLst>
              </p14:cNvPr>
              <p14:cNvContentPartPr/>
              <p14:nvPr/>
            </p14:nvContentPartPr>
            <p14:xfrm>
              <a:off x="2105656" y="2482770"/>
              <a:ext cx="1162080" cy="63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3355A70-1799-4574-A335-EC3E21B1681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051656" y="2375130"/>
                <a:ext cx="1269720" cy="27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86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2/26: Project Quiz 1 and Homework 5</a:t>
            </a:r>
          </a:p>
          <a:p>
            <a:pPr lvl="1"/>
            <a:r>
              <a:rPr lang="en-US" dirty="0"/>
              <a:t>3/1: Lab 2</a:t>
            </a:r>
          </a:p>
          <a:p>
            <a:pPr lvl="1"/>
            <a:r>
              <a:rPr lang="en-US" dirty="0"/>
              <a:t>3/12: Project 2</a:t>
            </a:r>
          </a:p>
          <a:p>
            <a:pPr lvl="1"/>
            <a:r>
              <a:rPr lang="en-US" dirty="0"/>
              <a:t>Tophat questions due one week after each lecture</a:t>
            </a:r>
          </a:p>
          <a:p>
            <a:r>
              <a:rPr lang="en-US" dirty="0"/>
              <a:t>Expectations regarding help from TAs</a:t>
            </a:r>
          </a:p>
          <a:p>
            <a:pPr lvl="1"/>
            <a:r>
              <a:rPr lang="en-US" dirty="0"/>
              <a:t>Office hours, Piazza, incremental development</a:t>
            </a:r>
          </a:p>
          <a:p>
            <a:r>
              <a:rPr lang="en-US" dirty="0"/>
              <a:t>Midterm OMETs</a:t>
            </a:r>
          </a:p>
          <a:p>
            <a:r>
              <a:rPr lang="en-US" dirty="0"/>
              <a:t>Midterm on 3/4</a:t>
            </a:r>
          </a:p>
          <a:p>
            <a:pPr lvl="1"/>
            <a:r>
              <a:rPr lang="en-US" dirty="0"/>
              <a:t>2-3 days time-window to start the exam</a:t>
            </a:r>
          </a:p>
          <a:p>
            <a:r>
              <a:rPr lang="en-US" dirty="0"/>
              <a:t>Study spaces on campus are back open.</a:t>
            </a:r>
          </a:p>
          <a:p>
            <a:r>
              <a:rPr lang="en-US" dirty="0"/>
              <a:t>Paid Research Summer Work</a:t>
            </a:r>
          </a:p>
          <a:p>
            <a:pPr lvl="1"/>
            <a:r>
              <a:rPr lang="en-US" dirty="0"/>
              <a:t>Mascaro Center for Sustainable Innovation at the School of Engineering</a:t>
            </a:r>
          </a:p>
          <a:p>
            <a:pPr lvl="1"/>
            <a:r>
              <a:rPr lang="en-US" dirty="0"/>
              <a:t>Applications due 2/24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/>
              <a:pPr defTabSz="1007943">
                <a:lnSpc>
                  <a:spcPct val="100000"/>
                </a:lnSpc>
                <a:buClrTx/>
                <a:buSzTx/>
              </a:pPr>
              <a:t>20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8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current=avail;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for (j = 0; j &lt; N;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j++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for (k=0; k&lt;N; k++)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(finished[k])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continue;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(want[k] &lt;= current)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finished[k] = 1;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current += hold[k];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if (k==N)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printf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“Deadlock!\n”;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finished[k]==0 means process is in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the deadlock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620394" y="6340378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02107" y="2876880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14:cNvPr>
              <p14:cNvContentPartPr/>
              <p14:nvPr/>
            </p14:nvContentPartPr>
            <p14:xfrm>
              <a:off x="1134736" y="6638610"/>
              <a:ext cx="259200" cy="29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6096" y="6629610"/>
                <a:ext cx="276840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3D77A-937B-48C1-8D38-4F443B732E84}"/>
              </a:ext>
            </a:extLst>
          </p:cNvPr>
          <p:cNvGrpSpPr/>
          <p:nvPr/>
        </p:nvGrpSpPr>
        <p:grpSpPr>
          <a:xfrm>
            <a:off x="6422776" y="6410730"/>
            <a:ext cx="401760" cy="919080"/>
            <a:chOff x="6422776" y="6410730"/>
            <a:chExt cx="401760" cy="919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14:cNvPr>
                <p14:cNvContentPartPr/>
                <p14:nvPr/>
              </p14:nvContentPartPr>
              <p14:xfrm>
                <a:off x="6422776" y="6558690"/>
                <a:ext cx="55080" cy="61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05136" y="6541050"/>
                  <a:ext cx="907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14:cNvPr>
                <p14:cNvContentPartPr/>
                <p14:nvPr/>
              </p14:nvContentPartPr>
              <p14:xfrm>
                <a:off x="6427456" y="6410730"/>
                <a:ext cx="334440" cy="41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9456" y="6392730"/>
                  <a:ext cx="370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14:cNvPr>
                <p14:cNvContentPartPr/>
                <p14:nvPr/>
              </p14:nvContentPartPr>
              <p14:xfrm>
                <a:off x="6669736" y="6890610"/>
                <a:ext cx="134640" cy="210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51736" y="6872970"/>
                  <a:ext cx="170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14:cNvPr>
                <p14:cNvContentPartPr/>
                <p14:nvPr/>
              </p14:nvContentPartPr>
              <p14:xfrm>
                <a:off x="6817336" y="6997890"/>
                <a:ext cx="7200" cy="331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99696" y="6979890"/>
                  <a:ext cx="42840" cy="36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14:cNvPr>
              <p14:cNvContentPartPr/>
              <p14:nvPr/>
            </p14:nvContentPartPr>
            <p14:xfrm>
              <a:off x="1076776" y="6267090"/>
              <a:ext cx="315720" cy="319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8136" y="6258090"/>
                <a:ext cx="33336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4AF6213-8BB9-4078-8C3B-E13E5C85F967}"/>
                  </a:ext>
                </a:extLst>
              </p14:cNvPr>
              <p14:cNvContentPartPr/>
              <p14:nvPr/>
            </p14:nvContentPartPr>
            <p14:xfrm>
              <a:off x="1010896" y="6345930"/>
              <a:ext cx="309240" cy="301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4AF6213-8BB9-4078-8C3B-E13E5C85F96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56896" y="6238290"/>
                <a:ext cx="416880" cy="51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434D193-5B48-48C3-B801-EA48B1068A9F}"/>
              </a:ext>
            </a:extLst>
          </p:cNvPr>
          <p:cNvGrpSpPr/>
          <p:nvPr/>
        </p:nvGrpSpPr>
        <p:grpSpPr>
          <a:xfrm>
            <a:off x="7234216" y="6400290"/>
            <a:ext cx="560160" cy="853920"/>
            <a:chOff x="7234216" y="6400290"/>
            <a:chExt cx="560160" cy="853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14:cNvPr>
                <p14:cNvContentPartPr/>
                <p14:nvPr/>
              </p14:nvContentPartPr>
              <p14:xfrm>
                <a:off x="7239616" y="6511530"/>
                <a:ext cx="58320" cy="742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21976" y="6493530"/>
                  <a:ext cx="9396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14:cNvPr>
                <p14:cNvContentPartPr/>
                <p14:nvPr/>
              </p14:nvContentPartPr>
              <p14:xfrm>
                <a:off x="7234216" y="6400290"/>
                <a:ext cx="361080" cy="363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16216" y="6382290"/>
                  <a:ext cx="3967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14:cNvPr>
                <p14:cNvContentPartPr/>
                <p14:nvPr/>
              </p14:nvContentPartPr>
              <p14:xfrm>
                <a:off x="7536976" y="6838410"/>
                <a:ext cx="257400" cy="39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19336" y="6820770"/>
                  <a:ext cx="293040" cy="43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42586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/>
              <a:pPr defTabSz="1007943">
                <a:lnSpc>
                  <a:spcPct val="100000"/>
                </a:lnSpc>
                <a:buClrTx/>
                <a:buSzTx/>
              </a:pPr>
              <a:t>21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279834"/>
              </p:ext>
            </p:extLst>
          </p:nvPr>
        </p:nvGraphicFramePr>
        <p:xfrm>
          <a:off x="1076776" y="1931917"/>
          <a:ext cx="2367605" cy="811192"/>
        </p:xfrm>
        <a:graphic>
          <a:graphicData uri="http://schemas.openxmlformats.org/drawingml/2006/table">
            <a:tbl>
              <a:tblPr/>
              <a:tblGrid>
                <a:gridCol w="959100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16045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466342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275361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50757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current=avail;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for (j = 0; j &lt; N;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j++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for (k=0; k&lt;N; k++)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(finished[k])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continue;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(want[k] &lt;= current)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finished[k] = 1;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current += hold[k];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if (k==N)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printf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“Deadlock!\n”;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finished[k]==0 means process is in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the deadlock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620394" y="6340378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32534" y="3137623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14:cNvPr>
              <p14:cNvContentPartPr/>
              <p14:nvPr/>
            </p14:nvContentPartPr>
            <p14:xfrm>
              <a:off x="1134736" y="6638610"/>
              <a:ext cx="259200" cy="29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6096" y="6629610"/>
                <a:ext cx="276840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3D77A-937B-48C1-8D38-4F443B732E84}"/>
              </a:ext>
            </a:extLst>
          </p:cNvPr>
          <p:cNvGrpSpPr/>
          <p:nvPr/>
        </p:nvGrpSpPr>
        <p:grpSpPr>
          <a:xfrm>
            <a:off x="6422776" y="6410730"/>
            <a:ext cx="401760" cy="919080"/>
            <a:chOff x="6422776" y="6410730"/>
            <a:chExt cx="401760" cy="919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14:cNvPr>
                <p14:cNvContentPartPr/>
                <p14:nvPr/>
              </p14:nvContentPartPr>
              <p14:xfrm>
                <a:off x="6422776" y="6558690"/>
                <a:ext cx="55080" cy="61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05136" y="6541050"/>
                  <a:ext cx="907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14:cNvPr>
                <p14:cNvContentPartPr/>
                <p14:nvPr/>
              </p14:nvContentPartPr>
              <p14:xfrm>
                <a:off x="6427456" y="6410730"/>
                <a:ext cx="334440" cy="41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9456" y="6392730"/>
                  <a:ext cx="370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14:cNvPr>
                <p14:cNvContentPartPr/>
                <p14:nvPr/>
              </p14:nvContentPartPr>
              <p14:xfrm>
                <a:off x="6669736" y="6890610"/>
                <a:ext cx="134640" cy="210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51736" y="6872970"/>
                  <a:ext cx="170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14:cNvPr>
                <p14:cNvContentPartPr/>
                <p14:nvPr/>
              </p14:nvContentPartPr>
              <p14:xfrm>
                <a:off x="6817336" y="6997890"/>
                <a:ext cx="7200" cy="331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99696" y="6979890"/>
                  <a:ext cx="42840" cy="36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14:cNvPr>
              <p14:cNvContentPartPr/>
              <p14:nvPr/>
            </p14:nvContentPartPr>
            <p14:xfrm>
              <a:off x="1076776" y="6267090"/>
              <a:ext cx="315720" cy="319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8136" y="6258090"/>
                <a:ext cx="333360" cy="33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434D193-5B48-48C3-B801-EA48B1068A9F}"/>
              </a:ext>
            </a:extLst>
          </p:cNvPr>
          <p:cNvGrpSpPr/>
          <p:nvPr/>
        </p:nvGrpSpPr>
        <p:grpSpPr>
          <a:xfrm>
            <a:off x="7234216" y="6400290"/>
            <a:ext cx="560160" cy="853920"/>
            <a:chOff x="7234216" y="6400290"/>
            <a:chExt cx="560160" cy="853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14:cNvPr>
                <p14:cNvContentPartPr/>
                <p14:nvPr/>
              </p14:nvContentPartPr>
              <p14:xfrm>
                <a:off x="7239616" y="6511530"/>
                <a:ext cx="58320" cy="742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21976" y="6493530"/>
                  <a:ext cx="9396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14:cNvPr>
                <p14:cNvContentPartPr/>
                <p14:nvPr/>
              </p14:nvContentPartPr>
              <p14:xfrm>
                <a:off x="7234216" y="6400290"/>
                <a:ext cx="361080" cy="363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16216" y="6382290"/>
                  <a:ext cx="3967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14:cNvPr>
                <p14:cNvContentPartPr/>
                <p14:nvPr/>
              </p14:nvContentPartPr>
              <p14:xfrm>
                <a:off x="7536976" y="6838410"/>
                <a:ext cx="257400" cy="39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19336" y="6820770"/>
                  <a:ext cx="293040" cy="43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CB3C244-0CEB-4626-A94E-E647E965A650}"/>
                  </a:ext>
                </a:extLst>
              </p14:cNvPr>
              <p14:cNvContentPartPr/>
              <p14:nvPr/>
            </p14:nvContentPartPr>
            <p14:xfrm>
              <a:off x="2098456" y="2465490"/>
              <a:ext cx="1295640" cy="92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CB3C244-0CEB-4626-A94E-E647E965A65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44456" y="2357850"/>
                <a:ext cx="1403280" cy="30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149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/>
              <a:pPr defTabSz="1007943">
                <a:lnSpc>
                  <a:spcPct val="100000"/>
                </a:lnSpc>
                <a:buClrTx/>
                <a:buSzTx/>
              </a:pPr>
              <a:t>22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76776" y="1931917"/>
          <a:ext cx="2367605" cy="811192"/>
        </p:xfrm>
        <a:graphic>
          <a:graphicData uri="http://schemas.openxmlformats.org/drawingml/2006/table">
            <a:tbl>
              <a:tblPr/>
              <a:tblGrid>
                <a:gridCol w="959100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16045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466342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275361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50757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current=avail;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for (j = 0; j &lt; N;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j++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for (k=0; k&lt;N; k++)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(finished[k])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continue;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(want[k] &lt;= current)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finished[k] = 1;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current += hold[k];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if (k==N)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printf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“Deadlock!\n”;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finished[k]==0 means process is in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the deadlock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620394" y="6340378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32534" y="3137623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14:cNvPr>
              <p14:cNvContentPartPr/>
              <p14:nvPr/>
            </p14:nvContentPartPr>
            <p14:xfrm>
              <a:off x="1134736" y="6638610"/>
              <a:ext cx="259200" cy="29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6096" y="6629610"/>
                <a:ext cx="276840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3D77A-937B-48C1-8D38-4F443B732E84}"/>
              </a:ext>
            </a:extLst>
          </p:cNvPr>
          <p:cNvGrpSpPr/>
          <p:nvPr/>
        </p:nvGrpSpPr>
        <p:grpSpPr>
          <a:xfrm>
            <a:off x="6422776" y="6410730"/>
            <a:ext cx="401760" cy="919080"/>
            <a:chOff x="6422776" y="6410730"/>
            <a:chExt cx="401760" cy="919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14:cNvPr>
                <p14:cNvContentPartPr/>
                <p14:nvPr/>
              </p14:nvContentPartPr>
              <p14:xfrm>
                <a:off x="6422776" y="6558690"/>
                <a:ext cx="55080" cy="61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05136" y="6541050"/>
                  <a:ext cx="907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14:cNvPr>
                <p14:cNvContentPartPr/>
                <p14:nvPr/>
              </p14:nvContentPartPr>
              <p14:xfrm>
                <a:off x="6427456" y="6410730"/>
                <a:ext cx="334440" cy="41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9456" y="6392730"/>
                  <a:ext cx="370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14:cNvPr>
                <p14:cNvContentPartPr/>
                <p14:nvPr/>
              </p14:nvContentPartPr>
              <p14:xfrm>
                <a:off x="6669736" y="6890610"/>
                <a:ext cx="134640" cy="210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51736" y="6872970"/>
                  <a:ext cx="170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14:cNvPr>
                <p14:cNvContentPartPr/>
                <p14:nvPr/>
              </p14:nvContentPartPr>
              <p14:xfrm>
                <a:off x="6817336" y="6997890"/>
                <a:ext cx="7200" cy="331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99696" y="6979890"/>
                  <a:ext cx="42840" cy="36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14:cNvPr>
              <p14:cNvContentPartPr/>
              <p14:nvPr/>
            </p14:nvContentPartPr>
            <p14:xfrm>
              <a:off x="1076776" y="6267090"/>
              <a:ext cx="315720" cy="319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8136" y="6258090"/>
                <a:ext cx="333360" cy="33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434D193-5B48-48C3-B801-EA48B1068A9F}"/>
              </a:ext>
            </a:extLst>
          </p:cNvPr>
          <p:cNvGrpSpPr/>
          <p:nvPr/>
        </p:nvGrpSpPr>
        <p:grpSpPr>
          <a:xfrm>
            <a:off x="7234216" y="6400290"/>
            <a:ext cx="560160" cy="853920"/>
            <a:chOff x="7234216" y="6400290"/>
            <a:chExt cx="560160" cy="853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14:cNvPr>
                <p14:cNvContentPartPr/>
                <p14:nvPr/>
              </p14:nvContentPartPr>
              <p14:xfrm>
                <a:off x="7239616" y="6511530"/>
                <a:ext cx="58320" cy="742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21976" y="6493530"/>
                  <a:ext cx="9396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14:cNvPr>
                <p14:cNvContentPartPr/>
                <p14:nvPr/>
              </p14:nvContentPartPr>
              <p14:xfrm>
                <a:off x="7234216" y="6400290"/>
                <a:ext cx="361080" cy="363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16216" y="6382290"/>
                  <a:ext cx="3967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14:cNvPr>
                <p14:cNvContentPartPr/>
                <p14:nvPr/>
              </p14:nvContentPartPr>
              <p14:xfrm>
                <a:off x="7536976" y="6838410"/>
                <a:ext cx="257400" cy="39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19336" y="6820770"/>
                  <a:ext cx="293040" cy="43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F5CD767-8263-42A7-93F7-C3F92E0EB94E}"/>
              </a:ext>
            </a:extLst>
          </p:cNvPr>
          <p:cNvGrpSpPr/>
          <p:nvPr/>
        </p:nvGrpSpPr>
        <p:grpSpPr>
          <a:xfrm>
            <a:off x="7198576" y="3302130"/>
            <a:ext cx="2847600" cy="750600"/>
            <a:chOff x="7198576" y="3302130"/>
            <a:chExt cx="2847600" cy="75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7393517-EF34-45F3-8887-AFC45BDB730C}"/>
                    </a:ext>
                  </a:extLst>
                </p14:cNvPr>
                <p14:cNvContentPartPr/>
                <p14:nvPr/>
              </p14:nvContentPartPr>
              <p14:xfrm>
                <a:off x="7198576" y="3302130"/>
                <a:ext cx="420120" cy="735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7393517-EF34-45F3-8887-AFC45BDB730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89576" y="3293130"/>
                  <a:ext cx="43776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14C4589-CA30-4881-8E71-D484A68DB4A5}"/>
                    </a:ext>
                  </a:extLst>
                </p14:cNvPr>
                <p14:cNvContentPartPr/>
                <p14:nvPr/>
              </p14:nvContentPartPr>
              <p14:xfrm>
                <a:off x="7714096" y="3636210"/>
                <a:ext cx="305640" cy="316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14C4589-CA30-4881-8E71-D484A68DB4A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05096" y="3627570"/>
                  <a:ext cx="3232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F2A4B47-8A80-4CAD-9314-6C6EC3FB0DC7}"/>
                    </a:ext>
                  </a:extLst>
                </p14:cNvPr>
                <p14:cNvContentPartPr/>
                <p14:nvPr/>
              </p14:nvContentPartPr>
              <p14:xfrm>
                <a:off x="8277496" y="3465210"/>
                <a:ext cx="168120" cy="582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F2A4B47-8A80-4CAD-9314-6C6EC3FB0DC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68856" y="3456570"/>
                  <a:ext cx="18576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13FFC98-1B8D-4779-912E-64895B06A92F}"/>
                    </a:ext>
                  </a:extLst>
                </p14:cNvPr>
                <p14:cNvContentPartPr/>
                <p14:nvPr/>
              </p14:nvContentPartPr>
              <p14:xfrm>
                <a:off x="8499256" y="3746730"/>
                <a:ext cx="370080" cy="280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13FFC98-1B8D-4779-912E-64895B06A92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90256" y="3737730"/>
                  <a:ext cx="3877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743C302-223A-46A6-8816-2E66B4614E76}"/>
                    </a:ext>
                  </a:extLst>
                </p14:cNvPr>
                <p14:cNvContentPartPr/>
                <p14:nvPr/>
              </p14:nvContentPartPr>
              <p14:xfrm>
                <a:off x="8855656" y="3521730"/>
                <a:ext cx="239040" cy="531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743C302-223A-46A6-8816-2E66B4614E7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46656" y="3513090"/>
                  <a:ext cx="25668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13B3B19-5442-484B-9A5C-10B6C589CB0B}"/>
                    </a:ext>
                  </a:extLst>
                </p14:cNvPr>
                <p14:cNvContentPartPr/>
                <p14:nvPr/>
              </p14:nvContentPartPr>
              <p14:xfrm>
                <a:off x="9137176" y="3447210"/>
                <a:ext cx="72360" cy="561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13B3B19-5442-484B-9A5C-10B6C589CB0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28536" y="3438210"/>
                  <a:ext cx="9000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5306296-0EBF-4C81-93C3-B43098456421}"/>
                    </a:ext>
                  </a:extLst>
                </p14:cNvPr>
                <p14:cNvContentPartPr/>
                <p14:nvPr/>
              </p14:nvContentPartPr>
              <p14:xfrm>
                <a:off x="9272896" y="3659250"/>
                <a:ext cx="185040" cy="384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5306296-0EBF-4C81-93C3-B4309845642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64256" y="3650250"/>
                  <a:ext cx="20268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9B33137-5AA0-4B6E-979D-B9D6F035B00A}"/>
                    </a:ext>
                  </a:extLst>
                </p14:cNvPr>
                <p14:cNvContentPartPr/>
                <p14:nvPr/>
              </p14:nvContentPartPr>
              <p14:xfrm>
                <a:off x="9497896" y="3732330"/>
                <a:ext cx="211320" cy="297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9B33137-5AA0-4B6E-979D-B9D6F035B00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88896" y="3723690"/>
                  <a:ext cx="2289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C1269D0-2FD7-49B4-ACC2-EC0CF4F3AE66}"/>
                    </a:ext>
                  </a:extLst>
                </p14:cNvPr>
                <p14:cNvContentPartPr/>
                <p14:nvPr/>
              </p14:nvContentPartPr>
              <p14:xfrm>
                <a:off x="9735136" y="3501210"/>
                <a:ext cx="129600" cy="406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C1269D0-2FD7-49B4-ACC2-EC0CF4F3AE6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726496" y="3492210"/>
                  <a:ext cx="1472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379E630-A60C-4095-B29C-AFDA44600A2B}"/>
                    </a:ext>
                  </a:extLst>
                </p14:cNvPr>
                <p14:cNvContentPartPr/>
                <p14:nvPr/>
              </p14:nvContentPartPr>
              <p14:xfrm>
                <a:off x="9786976" y="3766890"/>
                <a:ext cx="259200" cy="102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379E630-A60C-4095-B29C-AFDA44600A2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77976" y="3758250"/>
                  <a:ext cx="27684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6B9AAB0-6A12-4D08-AF06-1E8C0EC13813}"/>
                  </a:ext>
                </a:extLst>
              </p14:cNvPr>
              <p14:cNvContentPartPr/>
              <p14:nvPr/>
            </p14:nvContentPartPr>
            <p14:xfrm>
              <a:off x="6956656" y="3541170"/>
              <a:ext cx="3165120" cy="4910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6B9AAB0-6A12-4D08-AF06-1E8C0EC1381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902656" y="3433170"/>
                <a:ext cx="3272760" cy="7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EDBD0BD-C0F7-414F-969E-886BA95F6B09}"/>
                  </a:ext>
                </a:extLst>
              </p14:cNvPr>
              <p14:cNvContentPartPr/>
              <p14:nvPr/>
            </p14:nvContentPartPr>
            <p14:xfrm>
              <a:off x="6931456" y="3305730"/>
              <a:ext cx="3139920" cy="961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EDBD0BD-C0F7-414F-969E-886BA95F6B0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927136" y="3301410"/>
                <a:ext cx="3148560" cy="97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2553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>
            <a:extLst>
              <a:ext uri="{FF2B5EF4-FFF2-40B4-BE49-F238E27FC236}">
                <a16:creationId xmlns:a16="http://schemas.microsoft.com/office/drawing/2014/main" id="{7BEED891-A5E7-4A54-A86A-39E4EE6AE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 trajectories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4058124-78B3-4B54-BDBF-2295EAF9C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/>
              <a:t>Two process resource trajectories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C499793-E9E3-4888-8413-2E106D10E477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8" y="7068733"/>
            <a:ext cx="4608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10D549B-08F4-40D1-AD1E-68D24CF202CA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xfrm>
            <a:off x="7716838" y="7062383"/>
            <a:ext cx="231616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>
                <a:solidFill>
                  <a:schemeClr val="tx1"/>
                </a:solidFill>
              </a:rPr>
              <a:pPr defTabSz="1007943">
                <a:lnSpc>
                  <a:spcPct val="100000"/>
                </a:lnSpc>
                <a:buClrTx/>
                <a:buSzTx/>
              </a:pPr>
              <a:t>23</a:t>
            </a:fld>
            <a:endParaRPr lang="en-US" altLang="en-US">
              <a:solidFill>
                <a:schemeClr val="tx1"/>
              </a:solidFill>
              <a:latin typeface="Arial"/>
              <a:cs typeface="+mn-cs"/>
            </a:endParaRP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68473FA1-0B1C-48AE-94C0-65A996E8E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23" y="1445437"/>
            <a:ext cx="7717168" cy="4633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0820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>
            <a:extLst>
              <a:ext uri="{FF2B5EF4-FFF2-40B4-BE49-F238E27FC236}">
                <a16:creationId xmlns:a16="http://schemas.microsoft.com/office/drawing/2014/main" id="{7BEED891-A5E7-4A54-A86A-39E4EE6AE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 trajectories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4058124-78B3-4B54-BDBF-2295EAF9C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/>
              <a:t>Two process resource trajectories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C499793-E9E3-4888-8413-2E106D10E477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8" y="7068733"/>
            <a:ext cx="4608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10D549B-08F4-40D1-AD1E-68D24CF202CA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xfrm>
            <a:off x="7716838" y="7062383"/>
            <a:ext cx="231616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>
                <a:solidFill>
                  <a:schemeClr val="tx1"/>
                </a:solidFill>
              </a:rPr>
              <a:pPr defTabSz="1007943">
                <a:lnSpc>
                  <a:spcPct val="100000"/>
                </a:lnSpc>
                <a:buClrTx/>
                <a:buSzTx/>
              </a:pPr>
              <a:t>24</a:t>
            </a:fld>
            <a:endParaRPr lang="en-US" altLang="en-US">
              <a:solidFill>
                <a:schemeClr val="tx1"/>
              </a:solidFill>
              <a:latin typeface="Arial"/>
              <a:cs typeface="+mn-cs"/>
            </a:endParaRP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68473FA1-0B1C-48AE-94C0-65A996E8E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23" y="1445437"/>
            <a:ext cx="7717168" cy="4633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65E9F40-9612-42C7-AA53-80FC10198023}"/>
                  </a:ext>
                </a:extLst>
              </p14:cNvPr>
              <p14:cNvContentPartPr/>
              <p14:nvPr/>
            </p14:nvContentPartPr>
            <p14:xfrm>
              <a:off x="5249896" y="3808290"/>
              <a:ext cx="502920" cy="1143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65E9F40-9612-42C7-AA53-80FC101980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6256" y="3700290"/>
                <a:ext cx="610560" cy="135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0037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>
            <a:extLst>
              <a:ext uri="{FF2B5EF4-FFF2-40B4-BE49-F238E27FC236}">
                <a16:creationId xmlns:a16="http://schemas.microsoft.com/office/drawing/2014/main" id="{7BEED891-A5E7-4A54-A86A-39E4EE6AE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 trajectories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4058124-78B3-4B54-BDBF-2295EAF9C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/>
              <a:t>Two process resource trajectories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C499793-E9E3-4888-8413-2E106D10E477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8" y="7068733"/>
            <a:ext cx="4608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10D549B-08F4-40D1-AD1E-68D24CF202CA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xfrm>
            <a:off x="7716838" y="7062383"/>
            <a:ext cx="231616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>
                <a:solidFill>
                  <a:schemeClr val="tx1"/>
                </a:solidFill>
              </a:rPr>
              <a:pPr defTabSz="1007943">
                <a:lnSpc>
                  <a:spcPct val="100000"/>
                </a:lnSpc>
                <a:buClrTx/>
                <a:buSzTx/>
              </a:pPr>
              <a:t>25</a:t>
            </a:fld>
            <a:endParaRPr lang="en-US" altLang="en-US">
              <a:solidFill>
                <a:schemeClr val="tx1"/>
              </a:solidFill>
              <a:latin typeface="Arial"/>
              <a:cs typeface="+mn-cs"/>
            </a:endParaRP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68473FA1-0B1C-48AE-94C0-65A996E8E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23" y="1445437"/>
            <a:ext cx="7717168" cy="4633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65E9F40-9612-42C7-AA53-80FC10198023}"/>
                  </a:ext>
                </a:extLst>
              </p14:cNvPr>
              <p14:cNvContentPartPr/>
              <p14:nvPr/>
            </p14:nvContentPartPr>
            <p14:xfrm>
              <a:off x="5249896" y="3808290"/>
              <a:ext cx="502920" cy="1143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65E9F40-9612-42C7-AA53-80FC101980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6256" y="3700290"/>
                <a:ext cx="610560" cy="13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3BD57F-0F44-47ED-9F67-2A37BB8385EA}"/>
                  </a:ext>
                </a:extLst>
              </p14:cNvPr>
              <p14:cNvContentPartPr/>
              <p14:nvPr/>
            </p14:nvContentPartPr>
            <p14:xfrm>
              <a:off x="3143896" y="1562610"/>
              <a:ext cx="5115240" cy="3209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3BD57F-0F44-47ED-9F67-2A37BB8385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89896" y="1454610"/>
                <a:ext cx="5222880" cy="34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A393AC-2001-40BC-BDBD-3AF78F5A005E}"/>
                  </a:ext>
                </a:extLst>
              </p14:cNvPr>
              <p14:cNvContentPartPr/>
              <p14:nvPr/>
            </p14:nvContentPartPr>
            <p14:xfrm>
              <a:off x="3838696" y="1575210"/>
              <a:ext cx="3614760" cy="436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A393AC-2001-40BC-BDBD-3AF78F5A005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84696" y="1467210"/>
                <a:ext cx="3722400" cy="65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1657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>
            <a:extLst>
              <a:ext uri="{FF2B5EF4-FFF2-40B4-BE49-F238E27FC236}">
                <a16:creationId xmlns:a16="http://schemas.microsoft.com/office/drawing/2014/main" id="{7BEED891-A5E7-4A54-A86A-39E4EE6AE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 trajectories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4058124-78B3-4B54-BDBF-2295EAF9C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/>
              <a:t>Two process resource trajectories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C499793-E9E3-4888-8413-2E106D10E477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8" y="7068733"/>
            <a:ext cx="4608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10D549B-08F4-40D1-AD1E-68D24CF202CA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xfrm>
            <a:off x="7716838" y="7062383"/>
            <a:ext cx="231616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>
                <a:solidFill>
                  <a:schemeClr val="tx1"/>
                </a:solidFill>
              </a:rPr>
              <a:pPr defTabSz="1007943">
                <a:lnSpc>
                  <a:spcPct val="100000"/>
                </a:lnSpc>
                <a:buClrTx/>
                <a:buSzTx/>
              </a:pPr>
              <a:t>26</a:t>
            </a:fld>
            <a:endParaRPr lang="en-US" altLang="en-US">
              <a:solidFill>
                <a:schemeClr val="tx1"/>
              </a:solidFill>
              <a:latin typeface="Arial"/>
              <a:cs typeface="+mn-cs"/>
            </a:endParaRP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68473FA1-0B1C-48AE-94C0-65A996E8E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23" y="1445437"/>
            <a:ext cx="7717168" cy="4633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65E9F40-9612-42C7-AA53-80FC10198023}"/>
                  </a:ext>
                </a:extLst>
              </p14:cNvPr>
              <p14:cNvContentPartPr/>
              <p14:nvPr/>
            </p14:nvContentPartPr>
            <p14:xfrm>
              <a:off x="5249896" y="3808290"/>
              <a:ext cx="502920" cy="1143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65E9F40-9612-42C7-AA53-80FC101980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6256" y="3700290"/>
                <a:ext cx="610560" cy="13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3BD57F-0F44-47ED-9F67-2A37BB8385EA}"/>
                  </a:ext>
                </a:extLst>
              </p14:cNvPr>
              <p14:cNvContentPartPr/>
              <p14:nvPr/>
            </p14:nvContentPartPr>
            <p14:xfrm>
              <a:off x="3143896" y="1562610"/>
              <a:ext cx="5115240" cy="3209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3BD57F-0F44-47ED-9F67-2A37BB8385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89896" y="1454610"/>
                <a:ext cx="5222880" cy="34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A393AC-2001-40BC-BDBD-3AF78F5A005E}"/>
                  </a:ext>
                </a:extLst>
              </p14:cNvPr>
              <p14:cNvContentPartPr/>
              <p14:nvPr/>
            </p14:nvContentPartPr>
            <p14:xfrm>
              <a:off x="3838696" y="1575210"/>
              <a:ext cx="3614760" cy="436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A393AC-2001-40BC-BDBD-3AF78F5A005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84696" y="1467210"/>
                <a:ext cx="3722400" cy="65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9580717-6908-4162-B1C1-8FF29D4F6ABF}"/>
                  </a:ext>
                </a:extLst>
              </p14:cNvPr>
              <p14:cNvContentPartPr/>
              <p14:nvPr/>
            </p14:nvContentPartPr>
            <p14:xfrm>
              <a:off x="2687056" y="1674570"/>
              <a:ext cx="4523400" cy="3552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9580717-6908-4162-B1C1-8FF29D4F6AB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69416" y="1656570"/>
                <a:ext cx="4559040" cy="358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B5576BE-E0EB-45C1-98E9-79382D7F6DE7}"/>
                  </a:ext>
                </a:extLst>
              </p14:cNvPr>
              <p14:cNvContentPartPr/>
              <p14:nvPr/>
            </p14:nvContentPartPr>
            <p14:xfrm>
              <a:off x="3231736" y="2996850"/>
              <a:ext cx="301320" cy="278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B5576BE-E0EB-45C1-98E9-79382D7F6DE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14096" y="2979210"/>
                <a:ext cx="33696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429CD1B-B91E-4BE2-BD53-379EC8910A37}"/>
                  </a:ext>
                </a:extLst>
              </p14:cNvPr>
              <p14:cNvContentPartPr/>
              <p14:nvPr/>
            </p14:nvContentPartPr>
            <p14:xfrm>
              <a:off x="5317936" y="1611930"/>
              <a:ext cx="317160" cy="371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429CD1B-B91E-4BE2-BD53-379EC8910A3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99936" y="1594290"/>
                <a:ext cx="352800" cy="40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5502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>
            <a:extLst>
              <a:ext uri="{FF2B5EF4-FFF2-40B4-BE49-F238E27FC236}">
                <a16:creationId xmlns:a16="http://schemas.microsoft.com/office/drawing/2014/main" id="{7BEED891-A5E7-4A54-A86A-39E4EE6AE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 trajectories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4058124-78B3-4B54-BDBF-2295EAF9C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/>
              <a:t>Two process resource trajectories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C499793-E9E3-4888-8413-2E106D10E477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8" y="7068733"/>
            <a:ext cx="4608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10D549B-08F4-40D1-AD1E-68D24CF202CA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xfrm>
            <a:off x="7716838" y="7062383"/>
            <a:ext cx="231616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>
                <a:solidFill>
                  <a:schemeClr val="tx1"/>
                </a:solidFill>
              </a:rPr>
              <a:pPr defTabSz="1007943">
                <a:lnSpc>
                  <a:spcPct val="100000"/>
                </a:lnSpc>
                <a:buClrTx/>
                <a:buSzTx/>
              </a:pPr>
              <a:t>27</a:t>
            </a:fld>
            <a:endParaRPr lang="en-US" altLang="en-US">
              <a:solidFill>
                <a:schemeClr val="tx1"/>
              </a:solidFill>
              <a:latin typeface="Arial"/>
              <a:cs typeface="+mn-cs"/>
            </a:endParaRP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68473FA1-0B1C-48AE-94C0-65A996E8E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23" y="1445437"/>
            <a:ext cx="7717168" cy="4633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65E9F40-9612-42C7-AA53-80FC10198023}"/>
                  </a:ext>
                </a:extLst>
              </p14:cNvPr>
              <p14:cNvContentPartPr/>
              <p14:nvPr/>
            </p14:nvContentPartPr>
            <p14:xfrm>
              <a:off x="5249896" y="3808290"/>
              <a:ext cx="502920" cy="1143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65E9F40-9612-42C7-AA53-80FC101980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6256" y="3700290"/>
                <a:ext cx="610560" cy="13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3BD57F-0F44-47ED-9F67-2A37BB8385EA}"/>
                  </a:ext>
                </a:extLst>
              </p14:cNvPr>
              <p14:cNvContentPartPr/>
              <p14:nvPr/>
            </p14:nvContentPartPr>
            <p14:xfrm>
              <a:off x="3143896" y="1562610"/>
              <a:ext cx="5115240" cy="3209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3BD57F-0F44-47ED-9F67-2A37BB8385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89896" y="1454610"/>
                <a:ext cx="5222880" cy="34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A393AC-2001-40BC-BDBD-3AF78F5A005E}"/>
                  </a:ext>
                </a:extLst>
              </p14:cNvPr>
              <p14:cNvContentPartPr/>
              <p14:nvPr/>
            </p14:nvContentPartPr>
            <p14:xfrm>
              <a:off x="3838696" y="1575210"/>
              <a:ext cx="3614760" cy="436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A393AC-2001-40BC-BDBD-3AF78F5A005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84696" y="1467210"/>
                <a:ext cx="3722400" cy="65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12BAF6E-5D6B-405E-B7F8-06423FB91F37}"/>
                  </a:ext>
                </a:extLst>
              </p14:cNvPr>
              <p14:cNvContentPartPr/>
              <p14:nvPr/>
            </p14:nvContentPartPr>
            <p14:xfrm>
              <a:off x="2653216" y="1788330"/>
              <a:ext cx="4586040" cy="3415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12BAF6E-5D6B-405E-B7F8-06423FB91F3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35576" y="1770330"/>
                <a:ext cx="4621680" cy="34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8698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>
            <a:extLst>
              <a:ext uri="{FF2B5EF4-FFF2-40B4-BE49-F238E27FC236}">
                <a16:creationId xmlns:a16="http://schemas.microsoft.com/office/drawing/2014/main" id="{7BEED891-A5E7-4A54-A86A-39E4EE6AE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 trajectories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4058124-78B3-4B54-BDBF-2295EAF9C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/>
              <a:t>Two process resource trajectories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C499793-E9E3-4888-8413-2E106D10E477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8" y="7068733"/>
            <a:ext cx="4608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10D549B-08F4-40D1-AD1E-68D24CF202CA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xfrm>
            <a:off x="7716838" y="7062383"/>
            <a:ext cx="231616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>
                <a:solidFill>
                  <a:schemeClr val="tx1"/>
                </a:solidFill>
              </a:rPr>
              <a:pPr defTabSz="1007943">
                <a:lnSpc>
                  <a:spcPct val="100000"/>
                </a:lnSpc>
                <a:buClrTx/>
                <a:buSzTx/>
              </a:pPr>
              <a:t>28</a:t>
            </a:fld>
            <a:endParaRPr lang="en-US" altLang="en-US">
              <a:solidFill>
                <a:schemeClr val="tx1"/>
              </a:solidFill>
              <a:latin typeface="Arial"/>
              <a:cs typeface="+mn-cs"/>
            </a:endParaRP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68473FA1-0B1C-48AE-94C0-65A996E8E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23" y="1445437"/>
            <a:ext cx="7717168" cy="4633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9CF751-C31E-4380-B586-BC970D51AB34}"/>
                  </a:ext>
                </a:extLst>
              </p14:cNvPr>
              <p14:cNvContentPartPr/>
              <p14:nvPr/>
            </p14:nvContentPartPr>
            <p14:xfrm>
              <a:off x="5248096" y="3300690"/>
              <a:ext cx="533520" cy="261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9CF751-C31E-4380-B586-BC970D51AB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4456" y="3193050"/>
                <a:ext cx="641160" cy="47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0445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>
            <a:extLst>
              <a:ext uri="{FF2B5EF4-FFF2-40B4-BE49-F238E27FC236}">
                <a16:creationId xmlns:a16="http://schemas.microsoft.com/office/drawing/2014/main" id="{7BEED891-A5E7-4A54-A86A-39E4EE6AE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 trajectories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4058124-78B3-4B54-BDBF-2295EAF9C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/>
              <a:t>Two process resource trajectories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C499793-E9E3-4888-8413-2E106D10E477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8" y="7068733"/>
            <a:ext cx="4608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10D549B-08F4-40D1-AD1E-68D24CF202CA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xfrm>
            <a:off x="7716838" y="7062383"/>
            <a:ext cx="231616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>
                <a:solidFill>
                  <a:schemeClr val="tx1"/>
                </a:solidFill>
              </a:rPr>
              <a:pPr defTabSz="1007943">
                <a:lnSpc>
                  <a:spcPct val="100000"/>
                </a:lnSpc>
                <a:buClrTx/>
                <a:buSzTx/>
              </a:pPr>
              <a:t>29</a:t>
            </a:fld>
            <a:endParaRPr lang="en-US" altLang="en-US">
              <a:solidFill>
                <a:schemeClr val="tx1"/>
              </a:solidFill>
              <a:latin typeface="Arial"/>
              <a:cs typeface="+mn-cs"/>
            </a:endParaRP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68473FA1-0B1C-48AE-94C0-65A996E8E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23" y="1445437"/>
            <a:ext cx="7717168" cy="4633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9CF751-C31E-4380-B586-BC970D51AB34}"/>
                  </a:ext>
                </a:extLst>
              </p14:cNvPr>
              <p14:cNvContentPartPr/>
              <p14:nvPr/>
            </p14:nvContentPartPr>
            <p14:xfrm>
              <a:off x="5248096" y="3300690"/>
              <a:ext cx="533520" cy="261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9CF751-C31E-4380-B586-BC970D51AB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4456" y="3193050"/>
                <a:ext cx="64116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A7BC03E-9FF6-4005-A7C2-A5E80F7F89C4}"/>
                  </a:ext>
                </a:extLst>
              </p14:cNvPr>
              <p14:cNvContentPartPr/>
              <p14:nvPr/>
            </p14:nvContentPartPr>
            <p14:xfrm>
              <a:off x="4428736" y="2470530"/>
              <a:ext cx="2175840" cy="1099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A7BC03E-9FF6-4005-A7C2-A5E80F7F89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75096" y="2362890"/>
                <a:ext cx="2283480" cy="131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247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Monitors to solve Classical Process Synchronization Problems</a:t>
            </a:r>
          </a:p>
          <a:p>
            <a:pPr lvl="1"/>
            <a:r>
              <a:rPr lang="en-US" dirty="0"/>
              <a:t>Sleepy Barber</a:t>
            </a:r>
          </a:p>
          <a:p>
            <a:r>
              <a:rPr lang="en-US" dirty="0"/>
              <a:t>Deadlocks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Detecting Deadlocks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>
            <a:extLst>
              <a:ext uri="{FF2B5EF4-FFF2-40B4-BE49-F238E27FC236}">
                <a16:creationId xmlns:a16="http://schemas.microsoft.com/office/drawing/2014/main" id="{7BEED891-A5E7-4A54-A86A-39E4EE6AE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 trajectories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4058124-78B3-4B54-BDBF-2295EAF9C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/>
              <a:t>Two process resource trajectories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C499793-E9E3-4888-8413-2E106D10E477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8" y="7068733"/>
            <a:ext cx="4608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10D549B-08F4-40D1-AD1E-68D24CF202CA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xfrm>
            <a:off x="7716838" y="7062383"/>
            <a:ext cx="231616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>
                <a:solidFill>
                  <a:schemeClr val="tx1"/>
                </a:solidFill>
              </a:rPr>
              <a:pPr defTabSz="1007943">
                <a:lnSpc>
                  <a:spcPct val="100000"/>
                </a:lnSpc>
                <a:buClrTx/>
                <a:buSzTx/>
              </a:pPr>
              <a:t>30</a:t>
            </a:fld>
            <a:endParaRPr lang="en-US" altLang="en-US">
              <a:solidFill>
                <a:schemeClr val="tx1"/>
              </a:solidFill>
              <a:latin typeface="Arial"/>
              <a:cs typeface="+mn-cs"/>
            </a:endParaRP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68473FA1-0B1C-48AE-94C0-65A996E8E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23" y="1445437"/>
            <a:ext cx="7717168" cy="4633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6B2E23-9C1E-4422-AD35-68F1851B0154}"/>
                  </a:ext>
                </a:extLst>
              </p14:cNvPr>
              <p14:cNvContentPartPr/>
              <p14:nvPr/>
            </p14:nvContentPartPr>
            <p14:xfrm>
              <a:off x="5996896" y="2363610"/>
              <a:ext cx="624240" cy="301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6B2E23-9C1E-4422-AD35-68F1851B01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3256" y="2255970"/>
                <a:ext cx="731880" cy="51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6122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>
            <a:extLst>
              <a:ext uri="{FF2B5EF4-FFF2-40B4-BE49-F238E27FC236}">
                <a16:creationId xmlns:a16="http://schemas.microsoft.com/office/drawing/2014/main" id="{7BEED891-A5E7-4A54-A86A-39E4EE6AE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 trajectories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4058124-78B3-4B54-BDBF-2295EAF9C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/>
              <a:t>Two process resource trajectories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C499793-E9E3-4888-8413-2E106D10E477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8" y="7068733"/>
            <a:ext cx="4608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10D549B-08F4-40D1-AD1E-68D24CF202CA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xfrm>
            <a:off x="7716838" y="7062383"/>
            <a:ext cx="231616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>
                <a:solidFill>
                  <a:schemeClr val="tx1"/>
                </a:solidFill>
              </a:rPr>
              <a:pPr defTabSz="1007943">
                <a:lnSpc>
                  <a:spcPct val="100000"/>
                </a:lnSpc>
                <a:buClrTx/>
                <a:buSzTx/>
              </a:pPr>
              <a:t>31</a:t>
            </a:fld>
            <a:endParaRPr lang="en-US" altLang="en-US">
              <a:solidFill>
                <a:schemeClr val="tx1"/>
              </a:solidFill>
              <a:latin typeface="Arial"/>
              <a:cs typeface="+mn-cs"/>
            </a:endParaRP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68473FA1-0B1C-48AE-94C0-65A996E8E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23" y="1445437"/>
            <a:ext cx="7717168" cy="4633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1A46510-00AC-4EC0-BE62-CFE9B8CA6D06}"/>
                  </a:ext>
                </a:extLst>
              </p14:cNvPr>
              <p14:cNvContentPartPr/>
              <p14:nvPr/>
            </p14:nvContentPartPr>
            <p14:xfrm>
              <a:off x="4393456" y="3264690"/>
              <a:ext cx="726840" cy="339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1A46510-00AC-4EC0-BE62-CFE9B8CA6D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9456" y="3157050"/>
                <a:ext cx="834480" cy="55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3852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7">
            <a:extLst>
              <a:ext uri="{FF2B5EF4-FFF2-40B4-BE49-F238E27FC236}">
                <a16:creationId xmlns:a16="http://schemas.microsoft.com/office/drawing/2014/main" id="{E3A549C8-FA9E-4588-BF78-E3FF3FFE95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Safe and unsafe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88527-5E4D-794E-84BE-3FAD5F7C8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5" name="Footer Placeholder 2">
            <a:extLst>
              <a:ext uri="{FF2B5EF4-FFF2-40B4-BE49-F238E27FC236}">
                <a16:creationId xmlns:a16="http://schemas.microsoft.com/office/drawing/2014/main" id="{C49D5FF6-FB0D-4D7B-9DE7-585FBBDADD7C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8" y="7094491"/>
            <a:ext cx="4608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276" name="Slide Number Placeholder 3">
            <a:extLst>
              <a:ext uri="{FF2B5EF4-FFF2-40B4-BE49-F238E27FC236}">
                <a16:creationId xmlns:a16="http://schemas.microsoft.com/office/drawing/2014/main" id="{A0EA9709-73B3-425A-90D2-8F028DE26365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xfrm>
            <a:off x="7716838" y="7088141"/>
            <a:ext cx="231616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>
                <a:solidFill>
                  <a:schemeClr val="tx1"/>
                </a:solidFill>
              </a:rPr>
              <a:pPr defTabSz="1007943">
                <a:lnSpc>
                  <a:spcPct val="100000"/>
                </a:lnSpc>
                <a:buClrTx/>
                <a:buSzTx/>
              </a:pPr>
              <a:t>32</a:t>
            </a:fld>
            <a:endParaRPr lang="en-US" altLang="en-US">
              <a:solidFill>
                <a:schemeClr val="tx1"/>
              </a:solidFill>
              <a:latin typeface="Arial"/>
              <a:cs typeface="+mn-cs"/>
            </a:endParaRPr>
          </a:p>
        </p:txBody>
      </p:sp>
      <p:graphicFrame>
        <p:nvGraphicFramePr>
          <p:cNvPr id="21590" name="Group 86">
            <a:extLst>
              <a:ext uri="{FF2B5EF4-FFF2-40B4-BE49-F238E27FC236}">
                <a16:creationId xmlns:a16="http://schemas.microsoft.com/office/drawing/2014/main" id="{4639864B-20BC-4585-9543-048FED276AD6}"/>
              </a:ext>
            </a:extLst>
          </p:cNvPr>
          <p:cNvGraphicFramePr>
            <a:graphicFrameLocks noGrp="1"/>
          </p:cNvGraphicFramePr>
          <p:nvPr/>
        </p:nvGraphicFramePr>
        <p:xfrm>
          <a:off x="336514" y="1595931"/>
          <a:ext cx="1511935" cy="2027980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3288968977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73052396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2623552501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757892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9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753351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771484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41978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20402"/>
                  </a:ext>
                </a:extLst>
              </a:tr>
            </a:tbl>
          </a:graphicData>
        </a:graphic>
      </p:graphicFrame>
      <p:graphicFrame>
        <p:nvGraphicFramePr>
          <p:cNvPr id="21591" name="Group 87">
            <a:extLst>
              <a:ext uri="{FF2B5EF4-FFF2-40B4-BE49-F238E27FC236}">
                <a16:creationId xmlns:a16="http://schemas.microsoft.com/office/drawing/2014/main" id="{056FC399-2E68-4A28-B666-B4054ECB3D9E}"/>
              </a:ext>
            </a:extLst>
          </p:cNvPr>
          <p:cNvGraphicFramePr>
            <a:graphicFrameLocks noGrp="1"/>
          </p:cNvGraphicFramePr>
          <p:nvPr/>
        </p:nvGraphicFramePr>
        <p:xfrm>
          <a:off x="2268431" y="1595931"/>
          <a:ext cx="1511935" cy="2027980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2714895529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3473362472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85996498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75015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9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326373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8353491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601959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634446"/>
                  </a:ext>
                </a:extLst>
              </a:tr>
            </a:tbl>
          </a:graphicData>
        </a:graphic>
      </p:graphicFrame>
      <p:graphicFrame>
        <p:nvGraphicFramePr>
          <p:cNvPr id="21621" name="Group 117">
            <a:extLst>
              <a:ext uri="{FF2B5EF4-FFF2-40B4-BE49-F238E27FC236}">
                <a16:creationId xmlns:a16="http://schemas.microsoft.com/office/drawing/2014/main" id="{5FB65783-DE60-4C59-A44B-7A517C78CBA3}"/>
              </a:ext>
            </a:extLst>
          </p:cNvPr>
          <p:cNvGraphicFramePr>
            <a:graphicFrameLocks noGrp="1"/>
          </p:cNvGraphicFramePr>
          <p:nvPr/>
        </p:nvGraphicFramePr>
        <p:xfrm>
          <a:off x="4200348" y="1595931"/>
          <a:ext cx="1511935" cy="2027980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782756455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2714506951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3271169465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20574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9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834131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-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395572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43072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5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306734"/>
                  </a:ext>
                </a:extLst>
              </a:tr>
            </a:tbl>
          </a:graphicData>
        </a:graphic>
      </p:graphicFrame>
      <p:graphicFrame>
        <p:nvGraphicFramePr>
          <p:cNvPr id="21651" name="Group 147">
            <a:extLst>
              <a:ext uri="{FF2B5EF4-FFF2-40B4-BE49-F238E27FC236}">
                <a16:creationId xmlns:a16="http://schemas.microsoft.com/office/drawing/2014/main" id="{90490E04-ECF5-4BC5-AC29-92693243253A}"/>
              </a:ext>
            </a:extLst>
          </p:cNvPr>
          <p:cNvGraphicFramePr>
            <a:graphicFrameLocks noGrp="1"/>
          </p:cNvGraphicFramePr>
          <p:nvPr/>
        </p:nvGraphicFramePr>
        <p:xfrm>
          <a:off x="6132265" y="1595931"/>
          <a:ext cx="1511935" cy="2027980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2451430625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3834179931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336479569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134122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9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961451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-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547944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6341650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855420"/>
                  </a:ext>
                </a:extLst>
              </a:tr>
            </a:tbl>
          </a:graphicData>
        </a:graphic>
      </p:graphicFrame>
      <p:graphicFrame>
        <p:nvGraphicFramePr>
          <p:cNvPr id="21681" name="Group 177">
            <a:extLst>
              <a:ext uri="{FF2B5EF4-FFF2-40B4-BE49-F238E27FC236}">
                <a16:creationId xmlns:a16="http://schemas.microsoft.com/office/drawing/2014/main" id="{07F83294-F90B-48AC-BDFE-AB3C07D4B607}"/>
              </a:ext>
            </a:extLst>
          </p:cNvPr>
          <p:cNvGraphicFramePr>
            <a:graphicFrameLocks noGrp="1"/>
          </p:cNvGraphicFramePr>
          <p:nvPr/>
        </p:nvGraphicFramePr>
        <p:xfrm>
          <a:off x="8064182" y="1595931"/>
          <a:ext cx="1511935" cy="2027980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2018601567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356908814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1824784379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13156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9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640061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-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53208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-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675472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7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354833"/>
                  </a:ext>
                </a:extLst>
              </a:tr>
            </a:tbl>
          </a:graphicData>
        </a:graphic>
      </p:graphicFrame>
      <p:sp>
        <p:nvSpPr>
          <p:cNvPr id="21711" name="Text Box 207">
            <a:extLst>
              <a:ext uri="{FF2B5EF4-FFF2-40B4-BE49-F238E27FC236}">
                <a16:creationId xmlns:a16="http://schemas.microsoft.com/office/drawing/2014/main" id="{531DCEDF-C289-4F45-9DBC-EC316842A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088" y="3611845"/>
            <a:ext cx="465544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Demonstration that the first state is safe</a:t>
            </a:r>
          </a:p>
        </p:txBody>
      </p:sp>
      <p:graphicFrame>
        <p:nvGraphicFramePr>
          <p:cNvPr id="21712" name="Group 208">
            <a:extLst>
              <a:ext uri="{FF2B5EF4-FFF2-40B4-BE49-F238E27FC236}">
                <a16:creationId xmlns:a16="http://schemas.microsoft.com/office/drawing/2014/main" id="{3C6018E9-754F-428C-B61B-AEFCD3FB3D24}"/>
              </a:ext>
            </a:extLst>
          </p:cNvPr>
          <p:cNvGraphicFramePr>
            <a:graphicFrameLocks noGrp="1"/>
          </p:cNvGraphicFramePr>
          <p:nvPr/>
        </p:nvGraphicFramePr>
        <p:xfrm>
          <a:off x="336514" y="4535805"/>
          <a:ext cx="1511935" cy="2027980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1498795760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539579110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23404144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40066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9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091432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43025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656710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82391"/>
                  </a:ext>
                </a:extLst>
              </a:tr>
            </a:tbl>
          </a:graphicData>
        </a:graphic>
      </p:graphicFrame>
      <p:graphicFrame>
        <p:nvGraphicFramePr>
          <p:cNvPr id="21742" name="Group 238">
            <a:extLst>
              <a:ext uri="{FF2B5EF4-FFF2-40B4-BE49-F238E27FC236}">
                <a16:creationId xmlns:a16="http://schemas.microsoft.com/office/drawing/2014/main" id="{8C620F91-CB51-4186-9E74-F143764D8C30}"/>
              </a:ext>
            </a:extLst>
          </p:cNvPr>
          <p:cNvGraphicFramePr>
            <a:graphicFrameLocks noGrp="1"/>
          </p:cNvGraphicFramePr>
          <p:nvPr/>
        </p:nvGraphicFramePr>
        <p:xfrm>
          <a:off x="2268431" y="4535805"/>
          <a:ext cx="1511935" cy="2027980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3232289249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1602613610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2982481316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848562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9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504446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0061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7164057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3097"/>
                  </a:ext>
                </a:extLst>
              </a:tr>
            </a:tbl>
          </a:graphicData>
        </a:graphic>
      </p:graphicFrame>
      <p:graphicFrame>
        <p:nvGraphicFramePr>
          <p:cNvPr id="21772" name="Group 268">
            <a:extLst>
              <a:ext uri="{FF2B5EF4-FFF2-40B4-BE49-F238E27FC236}">
                <a16:creationId xmlns:a16="http://schemas.microsoft.com/office/drawing/2014/main" id="{ADC34AA5-98F2-470A-9DA5-E722EF114855}"/>
              </a:ext>
            </a:extLst>
          </p:cNvPr>
          <p:cNvGraphicFramePr>
            <a:graphicFrameLocks noGrp="1"/>
          </p:cNvGraphicFramePr>
          <p:nvPr/>
        </p:nvGraphicFramePr>
        <p:xfrm>
          <a:off x="4200348" y="4535805"/>
          <a:ext cx="1511935" cy="2027980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1078236944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3219442794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239433698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238493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9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52296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938421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377448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761266"/>
                  </a:ext>
                </a:extLst>
              </a:tr>
            </a:tbl>
          </a:graphicData>
        </a:graphic>
      </p:graphicFrame>
      <p:graphicFrame>
        <p:nvGraphicFramePr>
          <p:cNvPr id="21802" name="Group 298">
            <a:extLst>
              <a:ext uri="{FF2B5EF4-FFF2-40B4-BE49-F238E27FC236}">
                <a16:creationId xmlns:a16="http://schemas.microsoft.com/office/drawing/2014/main" id="{C1472921-0A32-48F7-9661-60447E97FDF0}"/>
              </a:ext>
            </a:extLst>
          </p:cNvPr>
          <p:cNvGraphicFramePr>
            <a:graphicFrameLocks noGrp="1"/>
          </p:cNvGraphicFramePr>
          <p:nvPr/>
        </p:nvGraphicFramePr>
        <p:xfrm>
          <a:off x="6132265" y="4535805"/>
          <a:ext cx="1511935" cy="2027980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3222223062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3042248112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1920657925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496208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9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688188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-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024801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28082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4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917297"/>
                  </a:ext>
                </a:extLst>
              </a:tr>
            </a:tbl>
          </a:graphicData>
        </a:graphic>
      </p:graphicFrame>
      <p:sp>
        <p:nvSpPr>
          <p:cNvPr id="21862" name="Text Box 358">
            <a:extLst>
              <a:ext uri="{FF2B5EF4-FFF2-40B4-BE49-F238E27FC236}">
                <a16:creationId xmlns:a16="http://schemas.microsoft.com/office/drawing/2014/main" id="{715D607E-04A7-4C21-B0F5-9B2266934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643" y="6551718"/>
            <a:ext cx="534633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Demonstration that the second state is unsafe</a:t>
            </a:r>
          </a:p>
        </p:txBody>
      </p:sp>
    </p:spTree>
    <p:extLst>
      <p:ext uri="{BB962C8B-B14F-4D97-AF65-F5344CB8AC3E}">
        <p14:creationId xmlns:p14="http://schemas.microsoft.com/office/powerpoint/2010/main" val="57400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1" grpId="0"/>
      <p:bldP spid="2186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>
            <a:extLst>
              <a:ext uri="{FF2B5EF4-FFF2-40B4-BE49-F238E27FC236}">
                <a16:creationId xmlns:a16="http://schemas.microsoft.com/office/drawing/2014/main" id="{0EC85F20-8F2B-4BE3-A710-9004CBE2EC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66"/>
              <a:t>Banker's Algorithm for a single resource</a:t>
            </a:r>
          </a:p>
        </p:txBody>
      </p:sp>
      <p:sp>
        <p:nvSpPr>
          <p:cNvPr id="23674" name="Rectangle 122">
            <a:extLst>
              <a:ext uri="{FF2B5EF4-FFF2-40B4-BE49-F238E27FC236}">
                <a16:creationId xmlns:a16="http://schemas.microsoft.com/office/drawing/2014/main" id="{4D76BCDC-27B9-4D4B-B937-8F5D4916D5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 dirty="0"/>
              <a:t>Bankers’ algorithm: before granting a request, ensure that a sequence exists that will allow all processes to complete</a:t>
            </a:r>
          </a:p>
          <a:p>
            <a:pPr lvl="1"/>
            <a:r>
              <a:rPr lang="en-US" altLang="en-US" sz="2205" dirty="0"/>
              <a:t>Use previous methods to find such a sequence</a:t>
            </a:r>
          </a:p>
          <a:p>
            <a:pPr lvl="1"/>
            <a:r>
              <a:rPr lang="en-US" altLang="en-US" sz="2205" dirty="0"/>
              <a:t>If a sequence exists, allow the requests</a:t>
            </a:r>
          </a:p>
          <a:p>
            <a:pPr lvl="1"/>
            <a:r>
              <a:rPr lang="en-US" altLang="en-US" sz="2205" dirty="0"/>
              <a:t>If there’s no such sequence, deny the request</a:t>
            </a:r>
          </a:p>
          <a:p>
            <a:r>
              <a:rPr lang="en-US" altLang="en-US" sz="2646" b="1" dirty="0"/>
              <a:t>Can be slow: must be done on each request!</a:t>
            </a:r>
          </a:p>
        </p:txBody>
      </p:sp>
      <p:sp>
        <p:nvSpPr>
          <p:cNvPr id="109" name="Footer Placeholder 4">
            <a:extLst>
              <a:ext uri="{FF2B5EF4-FFF2-40B4-BE49-F238E27FC236}">
                <a16:creationId xmlns:a16="http://schemas.microsoft.com/office/drawing/2014/main" id="{A90DB8E0-A944-4A37-8EC2-27F8FB89DD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10" name="Slide Number Placeholder 5">
            <a:extLst>
              <a:ext uri="{FF2B5EF4-FFF2-40B4-BE49-F238E27FC236}">
                <a16:creationId xmlns:a16="http://schemas.microsoft.com/office/drawing/2014/main" id="{A536D14A-687D-472B-9FF2-70C66F2F38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656797B9-5C8B-4DC5-B8FC-B4F81B98E747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33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23655" name="Group 103">
            <a:extLst>
              <a:ext uri="{FF2B5EF4-FFF2-40B4-BE49-F238E27FC236}">
                <a16:creationId xmlns:a16="http://schemas.microsoft.com/office/drawing/2014/main" id="{2478C993-0C41-48ED-BA7F-CFF531BD75CD}"/>
              </a:ext>
            </a:extLst>
          </p:cNvPr>
          <p:cNvGraphicFramePr>
            <a:graphicFrameLocks noGrp="1"/>
          </p:cNvGraphicFramePr>
          <p:nvPr/>
        </p:nvGraphicFramePr>
        <p:xfrm>
          <a:off x="1344471" y="3897847"/>
          <a:ext cx="1511935" cy="2433576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3172418969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1075997402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4258280959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59955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2934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092105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12209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830517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10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630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97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>
            <a:extLst>
              <a:ext uri="{FF2B5EF4-FFF2-40B4-BE49-F238E27FC236}">
                <a16:creationId xmlns:a16="http://schemas.microsoft.com/office/drawing/2014/main" id="{0EC85F20-8F2B-4BE3-A710-9004CBE2EC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66"/>
              <a:t>Banker's Algorithm for a single resource</a:t>
            </a:r>
          </a:p>
        </p:txBody>
      </p:sp>
      <p:sp>
        <p:nvSpPr>
          <p:cNvPr id="23674" name="Rectangle 122">
            <a:extLst>
              <a:ext uri="{FF2B5EF4-FFF2-40B4-BE49-F238E27FC236}">
                <a16:creationId xmlns:a16="http://schemas.microsoft.com/office/drawing/2014/main" id="{4D76BCDC-27B9-4D4B-B937-8F5D4916D5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 dirty="0"/>
              <a:t>Bankers’ algorithm: before granting a request, ensure that a sequence exists that will allow all processes to complete</a:t>
            </a:r>
          </a:p>
          <a:p>
            <a:pPr lvl="1"/>
            <a:r>
              <a:rPr lang="en-US" altLang="en-US" sz="2205" dirty="0"/>
              <a:t>Use previous methods to find such a sequence</a:t>
            </a:r>
          </a:p>
          <a:p>
            <a:pPr lvl="1"/>
            <a:r>
              <a:rPr lang="en-US" altLang="en-US" sz="2205" dirty="0"/>
              <a:t>If a sequence exists, allow the requests</a:t>
            </a:r>
          </a:p>
          <a:p>
            <a:pPr lvl="1"/>
            <a:r>
              <a:rPr lang="en-US" altLang="en-US" sz="2205" dirty="0"/>
              <a:t>If there’s no such sequence, deny the request</a:t>
            </a:r>
          </a:p>
          <a:p>
            <a:r>
              <a:rPr lang="en-US" altLang="en-US" sz="2646" b="1" dirty="0"/>
              <a:t>Can be slow: must be done on each request!</a:t>
            </a:r>
          </a:p>
        </p:txBody>
      </p:sp>
      <p:sp>
        <p:nvSpPr>
          <p:cNvPr id="109" name="Footer Placeholder 4">
            <a:extLst>
              <a:ext uri="{FF2B5EF4-FFF2-40B4-BE49-F238E27FC236}">
                <a16:creationId xmlns:a16="http://schemas.microsoft.com/office/drawing/2014/main" id="{A90DB8E0-A944-4A37-8EC2-27F8FB89DD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10" name="Slide Number Placeholder 5">
            <a:extLst>
              <a:ext uri="{FF2B5EF4-FFF2-40B4-BE49-F238E27FC236}">
                <a16:creationId xmlns:a16="http://schemas.microsoft.com/office/drawing/2014/main" id="{A536D14A-687D-472B-9FF2-70C66F2F38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656797B9-5C8B-4DC5-B8FC-B4F81B98E747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34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23655" name="Group 103">
            <a:extLst>
              <a:ext uri="{FF2B5EF4-FFF2-40B4-BE49-F238E27FC236}">
                <a16:creationId xmlns:a16="http://schemas.microsoft.com/office/drawing/2014/main" id="{2478C993-0C41-48ED-BA7F-CFF531BD75CD}"/>
              </a:ext>
            </a:extLst>
          </p:cNvPr>
          <p:cNvGraphicFramePr>
            <a:graphicFrameLocks noGrp="1"/>
          </p:cNvGraphicFramePr>
          <p:nvPr/>
        </p:nvGraphicFramePr>
        <p:xfrm>
          <a:off x="1344471" y="3897847"/>
          <a:ext cx="1511935" cy="2433576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3172418969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1075997402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4258280959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59955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2934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092105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12209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830517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10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630298"/>
                  </a:ext>
                </a:extLst>
              </a:tr>
            </a:tbl>
          </a:graphicData>
        </a:graphic>
      </p:graphicFrame>
      <p:graphicFrame>
        <p:nvGraphicFramePr>
          <p:cNvPr id="23662" name="Group 110">
            <a:extLst>
              <a:ext uri="{FF2B5EF4-FFF2-40B4-BE49-F238E27FC236}">
                <a16:creationId xmlns:a16="http://schemas.microsoft.com/office/drawing/2014/main" id="{0042735B-F0F9-4AF5-8BAA-62D85A157ACC}"/>
              </a:ext>
            </a:extLst>
          </p:cNvPr>
          <p:cNvGraphicFramePr>
            <a:graphicFrameLocks noGrp="1"/>
          </p:cNvGraphicFramePr>
          <p:nvPr/>
        </p:nvGraphicFramePr>
        <p:xfrm>
          <a:off x="3780366" y="3897847"/>
          <a:ext cx="1511935" cy="2433576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1486746494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2679286181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1682404025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24491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537294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19756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30527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17320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887236"/>
                  </a:ext>
                </a:extLst>
              </a:tr>
            </a:tbl>
          </a:graphicData>
        </a:graphic>
      </p:graphicFrame>
      <p:sp>
        <p:nvSpPr>
          <p:cNvPr id="23675" name="Text Box 123">
            <a:extLst>
              <a:ext uri="{FF2B5EF4-FFF2-40B4-BE49-F238E27FC236}">
                <a16:creationId xmlns:a16="http://schemas.microsoft.com/office/drawing/2014/main" id="{555D48BE-BDF4-45A4-9993-D73C082B0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466" y="6254996"/>
            <a:ext cx="24689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Any sequence finishes</a:t>
            </a:r>
          </a:p>
        </p:txBody>
      </p:sp>
    </p:spTree>
    <p:extLst>
      <p:ext uri="{BB962C8B-B14F-4D97-AF65-F5344CB8AC3E}">
        <p14:creationId xmlns:p14="http://schemas.microsoft.com/office/powerpoint/2010/main" val="2901168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>
            <a:extLst>
              <a:ext uri="{FF2B5EF4-FFF2-40B4-BE49-F238E27FC236}">
                <a16:creationId xmlns:a16="http://schemas.microsoft.com/office/drawing/2014/main" id="{0EC85F20-8F2B-4BE3-A710-9004CBE2EC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66"/>
              <a:t>Banker's Algorithm for a single resource</a:t>
            </a:r>
          </a:p>
        </p:txBody>
      </p:sp>
      <p:sp>
        <p:nvSpPr>
          <p:cNvPr id="23674" name="Rectangle 122">
            <a:extLst>
              <a:ext uri="{FF2B5EF4-FFF2-40B4-BE49-F238E27FC236}">
                <a16:creationId xmlns:a16="http://schemas.microsoft.com/office/drawing/2014/main" id="{4D76BCDC-27B9-4D4B-B937-8F5D4916D5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 dirty="0"/>
              <a:t>Bankers’ algorithm: before granting a request, ensure that a sequence exists that will allow all processes to complete</a:t>
            </a:r>
          </a:p>
          <a:p>
            <a:pPr lvl="1"/>
            <a:r>
              <a:rPr lang="en-US" altLang="en-US" sz="2205" dirty="0"/>
              <a:t>Use previous methods to find such a sequence</a:t>
            </a:r>
          </a:p>
          <a:p>
            <a:pPr lvl="1"/>
            <a:r>
              <a:rPr lang="en-US" altLang="en-US" sz="2205" dirty="0"/>
              <a:t>If a sequence exists, allow the requests</a:t>
            </a:r>
          </a:p>
          <a:p>
            <a:pPr lvl="1"/>
            <a:r>
              <a:rPr lang="en-US" altLang="en-US" sz="2205" dirty="0"/>
              <a:t>If there’s no such sequence, deny the request</a:t>
            </a:r>
          </a:p>
          <a:p>
            <a:r>
              <a:rPr lang="en-US" altLang="en-US" sz="2646" b="1" dirty="0"/>
              <a:t>Can be slow: must be done on each request!</a:t>
            </a:r>
          </a:p>
        </p:txBody>
      </p:sp>
      <p:sp>
        <p:nvSpPr>
          <p:cNvPr id="109" name="Footer Placeholder 4">
            <a:extLst>
              <a:ext uri="{FF2B5EF4-FFF2-40B4-BE49-F238E27FC236}">
                <a16:creationId xmlns:a16="http://schemas.microsoft.com/office/drawing/2014/main" id="{A90DB8E0-A944-4A37-8EC2-27F8FB89DD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10" name="Slide Number Placeholder 5">
            <a:extLst>
              <a:ext uri="{FF2B5EF4-FFF2-40B4-BE49-F238E27FC236}">
                <a16:creationId xmlns:a16="http://schemas.microsoft.com/office/drawing/2014/main" id="{A536D14A-687D-472B-9FF2-70C66F2F38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656797B9-5C8B-4DC5-B8FC-B4F81B98E747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35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23655" name="Group 103">
            <a:extLst>
              <a:ext uri="{FF2B5EF4-FFF2-40B4-BE49-F238E27FC236}">
                <a16:creationId xmlns:a16="http://schemas.microsoft.com/office/drawing/2014/main" id="{2478C993-0C41-48ED-BA7F-CFF531BD75CD}"/>
              </a:ext>
            </a:extLst>
          </p:cNvPr>
          <p:cNvGraphicFramePr>
            <a:graphicFrameLocks noGrp="1"/>
          </p:cNvGraphicFramePr>
          <p:nvPr/>
        </p:nvGraphicFramePr>
        <p:xfrm>
          <a:off x="1344471" y="3897847"/>
          <a:ext cx="1511935" cy="2433576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3172418969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1075997402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4258280959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59955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2934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092105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12209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830517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10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630298"/>
                  </a:ext>
                </a:extLst>
              </a:tr>
            </a:tbl>
          </a:graphicData>
        </a:graphic>
      </p:graphicFrame>
      <p:graphicFrame>
        <p:nvGraphicFramePr>
          <p:cNvPr id="23662" name="Group 110">
            <a:extLst>
              <a:ext uri="{FF2B5EF4-FFF2-40B4-BE49-F238E27FC236}">
                <a16:creationId xmlns:a16="http://schemas.microsoft.com/office/drawing/2014/main" id="{0042735B-F0F9-4AF5-8BAA-62D85A157ACC}"/>
              </a:ext>
            </a:extLst>
          </p:cNvPr>
          <p:cNvGraphicFramePr>
            <a:graphicFrameLocks noGrp="1"/>
          </p:cNvGraphicFramePr>
          <p:nvPr/>
        </p:nvGraphicFramePr>
        <p:xfrm>
          <a:off x="3780366" y="3897847"/>
          <a:ext cx="1511935" cy="2433576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1486746494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2679286181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1682404025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24491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537294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19756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30527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17320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887236"/>
                  </a:ext>
                </a:extLst>
              </a:tr>
            </a:tbl>
          </a:graphicData>
        </a:graphic>
      </p:graphicFrame>
      <p:graphicFrame>
        <p:nvGraphicFramePr>
          <p:cNvPr id="23669" name="Group 117">
            <a:extLst>
              <a:ext uri="{FF2B5EF4-FFF2-40B4-BE49-F238E27FC236}">
                <a16:creationId xmlns:a16="http://schemas.microsoft.com/office/drawing/2014/main" id="{29723A6E-6397-40B3-A499-6EB6AFF1BED9}"/>
              </a:ext>
            </a:extLst>
          </p:cNvPr>
          <p:cNvGraphicFramePr>
            <a:graphicFrameLocks noGrp="1"/>
          </p:cNvGraphicFramePr>
          <p:nvPr/>
        </p:nvGraphicFramePr>
        <p:xfrm>
          <a:off x="6384254" y="3897847"/>
          <a:ext cx="1511935" cy="2433576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933809415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1838819591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3401107321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1779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0329481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65212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148378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159245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3842"/>
                  </a:ext>
                </a:extLst>
              </a:tr>
            </a:tbl>
          </a:graphicData>
        </a:graphic>
      </p:graphicFrame>
      <p:sp>
        <p:nvSpPr>
          <p:cNvPr id="23675" name="Text Box 123">
            <a:extLst>
              <a:ext uri="{FF2B5EF4-FFF2-40B4-BE49-F238E27FC236}">
                <a16:creationId xmlns:a16="http://schemas.microsoft.com/office/drawing/2014/main" id="{555D48BE-BDF4-45A4-9993-D73C082B0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466" y="6254996"/>
            <a:ext cx="24689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Any sequence finishes</a:t>
            </a:r>
          </a:p>
        </p:txBody>
      </p:sp>
      <p:sp>
        <p:nvSpPr>
          <p:cNvPr id="23676" name="Text Box 124">
            <a:extLst>
              <a:ext uri="{FF2B5EF4-FFF2-40B4-BE49-F238E27FC236}">
                <a16:creationId xmlns:a16="http://schemas.microsoft.com/office/drawing/2014/main" id="{355D98EB-B321-40F2-9AA1-DAA3A7A0A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855" y="6249746"/>
            <a:ext cx="193995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C,B,A,D finishes</a:t>
            </a:r>
          </a:p>
        </p:txBody>
      </p:sp>
    </p:spTree>
    <p:extLst>
      <p:ext uri="{BB962C8B-B14F-4D97-AF65-F5344CB8AC3E}">
        <p14:creationId xmlns:p14="http://schemas.microsoft.com/office/powerpoint/2010/main" val="3587680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>
            <a:extLst>
              <a:ext uri="{FF2B5EF4-FFF2-40B4-BE49-F238E27FC236}">
                <a16:creationId xmlns:a16="http://schemas.microsoft.com/office/drawing/2014/main" id="{0EC85F20-8F2B-4BE3-A710-9004CBE2EC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66"/>
              <a:t>Banker's Algorithm for a single resource</a:t>
            </a:r>
          </a:p>
        </p:txBody>
      </p:sp>
      <p:sp>
        <p:nvSpPr>
          <p:cNvPr id="23674" name="Rectangle 122">
            <a:extLst>
              <a:ext uri="{FF2B5EF4-FFF2-40B4-BE49-F238E27FC236}">
                <a16:creationId xmlns:a16="http://schemas.microsoft.com/office/drawing/2014/main" id="{4D76BCDC-27B9-4D4B-B937-8F5D4916D5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 dirty="0"/>
              <a:t>Bankers’ algorithm: before granting a request, ensure that a sequence exists that will allow all processes to complete</a:t>
            </a:r>
          </a:p>
          <a:p>
            <a:pPr lvl="1"/>
            <a:r>
              <a:rPr lang="en-US" altLang="en-US" sz="2205" dirty="0"/>
              <a:t>Use previous methods to find such a sequence</a:t>
            </a:r>
          </a:p>
          <a:p>
            <a:pPr lvl="1"/>
            <a:r>
              <a:rPr lang="en-US" altLang="en-US" sz="2205" dirty="0"/>
              <a:t>If a sequence exists, allow the requests</a:t>
            </a:r>
          </a:p>
          <a:p>
            <a:pPr lvl="1"/>
            <a:r>
              <a:rPr lang="en-US" altLang="en-US" sz="2205" dirty="0"/>
              <a:t>If there’s no such sequence, deny the request</a:t>
            </a:r>
          </a:p>
          <a:p>
            <a:r>
              <a:rPr lang="en-US" altLang="en-US" sz="2646" b="1" dirty="0"/>
              <a:t>Can be slow: must be done on each request!</a:t>
            </a:r>
          </a:p>
        </p:txBody>
      </p:sp>
      <p:sp>
        <p:nvSpPr>
          <p:cNvPr id="109" name="Footer Placeholder 4">
            <a:extLst>
              <a:ext uri="{FF2B5EF4-FFF2-40B4-BE49-F238E27FC236}">
                <a16:creationId xmlns:a16="http://schemas.microsoft.com/office/drawing/2014/main" id="{A90DB8E0-A944-4A37-8EC2-27F8FB89DD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10" name="Slide Number Placeholder 5">
            <a:extLst>
              <a:ext uri="{FF2B5EF4-FFF2-40B4-BE49-F238E27FC236}">
                <a16:creationId xmlns:a16="http://schemas.microsoft.com/office/drawing/2014/main" id="{A536D14A-687D-472B-9FF2-70C66F2F38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656797B9-5C8B-4DC5-B8FC-B4F81B98E747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36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23655" name="Group 103">
            <a:extLst>
              <a:ext uri="{FF2B5EF4-FFF2-40B4-BE49-F238E27FC236}">
                <a16:creationId xmlns:a16="http://schemas.microsoft.com/office/drawing/2014/main" id="{2478C993-0C41-48ED-BA7F-CFF531BD75CD}"/>
              </a:ext>
            </a:extLst>
          </p:cNvPr>
          <p:cNvGraphicFramePr>
            <a:graphicFrameLocks noGrp="1"/>
          </p:cNvGraphicFramePr>
          <p:nvPr/>
        </p:nvGraphicFramePr>
        <p:xfrm>
          <a:off x="1344471" y="3897847"/>
          <a:ext cx="1511935" cy="2433576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3172418969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1075997402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4258280959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59955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2934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092105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12209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830517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10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630298"/>
                  </a:ext>
                </a:extLst>
              </a:tr>
            </a:tbl>
          </a:graphicData>
        </a:graphic>
      </p:graphicFrame>
      <p:graphicFrame>
        <p:nvGraphicFramePr>
          <p:cNvPr id="23662" name="Group 110">
            <a:extLst>
              <a:ext uri="{FF2B5EF4-FFF2-40B4-BE49-F238E27FC236}">
                <a16:creationId xmlns:a16="http://schemas.microsoft.com/office/drawing/2014/main" id="{0042735B-F0F9-4AF5-8BAA-62D85A157ACC}"/>
              </a:ext>
            </a:extLst>
          </p:cNvPr>
          <p:cNvGraphicFramePr>
            <a:graphicFrameLocks noGrp="1"/>
          </p:cNvGraphicFramePr>
          <p:nvPr/>
        </p:nvGraphicFramePr>
        <p:xfrm>
          <a:off x="3780366" y="3897847"/>
          <a:ext cx="1511935" cy="2433576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1486746494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2679286181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1682404025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24491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537294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19756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30527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17320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887236"/>
                  </a:ext>
                </a:extLst>
              </a:tr>
            </a:tbl>
          </a:graphicData>
        </a:graphic>
      </p:graphicFrame>
      <p:graphicFrame>
        <p:nvGraphicFramePr>
          <p:cNvPr id="23669" name="Group 117">
            <a:extLst>
              <a:ext uri="{FF2B5EF4-FFF2-40B4-BE49-F238E27FC236}">
                <a16:creationId xmlns:a16="http://schemas.microsoft.com/office/drawing/2014/main" id="{29723A6E-6397-40B3-A499-6EB6AFF1BED9}"/>
              </a:ext>
            </a:extLst>
          </p:cNvPr>
          <p:cNvGraphicFramePr>
            <a:graphicFrameLocks noGrp="1"/>
          </p:cNvGraphicFramePr>
          <p:nvPr/>
        </p:nvGraphicFramePr>
        <p:xfrm>
          <a:off x="6384254" y="3897847"/>
          <a:ext cx="1511935" cy="2433576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933809415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1838819591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3401107321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1779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0329481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65212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148378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159245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3842"/>
                  </a:ext>
                </a:extLst>
              </a:tr>
            </a:tbl>
          </a:graphicData>
        </a:graphic>
      </p:graphicFrame>
      <p:sp>
        <p:nvSpPr>
          <p:cNvPr id="23675" name="Text Box 123">
            <a:extLst>
              <a:ext uri="{FF2B5EF4-FFF2-40B4-BE49-F238E27FC236}">
                <a16:creationId xmlns:a16="http://schemas.microsoft.com/office/drawing/2014/main" id="{555D48BE-BDF4-45A4-9993-D73C082B0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466" y="6254996"/>
            <a:ext cx="24689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Any sequence finishes</a:t>
            </a:r>
          </a:p>
        </p:txBody>
      </p:sp>
      <p:sp>
        <p:nvSpPr>
          <p:cNvPr id="23676" name="Text Box 124">
            <a:extLst>
              <a:ext uri="{FF2B5EF4-FFF2-40B4-BE49-F238E27FC236}">
                <a16:creationId xmlns:a16="http://schemas.microsoft.com/office/drawing/2014/main" id="{355D98EB-B321-40F2-9AA1-DAA3A7A0A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855" y="6249746"/>
            <a:ext cx="193995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C,B,A,D finishes</a:t>
            </a:r>
          </a:p>
        </p:txBody>
      </p:sp>
      <p:sp>
        <p:nvSpPr>
          <p:cNvPr id="23677" name="Text Box 125">
            <a:extLst>
              <a:ext uri="{FF2B5EF4-FFF2-40B4-BE49-F238E27FC236}">
                <a16:creationId xmlns:a16="http://schemas.microsoft.com/office/drawing/2014/main" id="{E18AD9C6-511C-489C-AEAA-D7EAC45A4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3138" y="6249746"/>
            <a:ext cx="258115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Deadlock (unsafe state)</a:t>
            </a:r>
          </a:p>
        </p:txBody>
      </p:sp>
    </p:spTree>
    <p:extLst>
      <p:ext uri="{BB962C8B-B14F-4D97-AF65-F5344CB8AC3E}">
        <p14:creationId xmlns:p14="http://schemas.microsoft.com/office/powerpoint/2010/main" val="2971477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>
            <a:extLst>
              <a:ext uri="{FF2B5EF4-FFF2-40B4-BE49-F238E27FC236}">
                <a16:creationId xmlns:a16="http://schemas.microsoft.com/office/drawing/2014/main" id="{134F36E9-EC25-4348-AB7C-576D69035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66"/>
              <a:t>Banker's Algorithm for multiple resources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DA90472-0A8B-442F-AA48-7109939401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646"/>
              <a:t>Example of banker's algorithm with multiple resources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3525546F-0B66-4C13-9C3B-8D2383FE1C94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743891" y="7069317"/>
            <a:ext cx="4608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3EC550F-BE8A-4470-B27A-79D5F8830C0D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xfrm>
            <a:off x="7764463" y="7069317"/>
            <a:ext cx="231616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>
                <a:solidFill>
                  <a:schemeClr val="tx1"/>
                </a:solidFill>
              </a:rPr>
              <a:pPr defTabSz="1007943">
                <a:lnSpc>
                  <a:spcPct val="100000"/>
                </a:lnSpc>
                <a:buClrTx/>
                <a:buSzTx/>
              </a:pPr>
              <a:t>37</a:t>
            </a:fld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pic>
        <p:nvPicPr>
          <p:cNvPr id="24580" name="Picture 4" descr="3-12">
            <a:extLst>
              <a:ext uri="{FF2B5EF4-FFF2-40B4-BE49-F238E27FC236}">
                <a16:creationId xmlns:a16="http://schemas.microsoft.com/office/drawing/2014/main" id="{06918162-5E9D-4D2D-958E-8B51FA834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719" y="1781423"/>
            <a:ext cx="7657671" cy="401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41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Deadlock detection</a:t>
            </a:r>
          </a:p>
          <a:p>
            <a:pPr lvl="1"/>
            <a:r>
              <a:rPr lang="en-US" dirty="0"/>
              <a:t>How the deadlock detection algorithm applies to production code?</a:t>
            </a:r>
          </a:p>
          <a:p>
            <a:pPr lvl="1"/>
            <a:r>
              <a:rPr lang="en-US" dirty="0"/>
              <a:t>also, </a:t>
            </a:r>
            <a:r>
              <a:rPr lang="en-US" dirty="0" err="1"/>
              <a:t>i</a:t>
            </a:r>
            <a:r>
              <a:rPr lang="en-US" dirty="0"/>
              <a:t> think it's helpful to hear the real-life situations where we'd encounter all of these things</a:t>
            </a:r>
          </a:p>
          <a:p>
            <a:pPr lvl="1"/>
            <a:r>
              <a:rPr lang="en-US" dirty="0"/>
              <a:t>wouldn't it be a deadlock If there is any single sequence that can happen that would make them not finish?</a:t>
            </a:r>
          </a:p>
          <a:p>
            <a:pPr lvl="1"/>
            <a:r>
              <a:rPr lang="en-US" dirty="0"/>
              <a:t>walking through the DFS algorithm for deadlock detection</a:t>
            </a:r>
          </a:p>
          <a:p>
            <a:pPr lvl="1"/>
            <a:r>
              <a:rPr lang="en-US" dirty="0"/>
              <a:t>Why do OSs not take this approach to detect deadlocks</a:t>
            </a:r>
          </a:p>
          <a:p>
            <a:r>
              <a:rPr lang="en-US" dirty="0"/>
              <a:t>Deadlock vs </a:t>
            </a:r>
            <a:r>
              <a:rPr lang="en-US" dirty="0" err="1"/>
              <a:t>Livelock</a:t>
            </a:r>
            <a:endParaRPr lang="en-US" dirty="0"/>
          </a:p>
          <a:p>
            <a:r>
              <a:rPr lang="en-US" dirty="0"/>
              <a:t>Do all 4 conditions need to be met for deadlock? Or just 1 of them?</a:t>
            </a:r>
          </a:p>
          <a:p>
            <a:pPr lvl="1"/>
            <a:r>
              <a:rPr lang="en-US" dirty="0"/>
              <a:t>Why are deadlocks not common?</a:t>
            </a:r>
          </a:p>
          <a:p>
            <a:r>
              <a:rPr lang="en-US" dirty="0"/>
              <a:t>Why in the 1st deadlock example, could a acquire s and b acquire t, but c acquiring r caused deadlock?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>
            <a:extLst>
              <a:ext uri="{FF2B5EF4-FFF2-40B4-BE49-F238E27FC236}">
                <a16:creationId xmlns:a16="http://schemas.microsoft.com/office/drawing/2014/main" id="{9F6ACF0A-A9BC-458D-91BA-7F81A03D1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Four conditions for deadlock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F0F5198E-4256-459E-84F8-6DCC0EAB9C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Mutual exclusion</a:t>
            </a:r>
          </a:p>
          <a:p>
            <a:pPr lvl="1"/>
            <a:r>
              <a:rPr lang="en-US" altLang="en-US"/>
              <a:t>Each resource is assigned to at most one process</a:t>
            </a:r>
          </a:p>
          <a:p>
            <a:r>
              <a:rPr lang="en-US" altLang="en-US"/>
              <a:t>Hold and wait</a:t>
            </a:r>
          </a:p>
          <a:p>
            <a:pPr lvl="1"/>
            <a:r>
              <a:rPr lang="en-US" altLang="en-US"/>
              <a:t>A process holding resources can request more resources</a:t>
            </a:r>
          </a:p>
          <a:p>
            <a:r>
              <a:rPr lang="en-US" altLang="en-US"/>
              <a:t>No preemption</a:t>
            </a:r>
          </a:p>
          <a:p>
            <a:pPr lvl="1"/>
            <a:r>
              <a:rPr lang="en-US" altLang="en-US"/>
              <a:t>Previously granted resources cannot be forcibly taken away</a:t>
            </a:r>
          </a:p>
          <a:p>
            <a:r>
              <a:rPr lang="en-US" altLang="en-US"/>
              <a:t>Circular wait</a:t>
            </a:r>
          </a:p>
          <a:p>
            <a:pPr lvl="1"/>
            <a:r>
              <a:rPr lang="en-US" altLang="en-US"/>
              <a:t>There must be a circular chain of 2 or more processes where each is waiting for a resource held by the next member of the chain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33CC6-DFDD-4181-9081-11B37BF22B5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35E4A-CE74-4E32-A60A-8D66FBB979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DA635F5A-ABF6-4D05-A02A-42CDDD24D0E4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5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307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>
            <a:extLst>
              <a:ext uri="{FF2B5EF4-FFF2-40B4-BE49-F238E27FC236}">
                <a16:creationId xmlns:a16="http://schemas.microsoft.com/office/drawing/2014/main" id="{55D07904-8037-463C-87D9-314C7FCE51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Getting into deadlock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B551D-0577-AE4D-B330-5B218FF32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9" name="Footer Placeholder 2">
            <a:extLst>
              <a:ext uri="{FF2B5EF4-FFF2-40B4-BE49-F238E27FC236}">
                <a16:creationId xmlns:a16="http://schemas.microsoft.com/office/drawing/2014/main" id="{AC30E945-E64B-46D7-8282-9E5BE33141DE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8" y="7081612"/>
            <a:ext cx="4608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80" name="Slide Number Placeholder 3">
            <a:extLst>
              <a:ext uri="{FF2B5EF4-FFF2-40B4-BE49-F238E27FC236}">
                <a16:creationId xmlns:a16="http://schemas.microsoft.com/office/drawing/2014/main" id="{C943E33F-8841-4C77-93A0-696A25CE1F56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xfrm>
            <a:off x="7716838" y="7075262"/>
            <a:ext cx="231616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>
                <a:solidFill>
                  <a:schemeClr val="tx1"/>
                </a:solidFill>
              </a:rPr>
              <a:pPr defTabSz="1007943">
                <a:lnSpc>
                  <a:spcPct val="100000"/>
                </a:lnSpc>
                <a:buClrTx/>
                <a:buSzTx/>
              </a:pPr>
              <a:t>6</a:t>
            </a:fld>
            <a:endParaRPr lang="en-US" altLang="en-US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DABE56D3-3855-4D9A-9EFF-A1785A553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334" y="1441937"/>
            <a:ext cx="410690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A</a:t>
            </a:r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4EACA31E-B857-43C0-AEE6-CB9AAB721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208" y="1434938"/>
            <a:ext cx="410690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B</a:t>
            </a:r>
          </a:p>
        </p:txBody>
      </p:sp>
      <p:sp>
        <p:nvSpPr>
          <p:cNvPr id="12299" name="Text Box 11">
            <a:extLst>
              <a:ext uri="{FF2B5EF4-FFF2-40B4-BE49-F238E27FC236}">
                <a16:creationId xmlns:a16="http://schemas.microsoft.com/office/drawing/2014/main" id="{F17E9C56-16D7-48B7-8B35-3876EB0D5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8339" y="1427938"/>
            <a:ext cx="429925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C</a:t>
            </a:r>
          </a:p>
        </p:txBody>
      </p:sp>
      <p:sp>
        <p:nvSpPr>
          <p:cNvPr id="12352" name="Text Box 64">
            <a:extLst>
              <a:ext uri="{FF2B5EF4-FFF2-40B4-BE49-F238E27FC236}">
                <a16:creationId xmlns:a16="http://schemas.microsoft.com/office/drawing/2014/main" id="{A0123A20-99E5-4D41-8A4F-443D0B5F6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6460" y="1847920"/>
            <a:ext cx="1063946" cy="1178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Acquire R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Acquire S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Release R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Release S</a:t>
            </a:r>
          </a:p>
        </p:txBody>
      </p:sp>
      <p:sp>
        <p:nvSpPr>
          <p:cNvPr id="12353" name="Text Box 65">
            <a:extLst>
              <a:ext uri="{FF2B5EF4-FFF2-40B4-BE49-F238E27FC236}">
                <a16:creationId xmlns:a16="http://schemas.microsoft.com/office/drawing/2014/main" id="{D4D324B5-1776-4D5D-A178-53AE705AC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6334" y="1847920"/>
            <a:ext cx="1051122" cy="1178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Acquire S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Acquire T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Release S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Release T</a:t>
            </a:r>
          </a:p>
        </p:txBody>
      </p:sp>
      <p:sp>
        <p:nvSpPr>
          <p:cNvPr id="12354" name="Text Box 66">
            <a:extLst>
              <a:ext uri="{FF2B5EF4-FFF2-40B4-BE49-F238E27FC236}">
                <a16:creationId xmlns:a16="http://schemas.microsoft.com/office/drawing/2014/main" id="{9ADF4AB9-E845-4418-81F1-456D14AB7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6207" y="1847920"/>
            <a:ext cx="1063946" cy="1178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Acquire T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Acquire R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Release T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Release R</a:t>
            </a:r>
          </a:p>
        </p:txBody>
      </p:sp>
      <p:grpSp>
        <p:nvGrpSpPr>
          <p:cNvPr id="12377" name="Group 89">
            <a:extLst>
              <a:ext uri="{FF2B5EF4-FFF2-40B4-BE49-F238E27FC236}">
                <a16:creationId xmlns:a16="http://schemas.microsoft.com/office/drawing/2014/main" id="{F49344A6-DFAA-47D1-803B-597AA3FF0314}"/>
              </a:ext>
            </a:extLst>
          </p:cNvPr>
          <p:cNvGrpSpPr>
            <a:grpSpLocks/>
          </p:cNvGrpSpPr>
          <p:nvPr/>
        </p:nvGrpSpPr>
        <p:grpSpPr bwMode="auto">
          <a:xfrm>
            <a:off x="1428467" y="3359857"/>
            <a:ext cx="1763924" cy="1623931"/>
            <a:chOff x="1056" y="1920"/>
            <a:chExt cx="1008" cy="928"/>
          </a:xfrm>
        </p:grpSpPr>
        <p:sp>
          <p:nvSpPr>
            <p:cNvPr id="12300" name="Rectangle 12">
              <a:extLst>
                <a:ext uri="{FF2B5EF4-FFF2-40B4-BE49-F238E27FC236}">
                  <a16:creationId xmlns:a16="http://schemas.microsoft.com/office/drawing/2014/main" id="{F82D087A-B270-4AE4-A821-B6A2014D7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352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R</a:t>
              </a:r>
            </a:p>
          </p:txBody>
        </p:sp>
        <p:sp>
          <p:nvSpPr>
            <p:cNvPr id="12301" name="Oval 13">
              <a:extLst>
                <a:ext uri="{FF2B5EF4-FFF2-40B4-BE49-F238E27FC236}">
                  <a16:creationId xmlns:a16="http://schemas.microsoft.com/office/drawing/2014/main" id="{E91E5CFC-8FB6-4B3D-8242-817CE7521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920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A</a:t>
              </a:r>
            </a:p>
          </p:txBody>
        </p:sp>
        <p:cxnSp>
          <p:nvCxnSpPr>
            <p:cNvPr id="12303" name="AutoShape 15">
              <a:extLst>
                <a:ext uri="{FF2B5EF4-FFF2-40B4-BE49-F238E27FC236}">
                  <a16:creationId xmlns:a16="http://schemas.microsoft.com/office/drawing/2014/main" id="{2D0C0978-64CC-49E6-8A4D-839476C160A0}"/>
                </a:ext>
              </a:extLst>
            </p:cNvPr>
            <p:cNvCxnSpPr>
              <a:cxnSpLocks noChangeShapeType="1"/>
              <a:stCxn id="12300" idx="0"/>
              <a:endCxn id="12301" idx="4"/>
            </p:cNvCxnSpPr>
            <p:nvPr/>
          </p:nvCxnSpPr>
          <p:spPr bwMode="auto">
            <a:xfrm flipV="1">
              <a:off x="1176" y="2160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04" name="Rectangle 16">
              <a:extLst>
                <a:ext uri="{FF2B5EF4-FFF2-40B4-BE49-F238E27FC236}">
                  <a16:creationId xmlns:a16="http://schemas.microsoft.com/office/drawing/2014/main" id="{0E6970F7-300D-451C-871D-36FC9918B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352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S</a:t>
              </a:r>
            </a:p>
          </p:txBody>
        </p:sp>
        <p:sp>
          <p:nvSpPr>
            <p:cNvPr id="12305" name="Oval 17">
              <a:extLst>
                <a:ext uri="{FF2B5EF4-FFF2-40B4-BE49-F238E27FC236}">
                  <a16:creationId xmlns:a16="http://schemas.microsoft.com/office/drawing/2014/main" id="{09CEAD36-EBB1-443A-BBBF-C250C6556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920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B</a:t>
              </a:r>
            </a:p>
          </p:txBody>
        </p:sp>
        <p:sp>
          <p:nvSpPr>
            <p:cNvPr id="12307" name="Rectangle 19">
              <a:extLst>
                <a:ext uri="{FF2B5EF4-FFF2-40B4-BE49-F238E27FC236}">
                  <a16:creationId xmlns:a16="http://schemas.microsoft.com/office/drawing/2014/main" id="{B9349A6E-97E8-423B-ACE4-67907F79B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352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T</a:t>
              </a:r>
            </a:p>
          </p:txBody>
        </p:sp>
        <p:sp>
          <p:nvSpPr>
            <p:cNvPr id="12308" name="Oval 20">
              <a:extLst>
                <a:ext uri="{FF2B5EF4-FFF2-40B4-BE49-F238E27FC236}">
                  <a16:creationId xmlns:a16="http://schemas.microsoft.com/office/drawing/2014/main" id="{73042B6B-E704-4852-A5F7-8B0CD1550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920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C</a:t>
              </a:r>
            </a:p>
          </p:txBody>
        </p:sp>
        <p:sp>
          <p:nvSpPr>
            <p:cNvPr id="12370" name="Rectangle 82">
              <a:extLst>
                <a:ext uri="{FF2B5EF4-FFF2-40B4-BE49-F238E27FC236}">
                  <a16:creationId xmlns:a16="http://schemas.microsoft.com/office/drawing/2014/main" id="{8845C28D-74A7-47A3-BC32-FFC67318C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640"/>
              <a:ext cx="60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764">
                  <a:solidFill>
                    <a:srgbClr val="000000"/>
                  </a:solidFill>
                  <a:latin typeface="Monaco" charset="0"/>
                  <a:cs typeface="+mn-cs"/>
                </a:rPr>
                <a:t>Acquire R</a:t>
              </a:r>
            </a:p>
          </p:txBody>
        </p:sp>
      </p:grpSp>
      <p:grpSp>
        <p:nvGrpSpPr>
          <p:cNvPr id="12378" name="Group 90">
            <a:extLst>
              <a:ext uri="{FF2B5EF4-FFF2-40B4-BE49-F238E27FC236}">
                <a16:creationId xmlns:a16="http://schemas.microsoft.com/office/drawing/2014/main" id="{A89A9706-E436-45DD-AF63-EDB4AB8B8DE2}"/>
              </a:ext>
            </a:extLst>
          </p:cNvPr>
          <p:cNvGrpSpPr>
            <a:grpSpLocks/>
          </p:cNvGrpSpPr>
          <p:nvPr/>
        </p:nvGrpSpPr>
        <p:grpSpPr bwMode="auto">
          <a:xfrm>
            <a:off x="4368341" y="3359857"/>
            <a:ext cx="1763924" cy="1623931"/>
            <a:chOff x="2736" y="1920"/>
            <a:chExt cx="1008" cy="928"/>
          </a:xfrm>
        </p:grpSpPr>
        <p:sp>
          <p:nvSpPr>
            <p:cNvPr id="12317" name="Rectangle 29">
              <a:extLst>
                <a:ext uri="{FF2B5EF4-FFF2-40B4-BE49-F238E27FC236}">
                  <a16:creationId xmlns:a16="http://schemas.microsoft.com/office/drawing/2014/main" id="{F0F0ECD2-3A5C-4514-94C1-65DB0CD22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352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R</a:t>
              </a:r>
            </a:p>
          </p:txBody>
        </p:sp>
        <p:sp>
          <p:nvSpPr>
            <p:cNvPr id="12318" name="Oval 30">
              <a:extLst>
                <a:ext uri="{FF2B5EF4-FFF2-40B4-BE49-F238E27FC236}">
                  <a16:creationId xmlns:a16="http://schemas.microsoft.com/office/drawing/2014/main" id="{63A52C0D-59D4-4719-9FF2-424D25AAD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920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A</a:t>
              </a:r>
            </a:p>
          </p:txBody>
        </p:sp>
        <p:cxnSp>
          <p:nvCxnSpPr>
            <p:cNvPr id="12319" name="AutoShape 31">
              <a:extLst>
                <a:ext uri="{FF2B5EF4-FFF2-40B4-BE49-F238E27FC236}">
                  <a16:creationId xmlns:a16="http://schemas.microsoft.com/office/drawing/2014/main" id="{621F3024-B0B7-4CEC-A15F-F708E2D89F20}"/>
                </a:ext>
              </a:extLst>
            </p:cNvPr>
            <p:cNvCxnSpPr>
              <a:cxnSpLocks noChangeShapeType="1"/>
              <a:stCxn id="12317" idx="0"/>
              <a:endCxn id="12318" idx="4"/>
            </p:cNvCxnSpPr>
            <p:nvPr/>
          </p:nvCxnSpPr>
          <p:spPr bwMode="auto">
            <a:xfrm flipV="1">
              <a:off x="2856" y="2160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20" name="Rectangle 32">
              <a:extLst>
                <a:ext uri="{FF2B5EF4-FFF2-40B4-BE49-F238E27FC236}">
                  <a16:creationId xmlns:a16="http://schemas.microsoft.com/office/drawing/2014/main" id="{4DC131A9-373E-434F-BA2B-05390D977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352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S</a:t>
              </a:r>
            </a:p>
          </p:txBody>
        </p:sp>
        <p:sp>
          <p:nvSpPr>
            <p:cNvPr id="12321" name="Oval 33">
              <a:extLst>
                <a:ext uri="{FF2B5EF4-FFF2-40B4-BE49-F238E27FC236}">
                  <a16:creationId xmlns:a16="http://schemas.microsoft.com/office/drawing/2014/main" id="{23F15D84-33CA-41DA-931D-F4B1B61B6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920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B</a:t>
              </a:r>
            </a:p>
          </p:txBody>
        </p:sp>
        <p:sp>
          <p:nvSpPr>
            <p:cNvPr id="12322" name="Rectangle 34">
              <a:extLst>
                <a:ext uri="{FF2B5EF4-FFF2-40B4-BE49-F238E27FC236}">
                  <a16:creationId xmlns:a16="http://schemas.microsoft.com/office/drawing/2014/main" id="{6B4E0BF2-7A24-4642-86F7-2459419D9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352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T</a:t>
              </a:r>
            </a:p>
          </p:txBody>
        </p:sp>
        <p:sp>
          <p:nvSpPr>
            <p:cNvPr id="12323" name="Oval 35">
              <a:extLst>
                <a:ext uri="{FF2B5EF4-FFF2-40B4-BE49-F238E27FC236}">
                  <a16:creationId xmlns:a16="http://schemas.microsoft.com/office/drawing/2014/main" id="{DE47A3BD-BFBC-4C3E-A111-EDC898A74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920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C</a:t>
              </a:r>
            </a:p>
          </p:txBody>
        </p:sp>
        <p:cxnSp>
          <p:nvCxnSpPr>
            <p:cNvPr id="12355" name="AutoShape 67">
              <a:extLst>
                <a:ext uri="{FF2B5EF4-FFF2-40B4-BE49-F238E27FC236}">
                  <a16:creationId xmlns:a16="http://schemas.microsoft.com/office/drawing/2014/main" id="{413BA559-3C36-4C7C-92E8-1D1F26A185F0}"/>
                </a:ext>
              </a:extLst>
            </p:cNvPr>
            <p:cNvCxnSpPr>
              <a:cxnSpLocks noChangeShapeType="1"/>
              <a:stCxn id="12320" idx="0"/>
              <a:endCxn id="12321" idx="4"/>
            </p:cNvCxnSpPr>
            <p:nvPr/>
          </p:nvCxnSpPr>
          <p:spPr bwMode="auto">
            <a:xfrm flipV="1">
              <a:off x="3240" y="2160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71" name="Rectangle 83">
              <a:extLst>
                <a:ext uri="{FF2B5EF4-FFF2-40B4-BE49-F238E27FC236}">
                  <a16:creationId xmlns:a16="http://schemas.microsoft.com/office/drawing/2014/main" id="{E3859FF2-C5EE-48BB-A99A-509FAECAF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640"/>
              <a:ext cx="597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764">
                  <a:solidFill>
                    <a:srgbClr val="000000"/>
                  </a:solidFill>
                  <a:latin typeface="Monaco" charset="0"/>
                  <a:cs typeface="+mn-cs"/>
                </a:rPr>
                <a:t>Acquire S</a:t>
              </a:r>
            </a:p>
          </p:txBody>
        </p:sp>
      </p:grpSp>
      <p:grpSp>
        <p:nvGrpSpPr>
          <p:cNvPr id="12379" name="Group 91">
            <a:extLst>
              <a:ext uri="{FF2B5EF4-FFF2-40B4-BE49-F238E27FC236}">
                <a16:creationId xmlns:a16="http://schemas.microsoft.com/office/drawing/2014/main" id="{D3322E94-997D-4E5E-B3C4-8E9CE4F42BAE}"/>
              </a:ext>
            </a:extLst>
          </p:cNvPr>
          <p:cNvGrpSpPr>
            <a:grpSpLocks/>
          </p:cNvGrpSpPr>
          <p:nvPr/>
        </p:nvGrpSpPr>
        <p:grpSpPr bwMode="auto">
          <a:xfrm>
            <a:off x="7308215" y="3359857"/>
            <a:ext cx="1763924" cy="1623931"/>
            <a:chOff x="4416" y="1920"/>
            <a:chExt cx="1008" cy="928"/>
          </a:xfrm>
        </p:grpSpPr>
        <p:sp>
          <p:nvSpPr>
            <p:cNvPr id="12324" name="Rectangle 36">
              <a:extLst>
                <a:ext uri="{FF2B5EF4-FFF2-40B4-BE49-F238E27FC236}">
                  <a16:creationId xmlns:a16="http://schemas.microsoft.com/office/drawing/2014/main" id="{3F96892E-86A5-485F-B83B-6EBB62D0D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352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R</a:t>
              </a:r>
            </a:p>
          </p:txBody>
        </p:sp>
        <p:sp>
          <p:nvSpPr>
            <p:cNvPr id="12325" name="Oval 37">
              <a:extLst>
                <a:ext uri="{FF2B5EF4-FFF2-40B4-BE49-F238E27FC236}">
                  <a16:creationId xmlns:a16="http://schemas.microsoft.com/office/drawing/2014/main" id="{102D24B5-7AAF-45DF-BED0-32640650D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920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A</a:t>
              </a:r>
            </a:p>
          </p:txBody>
        </p:sp>
        <p:cxnSp>
          <p:nvCxnSpPr>
            <p:cNvPr id="12326" name="AutoShape 38">
              <a:extLst>
                <a:ext uri="{FF2B5EF4-FFF2-40B4-BE49-F238E27FC236}">
                  <a16:creationId xmlns:a16="http://schemas.microsoft.com/office/drawing/2014/main" id="{8901E121-EE51-4D66-86EC-C979FA129D69}"/>
                </a:ext>
              </a:extLst>
            </p:cNvPr>
            <p:cNvCxnSpPr>
              <a:cxnSpLocks noChangeShapeType="1"/>
              <a:stCxn id="12324" idx="0"/>
              <a:endCxn id="12325" idx="4"/>
            </p:cNvCxnSpPr>
            <p:nvPr/>
          </p:nvCxnSpPr>
          <p:spPr bwMode="auto">
            <a:xfrm flipV="1">
              <a:off x="4536" y="2160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27" name="Rectangle 39">
              <a:extLst>
                <a:ext uri="{FF2B5EF4-FFF2-40B4-BE49-F238E27FC236}">
                  <a16:creationId xmlns:a16="http://schemas.microsoft.com/office/drawing/2014/main" id="{6DCF3D52-E1CE-46A1-A1F8-88A68D84F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352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S</a:t>
              </a:r>
            </a:p>
          </p:txBody>
        </p:sp>
        <p:sp>
          <p:nvSpPr>
            <p:cNvPr id="12328" name="Oval 40">
              <a:extLst>
                <a:ext uri="{FF2B5EF4-FFF2-40B4-BE49-F238E27FC236}">
                  <a16:creationId xmlns:a16="http://schemas.microsoft.com/office/drawing/2014/main" id="{CB5EE2D6-1EB2-444F-B8CB-ED051FFDC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920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B</a:t>
              </a:r>
            </a:p>
          </p:txBody>
        </p:sp>
        <p:sp>
          <p:nvSpPr>
            <p:cNvPr id="12329" name="Rectangle 41">
              <a:extLst>
                <a:ext uri="{FF2B5EF4-FFF2-40B4-BE49-F238E27FC236}">
                  <a16:creationId xmlns:a16="http://schemas.microsoft.com/office/drawing/2014/main" id="{CEB2EE42-CAC9-4D89-BEDE-55178CE1F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2352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T</a:t>
              </a:r>
            </a:p>
          </p:txBody>
        </p:sp>
        <p:sp>
          <p:nvSpPr>
            <p:cNvPr id="12330" name="Oval 42">
              <a:extLst>
                <a:ext uri="{FF2B5EF4-FFF2-40B4-BE49-F238E27FC236}">
                  <a16:creationId xmlns:a16="http://schemas.microsoft.com/office/drawing/2014/main" id="{E9F64F85-5184-4EA3-BF7C-00D2DD651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920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C</a:t>
              </a:r>
            </a:p>
          </p:txBody>
        </p:sp>
        <p:cxnSp>
          <p:nvCxnSpPr>
            <p:cNvPr id="12356" name="AutoShape 68">
              <a:extLst>
                <a:ext uri="{FF2B5EF4-FFF2-40B4-BE49-F238E27FC236}">
                  <a16:creationId xmlns:a16="http://schemas.microsoft.com/office/drawing/2014/main" id="{5034C936-0382-472D-B603-3A92CED29B6C}"/>
                </a:ext>
              </a:extLst>
            </p:cNvPr>
            <p:cNvCxnSpPr>
              <a:cxnSpLocks noChangeShapeType="1"/>
              <a:stCxn id="12327" idx="0"/>
              <a:endCxn id="12328" idx="4"/>
            </p:cNvCxnSpPr>
            <p:nvPr/>
          </p:nvCxnSpPr>
          <p:spPr bwMode="auto">
            <a:xfrm flipV="1">
              <a:off x="4920" y="2160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57" name="AutoShape 69">
              <a:extLst>
                <a:ext uri="{FF2B5EF4-FFF2-40B4-BE49-F238E27FC236}">
                  <a16:creationId xmlns:a16="http://schemas.microsoft.com/office/drawing/2014/main" id="{E9FB04DF-8057-4318-8AE4-8A0CEC1BBEAD}"/>
                </a:ext>
              </a:extLst>
            </p:cNvPr>
            <p:cNvCxnSpPr>
              <a:cxnSpLocks noChangeShapeType="1"/>
              <a:stCxn id="12329" idx="0"/>
              <a:endCxn id="12330" idx="4"/>
            </p:cNvCxnSpPr>
            <p:nvPr/>
          </p:nvCxnSpPr>
          <p:spPr bwMode="auto">
            <a:xfrm flipV="1">
              <a:off x="5304" y="2160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72" name="Rectangle 84">
              <a:extLst>
                <a:ext uri="{FF2B5EF4-FFF2-40B4-BE49-F238E27FC236}">
                  <a16:creationId xmlns:a16="http://schemas.microsoft.com/office/drawing/2014/main" id="{9C7DFEFD-C112-4E55-A73E-DFF27E011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640"/>
              <a:ext cx="60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764">
                  <a:solidFill>
                    <a:srgbClr val="000000"/>
                  </a:solidFill>
                  <a:latin typeface="Monaco" charset="0"/>
                  <a:cs typeface="+mn-cs"/>
                </a:rPr>
                <a:t>Acquire T</a:t>
              </a:r>
            </a:p>
          </p:txBody>
        </p:sp>
      </p:grpSp>
      <p:grpSp>
        <p:nvGrpSpPr>
          <p:cNvPr id="12380" name="Group 92">
            <a:extLst>
              <a:ext uri="{FF2B5EF4-FFF2-40B4-BE49-F238E27FC236}">
                <a16:creationId xmlns:a16="http://schemas.microsoft.com/office/drawing/2014/main" id="{B2736951-3823-4498-A310-A0AB339CB9B7}"/>
              </a:ext>
            </a:extLst>
          </p:cNvPr>
          <p:cNvGrpSpPr>
            <a:grpSpLocks/>
          </p:cNvGrpSpPr>
          <p:nvPr/>
        </p:nvGrpSpPr>
        <p:grpSpPr bwMode="auto">
          <a:xfrm>
            <a:off x="1428467" y="5207777"/>
            <a:ext cx="1763924" cy="1707928"/>
            <a:chOff x="1056" y="2976"/>
            <a:chExt cx="1008" cy="976"/>
          </a:xfrm>
        </p:grpSpPr>
        <p:sp>
          <p:nvSpPr>
            <p:cNvPr id="12331" name="Rectangle 43">
              <a:extLst>
                <a:ext uri="{FF2B5EF4-FFF2-40B4-BE49-F238E27FC236}">
                  <a16:creationId xmlns:a16="http://schemas.microsoft.com/office/drawing/2014/main" id="{3E6D3BB4-A43E-42AC-9A32-BFB8EB2C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408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R</a:t>
              </a:r>
            </a:p>
          </p:txBody>
        </p:sp>
        <p:sp>
          <p:nvSpPr>
            <p:cNvPr id="12332" name="Oval 44">
              <a:extLst>
                <a:ext uri="{FF2B5EF4-FFF2-40B4-BE49-F238E27FC236}">
                  <a16:creationId xmlns:a16="http://schemas.microsoft.com/office/drawing/2014/main" id="{1FC49514-BF36-4047-82CA-0E946C684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97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A</a:t>
              </a:r>
            </a:p>
          </p:txBody>
        </p:sp>
        <p:cxnSp>
          <p:nvCxnSpPr>
            <p:cNvPr id="12333" name="AutoShape 45">
              <a:extLst>
                <a:ext uri="{FF2B5EF4-FFF2-40B4-BE49-F238E27FC236}">
                  <a16:creationId xmlns:a16="http://schemas.microsoft.com/office/drawing/2014/main" id="{E9ECC174-64F2-4069-B736-5695D5A9713B}"/>
                </a:ext>
              </a:extLst>
            </p:cNvPr>
            <p:cNvCxnSpPr>
              <a:cxnSpLocks noChangeShapeType="1"/>
              <a:stCxn id="12331" idx="0"/>
              <a:endCxn id="12332" idx="4"/>
            </p:cNvCxnSpPr>
            <p:nvPr/>
          </p:nvCxnSpPr>
          <p:spPr bwMode="auto">
            <a:xfrm flipV="1">
              <a:off x="1176" y="3216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34" name="Rectangle 46">
              <a:extLst>
                <a:ext uri="{FF2B5EF4-FFF2-40B4-BE49-F238E27FC236}">
                  <a16:creationId xmlns:a16="http://schemas.microsoft.com/office/drawing/2014/main" id="{37353450-3F33-40D6-A15A-BCD7B3B3F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408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S</a:t>
              </a:r>
            </a:p>
          </p:txBody>
        </p:sp>
        <p:sp>
          <p:nvSpPr>
            <p:cNvPr id="12335" name="Oval 47">
              <a:extLst>
                <a:ext uri="{FF2B5EF4-FFF2-40B4-BE49-F238E27FC236}">
                  <a16:creationId xmlns:a16="http://schemas.microsoft.com/office/drawing/2014/main" id="{1C665653-3D81-4D82-8E1C-A12A66ED2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97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B</a:t>
              </a:r>
            </a:p>
          </p:txBody>
        </p:sp>
        <p:sp>
          <p:nvSpPr>
            <p:cNvPr id="12336" name="Rectangle 48">
              <a:extLst>
                <a:ext uri="{FF2B5EF4-FFF2-40B4-BE49-F238E27FC236}">
                  <a16:creationId xmlns:a16="http://schemas.microsoft.com/office/drawing/2014/main" id="{596362A9-7959-40E3-A6B9-FC63F96D3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408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T</a:t>
              </a:r>
            </a:p>
          </p:txBody>
        </p:sp>
        <p:sp>
          <p:nvSpPr>
            <p:cNvPr id="12337" name="Oval 49">
              <a:extLst>
                <a:ext uri="{FF2B5EF4-FFF2-40B4-BE49-F238E27FC236}">
                  <a16:creationId xmlns:a16="http://schemas.microsoft.com/office/drawing/2014/main" id="{3B5F11D6-3C48-40AC-A06C-945572FF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97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C</a:t>
              </a:r>
            </a:p>
          </p:txBody>
        </p:sp>
        <p:cxnSp>
          <p:nvCxnSpPr>
            <p:cNvPr id="12358" name="AutoShape 70">
              <a:extLst>
                <a:ext uri="{FF2B5EF4-FFF2-40B4-BE49-F238E27FC236}">
                  <a16:creationId xmlns:a16="http://schemas.microsoft.com/office/drawing/2014/main" id="{843AF8B0-7E70-4CC1-BF4E-526717222223}"/>
                </a:ext>
              </a:extLst>
            </p:cNvPr>
            <p:cNvCxnSpPr>
              <a:cxnSpLocks noChangeShapeType="1"/>
              <a:stCxn id="12334" idx="0"/>
              <a:endCxn id="12335" idx="4"/>
            </p:cNvCxnSpPr>
            <p:nvPr/>
          </p:nvCxnSpPr>
          <p:spPr bwMode="auto">
            <a:xfrm flipV="1">
              <a:off x="1560" y="3216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59" name="AutoShape 71">
              <a:extLst>
                <a:ext uri="{FF2B5EF4-FFF2-40B4-BE49-F238E27FC236}">
                  <a16:creationId xmlns:a16="http://schemas.microsoft.com/office/drawing/2014/main" id="{9B7EDBF7-148F-40E0-887B-92A6EAF7203A}"/>
                </a:ext>
              </a:extLst>
            </p:cNvPr>
            <p:cNvCxnSpPr>
              <a:cxnSpLocks noChangeShapeType="1"/>
              <a:stCxn id="12336" idx="0"/>
              <a:endCxn id="12337" idx="4"/>
            </p:cNvCxnSpPr>
            <p:nvPr/>
          </p:nvCxnSpPr>
          <p:spPr bwMode="auto">
            <a:xfrm flipV="1">
              <a:off x="1944" y="3216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0" name="AutoShape 72">
              <a:extLst>
                <a:ext uri="{FF2B5EF4-FFF2-40B4-BE49-F238E27FC236}">
                  <a16:creationId xmlns:a16="http://schemas.microsoft.com/office/drawing/2014/main" id="{45EAEBBB-352C-46C3-9449-22FE4B19B0B4}"/>
                </a:ext>
              </a:extLst>
            </p:cNvPr>
            <p:cNvCxnSpPr>
              <a:cxnSpLocks noChangeShapeType="1"/>
              <a:stCxn id="12332" idx="5"/>
              <a:endCxn id="12334" idx="0"/>
            </p:cNvCxnSpPr>
            <p:nvPr/>
          </p:nvCxnSpPr>
          <p:spPr bwMode="auto">
            <a:xfrm>
              <a:off x="1261" y="3181"/>
              <a:ext cx="29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73" name="Rectangle 85">
              <a:extLst>
                <a:ext uri="{FF2B5EF4-FFF2-40B4-BE49-F238E27FC236}">
                  <a16:creationId xmlns:a16="http://schemas.microsoft.com/office/drawing/2014/main" id="{324A0A23-E69F-4C5E-96C3-D8E40D217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744"/>
              <a:ext cx="597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764">
                  <a:solidFill>
                    <a:srgbClr val="000000"/>
                  </a:solidFill>
                  <a:latin typeface="Monaco" charset="0"/>
                  <a:cs typeface="+mn-cs"/>
                </a:rPr>
                <a:t>Acquire S</a:t>
              </a:r>
            </a:p>
          </p:txBody>
        </p:sp>
      </p:grpSp>
      <p:grpSp>
        <p:nvGrpSpPr>
          <p:cNvPr id="12381" name="Group 93">
            <a:extLst>
              <a:ext uri="{FF2B5EF4-FFF2-40B4-BE49-F238E27FC236}">
                <a16:creationId xmlns:a16="http://schemas.microsoft.com/office/drawing/2014/main" id="{316FBB9C-B652-4F80-8471-EB9B9C93F389}"/>
              </a:ext>
            </a:extLst>
          </p:cNvPr>
          <p:cNvGrpSpPr>
            <a:grpSpLocks/>
          </p:cNvGrpSpPr>
          <p:nvPr/>
        </p:nvGrpSpPr>
        <p:grpSpPr bwMode="auto">
          <a:xfrm>
            <a:off x="4368341" y="5207777"/>
            <a:ext cx="1763924" cy="1707928"/>
            <a:chOff x="2736" y="2976"/>
            <a:chExt cx="1008" cy="976"/>
          </a:xfrm>
        </p:grpSpPr>
        <p:sp>
          <p:nvSpPr>
            <p:cNvPr id="12338" name="Rectangle 50">
              <a:extLst>
                <a:ext uri="{FF2B5EF4-FFF2-40B4-BE49-F238E27FC236}">
                  <a16:creationId xmlns:a16="http://schemas.microsoft.com/office/drawing/2014/main" id="{5CA7775B-3187-4882-BA83-E31285B97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408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R</a:t>
              </a:r>
            </a:p>
          </p:txBody>
        </p:sp>
        <p:sp>
          <p:nvSpPr>
            <p:cNvPr id="12339" name="Oval 51">
              <a:extLst>
                <a:ext uri="{FF2B5EF4-FFF2-40B4-BE49-F238E27FC236}">
                  <a16:creationId xmlns:a16="http://schemas.microsoft.com/office/drawing/2014/main" id="{2833B3FA-26D3-4DBC-A7EF-CC948DC2D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97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A</a:t>
              </a:r>
            </a:p>
          </p:txBody>
        </p:sp>
        <p:cxnSp>
          <p:nvCxnSpPr>
            <p:cNvPr id="12340" name="AutoShape 52">
              <a:extLst>
                <a:ext uri="{FF2B5EF4-FFF2-40B4-BE49-F238E27FC236}">
                  <a16:creationId xmlns:a16="http://schemas.microsoft.com/office/drawing/2014/main" id="{C1954C76-989D-4F31-B2B7-07ADEF7FD1A2}"/>
                </a:ext>
              </a:extLst>
            </p:cNvPr>
            <p:cNvCxnSpPr>
              <a:cxnSpLocks noChangeShapeType="1"/>
              <a:stCxn id="12338" idx="0"/>
              <a:endCxn id="12339" idx="4"/>
            </p:cNvCxnSpPr>
            <p:nvPr/>
          </p:nvCxnSpPr>
          <p:spPr bwMode="auto">
            <a:xfrm flipV="1">
              <a:off x="2856" y="3216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41" name="Rectangle 53">
              <a:extLst>
                <a:ext uri="{FF2B5EF4-FFF2-40B4-BE49-F238E27FC236}">
                  <a16:creationId xmlns:a16="http://schemas.microsoft.com/office/drawing/2014/main" id="{C855C2FF-117F-4145-B2D3-54905F05F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408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S</a:t>
              </a:r>
            </a:p>
          </p:txBody>
        </p:sp>
        <p:sp>
          <p:nvSpPr>
            <p:cNvPr id="12342" name="Oval 54">
              <a:extLst>
                <a:ext uri="{FF2B5EF4-FFF2-40B4-BE49-F238E27FC236}">
                  <a16:creationId xmlns:a16="http://schemas.microsoft.com/office/drawing/2014/main" id="{97D40D37-0EE2-4449-99BC-D52162076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97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B</a:t>
              </a:r>
            </a:p>
          </p:txBody>
        </p:sp>
        <p:sp>
          <p:nvSpPr>
            <p:cNvPr id="12343" name="Rectangle 55">
              <a:extLst>
                <a:ext uri="{FF2B5EF4-FFF2-40B4-BE49-F238E27FC236}">
                  <a16:creationId xmlns:a16="http://schemas.microsoft.com/office/drawing/2014/main" id="{3F0CB87D-57D5-42A3-ADF2-315BB2004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408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T</a:t>
              </a:r>
            </a:p>
          </p:txBody>
        </p:sp>
        <p:sp>
          <p:nvSpPr>
            <p:cNvPr id="12344" name="Oval 56">
              <a:extLst>
                <a:ext uri="{FF2B5EF4-FFF2-40B4-BE49-F238E27FC236}">
                  <a16:creationId xmlns:a16="http://schemas.microsoft.com/office/drawing/2014/main" id="{33A01E4B-88FC-4B2A-843C-7AB0227CB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97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C</a:t>
              </a:r>
            </a:p>
          </p:txBody>
        </p:sp>
        <p:cxnSp>
          <p:nvCxnSpPr>
            <p:cNvPr id="12361" name="AutoShape 73">
              <a:extLst>
                <a:ext uri="{FF2B5EF4-FFF2-40B4-BE49-F238E27FC236}">
                  <a16:creationId xmlns:a16="http://schemas.microsoft.com/office/drawing/2014/main" id="{F37EBD98-6C2D-4B7E-A898-EA63D3E97968}"/>
                </a:ext>
              </a:extLst>
            </p:cNvPr>
            <p:cNvCxnSpPr>
              <a:cxnSpLocks noChangeShapeType="1"/>
              <a:stCxn id="12341" idx="0"/>
              <a:endCxn id="12342" idx="4"/>
            </p:cNvCxnSpPr>
            <p:nvPr/>
          </p:nvCxnSpPr>
          <p:spPr bwMode="auto">
            <a:xfrm flipV="1">
              <a:off x="3240" y="3216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2" name="AutoShape 74">
              <a:extLst>
                <a:ext uri="{FF2B5EF4-FFF2-40B4-BE49-F238E27FC236}">
                  <a16:creationId xmlns:a16="http://schemas.microsoft.com/office/drawing/2014/main" id="{EB6D0066-C3EF-428B-9679-B4792DC12E35}"/>
                </a:ext>
              </a:extLst>
            </p:cNvPr>
            <p:cNvCxnSpPr>
              <a:cxnSpLocks noChangeShapeType="1"/>
              <a:stCxn id="12343" idx="0"/>
              <a:endCxn id="12344" idx="4"/>
            </p:cNvCxnSpPr>
            <p:nvPr/>
          </p:nvCxnSpPr>
          <p:spPr bwMode="auto">
            <a:xfrm flipV="1">
              <a:off x="3624" y="3216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3" name="AutoShape 75">
              <a:extLst>
                <a:ext uri="{FF2B5EF4-FFF2-40B4-BE49-F238E27FC236}">
                  <a16:creationId xmlns:a16="http://schemas.microsoft.com/office/drawing/2014/main" id="{1BF41CFD-64B2-4A0C-B76E-E60A75264D4E}"/>
                </a:ext>
              </a:extLst>
            </p:cNvPr>
            <p:cNvCxnSpPr>
              <a:cxnSpLocks noChangeShapeType="1"/>
              <a:stCxn id="12339" idx="5"/>
              <a:endCxn id="12341" idx="0"/>
            </p:cNvCxnSpPr>
            <p:nvPr/>
          </p:nvCxnSpPr>
          <p:spPr bwMode="auto">
            <a:xfrm>
              <a:off x="2941" y="3181"/>
              <a:ext cx="29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4" name="AutoShape 76">
              <a:extLst>
                <a:ext uri="{FF2B5EF4-FFF2-40B4-BE49-F238E27FC236}">
                  <a16:creationId xmlns:a16="http://schemas.microsoft.com/office/drawing/2014/main" id="{1A725581-B3A0-492F-81CD-AC8985481579}"/>
                </a:ext>
              </a:extLst>
            </p:cNvPr>
            <p:cNvCxnSpPr>
              <a:cxnSpLocks noChangeShapeType="1"/>
              <a:stCxn id="12342" idx="5"/>
              <a:endCxn id="12343" idx="0"/>
            </p:cNvCxnSpPr>
            <p:nvPr/>
          </p:nvCxnSpPr>
          <p:spPr bwMode="auto">
            <a:xfrm>
              <a:off x="3325" y="3181"/>
              <a:ext cx="29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74" name="Rectangle 86">
              <a:extLst>
                <a:ext uri="{FF2B5EF4-FFF2-40B4-BE49-F238E27FC236}">
                  <a16:creationId xmlns:a16="http://schemas.microsoft.com/office/drawing/2014/main" id="{0CF8F888-3DA2-46F1-B8AC-7669F9C42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744"/>
              <a:ext cx="60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764">
                  <a:solidFill>
                    <a:srgbClr val="000000"/>
                  </a:solidFill>
                  <a:latin typeface="Monaco" charset="0"/>
                  <a:cs typeface="+mn-cs"/>
                </a:rPr>
                <a:t>Acquire T</a:t>
              </a:r>
            </a:p>
          </p:txBody>
        </p:sp>
      </p:grpSp>
      <p:grpSp>
        <p:nvGrpSpPr>
          <p:cNvPr id="12384" name="Group 96">
            <a:extLst>
              <a:ext uri="{FF2B5EF4-FFF2-40B4-BE49-F238E27FC236}">
                <a16:creationId xmlns:a16="http://schemas.microsoft.com/office/drawing/2014/main" id="{29CC015D-DDA5-4518-ADD3-BF9503FC50E0}"/>
              </a:ext>
            </a:extLst>
          </p:cNvPr>
          <p:cNvGrpSpPr>
            <a:grpSpLocks/>
          </p:cNvGrpSpPr>
          <p:nvPr/>
        </p:nvGrpSpPr>
        <p:grpSpPr bwMode="auto">
          <a:xfrm>
            <a:off x="7308214" y="5207778"/>
            <a:ext cx="1763924" cy="1875920"/>
            <a:chOff x="4176" y="2976"/>
            <a:chExt cx="1008" cy="1072"/>
          </a:xfrm>
        </p:grpSpPr>
        <p:sp>
          <p:nvSpPr>
            <p:cNvPr id="12345" name="Rectangle 57">
              <a:extLst>
                <a:ext uri="{FF2B5EF4-FFF2-40B4-BE49-F238E27FC236}">
                  <a16:creationId xmlns:a16="http://schemas.microsoft.com/office/drawing/2014/main" id="{816F21FB-85E8-4B58-8CD6-3BDBF0693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R</a:t>
              </a:r>
            </a:p>
          </p:txBody>
        </p:sp>
        <p:sp>
          <p:nvSpPr>
            <p:cNvPr id="12346" name="Oval 58">
              <a:extLst>
                <a:ext uri="{FF2B5EF4-FFF2-40B4-BE49-F238E27FC236}">
                  <a16:creationId xmlns:a16="http://schemas.microsoft.com/office/drawing/2014/main" id="{FB99197D-EA78-4999-AF7B-A23850DB3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97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A</a:t>
              </a:r>
            </a:p>
          </p:txBody>
        </p:sp>
        <p:cxnSp>
          <p:nvCxnSpPr>
            <p:cNvPr id="12347" name="AutoShape 59">
              <a:extLst>
                <a:ext uri="{FF2B5EF4-FFF2-40B4-BE49-F238E27FC236}">
                  <a16:creationId xmlns:a16="http://schemas.microsoft.com/office/drawing/2014/main" id="{A73262E5-0A54-405E-9CF2-69EBB19628FF}"/>
                </a:ext>
              </a:extLst>
            </p:cNvPr>
            <p:cNvCxnSpPr>
              <a:cxnSpLocks noChangeShapeType="1"/>
              <a:stCxn id="12345" idx="0"/>
              <a:endCxn id="12346" idx="4"/>
            </p:cNvCxnSpPr>
            <p:nvPr/>
          </p:nvCxnSpPr>
          <p:spPr bwMode="auto">
            <a:xfrm flipV="1">
              <a:off x="4296" y="3216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48" name="Rectangle 60">
              <a:extLst>
                <a:ext uri="{FF2B5EF4-FFF2-40B4-BE49-F238E27FC236}">
                  <a16:creationId xmlns:a16="http://schemas.microsoft.com/office/drawing/2014/main" id="{C9C7AAFA-ABE8-4A9F-8C45-17B0BD79A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408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S</a:t>
              </a:r>
            </a:p>
          </p:txBody>
        </p:sp>
        <p:sp>
          <p:nvSpPr>
            <p:cNvPr id="12349" name="Oval 61">
              <a:extLst>
                <a:ext uri="{FF2B5EF4-FFF2-40B4-BE49-F238E27FC236}">
                  <a16:creationId xmlns:a16="http://schemas.microsoft.com/office/drawing/2014/main" id="{4A03F884-B5AF-400F-98F5-7BED8E317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97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B</a:t>
              </a:r>
            </a:p>
          </p:txBody>
        </p:sp>
        <p:sp>
          <p:nvSpPr>
            <p:cNvPr id="12350" name="Rectangle 62">
              <a:extLst>
                <a:ext uri="{FF2B5EF4-FFF2-40B4-BE49-F238E27FC236}">
                  <a16:creationId xmlns:a16="http://schemas.microsoft.com/office/drawing/2014/main" id="{2A4CB2FC-425A-4CEF-BFB0-B0C9925B3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408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T</a:t>
              </a:r>
            </a:p>
          </p:txBody>
        </p:sp>
        <p:sp>
          <p:nvSpPr>
            <p:cNvPr id="12351" name="Oval 63">
              <a:extLst>
                <a:ext uri="{FF2B5EF4-FFF2-40B4-BE49-F238E27FC236}">
                  <a16:creationId xmlns:a16="http://schemas.microsoft.com/office/drawing/2014/main" id="{EE6580A6-C4CA-4303-9930-3154092A1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97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C</a:t>
              </a:r>
            </a:p>
          </p:txBody>
        </p:sp>
        <p:cxnSp>
          <p:nvCxnSpPr>
            <p:cNvPr id="12365" name="AutoShape 77">
              <a:extLst>
                <a:ext uri="{FF2B5EF4-FFF2-40B4-BE49-F238E27FC236}">
                  <a16:creationId xmlns:a16="http://schemas.microsoft.com/office/drawing/2014/main" id="{DB689F4B-1696-4193-8A51-7C73BE937755}"/>
                </a:ext>
              </a:extLst>
            </p:cNvPr>
            <p:cNvCxnSpPr>
              <a:cxnSpLocks noChangeShapeType="1"/>
              <a:stCxn id="12346" idx="5"/>
              <a:endCxn id="12348" idx="0"/>
            </p:cNvCxnSpPr>
            <p:nvPr/>
          </p:nvCxnSpPr>
          <p:spPr bwMode="auto">
            <a:xfrm>
              <a:off x="4381" y="3181"/>
              <a:ext cx="29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6" name="AutoShape 78">
              <a:extLst>
                <a:ext uri="{FF2B5EF4-FFF2-40B4-BE49-F238E27FC236}">
                  <a16:creationId xmlns:a16="http://schemas.microsoft.com/office/drawing/2014/main" id="{10892B15-CE1D-4C79-97B2-49B6A36C85B9}"/>
                </a:ext>
              </a:extLst>
            </p:cNvPr>
            <p:cNvCxnSpPr>
              <a:cxnSpLocks noChangeShapeType="1"/>
              <a:stCxn id="12348" idx="0"/>
              <a:endCxn id="12349" idx="4"/>
            </p:cNvCxnSpPr>
            <p:nvPr/>
          </p:nvCxnSpPr>
          <p:spPr bwMode="auto">
            <a:xfrm flipV="1">
              <a:off x="4680" y="3216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7" name="AutoShape 79">
              <a:extLst>
                <a:ext uri="{FF2B5EF4-FFF2-40B4-BE49-F238E27FC236}">
                  <a16:creationId xmlns:a16="http://schemas.microsoft.com/office/drawing/2014/main" id="{44EDD0BA-1F3A-4FAA-A35D-34E2B8EF71C9}"/>
                </a:ext>
              </a:extLst>
            </p:cNvPr>
            <p:cNvCxnSpPr>
              <a:cxnSpLocks noChangeShapeType="1"/>
              <a:stCxn id="12349" idx="5"/>
              <a:endCxn id="12350" idx="0"/>
            </p:cNvCxnSpPr>
            <p:nvPr/>
          </p:nvCxnSpPr>
          <p:spPr bwMode="auto">
            <a:xfrm>
              <a:off x="4765" y="3181"/>
              <a:ext cx="29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8" name="AutoShape 80">
              <a:extLst>
                <a:ext uri="{FF2B5EF4-FFF2-40B4-BE49-F238E27FC236}">
                  <a16:creationId xmlns:a16="http://schemas.microsoft.com/office/drawing/2014/main" id="{9F8B68AE-7CA0-4963-AF9D-244D4F27A228}"/>
                </a:ext>
              </a:extLst>
            </p:cNvPr>
            <p:cNvCxnSpPr>
              <a:cxnSpLocks noChangeShapeType="1"/>
              <a:stCxn id="12350" idx="0"/>
              <a:endCxn id="12351" idx="4"/>
            </p:cNvCxnSpPr>
            <p:nvPr/>
          </p:nvCxnSpPr>
          <p:spPr bwMode="auto">
            <a:xfrm flipV="1">
              <a:off x="5064" y="3216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9" name="AutoShape 81">
              <a:extLst>
                <a:ext uri="{FF2B5EF4-FFF2-40B4-BE49-F238E27FC236}">
                  <a16:creationId xmlns:a16="http://schemas.microsoft.com/office/drawing/2014/main" id="{B3F7D630-A596-4E34-A814-3BDDBC5A4A7B}"/>
                </a:ext>
              </a:extLst>
            </p:cNvPr>
            <p:cNvCxnSpPr>
              <a:cxnSpLocks noChangeShapeType="1"/>
              <a:stCxn id="12351" idx="6"/>
              <a:endCxn id="12345" idx="2"/>
            </p:cNvCxnSpPr>
            <p:nvPr/>
          </p:nvCxnSpPr>
          <p:spPr bwMode="auto">
            <a:xfrm flipH="1">
              <a:off x="4296" y="3096"/>
              <a:ext cx="888" cy="552"/>
            </a:xfrm>
            <a:prstGeom prst="curvedConnector4">
              <a:avLst>
                <a:gd name="adj1" fmla="val -16218"/>
                <a:gd name="adj2" fmla="val 12608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75" name="Rectangle 87">
              <a:extLst>
                <a:ext uri="{FF2B5EF4-FFF2-40B4-BE49-F238E27FC236}">
                  <a16:creationId xmlns:a16="http://schemas.microsoft.com/office/drawing/2014/main" id="{DC01021E-52D8-47FB-B37C-8E480F81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840"/>
              <a:ext cx="60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764">
                  <a:solidFill>
                    <a:srgbClr val="000000"/>
                  </a:solidFill>
                  <a:latin typeface="Monaco" charset="0"/>
                  <a:cs typeface="+mn-cs"/>
                </a:rPr>
                <a:t>Acquire R</a:t>
              </a:r>
            </a:p>
          </p:txBody>
        </p:sp>
        <p:sp>
          <p:nvSpPr>
            <p:cNvPr id="12383" name="Text Box 95">
              <a:extLst>
                <a:ext uri="{FF2B5EF4-FFF2-40B4-BE49-F238E27FC236}">
                  <a16:creationId xmlns:a16="http://schemas.microsoft.com/office/drawing/2014/main" id="{92845A20-8E5E-4056-9B6A-F1938D22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3648"/>
              <a:ext cx="800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 b="1">
                  <a:solidFill>
                    <a:srgbClr val="ED181E"/>
                  </a:solidFill>
                  <a:latin typeface="Helvetica" panose="020B0604020202020204" pitchFamily="34" charset="0"/>
                  <a:cs typeface="+mn-cs"/>
                </a:rPr>
                <a:t>Deadlock!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845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5729-9B80-4A9E-BC29-C4B6E026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9D59-7ED8-4451-AEDE-1AC4DE335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any hints or tips about project 2</a:t>
            </a:r>
          </a:p>
          <a:p>
            <a:r>
              <a:rPr lang="en-US" dirty="0"/>
              <a:t>barrier synchronization</a:t>
            </a:r>
          </a:p>
          <a:p>
            <a:r>
              <a:rPr lang="en-US" dirty="0"/>
              <a:t>Honestly, the project has completely taken all of my attention =(</a:t>
            </a:r>
          </a:p>
          <a:p>
            <a:r>
              <a:rPr lang="en-US" dirty="0"/>
              <a:t>What the main takeaways we should understand from the 3 sync problems.</a:t>
            </a:r>
          </a:p>
          <a:p>
            <a:r>
              <a:rPr lang="en-US" dirty="0"/>
              <a:t>Is there ever any sort of system where resources can be forcibly taken away from a process and given to another process to prevent any sort of deadlock?</a:t>
            </a:r>
          </a:p>
          <a:p>
            <a:r>
              <a:rPr lang="en-US" dirty="0"/>
              <a:t>Why are deadlocks not common?</a:t>
            </a:r>
          </a:p>
          <a:p>
            <a:r>
              <a:rPr lang="en-US" dirty="0"/>
              <a:t>What does it mean practically to “pretend there’s no problem” in the ostrich algorithm?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7B9D8-640E-40F6-AABA-D7B7660A23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EA12A-E91D-47AE-B1B3-798F10C331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2607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6">
            <a:extLst>
              <a:ext uri="{FF2B5EF4-FFF2-40B4-BE49-F238E27FC236}">
                <a16:creationId xmlns:a16="http://schemas.microsoft.com/office/drawing/2014/main" id="{E923A2DC-56ED-44C8-A2A3-DDEA48F9B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Detecting deadlocks using graphs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B49C1101-554F-429F-8FC4-CA827B86727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C528BF96-5199-4A59-B9E4-7E72C35DA2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9BBA337C-8972-4DBB-B427-F784E3FD331A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8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5370" name="Rectangle 10">
            <a:extLst>
              <a:ext uri="{FF2B5EF4-FFF2-40B4-BE49-F238E27FC236}">
                <a16:creationId xmlns:a16="http://schemas.microsoft.com/office/drawing/2014/main" id="{10960EB8-7CBF-4864-9F04-14ADD6E3C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7810" y="1007957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R</a:t>
            </a:r>
          </a:p>
        </p:txBody>
      </p:sp>
      <p:sp>
        <p:nvSpPr>
          <p:cNvPr id="15371" name="Oval 11">
            <a:extLst>
              <a:ext uri="{FF2B5EF4-FFF2-40B4-BE49-F238E27FC236}">
                <a16:creationId xmlns:a16="http://schemas.microsoft.com/office/drawing/2014/main" id="{2F6A9377-8E87-429E-804C-541C52E74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5767" y="1007957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A</a:t>
            </a:r>
          </a:p>
        </p:txBody>
      </p:sp>
      <p:sp>
        <p:nvSpPr>
          <p:cNvPr id="15373" name="Rectangle 13">
            <a:extLst>
              <a:ext uri="{FF2B5EF4-FFF2-40B4-BE49-F238E27FC236}">
                <a16:creationId xmlns:a16="http://schemas.microsoft.com/office/drawing/2014/main" id="{88A830AA-F338-489B-9C2C-A13FBE807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5767" y="1763925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S</a:t>
            </a:r>
          </a:p>
        </p:txBody>
      </p:sp>
      <p:sp>
        <p:nvSpPr>
          <p:cNvPr id="15374" name="Oval 14">
            <a:extLst>
              <a:ext uri="{FF2B5EF4-FFF2-40B4-BE49-F238E27FC236}">
                <a16:creationId xmlns:a16="http://schemas.microsoft.com/office/drawing/2014/main" id="{84F833D6-F4AA-4D55-A2C2-E4AE1CB89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5767" y="2603889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F</a:t>
            </a:r>
          </a:p>
        </p:txBody>
      </p:sp>
      <p:sp>
        <p:nvSpPr>
          <p:cNvPr id="15375" name="Rectangle 15">
            <a:extLst>
              <a:ext uri="{FF2B5EF4-FFF2-40B4-BE49-F238E27FC236}">
                <a16:creationId xmlns:a16="http://schemas.microsoft.com/office/drawing/2014/main" id="{B2C14D48-2AAA-4018-B2DC-8ECE4527D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5767" y="3359856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W</a:t>
            </a:r>
          </a:p>
        </p:txBody>
      </p:sp>
      <p:sp>
        <p:nvSpPr>
          <p:cNvPr id="15376" name="Oval 16">
            <a:extLst>
              <a:ext uri="{FF2B5EF4-FFF2-40B4-BE49-F238E27FC236}">
                <a16:creationId xmlns:a16="http://schemas.microsoft.com/office/drawing/2014/main" id="{69E0A646-87AD-4FBE-914E-D2484E6FE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7810" y="1763925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C</a:t>
            </a:r>
          </a:p>
        </p:txBody>
      </p:sp>
      <p:graphicFrame>
        <p:nvGraphicFramePr>
          <p:cNvPr id="15434" name="Group 74">
            <a:extLst>
              <a:ext uri="{FF2B5EF4-FFF2-40B4-BE49-F238E27FC236}">
                <a16:creationId xmlns:a16="http://schemas.microsoft.com/office/drawing/2014/main" id="{9BDAD108-8745-49F7-A745-5930453D7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99616"/>
              </p:ext>
            </p:extLst>
          </p:nvPr>
        </p:nvGraphicFramePr>
        <p:xfrm>
          <a:off x="6727764" y="4409809"/>
          <a:ext cx="2603888" cy="2194560"/>
        </p:xfrm>
        <a:graphic>
          <a:graphicData uri="http://schemas.openxmlformats.org/drawingml/2006/table">
            <a:tbl>
              <a:tblPr/>
              <a:tblGrid>
                <a:gridCol w="951959">
                  <a:extLst>
                    <a:ext uri="{9D8B030D-6E8A-4147-A177-3AD203B41FA5}">
                      <a16:colId xmlns:a16="http://schemas.microsoft.com/office/drawing/2014/main" val="4186803799"/>
                    </a:ext>
                  </a:extLst>
                </a:gridCol>
                <a:gridCol w="811965">
                  <a:extLst>
                    <a:ext uri="{9D8B030D-6E8A-4147-A177-3AD203B41FA5}">
                      <a16:colId xmlns:a16="http://schemas.microsoft.com/office/drawing/2014/main" val="2122103277"/>
                    </a:ext>
                  </a:extLst>
                </a:gridCol>
                <a:gridCol w="839964">
                  <a:extLst>
                    <a:ext uri="{9D8B030D-6E8A-4147-A177-3AD203B41FA5}">
                      <a16:colId xmlns:a16="http://schemas.microsoft.com/office/drawing/2014/main" val="323572423"/>
                    </a:ext>
                  </a:extLst>
                </a:gridCol>
              </a:tblGrid>
              <a:tr h="2687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50398" marR="50398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Holds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Wants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969523"/>
                  </a:ext>
                </a:extLst>
              </a:tr>
              <a:tr h="2687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50398" marR="50398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26028"/>
                  </a:ext>
                </a:extLst>
              </a:tr>
              <a:tr h="2687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50398" marR="50398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T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55085"/>
                  </a:ext>
                </a:extLst>
              </a:tr>
              <a:tr h="2687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50398" marR="50398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243086"/>
                  </a:ext>
                </a:extLst>
              </a:tr>
              <a:tr h="2687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50398" marR="50398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U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S,T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550892"/>
                  </a:ext>
                </a:extLst>
              </a:tr>
              <a:tr h="2687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</a:t>
                      </a:r>
                    </a:p>
                  </a:txBody>
                  <a:tcPr marL="50398" marR="50398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T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V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805953"/>
                  </a:ext>
                </a:extLst>
              </a:tr>
              <a:tr h="2687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</a:t>
                      </a:r>
                    </a:p>
                  </a:txBody>
                  <a:tcPr marL="50398" marR="50398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614197"/>
                  </a:ext>
                </a:extLst>
              </a:tr>
              <a:tr h="2687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G</a:t>
                      </a:r>
                    </a:p>
                  </a:txBody>
                  <a:tcPr marL="50398" marR="50398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V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U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344607"/>
                  </a:ext>
                </a:extLst>
              </a:tr>
            </a:tbl>
          </a:graphicData>
        </a:graphic>
      </p:graphicFrame>
      <p:cxnSp>
        <p:nvCxnSpPr>
          <p:cNvPr id="15435" name="AutoShape 75">
            <a:extLst>
              <a:ext uri="{FF2B5EF4-FFF2-40B4-BE49-F238E27FC236}">
                <a16:creationId xmlns:a16="http://schemas.microsoft.com/office/drawing/2014/main" id="{EAB014E5-7383-4357-9EF8-FEDE0ED97AF4}"/>
              </a:ext>
            </a:extLst>
          </p:cNvPr>
          <p:cNvCxnSpPr>
            <a:cxnSpLocks noChangeShapeType="1"/>
            <a:stCxn id="15370" idx="3"/>
          </p:cNvCxnSpPr>
          <p:nvPr/>
        </p:nvCxnSpPr>
        <p:spPr bwMode="auto">
          <a:xfrm>
            <a:off x="6097792" y="1217948"/>
            <a:ext cx="587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36" name="AutoShape 76">
            <a:extLst>
              <a:ext uri="{FF2B5EF4-FFF2-40B4-BE49-F238E27FC236}">
                <a16:creationId xmlns:a16="http://schemas.microsoft.com/office/drawing/2014/main" id="{DAB83A1B-AA94-4502-9E34-B6E5EC9E0B96}"/>
              </a:ext>
            </a:extLst>
          </p:cNvPr>
          <p:cNvCxnSpPr>
            <a:cxnSpLocks noChangeShapeType="1"/>
            <a:stCxn id="15371" idx="4"/>
            <a:endCxn id="15373" idx="0"/>
          </p:cNvCxnSpPr>
          <p:nvPr/>
        </p:nvCxnSpPr>
        <p:spPr bwMode="auto">
          <a:xfrm>
            <a:off x="6895758" y="1427939"/>
            <a:ext cx="0" cy="3359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37" name="AutoShape 77">
            <a:extLst>
              <a:ext uri="{FF2B5EF4-FFF2-40B4-BE49-F238E27FC236}">
                <a16:creationId xmlns:a16="http://schemas.microsoft.com/office/drawing/2014/main" id="{219AC73F-DF4D-4C12-88C3-F69CE9864F37}"/>
              </a:ext>
            </a:extLst>
          </p:cNvPr>
          <p:cNvCxnSpPr>
            <a:cxnSpLocks noChangeShapeType="1"/>
            <a:stCxn id="15376" idx="6"/>
            <a:endCxn id="15373" idx="1"/>
          </p:cNvCxnSpPr>
          <p:nvPr/>
        </p:nvCxnSpPr>
        <p:spPr bwMode="auto">
          <a:xfrm>
            <a:off x="6097792" y="1973916"/>
            <a:ext cx="587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38" name="AutoShape 78">
            <a:extLst>
              <a:ext uri="{FF2B5EF4-FFF2-40B4-BE49-F238E27FC236}">
                <a16:creationId xmlns:a16="http://schemas.microsoft.com/office/drawing/2014/main" id="{EB064ACF-3534-46F6-A362-17045B4F4A93}"/>
              </a:ext>
            </a:extLst>
          </p:cNvPr>
          <p:cNvCxnSpPr>
            <a:cxnSpLocks noChangeShapeType="1"/>
            <a:stCxn id="15374" idx="0"/>
            <a:endCxn id="15373" idx="2"/>
          </p:cNvCxnSpPr>
          <p:nvPr/>
        </p:nvCxnSpPr>
        <p:spPr bwMode="auto">
          <a:xfrm flipV="1">
            <a:off x="6895758" y="2183907"/>
            <a:ext cx="0" cy="4199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39" name="AutoShape 79">
            <a:extLst>
              <a:ext uri="{FF2B5EF4-FFF2-40B4-BE49-F238E27FC236}">
                <a16:creationId xmlns:a16="http://schemas.microsoft.com/office/drawing/2014/main" id="{52074E4C-3649-46B8-9A15-687B2251B9D9}"/>
              </a:ext>
            </a:extLst>
          </p:cNvPr>
          <p:cNvCxnSpPr>
            <a:cxnSpLocks noChangeShapeType="1"/>
            <a:stCxn id="15375" idx="0"/>
            <a:endCxn id="15374" idx="4"/>
          </p:cNvCxnSpPr>
          <p:nvPr/>
        </p:nvCxnSpPr>
        <p:spPr bwMode="auto">
          <a:xfrm flipV="1">
            <a:off x="6895758" y="3023870"/>
            <a:ext cx="0" cy="3359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40" name="Oval 80">
            <a:extLst>
              <a:ext uri="{FF2B5EF4-FFF2-40B4-BE49-F238E27FC236}">
                <a16:creationId xmlns:a16="http://schemas.microsoft.com/office/drawing/2014/main" id="{3ADB356A-E862-42A8-8D6A-3E725A391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7647" y="1763925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E</a:t>
            </a:r>
          </a:p>
        </p:txBody>
      </p:sp>
      <p:sp>
        <p:nvSpPr>
          <p:cNvPr id="15441" name="Oval 81">
            <a:extLst>
              <a:ext uri="{FF2B5EF4-FFF2-40B4-BE49-F238E27FC236}">
                <a16:creationId xmlns:a16="http://schemas.microsoft.com/office/drawing/2014/main" id="{06F8BAC1-609D-456D-A2AC-5960F6E55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9727" y="1763925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D</a:t>
            </a:r>
          </a:p>
        </p:txBody>
      </p:sp>
      <p:sp>
        <p:nvSpPr>
          <p:cNvPr id="15442" name="Oval 82">
            <a:extLst>
              <a:ext uri="{FF2B5EF4-FFF2-40B4-BE49-F238E27FC236}">
                <a16:creationId xmlns:a16="http://schemas.microsoft.com/office/drawing/2014/main" id="{8C74E55C-C07F-4B52-800E-85A7DE3AB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9727" y="3359856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G</a:t>
            </a:r>
          </a:p>
        </p:txBody>
      </p:sp>
      <p:sp>
        <p:nvSpPr>
          <p:cNvPr id="15443" name="Oval 83">
            <a:extLst>
              <a:ext uri="{FF2B5EF4-FFF2-40B4-BE49-F238E27FC236}">
                <a16:creationId xmlns:a16="http://schemas.microsoft.com/office/drawing/2014/main" id="{278AFF7D-3B72-4762-BE22-9E2B44EC4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3687" y="1007957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B</a:t>
            </a:r>
          </a:p>
        </p:txBody>
      </p:sp>
      <p:sp>
        <p:nvSpPr>
          <p:cNvPr id="15444" name="Rectangle 84">
            <a:extLst>
              <a:ext uri="{FF2B5EF4-FFF2-40B4-BE49-F238E27FC236}">
                <a16:creationId xmlns:a16="http://schemas.microsoft.com/office/drawing/2014/main" id="{92C01B71-7A47-4C92-AACB-849C68453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3687" y="1763925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T</a:t>
            </a:r>
          </a:p>
        </p:txBody>
      </p:sp>
      <p:sp>
        <p:nvSpPr>
          <p:cNvPr id="15445" name="Rectangle 85">
            <a:extLst>
              <a:ext uri="{FF2B5EF4-FFF2-40B4-BE49-F238E27FC236}">
                <a16:creationId xmlns:a16="http://schemas.microsoft.com/office/drawing/2014/main" id="{82717D57-0F04-42F4-BF6B-6708DA085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7647" y="2603889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V</a:t>
            </a:r>
          </a:p>
        </p:txBody>
      </p:sp>
      <p:cxnSp>
        <p:nvCxnSpPr>
          <p:cNvPr id="15446" name="AutoShape 86">
            <a:extLst>
              <a:ext uri="{FF2B5EF4-FFF2-40B4-BE49-F238E27FC236}">
                <a16:creationId xmlns:a16="http://schemas.microsoft.com/office/drawing/2014/main" id="{5A663216-B249-4211-892C-B481E718F2DF}"/>
              </a:ext>
            </a:extLst>
          </p:cNvPr>
          <p:cNvCxnSpPr>
            <a:cxnSpLocks noChangeShapeType="1"/>
            <a:stCxn id="15441" idx="2"/>
            <a:endCxn id="15373" idx="3"/>
          </p:cNvCxnSpPr>
          <p:nvPr/>
        </p:nvCxnSpPr>
        <p:spPr bwMode="auto">
          <a:xfrm flipH="1">
            <a:off x="7105749" y="1973916"/>
            <a:ext cx="50397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47" name="AutoShape 87">
            <a:extLst>
              <a:ext uri="{FF2B5EF4-FFF2-40B4-BE49-F238E27FC236}">
                <a16:creationId xmlns:a16="http://schemas.microsoft.com/office/drawing/2014/main" id="{7809CEC5-DBA8-4921-8BA1-6ACA76963746}"/>
              </a:ext>
            </a:extLst>
          </p:cNvPr>
          <p:cNvCxnSpPr>
            <a:cxnSpLocks noChangeShapeType="1"/>
            <a:stCxn id="15441" idx="6"/>
            <a:endCxn id="15444" idx="1"/>
          </p:cNvCxnSpPr>
          <p:nvPr/>
        </p:nvCxnSpPr>
        <p:spPr bwMode="auto">
          <a:xfrm>
            <a:off x="8029709" y="1973916"/>
            <a:ext cx="50397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48" name="AutoShape 88">
            <a:extLst>
              <a:ext uri="{FF2B5EF4-FFF2-40B4-BE49-F238E27FC236}">
                <a16:creationId xmlns:a16="http://schemas.microsoft.com/office/drawing/2014/main" id="{9B8F5093-0B70-42A9-8825-E4E4AB5C8E8B}"/>
              </a:ext>
            </a:extLst>
          </p:cNvPr>
          <p:cNvCxnSpPr>
            <a:cxnSpLocks noChangeShapeType="1"/>
            <a:stCxn id="15444" idx="3"/>
            <a:endCxn id="15440" idx="2"/>
          </p:cNvCxnSpPr>
          <p:nvPr/>
        </p:nvCxnSpPr>
        <p:spPr bwMode="auto">
          <a:xfrm>
            <a:off x="8953669" y="1973916"/>
            <a:ext cx="50397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49" name="AutoShape 89">
            <a:extLst>
              <a:ext uri="{FF2B5EF4-FFF2-40B4-BE49-F238E27FC236}">
                <a16:creationId xmlns:a16="http://schemas.microsoft.com/office/drawing/2014/main" id="{597B19A8-F8BD-4E80-9090-6D2AAF0D7A3A}"/>
              </a:ext>
            </a:extLst>
          </p:cNvPr>
          <p:cNvCxnSpPr>
            <a:cxnSpLocks noChangeShapeType="1"/>
            <a:stCxn id="15440" idx="4"/>
            <a:endCxn id="15445" idx="0"/>
          </p:cNvCxnSpPr>
          <p:nvPr/>
        </p:nvCxnSpPr>
        <p:spPr bwMode="auto">
          <a:xfrm>
            <a:off x="9667638" y="2183907"/>
            <a:ext cx="0" cy="4199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50" name="AutoShape 90">
            <a:extLst>
              <a:ext uri="{FF2B5EF4-FFF2-40B4-BE49-F238E27FC236}">
                <a16:creationId xmlns:a16="http://schemas.microsoft.com/office/drawing/2014/main" id="{5E2D026C-4BEF-467A-BA9D-ABCF07C1990B}"/>
              </a:ext>
            </a:extLst>
          </p:cNvPr>
          <p:cNvCxnSpPr>
            <a:cxnSpLocks noChangeShapeType="1"/>
            <a:stCxn id="15443" idx="4"/>
            <a:endCxn id="15444" idx="0"/>
          </p:cNvCxnSpPr>
          <p:nvPr/>
        </p:nvCxnSpPr>
        <p:spPr bwMode="auto">
          <a:xfrm>
            <a:off x="8743678" y="1427939"/>
            <a:ext cx="0" cy="3359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51" name="Rectangle 91">
            <a:extLst>
              <a:ext uri="{FF2B5EF4-FFF2-40B4-BE49-F238E27FC236}">
                <a16:creationId xmlns:a16="http://schemas.microsoft.com/office/drawing/2014/main" id="{E9BC0A36-3D1A-48BD-B3C2-4340B2971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9727" y="2603889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U</a:t>
            </a:r>
          </a:p>
        </p:txBody>
      </p:sp>
      <p:cxnSp>
        <p:nvCxnSpPr>
          <p:cNvPr id="15452" name="AutoShape 92">
            <a:extLst>
              <a:ext uri="{FF2B5EF4-FFF2-40B4-BE49-F238E27FC236}">
                <a16:creationId xmlns:a16="http://schemas.microsoft.com/office/drawing/2014/main" id="{62F4E21D-24B4-4DB4-B97E-BEA56275D3C4}"/>
              </a:ext>
            </a:extLst>
          </p:cNvPr>
          <p:cNvCxnSpPr>
            <a:cxnSpLocks noChangeShapeType="1"/>
            <a:stCxn id="15445" idx="2"/>
          </p:cNvCxnSpPr>
          <p:nvPr/>
        </p:nvCxnSpPr>
        <p:spPr bwMode="auto">
          <a:xfrm rot="5400000">
            <a:off x="8575685" y="2477894"/>
            <a:ext cx="545977" cy="163793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53" name="AutoShape 93">
            <a:extLst>
              <a:ext uri="{FF2B5EF4-FFF2-40B4-BE49-F238E27FC236}">
                <a16:creationId xmlns:a16="http://schemas.microsoft.com/office/drawing/2014/main" id="{0079FA74-3E7C-4CAA-98EE-29A5F7BC637F}"/>
              </a:ext>
            </a:extLst>
          </p:cNvPr>
          <p:cNvCxnSpPr>
            <a:cxnSpLocks noChangeShapeType="1"/>
            <a:stCxn id="15442" idx="0"/>
            <a:endCxn id="15451" idx="2"/>
          </p:cNvCxnSpPr>
          <p:nvPr/>
        </p:nvCxnSpPr>
        <p:spPr bwMode="auto">
          <a:xfrm flipV="1">
            <a:off x="7819718" y="3023870"/>
            <a:ext cx="0" cy="3359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54" name="AutoShape 94">
            <a:extLst>
              <a:ext uri="{FF2B5EF4-FFF2-40B4-BE49-F238E27FC236}">
                <a16:creationId xmlns:a16="http://schemas.microsoft.com/office/drawing/2014/main" id="{A0402E6C-29BC-4EC1-8324-F05E0FEB0779}"/>
              </a:ext>
            </a:extLst>
          </p:cNvPr>
          <p:cNvCxnSpPr>
            <a:cxnSpLocks noChangeShapeType="1"/>
            <a:stCxn id="15451" idx="0"/>
            <a:endCxn id="15441" idx="4"/>
          </p:cNvCxnSpPr>
          <p:nvPr/>
        </p:nvCxnSpPr>
        <p:spPr bwMode="auto">
          <a:xfrm flipV="1">
            <a:off x="7819718" y="2183907"/>
            <a:ext cx="0" cy="4199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 Box 7">
            <a:extLst>
              <a:ext uri="{FF2B5EF4-FFF2-40B4-BE49-F238E27FC236}">
                <a16:creationId xmlns:a16="http://schemas.microsoft.com/office/drawing/2014/main" id="{66F29630-8D57-824B-B00D-EA0408B80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70" y="820721"/>
            <a:ext cx="4619801" cy="525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For each node N in the graph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Set L = empty list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unmark all arcs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Traverse (N,L)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If no deadlock reported by now, there isn’t any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endParaRPr lang="en-US" altLang="en-US" sz="1764" dirty="0">
              <a:solidFill>
                <a:srgbClr val="000000"/>
              </a:solidFill>
              <a:latin typeface="Courier" charset="0"/>
              <a:cs typeface="+mn-cs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define Traverse (C,L) 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C in L, report deadlock!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Add C to L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For each unmarked arc from C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 Mark the arc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 Set A = arc destination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 /* NOTE: L is a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    local variable */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 Traverse (A,L)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50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Detecting Deadlocks</a:t>
            </a:r>
          </a:p>
          <a:p>
            <a:r>
              <a:rPr lang="en-US" dirty="0"/>
              <a:t>Avoiding Deadlocks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5248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6390</TotalTime>
  <Words>4141</Words>
  <Application>Microsoft Macintosh PowerPoint</Application>
  <PresentationFormat>Custom</PresentationFormat>
  <Paragraphs>1593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Courier</vt:lpstr>
      <vt:lpstr>Helvetica</vt:lpstr>
      <vt:lpstr>Monaco</vt:lpstr>
      <vt:lpstr>Times</vt:lpstr>
      <vt:lpstr>Times New Roman</vt:lpstr>
      <vt:lpstr>Wingdings</vt:lpstr>
      <vt:lpstr>Office Theme</vt:lpstr>
      <vt:lpstr>Introduction to Operating Systems CS/COE 1550</vt:lpstr>
      <vt:lpstr>Announcements</vt:lpstr>
      <vt:lpstr>Last Lecture …</vt:lpstr>
      <vt:lpstr>Muddiest Points (1/2)</vt:lpstr>
      <vt:lpstr>Four conditions for deadlock</vt:lpstr>
      <vt:lpstr>Getting into deadlock</vt:lpstr>
      <vt:lpstr>Muddiest Points (2/2)</vt:lpstr>
      <vt:lpstr>Detecting deadlocks using graphs</vt:lpstr>
      <vt:lpstr>Today’s Agenda …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Resource trajectories</vt:lpstr>
      <vt:lpstr>Resource trajectories</vt:lpstr>
      <vt:lpstr>Resource trajectories</vt:lpstr>
      <vt:lpstr>Resource trajectories</vt:lpstr>
      <vt:lpstr>Resource trajectories</vt:lpstr>
      <vt:lpstr>Resource trajectories</vt:lpstr>
      <vt:lpstr>Resource trajectories</vt:lpstr>
      <vt:lpstr>Resource trajectories</vt:lpstr>
      <vt:lpstr>Resource trajectories</vt:lpstr>
      <vt:lpstr>Safe and unsafe states</vt:lpstr>
      <vt:lpstr>Banker's Algorithm for a single resource</vt:lpstr>
      <vt:lpstr>Banker's Algorithm for a single resource</vt:lpstr>
      <vt:lpstr>Banker's Algorithm for a single resource</vt:lpstr>
      <vt:lpstr>Banker's Algorithm for a single resource</vt:lpstr>
      <vt:lpstr>Banker's Algorithm for multiple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174</cp:revision>
  <dcterms:modified xsi:type="dcterms:W3CDTF">2021-09-01T06:17:47Z</dcterms:modified>
</cp:coreProperties>
</file>