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5"/>
  </p:notesMasterIdLst>
  <p:sldIdLst>
    <p:sldId id="454" r:id="rId3"/>
    <p:sldId id="496" r:id="rId4"/>
    <p:sldId id="505" r:id="rId5"/>
    <p:sldId id="500" r:id="rId6"/>
    <p:sldId id="554" r:id="rId7"/>
    <p:sldId id="549" r:id="rId8"/>
    <p:sldId id="548" r:id="rId9"/>
    <p:sldId id="550" r:id="rId10"/>
    <p:sldId id="551" r:id="rId11"/>
    <p:sldId id="506" r:id="rId12"/>
    <p:sldId id="269" r:id="rId13"/>
    <p:sldId id="275" r:id="rId14"/>
    <p:sldId id="276" r:id="rId15"/>
    <p:sldId id="552" r:id="rId16"/>
    <p:sldId id="277" r:id="rId17"/>
    <p:sldId id="294" r:id="rId18"/>
    <p:sldId id="283" r:id="rId19"/>
    <p:sldId id="296" r:id="rId20"/>
    <p:sldId id="297" r:id="rId21"/>
    <p:sldId id="298" r:id="rId22"/>
    <p:sldId id="553" r:id="rId23"/>
    <p:sldId id="299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C862A-934C-4040-83E5-DF401973028D}" v="1" dt="2021-09-01T06:21:13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EFC862A-934C-4040-83E5-DF401973028D}"/>
    <pc:docChg chg="modSld">
      <pc:chgData name="Khattab, Sherif" userId="c83b1e15-36f3-4f46-aceb-05aac24c545e" providerId="ADAL" clId="{0EFC862A-934C-4040-83E5-DF401973028D}" dt="2021-09-01T06:21:13.361" v="0"/>
      <pc:docMkLst>
        <pc:docMk/>
      </pc:docMkLst>
      <pc:sldChg chg="modSp">
        <pc:chgData name="Khattab, Sherif" userId="c83b1e15-36f3-4f46-aceb-05aac24c545e" providerId="ADAL" clId="{0EFC862A-934C-4040-83E5-DF401973028D}" dt="2021-09-01T06:21:13.361" v="0"/>
        <pc:sldMkLst>
          <pc:docMk/>
          <pc:sldMk cId="1330366002" sldId="454"/>
        </pc:sldMkLst>
        <pc:spChg chg="mod">
          <ac:chgData name="Khattab, Sherif" userId="c83b1e15-36f3-4f46-aceb-05aac24c545e" providerId="ADAL" clId="{0EFC862A-934C-4040-83E5-DF401973028D}" dt="2021-09-01T06:21:13.36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1C1363A0-8043-437B-BDC6-95B7E401F934}"/>
    <pc:docChg chg="undo custSel addSld delSld modSld">
      <pc:chgData name="Sherif Khattab" userId="c83b1e15-36f3-4f46-aceb-05aac24c545e" providerId="ADAL" clId="{1C1363A0-8043-437B-BDC6-95B7E401F934}" dt="2021-03-12T01:56:27.763" v="268" actId="1076"/>
      <pc:docMkLst>
        <pc:docMk/>
      </pc:docMkLst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748130332" sldId="26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58040889" sldId="26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55219280" sldId="27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6882553" sldId="27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43881121" sldId="27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51461186" sldId="27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141208101" sldId="27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250162815" sldId="28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0675092" sldId="28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42159830" sldId="28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32186379" sldId="28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56505282" sldId="28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849761339" sldId="28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334613539" sldId="28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623306820" sldId="28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94540754" sldId="289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82880398" sldId="29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779286403" sldId="29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640711673" sldId="29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1C1363A0-8043-437B-BDC6-95B7E401F934}" dt="2021-03-12T01:50:37.086" v="28" actId="1076"/>
        <pc:sldMkLst>
          <pc:docMk/>
          <pc:sldMk cId="1689778907" sldId="549"/>
        </pc:sldMkLst>
        <pc:spChg chg="mod">
          <ac:chgData name="Sherif Khattab" userId="c83b1e15-36f3-4f46-aceb-05aac24c545e" providerId="ADAL" clId="{1C1363A0-8043-437B-BDC6-95B7E401F934}" dt="2021-03-12T01:50:16.189" v="23" actId="20577"/>
          <ac:spMkLst>
            <pc:docMk/>
            <pc:sldMk cId="1689778907" sldId="549"/>
            <ac:spMk id="2" creationId="{C8121D53-75D4-40D0-9DA5-D6FF005F39C0}"/>
          </ac:spMkLst>
        </pc:spChg>
        <pc:picChg chg="add mod">
          <ac:chgData name="Sherif Khattab" userId="c83b1e15-36f3-4f46-aceb-05aac24c545e" providerId="ADAL" clId="{1C1363A0-8043-437B-BDC6-95B7E401F934}" dt="2021-03-12T01:50:37.086" v="28" actId="1076"/>
          <ac:picMkLst>
            <pc:docMk/>
            <pc:sldMk cId="1689778907" sldId="549"/>
            <ac:picMk id="8" creationId="{19ED43F7-5360-4A94-92F7-159D88D3F2FD}"/>
          </ac:picMkLst>
        </pc:picChg>
        <pc:inkChg chg="add del">
          <ac:chgData name="Sherif Khattab" userId="c83b1e15-36f3-4f46-aceb-05aac24c545e" providerId="ADAL" clId="{1C1363A0-8043-437B-BDC6-95B7E401F934}" dt="2021-03-12T01:50:20.550" v="25"/>
          <ac:inkMkLst>
            <pc:docMk/>
            <pc:sldMk cId="1689778907" sldId="549"/>
            <ac:inkMk id="6" creationId="{F33792E5-4686-4526-A5F5-C03D0A25DB34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2:26.648" v="94" actId="404"/>
        <pc:sldMkLst>
          <pc:docMk/>
          <pc:sldMk cId="2763565484" sldId="550"/>
        </pc:sldMkLst>
        <pc:spChg chg="mod">
          <ac:chgData name="Sherif Khattab" userId="c83b1e15-36f3-4f46-aceb-05aac24c545e" providerId="ADAL" clId="{1C1363A0-8043-437B-BDC6-95B7E401F934}" dt="2021-03-12T01:52:26.648" v="94" actId="404"/>
          <ac:spMkLst>
            <pc:docMk/>
            <pc:sldMk cId="2763565484" sldId="550"/>
            <ac:spMk id="2" creationId="{A936DE99-95B0-4131-91A3-BF5C6339166B}"/>
          </ac:spMkLst>
        </pc:spChg>
        <pc:picChg chg="add del mod">
          <ac:chgData name="Sherif Khattab" userId="c83b1e15-36f3-4f46-aceb-05aac24c545e" providerId="ADAL" clId="{1C1363A0-8043-437B-BDC6-95B7E401F934}" dt="2021-03-12T01:51:24.737" v="85" actId="21"/>
          <ac:picMkLst>
            <pc:docMk/>
            <pc:sldMk cId="2763565484" sldId="550"/>
            <ac:picMk id="7" creationId="{50393654-33E6-48AC-81EC-5368A214C4B4}"/>
          </ac:picMkLst>
        </pc:picChg>
        <pc:picChg chg="add del mod">
          <ac:chgData name="Sherif Khattab" userId="c83b1e15-36f3-4f46-aceb-05aac24c545e" providerId="ADAL" clId="{1C1363A0-8043-437B-BDC6-95B7E401F934}" dt="2021-03-12T01:51:47.426" v="89" actId="478"/>
          <ac:picMkLst>
            <pc:docMk/>
            <pc:sldMk cId="2763565484" sldId="550"/>
            <ac:picMk id="9" creationId="{40CBC48B-B934-4C95-828F-A51AC13295B9}"/>
          </ac:picMkLst>
        </pc:picChg>
        <pc:picChg chg="add mod">
          <ac:chgData name="Sherif Khattab" userId="c83b1e15-36f3-4f46-aceb-05aac24c545e" providerId="ADAL" clId="{1C1363A0-8043-437B-BDC6-95B7E401F934}" dt="2021-03-12T01:52:20.456" v="92" actId="1076"/>
          <ac:picMkLst>
            <pc:docMk/>
            <pc:sldMk cId="2763565484" sldId="550"/>
            <ac:picMk id="11" creationId="{BF8C341B-EA8A-46BF-B18B-DF29AA50A84F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3:17.759" v="138" actId="1076"/>
        <pc:sldMkLst>
          <pc:docMk/>
          <pc:sldMk cId="1980736919" sldId="551"/>
        </pc:sldMkLst>
        <pc:spChg chg="mod">
          <ac:chgData name="Sherif Khattab" userId="c83b1e15-36f3-4f46-aceb-05aac24c545e" providerId="ADAL" clId="{1C1363A0-8043-437B-BDC6-95B7E401F934}" dt="2021-03-12T01:52:57.672" v="133" actId="20577"/>
          <ac:spMkLst>
            <pc:docMk/>
            <pc:sldMk cId="1980736919" sldId="551"/>
            <ac:spMk id="2" creationId="{C823CCCB-8BDE-4B6D-91D0-0C956A6EBDE9}"/>
          </ac:spMkLst>
        </pc:spChg>
        <pc:picChg chg="add mod">
          <ac:chgData name="Sherif Khattab" userId="c83b1e15-36f3-4f46-aceb-05aac24c545e" providerId="ADAL" clId="{1C1363A0-8043-437B-BDC6-95B7E401F934}" dt="2021-03-12T01:53:17.759" v="138" actId="1076"/>
          <ac:picMkLst>
            <pc:docMk/>
            <pc:sldMk cId="1980736919" sldId="551"/>
            <ac:picMk id="8" creationId="{32547613-CA2F-4A72-8917-D5CE1EAC7A86}"/>
          </ac:picMkLst>
        </pc:picChg>
        <pc:inkChg chg="add del">
          <ac:chgData name="Sherif Khattab" userId="c83b1e15-36f3-4f46-aceb-05aac24c545e" providerId="ADAL" clId="{1C1363A0-8043-437B-BDC6-95B7E401F934}" dt="2021-03-12T01:53:03.365" v="135"/>
          <ac:inkMkLst>
            <pc:docMk/>
            <pc:sldMk cId="1980736919" sldId="551"/>
            <ac:inkMk id="6" creationId="{EB6DFAA1-9705-4F92-9B8A-78D00E3584FA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4:17.939" v="175" actId="1076"/>
        <pc:sldMkLst>
          <pc:docMk/>
          <pc:sldMk cId="1717400977" sldId="552"/>
        </pc:sldMkLst>
        <pc:spChg chg="mod">
          <ac:chgData name="Sherif Khattab" userId="c83b1e15-36f3-4f46-aceb-05aac24c545e" providerId="ADAL" clId="{1C1363A0-8043-437B-BDC6-95B7E401F934}" dt="2021-03-12T01:53:51.657" v="170" actId="20577"/>
          <ac:spMkLst>
            <pc:docMk/>
            <pc:sldMk cId="1717400977" sldId="552"/>
            <ac:spMk id="2" creationId="{BAF58ECF-EB4C-4F69-B468-5837E0F29F0C}"/>
          </ac:spMkLst>
        </pc:spChg>
        <pc:picChg chg="add del">
          <ac:chgData name="Sherif Khattab" userId="c83b1e15-36f3-4f46-aceb-05aac24c545e" providerId="ADAL" clId="{1C1363A0-8043-437B-BDC6-95B7E401F934}" dt="2021-03-12T01:53:57.520" v="172" actId="22"/>
          <ac:picMkLst>
            <pc:docMk/>
            <pc:sldMk cId="1717400977" sldId="552"/>
            <ac:picMk id="7" creationId="{D5506F18-1094-44BF-98FC-571B557BC4F7}"/>
          </ac:picMkLst>
        </pc:picChg>
        <pc:picChg chg="add mod">
          <ac:chgData name="Sherif Khattab" userId="c83b1e15-36f3-4f46-aceb-05aac24c545e" providerId="ADAL" clId="{1C1363A0-8043-437B-BDC6-95B7E401F934}" dt="2021-03-12T01:54:17.939" v="175" actId="1076"/>
          <ac:picMkLst>
            <pc:docMk/>
            <pc:sldMk cId="1717400977" sldId="552"/>
            <ac:picMk id="9" creationId="{AEE4E4AC-2DBA-49C8-B067-F866D9ED4C45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5:27.917" v="241" actId="1076"/>
        <pc:sldMkLst>
          <pc:docMk/>
          <pc:sldMk cId="3849965011" sldId="553"/>
        </pc:sldMkLst>
        <pc:spChg chg="mod">
          <ac:chgData name="Sherif Khattab" userId="c83b1e15-36f3-4f46-aceb-05aac24c545e" providerId="ADAL" clId="{1C1363A0-8043-437B-BDC6-95B7E401F934}" dt="2021-03-12T01:55:05.714" v="236" actId="20577"/>
          <ac:spMkLst>
            <pc:docMk/>
            <pc:sldMk cId="3849965011" sldId="553"/>
            <ac:spMk id="2" creationId="{C558FE7B-223B-41F8-95DC-943F7D3A8866}"/>
          </ac:spMkLst>
        </pc:spChg>
        <pc:picChg chg="add mod">
          <ac:chgData name="Sherif Khattab" userId="c83b1e15-36f3-4f46-aceb-05aac24c545e" providerId="ADAL" clId="{1C1363A0-8043-437B-BDC6-95B7E401F934}" dt="2021-03-12T01:55:27.917" v="241" actId="1076"/>
          <ac:picMkLst>
            <pc:docMk/>
            <pc:sldMk cId="3849965011" sldId="553"/>
            <ac:picMk id="8" creationId="{4D6D339C-DEB6-42BF-B60F-61A2B7C1419F}"/>
          </ac:picMkLst>
        </pc:picChg>
        <pc:inkChg chg="add del">
          <ac:chgData name="Sherif Khattab" userId="c83b1e15-36f3-4f46-aceb-05aac24c545e" providerId="ADAL" clId="{1C1363A0-8043-437B-BDC6-95B7E401F934}" dt="2021-03-12T01:55:09.740" v="238"/>
          <ac:inkMkLst>
            <pc:docMk/>
            <pc:sldMk cId="3849965011" sldId="553"/>
            <ac:inkMk id="6" creationId="{6A1D4BFB-07C8-4FC7-AD85-FBEB9C124D25}"/>
          </ac:inkMkLst>
        </pc:inkChg>
      </pc:sldChg>
      <pc:sldChg chg="addSp modSp new mod">
        <pc:chgData name="Sherif Khattab" userId="c83b1e15-36f3-4f46-aceb-05aac24c545e" providerId="ADAL" clId="{1C1363A0-8043-437B-BDC6-95B7E401F934}" dt="2021-03-12T01:56:27.763" v="268" actId="1076"/>
        <pc:sldMkLst>
          <pc:docMk/>
          <pc:sldMk cId="2114761885" sldId="554"/>
        </pc:sldMkLst>
        <pc:spChg chg="mod">
          <ac:chgData name="Sherif Khattab" userId="c83b1e15-36f3-4f46-aceb-05aac24c545e" providerId="ADAL" clId="{1C1363A0-8043-437B-BDC6-95B7E401F934}" dt="2021-03-12T01:56:19.924" v="265" actId="20577"/>
          <ac:spMkLst>
            <pc:docMk/>
            <pc:sldMk cId="2114761885" sldId="554"/>
            <ac:spMk id="2" creationId="{139573D9-ACBD-49A3-915F-48963D5DAE2B}"/>
          </ac:spMkLst>
        </pc:spChg>
        <pc:picChg chg="add mod">
          <ac:chgData name="Sherif Khattab" userId="c83b1e15-36f3-4f46-aceb-05aac24c545e" providerId="ADAL" clId="{1C1363A0-8043-437B-BDC6-95B7E401F934}" dt="2021-03-12T01:56:27.763" v="268" actId="1076"/>
          <ac:picMkLst>
            <pc:docMk/>
            <pc:sldMk cId="2114761885" sldId="554"/>
            <ac:picMk id="7" creationId="{265F997B-3832-4CDE-ADFA-D2D46D6C811F}"/>
          </ac:picMkLst>
        </pc:pic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A3154D26-DEFF-BE46-8B55-5FAA00372793}"/>
    <pc:docChg chg="custSel addSld delSld modSld">
      <pc:chgData name="Khattab, Sherif" userId="c83b1e15-36f3-4f46-aceb-05aac24c545e" providerId="ADAL" clId="{A3154D26-DEFF-BE46-8B55-5FAA00372793}" dt="2021-03-11T14:40:00.606" v="454"/>
      <pc:docMkLst>
        <pc:docMk/>
      </pc:docMkLst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72045" sldId="26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2748130332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987170174" sldId="265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4158040889" sldId="26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400270920" sldId="27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355219280" sldId="270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958726580" sldId="271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96882553" sldId="271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872089159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643881121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51461186" sldId="273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290114436" sldId="273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141208101" sldId="27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4072084408" sldId="27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250162815" sldId="28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217920703" sldId="28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90675092" sldId="281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458028039" sldId="281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42159830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395211604" sldId="28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32186379" sldId="284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24028409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56505282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849761339" sldId="286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33461353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522792431" sldId="288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623306820" sldId="288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32103208" sldId="289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94540754" sldId="289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854989116" sldId="29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82880398" sldId="29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10710663" sldId="292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779286403" sldId="29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640711673" sldId="2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3154D26-DEFF-BE46-8B55-5FAA00372793}" dt="2021-03-11T14:31:38.121" v="1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3154D26-DEFF-BE46-8B55-5FAA00372793}" dt="2021-03-11T14:31:38.121" v="1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39:49.575" v="451"/>
        <pc:sldMkLst>
          <pc:docMk/>
          <pc:sldMk cId="4202616107" sldId="500"/>
        </pc:sldMkLst>
        <pc:spChg chg="mod">
          <ac:chgData name="Khattab, Sherif" userId="c83b1e15-36f3-4f46-aceb-05aac24c545e" providerId="ADAL" clId="{A3154D26-DEFF-BE46-8B55-5FAA00372793}" dt="2021-03-11T14:38:54.621" v="43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A3154D26-DEFF-BE46-8B55-5FAA00372793}" dt="2021-03-11T14:26:27.876" v="96"/>
        <pc:sldMkLst>
          <pc:docMk/>
          <pc:sldMk cId="2116864396" sldId="505"/>
        </pc:sldMkLst>
        <pc:spChg chg="mod">
          <ac:chgData name="Khattab, Sherif" userId="c83b1e15-36f3-4f46-aceb-05aac24c545e" providerId="ADAL" clId="{A3154D26-DEFF-BE46-8B55-5FAA00372793}" dt="2021-03-11T14:26:27.876" v="96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A3154D26-DEFF-BE46-8B55-5FAA00372793}" dt="2021-03-11T14:29:45.897" v="16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A3154D26-DEFF-BE46-8B55-5FAA00372793}" dt="2021-03-11T14:29:45.897" v="16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40:00.606" v="454"/>
        <pc:sldMkLst>
          <pc:docMk/>
          <pc:sldMk cId="3106578269" sldId="548"/>
        </pc:sldMkLst>
        <pc:spChg chg="mod">
          <ac:chgData name="Khattab, Sherif" userId="c83b1e15-36f3-4f46-aceb-05aac24c545e" providerId="ADAL" clId="{A3154D26-DEFF-BE46-8B55-5FAA00372793}" dt="2021-03-11T14:39:16.657" v="44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matics.pitt.edu/events/alumni-colloquium-career-having-your-cake-and-eating-it-too" TargetMode="External"/><Relationship Id="rId2" Type="http://schemas.openxmlformats.org/officeDocument/2006/relationships/hyperlink" Target="http://www.stat.cmu.edu/wi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twire.pitt.edu/announcements/undergraduate-students-pittsburgh-campus-take-2021-seru-surve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  <a:p>
            <a:r>
              <a:rPr lang="en-US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34207191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/>
              <a:t>Virtual memory (VM) especially helpful in </a:t>
            </a:r>
            <a:r>
              <a:rPr lang="en-US" altLang="en-US" err="1"/>
              <a:t>multiprogrammed</a:t>
            </a:r>
            <a:r>
              <a:rPr lang="en-US" altLang="en-US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/>
              <a:t>Program uses </a:t>
            </a:r>
            <a:r>
              <a:rPr lang="en-US" altLang="en-US" sz="2646" i="1"/>
              <a:t>virtual addresses</a:t>
            </a:r>
            <a:endParaRPr lang="en-US" altLang="en-US" sz="2646"/>
          </a:p>
          <a:p>
            <a:pPr lvl="1"/>
            <a:r>
              <a:rPr lang="en-US" altLang="en-US" sz="2205"/>
              <a:t>Addresses local to the process</a:t>
            </a:r>
          </a:p>
          <a:p>
            <a:pPr lvl="1"/>
            <a:r>
              <a:rPr lang="en-US" altLang="en-US" sz="2205"/>
              <a:t>Hardware translates virtual address to </a:t>
            </a:r>
            <a:r>
              <a:rPr lang="en-US" altLang="en-US" sz="2205" i="1"/>
              <a:t>physical address</a:t>
            </a:r>
            <a:endParaRPr lang="en-US" altLang="en-US" sz="2205"/>
          </a:p>
          <a:p>
            <a:r>
              <a:rPr lang="en-US" altLang="en-US" sz="2646"/>
              <a:t>Translation done by the </a:t>
            </a:r>
            <a:r>
              <a:rPr lang="en-US" altLang="en-US" sz="2646" b="1" i="1"/>
              <a:t>M</a:t>
            </a:r>
            <a:r>
              <a:rPr lang="en-US" altLang="en-US" sz="2646" i="1"/>
              <a:t>emory </a:t>
            </a:r>
            <a:r>
              <a:rPr lang="en-US" altLang="en-US" sz="2646" b="1" i="1"/>
              <a:t>M</a:t>
            </a:r>
            <a:r>
              <a:rPr lang="en-US" altLang="en-US" sz="2646" i="1"/>
              <a:t>anagement </a:t>
            </a:r>
            <a:r>
              <a:rPr lang="en-US" altLang="en-US" sz="2646" b="1" i="1"/>
              <a:t>U</a:t>
            </a:r>
            <a:r>
              <a:rPr lang="en-US" altLang="en-US" sz="2646" i="1"/>
              <a:t>nit</a:t>
            </a:r>
            <a:endParaRPr lang="en-US" altLang="en-US" sz="2646"/>
          </a:p>
          <a:p>
            <a:pPr lvl="1"/>
            <a:r>
              <a:rPr lang="en-US" altLang="en-US" sz="2205"/>
              <a:t>Usually on the same chip as the CPU</a:t>
            </a:r>
          </a:p>
          <a:p>
            <a:pPr lvl="1"/>
            <a:r>
              <a:rPr lang="en-US" altLang="en-US" sz="2205"/>
              <a:t>Only physical addresses leave the CPU/MMU chip</a:t>
            </a:r>
          </a:p>
          <a:p>
            <a:r>
              <a:rPr lang="en-US" altLang="en-US" sz="2646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Page table resides in main (physical) memory</a:t>
            </a:r>
          </a:p>
          <a:p>
            <a:r>
              <a:rPr lang="en-US" altLang="en-US" sz="2646"/>
              <a:t>CPU uses special registers for paging</a:t>
            </a:r>
          </a:p>
          <a:p>
            <a:pPr lvl="1"/>
            <a:r>
              <a:rPr lang="en-US" altLang="en-US" sz="2205"/>
              <a:t>Page table base register (PTBR) points to the page table</a:t>
            </a:r>
          </a:p>
          <a:p>
            <a:pPr lvl="1"/>
            <a:r>
              <a:rPr lang="en-US" altLang="en-US" sz="2205"/>
              <a:t>Page table length register (PTLR) contains length of page table: restricts maximum legal logical address</a:t>
            </a:r>
          </a:p>
          <a:p>
            <a:r>
              <a:rPr lang="en-US" altLang="en-US" sz="2646"/>
              <a:t>Translating an address requires two memory accesses</a:t>
            </a:r>
          </a:p>
          <a:p>
            <a:pPr lvl="1"/>
            <a:r>
              <a:rPr lang="en-US" altLang="en-US" sz="2205"/>
              <a:t>First access reads page table entry (PTE)</a:t>
            </a:r>
          </a:p>
          <a:p>
            <a:pPr lvl="1"/>
            <a:r>
              <a:rPr lang="en-US" altLang="en-US" sz="2205"/>
              <a:t>Second access reads the data / instruction from memory</a:t>
            </a:r>
          </a:p>
          <a:p>
            <a:r>
              <a:rPr lang="en-US" altLang="en-US" sz="2646"/>
              <a:t>Reduce number of memory accesses</a:t>
            </a:r>
          </a:p>
          <a:p>
            <a:pPr lvl="1"/>
            <a:r>
              <a:rPr lang="en-US" altLang="en-US" sz="2205"/>
              <a:t>Can’t avoid second access (we need the value from memory)</a:t>
            </a:r>
          </a:p>
          <a:p>
            <a:pPr lvl="1"/>
            <a:r>
              <a:rPr lang="en-US" altLang="en-US" sz="2205"/>
              <a:t>Eliminate first access by keeping a hardware cache (called a </a:t>
            </a:r>
            <a:r>
              <a:rPr lang="en-US" altLang="en-US" sz="2205" i="1"/>
              <a:t>translation lookaside buffer</a:t>
            </a:r>
            <a:r>
              <a:rPr lang="en-US" altLang="en-US" sz="2205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ighlight>
                  <a:srgbClr val="FF0000"/>
                </a:highlight>
              </a:rPr>
              <a:t>Page fault </a:t>
            </a:r>
            <a:r>
              <a:rPr lang="en-US" altLang="en-US"/>
              <a:t>forces a choice</a:t>
            </a:r>
          </a:p>
          <a:p>
            <a:pPr lvl="1"/>
            <a:r>
              <a:rPr lang="en-US" altLang="en-US"/>
              <a:t>No room for new page (steady state)</a:t>
            </a:r>
          </a:p>
          <a:p>
            <a:pPr lvl="1"/>
            <a:r>
              <a:rPr lang="en-US" altLang="en-US"/>
              <a:t>Which page must be removed to make room for an incoming page?</a:t>
            </a:r>
          </a:p>
          <a:p>
            <a:r>
              <a:rPr lang="en-US" altLang="en-US"/>
              <a:t>How is a page removed from physical memory?</a:t>
            </a:r>
          </a:p>
          <a:p>
            <a:pPr lvl="1"/>
            <a:r>
              <a:rPr lang="en-US" altLang="en-US"/>
              <a:t>If the page is unmodified, simply overwrite it: a copy already exists on disk</a:t>
            </a:r>
          </a:p>
          <a:p>
            <a:pPr lvl="1"/>
            <a:r>
              <a:rPr lang="en-US" altLang="en-US"/>
              <a:t>If the page has been modified, it must be written back to disk: prefer unmodified pages?</a:t>
            </a:r>
          </a:p>
          <a:p>
            <a:r>
              <a:rPr lang="en-US" altLang="en-US"/>
              <a:t>Better not to choose an often used page</a:t>
            </a:r>
          </a:p>
          <a:p>
            <a:pPr lvl="1"/>
            <a:r>
              <a:rPr lang="en-US" altLang="en-US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What’s the best we can possibly do?</a:t>
            </a:r>
          </a:p>
          <a:p>
            <a:pPr lvl="1"/>
            <a:r>
              <a:rPr lang="en-US" altLang="en-US"/>
              <a:t>Assume perfect knowledge of the future</a:t>
            </a:r>
          </a:p>
          <a:p>
            <a:pPr lvl="1"/>
            <a:r>
              <a:rPr lang="en-US" altLang="en-US"/>
              <a:t>Not realizable in practice (usually)</a:t>
            </a:r>
          </a:p>
          <a:p>
            <a:pPr lvl="1"/>
            <a:r>
              <a:rPr lang="en-US" altLang="en-US"/>
              <a:t>Useful for comparison: if another algorithm is within 5% of optimal, not much more can be done…</a:t>
            </a:r>
          </a:p>
          <a:p>
            <a:r>
              <a:rPr lang="en-US" altLang="en-US"/>
              <a:t>Algorithm: replace the page that will be used furthest in the future</a:t>
            </a:r>
          </a:p>
          <a:p>
            <a:pPr lvl="1"/>
            <a:r>
              <a:rPr lang="en-US" altLang="en-US"/>
              <a:t>Only works if we know the whole sequence!</a:t>
            </a:r>
          </a:p>
          <a:p>
            <a:pPr lvl="1"/>
            <a:r>
              <a:rPr lang="en-US" altLang="en-US"/>
              <a:t>Can be approximated by running the program twice</a:t>
            </a:r>
          </a:p>
          <a:p>
            <a:pPr lvl="2"/>
            <a:r>
              <a:rPr lang="en-US" altLang="en-US"/>
              <a:t>Once to generate the reference trace</a:t>
            </a:r>
          </a:p>
          <a:p>
            <a:pPr lvl="2"/>
            <a:r>
              <a:rPr lang="en-US" altLang="en-US"/>
              <a:t>Once (or more) to apply the optimal algorithm</a:t>
            </a:r>
          </a:p>
          <a:p>
            <a:r>
              <a:rPr lang="en-US" altLang="en-US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3/12: Homework 7</a:t>
            </a:r>
          </a:p>
          <a:p>
            <a:pPr lvl="1"/>
            <a:r>
              <a:rPr lang="en-US"/>
              <a:t>3/15: Project 2 (Extended Deadline)</a:t>
            </a:r>
          </a:p>
          <a:p>
            <a:pPr lvl="1"/>
            <a:r>
              <a:rPr lang="en-US"/>
              <a:t>Tophat questions due one week after each lecture</a:t>
            </a:r>
          </a:p>
          <a:p>
            <a:r>
              <a:rPr lang="en-US"/>
              <a:t>Comment on each other’s muddiest points</a:t>
            </a:r>
          </a:p>
          <a:p>
            <a:r>
              <a:rPr lang="en-US"/>
              <a:t>Women in Data Science Conference</a:t>
            </a:r>
          </a:p>
          <a:p>
            <a:pPr lvl="1"/>
            <a:r>
              <a:rPr lang="en-US">
                <a:hlinkClick r:id="rId2"/>
              </a:rPr>
              <a:t>http://www.stat.cmu.edu/wids/</a:t>
            </a:r>
            <a:endParaRPr lang="en-US"/>
          </a:p>
          <a:p>
            <a:r>
              <a:rPr lang="en-US"/>
              <a:t>Mathematics Colloquium this Friday at 3:30 pm</a:t>
            </a:r>
          </a:p>
          <a:p>
            <a:pPr lvl="1"/>
            <a:r>
              <a:rPr lang="en-US">
                <a:hlinkClick r:id="rId3"/>
              </a:rPr>
              <a:t>http://mathematics.pitt.edu/events/alumni-colloquium-career-having-your-cake-and-eating-it-too</a:t>
            </a:r>
            <a:endParaRPr lang="en-US"/>
          </a:p>
          <a:p>
            <a:r>
              <a:rPr lang="en-US"/>
              <a:t>The Student Experience in the Research University (SERU) survey</a:t>
            </a:r>
          </a:p>
          <a:p>
            <a:pPr lvl="1"/>
            <a:r>
              <a:rPr lang="en-US">
                <a:hlinkClick r:id="rId4"/>
              </a:rPr>
              <a:t>https://www.pittwire.pitt.edu/announcements/undergraduate-students-pittsburgh-campus-take-2021-seru-survey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E7B-223B-41F8-95DC-943F7D3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Replacement Algorithms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DD-EFBA-4CFD-9D80-AF2827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D911-07E5-456F-B7D8-2B63A9555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7482-8EB6-4888-A0B2-8F08401E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339C-DEB6-42BF-B60F-61A2B7C1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2002007"/>
            <a:ext cx="9097801" cy="39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0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F2DD36-057B-E54C-9708-3AF53C056F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78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CPU Scheduling Algorithms</a:t>
            </a:r>
          </a:p>
          <a:p>
            <a:pPr lvl="1"/>
            <a:r>
              <a:rPr lang="en-US"/>
              <a:t>Multi-level Feedback</a:t>
            </a:r>
          </a:p>
          <a:p>
            <a:pPr lvl="1"/>
            <a:r>
              <a:rPr lang="en-US"/>
              <a:t>Estimating CPU burst time</a:t>
            </a:r>
          </a:p>
          <a:p>
            <a:r>
              <a:rPr lang="en-US"/>
              <a:t>Memory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CPU Burst Estimation</a:t>
            </a:r>
          </a:p>
          <a:p>
            <a:pPr lvl="1"/>
            <a:r>
              <a:rPr lang="en-US"/>
              <a:t>Exponential averaging along with how to find the variables associated with it.</a:t>
            </a:r>
          </a:p>
          <a:p>
            <a:pPr lvl="1"/>
            <a:r>
              <a:rPr lang="en-US"/>
              <a:t>does alpha only uses those values or it depends</a:t>
            </a:r>
          </a:p>
          <a:p>
            <a:pPr lvl="1"/>
            <a:r>
              <a:rPr lang="en-US"/>
              <a:t>How do the alpha values help us predict </a:t>
            </a:r>
            <a:r>
              <a:rPr lang="en-US" err="1"/>
              <a:t>cpu</a:t>
            </a:r>
            <a:r>
              <a:rPr lang="en-US"/>
              <a:t> burst times?</a:t>
            </a:r>
          </a:p>
          <a:p>
            <a:pPr lvl="1"/>
            <a:r>
              <a:rPr lang="en-US"/>
              <a:t>I'm still a little shaky on how the different alpha values can allow us to differently predict CPU burst times (0.8 vs 0.5 vs 0.2)</a:t>
            </a:r>
          </a:p>
          <a:p>
            <a:pPr lvl="1"/>
            <a:r>
              <a:rPr lang="en-US"/>
              <a:t>Exponential Alpha and how it relates to CPU bursting/overall Scheduling performance metrics.</a:t>
            </a:r>
          </a:p>
          <a:p>
            <a:pPr lvl="1"/>
            <a:r>
              <a:rPr lang="en-US"/>
              <a:t>I did not understand what the graph meant for exponentially decreasing coefficients.</a:t>
            </a:r>
          </a:p>
          <a:p>
            <a:pPr lvl="1"/>
            <a:r>
              <a:rPr lang="en-US"/>
              <a:t>Should we know how to calculate CPU burst?</a:t>
            </a:r>
          </a:p>
          <a:p>
            <a:r>
              <a:rPr lang="en-US"/>
              <a:t>In multilevel feedback scheduling, what exactly determines if a process should move down or up a queue?</a:t>
            </a:r>
          </a:p>
          <a:p>
            <a:pPr lvl="1"/>
            <a:r>
              <a:rPr lang="en-US"/>
              <a:t>Tracing multilevel queues</a:t>
            </a:r>
          </a:p>
          <a:p>
            <a:pPr lvl="1"/>
            <a:r>
              <a:rPr lang="en-US"/>
              <a:t>How to determine the priority of queue in the multi-level feedback algorithm? Is it based on the scheduling algorithm taken in that queue?</a:t>
            </a:r>
          </a:p>
          <a:p>
            <a:r>
              <a:rPr lang="en-US"/>
              <a:t>Also could we have better depictions of the mathematical algorithms? (Like written in Latex/more formal math notation instead of text in the slides)</a:t>
            </a:r>
          </a:p>
          <a:p>
            <a:r>
              <a:rPr lang="en-US"/>
              <a:t>In shortest job first, if a process is preempted after its quantum expires at the same time a new process arrives, which one is added to the queue first?</a:t>
            </a:r>
          </a:p>
          <a:p>
            <a:r>
              <a:rPr lang="en-US" err="1"/>
              <a:t>cpu</a:t>
            </a:r>
            <a:r>
              <a:rPr lang="en-US"/>
              <a:t>-bound vs </a:t>
            </a:r>
            <a:r>
              <a:rPr lang="en-US" err="1"/>
              <a:t>i</a:t>
            </a:r>
            <a:r>
              <a:rPr lang="en-US"/>
              <a:t>/o-bound: how that affects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Memory Management</a:t>
            </a:r>
          </a:p>
          <a:p>
            <a:pPr lvl="1"/>
            <a:r>
              <a:rPr lang="en-US"/>
              <a:t>the whole memory management section was confusing.</a:t>
            </a:r>
          </a:p>
          <a:p>
            <a:pPr lvl="1"/>
            <a:r>
              <a:rPr lang="en-US"/>
              <a:t>The 3 basic memory organization methods (particularly the rightmost one that used device drivers)</a:t>
            </a:r>
          </a:p>
          <a:p>
            <a:pPr lvl="2"/>
            <a:r>
              <a:rPr lang="en-US"/>
              <a:t>How to choose a partition scheme (example scenario)</a:t>
            </a:r>
          </a:p>
          <a:p>
            <a:pPr lvl="1"/>
            <a:r>
              <a:rPr lang="en-US"/>
              <a:t>While assigning memory to the processes, how does it know the memory each process is going to need before it runs?</a:t>
            </a:r>
          </a:p>
          <a:p>
            <a:pPr lvl="1"/>
            <a:r>
              <a:rPr lang="en-US"/>
              <a:t>What does no swapping or paging mean?</a:t>
            </a:r>
          </a:p>
          <a:p>
            <a:pPr lvl="1"/>
            <a:r>
              <a:rPr lang="en-US"/>
              <a:t>base and limit registers</a:t>
            </a:r>
          </a:p>
          <a:p>
            <a:pPr lvl="1"/>
            <a:r>
              <a:rPr lang="en-US"/>
              <a:t>Some elaboration on how memory management protection "may not" be an issue if there is only process running? What are the risks with multiple processes?</a:t>
            </a:r>
          </a:p>
          <a:p>
            <a:pPr lvl="1"/>
            <a:r>
              <a:rPr lang="en-US"/>
              <a:t>How are new processes set up in a fixed partition scheme with a global input queue?</a:t>
            </a:r>
          </a:p>
          <a:p>
            <a:pPr lvl="2"/>
            <a:r>
              <a:rPr lang="en-US"/>
              <a:t>how different queues for partitions affect CPU usage</a:t>
            </a:r>
          </a:p>
          <a:p>
            <a:pPr lvl="1"/>
            <a:r>
              <a:rPr lang="en-US"/>
              <a:t>dynamic partitioning and how you select processes to enter memory</a:t>
            </a:r>
          </a:p>
          <a:p>
            <a:r>
              <a:rPr lang="en-US"/>
              <a:t>The </a:t>
            </a:r>
            <a:r>
              <a:rPr lang="en-US" err="1"/>
              <a:t>cpu</a:t>
            </a:r>
            <a:r>
              <a:rPr lang="en-US"/>
              <a:t> usage graph and </a:t>
            </a:r>
            <a:r>
              <a:rPr lang="en-US" err="1"/>
              <a:t>i</a:t>
            </a:r>
            <a:r>
              <a:rPr lang="en-US"/>
              <a:t>/o vs </a:t>
            </a:r>
            <a:r>
              <a:rPr lang="en-US" err="1"/>
              <a:t>cpu</a:t>
            </a:r>
            <a:r>
              <a:rPr lang="en-US"/>
              <a:t> utilization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Macintosh PowerPoint</Application>
  <PresentationFormat>Custom</PresentationFormat>
  <Paragraphs>269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FCFS Problem in HW7</vt:lpstr>
      <vt:lpstr>CPU Burst Estimation</vt:lpstr>
      <vt:lpstr>Muddiest Points (2/2)</vt:lpstr>
      <vt:lpstr>Memory Management for Embedded Systems</vt:lpstr>
      <vt:lpstr>Why do we need more processes?</vt:lpstr>
      <vt:lpstr>Today’s Agenda …</vt:lpstr>
      <vt:lpstr>Base and limit registers</vt:lpstr>
      <vt:lpstr>Virtual memory</vt:lpstr>
      <vt:lpstr>Virtual and physical addresses</vt:lpstr>
      <vt:lpstr>Address Translation</vt:lpstr>
      <vt:lpstr>Paging and page tables</vt:lpstr>
      <vt:lpstr>What’s in a page table entry?</vt:lpstr>
      <vt:lpstr>Implementing page tables in hardware </vt:lpstr>
      <vt:lpstr>Page replacement algorithms</vt:lpstr>
      <vt:lpstr>Optimal page replacement algorithm</vt:lpstr>
      <vt:lpstr>Not-recently-used (NRU) algorithm</vt:lpstr>
      <vt:lpstr>Page Replacement Algorithms Components</vt:lpstr>
      <vt:lpstr>First-In, First-Out (FIFO)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2021-09-01T06:21:14Z</dcterms:modified>
</cp:coreProperties>
</file>