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454" r:id="rId2"/>
    <p:sldId id="496" r:id="rId3"/>
    <p:sldId id="497" r:id="rId4"/>
    <p:sldId id="498" r:id="rId5"/>
    <p:sldId id="507" r:id="rId6"/>
    <p:sldId id="508" r:id="rId7"/>
    <p:sldId id="509" r:id="rId8"/>
    <p:sldId id="503" r:id="rId9"/>
    <p:sldId id="504" r:id="rId10"/>
    <p:sldId id="322" r:id="rId11"/>
    <p:sldId id="363" r:id="rId12"/>
    <p:sldId id="324" r:id="rId13"/>
    <p:sldId id="364" r:id="rId14"/>
    <p:sldId id="368" r:id="rId15"/>
    <p:sldId id="367" r:id="rId16"/>
    <p:sldId id="510" r:id="rId17"/>
    <p:sldId id="506" r:id="rId18"/>
    <p:sldId id="505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392AF-60C0-7C4E-B866-540BD3A79BF5}" v="1" dt="2021-09-01T06:15:1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C38392AF-60C0-7C4E-B866-540BD3A79BF5}"/>
    <pc:docChg chg="modSld">
      <pc:chgData name="Khattab, Sherif" userId="c83b1e15-36f3-4f46-aceb-05aac24c545e" providerId="ADAL" clId="{C38392AF-60C0-7C4E-B866-540BD3A79BF5}" dt="2021-09-01T06:15:19.930" v="0"/>
      <pc:docMkLst>
        <pc:docMk/>
      </pc:docMkLst>
      <pc:sldChg chg="modSp">
        <pc:chgData name="Khattab, Sherif" userId="c83b1e15-36f3-4f46-aceb-05aac24c545e" providerId="ADAL" clId="{C38392AF-60C0-7C4E-B866-540BD3A79BF5}" dt="2021-09-01T06:15:19.930" v="0"/>
        <pc:sldMkLst>
          <pc:docMk/>
          <pc:sldMk cId="1330366002" sldId="454"/>
        </pc:sldMkLst>
        <pc:spChg chg="mod">
          <ac:chgData name="Khattab, Sherif" userId="c83b1e15-36f3-4f46-aceb-05aac24c545e" providerId="ADAL" clId="{C38392AF-60C0-7C4E-B866-540BD3A79BF5}" dt="2021-09-01T06:15:19.93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4F68BA0-932C-4D21-AEE0-E945C2C3FB87}"/>
    <pc:docChg chg="undo custSel addSld modSld">
      <pc:chgData name="Khattab, Sherif" userId="c83b1e15-36f3-4f46-aceb-05aac24c545e" providerId="ADAL" clId="{94F68BA0-932C-4D21-AEE0-E945C2C3FB87}" dt="2021-01-28T21:10:21.158" v="176" actId="20577"/>
      <pc:docMkLst>
        <pc:docMk/>
      </pc:docMkLst>
      <pc:sldChg chg="addSp modSp new mod modNotesTx">
        <pc:chgData name="Khattab, Sherif" userId="c83b1e15-36f3-4f46-aceb-05aac24c545e" providerId="ADAL" clId="{94F68BA0-932C-4D21-AEE0-E945C2C3FB87}" dt="2021-01-28T21:07:59.505" v="24" actId="1076"/>
        <pc:sldMkLst>
          <pc:docMk/>
          <pc:sldMk cId="1845419114" sldId="507"/>
        </pc:sldMkLst>
        <pc:spChg chg="mod">
          <ac:chgData name="Khattab, Sherif" userId="c83b1e15-36f3-4f46-aceb-05aac24c545e" providerId="ADAL" clId="{94F68BA0-932C-4D21-AEE0-E945C2C3FB87}" dt="2021-01-28T21:07:52.378" v="21" actId="20577"/>
          <ac:spMkLst>
            <pc:docMk/>
            <pc:sldMk cId="1845419114" sldId="507"/>
            <ac:spMk id="2" creationId="{21B069AF-6569-4512-986F-E784F07B4C99}"/>
          </ac:spMkLst>
        </pc:spChg>
        <pc:picChg chg="add mod">
          <ac:chgData name="Khattab, Sherif" userId="c83b1e15-36f3-4f46-aceb-05aac24c545e" providerId="ADAL" clId="{94F68BA0-932C-4D21-AEE0-E945C2C3FB87}" dt="2021-01-28T21:07:59.505" v="24" actId="1076"/>
          <ac:picMkLst>
            <pc:docMk/>
            <pc:sldMk cId="1845419114" sldId="507"/>
            <ac:picMk id="7" creationId="{A2165A44-E543-4E5D-ADBC-6FFA9E6C6982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8:43.072" v="60" actId="1076"/>
        <pc:sldMkLst>
          <pc:docMk/>
          <pc:sldMk cId="2093362943" sldId="508"/>
        </pc:sldMkLst>
        <pc:spChg chg="mod">
          <ac:chgData name="Khattab, Sherif" userId="c83b1e15-36f3-4f46-aceb-05aac24c545e" providerId="ADAL" clId="{94F68BA0-932C-4D21-AEE0-E945C2C3FB87}" dt="2021-01-28T21:08:23.017" v="57" actId="313"/>
          <ac:spMkLst>
            <pc:docMk/>
            <pc:sldMk cId="2093362943" sldId="508"/>
            <ac:spMk id="2" creationId="{9EB84ECC-A963-45D4-A10E-8ED34DA7EC35}"/>
          </ac:spMkLst>
        </pc:spChg>
        <pc:picChg chg="add mod">
          <ac:chgData name="Khattab, Sherif" userId="c83b1e15-36f3-4f46-aceb-05aac24c545e" providerId="ADAL" clId="{94F68BA0-932C-4D21-AEE0-E945C2C3FB87}" dt="2021-01-28T21:08:43.072" v="60" actId="1076"/>
          <ac:picMkLst>
            <pc:docMk/>
            <pc:sldMk cId="2093362943" sldId="508"/>
            <ac:picMk id="7" creationId="{F2F5B2AD-A872-4FA9-A92F-14E4C405740D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9:24.051" v="94" actId="1076"/>
        <pc:sldMkLst>
          <pc:docMk/>
          <pc:sldMk cId="2804781805" sldId="509"/>
        </pc:sldMkLst>
        <pc:spChg chg="mod">
          <ac:chgData name="Khattab, Sherif" userId="c83b1e15-36f3-4f46-aceb-05aac24c545e" providerId="ADAL" clId="{94F68BA0-932C-4D21-AEE0-E945C2C3FB87}" dt="2021-01-28T21:09:17.446" v="91" actId="20577"/>
          <ac:spMkLst>
            <pc:docMk/>
            <pc:sldMk cId="2804781805" sldId="509"/>
            <ac:spMk id="2" creationId="{4CDF7C92-8AA2-4CD2-B245-54C2A5C9C9CD}"/>
          </ac:spMkLst>
        </pc:spChg>
        <pc:picChg chg="add mod">
          <ac:chgData name="Khattab, Sherif" userId="c83b1e15-36f3-4f46-aceb-05aac24c545e" providerId="ADAL" clId="{94F68BA0-932C-4D21-AEE0-E945C2C3FB87}" dt="2021-01-28T21:09:24.051" v="94" actId="1076"/>
          <ac:picMkLst>
            <pc:docMk/>
            <pc:sldMk cId="2804781805" sldId="509"/>
            <ac:picMk id="7" creationId="{238CB2BB-984B-497A-B1B0-CC96CC2896B9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10:21.158" v="176" actId="20577"/>
        <pc:sldMkLst>
          <pc:docMk/>
          <pc:sldMk cId="2276284397" sldId="510"/>
        </pc:sldMkLst>
        <pc:spChg chg="mod">
          <ac:chgData name="Khattab, Sherif" userId="c83b1e15-36f3-4f46-aceb-05aac24c545e" providerId="ADAL" clId="{94F68BA0-932C-4D21-AEE0-E945C2C3FB87}" dt="2021-01-28T21:09:56.097" v="114" actId="20577"/>
          <ac:spMkLst>
            <pc:docMk/>
            <pc:sldMk cId="2276284397" sldId="510"/>
            <ac:spMk id="2" creationId="{ED8DF9D2-F7BE-4014-8ED6-0A9CC155D769}"/>
          </ac:spMkLst>
        </pc:spChg>
        <pc:spChg chg="mod">
          <ac:chgData name="Khattab, Sherif" userId="c83b1e15-36f3-4f46-aceb-05aac24c545e" providerId="ADAL" clId="{94F68BA0-932C-4D21-AEE0-E945C2C3FB87}" dt="2021-01-28T21:10:21.158" v="176" actId="20577"/>
          <ac:spMkLst>
            <pc:docMk/>
            <pc:sldMk cId="2276284397" sldId="510"/>
            <ac:spMk id="3" creationId="{E35EDF3F-B0B6-47E3-BCA9-5BEDD8E3FA86}"/>
          </ac:spMkLst>
        </pc:spChg>
        <pc:picChg chg="add mod">
          <ac:chgData name="Khattab, Sherif" userId="c83b1e15-36f3-4f46-aceb-05aac24c545e" providerId="ADAL" clId="{94F68BA0-932C-4D21-AEE0-E945C2C3FB87}" dt="2021-01-28T21:10:02.098" v="117" actId="1076"/>
          <ac:picMkLst>
            <pc:docMk/>
            <pc:sldMk cId="2276284397" sldId="510"/>
            <ac:picMk id="7" creationId="{0DABBA41-FAA6-467C-B712-8335CEA891A8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B684AADD-90BB-CF4F-9435-F94DD05F558E}"/>
    <pc:docChg chg="undo custSel addSld delSld modSld sldOrd">
      <pc:chgData name="Khattab, Sherif" userId="c83b1e15-36f3-4f46-aceb-05aac24c545e" providerId="ADAL" clId="{B684AADD-90BB-CF4F-9435-F94DD05F558E}" dt="2021-01-28T17:28:34.719" v="1364" actId="2696"/>
      <pc:docMkLst>
        <pc:docMk/>
      </pc:docMkLst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71999567" sldId="349"/>
        </pc:sldMkLst>
      </pc:sldChg>
      <pc:sldChg chg="ord">
        <pc:chgData name="Khattab, Sherif" userId="c83b1e15-36f3-4f46-aceb-05aac24c545e" providerId="ADAL" clId="{B684AADD-90BB-CF4F-9435-F94DD05F558E}" dt="2021-01-26T14:32:10.862" v="312" actId="20578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1934104099" sldId="365"/>
        </pc:sldMkLst>
      </pc:sldChg>
      <pc:sldChg chg="add 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447254094" sldId="365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2782429159" sldId="366"/>
        </pc:sldMkLst>
      </pc:sldChg>
      <pc:sldChg chg="add del addCm delCm">
        <pc:chgData name="Khattab, Sherif" userId="c83b1e15-36f3-4f46-aceb-05aac24c545e" providerId="ADAL" clId="{B684AADD-90BB-CF4F-9435-F94DD05F558E}" dt="2021-01-28T17:28:34.719" v="1364" actId="2696"/>
        <pc:sldMkLst>
          <pc:docMk/>
          <pc:sldMk cId="3566018227" sldId="366"/>
        </pc:sldMkLst>
      </pc:sldChg>
      <pc:sldChg chg="modSp mod ord">
        <pc:chgData name="Khattab, Sherif" userId="c83b1e15-36f3-4f46-aceb-05aac24c545e" providerId="ADAL" clId="{B684AADD-90BB-CF4F-9435-F94DD05F558E}" dt="2021-01-28T15:39:45.046" v="1140" actId="20577"/>
        <pc:sldMkLst>
          <pc:docMk/>
          <pc:sldMk cId="2251973667" sldId="367"/>
        </pc:sldMkLst>
        <pc:spChg chg="mod">
          <ac:chgData name="Khattab, Sherif" userId="c83b1e15-36f3-4f46-aceb-05aac24c545e" providerId="ADAL" clId="{B684AADD-90BB-CF4F-9435-F94DD05F558E}" dt="2021-01-28T15:39:45.046" v="1140" actId="20577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B684AADD-90BB-CF4F-9435-F94DD05F558E}" dt="2021-01-28T15:34:09.666" v="973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Sp delSp modSp mod">
        <pc:chgData name="Khattab, Sherif" userId="c83b1e15-36f3-4f46-aceb-05aac24c545e" providerId="ADAL" clId="{B684AADD-90BB-CF4F-9435-F94DD05F558E}" dt="2021-01-28T15:37:21.730" v="1080" actId="207"/>
        <pc:sldMkLst>
          <pc:docMk/>
          <pc:sldMk cId="3138501136" sldId="368"/>
        </pc:sldMkLst>
        <pc:spChg chg="add del mod">
          <ac:chgData name="Khattab, Sherif" userId="c83b1e15-36f3-4f46-aceb-05aac24c545e" providerId="ADAL" clId="{B684AADD-90BB-CF4F-9435-F94DD05F558E}" dt="2021-01-28T15:35:36.549" v="1024" actId="478"/>
          <ac:spMkLst>
            <pc:docMk/>
            <pc:sldMk cId="3138501136" sldId="368"/>
            <ac:spMk id="2" creationId="{485C4605-169E-6745-BE63-46332CC6882C}"/>
          </ac:spMkLst>
        </pc:spChg>
        <pc:spChg chg="mod">
          <ac:chgData name="Khattab, Sherif" userId="c83b1e15-36f3-4f46-aceb-05aac24c545e" providerId="ADAL" clId="{B684AADD-90BB-CF4F-9435-F94DD05F558E}" dt="2021-01-28T15:37:21.730" v="1080" actId="207"/>
          <ac:spMkLst>
            <pc:docMk/>
            <pc:sldMk cId="3138501136" sldId="368"/>
            <ac:spMk id="99330" creationId="{1FD61C16-1735-DD40-B974-BFE9976EA2BC}"/>
          </ac:spMkLst>
        </pc:spChg>
        <pc:spChg chg="del">
          <ac:chgData name="Khattab, Sherif" userId="c83b1e15-36f3-4f46-aceb-05aac24c545e" providerId="ADAL" clId="{B684AADD-90BB-CF4F-9435-F94DD05F558E}" dt="2021-01-28T15:35:38.558" v="1025" actId="478"/>
          <ac:spMkLst>
            <pc:docMk/>
            <pc:sldMk cId="3138501136" sldId="368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6:02.345" v="1033" actId="1076"/>
          <ac:spMkLst>
            <pc:docMk/>
            <pc:sldMk cId="3138501136" sldId="368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0:55.050" v="849" actId="20577"/>
          <ac:spMkLst>
            <pc:docMk/>
            <pc:sldMk cId="3138501136" sldId="368"/>
            <ac:spMk id="99333" creationId="{6961FFD0-3136-6744-AF77-2A7A1A790F1E}"/>
          </ac:spMkLst>
        </pc:spChg>
        <pc:spChg chg="del">
          <ac:chgData name="Khattab, Sherif" userId="c83b1e15-36f3-4f46-aceb-05aac24c545e" providerId="ADAL" clId="{B684AADD-90BB-CF4F-9435-F94DD05F558E}" dt="2021-01-28T15:35:29.751" v="1023" actId="478"/>
          <ac:spMkLst>
            <pc:docMk/>
            <pc:sldMk cId="3138501136" sldId="368"/>
            <ac:spMk id="99334" creationId="{8F2D5176-7566-274B-9774-BC0B18321A89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210992163" sldId="369"/>
        </pc:sldMkLst>
        <pc:spChg chg="mod">
          <ac:chgData name="Khattab, Sherif" userId="c83b1e15-36f3-4f46-aceb-05aac24c545e" providerId="ADAL" clId="{B684AADD-90BB-CF4F-9435-F94DD05F558E}" dt="2021-01-28T15:32:49.210" v="933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B684AADD-90BB-CF4F-9435-F94DD05F558E}" dt="2021-01-28T15:40:52.975" v="1259" actId="20577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4013065491" sldId="370"/>
        </pc:sldMkLst>
        <pc:spChg chg="mod">
          <ac:chgData name="Khattab, Sherif" userId="c83b1e15-36f3-4f46-aceb-05aac24c545e" providerId="ADAL" clId="{B684AADD-90BB-CF4F-9435-F94DD05F558E}" dt="2021-01-28T15:33:28.965" v="951" actId="6549"/>
          <ac:spMkLst>
            <pc:docMk/>
            <pc:sldMk cId="4013065491" sldId="370"/>
            <ac:spMk id="101378" creationId="{1C91B2E0-F076-D54D-8685-060CEC00A4EC}"/>
          </ac:spMkLst>
        </pc:spChg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592968416" sldId="371"/>
        </pc:sldMkLst>
      </pc:sldChg>
      <pc:sldChg chg="del or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24051756" sldId="470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25764700" sldId="471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109107092" sldId="47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634117846" sldId="476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038969182" sldId="477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6259628" sldId="478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73856523" sldId="47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02489455" sldId="481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60930406" sldId="48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87835057" sldId="48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48397067" sldId="48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73539870" sldId="487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63323927" sldId="488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6409682" sldId="48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106575" sldId="49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47713174" sldId="49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29126942" sldId="495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  <pc:sldChg chg="modSp mod">
        <pc:chgData name="Khattab, Sherif" userId="c83b1e15-36f3-4f46-aceb-05aac24c545e" providerId="ADAL" clId="{B684AADD-90BB-CF4F-9435-F94DD05F558E}" dt="2021-01-28T15:42:31.940" v="136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84AADD-90BB-CF4F-9435-F94DD05F558E}" dt="2021-01-28T15:42:31.940" v="136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684AADD-90BB-CF4F-9435-F94DD05F558E}" dt="2021-01-28T14:35:40.618" v="366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B684AADD-90BB-CF4F-9435-F94DD05F558E}" dt="2021-01-26T14:22:29.940" v="216" actId="5793"/>
          <ac:spMkLst>
            <pc:docMk/>
            <pc:sldMk cId="3138829773" sldId="497"/>
            <ac:spMk id="2" creationId="{2969761F-F084-A844-BC34-CEF435FACF22}"/>
          </ac:spMkLst>
        </pc:spChg>
        <pc:spChg chg="mod">
          <ac:chgData name="Khattab, Sherif" userId="c83b1e15-36f3-4f46-aceb-05aac24c545e" providerId="ADAL" clId="{B684AADD-90BB-CF4F-9435-F94DD05F558E}" dt="2021-01-28T14:35:40.618" v="366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modSp new mod">
        <pc:chgData name="Khattab, Sherif" userId="c83b1e15-36f3-4f46-aceb-05aac24c545e" providerId="ADAL" clId="{B684AADD-90BB-CF4F-9435-F94DD05F558E}" dt="2021-01-28T15:29:18.443" v="795" actId="1036"/>
        <pc:sldMkLst>
          <pc:docMk/>
          <pc:sldMk cId="1076502047" sldId="498"/>
        </pc:sldMkLst>
        <pc:spChg chg="mod">
          <ac:chgData name="Khattab, Sherif" userId="c83b1e15-36f3-4f46-aceb-05aac24c545e" providerId="ADAL" clId="{B684AADD-90BB-CF4F-9435-F94DD05F558E}" dt="2021-01-26T14:22:48.515" v="265" actId="20577"/>
          <ac:spMkLst>
            <pc:docMk/>
            <pc:sldMk cId="1076502047" sldId="498"/>
            <ac:spMk id="2" creationId="{6BF01C35-B7E9-AD43-99C8-95170559C8A0}"/>
          </ac:spMkLst>
        </pc:spChg>
        <pc:spChg chg="mod">
          <ac:chgData name="Khattab, Sherif" userId="c83b1e15-36f3-4f46-aceb-05aac24c545e" providerId="ADAL" clId="{B684AADD-90BB-CF4F-9435-F94DD05F558E}" dt="2021-01-28T15:29:18.443" v="795" actId="1036"/>
          <ac:spMkLst>
            <pc:docMk/>
            <pc:sldMk cId="1076502047" sldId="498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4132220811" sldId="499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34557941" sldId="500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281573410" sldId="501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635768547" sldId="502"/>
        </pc:sldMkLst>
      </pc:sldChg>
      <pc:sldChg chg="add">
        <pc:chgData name="Khattab, Sherif" userId="c83b1e15-36f3-4f46-aceb-05aac24c545e" providerId="ADAL" clId="{B684AADD-90BB-CF4F-9435-F94DD05F558E}" dt="2021-01-26T17:31:22.946" v="313"/>
        <pc:sldMkLst>
          <pc:docMk/>
          <pc:sldMk cId="4120720973" sldId="503"/>
        </pc:sldMkLst>
      </pc:sldChg>
      <pc:sldChg chg="modSp new mod">
        <pc:chgData name="Khattab, Sherif" userId="c83b1e15-36f3-4f46-aceb-05aac24c545e" providerId="ADAL" clId="{B684AADD-90BB-CF4F-9435-F94DD05F558E}" dt="2021-01-28T14:38:55.881" v="486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B684AADD-90BB-CF4F-9435-F94DD05F558E}" dt="2021-01-28T14:37:48.620" v="395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B684AADD-90BB-CF4F-9435-F94DD05F558E}" dt="2021-01-28T14:38:55.881" v="486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del mod">
        <pc:chgData name="Khattab, Sherif" userId="c83b1e15-36f3-4f46-aceb-05aac24c545e" providerId="ADAL" clId="{B684AADD-90BB-CF4F-9435-F94DD05F558E}" dt="2021-01-28T15:32:16.003" v="901" actId="2696"/>
        <pc:sldMkLst>
          <pc:docMk/>
          <pc:sldMk cId="113124652" sldId="505"/>
        </pc:sldMkLst>
        <pc:spChg chg="mod">
          <ac:chgData name="Khattab, Sherif" userId="c83b1e15-36f3-4f46-aceb-05aac24c545e" providerId="ADAL" clId="{B684AADD-90BB-CF4F-9435-F94DD05F558E}" dt="2021-01-28T15:32:14.466" v="900" actId="21"/>
          <ac:spMkLst>
            <pc:docMk/>
            <pc:sldMk cId="113124652" sldId="505"/>
            <ac:spMk id="3" creationId="{088BE4D9-7AF0-C04E-9D9A-D1BFE7064272}"/>
          </ac:spMkLst>
        </pc:spChg>
      </pc:sldChg>
      <pc:sldChg chg="modSp new mod">
        <pc:chgData name="Khattab, Sherif" userId="c83b1e15-36f3-4f46-aceb-05aac24c545e" providerId="ADAL" clId="{B684AADD-90BB-CF4F-9435-F94DD05F558E}" dt="2021-01-28T15:33:15.089" v="950" actId="20577"/>
        <pc:sldMkLst>
          <pc:docMk/>
          <pc:sldMk cId="2414223724" sldId="505"/>
        </pc:sldMkLst>
        <pc:spChg chg="mod">
          <ac:chgData name="Khattab, Sherif" userId="c83b1e15-36f3-4f46-aceb-05aac24c545e" providerId="ADAL" clId="{B684AADD-90BB-CF4F-9435-F94DD05F558E}" dt="2021-01-28T15:33:15.089" v="950" actId="20577"/>
          <ac:spMkLst>
            <pc:docMk/>
            <pc:sldMk cId="2414223724" sldId="505"/>
            <ac:spMk id="2" creationId="{6E7E1F21-C747-FF48-ADD7-0D992EF4AA35}"/>
          </ac:spMkLst>
        </pc:spChg>
        <pc:spChg chg="mod">
          <ac:chgData name="Khattab, Sherif" userId="c83b1e15-36f3-4f46-aceb-05aac24c545e" providerId="ADAL" clId="{B684AADD-90BB-CF4F-9435-F94DD05F558E}" dt="2021-01-28T15:33:03.189" v="948" actId="20577"/>
          <ac:spMkLst>
            <pc:docMk/>
            <pc:sldMk cId="2414223724" sldId="505"/>
            <ac:spMk id="3" creationId="{3B472150-5A72-0B4C-842B-0AE934B608BB}"/>
          </ac:spMkLst>
        </pc:spChg>
      </pc:sldChg>
      <pc:sldChg chg="modSp add mod">
        <pc:chgData name="Khattab, Sherif" userId="c83b1e15-36f3-4f46-aceb-05aac24c545e" providerId="ADAL" clId="{B684AADD-90BB-CF4F-9435-F94DD05F558E}" dt="2021-01-28T15:39:51.904" v="1143" actId="20577"/>
        <pc:sldMkLst>
          <pc:docMk/>
          <pc:sldMk cId="715489830" sldId="506"/>
        </pc:sldMkLst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0" creationId="{1FD61C16-1735-DD40-B974-BFE9976EA2BC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9:51.904" v="1143" actId="20577"/>
          <ac:spMkLst>
            <pc:docMk/>
            <pc:sldMk cId="715489830" sldId="506"/>
            <ac:spMk id="99333" creationId="{6961FFD0-3136-6744-AF77-2A7A1A790F1E}"/>
          </ac:spMkLst>
        </pc:spChg>
        <pc:spChg chg="mod">
          <ac:chgData name="Khattab, Sherif" userId="c83b1e15-36f3-4f46-aceb-05aac24c545e" providerId="ADAL" clId="{B684AADD-90BB-CF4F-9435-F94DD05F558E}" dt="2021-01-28T15:39:23.591" v="1133" actId="20577"/>
          <ac:spMkLst>
            <pc:docMk/>
            <pc:sldMk cId="715489830" sldId="506"/>
            <ac:spMk id="99334" creationId="{8F2D5176-7566-274B-9774-BC0B18321A89}"/>
          </ac:spMkLst>
        </pc:spChg>
      </pc:sldChg>
      <pc:sldChg chg="modSp new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716568483" sldId="507"/>
        </pc:sldMkLst>
        <pc:spChg chg="mod">
          <ac:chgData name="Khattab, Sherif" userId="c83b1e15-36f3-4f46-aceb-05aac24c545e" providerId="ADAL" clId="{B684AADD-90BB-CF4F-9435-F94DD05F558E}" dt="2021-01-28T15:41:34.674" v="1287" actId="20577"/>
          <ac:spMkLst>
            <pc:docMk/>
            <pc:sldMk cId="716568483" sldId="507"/>
            <ac:spMk id="2" creationId="{5E3B68EF-3ECF-644A-81AD-1FD15BBCE76E}"/>
          </ac:spMkLst>
        </pc:spChg>
        <pc:spChg chg="mod">
          <ac:chgData name="Khattab, Sherif" userId="c83b1e15-36f3-4f46-aceb-05aac24c545e" providerId="ADAL" clId="{B684AADD-90BB-CF4F-9435-F94DD05F558E}" dt="2021-01-28T15:42:07.630" v="1360" actId="114"/>
          <ac:spMkLst>
            <pc:docMk/>
            <pc:sldMk cId="716568483" sldId="507"/>
            <ac:spMk id="3" creationId="{9E22BB9E-8492-B840-AF90-EBADE3BCE6DB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Synchronization?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process operates sequentially</a:t>
            </a:r>
          </a:p>
          <a:p>
            <a:r>
              <a:rPr lang="en-US" altLang="en-US"/>
              <a:t>All is fine until processes want to share data</a:t>
            </a:r>
          </a:p>
          <a:p>
            <a:pPr lvl="1"/>
            <a:r>
              <a:rPr lang="en-US" altLang="en-US"/>
              <a:t>Exchange data between multiple processes</a:t>
            </a:r>
          </a:p>
          <a:p>
            <a:pPr lvl="1"/>
            <a:r>
              <a:rPr lang="en-US" altLang="en-US"/>
              <a:t>Allow processes to navigate </a:t>
            </a:r>
            <a:r>
              <a:rPr lang="en-US" altLang="en-US" i="1"/>
              <a:t>critical regions</a:t>
            </a:r>
            <a:endParaRPr lang="en-US" altLang="en-US"/>
          </a:p>
          <a:p>
            <a:pPr lvl="1"/>
            <a:r>
              <a:rPr lang="en-US" altLang="en-US"/>
              <a:t>Maintain proper sequencing of actions in multiple processes</a:t>
            </a:r>
          </a:p>
          <a:p>
            <a:r>
              <a:rPr lang="en-US" altLang="en-US"/>
              <a:t>These issues apply to threads as well	</a:t>
            </a:r>
          </a:p>
          <a:p>
            <a:pPr lvl="1"/>
            <a:r>
              <a:rPr lang="en-US" altLang="en-US"/>
              <a:t>Threads can share data easily (same address space)</a:t>
            </a:r>
          </a:p>
          <a:p>
            <a:pPr lvl="1"/>
            <a:r>
              <a:rPr lang="en-US" altLang="en-US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63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8" name="Rectangle 12">
            <a:extLst>
              <a:ext uri="{FF2B5EF4-FFF2-40B4-BE49-F238E27FC236}">
                <a16:creationId xmlns:a16="http://schemas.microsoft.com/office/drawing/2014/main" id="{D182CBCC-E588-9C46-9A14-D3D8D1F9D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bounded buffer problem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99F8E88-2D61-7E41-B9E7-D5D1644526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D9B0268-8DED-C745-8271-8B812DB10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1C30553-EC80-AA4D-BA71-8A41298ACF5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69024E7-6BB3-984F-9B08-11EDFBB0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512263"/>
            <a:ext cx="2000163" cy="314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4D688B0-1920-5347-8A29-66F85CCD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9" y="785680"/>
            <a:ext cx="4238140" cy="233304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b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const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n;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typedef … Item;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buffer[n];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in = 0, out = 0,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counter = 0;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87270843-1110-4F49-B9DE-97643BAA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028" y="1653679"/>
            <a:ext cx="361709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Atomic statements: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822DAE5F-FACB-3545-8889-0D0E58FE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25" y="2038663"/>
            <a:ext cx="1963867" cy="36776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Counter += 1;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4C97DDE-CB61-EC49-8CFA-DE8D038F9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25" y="2428896"/>
            <a:ext cx="1963867" cy="367760"/>
          </a:xfrm>
          <a:prstGeom prst="rect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Counter -= 1;</a:t>
            </a:r>
          </a:p>
        </p:txBody>
      </p:sp>
      <p:cxnSp>
        <p:nvCxnSpPr>
          <p:cNvPr id="91143" name="AutoShape 7">
            <a:extLst>
              <a:ext uri="{FF2B5EF4-FFF2-40B4-BE49-F238E27FC236}">
                <a16:creationId xmlns:a16="http://schemas.microsoft.com/office/drawing/2014/main" id="{6A1F3B85-F899-FC47-B046-DF0D2D3D9D87}"/>
              </a:ext>
            </a:extLst>
          </p:cNvPr>
          <p:cNvCxnSpPr>
            <a:cxnSpLocks noChangeShapeType="1"/>
            <a:stCxn id="91141" idx="1"/>
            <a:endCxn id="91146" idx="3"/>
          </p:cNvCxnSpPr>
          <p:nvPr/>
        </p:nvCxnSpPr>
        <p:spPr bwMode="auto">
          <a:xfrm rot="10800000" flipV="1">
            <a:off x="2633211" y="2222543"/>
            <a:ext cx="3287315" cy="40408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4" name="AutoShape 8">
            <a:extLst>
              <a:ext uri="{FF2B5EF4-FFF2-40B4-BE49-F238E27FC236}">
                <a16:creationId xmlns:a16="http://schemas.microsoft.com/office/drawing/2014/main" id="{0F3DD409-84D1-8544-A8A1-A9EA5A91FA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60713" y="2585907"/>
            <a:ext cx="523680" cy="3056980"/>
          </a:xfrm>
          <a:prstGeom prst="curvedConnector3">
            <a:avLst>
              <a:gd name="adj1" fmla="val -4365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5" name="Text Box 9">
            <a:extLst>
              <a:ext uri="{FF2B5EF4-FFF2-40B4-BE49-F238E27FC236}">
                <a16:creationId xmlns:a16="http://schemas.microsoft.com/office/drawing/2014/main" id="{187BF360-14CE-2D42-9B9F-A3383C57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962" y="3393716"/>
            <a:ext cx="4767499" cy="351907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Consumer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(counter == 0)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= buffer[out];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out = (out+1) % n;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counter -= 1;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consume the item in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citm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D0625E8A-F9A5-EC49-BA69-F24DBFF7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5" y="6145249"/>
            <a:ext cx="2000165" cy="2362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1147" name="Text Box 11">
            <a:extLst>
              <a:ext uri="{FF2B5EF4-FFF2-40B4-BE49-F238E27FC236}">
                <a16:creationId xmlns:a16="http://schemas.microsoft.com/office/drawing/2014/main" id="{61F847C2-2B96-264F-9201-97CECFD3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80" y="3226187"/>
            <a:ext cx="4347842" cy="353984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Producer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Item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produce an item into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…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while (counter == n)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buffer[in]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pitm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in = (in+1) % n;</a:t>
            </a:r>
          </a:p>
          <a:p>
            <a:pPr marL="0" marR="0" lvl="0" indent="0" algn="l" defTabSz="95369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counter += 1;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37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3600-A1B0-CF42-B178-92570A01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race conditions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1618587-B6C8-BF48-9EA9-7FB4861CF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283973" cy="6506358"/>
          </a:xfrm>
        </p:spPr>
        <p:txBody>
          <a:bodyPr/>
          <a:lstStyle/>
          <a:p>
            <a:r>
              <a:rPr lang="en-US" altLang="en-US" sz="2646" dirty="0"/>
              <a:t>Cooperating processes share storage (memory)</a:t>
            </a:r>
          </a:p>
          <a:p>
            <a:r>
              <a:rPr lang="en-US" altLang="en-US" sz="2646" dirty="0"/>
              <a:t>Both may read and write the shared memory</a:t>
            </a:r>
          </a:p>
          <a:p>
            <a:r>
              <a:rPr lang="en-US" altLang="en-US" sz="2646" dirty="0"/>
              <a:t>Problem: can’t guarantee that read followed by write is atomic</a:t>
            </a:r>
          </a:p>
          <a:p>
            <a:pPr lvl="1"/>
            <a:r>
              <a:rPr lang="en-US" altLang="en-US" sz="2205" dirty="0"/>
              <a:t>Ordering matters!</a:t>
            </a:r>
          </a:p>
          <a:p>
            <a:r>
              <a:rPr lang="en-US" altLang="en-US" sz="2646" dirty="0"/>
              <a:t>This can result in erroneous results!</a:t>
            </a:r>
          </a:p>
          <a:p>
            <a:r>
              <a:rPr lang="en-US" altLang="en-US" sz="2646" dirty="0"/>
              <a:t>We need to eliminate race conditions…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9DA5595-35A6-EF4C-A674-D955A9DDF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21BF80B-2C7E-944E-B2A9-604706C7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751DF45-701B-D04F-BAAF-2CF3A3E615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CD12ADF-1EA0-D34B-808B-38CAF60C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190566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&lt;= x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439A42A-3F21-0648-BC3F-07B6A820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2241653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 R1+1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2ED59DD-556C-9C49-9FD2-B218D85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257763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=&gt; x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EC897F1-E41B-B84F-9F29-E4431222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913625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&lt;= x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B132B3D-5BEB-B44F-B493-A443B95F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249610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 R3+1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D987503E-7626-7A47-A8C2-3E7BB925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58559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=&gt; x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A150112-9B83-6245-A4B8-A172DF8C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266" y="1511935"/>
            <a:ext cx="49564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P1</a:t>
            </a: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1E10AABA-148B-F143-8A63-E2A35A0B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1511935"/>
            <a:ext cx="49564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P2</a:t>
            </a: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0E669325-442A-C745-960D-F98831D5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4115823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03A6FDF-602E-C14E-BC6B-5DF5C66F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6" y="1679928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06B0F38-D167-2348-8192-4C3EF09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6" y="3947830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x=5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78C36BC3-70E6-1444-A705-3168AB24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1847920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D818FBE8-19CC-8746-AC28-8D0D17BC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428381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&lt;= x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5E9B37C1-494E-694B-8A21-9F75AFE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529177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 R1+1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ED87EB31-832F-9647-B724-DEF29B7F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6" y="5627757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R1 =&gt; x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B2201D02-5232-644F-B842-AB57B41A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619801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&lt;= x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538DC99-9D70-9048-A4F8-969A8A9E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95578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 R3+1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0A024BF3-A991-A542-86B4-C22F8F5B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963743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R3 =&gt; x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6E46919-7927-DF4D-B2F3-64C418498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6383725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A1231468-C8F0-C84B-BAE2-5BB1477E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47" y="6215733"/>
            <a:ext cx="67197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x=6!</a:t>
            </a:r>
          </a:p>
        </p:txBody>
      </p:sp>
    </p:spTree>
    <p:extLst>
      <p:ext uri="{BB962C8B-B14F-4D97-AF65-F5344CB8AC3E}">
        <p14:creationId xmlns:p14="http://schemas.microsoft.com/office/powerpoint/2010/main" val="32929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nimBg="1" autoUpdateAnimBg="0"/>
      <p:bldP spid="92177" grpId="0" animBg="1" autoUpdateAnimBg="0"/>
      <p:bldP spid="92178" grpId="0" animBg="1" autoUpdateAnimBg="0"/>
      <p:bldP spid="92179" grpId="0" animBg="1" autoUpdateAnimBg="0"/>
      <p:bldP spid="92180" grpId="0" animBg="1" autoUpdateAnimBg="0"/>
      <p:bldP spid="92181" grpId="0" animBg="1" autoUpdateAnimBg="0"/>
      <p:bldP spid="9218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critical regions to provide </a:t>
            </a:r>
            <a:r>
              <a:rPr lang="en-US" altLang="en-US" sz="1984" i="1"/>
              <a:t>mutual exclusion</a:t>
            </a:r>
            <a:r>
              <a:rPr lang="en-US" altLang="en-US" sz="1984"/>
              <a:t> and help fix race conditions</a:t>
            </a:r>
          </a:p>
          <a:p>
            <a:r>
              <a:rPr lang="en-US" altLang="en-US" sz="1984"/>
              <a:t>Four conditions to provide mutual exclusion</a:t>
            </a:r>
          </a:p>
          <a:p>
            <a:pPr lvl="1"/>
            <a:r>
              <a:rPr lang="en-US" altLang="en-US" sz="1764"/>
              <a:t>No two processes simultaneously in critical region</a:t>
            </a:r>
          </a:p>
          <a:p>
            <a:pPr lvl="1"/>
            <a:r>
              <a:rPr lang="en-US" altLang="en-US" sz="1764"/>
              <a:t>No assumptions made about speeds or numbers of CPUs</a:t>
            </a:r>
          </a:p>
          <a:p>
            <a:pPr lvl="1"/>
            <a:r>
              <a:rPr lang="en-US" altLang="en-US" sz="1764"/>
              <a:t>No process running outside its critical region may block another process</a:t>
            </a:r>
          </a:p>
          <a:p>
            <a:pPr lvl="1"/>
            <a:r>
              <a:rPr lang="en-US" altLang="en-US" sz="1764"/>
              <a:t>No process must wait forever to enter its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C3F6E6DB-6322-6D44-B41C-6936656C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0" y="4955787"/>
            <a:ext cx="132812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A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D4F7248B-AA16-974E-A65D-88D581D5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" y="6047740"/>
            <a:ext cx="134203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Process B</a:t>
            </a:r>
          </a:p>
        </p:txBody>
      </p:sp>
      <p:cxnSp>
        <p:nvCxnSpPr>
          <p:cNvPr id="93190" name="AutoShape 6">
            <a:extLst>
              <a:ext uri="{FF2B5EF4-FFF2-40B4-BE49-F238E27FC236}">
                <a16:creationId xmlns:a16="http://schemas.microsoft.com/office/drawing/2014/main" id="{29C3C522-9B74-CB4D-A6A0-356CECD0BA19}"/>
              </a:ext>
            </a:extLst>
          </p:cNvPr>
          <p:cNvCxnSpPr>
            <a:cxnSpLocks noChangeShapeType="1"/>
            <a:stCxn id="93188" idx="3"/>
          </p:cNvCxnSpPr>
          <p:nvPr/>
        </p:nvCxnSpPr>
        <p:spPr bwMode="auto">
          <a:xfrm>
            <a:off x="1351470" y="5154624"/>
            <a:ext cx="8056654" cy="4154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91" name="AutoShape 7">
            <a:extLst>
              <a:ext uri="{FF2B5EF4-FFF2-40B4-BE49-F238E27FC236}">
                <a16:creationId xmlns:a16="http://schemas.microsoft.com/office/drawing/2014/main" id="{794A80B4-0F9A-5C4E-8A01-53A1C2AAC944}"/>
              </a:ext>
            </a:extLst>
          </p:cNvPr>
          <p:cNvCxnSpPr>
            <a:cxnSpLocks noChangeShapeType="1"/>
            <a:stCxn id="93189" idx="3"/>
          </p:cNvCxnSpPr>
          <p:nvPr/>
        </p:nvCxnSpPr>
        <p:spPr bwMode="auto">
          <a:xfrm>
            <a:off x="1351471" y="6246577"/>
            <a:ext cx="8056653" cy="4154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2" name="Rectangle 8" descr="Light upward diagonal">
            <a:extLst>
              <a:ext uri="{FF2B5EF4-FFF2-40B4-BE49-F238E27FC236}">
                <a16:creationId xmlns:a16="http://schemas.microsoft.com/office/drawing/2014/main" id="{BFFAF5CB-55FB-DE4B-8871-CFD3AA5B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6131736"/>
            <a:ext cx="2687884" cy="3359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blocked</a:t>
            </a:r>
          </a:p>
        </p:txBody>
      </p:sp>
      <p:sp>
        <p:nvSpPr>
          <p:cNvPr id="93193" name="Line 9">
            <a:extLst>
              <a:ext uri="{FF2B5EF4-FFF2-40B4-BE49-F238E27FC236}">
                <a16:creationId xmlns:a16="http://schemas.microsoft.com/office/drawing/2014/main" id="{68DEBAA7-0648-614B-B1B9-E2B1FC703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261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4" name="Line 10">
            <a:extLst>
              <a:ext uri="{FF2B5EF4-FFF2-40B4-BE49-F238E27FC236}">
                <a16:creationId xmlns:a16="http://schemas.microsoft.com/office/drawing/2014/main" id="{B70D9D52-BAF2-A045-922A-608B34CDB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8377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5" name="Line 11">
            <a:extLst>
              <a:ext uri="{FF2B5EF4-FFF2-40B4-BE49-F238E27FC236}">
                <a16:creationId xmlns:a16="http://schemas.microsoft.com/office/drawing/2014/main" id="{7FABC8D9-EF36-4A48-B048-2BABAC425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8449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4DCB7AA6-E34C-CA48-9478-90BEDDE1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039783"/>
            <a:ext cx="436781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7" name="Line 13">
            <a:extLst>
              <a:ext uri="{FF2B5EF4-FFF2-40B4-BE49-F238E27FC236}">
                <a16:creationId xmlns:a16="http://schemas.microsoft.com/office/drawing/2014/main" id="{243BB3C5-F175-D94D-BB93-AD730114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0168" y="4955787"/>
            <a:ext cx="0" cy="176392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198" name="Text Box 14">
            <a:extLst>
              <a:ext uri="{FF2B5EF4-FFF2-40B4-BE49-F238E27FC236}">
                <a16:creationId xmlns:a16="http://schemas.microsoft.com/office/drawing/2014/main" id="{1FF452C2-8432-7A46-9489-7768F5F46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831" y="4199819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 enters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6CB830A3-5275-A04F-B7E0-09F4720CC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668" y="5375768"/>
            <a:ext cx="164981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tries to enter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0" name="AutoShape 16">
            <a:extLst>
              <a:ext uri="{FF2B5EF4-FFF2-40B4-BE49-F238E27FC236}">
                <a16:creationId xmlns:a16="http://schemas.microsoft.com/office/drawing/2014/main" id="{3F3D0FB7-3D7C-BB46-9654-58CD1990FB02}"/>
              </a:ext>
            </a:extLst>
          </p:cNvPr>
          <p:cNvCxnSpPr>
            <a:cxnSpLocks noChangeShapeType="1"/>
            <a:stCxn id="93199" idx="1"/>
            <a:endCxn id="93192" idx="1"/>
          </p:cNvCxnSpPr>
          <p:nvPr/>
        </p:nvCxnSpPr>
        <p:spPr bwMode="auto">
          <a:xfrm rot="10800000" flipV="1">
            <a:off x="3528378" y="5693419"/>
            <a:ext cx="426291" cy="606310"/>
          </a:xfrm>
          <a:prstGeom prst="curvedConnector3">
            <a:avLst>
              <a:gd name="adj1" fmla="val 15362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1" name="AutoShape 17">
            <a:extLst>
              <a:ext uri="{FF2B5EF4-FFF2-40B4-BE49-F238E27FC236}">
                <a16:creationId xmlns:a16="http://schemas.microsoft.com/office/drawing/2014/main" id="{7B2424DD-5AA5-294D-9FD2-145034A1C9BA}"/>
              </a:ext>
            </a:extLst>
          </p:cNvPr>
          <p:cNvCxnSpPr>
            <a:cxnSpLocks noChangeShapeType="1"/>
            <a:stCxn id="93198" idx="1"/>
            <a:endCxn id="93196" idx="1"/>
          </p:cNvCxnSpPr>
          <p:nvPr/>
        </p:nvCxnSpPr>
        <p:spPr bwMode="auto">
          <a:xfrm rot="10800000" flipH="1" flipV="1">
            <a:off x="1516831" y="4517470"/>
            <a:ext cx="331618" cy="690306"/>
          </a:xfrm>
          <a:prstGeom prst="curvedConnector3">
            <a:avLst>
              <a:gd name="adj1" fmla="val -6893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2" name="Text Box 18">
            <a:extLst>
              <a:ext uri="{FF2B5EF4-FFF2-40B4-BE49-F238E27FC236}">
                <a16:creationId xmlns:a16="http://schemas.microsoft.com/office/drawing/2014/main" id="{F0F3F60F-9EA9-4140-8863-94A52240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622" y="5291772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enters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3" name="AutoShape 19">
            <a:extLst>
              <a:ext uri="{FF2B5EF4-FFF2-40B4-BE49-F238E27FC236}">
                <a16:creationId xmlns:a16="http://schemas.microsoft.com/office/drawing/2014/main" id="{6E5DEFF4-78F5-3343-96CE-6821A6D6BB0E}"/>
              </a:ext>
            </a:extLst>
          </p:cNvPr>
          <p:cNvCxnSpPr>
            <a:cxnSpLocks noChangeShapeType="1"/>
            <a:stCxn id="93202" idx="1"/>
            <a:endCxn id="93204" idx="1"/>
          </p:cNvCxnSpPr>
          <p:nvPr/>
        </p:nvCxnSpPr>
        <p:spPr bwMode="auto">
          <a:xfrm rot="10800000" flipV="1">
            <a:off x="6216262" y="5609423"/>
            <a:ext cx="172360" cy="690306"/>
          </a:xfrm>
          <a:prstGeom prst="curvedConnector3">
            <a:avLst>
              <a:gd name="adj1" fmla="val 23262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4" name="Rectangle 20">
            <a:extLst>
              <a:ext uri="{FF2B5EF4-FFF2-40B4-BE49-F238E27FC236}">
                <a16:creationId xmlns:a16="http://schemas.microsoft.com/office/drawing/2014/main" id="{D8DD440F-E90D-8045-88CA-C2DFAEDA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6131736"/>
            <a:ext cx="2183906" cy="33598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944A616F-A465-E446-9D19-2B75EAB0C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611" y="4283815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 leaves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6" name="AutoShape 22">
            <a:extLst>
              <a:ext uri="{FF2B5EF4-FFF2-40B4-BE49-F238E27FC236}">
                <a16:creationId xmlns:a16="http://schemas.microsoft.com/office/drawing/2014/main" id="{BB868173-395E-4C4F-ACFF-6355020360DE}"/>
              </a:ext>
            </a:extLst>
          </p:cNvPr>
          <p:cNvCxnSpPr>
            <a:cxnSpLocks noChangeShapeType="1"/>
            <a:stCxn id="93205" idx="2"/>
            <a:endCxn id="93196" idx="3"/>
          </p:cNvCxnSpPr>
          <p:nvPr/>
        </p:nvCxnSpPr>
        <p:spPr bwMode="auto">
          <a:xfrm rot="5400000">
            <a:off x="6662095" y="4473283"/>
            <a:ext cx="288659" cy="118032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7" name="Text Box 23">
            <a:extLst>
              <a:ext uri="{FF2B5EF4-FFF2-40B4-BE49-F238E27FC236}">
                <a16:creationId xmlns:a16="http://schemas.microsoft.com/office/drawing/2014/main" id="{4A12CAD2-CB36-5043-A78F-4765686F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5" y="5207776"/>
            <a:ext cx="1511952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B leaves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critical region</a:t>
            </a:r>
          </a:p>
        </p:txBody>
      </p:sp>
      <p:cxnSp>
        <p:nvCxnSpPr>
          <p:cNvPr id="93208" name="AutoShape 24">
            <a:extLst>
              <a:ext uri="{FF2B5EF4-FFF2-40B4-BE49-F238E27FC236}">
                <a16:creationId xmlns:a16="http://schemas.microsoft.com/office/drawing/2014/main" id="{27E62FBA-35CF-F247-9B99-656FDC7DDDAE}"/>
              </a:ext>
            </a:extLst>
          </p:cNvPr>
          <p:cNvCxnSpPr>
            <a:cxnSpLocks noChangeShapeType="1"/>
            <a:stCxn id="93207" idx="2"/>
            <a:endCxn id="93204" idx="3"/>
          </p:cNvCxnSpPr>
          <p:nvPr/>
        </p:nvCxnSpPr>
        <p:spPr bwMode="auto">
          <a:xfrm rot="5400000">
            <a:off x="8552015" y="5691232"/>
            <a:ext cx="456651" cy="76034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9" name="Text Box 25">
            <a:extLst>
              <a:ext uri="{FF2B5EF4-FFF2-40B4-BE49-F238E27FC236}">
                <a16:creationId xmlns:a16="http://schemas.microsoft.com/office/drawing/2014/main" id="{B16CDE04-5431-FF42-9E7B-BF5EFC1F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273" y="6719711"/>
            <a:ext cx="678134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Time</a:t>
            </a:r>
          </a:p>
        </p:txBody>
      </p:sp>
      <p:cxnSp>
        <p:nvCxnSpPr>
          <p:cNvPr id="93210" name="AutoShape 26">
            <a:extLst>
              <a:ext uri="{FF2B5EF4-FFF2-40B4-BE49-F238E27FC236}">
                <a16:creationId xmlns:a16="http://schemas.microsoft.com/office/drawing/2014/main" id="{EAFAA533-0983-134C-95A7-C3A56B6DA543}"/>
              </a:ext>
            </a:extLst>
          </p:cNvPr>
          <p:cNvCxnSpPr>
            <a:cxnSpLocks noChangeShapeType="1"/>
            <a:stCxn id="93209" idx="3"/>
          </p:cNvCxnSpPr>
          <p:nvPr/>
        </p:nvCxnSpPr>
        <p:spPr bwMode="auto">
          <a:xfrm>
            <a:off x="4721407" y="6901620"/>
            <a:ext cx="2082830" cy="35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Spinlocks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982739"/>
            <a:ext cx="6334077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While(1){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Lock(lock)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critical section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Unlock(lock);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remainder of code</a:t>
            </a:r>
          </a:p>
          <a:p>
            <a:pPr lvl="1" indent="0" defTabSz="953697" eaLnBrk="0">
              <a:lnSpc>
                <a:spcPct val="100000"/>
              </a:lnSpc>
              <a:buClrTx/>
              <a:buSzTx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3200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510259"/>
            <a:ext cx="6334077" cy="605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Spinlock lock;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(1/2)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  <a:p>
            <a:r>
              <a:rPr lang="en-US" altLang="en-US" dirty="0"/>
              <a:t>Can be in user land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F9D2-F7BE-4014-8ED6-0A9CC155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DF3F-B0B6-47E3-BCA9-5BEDD8E3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done in one instruction, then not interruptible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9851-253B-4BF5-96FC-F044E4A11C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A46F-70C6-43AE-A816-E5A7ED8CC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BBA41-FAA6-467C-B712-8335CEA8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08" y="1793136"/>
            <a:ext cx="7794625" cy="51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(2/2)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r>
              <a:rPr lang="en-US" altLang="en-US" sz="2646" dirty="0"/>
              <a:t>Single </a:t>
            </a:r>
            <a:r>
              <a:rPr lang="en-US" altLang="en-US" sz="2646" b="1" dirty="0"/>
              <a:t>shared</a:t>
            </a:r>
            <a:r>
              <a:rPr lang="en-US" altLang="en-US" sz="2646" dirty="0"/>
              <a:t> variable: lock</a:t>
            </a:r>
          </a:p>
          <a:p>
            <a:r>
              <a:rPr lang="en-US" altLang="en-US" sz="2646" dirty="0"/>
              <a:t>requires </a:t>
            </a:r>
            <a:r>
              <a:rPr lang="en-US" altLang="en-US" sz="2646" b="1" dirty="0"/>
              <a:t>busy waiting</a:t>
            </a:r>
            <a:r>
              <a:rPr lang="en-US" altLang="en-US" sz="2646" dirty="0"/>
              <a:t>, but code is much simple</a:t>
            </a:r>
          </a:p>
          <a:p>
            <a:r>
              <a:rPr lang="en-US" altLang="en-US" sz="2646" dirty="0"/>
              <a:t>Two versions</a:t>
            </a:r>
          </a:p>
          <a:p>
            <a:pPr lvl="1"/>
            <a:r>
              <a:rPr lang="en-US" altLang="en-US" sz="2205" dirty="0"/>
              <a:t>Test and set</a:t>
            </a:r>
          </a:p>
          <a:p>
            <a:pPr lvl="1"/>
            <a:r>
              <a:rPr lang="en-US" altLang="en-US" sz="2205" dirty="0"/>
              <a:t>Swap</a:t>
            </a:r>
          </a:p>
          <a:p>
            <a:r>
              <a:rPr lang="en-US" altLang="en-US" sz="2646" dirty="0"/>
              <a:t>Works for any number of processes</a:t>
            </a:r>
          </a:p>
          <a:p>
            <a:r>
              <a:rPr lang="en-US" altLang="en-US" sz="2646" dirty="0"/>
              <a:t>Possible problem with requirements</a:t>
            </a:r>
          </a:p>
          <a:p>
            <a:pPr lvl="1"/>
            <a:r>
              <a:rPr lang="en-US" altLang="en-US" sz="2205" dirty="0"/>
              <a:t>can lead to unbounded waiting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926" y="1419624"/>
            <a:ext cx="4115823" cy="279368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while (</a:t>
            </a:r>
            <a:r>
              <a:rPr lang="en-US" altLang="en-US" sz="1874" dirty="0" err="1">
                <a:solidFill>
                  <a:srgbClr val="000000"/>
                </a:solidFill>
                <a:latin typeface="Courier" pitchFamily="2" charset="0"/>
                <a:cs typeface="Arial"/>
              </a:rPr>
              <a:t>TestAndSet</a:t>
            </a: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(lock))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lang="en-US" altLang="en-US" sz="1874" dirty="0">
              <a:solidFill>
                <a:srgbClr val="000000"/>
              </a:solidFill>
              <a:latin typeface="Courier" pitchFamily="2" charset="0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D16F5D4E-51CD-3642-A8BA-7B877D89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78" y="4301096"/>
            <a:ext cx="4274297" cy="240357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Lock(){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while (Swap(lock,1) == 1)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 ;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endParaRPr lang="en-US" altLang="en-US" sz="1874" dirty="0">
              <a:solidFill>
                <a:srgbClr val="000000"/>
              </a:solidFill>
              <a:latin typeface="Courier" pitchFamily="2" charset="0"/>
              <a:cs typeface="Arial"/>
            </a:endParaRP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Unlock(){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   lock = 0;</a:t>
            </a:r>
          </a:p>
          <a:p>
            <a:pPr lvl="0" defTabSz="953697" eaLnBrk="0">
              <a:lnSpc>
                <a:spcPct val="100000"/>
              </a:lnSpc>
              <a:buClrTx/>
              <a:buSzTx/>
              <a:defRPr/>
            </a:pPr>
            <a:r>
              <a:rPr lang="en-US" altLang="en-US" sz="1874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926" y="947145"/>
            <a:ext cx="4115823" cy="3846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71548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F21-C747-FF48-ADD7-0D992EF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2150-5A72-0B4C-842B-0AE934B6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Solution: use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Synchronization mechanism that doesn’t require busy waiting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Semaphore S accessed by two atomic operations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Down(S): while (S&lt;=0) {}; S-= 1;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Up(S): S+=1;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Down() is another name for P()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Up() is another name for V()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Modify implementation to eliminate busy wait from Down()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CDEA-BA25-1C45-9FE8-0A1166DBC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8A18-AE1B-BE41-B5D4-F503DE1A4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142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pPr lvl="1"/>
            <a:r>
              <a:rPr lang="en-US" dirty="0"/>
              <a:t>Special late deadline until Monday 2/8 at 11:59 pm</a:t>
            </a:r>
          </a:p>
          <a:p>
            <a:r>
              <a:rPr lang="en-US" dirty="0"/>
              <a:t>Tophat questions assigned as homework</a:t>
            </a:r>
          </a:p>
          <a:p>
            <a:r>
              <a:rPr lang="en-US" dirty="0"/>
              <a:t>Lab 1 is up (with autograder on Gradescope)</a:t>
            </a:r>
          </a:p>
          <a:p>
            <a:pPr lvl="1"/>
            <a:r>
              <a:rPr lang="en-US" dirty="0"/>
              <a:t>Using GitHub Classroom</a:t>
            </a:r>
          </a:p>
          <a:p>
            <a:pPr lvl="1"/>
            <a:r>
              <a:rPr lang="en-US" dirty="0"/>
              <a:t>Explained in this week’s recitation</a:t>
            </a:r>
          </a:p>
          <a:p>
            <a:r>
              <a:rPr lang="en-US" dirty="0"/>
              <a:t>Project 1 will be up this Friday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761F-F084-A844-BC34-CEF435FA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9ACD-E74B-A141-BA2A-A8CE0194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</a:p>
          <a:p>
            <a:r>
              <a:rPr lang="en-US" dirty="0"/>
              <a:t>Process creation and termination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21481-5D3A-E743-A01A-C538428ED2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8B8FF-9DE7-8C4A-8864-5040E4236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3882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1269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How processes actually get scheduled by the scheduler</a:t>
            </a:r>
          </a:p>
          <a:p>
            <a:pPr lvl="1"/>
            <a:r>
              <a:rPr lang="en-US" dirty="0"/>
              <a:t>How to invoke the schedulers</a:t>
            </a:r>
          </a:p>
          <a:p>
            <a:pPr lvl="1"/>
            <a:r>
              <a:rPr lang="en-US" dirty="0"/>
              <a:t>What is the definition degree of multiprogramming?</a:t>
            </a:r>
          </a:p>
          <a:p>
            <a:pPr lvl="1"/>
            <a:r>
              <a:rPr lang="en-US" dirty="0"/>
              <a:t>What is the difference between the short-term and medium-term schedulers. They seem to both do similar things</a:t>
            </a:r>
          </a:p>
          <a:p>
            <a:pPr lvl="1"/>
            <a:r>
              <a:rPr lang="en-US" dirty="0"/>
              <a:t>How the CPU determines which processes can be safely swapped out without affecting performance.</a:t>
            </a:r>
          </a:p>
          <a:p>
            <a:pPr lvl="1"/>
            <a:r>
              <a:rPr lang="en-US" dirty="0"/>
              <a:t>Moving of registers</a:t>
            </a:r>
          </a:p>
          <a:p>
            <a:r>
              <a:rPr lang="en-US" dirty="0"/>
              <a:t>fork() </a:t>
            </a:r>
          </a:p>
          <a:p>
            <a:pPr lvl="1"/>
            <a:r>
              <a:rPr lang="en-US" dirty="0"/>
              <a:t>Tracing</a:t>
            </a:r>
          </a:p>
          <a:p>
            <a:pPr lvl="1"/>
            <a:r>
              <a:rPr lang="en-US" dirty="0"/>
              <a:t>IDs of forked processes, and forks of forks</a:t>
            </a:r>
          </a:p>
          <a:p>
            <a:pPr lvl="1"/>
            <a:r>
              <a:rPr lang="en-US" dirty="0"/>
              <a:t>zombie vs orphan</a:t>
            </a:r>
          </a:p>
          <a:p>
            <a:pPr lvl="1"/>
            <a:r>
              <a:rPr lang="en-US" dirty="0"/>
              <a:t>How the parent knows how long to wait when using the wait()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 err="1"/>
              <a:t>pid</a:t>
            </a:r>
            <a:r>
              <a:rPr lang="en-US" dirty="0"/>
              <a:t> for children</a:t>
            </a:r>
          </a:p>
          <a:p>
            <a:r>
              <a:rPr lang="en-US" dirty="0"/>
              <a:t>exec() </a:t>
            </a:r>
          </a:p>
          <a:p>
            <a:pPr lvl="1"/>
            <a:r>
              <a:rPr lang="en-US" dirty="0"/>
              <a:t>how it works</a:t>
            </a:r>
          </a:p>
          <a:p>
            <a:pPr lvl="1"/>
            <a:r>
              <a:rPr lang="en-US" dirty="0"/>
              <a:t>difference between fork() and exec()</a:t>
            </a:r>
          </a:p>
          <a:p>
            <a:r>
              <a:rPr lang="en-US" dirty="0"/>
              <a:t>understand the whole process with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50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5A44-E543-4E5D-ADBC-6FFA9E6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4" y="996286"/>
            <a:ext cx="8856622" cy="59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184-2D6E-E348-A72F-9EE120A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EE5E-BD27-8542-A295-3D98404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r>
              <a:rPr lang="en-US" dirty="0"/>
              <a:t>fork()</a:t>
            </a:r>
          </a:p>
          <a:p>
            <a:r>
              <a:rPr lang="en-US" dirty="0"/>
              <a:t>exit()</a:t>
            </a:r>
          </a:p>
          <a:p>
            <a:r>
              <a:rPr lang="en-US" dirty="0"/>
              <a:t>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0212D-6D34-3E4F-9A5A-06657E6114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E759B-5433-A143-981C-7E601CE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72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788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8934</TotalTime>
  <Words>1111</Words>
  <Application>Microsoft Macintosh PowerPoint</Application>
  <PresentationFormat>Custom</PresentationFormat>
  <Paragraphs>204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</vt:lpstr>
      <vt:lpstr>fork() tracing</vt:lpstr>
      <vt:lpstr>fork()’s of fork()’s</vt:lpstr>
      <vt:lpstr>Orphan vs. Zombie Processes</vt:lpstr>
      <vt:lpstr>Xv6 Code Walkthrough</vt:lpstr>
      <vt:lpstr>Today ….</vt:lpstr>
      <vt:lpstr>Why do we need Synchronization?</vt:lpstr>
      <vt:lpstr>Example: bounded buffer problem</vt:lpstr>
      <vt:lpstr>Problem: race conditions</vt:lpstr>
      <vt:lpstr>Critical regions </vt:lpstr>
      <vt:lpstr>Using Spinlocks</vt:lpstr>
      <vt:lpstr>Spinlock implementation (1/2)</vt:lpstr>
      <vt:lpstr>Atomic operations</vt:lpstr>
      <vt:lpstr>Spinlock implementation (2/2)</vt:lpstr>
      <vt:lpstr>Semaphores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2021-09-01T06:15:20Z</dcterms:modified>
</cp:coreProperties>
</file>