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454" r:id="rId2"/>
    <p:sldId id="498" r:id="rId3"/>
    <p:sldId id="504" r:id="rId4"/>
    <p:sldId id="500" r:id="rId5"/>
    <p:sldId id="512" r:id="rId6"/>
    <p:sldId id="513" r:id="rId7"/>
    <p:sldId id="514" r:id="rId8"/>
    <p:sldId id="515" r:id="rId9"/>
    <p:sldId id="511" r:id="rId10"/>
    <p:sldId id="505" r:id="rId11"/>
    <p:sldId id="369" r:id="rId12"/>
    <p:sldId id="370" r:id="rId13"/>
    <p:sldId id="372" r:id="rId14"/>
    <p:sldId id="373" r:id="rId15"/>
    <p:sldId id="497" r:id="rId16"/>
    <p:sldId id="377" r:id="rId17"/>
    <p:sldId id="507" r:id="rId18"/>
    <p:sldId id="371" r:id="rId19"/>
    <p:sldId id="509" r:id="rId20"/>
    <p:sldId id="510" r:id="rId21"/>
    <p:sldId id="506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2C896-78CA-A446-9E84-9A22A33D406C}" v="1" dt="2021-09-01T06:15:15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20ECC735-6357-4521-A768-B7D7C3A147EB}"/>
    <pc:docChg chg="undo redo custSel addSld delSld modSld sldOrd">
      <pc:chgData name="Khattab, Sherif" userId="c83b1e15-36f3-4f46-aceb-05aac24c545e" providerId="ADAL" clId="{20ECC735-6357-4521-A768-B7D7C3A147EB}" dt="2021-02-03T02:35:36.158" v="2841" actId="1076"/>
      <pc:docMkLst>
        <pc:docMk/>
      </pc:docMkLst>
      <pc:sldChg chg="del">
        <pc:chgData name="Khattab, Sherif" userId="c83b1e15-36f3-4f46-aceb-05aac24c545e" providerId="ADAL" clId="{20ECC735-6357-4521-A768-B7D7C3A147EB}" dt="2021-02-02T15:27:16.366" v="1122" actId="47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20ECC735-6357-4521-A768-B7D7C3A147EB}" dt="2021-02-02T15:27:16.420" v="1123" actId="47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20ECC735-6357-4521-A768-B7D7C3A147EB}" dt="2021-02-02T15:27:16.470" v="1125" actId="47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20ECC735-6357-4521-A768-B7D7C3A147EB}" dt="2021-02-02T15:27:17.828" v="1155" actId="47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20ECC735-6357-4521-A768-B7D7C3A147EB}" dt="2021-02-02T15:27:17.061" v="1138" actId="47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20ECC735-6357-4521-A768-B7D7C3A147EB}" dt="2021-02-02T15:27:17.228" v="1141" actId="47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20ECC735-6357-4521-A768-B7D7C3A147EB}" dt="2021-02-02T15:27:17.379" v="1145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20ECC735-6357-4521-A768-B7D7C3A147EB}" dt="2021-02-02T15:27:17.485" v="1148" actId="47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20ECC735-6357-4521-A768-B7D7C3A147EB}" dt="2021-02-02T15:27:17.524" v="1149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20ECC735-6357-4521-A768-B7D7C3A147EB}" dt="2021-02-02T15:27:17.552" v="115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20ECC735-6357-4521-A768-B7D7C3A147EB}" dt="2021-02-02T15:27:16.725" v="1131" actId="47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20ECC735-6357-4521-A768-B7D7C3A147EB}" dt="2021-02-02T15:27:16.834" v="1134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20ECC735-6357-4521-A768-B7D7C3A147EB}" dt="2021-02-02T15:27:16.923" v="1135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20ECC735-6357-4521-A768-B7D7C3A147EB}" dt="2021-02-02T15:27:16.965" v="1136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20ECC735-6357-4521-A768-B7D7C3A147EB}" dt="2021-02-02T15:27:17.271" v="1142" actId="47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292918179" sldId="324"/>
        </pc:sldMkLst>
      </pc:sldChg>
      <pc:sldChg chg="addSp delSp 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355119911" sldId="338"/>
        </pc:sldMkLst>
        <pc:spChg chg="del mod">
          <ac:chgData name="Khattab, Sherif" userId="c83b1e15-36f3-4f46-aceb-05aac24c545e" providerId="ADAL" clId="{20ECC735-6357-4521-A768-B7D7C3A147EB}" dt="2021-02-02T15:16:22.294" v="959" actId="478"/>
          <ac:spMkLst>
            <pc:docMk/>
            <pc:sldMk cId="355119911" sldId="338"/>
            <ac:spMk id="106498" creationId="{563702C7-BB92-8744-86F7-6AB1069051A1}"/>
          </ac:spMkLst>
        </pc:spChg>
        <pc:spChg chg="mod">
          <ac:chgData name="Khattab, Sherif" userId="c83b1e15-36f3-4f46-aceb-05aac24c545e" providerId="ADAL" clId="{20ECC735-6357-4521-A768-B7D7C3A147EB}" dt="2021-02-02T15:18:27.442" v="1069" actId="20577"/>
          <ac:spMkLst>
            <pc:docMk/>
            <pc:sldMk cId="355119911" sldId="338"/>
            <ac:spMk id="106500" creationId="{C1A6B44F-6A6E-624E-A1A8-C1E38440BAFC}"/>
          </ac:spMkLst>
        </pc:spChg>
        <pc:picChg chg="add del mod">
          <ac:chgData name="Khattab, Sherif" userId="c83b1e15-36f3-4f46-aceb-05aac24c545e" providerId="ADAL" clId="{20ECC735-6357-4521-A768-B7D7C3A147EB}" dt="2021-02-02T15:17:14.060" v="968" actId="478"/>
          <ac:picMkLst>
            <pc:docMk/>
            <pc:sldMk cId="355119911" sldId="338"/>
            <ac:picMk id="3" creationId="{29CB9F2A-EC0B-422B-BF7C-EAE97A368CCD}"/>
          </ac:picMkLst>
        </pc:picChg>
        <pc:picChg chg="add mod">
          <ac:chgData name="Khattab, Sherif" userId="c83b1e15-36f3-4f46-aceb-05aac24c545e" providerId="ADAL" clId="{20ECC735-6357-4521-A768-B7D7C3A147EB}" dt="2021-02-02T15:17:20.516" v="973" actId="1076"/>
          <ac:picMkLst>
            <pc:docMk/>
            <pc:sldMk cId="355119911" sldId="338"/>
            <ac:picMk id="7" creationId="{D7F1F289-1786-4494-912F-A8FD48635A50}"/>
          </ac:picMkLst>
        </pc:pic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223572414" sldId="339"/>
        </pc:sldMkLst>
        <pc:spChg chg="mod">
          <ac:chgData name="Khattab, Sherif" userId="c83b1e15-36f3-4f46-aceb-05aac24c545e" providerId="ADAL" clId="{20ECC735-6357-4521-A768-B7D7C3A147EB}" dt="2021-02-02T15:36:00.414" v="1795" actId="2763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70668490" sldId="340"/>
        </pc:sldMkLst>
        <pc:spChg chg="mod">
          <ac:chgData name="Khattab, Sherif" userId="c83b1e15-36f3-4f46-aceb-05aac24c545e" providerId="ADAL" clId="{20ECC735-6357-4521-A768-B7D7C3A147EB}" dt="2021-02-02T15:36:07.255" v="1799" actId="20577"/>
          <ac:spMkLst>
            <pc:docMk/>
            <pc:sldMk cId="470668490" sldId="340"/>
            <ac:spMk id="108547" creationId="{CC82A9AD-5F15-AB49-8F90-FE2C306DA419}"/>
          </ac:spMkLst>
        </pc:spChg>
      </pc:sldChg>
      <pc:sldChg chg="add del ord">
        <pc:chgData name="Khattab, Sherif" userId="c83b1e15-36f3-4f46-aceb-05aac24c545e" providerId="ADAL" clId="{20ECC735-6357-4521-A768-B7D7C3A147EB}" dt="2021-02-02T18:53:29.574" v="2387" actId="47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20ECC735-6357-4521-A768-B7D7C3A147EB}" dt="2021-02-02T15:27:08.601" v="1111" actId="47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20ECC735-6357-4521-A768-B7D7C3A147EB}" dt="2021-02-02T15:27:10.554" v="1112" actId="47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20ECC735-6357-4521-A768-B7D7C3A147EB}" dt="2021-02-02T15:27:15.497" v="1115" actId="47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138501136" sldId="368"/>
        </pc:sldMkLst>
      </pc:sldChg>
      <pc:sldChg chg="addSp delSp modSp mod">
        <pc:chgData name="Khattab, Sherif" userId="c83b1e15-36f3-4f46-aceb-05aac24c545e" providerId="ADAL" clId="{20ECC735-6357-4521-A768-B7D7C3A147EB}" dt="2021-02-03T02:08:25.437" v="2809" actId="9405"/>
        <pc:sldMkLst>
          <pc:docMk/>
          <pc:sldMk cId="3210992163" sldId="369"/>
        </pc:sldMkLst>
        <pc:spChg chg="mod">
          <ac:chgData name="Khattab, Sherif" userId="c83b1e15-36f3-4f46-aceb-05aac24c545e" providerId="ADAL" clId="{20ECC735-6357-4521-A768-B7D7C3A147EB}" dt="2021-01-28T18:05:24.975" v="25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20ECC735-6357-4521-A768-B7D7C3A147EB}" dt="2021-02-03T02:07:45.834" v="2800" actId="14100"/>
          <ac:spMkLst>
            <pc:docMk/>
            <pc:sldMk cId="3210992163" sldId="369"/>
            <ac:spMk id="100355" creationId="{0C36604A-A763-A345-B88E-8E6F2BF0C1FE}"/>
          </ac:spMkLst>
        </pc:spChg>
        <pc:picChg chg="add del mod">
          <ac:chgData name="Khattab, Sherif" userId="c83b1e15-36f3-4f46-aceb-05aac24c545e" providerId="ADAL" clId="{20ECC735-6357-4521-A768-B7D7C3A147EB}" dt="2021-02-03T02:07:18.068" v="2796" actId="478"/>
          <ac:picMkLst>
            <pc:docMk/>
            <pc:sldMk cId="3210992163" sldId="369"/>
            <ac:picMk id="3" creationId="{42C7C9C9-1040-4558-8226-A38C0E5F5239}"/>
          </ac:picMkLst>
        </pc:picChg>
        <pc:picChg chg="add mod">
          <ac:chgData name="Khattab, Sherif" userId="c83b1e15-36f3-4f46-aceb-05aac24c545e" providerId="ADAL" clId="{20ECC735-6357-4521-A768-B7D7C3A147EB}" dt="2021-02-03T02:08:17.060" v="2807" actId="1076"/>
          <ac:picMkLst>
            <pc:docMk/>
            <pc:sldMk cId="3210992163" sldId="369"/>
            <ac:picMk id="7" creationId="{8289F39E-20D4-48DB-B0D7-920A9B1D2C84}"/>
          </ac:picMkLst>
        </pc:picChg>
        <pc:inkChg chg="add mod">
          <ac:chgData name="Khattab, Sherif" userId="c83b1e15-36f3-4f46-aceb-05aac24c545e" providerId="ADAL" clId="{20ECC735-6357-4521-A768-B7D7C3A147EB}" dt="2021-02-03T02:08:13.655" v="2806" actId="1076"/>
          <ac:inkMkLst>
            <pc:docMk/>
            <pc:sldMk cId="3210992163" sldId="369"/>
            <ac:inkMk id="8" creationId="{75B10704-325A-4EC9-89BD-F20244F1E355}"/>
          </ac:inkMkLst>
        </pc:inkChg>
        <pc:inkChg chg="add">
          <ac:chgData name="Khattab, Sherif" userId="c83b1e15-36f3-4f46-aceb-05aac24c545e" providerId="ADAL" clId="{20ECC735-6357-4521-A768-B7D7C3A147EB}" dt="2021-02-03T02:08:22.082" v="2808" actId="9405"/>
          <ac:inkMkLst>
            <pc:docMk/>
            <pc:sldMk cId="3210992163" sldId="369"/>
            <ac:inkMk id="9" creationId="{65902BB3-D968-4B54-8B69-A55E7B9FC9C7}"/>
          </ac:inkMkLst>
        </pc:inkChg>
        <pc:inkChg chg="add">
          <ac:chgData name="Khattab, Sherif" userId="c83b1e15-36f3-4f46-aceb-05aac24c545e" providerId="ADAL" clId="{20ECC735-6357-4521-A768-B7D7C3A147EB}" dt="2021-02-03T02:08:25.437" v="2809" actId="9405"/>
          <ac:inkMkLst>
            <pc:docMk/>
            <pc:sldMk cId="3210992163" sldId="369"/>
            <ac:inkMk id="10" creationId="{877346C0-8418-41AB-AD05-4613E1FE78DF}"/>
          </ac:inkMkLst>
        </pc:inkChg>
      </pc:sldChg>
      <pc:sldChg chg="modSp add del mod">
        <pc:chgData name="Khattab, Sherif" userId="c83b1e15-36f3-4f46-aceb-05aac24c545e" providerId="ADAL" clId="{20ECC735-6357-4521-A768-B7D7C3A147EB}" dt="2021-02-02T15:30:00.899" v="1304" actId="113"/>
        <pc:sldMkLst>
          <pc:docMk/>
          <pc:sldMk cId="4013065491" sldId="370"/>
        </pc:sldMkLst>
        <pc:spChg chg="mod">
          <ac:chgData name="Khattab, Sherif" userId="c83b1e15-36f3-4f46-aceb-05aac24c545e" providerId="ADAL" clId="{20ECC735-6357-4521-A768-B7D7C3A147EB}" dt="2021-02-02T15:30:00.899" v="1304" actId="113"/>
          <ac:spMkLst>
            <pc:docMk/>
            <pc:sldMk cId="4013065491" sldId="370"/>
            <ac:spMk id="101379" creationId="{0BE74C56-0B43-2A44-A8C0-3EA8E3E44D8A}"/>
          </ac:spMkLst>
        </pc:spChg>
        <pc:spChg chg="mod">
          <ac:chgData name="Khattab, Sherif" userId="c83b1e15-36f3-4f46-aceb-05aac24c545e" providerId="ADAL" clId="{20ECC735-6357-4521-A768-B7D7C3A147EB}" dt="2021-02-02T15:28:52.803" v="1278" actId="20577"/>
          <ac:spMkLst>
            <pc:docMk/>
            <pc:sldMk cId="4013065491" sldId="370"/>
            <ac:spMk id="101380" creationId="{D24E1DF0-CC9A-1E44-B5BF-29147C8DFD32}"/>
          </ac:spMkLst>
        </pc:spChg>
        <pc:spChg chg="mod">
          <ac:chgData name="Khattab, Sherif" userId="c83b1e15-36f3-4f46-aceb-05aac24c545e" providerId="ADAL" clId="{20ECC735-6357-4521-A768-B7D7C3A147EB}" dt="2021-02-02T15:28:43.842" v="1275" actId="6549"/>
          <ac:spMkLst>
            <pc:docMk/>
            <pc:sldMk cId="4013065491" sldId="370"/>
            <ac:spMk id="101381" creationId="{B569C0DB-2D8E-CB4C-9A01-F234C35ECD4E}"/>
          </ac:spMkLst>
        </pc:spChg>
      </pc:sldChg>
      <pc:sldChg chg="addSp modSp add del mod modAnim">
        <pc:chgData name="Khattab, Sherif" userId="c83b1e15-36f3-4f46-aceb-05aac24c545e" providerId="ADAL" clId="{20ECC735-6357-4521-A768-B7D7C3A147EB}" dt="2021-02-02T15:39:16.738" v="1920"/>
        <pc:sldMkLst>
          <pc:docMk/>
          <pc:sldMk cId="2592968416" sldId="371"/>
        </pc:sldMkLst>
        <pc:spChg chg="add mod">
          <ac:chgData name="Khattab, Sherif" userId="c83b1e15-36f3-4f46-aceb-05aac24c545e" providerId="ADAL" clId="{20ECC735-6357-4521-A768-B7D7C3A147EB}" dt="2021-02-02T15:39:13.004" v="1919" actId="1076"/>
          <ac:spMkLst>
            <pc:docMk/>
            <pc:sldMk cId="2592968416" sldId="371"/>
            <ac:spMk id="2" creationId="{2F63E310-9701-4C8E-8A83-D5E0B19A5EAA}"/>
          </ac:spMkLst>
        </pc:spChg>
        <pc:spChg chg="mod">
          <ac:chgData name="Khattab, Sherif" userId="c83b1e15-36f3-4f46-aceb-05aac24c545e" providerId="ADAL" clId="{20ECC735-6357-4521-A768-B7D7C3A147EB}" dt="2021-02-02T15:38:28.106" v="1872" actId="20577"/>
          <ac:spMkLst>
            <pc:docMk/>
            <pc:sldMk cId="2592968416" sldId="371"/>
            <ac:spMk id="102402" creationId="{E1CB258F-124C-064A-912D-68205C351F24}"/>
          </ac:spMkLst>
        </pc:spChg>
        <pc:spChg chg="mod">
          <ac:chgData name="Khattab, Sherif" userId="c83b1e15-36f3-4f46-aceb-05aac24c545e" providerId="ADAL" clId="{20ECC735-6357-4521-A768-B7D7C3A147EB}" dt="2021-02-02T15:38:44.866" v="1873" actId="1076"/>
          <ac:spMkLst>
            <pc:docMk/>
            <pc:sldMk cId="2592968416" sldId="371"/>
            <ac:spMk id="102403" creationId="{785D7A99-6D63-8249-82FA-5B237B098A1E}"/>
          </ac:spMkLst>
        </pc:spChg>
        <pc:spChg chg="mod">
          <ac:chgData name="Khattab, Sherif" userId="c83b1e15-36f3-4f46-aceb-05aac24c545e" providerId="ADAL" clId="{20ECC735-6357-4521-A768-B7D7C3A147EB}" dt="2021-02-02T15:38:11.355" v="1859" actId="20577"/>
          <ac:spMkLst>
            <pc:docMk/>
            <pc:sldMk cId="2592968416" sldId="371"/>
            <ac:spMk id="102405" creationId="{142E8EAC-B1DB-A042-BDAA-20329E91A50B}"/>
          </ac:spMkLst>
        </pc:spChg>
      </pc:sldChg>
      <pc:sldChg chg="modSp add del mod">
        <pc:chgData name="Khattab, Sherif" userId="c83b1e15-36f3-4f46-aceb-05aac24c545e" providerId="ADAL" clId="{20ECC735-6357-4521-A768-B7D7C3A147EB}" dt="2021-02-02T15:30:29.595" v="1307" actId="20577"/>
        <pc:sldMkLst>
          <pc:docMk/>
          <pc:sldMk cId="3848335379" sldId="372"/>
        </pc:sldMkLst>
        <pc:spChg chg="mod">
          <ac:chgData name="Khattab, Sherif" userId="c83b1e15-36f3-4f46-aceb-05aac24c545e" providerId="ADAL" clId="{20ECC735-6357-4521-A768-B7D7C3A147EB}" dt="2021-02-02T15:30:29.595" v="1307" actId="20577"/>
          <ac:spMkLst>
            <pc:docMk/>
            <pc:sldMk cId="3848335379" sldId="372"/>
            <ac:spMk id="103428" creationId="{A91BC9E7-33A1-9347-899F-CCEFE80B5E85}"/>
          </ac:spMkLst>
        </pc:spChg>
      </pc:sldChg>
      <pc:sldChg chg="add del">
        <pc:chgData name="Khattab, Sherif" userId="c83b1e15-36f3-4f46-aceb-05aac24c545e" providerId="ADAL" clId="{20ECC735-6357-4521-A768-B7D7C3A147EB}" dt="2021-02-02T15:27:42.677" v="1218" actId="47"/>
        <pc:sldMkLst>
          <pc:docMk/>
          <pc:sldMk cId="3161117264" sldId="373"/>
        </pc:sldMkLst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1542066946" sldId="374"/>
        </pc:sldMkLst>
        <pc:spChg chg="mod">
          <ac:chgData name="Khattab, Sherif" userId="c83b1e15-36f3-4f46-aceb-05aac24c545e" providerId="ADAL" clId="{20ECC735-6357-4521-A768-B7D7C3A147EB}" dt="2021-02-02T15:35:10.833" v="1760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834112894" sldId="375"/>
        </pc:sldMkLst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1165577892" sldId="376"/>
        </pc:sldMkLst>
      </pc:sldChg>
      <pc:sldChg chg="modSp add del mod">
        <pc:chgData name="Khattab, Sherif" userId="c83b1e15-36f3-4f46-aceb-05aac24c545e" providerId="ADAL" clId="{20ECC735-6357-4521-A768-B7D7C3A147EB}" dt="2021-02-02T15:32:51.419" v="1494" actId="20577"/>
        <pc:sldMkLst>
          <pc:docMk/>
          <pc:sldMk cId="583513582" sldId="377"/>
        </pc:sldMkLst>
        <pc:spChg chg="mod">
          <ac:chgData name="Khattab, Sherif" userId="c83b1e15-36f3-4f46-aceb-05aac24c545e" providerId="ADAL" clId="{20ECC735-6357-4521-A768-B7D7C3A147EB}" dt="2021-02-02T15:32:51.419" v="1494" actId="20577"/>
          <ac:spMkLst>
            <pc:docMk/>
            <pc:sldMk cId="583513582" sldId="377"/>
            <ac:spMk id="114693" creationId="{2AAD9DE3-45D5-A249-B337-D99D281826B9}"/>
          </ac:spMkLst>
        </pc:spChg>
      </pc:sldChg>
      <pc:sldChg chg="del">
        <pc:chgData name="Khattab, Sherif" userId="c83b1e15-36f3-4f46-aceb-05aac24c545e" providerId="ADAL" clId="{20ECC735-6357-4521-A768-B7D7C3A147EB}" dt="2021-02-02T15:27:14.830" v="1113" actId="47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20ECC735-6357-4521-A768-B7D7C3A147EB}" dt="2021-02-02T15:27:15.179" v="1114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20ECC735-6357-4521-A768-B7D7C3A147EB}" dt="2021-02-02T15:27:15.745" v="1116" actId="47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20ECC735-6357-4521-A768-B7D7C3A147EB}" dt="2021-02-02T15:27:16.230" v="1117" actId="47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20ECC735-6357-4521-A768-B7D7C3A147EB}" dt="2021-02-02T15:27:16.264" v="1118" actId="47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20ECC735-6357-4521-A768-B7D7C3A147EB}" dt="2021-02-02T15:27:16.284" v="1119" actId="47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20ECC735-6357-4521-A768-B7D7C3A147EB}" dt="2021-02-02T15:27:16.319" v="1120" actId="47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20ECC735-6357-4521-A768-B7D7C3A147EB}" dt="2021-02-02T15:27:16.340" v="1121" actId="47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20ECC735-6357-4521-A768-B7D7C3A147EB}" dt="2021-02-02T15:27:16.446" v="1124" actId="47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20ECC735-6357-4521-A768-B7D7C3A147EB}" dt="2021-02-02T15:27:16.503" v="1126" actId="47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20ECC735-6357-4521-A768-B7D7C3A147EB}" dt="2021-02-02T15:27:16.549" v="1127" actId="47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20ECC735-6357-4521-A768-B7D7C3A147EB}" dt="2021-02-02T15:27:16.578" v="1128" actId="47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20ECC735-6357-4521-A768-B7D7C3A147EB}" dt="2021-02-02T15:27:16.659" v="1129" actId="47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20ECC735-6357-4521-A768-B7D7C3A147EB}" dt="2021-02-02T15:27:16.695" v="1130" actId="47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20ECC735-6357-4521-A768-B7D7C3A147EB}" dt="2021-02-02T15:27:16.774" v="1132" actId="47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20ECC735-6357-4521-A768-B7D7C3A147EB}" dt="2021-02-02T15:27:16.812" v="1133" actId="47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20ECC735-6357-4521-A768-B7D7C3A147EB}" dt="2021-02-02T15:27:16.981" v="1137" actId="47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20ECC735-6357-4521-A768-B7D7C3A147EB}" dt="2021-02-02T15:27:17.169" v="1139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20ECC735-6357-4521-A768-B7D7C3A147EB}" dt="2021-02-02T15:27:17.202" v="1140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20ECC735-6357-4521-A768-B7D7C3A147EB}" dt="2021-02-02T15:27:17.292" v="1143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20ECC735-6357-4521-A768-B7D7C3A147EB}" dt="2021-02-02T15:27:17.352" v="1144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20ECC735-6357-4521-A768-B7D7C3A147EB}" dt="2021-02-02T15:27:17.403" v="1146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20ECC735-6357-4521-A768-B7D7C3A147EB}" dt="2021-02-02T15:27:17.424" v="1147" actId="47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20ECC735-6357-4521-A768-B7D7C3A147EB}" dt="2021-02-02T15:27:17.586" v="1151" actId="47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20ECC735-6357-4521-A768-B7D7C3A147EB}" dt="2021-02-02T15:27:17.737" v="1152" actId="47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20ECC735-6357-4521-A768-B7D7C3A147EB}" dt="2021-02-02T15:27:17.784" v="1153" actId="47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20ECC735-6357-4521-A768-B7D7C3A147EB}" dt="2021-02-02T15:27:17.803" v="1154" actId="47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20ECC735-6357-4521-A768-B7D7C3A147EB}" dt="2021-02-02T15:27:17.854" v="1156" actId="47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20ECC735-6357-4521-A768-B7D7C3A147EB}" dt="2021-02-02T15:27:17.917" v="1157" actId="47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20ECC735-6357-4521-A768-B7D7C3A147EB}" dt="2021-02-02T15:27:17.954" v="1158" actId="47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20ECC735-6357-4521-A768-B7D7C3A147EB}" dt="2021-02-02T15:27:17.987" v="1159" actId="47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20ECC735-6357-4521-A768-B7D7C3A147EB}" dt="2021-02-02T15:27:18.011" v="1160" actId="47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20ECC735-6357-4521-A768-B7D7C3A147EB}" dt="2021-02-02T15:27:18.039" v="1161" actId="47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20ECC735-6357-4521-A768-B7D7C3A147EB}" dt="2021-02-02T15:27:18.063" v="1162" actId="47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20ECC735-6357-4521-A768-B7D7C3A147EB}" dt="2021-02-02T15:27:18.104" v="1163" actId="47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20ECC735-6357-4521-A768-B7D7C3A147EB}" dt="2021-02-02T15:27:18.131" v="1164" actId="47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20ECC735-6357-4521-A768-B7D7C3A147EB}" dt="2021-02-02T15:27:18.150" v="1165" actId="47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20ECC735-6357-4521-A768-B7D7C3A147EB}" dt="2021-02-02T15:27:18.210" v="1166" actId="47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20ECC735-6357-4521-A768-B7D7C3A147EB}" dt="2021-02-02T15:27:18.232" v="1167" actId="47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20ECC735-6357-4521-A768-B7D7C3A147EB}" dt="2021-02-02T15:27:18.252" v="1168" actId="47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20ECC735-6357-4521-A768-B7D7C3A147EB}" dt="2021-02-02T15:27:18.287" v="1169" actId="47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20ECC735-6357-4521-A768-B7D7C3A147EB}" dt="2021-02-02T15:27:18.330" v="1170" actId="47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20ECC735-6357-4521-A768-B7D7C3A147EB}" dt="2021-02-02T15:27:18.370" v="1171" actId="47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20ECC735-6357-4521-A768-B7D7C3A147EB}" dt="2021-02-02T15:27:18.391" v="1172" actId="47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20ECC735-6357-4521-A768-B7D7C3A147EB}" dt="2021-02-02T15:27:18.411" v="1173" actId="47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20ECC735-6357-4521-A768-B7D7C3A147EB}" dt="2021-02-02T15:27:18.442" v="1174" actId="47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20ECC735-6357-4521-A768-B7D7C3A147EB}" dt="2021-02-02T15:27:18.517" v="1175" actId="47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20ECC735-6357-4521-A768-B7D7C3A147EB}" dt="2021-02-02T15:27:18.562" v="1176" actId="47"/>
        <pc:sldMkLst>
          <pc:docMk/>
          <pc:sldMk cId="3447713174" sldId="494"/>
        </pc:sldMkLst>
      </pc:sldChg>
      <pc:sldChg chg="add del">
        <pc:chgData name="Khattab, Sherif" userId="c83b1e15-36f3-4f46-aceb-05aac24c545e" providerId="ADAL" clId="{20ECC735-6357-4521-A768-B7D7C3A147EB}" dt="2021-02-02T15:27:55.687" v="1229" actId="47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20ECC735-6357-4521-A768-B7D7C3A147EB}" dt="2021-02-02T14:52:11.293" v="225" actId="47"/>
        <pc:sldMkLst>
          <pc:docMk/>
          <pc:sldMk cId="702367729" sldId="496"/>
        </pc:sldMkLst>
      </pc:sldChg>
      <pc:sldChg chg="addSp modSp new add del mod">
        <pc:chgData name="Khattab, Sherif" userId="c83b1e15-36f3-4f46-aceb-05aac24c545e" providerId="ADAL" clId="{20ECC735-6357-4521-A768-B7D7C3A147EB}" dt="2021-02-03T02:09:13.352" v="2814" actId="1076"/>
        <pc:sldMkLst>
          <pc:docMk/>
          <pc:sldMk cId="2782489002" sldId="497"/>
        </pc:sldMkLst>
        <pc:spChg chg="mod">
          <ac:chgData name="Khattab, Sherif" userId="c83b1e15-36f3-4f46-aceb-05aac24c545e" providerId="ADAL" clId="{20ECC735-6357-4521-A768-B7D7C3A147EB}" dt="2021-02-02T15:33:36.137" v="1545" actId="404"/>
          <ac:spMkLst>
            <pc:docMk/>
            <pc:sldMk cId="2782489002" sldId="497"/>
            <ac:spMk id="2" creationId="{3BD3413F-6868-458B-BDB5-4C663C7953C2}"/>
          </ac:spMkLst>
        </pc:spChg>
        <pc:spChg chg="mod">
          <ac:chgData name="Khattab, Sherif" userId="c83b1e15-36f3-4f46-aceb-05aac24c545e" providerId="ADAL" clId="{20ECC735-6357-4521-A768-B7D7C3A147EB}" dt="2021-02-02T15:32:00.183" v="1450" actId="12"/>
          <ac:spMkLst>
            <pc:docMk/>
            <pc:sldMk cId="2782489002" sldId="497"/>
            <ac:spMk id="3" creationId="{80D7DCF8-D0B1-4FAC-AB7E-388730635948}"/>
          </ac:spMkLst>
        </pc:spChg>
        <pc:picChg chg="add mod">
          <ac:chgData name="Khattab, Sherif" userId="c83b1e15-36f3-4f46-aceb-05aac24c545e" providerId="ADAL" clId="{20ECC735-6357-4521-A768-B7D7C3A147EB}" dt="2021-02-03T02:09:13.352" v="2814" actId="1076"/>
          <ac:picMkLst>
            <pc:docMk/>
            <pc:sldMk cId="2782489002" sldId="497"/>
            <ac:picMk id="7" creationId="{4201D6AF-33D2-4017-8DBD-878E4F209F08}"/>
          </ac:picMkLst>
        </pc:picChg>
      </pc:sldChg>
      <pc:sldChg chg="modSp add mod">
        <pc:chgData name="Khattab, Sherif" userId="c83b1e15-36f3-4f46-aceb-05aac24c545e" providerId="ADAL" clId="{20ECC735-6357-4521-A768-B7D7C3A147EB}" dt="2021-02-02T15:02:23.544" v="636" actId="27636"/>
        <pc:sldMkLst>
          <pc:docMk/>
          <pc:sldMk cId="4070542404" sldId="498"/>
        </pc:sldMkLst>
        <pc:spChg chg="mod">
          <ac:chgData name="Khattab, Sherif" userId="c83b1e15-36f3-4f46-aceb-05aac24c545e" providerId="ADAL" clId="{20ECC735-6357-4521-A768-B7D7C3A147EB}" dt="2021-02-02T15:02:23.544" v="636" actId="27636"/>
          <ac:spMkLst>
            <pc:docMk/>
            <pc:sldMk cId="4070542404" sldId="498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20ECC735-6357-4521-A768-B7D7C3A147EB}" dt="2021-02-02T14:56:30.315" v="286" actId="47"/>
        <pc:sldMkLst>
          <pc:docMk/>
          <pc:sldMk cId="3138829773" sldId="499"/>
        </pc:sldMkLst>
      </pc:sldChg>
      <pc:sldChg chg="addSp delSp modSp add mod">
        <pc:chgData name="Khattab, Sherif" userId="c83b1e15-36f3-4f46-aceb-05aac24c545e" providerId="ADAL" clId="{20ECC735-6357-4521-A768-B7D7C3A147EB}" dt="2021-02-02T15:44:48.112" v="1961" actId="478"/>
        <pc:sldMkLst>
          <pc:docMk/>
          <pc:sldMk cId="1076502047" sldId="500"/>
        </pc:sldMkLst>
        <pc:spChg chg="mod">
          <ac:chgData name="Khattab, Sherif" userId="c83b1e15-36f3-4f46-aceb-05aac24c545e" providerId="ADAL" clId="{20ECC735-6357-4521-A768-B7D7C3A147EB}" dt="2021-02-02T15:10:50.854" v="865" actId="20577"/>
          <ac:spMkLst>
            <pc:docMk/>
            <pc:sldMk cId="1076502047" sldId="500"/>
            <ac:spMk id="3" creationId="{443F42C8-5750-0341-86AA-B64ED9D37EB6}"/>
          </ac:spMkLst>
        </pc:spChg>
        <pc:spChg chg="add del">
          <ac:chgData name="Khattab, Sherif" userId="c83b1e15-36f3-4f46-aceb-05aac24c545e" providerId="ADAL" clId="{20ECC735-6357-4521-A768-B7D7C3A147EB}" dt="2021-02-02T15:44:48.112" v="1961" actId="478"/>
          <ac:spMkLst>
            <pc:docMk/>
            <pc:sldMk cId="1076502047" sldId="500"/>
            <ac:spMk id="6" creationId="{51124316-81F2-4A1A-943A-C8032DE62152}"/>
          </ac:spMkLst>
        </pc:spChg>
        <pc:spChg chg="add del mod">
          <ac:chgData name="Khattab, Sherif" userId="c83b1e15-36f3-4f46-aceb-05aac24c545e" providerId="ADAL" clId="{20ECC735-6357-4521-A768-B7D7C3A147EB}" dt="2021-02-02T15:44:44.573" v="1960" actId="478"/>
          <ac:spMkLst>
            <pc:docMk/>
            <pc:sldMk cId="1076502047" sldId="500"/>
            <ac:spMk id="7" creationId="{3C0A4539-CC5E-4380-9DD1-9E3328ECFC01}"/>
          </ac:spMkLst>
        </pc:spChg>
        <pc:spChg chg="add del mod">
          <ac:chgData name="Khattab, Sherif" userId="c83b1e15-36f3-4f46-aceb-05aac24c545e" providerId="ADAL" clId="{20ECC735-6357-4521-A768-B7D7C3A147EB}" dt="2021-02-02T15:44:40.253" v="1958" actId="478"/>
          <ac:spMkLst>
            <pc:docMk/>
            <pc:sldMk cId="1076502047" sldId="500"/>
            <ac:spMk id="8" creationId="{E775B5C0-B08A-4A01-AD7E-128B9BB76B8C}"/>
          </ac:spMkLst>
        </pc:spChg>
        <pc:spChg chg="add del mod">
          <ac:chgData name="Khattab, Sherif" userId="c83b1e15-36f3-4f46-aceb-05aac24c545e" providerId="ADAL" clId="{20ECC735-6357-4521-A768-B7D7C3A147EB}" dt="2021-02-02T15:44:43.008" v="1959" actId="478"/>
          <ac:spMkLst>
            <pc:docMk/>
            <pc:sldMk cId="1076502047" sldId="500"/>
            <ac:spMk id="9" creationId="{AF9B2AEA-69C7-4F37-AF4F-73A745C598ED}"/>
          </ac:spMkLst>
        </pc:spChg>
      </pc:sldChg>
      <pc:sldChg chg="modSp add mod">
        <pc:chgData name="Khattab, Sherif" userId="c83b1e15-36f3-4f46-aceb-05aac24c545e" providerId="ADAL" clId="{20ECC735-6357-4521-A768-B7D7C3A147EB}" dt="2021-02-02T15:11:33.813" v="950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20ECC735-6357-4521-A768-B7D7C3A147EB}" dt="2021-02-02T14:56:38.967" v="311" actId="5793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20ECC735-6357-4521-A768-B7D7C3A147EB}" dt="2021-02-02T15:11:33.813" v="950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mod">
        <pc:chgData name="Khattab, Sherif" userId="c83b1e15-36f3-4f46-aceb-05aac24c545e" providerId="ADAL" clId="{20ECC735-6357-4521-A768-B7D7C3A147EB}" dt="2021-02-02T18:53:03.546" v="2384" actId="20577"/>
        <pc:sldMkLst>
          <pc:docMk/>
          <pc:sldMk cId="3635299179" sldId="505"/>
        </pc:sldMkLst>
        <pc:spChg chg="mod">
          <ac:chgData name="Khattab, Sherif" userId="c83b1e15-36f3-4f46-aceb-05aac24c545e" providerId="ADAL" clId="{20ECC735-6357-4521-A768-B7D7C3A147EB}" dt="2021-02-02T15:11:11.294" v="888" actId="5793"/>
          <ac:spMkLst>
            <pc:docMk/>
            <pc:sldMk cId="3635299179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0ECC735-6357-4521-A768-B7D7C3A147EB}" dt="2021-02-02T18:53:03.546" v="2384" actId="20577"/>
          <ac:spMkLst>
            <pc:docMk/>
            <pc:sldMk cId="3635299179" sldId="505"/>
            <ac:spMk id="3" creationId="{9FDE3B14-90B9-4B5A-83C7-6E633E32EA28}"/>
          </ac:spMkLst>
        </pc:spChg>
      </pc:sldChg>
      <pc:sldChg chg="modSp new del mod">
        <pc:chgData name="Khattab, Sherif" userId="c83b1e15-36f3-4f46-aceb-05aac24c545e" providerId="ADAL" clId="{20ECC735-6357-4521-A768-B7D7C3A147EB}" dt="2021-02-02T15:27:38.145" v="1216" actId="680"/>
        <pc:sldMkLst>
          <pc:docMk/>
          <pc:sldMk cId="3671976920" sldId="506"/>
        </pc:sldMkLst>
        <pc:spChg chg="mod">
          <ac:chgData name="Khattab, Sherif" userId="c83b1e15-36f3-4f46-aceb-05aac24c545e" providerId="ADAL" clId="{20ECC735-6357-4521-A768-B7D7C3A147EB}" dt="2021-02-02T15:27:37.541" v="1215" actId="20577"/>
          <ac:spMkLst>
            <pc:docMk/>
            <pc:sldMk cId="3671976920" sldId="506"/>
            <ac:spMk id="2" creationId="{F02836B6-C09B-408B-A17E-3E9D338A7825}"/>
          </ac:spMkLst>
        </pc:spChg>
        <pc:spChg chg="mod">
          <ac:chgData name="Khattab, Sherif" userId="c83b1e15-36f3-4f46-aceb-05aac24c545e" providerId="ADAL" clId="{20ECC735-6357-4521-A768-B7D7C3A147EB}" dt="2021-02-02T15:27:36.714" v="1214" actId="20577"/>
          <ac:spMkLst>
            <pc:docMk/>
            <pc:sldMk cId="3671976920" sldId="506"/>
            <ac:spMk id="3" creationId="{4B585D6E-814F-4843-BAD6-AC8F23FD0FB1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35:36.158" v="2841" actId="1076"/>
        <pc:sldMkLst>
          <pc:docMk/>
          <pc:sldMk cId="3696636401" sldId="506"/>
        </pc:sldMkLst>
        <pc:spChg chg="mod">
          <ac:chgData name="Khattab, Sherif" userId="c83b1e15-36f3-4f46-aceb-05aac24c545e" providerId="ADAL" clId="{20ECC735-6357-4521-A768-B7D7C3A147EB}" dt="2021-02-02T15:28:05.623" v="1245" actId="20577"/>
          <ac:spMkLst>
            <pc:docMk/>
            <pc:sldMk cId="3696636401" sldId="506"/>
            <ac:spMk id="2" creationId="{582BB28A-8674-42BF-A553-2C3612BC3B4B}"/>
          </ac:spMkLst>
        </pc:spChg>
        <pc:spChg chg="mod">
          <ac:chgData name="Khattab, Sherif" userId="c83b1e15-36f3-4f46-aceb-05aac24c545e" providerId="ADAL" clId="{20ECC735-6357-4521-A768-B7D7C3A147EB}" dt="2021-02-02T15:28:10.012" v="1258" actId="20577"/>
          <ac:spMkLst>
            <pc:docMk/>
            <pc:sldMk cId="3696636401" sldId="506"/>
            <ac:spMk id="3" creationId="{C62B6C5A-CC0C-40C3-BD2B-60F0CF3EE1C4}"/>
          </ac:spMkLst>
        </pc:spChg>
        <pc:spChg chg="add del">
          <ac:chgData name="Khattab, Sherif" userId="c83b1e15-36f3-4f46-aceb-05aac24c545e" providerId="ADAL" clId="{20ECC735-6357-4521-A768-B7D7C3A147EB}" dt="2021-02-03T02:33:37.015" v="2826" actId="478"/>
          <ac:spMkLst>
            <pc:docMk/>
            <pc:sldMk cId="3696636401" sldId="506"/>
            <ac:spMk id="9" creationId="{F2DEA1EA-B39C-4EC9-BAC4-744FF3889824}"/>
          </ac:spMkLst>
        </pc:spChg>
        <pc:spChg chg="add del">
          <ac:chgData name="Khattab, Sherif" userId="c83b1e15-36f3-4f46-aceb-05aac24c545e" providerId="ADAL" clId="{20ECC735-6357-4521-A768-B7D7C3A147EB}" dt="2021-02-03T02:34:27.449" v="2831" actId="478"/>
          <ac:spMkLst>
            <pc:docMk/>
            <pc:sldMk cId="3696636401" sldId="506"/>
            <ac:spMk id="13" creationId="{1DD9E2A4-571C-47A7-B7ED-9EA6F49D3004}"/>
          </ac:spMkLst>
        </pc:spChg>
        <pc:picChg chg="add mod">
          <ac:chgData name="Khattab, Sherif" userId="c83b1e15-36f3-4f46-aceb-05aac24c545e" providerId="ADAL" clId="{20ECC735-6357-4521-A768-B7D7C3A147EB}" dt="2021-02-03T02:33:02.612" v="2824" actId="14100"/>
          <ac:picMkLst>
            <pc:docMk/>
            <pc:sldMk cId="3696636401" sldId="506"/>
            <ac:picMk id="7" creationId="{02C3C82A-AB2F-48F5-861D-62F8E67479FF}"/>
          </ac:picMkLst>
        </pc:picChg>
        <pc:picChg chg="add mod">
          <ac:chgData name="Khattab, Sherif" userId="c83b1e15-36f3-4f46-aceb-05aac24c545e" providerId="ADAL" clId="{20ECC735-6357-4521-A768-B7D7C3A147EB}" dt="2021-02-03T02:33:50.432" v="2829" actId="1076"/>
          <ac:picMkLst>
            <pc:docMk/>
            <pc:sldMk cId="3696636401" sldId="506"/>
            <ac:picMk id="11" creationId="{1DF00FAA-6BB4-4738-867A-9C5C29D0C6D6}"/>
          </ac:picMkLst>
        </pc:picChg>
        <pc:picChg chg="add mod">
          <ac:chgData name="Khattab, Sherif" userId="c83b1e15-36f3-4f46-aceb-05aac24c545e" providerId="ADAL" clId="{20ECC735-6357-4521-A768-B7D7C3A147EB}" dt="2021-02-03T02:35:33.615" v="2840" actId="14100"/>
          <ac:picMkLst>
            <pc:docMk/>
            <pc:sldMk cId="3696636401" sldId="506"/>
            <ac:picMk id="15" creationId="{E8FB8316-F2C2-4528-9B6F-A4148DF293DD}"/>
          </ac:picMkLst>
        </pc:picChg>
        <pc:picChg chg="add mod">
          <ac:chgData name="Khattab, Sherif" userId="c83b1e15-36f3-4f46-aceb-05aac24c545e" providerId="ADAL" clId="{20ECC735-6357-4521-A768-B7D7C3A147EB}" dt="2021-02-03T02:35:36.158" v="2841" actId="1076"/>
          <ac:picMkLst>
            <pc:docMk/>
            <pc:sldMk cId="3696636401" sldId="506"/>
            <ac:picMk id="17" creationId="{1C8E4C0D-BAAA-4416-8168-D817EC297918}"/>
          </ac:picMkLst>
        </pc:picChg>
      </pc:sldChg>
      <pc:sldChg chg="addSp modSp new mod">
        <pc:chgData name="Khattab, Sherif" userId="c83b1e15-36f3-4f46-aceb-05aac24c545e" providerId="ADAL" clId="{20ECC735-6357-4521-A768-B7D7C3A147EB}" dt="2021-02-03T02:09:54.772" v="2820" actId="1076"/>
        <pc:sldMkLst>
          <pc:docMk/>
          <pc:sldMk cId="3742099282" sldId="507"/>
        </pc:sldMkLst>
        <pc:spChg chg="mod">
          <ac:chgData name="Khattab, Sherif" userId="c83b1e15-36f3-4f46-aceb-05aac24c545e" providerId="ADAL" clId="{20ECC735-6357-4521-A768-B7D7C3A147EB}" dt="2021-02-02T15:34:06.833" v="1600" actId="404"/>
          <ac:spMkLst>
            <pc:docMk/>
            <pc:sldMk cId="3742099282" sldId="507"/>
            <ac:spMk id="2" creationId="{E3658AD3-AF70-4629-BEA7-54DD04929497}"/>
          </ac:spMkLst>
        </pc:spChg>
        <pc:spChg chg="mod">
          <ac:chgData name="Khattab, Sherif" userId="c83b1e15-36f3-4f46-aceb-05aac24c545e" providerId="ADAL" clId="{20ECC735-6357-4521-A768-B7D7C3A147EB}" dt="2021-02-02T15:34:55.391" v="1757" actId="20577"/>
          <ac:spMkLst>
            <pc:docMk/>
            <pc:sldMk cId="3742099282" sldId="507"/>
            <ac:spMk id="3" creationId="{E25963B9-99F2-488F-8009-23E0F6DFA4AD}"/>
          </ac:spMkLst>
        </pc:spChg>
        <pc:inkChg chg="add mod">
          <ac:chgData name="Khattab, Sherif" userId="c83b1e15-36f3-4f46-aceb-05aac24c545e" providerId="ADAL" clId="{20ECC735-6357-4521-A768-B7D7C3A147EB}" dt="2021-02-03T02:09:54.772" v="2820" actId="1076"/>
          <ac:inkMkLst>
            <pc:docMk/>
            <pc:sldMk cId="3742099282" sldId="507"/>
            <ac:inkMk id="6" creationId="{8BAEC6B6-A621-46C2-B816-DF61416211BD}"/>
          </ac:inkMkLst>
        </pc:inkChg>
      </pc:sldChg>
      <pc:sldChg chg="modSp new del mod">
        <pc:chgData name="Khattab, Sherif" userId="c83b1e15-36f3-4f46-aceb-05aac24c545e" providerId="ADAL" clId="{20ECC735-6357-4521-A768-B7D7C3A147EB}" dt="2021-02-02T18:53:29.232" v="2386" actId="47"/>
        <pc:sldMkLst>
          <pc:docMk/>
          <pc:sldMk cId="559907490" sldId="508"/>
        </pc:sldMkLst>
        <pc:spChg chg="mod">
          <ac:chgData name="Khattab, Sherif" userId="c83b1e15-36f3-4f46-aceb-05aac24c545e" providerId="ADAL" clId="{20ECC735-6357-4521-A768-B7D7C3A147EB}" dt="2021-02-02T15:36:42.803" v="1836" actId="20577"/>
          <ac:spMkLst>
            <pc:docMk/>
            <pc:sldMk cId="559907490" sldId="508"/>
            <ac:spMk id="3" creationId="{7E8DCFCF-6C1F-410B-BE84-85C57D7B23D5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2T15:39:58.731" v="1956" actId="1076"/>
        <pc:sldMkLst>
          <pc:docMk/>
          <pc:sldMk cId="2870353729" sldId="509"/>
        </pc:sldMkLst>
        <pc:spChg chg="mod">
          <ac:chgData name="Khattab, Sherif" userId="c83b1e15-36f3-4f46-aceb-05aac24c545e" providerId="ADAL" clId="{20ECC735-6357-4521-A768-B7D7C3A147EB}" dt="2021-02-02T15:39:28.836" v="1944" actId="20577"/>
          <ac:spMkLst>
            <pc:docMk/>
            <pc:sldMk cId="2870353729" sldId="509"/>
            <ac:spMk id="2" creationId="{B9D27392-A30A-4196-883E-AF3E9CA31013}"/>
          </ac:spMkLst>
        </pc:spChg>
        <pc:spChg chg="del">
          <ac:chgData name="Khattab, Sherif" userId="c83b1e15-36f3-4f46-aceb-05aac24c545e" providerId="ADAL" clId="{20ECC735-6357-4521-A768-B7D7C3A147EB}" dt="2021-02-02T15:39:35.416" v="1947" actId="478"/>
          <ac:spMkLst>
            <pc:docMk/>
            <pc:sldMk cId="2870353729" sldId="509"/>
            <ac:spMk id="3" creationId="{BA1F009A-2C7C-4A8B-BEB6-5617FADE5C9F}"/>
          </ac:spMkLst>
        </pc:spChg>
        <pc:spChg chg="add mod">
          <ac:chgData name="Khattab, Sherif" userId="c83b1e15-36f3-4f46-aceb-05aac24c545e" providerId="ADAL" clId="{20ECC735-6357-4521-A768-B7D7C3A147EB}" dt="2021-02-02T15:39:58.731" v="1956" actId="1076"/>
          <ac:spMkLst>
            <pc:docMk/>
            <pc:sldMk cId="2870353729" sldId="509"/>
            <ac:spMk id="6" creationId="{02B11C17-C690-4BA2-AE97-257D25685BA2}"/>
          </ac:spMkLst>
        </pc:spChg>
      </pc:sldChg>
      <pc:sldChg chg="modSp new mod">
        <pc:chgData name="Khattab, Sherif" userId="c83b1e15-36f3-4f46-aceb-05aac24c545e" providerId="ADAL" clId="{20ECC735-6357-4521-A768-B7D7C3A147EB}" dt="2021-02-02T15:46:43.377" v="2192" actId="20577"/>
        <pc:sldMkLst>
          <pc:docMk/>
          <pc:sldMk cId="3729759638" sldId="510"/>
        </pc:sldMkLst>
        <pc:spChg chg="mod">
          <ac:chgData name="Khattab, Sherif" userId="c83b1e15-36f3-4f46-aceb-05aac24c545e" providerId="ADAL" clId="{20ECC735-6357-4521-A768-B7D7C3A147EB}" dt="2021-02-02T15:45:45.828" v="2031" actId="404"/>
          <ac:spMkLst>
            <pc:docMk/>
            <pc:sldMk cId="3729759638" sldId="510"/>
            <ac:spMk id="2" creationId="{EA27DDFF-AD74-4309-8137-7E56C6D9ABF0}"/>
          </ac:spMkLst>
        </pc:spChg>
        <pc:spChg chg="mod">
          <ac:chgData name="Khattab, Sherif" userId="c83b1e15-36f3-4f46-aceb-05aac24c545e" providerId="ADAL" clId="{20ECC735-6357-4521-A768-B7D7C3A147EB}" dt="2021-02-02T15:46:43.377" v="2192" actId="20577"/>
          <ac:spMkLst>
            <pc:docMk/>
            <pc:sldMk cId="3729759638" sldId="510"/>
            <ac:spMk id="3" creationId="{4042C3C0-12DA-4341-8E4B-6B5C7F4BF0C6}"/>
          </ac:spMkLst>
        </pc:spChg>
      </pc:sldChg>
      <pc:sldChg chg="modSp new del mod ord">
        <pc:chgData name="Khattab, Sherif" userId="c83b1e15-36f3-4f46-aceb-05aac24c545e" providerId="ADAL" clId="{20ECC735-6357-4521-A768-B7D7C3A147EB}" dt="2021-02-02T18:53:24.417" v="2385" actId="47"/>
        <pc:sldMkLst>
          <pc:docMk/>
          <pc:sldMk cId="1569223641" sldId="511"/>
        </pc:sldMkLst>
        <pc:spChg chg="mod">
          <ac:chgData name="Khattab, Sherif" userId="c83b1e15-36f3-4f46-aceb-05aac24c545e" providerId="ADAL" clId="{20ECC735-6357-4521-A768-B7D7C3A147EB}" dt="2021-02-02T15:47:49.377" v="2223" actId="20577"/>
          <ac:spMkLst>
            <pc:docMk/>
            <pc:sldMk cId="1569223641" sldId="511"/>
            <ac:spMk id="2" creationId="{321B2A36-644B-4455-AAF1-D5AC3A501D84}"/>
          </ac:spMkLst>
        </pc:spChg>
        <pc:spChg chg="mod">
          <ac:chgData name="Khattab, Sherif" userId="c83b1e15-36f3-4f46-aceb-05aac24c545e" providerId="ADAL" clId="{20ECC735-6357-4521-A768-B7D7C3A147EB}" dt="2021-02-02T15:49:03.230" v="2378" actId="20577"/>
          <ac:spMkLst>
            <pc:docMk/>
            <pc:sldMk cId="1569223641" sldId="511"/>
            <ac:spMk id="3" creationId="{922277BB-8C70-4DB7-8013-E006AFF8A44D}"/>
          </ac:spMkLst>
        </pc:spChg>
      </pc:sldChg>
      <pc:sldChg chg="modSp new mod">
        <pc:chgData name="Khattab, Sherif" userId="c83b1e15-36f3-4f46-aceb-05aac24c545e" providerId="ADAL" clId="{20ECC735-6357-4521-A768-B7D7C3A147EB}" dt="2021-02-02T19:39:34.158" v="2677" actId="20577"/>
        <pc:sldMkLst>
          <pc:docMk/>
          <pc:sldMk cId="1591353735" sldId="511"/>
        </pc:sldMkLst>
        <pc:spChg chg="mod">
          <ac:chgData name="Khattab, Sherif" userId="c83b1e15-36f3-4f46-aceb-05aac24c545e" providerId="ADAL" clId="{20ECC735-6357-4521-A768-B7D7C3A147EB}" dt="2021-02-02T19:38:01.515" v="2426" actId="20577"/>
          <ac:spMkLst>
            <pc:docMk/>
            <pc:sldMk cId="1591353735" sldId="511"/>
            <ac:spMk id="2" creationId="{7D38A7C9-4D12-4AD6-9D0C-96896D1174D6}"/>
          </ac:spMkLst>
        </pc:spChg>
        <pc:spChg chg="mod">
          <ac:chgData name="Khattab, Sherif" userId="c83b1e15-36f3-4f46-aceb-05aac24c545e" providerId="ADAL" clId="{20ECC735-6357-4521-A768-B7D7C3A147EB}" dt="2021-02-02T19:39:34.158" v="2677" actId="20577"/>
          <ac:spMkLst>
            <pc:docMk/>
            <pc:sldMk cId="1591353735" sldId="511"/>
            <ac:spMk id="3" creationId="{41FE772B-EE09-4082-9520-F2B439890E12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03:58.816" v="2712" actId="478"/>
        <pc:sldMkLst>
          <pc:docMk/>
          <pc:sldMk cId="2021183208" sldId="512"/>
        </pc:sldMkLst>
        <pc:spChg chg="mod">
          <ac:chgData name="Khattab, Sherif" userId="c83b1e15-36f3-4f46-aceb-05aac24c545e" providerId="ADAL" clId="{20ECC735-6357-4521-A768-B7D7C3A147EB}" dt="2021-02-03T02:03:41.865" v="2708" actId="20577"/>
          <ac:spMkLst>
            <pc:docMk/>
            <pc:sldMk cId="2021183208" sldId="512"/>
            <ac:spMk id="2" creationId="{32DBCD6D-0035-48A2-AE34-43966A977589}"/>
          </ac:spMkLst>
        </pc:spChg>
        <pc:spChg chg="del">
          <ac:chgData name="Khattab, Sherif" userId="c83b1e15-36f3-4f46-aceb-05aac24c545e" providerId="ADAL" clId="{20ECC735-6357-4521-A768-B7D7C3A147EB}" dt="2021-02-03T02:03:58.816" v="2712" actId="478"/>
          <ac:spMkLst>
            <pc:docMk/>
            <pc:sldMk cId="2021183208" sldId="512"/>
            <ac:spMk id="3" creationId="{BDC693FA-F8E9-42F7-AA6C-144282A297FC}"/>
          </ac:spMkLst>
        </pc:spChg>
        <pc:picChg chg="add mod">
          <ac:chgData name="Khattab, Sherif" userId="c83b1e15-36f3-4f46-aceb-05aac24c545e" providerId="ADAL" clId="{20ECC735-6357-4521-A768-B7D7C3A147EB}" dt="2021-02-03T02:03:51.036" v="2711" actId="1076"/>
          <ac:picMkLst>
            <pc:docMk/>
            <pc:sldMk cId="2021183208" sldId="512"/>
            <ac:picMk id="7" creationId="{C19DB90B-C6A6-42C5-B88F-C71C9FC4E150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4:50.415" v="2740" actId="478"/>
        <pc:sldMkLst>
          <pc:docMk/>
          <pc:sldMk cId="610542854" sldId="513"/>
        </pc:sldMkLst>
        <pc:spChg chg="mod">
          <ac:chgData name="Khattab, Sherif" userId="c83b1e15-36f3-4f46-aceb-05aac24c545e" providerId="ADAL" clId="{20ECC735-6357-4521-A768-B7D7C3A147EB}" dt="2021-02-03T02:04:20.844" v="2732" actId="20577"/>
          <ac:spMkLst>
            <pc:docMk/>
            <pc:sldMk cId="610542854" sldId="513"/>
            <ac:spMk id="2" creationId="{918C6E05-8262-4512-A679-068F841EA2FF}"/>
          </ac:spMkLst>
        </pc:spChg>
        <pc:spChg chg="del">
          <ac:chgData name="Khattab, Sherif" userId="c83b1e15-36f3-4f46-aceb-05aac24c545e" providerId="ADAL" clId="{20ECC735-6357-4521-A768-B7D7C3A147EB}" dt="2021-02-03T02:04:50.415" v="2740" actId="478"/>
          <ac:spMkLst>
            <pc:docMk/>
            <pc:sldMk cId="610542854" sldId="513"/>
            <ac:spMk id="3" creationId="{15B3AA76-90F6-4CEA-A1CF-1A6D0BD679F5}"/>
          </ac:spMkLst>
        </pc:spChg>
        <pc:inkChg chg="add mod">
          <ac:chgData name="Khattab, Sherif" userId="c83b1e15-36f3-4f46-aceb-05aac24c545e" providerId="ADAL" clId="{20ECC735-6357-4521-A768-B7D7C3A147EB}" dt="2021-02-03T02:04:48.342" v="2739" actId="1076"/>
          <ac:inkMkLst>
            <pc:docMk/>
            <pc:sldMk cId="610542854" sldId="513"/>
            <ac:inkMk id="6" creationId="{3C87F779-8B4B-483E-A809-6825D9C5ECEE}"/>
          </ac:inkMkLst>
        </pc:inkChg>
      </pc:sldChg>
      <pc:sldChg chg="addSp delSp modSp new mod">
        <pc:chgData name="Khattab, Sherif" userId="c83b1e15-36f3-4f46-aceb-05aac24c545e" providerId="ADAL" clId="{20ECC735-6357-4521-A768-B7D7C3A147EB}" dt="2021-02-03T02:05:37.766" v="2770" actId="478"/>
        <pc:sldMkLst>
          <pc:docMk/>
          <pc:sldMk cId="4263135937" sldId="514"/>
        </pc:sldMkLst>
        <pc:spChg chg="mod">
          <ac:chgData name="Khattab, Sherif" userId="c83b1e15-36f3-4f46-aceb-05aac24c545e" providerId="ADAL" clId="{20ECC735-6357-4521-A768-B7D7C3A147EB}" dt="2021-02-03T02:05:26.564" v="2766" actId="20577"/>
          <ac:spMkLst>
            <pc:docMk/>
            <pc:sldMk cId="4263135937" sldId="514"/>
            <ac:spMk id="2" creationId="{0DD4D5B7-74D2-4794-B22F-E7CCC2D5366F}"/>
          </ac:spMkLst>
        </pc:spChg>
        <pc:spChg chg="del">
          <ac:chgData name="Khattab, Sherif" userId="c83b1e15-36f3-4f46-aceb-05aac24c545e" providerId="ADAL" clId="{20ECC735-6357-4521-A768-B7D7C3A147EB}" dt="2021-02-03T02:05:37.766" v="2770" actId="478"/>
          <ac:spMkLst>
            <pc:docMk/>
            <pc:sldMk cId="4263135937" sldId="514"/>
            <ac:spMk id="3" creationId="{E610CB8E-21A6-448A-840B-D9F78432C461}"/>
          </ac:spMkLst>
        </pc:spChg>
        <pc:picChg chg="add mod">
          <ac:chgData name="Khattab, Sherif" userId="c83b1e15-36f3-4f46-aceb-05aac24c545e" providerId="ADAL" clId="{20ECC735-6357-4521-A768-B7D7C3A147EB}" dt="2021-02-03T02:05:35.471" v="2769" actId="1076"/>
          <ac:picMkLst>
            <pc:docMk/>
            <pc:sldMk cId="4263135937" sldId="514"/>
            <ac:picMk id="7" creationId="{5F5F7E71-8D48-4643-8EDE-08B6D3E65304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6:39.672" v="2790" actId="1076"/>
        <pc:sldMkLst>
          <pc:docMk/>
          <pc:sldMk cId="3258818256" sldId="515"/>
        </pc:sldMkLst>
        <pc:spChg chg="mod">
          <ac:chgData name="Khattab, Sherif" userId="c83b1e15-36f3-4f46-aceb-05aac24c545e" providerId="ADAL" clId="{20ECC735-6357-4521-A768-B7D7C3A147EB}" dt="2021-02-03T02:06:02.775" v="2781" actId="20577"/>
          <ac:spMkLst>
            <pc:docMk/>
            <pc:sldMk cId="3258818256" sldId="515"/>
            <ac:spMk id="2" creationId="{094ADF86-52C2-43B2-931E-DAF8D43B0522}"/>
          </ac:spMkLst>
        </pc:spChg>
        <pc:spChg chg="del">
          <ac:chgData name="Khattab, Sherif" userId="c83b1e15-36f3-4f46-aceb-05aac24c545e" providerId="ADAL" clId="{20ECC735-6357-4521-A768-B7D7C3A147EB}" dt="2021-02-03T02:06:37.517" v="2789" actId="478"/>
          <ac:spMkLst>
            <pc:docMk/>
            <pc:sldMk cId="3258818256" sldId="515"/>
            <ac:spMk id="3" creationId="{82FAF7F8-A6D7-43F1-A6E8-DD53FB5D3867}"/>
          </ac:spMkLst>
        </pc:spChg>
        <pc:picChg chg="add del mod">
          <ac:chgData name="Khattab, Sherif" userId="c83b1e15-36f3-4f46-aceb-05aac24c545e" providerId="ADAL" clId="{20ECC735-6357-4521-A768-B7D7C3A147EB}" dt="2021-02-03T02:06:15.520" v="2786" actId="478"/>
          <ac:picMkLst>
            <pc:docMk/>
            <pc:sldMk cId="3258818256" sldId="515"/>
            <ac:picMk id="7" creationId="{8C9AD129-60A2-4F01-BD39-2FF7D0765727}"/>
          </ac:picMkLst>
        </pc:picChg>
        <pc:picChg chg="add mod">
          <ac:chgData name="Khattab, Sherif" userId="c83b1e15-36f3-4f46-aceb-05aac24c545e" providerId="ADAL" clId="{20ECC735-6357-4521-A768-B7D7C3A147EB}" dt="2021-02-03T02:06:39.672" v="2790" actId="1076"/>
          <ac:picMkLst>
            <pc:docMk/>
            <pc:sldMk cId="3258818256" sldId="515"/>
            <ac:picMk id="9" creationId="{29649FB6-F52E-41CA-BEBF-6C7D090B81B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A212C896-78CA-A446-9E84-9A22A33D406C}"/>
    <pc:docChg chg="modSld">
      <pc:chgData name="Khattab, Sherif" userId="c83b1e15-36f3-4f46-aceb-05aac24c545e" providerId="ADAL" clId="{A212C896-78CA-A446-9E84-9A22A33D406C}" dt="2021-09-01T06:15:15.944" v="0"/>
      <pc:docMkLst>
        <pc:docMk/>
      </pc:docMkLst>
      <pc:sldChg chg="modSp">
        <pc:chgData name="Khattab, Sherif" userId="c83b1e15-36f3-4f46-aceb-05aac24c545e" providerId="ADAL" clId="{A212C896-78CA-A446-9E84-9A22A33D406C}" dt="2021-09-01T06:15:15.944" v="0"/>
        <pc:sldMkLst>
          <pc:docMk/>
          <pc:sldMk cId="1330366002" sldId="454"/>
        </pc:sldMkLst>
        <pc:spChg chg="mod">
          <ac:chgData name="Khattab, Sherif" userId="c83b1e15-36f3-4f46-aceb-05aac24c545e" providerId="ADAL" clId="{A212C896-78CA-A446-9E84-9A22A33D406C}" dt="2021-09-01T06:15:15.94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20ECC735-6357-4521-A768-B7D7C3A147EB}"/>
    <pc:docChg chg="custSel modSld">
      <pc:chgData name="Sherif Khattab" userId="c83b1e15-36f3-4f46-aceb-05aac24c545e" providerId="ADAL" clId="{20ECC735-6357-4521-A768-B7D7C3A147EB}" dt="2021-02-05T05:27:19.863" v="11" actId="20577"/>
      <pc:docMkLst>
        <pc:docMk/>
      </pc:docMkLst>
      <pc:sldChg chg="modSp mod">
        <pc:chgData name="Sherif Khattab" userId="c83b1e15-36f3-4f46-aceb-05aac24c545e" providerId="ADAL" clId="{20ECC735-6357-4521-A768-B7D7C3A147EB}" dt="2021-02-05T05:27:19.863" v="11" actId="20577"/>
        <pc:sldMkLst>
          <pc:docMk/>
          <pc:sldMk cId="3729759638" sldId="510"/>
        </pc:sldMkLst>
        <pc:spChg chg="mod">
          <ac:chgData name="Sherif Khattab" userId="c83b1e15-36f3-4f46-aceb-05aac24c545e" providerId="ADAL" clId="{20ECC735-6357-4521-A768-B7D7C3A147EB}" dt="2021-02-05T05:27:19.863" v="11" actId="20577"/>
          <ac:spMkLst>
            <pc:docMk/>
            <pc:sldMk cId="3729759638" sldId="510"/>
            <ac:spMk id="3" creationId="{4042C3C0-12DA-4341-8E4B-6B5C7F4BF0C6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  <inkml:channelProperty channel="OA" name="resolution" value="360" units="1/deg"/>
          <inkml:channelProperty channel="OE" name="resolution" value="90" units="1/deg"/>
        </inkml:channelProperties>
      </inkml:inkSource>
      <inkml:timestamp xml:id="ts0" timeString="2021-02-03T02:04:22.894"/>
    </inkml:context>
    <inkml:brush xml:id="br0">
      <inkml:brushProperty name="width" value="0.14092" units="cm"/>
      <inkml:brushProperty name="height" value="0.14092" units="cm"/>
      <inkml:brushProperty name="color" value="#AB228B"/>
    </inkml:brush>
    <inkml:brush xml:id="br1">
      <inkml:brushProperty name="width" value="0.14092" units="cm"/>
      <inkml:brushProperty name="height" value="0.14092" units="cm"/>
      <inkml:brushProperty name="color" value="#32CCFF"/>
    </inkml:brush>
    <inkml:brush xml:id="br2">
      <inkml:brushProperty name="width" value="0.14092" units="cm"/>
      <inkml:brushProperty name="height" value="0.14092" units="cm"/>
      <inkml:brushProperty name="color" value="#E71224"/>
    </inkml:brush>
    <inkml:brush xml:id="br3">
      <inkml:brushProperty name="width" value="0.14092" units="cm"/>
      <inkml:brushProperty name="height" value="0.14092" units="cm"/>
      <inkml:brushProperty name="color" value="#02A556"/>
    </inkml:brush>
  </inkml:definitions>
  <inkml:trace contextRef="#ctx0" brushRef="#br0">5001 1735 2418 0 0,'-2'-7'216'0'0,"2"3"-174"0"0,0 2-42 0 0,2-4 0 0 0,8 2 296 0 0,-3 3 52 0 0,8-1 10 0 0,1-2 2 0 0,6 0-138 0 0,5 2-28 0 0,4 2-4 0 0,5-2-2 0 0,6-2-8 0 0,4 4-2 0 0,-1 0 0 0 0,8 0 0 0 0,3 0-86 0 0,3 0-18 0 0,2 0-2 0 0,5 0-2 0 0,-5 0-22 0 0,2-2-6 0 0,2 1 0 0 0,0-1 0 0 0,-4 2-42 0 0,0-3 0 0 0,-2 3 0 0 0,-8 0 0 0 0,-3 0-188 0 0,-1 0-34 0 0,-7 0-6 0 0,0 3-1240 0 0,-7-1-248 0 0</inkml:trace>
  <inkml:trace contextRef="#ctx0" brushRef="#br0" timeOffset="0.32">5717 1729 4348 0 0,'0'0'192'0'0,"0"0"40"0"0,-6-4-184 0 0,6 13 138 0 0,0 3 30 0 0,4 3 4 0 0,2 8 2 0 0,-3 10-76 0 0,3-3-14 0 0,-2 8-4 0 0,2 4 0 0 0,-1 6-24 0 0,-3 3-8 0 0,2 10 0 0 0,-2 6 0 0 0,-2-4-78 0 0,0 7-18 0 0,4-5 0 0 0,-4 3 0 0 0,0-1-152 0 0,0-2-32 0 0,0-6-4 0 0,6-4-2266 0 0</inkml:trace>
  <inkml:trace contextRef="#ctx0" brushRef="#br0" timeOffset="1.32">6174 2469 3110 0 0,'0'0'136'0'0,"0"0"32"0"0,0 0-136 0 0,0 0 352 0 0,0 0 72 0 0,4 2 12 0 0,6 4 4 0 0,-3-2-366 0 0,3-1-72 0 0,-1-3-14 0 0,5 0-4 0 0,-3-3-16 0 0,1-1 24 0 0,3-2-24 0 0,2 0 24 0 0,2-5-8 0 0,-5-2 0 0 0,-1-4 0 0 0,0 1 0 0 0,4-5 2 0 0,-3-1 0 0 0,-1-1 0 0 0,0 1 0 0 0,-3-8-18 0 0,-3 6 20 0 0,-1-1-20 0 0,0 2 20 0 0,-4-2-2 0 0,-2 2 0 0 0,-6 0 0 0 0,4 0 0 0 0,-5 6 52 0 0,-1-2 10 0 0,0 4 0 0 0,1 2 2 0 0,1 1-62 0 0,-2 1-20 0 0,1 3 0 0 0,-5 4 0 0 0,2 3 18 0 0,-2 1-18 0 0,-4 1 0 0 0,5 3 18 0 0,-7 7-18 0 0,4 1 20 0 0,-2 7-20 0 0,1 6 20 0 0,0 0 0 0 0,1 9 0 0 0,1 0 0 0 0,3 5 0 0 0,-1-1 12 0 0,5 2 4 0 0,-1-4 0 0 0,7 2 0 0 0,0-2 6 0 0,0 0 2 0 0,0 0 0 0 0,7-5 0 0 0,3 1-14 0 0,-1-5-4 0 0,6 0 0 0 0,5-1 0 0 0,-1-5-58 0 0,5-2-14 0 0,3-5-2 0 0,-2-5 0 0 0,2-5-392 0 0,5-6-80 0 0</inkml:trace>
  <inkml:trace contextRef="#ctx0" brushRef="#br0" timeOffset="2.29">6786 2213 4514 0 0,'0'-28'200'0'0,"0"18"40"0"0,0-7-192 0 0,-2 2-48 0 0,2-4 0 0 0,-1 3 0 0 0,-4 5 232 0 0,3-2 38 0 0,-1 3 6 0 0,-3 1 2 0 0,4 3-138 0 0,-4-2-28 0 0,-1 6-4 0 0,1 1-2 0 0,-3 2-82 0 0,1 1-24 0 0,-5 6 0 0 0,1-2 16 0 0,-5 5-42 0 0,4 8-8 0 0,-6-2-2 0 0,7 4 0 0 0,-7 2-22 0 0,4-2-6 0 0,-2-2 0 0 0,5 2 0 0 0,1-6 46 0 0,3 4 18 0 0,2-6-16 0 0,3 1 16 0 0,3-2-24 0 0,0-1 8 0 0,2 0 0 0 0,-1-3 0 0 0,7 0 16 0 0,3-1 0 0 0,-1-3 0 0 0,6 2 0 0 0,1-2 30 0 0,4-1 2 0 0,1 1 2 0 0,3-2 0 0 0,2 0 2 0 0,1 2 0 0 0,-3 0 0 0 0,2-3 0 0 0,-1 3-36 0 0,-6 4 16 0 0,1-1-16 0 0,-2 3 0 0 0,-6-1 0 0 0,-2 5 0 0 0,-3-1 0 0 0,-2 5 0 0 0,-6-2 0 0 0,-6 9 0 0 0,-2 0 0 0 0,-3 4 0 0 0,-14-3 0 0 0,2 3-18 0 0,-5 3 18 0 0,-3 1-16 0 0,-1-7-14 0 0,-1 1-2 0 0,-1-2 0 0 0,4-3 0 0 0,1 0-32 0 0,1-7-6 0 0,3 0-2 0 0,-2-3-1536 0 0,6-5-310 0 0</inkml:trace>
  <inkml:trace contextRef="#ctx0" brushRef="#br0" timeOffset="3.32">7251 1543 3570 0 0,'-8'-10'158'0'0,"6"8"34"0"0,-4-3-154 0 0,3 3-38 0 0,3 2 326 0 0,0 0 58 0 0,0 0 10 0 0,-3 7 4 0 0,1 3-326 0 0,2 3-72 0 0,0 0 0 0 0,-3 5 0 0 0,3 4 0 0 0,-4 5 0 0 0,2 5 0 0 0,-2 7 0 0 0,3 4-48 0 0,-5 7-8 0 0,0 1 0 0 0,2 5 0 0 0,1 4-44 0 0,-3 2-10 0 0,2 2-2 0 0,-2 1 0 0 0,-2-4 32 0 0,6-6 8 0 0,2 1 0 0 0,-3-9 0 0 0,1-3 72 0 0,2-6 0 0 0,5-2 0 0 0,-3-5 0 0 0,0-6 42 0 0,4-6 24 0 0,0 2 6 0 0,1-2 0 0 0,3-6 14 0 0,3 0 2 0 0,2-9 2 0 0,1 4 0 0 0,-1-5-10 0 0,4-3 0 0 0,2-3-2 0 0,0-3 0 0 0,-2 0-62 0 0,4-5-16 0 0,0-1 0 0 0,-2-3 0 0 0,8-2-176 0 0,-10 0-40 0 0,2 2-6 0 0,-2-7-2 0 0</inkml:trace>
  <inkml:trace contextRef="#ctx0" brushRef="#br0" timeOffset="4.3">6932 2181 5234 0 0,'0'0'114'0'0,"-3"-5"24"0"0,3 5 6 0 0,3-8 4 0 0,-1-1-118 0 0,7-1-30 0 0,1-3 0 0 0,4 1 0 0 0,4-3 82 0 0,7 2 12 0 0,9-8 2 0 0,4 3 0 0 0,6-2-64 0 0,-1-1-14 0 0,5 2-2 0 0,-6-2 0 0 0,6-4-132 0 0,-3 4-28 0 0,1-2-4 0 0,-10 6-2208 0 0</inkml:trace>
  <inkml:trace contextRef="#ctx0" brushRef="#br0" timeOffset="5.31">7563 2601 3852 0 0,'8'10'84'0'0,"-4"1"18"0"0,-4 4 2 0 0,0 2 6 0 0,9-2-88 0 0,-1-3-22 0 0,-6-1 0 0 0,3-1 0 0 0,-3-6 168 0 0,4-1 28 0 0,2 2 6 0 0,-8-5 2 0 0,1-6-64 0 0,5-6-12 0 0,6-3-4 0 0,-3-10 0 0 0,-5 2-100 0 0,7-11-24 0 0,3-2 0 0 0,-1-4 0 0 0,1-2-64 0 0,-7-5-16 0 0,3-3-6 0 0,1-2 0 0 0,1-3 22 0 0,-5 2 6 0 0,-1-1 0 0 0,1 1 0 0 0,3 0 58 0 0,-2-1 0 0 0,-5-3 26 0 0,3 0-8 0 0,2 4 26 0 0,-3-2 4 0 0,1 1 2 0 0,-6 4 0 0 0,4-1 22 0 0,0-2 6 0 0,3 5 0 0 0,3 3 0 0 0,-8-3-40 0 0,7 6-8 0 0,5 6-2 0 0,-1-1 0 0 0,-4 5 0 0 0,3 2 0 0 0,2 3 0 0 0,-3 4 0 0 0,2 0-28 0 0,-2 8 0 0 0,-1 0 0 0 0,4 2 0 0 0,5 3 0 0 0,-2 4 0 0 0,-2 4 0 0 0,0 10-20 0 0,8 4 4 0 0,-2 2 0 0 0,0 10 0 0 0,0 4 0 0 0,0 10 16 0 0,0 12 0 0 0,3 3 0 0 0,-1 6 0 0 0,-3 2 0 0 0,0 6-16 0 0,5 5 16 0 0,-6-2 0 0 0,-7 1 0 0 0,1-4-16 0 0,0-1 16 0 0,6-4 0 0 0,-5 0 0 0 0,-1-5 0 0 0,-2-3 0 0 0,1-1 0 0 0,5-9 0 0 0,-8 0 0 0 0,1-4 0 0 0,-2-6 22 0 0,3-3-22 0 0,-3-7 0 0 0,-2 1 18 0 0,-4-4-18 0 0,3-4-180 0 0,-5 2-44 0 0,2-8-10 0 0</inkml:trace>
  <inkml:trace contextRef="#ctx0" brushRef="#br0" timeOffset="6.31">7830 2085 5580 0 0,'0'0'122'0'0,"1"-4"26"0"0,-1-4 4 0 0,6 2 6 0 0,4-3-126 0 0,3-1-32 0 0,4-1 0 0 0,4-2 0 0 0,2 1 0 0 0,5-1 18 0 0,7-3-18 0 0,-3 1 16 0 0,2 0-102 0 0,-1 0-20 0 0,3 1-6 0 0,0 1-1482 0 0,-9-2-298 0 0</inkml:trace>
  <inkml:trace contextRef="#ctx0" brushRef="#br0" timeOffset="7.31">8552 1964 4636 0 0,'0'0'102'0'0,"6"6"20"0"0,-2 5 6 0 0,3 4 2 0 0,8 3-104 0 0,-5 1-26 0 0,-1 1 0 0 0,9 9 0 0 0,-7 1 94 0 0,2 10 12 0 0,1-3 4 0 0,-3 3 0 0 0,1-2-110 0 0,-5 0 0 0 0,-1-6-26 0 0,-4-1 4 0 0,2-10-34 0 0,-4 0-6 0 0,0-2-2 0 0,0-6 0 0 0,-6-1 28 0 0,2-7 4 0 0,1 1 2 0 0,-3-2 0 0 0,0-4 30 0 0,-1-4 20 0 0,2-7-4 0 0,0-1 0 0 0,-3-1 10 0 0,2-4 2 0 0,1-1 0 0 0,-1-3 0 0 0,0-1 34 0 0,6-3 6 0 0,-4-6 2 0 0,3 1 0 0 0,1 1-38 0 0,0-1-6 0 0,0 1-2 0 0,1-1 0 0 0,-1 3-2 0 0,4 2-2 0 0,0 3 0 0 0,4 1 0 0 0,-3 3-20 0 0,3 1 0 0 0,0 2 0 0 0,0 2 16 0 0,3 1 52 0 0,0 3 10 0 0,-1 5 2 0 0,5-5 0 0 0,-3 9-36 0 0,0-4-6 0 0,4 8-2 0 0,5 1 0 0 0,0 3-36 0 0,4 1 0 0 0,-4 5-22 0 0,1-1 22 0 0,1 6 0 0 0,-1 2 0 0 0,-3 0 0 0 0,-3 6 0 0 0,1 1-148 0 0,-5 4-16 0 0,2-3-4 0 0,-5 2-1384 0 0,1-5-276 0 0</inkml:trace>
  <inkml:trace contextRef="#ctx0" brushRef="#br0" timeOffset="8.32">9343 2182 4716 0 0,'0'0'104'0'0,"0"-8"20"0"0,0-1 4 0 0,4-2 6 0 0,-4-1-108 0 0,0 0-26 0 0,0-1 0 0 0,-4 2 0 0 0,2-5 64 0 0,0 5 6 0 0,-4-4 2 0 0,-1 1 0 0 0,1 3-72 0 0,-1 3 0 0 0,-5-7 0 0 0,1 8 0 0 0,-1-1-56 0 0,1 2-24 0 0,-2-1-4 0 0,-3 3-2 0 0,1 0 48 0 0,0 8 10 0 0,-2-2 2 0 0,2 2 0 0 0,-6 1 10 0 0,2 7 16 0 0,-5-3-26 0 0,7 8 10 0 0,2 0 16 0 0,-2 6 0 0 0,0 4 0 0 0,4 7 0 0 0,1 0 0 0 0,1 1 0 0 0,3-1 24 0 0,2-5-8 0 0,6-1-16 0 0,0-3 0 0 0,0-4 0 0 0,6-4 0 0 0,2 0 98 0 0,1-3 12 0 0,-1-3 2 0 0,1-2 0 0 0,5-2-38 0 0,1-4-6 0 0,2-3-2 0 0,2 0 0 0 0,-2-8-2 0 0,3 1-2 0 0,0-8 0 0 0,1-1 0 0 0,-4-5-32 0 0,4-3-6 0 0,-3-3-2 0 0,1-9 0 0 0,-4 2-22 0 0,0-3 0 0 0,-2-1-24 0 0,-3 0 24 0 0,1 0 0 0 0,-3-2 0 0 0,-1-2 0 0 0,-1-2 0 0 0,-2-4 0 0 0,0 3 0 0 0,-2-3 0 0 0,0 1 0 0 0,-2 3 22 0 0,-2 0 0 0 0,2 0 0 0 0,-2-5 0 0 0,-2 5 2 0 0,2 0 2 0 0,2-2 0 0 0,-2 6 0 0 0,0 6 10 0 0,-2 2 2 0 0,4 5 0 0 0,0 4 0 0 0,-1-2 2 0 0,1 8 0 0 0,-4 0 0 0 0,2 4 0 0 0,2 1-40 0 0,0 3 16 0 0,0 1-16 0 0,0 1 0 0 0,-4 2 16 0 0,4 19-16 0 0,0 1 0 0 0,-2 10 0 0 0,2 7-26 0 0,0 10 6 0 0,-6 10 2 0 0,6 3 0 0 0,0 6 18 0 0,-1 4 0 0 0,1 1 0 0 0,1 5 0 0 0,3 5-48 0 0,-4-7-14 0 0,4 0-2 0 0,0-3 0 0 0,-2-1 64 0 0,3-4 26 0 0,1-2-2 0 0,-2-4 0 0 0,4-5-24 0 0,0-5 0 0 0,-1-7 0 0 0,2-3 0 0 0,-1-5 38 0 0,0-5 2 0 0,1-2 0 0 0,1-1 0 0 0,-4-2-136 0 0,-1-5-24 0 0,3-4-8 0 0,-2-1-2364 0 0</inkml:trace>
  <inkml:trace contextRef="#ctx0" brushRef="#br0" timeOffset="9.32">10337 1355 2880 0 0,'-2'-12'256'0'0,"-7"-1"-206"0"0,5-6-50 0 0,-3 1 0 0 0,-3-1 358 0 0,4-2 60 0 0,-7 2 14 0 0,2-1 0 0 0,1 0-214 0 0,1 0-42 0 0,-5-1-10 0 0,1 3-2 0 0,-3 1-92 0 0,-1 0-20 0 0,0 4-4 0 0,-2 3 0 0 0,2-1-48 0 0,-6 9 0 0 0,0-4 0 0 0,-3 6 0 0 0,-3 6-30 0 0,4 0 4 0 0,-2 1 0 0 0,5 9 0 0 0,1 3 8 0 0,-4-2 2 0 0,2 4 0 0 0,4 3 0 0 0,0-1-4 0 0,4 4 0 0 0,1 1 0 0 0,7 9 0 0 0,1-5-12 0 0,2 3 0 0 0,4 3-2 0 0,6 2 0 0 0,-2-4 34 0 0,7-2-16 0 0,-1-4 16 0 0,5 1 0 0 0,2 0 0 0 0,0-1 0 0 0,4-1 0 0 0,0 1 0 0 0,-1 2 0 0 0,4 1 18 0 0,-3-2 2 0 0,-2 1 0 0 0,-2-2 4 0 0,-5-3 0 0 0,1 3 0 0 0,-5-5 0 0 0,-3 0-24 0 0,-3 2 0 0 0,-4-5-20 0 0,-3 2 20 0 0,-3-2 64 0 0,-1 3 24 0 0,-9-4 4 0 0,-4 0 2 0 0,-2 2 58 0 0,2 5 14 0 0,-7-7 2 0 0,-5 2 0 0 0,1 0-112 0 0,3 0-20 0 0,-4-4-4 0 0,0-2-2 0 0,1-2-30 0 0,4-3-16 0 0,1-3 16 0 0,1-1-26 0 0,4-6-262 0 0,2-4-54 0 0,4 0-10 0 0</inkml:trace>
  <inkml:trace contextRef="#ctx0" brushRef="#br0" timeOffset="10.32">10147 2020 2418 0 0,'0'0'216'0'0,"0"0"-174"0"0,6 5 334 0 0,0-3 68 0 0,3-1 12 0 0,-1-1 4 0 0,0 4-242 0 0,1-4-48 0 0,3 0-10 0 0,-3-4 0 0 0,4 4-70 0 0,1-1-12 0 0,-1-3-4 0 0,0-2 0 0 0,1 2-34 0 0,5-2-6 0 0,-2-3-2 0 0,4-2 0 0 0,0-1-14 0 0,0-2-2 0 0,4-5-16 0 0,-6-3 24 0 0,4-1-8 0 0,-3 2-16 0 0,-2-6 22 0 0,1 2-22 0 0,-4-1 18 0 0,2 1-18 0 0,-6 2 0 0 0,1 2 18 0 0,-6 0-18 0 0,-3 2 0 0 0,5 4 18 0 0,-6-2-18 0 0,-2 3 18 0 0,-2 3-18 0 0,0 0 24 0 0,-4-1-24 0 0,3 6 20 0 0,-3 1-20 0 0,-6 3 16 0 0,3 2-16 0 0,-8 2 0 0 0,0 3 0 0 0,-2 7 0 0 0,0 1 0 0 0,-4 4-32 0 0,-4 4 10 0 0,2 6 2 0 0,3 6 0 0 0,-2 3 20 0 0,3 4-24 0 0,-1 3 24 0 0,1 1-24 0 0,5-4 24 0 0,5 0 0 0 0,-2 0-18 0 0,9-3 18 0 0,-2-7 0 0 0,12 0 0 0 0,0-3 20 0 0,5-4-20 0 0,2-4 44 0 0,10-6-4 0 0,8-1-2 0 0,1-5 0 0 0,6-1 10 0 0,-1-6 4 0 0,1-8 0 0 0,-2-1 0 0 0,4-4-222 0 0,2-10-46 0 0,-2-2-8 0 0</inkml:trace>
  <inkml:trace contextRef="#ctx0" brushRef="#br0" timeOffset="11.32">11153 759 2648 0 0,'-7'-5'236'0'0,"-1"0"-188"0"0,0 5-48 0 0,4 0 0 0 0,-3-3 544 0 0,7 3 102 0 0,0 0 18 0 0,-2 3 6 0 0,-2 3-506 0 0,2 6-100 0 0,-2 3-22 0 0,4 6-2 0 0,6 4-40 0 0,-4 7 0 0 0,-4 14-26 0 0,-4 6 10 0 0,5 7 16 0 0,-5 5 0 0 0,0 3 0 0 0,0 7 0 0 0,-3 6 0 0 0,1-4-24 0 0,1 2 24 0 0,-1-3-24 0 0,-1 1 24 0 0,1-4-16 0 0,-2-1 16 0 0,3-2-16 0 0,3-10 16 0 0,-4-10 0 0 0,8-1 0 0 0,0-8 0 0 0,6-4 0 0 0,-2-4 28 0 0,5-3-6 0 0,3-1-2 0 0,1-8 8 0 0,-3-5 2 0 0,3-8 0 0 0,2 1 0 0 0,4-4-30 0 0,0-4-16 0 0,3-4 16 0 0,0-6-1560 0 0,3-5-298 0 0</inkml:trace>
  <inkml:trace contextRef="#ctx0" brushRef="#br0" timeOffset="12.32">10727 1405 5204 0 0,'2'-6'232'0'0,"2"0"46"0"0,7 5-222 0 0,5-9-56 0 0,5 2 0 0 0,3-1 0 0 0,9-1 112 0 0,3-1 14 0 0,4-3 2 0 0,3 3 0 0 0,9-2-54 0 0,3-1-10 0 0,1 3 0 0 0,1-1-2 0 0,2 1-62 0 0,-4-2 16 0 0,-2 3-16 0 0,3-1 0 0 0,-5-1-366 0 0,-2 5-78 0 0,-3-3-16 0 0</inkml:trace>
  <inkml:trace contextRef="#ctx0" brushRef="#br0" timeOffset="13.32">11969 331 1036 0 0,'9'-4'46'0'0,"-9"4"10"0"0,8-2-56 0 0,-3 2 0 0 0,2 0 0 0 0,-7 0 464 0 0,3-2 80 0 0,-3 2 18 0 0,2-2 4 0 0,-2 2-310 0 0,0 0-64 0 0,0 0-10 0 0,0 0-4 0 0,0 0-66 0 0,0 0-16 0 0,0 0 0 0 0,0 0-2 0 0,0 0-62 0 0,0 6-14 0 0,-2 1-2 0 0,-8 3 0 0 0,5 3 14 0 0,-6 2 2 0 0,-3-1 0 0 0,-3 9 0 0 0,0 4-32 0 0,-4-1 0 0 0,-2 2 0 0 0,0 7 0 0 0,-3 5 0 0 0,-3 4 0 0 0,2 3 0 0 0,-1 1 0 0 0,1 5 0 0 0,-6 5-24 0 0,1 4 24 0 0,4 7-20 0 0,-5 2 20 0 0,9 1 0 0 0,1 0 16 0 0,7 0-16 0 0,3 3 40 0 0,2-5-2 0 0,3-1 0 0 0,6-8 0 0 0,0-2 26 0 0,6 0 8 0 0,4-6 0 0 0,3 3 0 0 0,4-7 24 0 0,4-1 8 0 0,0-8 0 0 0,4 0 0 0 0,6-4-64 0 0,-4-6-14 0 0,2-1-2 0 0,-1-4 0 0 0,-1-6-8 0 0,3 2-16 0 0,-1-2 22 0 0,0-4-22 0 0,-3-3-176 0 0,1-1-48 0 0,4-5-8 0 0</inkml:trace>
  <inkml:trace contextRef="#ctx0" brushRef="#br0" timeOffset="14.32">12372 1366 5032 0 0,'0'0'112'0'0,"0"0"22"0"0,0 0 4 0 0,-2 10 2 0 0,-2-1-112 0 0,4 5-28 0 0,0 1 0 0 0,4 4 0 0 0,-2 0 28 0 0,0 4 0 0 0,0 0 0 0 0,3 2 0 0 0,-1-1-28 0 0,-2 1 18 0 0,0 0-18 0 0,2 5 16 0 0,-4-3-254 0 0,0 0-50 0 0,-4 1-12 0 0,2-10-2 0 0</inkml:trace>
  <inkml:trace contextRef="#ctx0" brushRef="#br0" timeOffset="15.32">12213 1183 5040 0 0,'0'-6'112'0'0,"0"2"22"0"0,-6-4 4 0 0,6 2 2 0 0,6-1-112 0 0,-2 1-28 0 0,4-1 0 0 0,-3-3 0 0 0,-1 4-196 0 0,4 1-44 0 0,5 1-10 0 0,-5 2-2 0 0</inkml:trace>
  <inkml:trace contextRef="#ctx0" brushRef="#br0" timeOffset="16.32">12566 1321 3636 0 0,'0'0'160'0'0,"5"7"34"0"0,-2 3-154 0 0,5 1-40 0 0,2 1 0 0 0,3 0 0 0 0,0 3 162 0 0,-1 0 26 0 0,5 4 4 0 0,-10-2 2 0 0,5 4-108 0 0,-5 0-22 0 0,3-4-6 0 0,-4 4 0 0 0,1-3-58 0 0,-1-2 0 0 0,-6-2 0 0 0,4-1 0 0 0,-2-2-122 0 0,-2-7-12 0 0,0 4-2 0 0,0-8 0 0 0,0 0 28 0 0,0 0 4 0 0,0 0 2 0 0,-2 0 0 0 0,2-8 102 0 0,0 1 0 0 0,0-3 18 0 0,0-3-2 0 0,0 1 62 0 0,-4-4 10 0 0,4 0 4 0 0,-2 1 0 0 0,4-4-2 0 0,-2 2 0 0 0,6-4 0 0 0,-5 0 0 0 0,9-2-30 0 0,-4 4-6 0 0,1-1-2 0 0,5 6 0 0 0,-1-2-24 0 0,-1 1-4 0 0,-1 2-2 0 0,3 3 0 0 0,-3 2 2 0 0,3 1 2 0 0,-5 3 0 0 0,5-2 0 0 0,-7 2-8 0 0,3 4-2 0 0,1 4 0 0 0,-3 4 0 0 0,4 1-16 0 0,-4 5 0 0 0,3-1 0 0 0,-3 8 0 0 0,0 2 0 0 0,3 2 0 0 0,-4 3-18 0 0,2 3 18 0 0,2-1 0 0 0,-3 3 0 0 0,1-1 0 0 0,-3 0 0 0 0,4-1-80 0 0,-3-6 0 0 0,5 0-2 0 0,0-4 0 0 0,-1-6-238 0 0,-1 4-46 0 0,3-10-10 0 0</inkml:trace>
  <inkml:trace contextRef="#ctx0" brushRef="#br0" timeOffset="17.32">13269 469 4614 0 0,'0'0'204'0'0,"0"0"44"0"0,0 0-200 0 0,0 0 14 0 0,4 10 2 0 0,-1 1 0 0 0,2 2 0 0 0,-2 8-64 0 0,-1 4 0 0 0,-2 4-16 0 0,0 11 16 0 0,0 2-20 0 0,-2 5 20 0 0,-1 3-16 0 0,-2 5 16 0 0,4 4-26 0 0,-3 0 4 0 0,2 6 2 0 0,0-4 0 0 0,-3 0-36 0 0,2-4-6 0 0,1-5-2 0 0,2-1 0 0 0,5-7 40 0 0,0-4 24 0 0,1-4-26 0 0,-3-5 10 0 0,7-1 42 0 0,-2-5 10 0 0,1-2 2 0 0,-1-6 0 0 0,5 2 18 0 0,-4-6 2 0 0,3-2 2 0 0,0-1 0 0 0,-1-6-28 0 0,0 3-8 0 0,-1-7 0 0 0,3 0 0 0 0,-3 0-128 0 0,1-3-28 0 0,1-5-4 0 0,-5-2-1888 0 0</inkml:trace>
  <inkml:trace contextRef="#ctx0" brushRef="#br0" timeOffset="18.32">13065 1028 5420 0 0,'4'-7'120'0'0,"4"1"24"0"0,5-5 4 0 0,4-1 4 0 0,6 1-120 0 0,9-1-32 0 0,2 1 0 0 0,3-2 0 0 0,3-1 40 0 0,1 3 4 0 0,5-2 0 0 0,0 1 0 0 0,2 1-110 0 0,-3-1-22 0 0,1 2-6 0 0,-4 1-2292 0 0</inkml:trace>
  <inkml:trace contextRef="#ctx0" brushRef="#br0" timeOffset="19.32">2332 2623 4952 0 0,'-15'4'440'0'0,"9"0"-352"0"0,-1 4-70 0 0,3 5-18 0 0,-5 4 168 0 0,7 6 32 0 0,-2 2 4 0 0,8-1 2 0 0,-2 3-174 0 0,1 5-32 0 0,-1 3 0 0 0,2-3-16 0 0,-2 8-182 0 0,-2-7-34 0 0,2 1-8 0 0</inkml:trace>
  <inkml:trace contextRef="#ctx0" brushRef="#br0" timeOffset="20.32">2288 2191 4376 0 0,'-17'-16'390'0'0,"7"9"-312"0"0,1-1-62 0 0,2 0-16 0 0,-1-1 350 0 0,2-3 66 0 0,4 5 16 0 0,2-5 0 0 0,2 7-344 0 0,2-5-72 0 0,1 4-16 0 0,0 1 0 0 0,4 1-262 0 0,3-2-56 0 0,-1 4-10 0 0,0 2-1232 0 0,8 6-248 0 0</inkml:trace>
  <inkml:trace contextRef="#ctx0" brushRef="#br0" timeOffset="21.32">2564 2277 3800 0 0,'10'13'168'0'0,"-5"-4"36"0"0,1-3-164 0 0,-2 9-40 0 0,3-3 0 0 0,1 1 0 0 0,4 3 256 0 0,-3 3 40 0 0,3-2 10 0 0,-3 4 2 0 0,5 2-162 0 0,-5 5-32 0 0,3 3-6 0 0,-3 1-2 0 0,1 2-74 0 0,-5 0-16 0 0,1 1-16 0 0,0-3 22 0 0,-4-5-22 0 0,1-4-28 0 0,-1-6 6 0 0,-2 0 2 0 0,2-4-68 0 0,-2-5-12 0 0,0 0-4 0 0,0-8 0 0 0,0 0 28 0 0,0 0 4 0 0,0 0 2 0 0,-2-10 0 0 0,2-3 70 0 0,-2-2 28 0 0,2-5-2 0 0,0 3 0 0 0,0-5 34 0 0,0-3 6 0 0,2-6 2 0 0,0 4 0 0 0,0 1-4 0 0,2-1 0 0 0,0-3 0 0 0,-4 1 0 0 0,5 6-4 0 0,1 0-2 0 0,0 4 0 0 0,0 2 0 0 0,-3 4-24 0 0,3 0-4 0 0,2 3-2 0 0,-3 3 0 0 0,1 3-2 0 0,-2-2 0 0 0,4 6 0 0 0,-2 3 0 0 0,1 4-26 0 0,-1 2 18 0 0,3 4-18 0 0,-1 3 16 0 0,3 3-16 0 0,-1 7 0 0 0,1-1-20 0 0,1 9 20 0 0,-1 0-16 0 0,-1 1 16 0 0,-6 3 0 0 0,5 0-18 0 0,-3-2-296 0 0,-2-1-60 0 0,-1-3-10 0 0</inkml:trace>
  <inkml:trace contextRef="#ctx0" brushRef="#br0" timeOffset="22.32">3207 1534 5436 0 0,'0'0'240'0'0,"0"0"50"0"0,0-4-232 0 0,0 4-58 0 0,0 0 30 0 0,0 12-6 0 0,0-1-2 0 0,4 8 0 0 0,-3 0-22 0 0,6 13 0 0 0,0 1 0 0 0,-1 9 0 0 0,1 6-28 0 0,1 7 10 0 0,-2 4 2 0 0,-1 5 0 0 0,3 7-94 0 0,-4-4-18 0 0,2 3-2 0 0,1-9-2 0 0,-1-5 40 0 0,0-5 8 0 0,-3-5 2 0 0,1-6 0 0 0,0-2 82 0 0,2 2 0 0 0,-2-12 16 0 0,1 3 0 0 0,1-6 56 0 0,2-6 14 0 0,-1-2 2 0 0,1-4 0 0 0,3-1-46 0 0,-1-7-8 0 0,3-1-2 0 0,0-4 0 0 0,-1-4-12 0 0,5-1-4 0 0,0-7 0 0 0,4-3 0 0 0,0-6-310 0 0,0-2-62 0 0,17-32-12 0 0,-21 7-4 0 0</inkml:trace>
  <inkml:trace contextRef="#ctx0" brushRef="#br0" timeOffset="23.32">3000 2070 3686 0 0,'2'-11'162'0'0,"4"3"36"0"0,0 5-158 0 0,3-7-40 0 0,5-1 0 0 0,7-3 0 0 0,3-1 480 0 0,5-4 90 0 0,7 0 18 0 0,6-4 4 0 0,6-1-408 0 0,1 3-82 0 0,4-1-16 0 0,-5 5-4 0 0,8-4-82 0 0,-5 6 0 0 0,-4-2 0 0 0,-5 2 0 0 0,6 7-212 0 0,-6-3-40 0 0,-4 7-8 0 0,0-2-2186 0 0</inkml:trace>
  <inkml:trace contextRef="#ctx0" brushRef="#br0" timeOffset="24.32">14685 994 3592 0 0,'-8'4'160'0'0,"6"0"32"0"0,0 0-154 0 0,-5-1-38 0 0,-1 9 0 0 0,-3-3 0 0 0,-1 5 90 0 0,-7 1 12 0 0,2 4 2 0 0,-4-2 0 0 0,-2 2-80 0 0,-2-1-24 0 0,3-1 16 0 0,-5-2-16 0 0,2-2 16 0 0,-1-1-16 0 0,-5-1 24 0 0,3 1-24 0 0,3-1 30 0 0,-2 0-8 0 0,-1-3-2 0 0,3-2 0 0 0,-2-1-20 0 0,2 1 16 0 0,4-2-16 0 0,0-4 16 0 0,4 6 24 0 0,0-12 2 0 0,4 6 2 0 0,-1-4 0 0 0,5 3 28 0 0,3-9 4 0 0,-5 8 2 0 0,3-10 0 0 0,4 1-4 0 0,2 0 0 0 0,2-3 0 0 0,0-5 0 0 0,2 2-16 0 0,2-4-2 0 0,-4-2-2 0 0,8 0 0 0 0,-4-1-38 0 0,3-3-16 0 0,5 0 16 0 0,-1 0-16 0 0,-3-1 0 0 0,7 1 0 0 0,-2 1 16 0 0,0 1-16 0 0,3-4 18 0 0,-1 3 0 0 0,2-1 0 0 0,-4 0 0 0 0,-3 2-2 0 0,1-1 0 0 0,-3-1 0 0 0,3 2 0 0 0,-1-1-16 0 0,2 1 0 0 0,-1 2 0 0 0,-3 4 16 0 0,-3-4 40 0 0,5 6 6 0 0,-6-2 2 0 0,-2 4 0 0 0,1-1-64 0 0,-3 3 0 0 0,0 0 0 0 0,0 1 0 0 0,0 1 0 0 0,-3 1 0 0 0,1 1 0 0 0,-2 3 0 0 0,-2-1 0 0 0,2 3 0 0 0,-1-2 0 0 0,-3 4 0 0 0,0-2-42 0 0,2 4-8 0 0,-3 4-2 0 0,3-2 0 0 0,-1 6 26 0 0,-5-5 4 0 0,5 7 2 0 0,-5-4 0 0 0,6 3 20 0 0,-1 3-20 0 0,3-1 20 0 0,0 0-20 0 0,0 5 20 0 0,2 1 0 0 0,2 2-18 0 0,2 0 18 0 0,4 10 0 0 0,0-1 0 0 0,3 1 0 0 0,1 3 0 0 0,2 2 0 0 0,1 3 0 0 0,-2 1 28 0 0,6 0-8 0 0,4 2-20 0 0,2 2 24 0 0,-2 3-24 0 0,-2-3 24 0 0,0 2-24 0 0,2-4 0 0 0,-2-2 0 0 0,2-7 0 0 0,0-4 0 0 0,-4-3 0 0 0,6-1 0 0 0,0 0 0 0 0,-4-4 54 0 0,0-8 6 0 0,2 5 2 0 0,-4-3 0 0 0,-7-2-100 0 0,3-1-18 0 0,4-4-6 0 0,-4 0 0 0 0,-1-3-226 0 0,-1-3-44 0 0,-3 0-10 0 0,1-8-2 0 0</inkml:trace>
  <inkml:trace contextRef="#ctx0" brushRef="#br0" timeOffset="25.32">15238 564 4470 0 0,'-4'-4'198'0'0,"4"-1"42"0"0,0 5-192 0 0,0-2-48 0 0,0 2 172 0 0,0 0 26 0 0,0 0 4 0 0,0 2 2 0 0,0 9-112 0 0,0 6-22 0 0,0 2-6 0 0,-2 4 0 0 0,0 6-64 0 0,-3 0 0 0 0,-1 3 0 0 0,-2 6 0 0 0,-3-2-16 0 0,0 4-18 0 0,-3 4-4 0 0,-1 1 0 0 0,-4 3 6 0 0,2-4 2 0 0,-1 0 0 0 0,1-4 0 0 0,4-4-2 0 0,-4-6-2 0 0,0-3 0 0 0,3-4 0 0 0,3 0-74 0 0,1-4-14 0 0,-1-9-4 0 0,7 1 0 0 0,-3-1-200 0 0,1-5-40 0 0,6-5-8 0 0</inkml:trace>
  <inkml:trace contextRef="#ctx0" brushRef="#br0" timeOffset="26.32">14833 691 4506 0 0,'0'0'200'0'0,"0"0"40"0"0,0 0-192 0 0,0 0 80 0 0,5 3 14 0 0,-1 5 2 0 0,4 3 2 0 0,3-1-78 0 0,2 6-16 0 0,1 1-4 0 0,3-2 0 0 0,10 4 26 0 0,-3 2 6 0 0,5 2 0 0 0,-3-2 0 0 0,5 7-58 0 0,-4-3-22 0 0,5 3 16 0 0,-3 3-16 0 0,1-2 0 0 0,-5-3 0 0 0,2 1 0 0 0,-5-6 0 0 0,-1 4 0 0 0,-2-6 0 0 0,2-2 0 0 0,-2 0 0 0 0,-9-6-272 0 0,5 1-40 0 0,-4-5-8 0 0</inkml:trace>
  <inkml:trace contextRef="#ctx0" brushRef="#br0" timeOffset="27.32">15286 59 1728 0 0,'0'0'152'0'0,"0"0"-120"0"0,9 0-32 0 0,-1 0 470 0 0,3 4 88 0 0,-1 1 18 0 0,7-1 2 0 0,0 6-370 0 0,4-3-76 0 0,2 9-14 0 0,6-1-4 0 0,-1 6-26 0 0,4 3-8 0 0,-1 3 0 0 0,1 9 0 0 0,-1 4-32 0 0,1 4-6 0 0,0 0-2 0 0,1 4 0 0 0,-1-1-24 0 0,5 3-16 0 0,-5-1 20 0 0,-5 1-20 0 0,-5-1 0 0 0,1-1 0 0 0,-4 1 0 0 0,-4-4 0 0 0,-9-2 26 0 0,2-1-6 0 0,-1 2-2 0 0,-3-2 0 0 0,-8 2 34 0 0,-3-6 6 0 0,-1 0 2 0 0,-1 2 0 0 0,-5-10-36 0 0,-3 3-6 0 0,-6-7-2 0 0,1 5 0 0 0,-1-10-206 0 0,-2 5-42 0 0,0-5-8 0 0,0 1 0 0 0</inkml:trace>
  <inkml:trace contextRef="#ctx0" brushRef="#br0" timeOffset="28.32">16498-52 3592 0 0,'3'-17'160'0'0,"-1"11"32"0"0,0-1-154 0 0,-2-3-38 0 0,-4 5 0 0 0,1-1 0 0 0,3 6 110 0 0,0 0 14 0 0,-4-2 4 0 0,0 0 0 0 0,4 2-104 0 0,-6 2-24 0 0,-1 6 0 0 0,-1-3 0 0 0,4 7-38 0 0,-3-1-6 0 0,-1 2-2 0 0,6 4 0 0 0,-2-2 28 0 0,1 4 18 0 0,6-1-24 0 0,1 4 24 0 0,2-5-16 0 0,1 4 16 0 0,3 4 0 0 0,3-2 0 0 0,4 2 38 0 0,-1-1 20 0 0,-3 5 6 0 0,6-2 0 0 0,8 0 6 0 0,-10-1 2 0 0,-2 5 0 0 0,-2-5 0 0 0,4 1-16 0 0,-1 2-4 0 0,-5-3 0 0 0,-3-3 0 0 0,2 2-52 0 0,-9-2 16 0 0,1 0-16 0 0,-5 0 0 0 0,-9-3 30 0 0,0 1-6 0 0,7 0 0 0 0,-3-4 0 0 0,-11 1-24 0 0,0-5 22 0 0,0 0-22 0 0,0-1 20 0 0,2-3-20 0 0,-2-3 0 0 0,2 0 0 0 0,1-5 0 0 0,1-1-16 0 0,6 0-8 0 0,-7 0-2 0 0,3-5 0 0 0,6 1 26 0 0,-1-4 0 0 0,-3 5 0 0 0,3-3 20 0 0,4 0-20 0 0,2 2 24 0 0,-3 2-24 0 0,5-1 24 0 0,0-1 24 0 0,0 4 8 0 0,0 0 0 0 0,0 0 0 0 0,0 0 2 0 0,0 0 2 0 0,5 0 0 0 0,1 2 0 0 0,2 3-60 0 0,3 1 0 0 0,-3 2 0 0 0,1-1 0 0 0,2 5 0 0 0,5 5 0 0 0,-11-2 0 0 0,7 4 0 0 0,1 1 0 0 0,0 0 0 0 0,-7 1 0 0 0,6 4 0 0 0,-7 2-20 0 0,5 5 20 0 0,-6 2-16 0 0,-1 2 16 0 0,-3-3-16 0 0,2 3 16 0 0,2 0-16 0 0,-4 1 16 0 0,0-3 16 0 0,0 0 16 0 0,10-3 0 0 0,-8-3 2 0 0,1-3 66 0 0,5 1 12 0 0,3-2 4 0 0,3 0 0 0 0,-1-1-2 0 0,6 0 0 0 0,-6-4 0 0 0,11-2 0 0 0,0 2-34 0 0,1-7-6 0 0,2 1-2 0 0,-5-2 0 0 0,1-5-72 0 0,4 0 0 0 0,-4-2 0 0 0,0-2 0 0 0,-1-2-106 0 0,2-2-12 0 0,-2 2-2 0 0,-3-2-1624 0 0,1 0-324 0 0</inkml:trace>
  <inkml:trace contextRef="#ctx0" brushRef="#br1" timeOffset="29.32">6161 3402 3110 0 0,'-6'-7'136'0'0,"4"1"32"0"0,0 3-136 0 0,-6-5-32 0 0,8 8 434 0 0,0 0 80 0 0,0 0 16 0 0,0 0 4 0 0,-5 8-402 0 0,1 1-80 0 0,-4 8-16 0 0,6 0-4 0 0,-3 6-32 0 0,1 8 0 0 0,-4-3-16 0 0,1 10 16 0 0,-5 4 0 0 0,5 2 0 0 0,-3 10 0 0 0,-3-3 0 0 0,0 6 0 0 0,-3 2-18 0 0,3 4 18 0 0,2 0-16 0 0,1 3 16 0 0,2-5 0 0 0,1-2 0 0 0,-1 1 0 0 0,4-7 0 0 0,-1 0 0 0 0,1-3-16 0 0,4-5 16 0 0,6-4 0 0 0,-3-6 0 0 0,-3 2 0 0 0,8-7 0 0 0,-2-3 0 0 0,5-4 0 0 0,-1-6 0 0 0,1 0 0 0 0,-1-4 0 0 0,3-3 0 0 0,-4-4 24 0 0,5-4-8 0 0,-3-1-46 0 0,4-2-8 0 0,-1-3-2 0 0,-7-4 0 0 0,5-3-356 0 0,0-3-72 0 0</inkml:trace>
  <inkml:trace contextRef="#ctx0" brushRef="#br1" timeOffset="30.32">5965 3820 3110 0 0,'-14'-2'276'0'0,"9"2"-220"0"0,-1-4-56 0 0,6 4 454 0 0,0 0 80 0 0,0 0 16 0 0,0 0 2 0 0,10 4-420 0 0,-3-1-84 0 0,1 1-18 0 0,3 2-4 0 0,12-2-26 0 0,0 2 0 0 0,2-1 0 0 0,7-1 0 0 0,-3 2 0 0 0,3-4 0 0 0,4 1 0 0 0,1-3 0 0 0,-1 6-256 0 0,0-6-62 0 0,0 0-12 0 0</inkml:trace>
  <inkml:trace contextRef="#ctx0" brushRef="#br1" timeOffset="31.32">6328 4408 3924 0 0,'0'0'86'0'0,"-2"5"18"0"0,-3 2 2 0 0,5 2 6 0 0,-2-5-90 0 0,2 4-22 0 0,0-8 80 0 0,0 0 14 0 0,0 0 2 0 0,4 2 0 0 0,-4-2-56 0 0,9 0-8 0 0,-1-2-4 0 0,-2-4 0 0 0,1 0-28 0 0,3-1 22 0 0,-5-2-22 0 0,-1-3 20 0 0,4-2-4 0 0,-3 3-16 0 0,2-4 24 0 0,-4 2-8 0 0,3-1 8 0 0,-1-3 0 0 0,-2 4 0 0 0,-3-2 0 0 0,5-1 22 0 0,-5-1 4 0 0,0 2 2 0 0,0-1 0 0 0,-2 0 26 0 0,-1 2 4 0 0,-1-1 2 0 0,-2 3 0 0 0,0 1-62 0 0,0-1-22 0 0,4 3 0 0 0,-1 3 18 0 0,-1-1-18 0 0,-2 5 0 0 0,-1 0 0 0 0,-5 4 0 0 0,5 2 0 0 0,-5 5 0 0 0,-1 2 0 0 0,1 5 0 0 0,-1 3 0 0 0,0 4 0 0 0,-1 2 0 0 0,1-3-22 0 0,4 1 22 0 0,-1 0 28 0 0,1-2-6 0 0,1 6-2 0 0,2-6 60 0 0,6 3 10 0 0,0 7 4 0 0,0-6 0 0 0,6 0-62 0 0,2-3-14 0 0,1 3-2 0 0,1-4 0 0 0,3 2-16 0 0,4-6 0 0 0,4 0 0 0 0,-4-7 0 0 0,4 1-106 0 0,0-3-32 0 0,0-4-6 0 0,0-1-2156 0 0</inkml:trace>
  <inkml:trace contextRef="#ctx0" brushRef="#br1" timeOffset="32.32">6678 4375 4650 0 0,'0'0'102'0'0,"0"0"20"0"0,4 4 6 0 0,0 0 4 0 0,6 1-106 0 0,-3 7-26 0 0,1-5 0 0 0,-4 5 0 0 0,3-1 72 0 0,-1 2 8 0 0,2 3 0 0 0,1 1 2 0 0,-3-2-46 0 0,0-2-10 0 0,1 3-2 0 0,-1-1 0 0 0,-4-2-24 0 0,-2-1 0 0 0,-2-1 0 0 0,2 1 0 0 0,0-7 0 0 0,0 1 0 0 0,0-6-24 0 0,0 0 6 0 0,0 0 0 0 0,-4-4 18 0 0,2 0 24 0 0,2-3-4 0 0,-2-1-2 0 0,-3 4 2 0 0,5-3 0 0 0,-2-1 0 0 0,2-4 0 0 0,0 7 2 0 0,0-7 0 0 0,0 3 0 0 0,2-3 0 0 0,-1 3-22 0 0,5-1 0 0 0,-4-1 18 0 0,2 5-18 0 0,-2-3 0 0 0,-2 5 0 0 0,5-4 0 0 0,0 5 0 0 0,-4-5 0 0 0,1 6 0 0 0,4-2 0 0 0,-2-1 0 0 0,2 5 0 0 0,-1-2 0 0 0,3 0 0 0 0,-2 2 0 0 0,3 0 0 0 0,-2 0 0 0 0,5 0 0 0 0,-6 4-16 0 0,5-1 16 0 0,1 1-16 0 0,-5 0 16 0 0,-1 4-16 0 0,2-3 16 0 0,1 5 0 0 0,-3-3 0 0 0,-2 1 0 0 0,-1 0 0 0 0,-1 1 0 0 0,0 1 0 0 0,-2-2 0 0 0,2-1 0 0 0,2-3 0 0 0,-4 4 0 0 0,0 1 0 0 0,0-9 22 0 0,0 0-6 0 0,0 0 0 0 0,-4-8-16 0 0,2 4 0 0 0,2-1 0 0 0,-2-3 74 0 0,2-1 12 0 0,2-1 2 0 0,-2-1 0 0 0,6 0-52 0 0,-4 1-10 0 0,4 2-2 0 0,-1-1 0 0 0,1-1-8 0 0,2 1 0 0 0,-5 5-16 0 0,5-4 24 0 0,0 4-24 0 0,1-3 16 0 0,-1 7-16 0 0,-3-4 0 0 0,7 4 0 0 0,-1-2 0 0 0,3 2 0 0 0,-1 2 0 0 0,4-2-112 0 0,1 2-24 0 0,1-2-2 0 0,0 0-1456 0 0,2-2-292 0 0</inkml:trace>
  <inkml:trace contextRef="#ctx0" brushRef="#br1" timeOffset="33.32">7393 4343 806 0 0,'0'0'72'0'0,"0"7"-72"0"0,0 3 904 0 0,0 5 168 0 0,2-2 34 0 0,2 8 6 0 0,-4 0-752 0 0,0 2-150 0 0,4 4-30 0 0,-2 4-6 0 0,0-1-126 0 0,1 6-26 0 0,3-2-6 0 0,0 1 0 0 0,-2 3-16 0 0,5 0 0 0 0,-9 6 0 0 0,6-4 0 0 0,0-2-80 0 0,-1 0-22 0 0,-5-2-2 0 0,2-9-2 0 0,-2-1 30 0 0,4-2 6 0 0,-8-7 2 0 0,4-1 0 0 0,0 0 68 0 0,-2-5 34 0 0,-2-3-2 0 0,3 3-2 0 0,-7-7-30 0 0,4-2 0 0 0,-2-4 0 0 0,-1-2 24 0 0,1-7 0 0 0,-3 0 0 0 0,5-7 0 0 0,0-1-24 0 0,-4-3 0 0 0,3-3 0 0 0,1-6 0 0 0,-2 3 0 0 0,2-7 0 0 0,-1-1 0 0 0,1 2-20 0 0,0 0 20 0 0,-2-7 0 0 0,2 0 16 0 0,1 2-16 0 0,1 1 28 0 0,-4-2-4 0 0,6-1 0 0 0,0 4 0 0 0,0 1 34 0 0,2 6 6 0 0,2-1 2 0 0,-2 3 0 0 0,3-1-22 0 0,1 4-4 0 0,0 1-2 0 0,3 3 0 0 0,-1 2-38 0 0,0 0 0 0 0,3 1 0 0 0,-5 1 0 0 0,5 4 0 0 0,-1 5 0 0 0,3-2 0 0 0,2 5 0 0 0,6 1 0 0 0,0 1 0 0 0,-5 3 16 0 0,3 0-16 0 0,-2 3 0 0 0,2 6 0 0 0,-2 1 0 0 0,0 0 0 0 0,2 1 0 0 0,-4 6 0 0 0,6-3 0 0 0,-6-1 0 0 0,-5 0 0 0 0,1 1 0 0 0,-1-1 0 0 0,-3 2 0 0 0,-3-5 0 0 0,-4 7 0 0 0,-4-2 0 0 0,1 0 20 0 0,-9 4-20 0 0,-3 4 16 0 0,-8-6-16 0 0,2 6 16 0 0,2-4-126 0 0,0-1-26 0 0,-9-1-4 0 0,-1-2-1428 0 0,6-4-284 0 0</inkml:trace>
  <inkml:trace contextRef="#ctx0" brushRef="#br1" timeOffset="34.32">8178 4456 5522 0 0,'4'0'120'0'0,"4"-2"26"0"0,-3 2 6 0 0,3-2 4 0 0,0-2-124 0 0,5 2-32 0 0,6 2 0 0 0,-2-1 0 0 0,-4-1 88 0 0,9 0 14 0 0,2-2 2 0 0,6 2 0 0 0,-4 0-86 0 0,-2 1-18 0 0,5-4 0 0 0,-4 2 0 0 0,-1-1-204 0 0,-5 2-40 0 0,0 0-8 0 0,-2-1-2 0 0,3-4-290 0 0,-7 2-56 0 0,8-12-14 0 0,-9 9-2 0 0</inkml:trace>
  <inkml:trace contextRef="#ctx0" brushRef="#br1" timeOffset="35.32">8094 4202 5204 0 0,'0'0'232'0'0,"5"0"46"0"0,1-5-222 0 0,4 3-56 0 0,-1-2 0 0 0,10-2 0 0 0,2 2 176 0 0,4-1 26 0 0,1-1 6 0 0,9 2 0 0 0,3-2-142 0 0,4 5-26 0 0,4-1-8 0 0,-1 2 0 0 0,5-2-64 0 0,0 0-12 0 0,-3-2-4 0 0,1 2-1720 0 0,-6 0-346 0 0</inkml:trace>
  <inkml:trace contextRef="#ctx0" brushRef="#br1" timeOffset="36.32">10326 4361 4974 0 0,'0'0'220'0'0,"-9"0"46"0"0,-5 0-212 0 0,-3 0-54 0 0,-2 0 0 0 0,-6 0 0 0 0,-4 0 112 0 0,-5 0 14 0 0,-2 4 2 0 0,-6-4 0 0 0,-5 3-104 0 0,-3-3-24 0 0,-2 4 0 0 0,-1-4 0 0 0,4-4-46 0 0,1 4-14 0 0,-1 4-4 0 0,1-4 0 0 0,2-4-32 0 0,4 4-6 0 0,-2 0-2 0 0,3-3 0 0 0,4 3-24 0 0,3-4-4 0 0,8 4-2 0 0,-1 0 0 0 0,4-4-246 0 0,2-2-50 0 0,-15-1-10 0 0,15-3 0 0 0</inkml:trace>
  <inkml:trace contextRef="#ctx0" brushRef="#br1" timeOffset="37.32">9773 3956 5118 0 0,'0'0'226'0'0,"0"0"48"0"0,0 0-218 0 0,10 0-56 0 0,-7 0 0 0 0,2 0 132 0 0,4 3 16 0 0,-7 1 4 0 0,4 2 0 0 0,-1 5-122 0 0,-3 5-30 0 0,2 1 0 0 0,-4 7 0 0 0,-4 3 0 0 0,4 4 0 0 0,-5 5 0 0 0,3 0 0 0 0,-6-2 0 0 0,4 6 0 0 0,-8-3 0 0 0,5 1 0 0 0,-5 2 0 0 0,-1 2 0 0 0,2 0 0 0 0,-5-4 0 0 0,3-2-148 0 0,-4-2-36 0 0,8-7-6 0 0,-3-2-2 0 0,-3-4-56 0 0,3-4-14 0 0,3 0-2 0 0,-2-6-1050 0 0,3-3-212 0 0</inkml:trace>
  <inkml:trace contextRef="#ctx0" brushRef="#br1" timeOffset="38.32">9524 4051 4262 0 0,'0'0'378'0'0,"0"0"-302"0"0,0 0-60 0 0,-4 3 350 0 0,2 3 70 0 0,2 4 14 0 0,2 1 4 0 0,2 5-372 0 0,0-2-82 0 0,5 5 0 0 0,1 5 0 0 0,3-2 0 0 0,6 5 0 0 0,-2-2 16 0 0,4 1-16 0 0,4 1 0 0 0,-2 2 0 0 0,2-5-16 0 0,-3 3 16 0 0,2 0 0 0 0,0-5 0 0 0,1 2 0 0 0,-2-3 0 0 0,2-4-44 0 0,-3 0-2 0 0,1-10 0 0 0,-4 5 0 0 0,0-3-228 0 0,-2-1-46 0 0,2-6-10 0 0,-3 0-1870 0 0</inkml:trace>
  <inkml:trace contextRef="#ctx0" brushRef="#br1" timeOffset="39.32">10709 3758 3110 0 0,'0'0'276'0'0,"0"0"-220"0"0,6-7-56 0 0,5 1 0 0 0,-1-6 464 0 0,1 3 80 0 0,7-1 18 0 0,-5 1 4 0 0,2 1-350 0 0,-2-1-72 0 0,6 1-12 0 0,-3 4-4 0 0,3 2-72 0 0,-4 2-14 0 0,4 0-2 0 0,0 2-2 0 0,0 2-38 0 0,0 8-28 0 0,4-5 4 0 0,0 8 2 0 0,2-1 22 0 0,-2-1 0 0 0,-2 6 0 0 0,-4-1 0 0 0,0 4 0 0 0,-2 1 0 0 0,0 0 20 0 0,-5 0-20 0 0,-3 4 0 0 0,-3-3 0 0 0,-4-1-16 0 0,-4 4 16 0 0,-5 1 0 0 0,-1 1 0 0 0,-3 2 0 0 0,-2-5 0 0 0,-4 2 0 0 0,-4-2 0 0 0,0 0-16 0 0,4-5 16 0 0,-4 2 0 0 0,0-2 0 0 0,2-2 0 0 0,2-4 0 0 0,0-2-32 0 0,2-1-14 0 0,-2-3-2 0 0,4-3 0 0 0,-2-4-246 0 0,5-2-50 0 0,-1-2-8 0 0,1-2-1734 0 0</inkml:trace>
  <inkml:trace contextRef="#ctx0" brushRef="#br1" timeOffset="40.32">11414 3545 3570 0 0,'0'0'318'0'0,"-6"-2"-254"0"0,2 1-64 0 0,-2-5 0 0 0,-2 4 362 0 0,-1-2 62 0 0,-1 4 10 0 0,-1 0 4 0 0,1 4-338 0 0,-5-2-68 0 0,0 7-12 0 0,-2 1-4 0 0,-6 1-16 0 0,0 6 0 0 0,-7 4 0 0 0,5 2 0 0 0,0 4 0 0 0,2-1 0 0 0,-2 5 0 0 0,4-3 0 0 0,4-1 40 0 0,4 2 8 0 0,0-6 4 0 0,5 2 0 0 0,6-1 60 0 0,2-5 14 0 0,4 0 2 0 0,4 0 0 0 0,7-2-38 0 0,2-1-6 0 0,0-3-2 0 0,6 3 0 0 0,2-5-30 0 0,2-3-6 0 0,7 1-2 0 0,-2-1 0 0 0,-5-3-44 0 0,3-5 0 0 0,1 6 0 0 0,0-6 0 0 0,-1-6-356 0 0,-1 6-60 0 0,-5-1-14 0 0</inkml:trace>
  <inkml:trace contextRef="#ctx0" brushRef="#br1" timeOffset="41.32">12041 3967 5954 0 0,'0'0'130'0'0,"6"8"28"0"0,-6-3 4 0 0,0 7 6 0 0,4 0-134 0 0,-2 5-34 0 0,2 7 0 0 0,-4-1 0 0 0,0 2 108 0 0,-6 2 14 0 0,-4 1 4 0 0,5 3 0 0 0,-9 3-102 0 0,-3-6-24 0 0,0-1 0 0 0,-2 0 0 0 0,0-2-280 0 0,-4-2-60 0 0,0-6-12 0 0</inkml:trace>
  <inkml:trace contextRef="#ctx0" brushRef="#br1" timeOffset="42.32">11907 3577 4608 0 0,'0'0'408'0'0,"0"-6"-326"0"0,0 2-66 0 0,2-3-16 0 0,0-3 376 0 0,4 3 70 0 0,-12-3 14 0 0,6 1 4 0 0,6-1-438 0 0,-6 3-86 0 0,0-7-18 0 0,0 5-2 0 0</inkml:trace>
  <inkml:trace contextRef="#ctx0" brushRef="#br1" timeOffset="43.32">3422 4420 3456 0 0,'-13'-5'152'0'0,"13"5"32"0"0,-4-5-146 0 0,-2 5-38 0 0,4 0 0 0 0,-3 7 400 0 0,5-2 72 0 0,-4 5 14 0 0,4 3 2 0 0,0 6-376 0 0,4 4-78 0 0,-4 4-14 0 0,0 5-4 0 0,2 4-16 0 0,1-4 0 0 0,-3 1 0 0 0,0 1 0 0 0,0 2-104 0 0,0-1-30 0 0,-3 3-6 0 0,1-4-2068 0 0</inkml:trace>
  <inkml:trace contextRef="#ctx0" brushRef="#br1" timeOffset="44.32">3372 4347 2418 0 0,'-7'-7'216'0'0,"-1"-1"-174"0"0,0-1-42 0 0,6-1 0 0 0,-6-1 692 0 0,8 5 130 0 0,0-3 26 0 0,4-1 4 0 0,2 2-704 0 0,2 0-148 0 0,0 3 0 0 0,-1-1-2424 0 0</inkml:trace>
  <inkml:trace contextRef="#ctx0" brushRef="#br1" timeOffset="45.32">3729 4470 2534 0 0,'0'0'224'0'0,"0"9"-178"0"0,-4 5-46 0 0,1-3 0 0 0,-2 4 454 0 0,4 2 82 0 0,1 0 16 0 0,-4 3 2 0 0,2-3-370 0 0,0-2-76 0 0,2 2-14 0 0,0-1-4 0 0,0-3-62 0 0,0 0-12 0 0,0-4-16 0 0,2-1 22 0 0,-2-2-60 0 0,0-6-10 0 0,0 0-4 0 0,0 0 0 0 0,0 0-68 0 0,0 0-12 0 0,-2-2-4 0 0,2-4 0 0 0,2-3 94 0 0,-2-3 18 0 0,0 1 2 0 0,0-4 2 0 0,0-3 38 0 0,0 1 8 0 0,2 0 2 0 0,3-2 0 0 0,-2 6 52 0 0,2-8 12 0 0,3 2 2 0 0,-2 4 0 0 0,-1-1 4 0 0,3 5 2 0 0,-2 0 0 0 0,5-1 0 0 0,-3 5-38 0 0,-1 0-8 0 0,3 2-2 0 0,-1 3 0 0 0,1 0-28 0 0,-2 4-4 0 0,1 4-2 0 0,3 2 0 0 0,1 3-18 0 0,-4 2 0 0 0,3 1 0 0 0,0 5 0 0 0,0 3 0 0 0,2 1 0 0 0,-1 0 0 0 0,-3 0 0 0 0,-1 4 0 0 0,-1-3-28 0 0,2-1 10 0 0,-8 0 2 0 0,-2 2-332 0 0,0-2-66 0 0</inkml:trace>
  <inkml:trace contextRef="#ctx0" brushRef="#br1" timeOffset="46.32">4235 3763 4924 0 0,'0'0'218'0'0,"0"0"46"0"0,0 0-212 0 0,0 0-2 0 0,0 0 0 0 0,0 0 0 0 0,2 4 0 0 0,4 3-50 0 0,-2 3 0 0 0,-2 3 0 0 0,-2 0 0 0 0,4 6-18 0 0,-4-1 18 0 0,0 4 0 0 0,-4 5 0 0 0,-2-2-36 0 0,0 7 6 0 0,3 5 2 0 0,-7 6 0 0 0,2 5-32 0 0,-3 1-6 0 0,-2-1-2 0 0,3 2 0 0 0,-3-8 36 0 0,5-1 8 0 0,-1-1 2 0 0,-1-1 0 0 0,3 3 22 0 0,1-8 0 0 0,4-4 20 0 0,2 3-20 0 0,0-5 58 0 0,2-1 0 0 0,-2-2 0 0 0,6-6 0 0 0,1 0-28 0 0,-1-4-6 0 0,3-4-2 0 0,-3 1 0 0 0,2-4-22 0 0,3-3 0 0 0,-1-3 0 0 0,-1-2 16 0 0,3-3-90 0 0,1-5-20 0 0,2 0-2 0 0,-2-9-2018 0 0</inkml:trace>
  <inkml:trace contextRef="#ctx0" brushRef="#br1" timeOffset="47.32">4062 4180 3570 0 0,'0'0'318'0'0,"0"0"-254"0"0,8 0 308 0 0,7 0 62 0 0,-3 0 14 0 0,3 0 0 0 0,6-2-316 0 0,3 2-64 0 0,3-2-12 0 0,7 2-4 0 0,9-4-28 0 0,-3 2-4 0 0,5 2-2 0 0,3 0 0 0 0,-1-2-226 0 0,1 2-48 0 0,-2-4-8 0 0</inkml:trace>
  <inkml:trace contextRef="#ctx0" brushRef="#br1" timeOffset="48.32">3543 5621 3224 0 0,'-14'-8'144'0'0,"7"5"28"0"0,0-2-138 0 0,2-2-34 0 0,2 3 0 0 0,1-2 0 0 0,-2 1 380 0 0,0-1 68 0 0,4-2 16 0 0,4 5 0 0 0,-4-3-308 0 0,4 0-62 0 0,-2 0-14 0 0,6 5 0 0 0,-1-1-64 0 0,2 0-16 0 0,5 0 0 0 0,1 2 0 0 0,2 2 0 0 0,1 0 0 0 0,4 1 0 0 0,5 3-16 0 0,-2 0 16 0 0,-1 1 0 0 0,1 3 0 0 0,-2 1-16 0 0,-2-1 16 0 0,0 5 0 0 0,-6-3 0 0 0,1 5 0 0 0,-5 2 0 0 0,1-2 0 0 0,-5 2 0 0 0,-3 0 0 0 0,-2 4 0 0 0,-4-2 0 0 0,-2 2 0 0 0,-3 3 0 0 0,-5-2 0 0 0,1 0 22 0 0,-5 1-6 0 0,-4 6 0 0 0,-6-5-16 0 0,2 3 0 0 0,-7-5 0 0 0,1 5 0 0 0,1-4 24 0 0,1 1 2 0 0,-1-1 0 0 0,1 0 0 0 0,1-6-138 0 0,8-2-26 0 0,-2 0-6 0 0,4-3-1338 0 0,-2-3-268 0 0</inkml:trace>
  <inkml:trace contextRef="#ctx0" brushRef="#br1" timeOffset="49.32">3140 5929 3340 0 0,'0'0'296'0'0,"-4"-4"-236"0"0,-4-2-60 0 0,-1 4 0 0 0,1-5 500 0 0,1 3 88 0 0,-1 0 18 0 0,0 4 2 0 0,-3-6-374 0 0,0 6-74 0 0,1 0-16 0 0,-9 0-4 0 0,-2 2-98 0 0,2 2-18 0 0,-12 2-6 0 0,1 3 0 0 0,-6-5-18 0 0,0 6 0 0 0,-1-1 0 0 0,-1 4 0 0 0,0-1-62 0 0,2-1-22 0 0,0 1-4 0 0,1-1-2 0 0,1 1-144 0 0,3-1-30 0 0,1-3-4 0 0,1 0-1284 0 0,9-1-258 0 0</inkml:trace>
  <inkml:trace contextRef="#ctx0" brushRef="#br1" timeOffset="50.32">2805 5691 3340 0 0,'0'0'296'0'0,"0"0"-236"0"0,0 0-60 0 0,0 0 0 0 0,0 0 612 0 0,0 0 110 0 0,0 0 22 0 0,-5 7 6 0 0,0 1-584 0 0,1 3-118 0 0,0 6-22 0 0,-2 3-4 0 0,-3 3-22 0 0,-1 7 0 0 0,-1-1 0 0 0,-4 7 0 0 0,1 2 0 0 0,-3 6 0 0 0,2 1 0 0 0,-2 1 0 0 0,0-2-48 0 0,-2 2 8 0 0,-2-1 0 0 0,2-5 0 0 0,0 4-288 0 0,-1-4-58 0 0,3-5-12 0 0,-2-1-1844 0 0</inkml:trace>
  <inkml:trace contextRef="#ctx0" brushRef="#br1" timeOffset="51.32">2637 5643 6256 0 0,'0'0'278'0'0,"0"0"56"0"0,0 0-268 0 0,4 8-20 0 0,5-2-6 0 0,1 9 0 0 0,3-1 0 0 0,4 3-24 0 0,10 4-16 0 0,-2 1 20 0 0,5 3-20 0 0,5 2 0 0 0,-2 3 16 0 0,6 3-16 0 0,1-1 0 0 0,-4 3-76 0 0,2 1-20 0 0,2-2-6 0 0,-4-4 0 0 0,4 1-304 0 0,-2-4-60 0 0,23 20-14 0 0,-24-16 0 0 0</inkml:trace>
  <inkml:trace contextRef="#ctx0" brushRef="#br1" timeOffset="52.32">4221 5482 5148 0 0,'-13'-3'112'0'0,"5"3"24"0"0,1 0 6 0 0,-5 0 2 0 0,-3 3-114 0 0,4-1-30 0 0,-3 2 0 0 0,-5 2 0 0 0,2 2 88 0 0,-2 3 14 0 0,-5 2 2 0 0,3 8 0 0 0,-4 4-80 0 0,0 5-24 0 0,2 1 0 0 0,0 1 0 0 0,6 2 0 0 0,-2 1 0 0 0,6 1 0 0 0,1-5 0 0 0,5-1 44 0 0,-3-1-4 0 0,8-5-2 0 0,-2 5 0 0 0,4-8 6 0 0,4 8 2 0 0,2-7 0 0 0,2-2 0 0 0,-1-1 8 0 0,5-2 2 0 0,1-4 0 0 0,4 4 0 0 0,0-2-36 0 0,6-3-20 0 0,0-1 24 0 0,4 1-24 0 0,-1-5-130 0 0,1-1-40 0 0,2-6-8 0 0,-1 0-1518 0 0,-1-6-302 0 0</inkml:trace>
  <inkml:trace contextRef="#ctx0" brushRef="#br1" timeOffset="53.32">4772 5890 4888 0 0,'0'0'216'0'0,"0"0"46"0"0,0 0-210 0 0,4 0-52 0 0,7 0 0 0 0,2 0 160 0 0,3 0 20 0 0,3 2 4 0 0,2 0 2 0 0,2-2-74 0 0,2 2-14 0 0,3 0-2 0 0,1 1-2 0 0,1-1-76 0 0,2 0-18 0 0,5-2 0 0 0,3 4 0 0 0,-4 0 0 0 0,0-4 0 0 0,-2 4 0 0 0,-7-4 0 0 0,2 2-216 0 0,-2 0-26 0 0,-7-2-6 0 0,-2 0-1344 0 0,1 0-266 0 0</inkml:trace>
  <inkml:trace contextRef="#ctx0" brushRef="#br1" timeOffset="54.32">4816 5752 6356 0 0,'0'0'140'0'0,"0"0"28"0"0,0 0 8 0 0,0 0 2 0 0,8-2-142 0 0,3-1-36 0 0,3-3 0 0 0,5 4 0 0 0,-2-2 26 0 0,7 4-2 0 0,-1 0 0 0 0,2 0 0 0 0,4 0-8 0 0,3 0-16 0 0,1 0 22 0 0,-3 2-22 0 0,2-2-182 0 0,1 0-50 0 0,1 0-8 0 0,-2-2-1536 0 0,-5-4-304 0 0</inkml:trace>
  <inkml:trace contextRef="#ctx0" brushRef="#br1" timeOffset="55.32">5862 5453 3570 0 0,'0'0'158'0'0,"0"0"34"0"0,8 0-154 0 0,1-4-38 0 0,4-3 0 0 0,3 1 0 0 0,5-5 356 0 0,-4 3 64 0 0,0-3 12 0 0,-4 3 4 0 0,6-3-338 0 0,-2-1-66 0 0,-2-1-16 0 0,-1-2 0 0 0,1-1-16 0 0,-4 1 0 0 0,1 0 0 0 0,-8-4 0 0 0,4 3 0 0 0,-1-3 0 0 0,-3-1 0 0 0,-2 4 0 0 0,-2 1 0 0 0,0 2 16 0 0,0-1-16 0 0,-2 3 0 0 0,2 0 36 0 0,-2 1-2 0 0,2 1 0 0 0,-2 3 0 0 0,2 0 8 0 0,0 6 2 0 0,0 0 0 0 0,0 0 0 0 0,0 0-8 0 0,-7 2-2 0 0,4 6 0 0 0,-2 1 0 0 0,3 4-34 0 0,2 5 0 0 0,-2 6 0 0 0,2 5 0 0 0,0 1 30 0 0,0 6-8 0 0,0 1-2 0 0,2 5 0 0 0,0 0-20 0 0,1 5 16 0 0,-1-1-16 0 0,1 0 16 0 0,0 0 12 0 0,3-1 2 0 0,-2-7 0 0 0,-1 0 0 0 0,2-3 2 0 0,-2 1 2 0 0,1-8 0 0 0,2 1 0 0 0,-5-4-34 0 0,-1 0 0 0 0,0-2 0 0 0,0-3 0 0 0,0-1-282 0 0,-1-3-64 0 0,-5-5-14 0 0</inkml:trace>
  <inkml:trace contextRef="#ctx0" brushRef="#br1" timeOffset="56.32">5784 6044 5580 0 0,'0'0'248'0'0,"0"0"48"0"0,0 0-236 0 0,9 0-60 0 0,4-3 0 0 0,5 1 140 0 0,1-1 16 0 0,8 0 4 0 0,-1-3 0 0 0,10 2-72 0 0,0-2-16 0 0,10 1 0 0 0,0-3-2 0 0,1 5-70 0 0,5-5 0 0 0,-1 4 0 0 0,-1-3 0 0 0,-1 1 0 0 0,1 4 0 0 0,-4-2-20 0 0,-7 2 20 0 0,-4-2-310 0 0,-3 4-46 0 0,-5 0-10 0 0,-2 0-2090 0 0</inkml:trace>
  <inkml:trace contextRef="#ctx0" brushRef="#br1" timeOffset="57.32">7107 5945 2072 0 0,'0'0'184'0'0,"0"0"-146"0"0,0 0 672 0 0,0 0 134 0 0,4 8 28 0 0,-2-5 4 0 0,1 5-608 0 0,-3 1-122 0 0,3 3-24 0 0,-6 1-4 0 0,3 2-92 0 0,-5 6-26 0 0,-4-2 0 0 0,4 5 16 0 0,-2 4-16 0 0,-2-5 0 0 0,-3 5 0 0 0,-1-1 0 0 0,1-2-36 0 0,-3 0-10 0 0,-2 3-2 0 0,2-3 0 0 0,-1-2-198 0 0,1 0-40 0 0,0-8-8 0 0,-2-2-1154 0 0,3-2-232 0 0</inkml:trace>
  <inkml:trace contextRef="#ctx0" brushRef="#br1" timeOffset="58.32">6848 5566 6566 0 0,'-1'-7'290'0'0,"2"3"62"0"0,-1-4-282 0 0,6-1-70 0 0,-2 1 0 0 0,4-1 0 0 0,3-1 120 0 0,-2 1 12 0 0,1 1 2 0 0,-2 0-2160 0 0,-3 1-432 0 0</inkml:trace>
  <inkml:trace contextRef="#ctx0" brushRef="#br1" timeOffset="59.32">3840 6907 2648 0 0,'0'0'118'0'0,"0"0"24"0"0,-4 4-114 0 0,4 4-28 0 0,-2-1 0 0 0,4 7 0 0 0,2 5 734 0 0,3 4 140 0 0,3 1 30 0 0,-1 5 4 0 0,3 4-742 0 0,-5 3-150 0 0,1 0-16 0 0,0 4-28 0 0,-2 5-266 0 0,-4-6-52 0 0,-2 0-12 0 0,0-2-2 0 0,-2-7 96 0 0,-3-5 20 0 0,4 2 4 0 0,-5-8 0 0 0,2 0 152 0 0,-2-4 32 0 0,4-4 8 0 0,-1 1 0 0 0,-1-1 256 0 0,0-7 54 0 0,4 4 10 0 0,0-8 0 0 0,0 0-24 0 0,0 0-8 0 0,0 0 0 0 0,0 0 0 0 0,0 0-98 0 0,0-12-22 0 0,4 1-2 0 0,0-2-2 0 0,4-1-50 0 0,1-5-10 0 0,3 2 0 0 0,7-4-2 0 0,-2-2-54 0 0,6 1 16 0 0,3-1-16 0 0,-3-2 0 0 0,4-2 0 0 0,-3 4 16 0 0,7 0-16 0 0,-5 0 0 0 0,3 1 24 0 0,1 5-8 0 0,3-6 0 0 0,-2 4 0 0 0,-1 2-16 0 0,2 1 0 0 0,1-1 0 0 0,-1 2 0 0 0,-2 4-186 0 0,-3-1-36 0 0,-4 0-6 0 0</inkml:trace>
  <inkml:trace contextRef="#ctx0" brushRef="#br1" timeOffset="60.32">4619 7198 4298 0 0,'0'0'190'0'0,"2"5"40"0"0,2 1-184 0 0,1 0-46 0 0,-5 1 0 0 0,10-3 0 0 0,-6 1 88 0 0,3 0 8 0 0,3-2 0 0 0,-4 3 2 0 0,2-4-56 0 0,3-2-10 0 0,0-4-4 0 0,-1 0 0 0 0,-1 2-28 0 0,3-1 0 0 0,-1-5 0 0 0,3 0 0 0 0,-3-1 0 0 0,0-4 0 0 0,1-3 0 0 0,-1 1 0 0 0,-3 2 50 0 0,3-3 6 0 0,1 3 0 0 0,-3-4 0 0 0,1 4-22 0 0,1-3-2 0 0,-3-1-2 0 0,-1 4 0 0 0,1 0-14 0 0,-2-3-16 0 0,-4 3 22 0 0,-1 2-22 0 0,4-1 26 0 0,-5 0-8 0 0,-5 1-2 0 0,4 2 0 0 0,-1 3-16 0 0,-2-1 24 0 0,-2 2-24 0 0,-3 0 24 0 0,1 3 28 0 0,-3 2 6 0 0,-1 0 2 0 0,-1 5 0 0 0,0 3-60 0 0,-1 4 0 0 0,-3 1 0 0 0,0 6 0 0 0,-2 4-18 0 0,2 0-16 0 0,0 0-4 0 0,0 5 0 0 0,1-1 38 0 0,1 7 0 0 0,0 3 0 0 0,3-5 0 0 0,3 2 26 0 0,1-3 14 0 0,0-1 0 0 0,1-1 2 0 0,3 1 32 0 0,2-3 6 0 0,2-3 2 0 0,2 3 0 0 0,4-6-4 0 0,4 2-2 0 0,1-2 0 0 0,4-2 0 0 0,6-2-34 0 0,2-3-6 0 0,5-1-2 0 0,3-4 0 0 0,-1-3-34 0 0,5-4 16 0 0,-3-6-16 0 0,4 0 0 0 0,-2-5-136 0 0,-1-3-40 0 0,-2-1-8 0 0,-7-4 0 0 0,3 0-238 0 0,0-6-46 0 0</inkml:trace>
  <inkml:trace contextRef="#ctx0" brushRef="#br1" timeOffset="61.32">5485 6457 5666 0 0,'0'0'124'0'0,"0"0"26"0"0,0-8 4 0 0,0 8 6 0 0,0 0-128 0 0,0 0 48 0 0,0 0 10 0 0,0 0 2 0 0,0 8 0 0 0,1 3-92 0 0,3 0 0 0 0,-4 7 0 0 0,0 4 0 0 0,0 2 0 0 0,0 2 0 0 0,-4 5-20 0 0,3 3 20 0 0,1 4 0 0 0,-2 0 0 0 0,-4 8 0 0 0,4-1 0 0 0,-8 5-22 0 0,9-2 22 0 0,-5-1-26 0 0,2 3 10 0 0,-2 0 16 0 0,4-3 0 0 0,-3 1 0 0 0,1-1 0 0 0,2-3 0 0 0,0-4 16 0 0,2-2 0 0 0,0-2 0 0 0,2-4-16 0 0,0-3 18 0 0,4 0-18 0 0,-1-4 20 0 0,3-6-20 0 0,1 4 0 0 0,3-10 0 0 0,1 4 0 0 0,2-6 0 0 0,3-7 0 0 0,1 2 0 0 0,-2-4 0 0 0,2-4-18 0 0,-4-6 18 0 0,2-5 0 0 0,2 2 0 0 0,-1-5-192 0 0,1-3-24 0 0,-4-2-4 0 0,0-1-2202 0 0</inkml:trace>
  <inkml:trace contextRef="#ctx0" brushRef="#br1" timeOffset="62.32">5253 7028 6428 0 0,'0'0'142'0'0,"0"0"28"0"0,0 0 6 0 0,0 0 6 0 0,0 0-146 0 0,3-5-36 0 0,7 2 0 0 0,3-1 0 0 0,-1-6 42 0 0,7 3 2 0 0,3 3 0 0 0,3-9 0 0 0,6 1-44 0 0,5-1 0 0 0,-2-4 0 0 0,4 2 0 0 0,2-1-144 0 0,-3-1-40 0 0,-1 4-6 0 0,-6 0-2 0 0,-1-1-358 0 0,-8 3-72 0 0,11-12-14 0 0,-15 12-4 0 0</inkml:trace>
  <inkml:trace contextRef="#ctx0" brushRef="#br1" timeOffset="63.32">5808 6976 2418 0 0,'0'0'216'0'0,"0"11"-174"0"0,0-3-42 0 0,4-4 0 0 0,-2 7 508 0 0,-2-2 92 0 0,3 1 20 0 0,-1 0 4 0 0,-2 3-384 0 0,0 0-78 0 0,4 0-14 0 0,-2 6-4 0 0,-2-1-78 0 0,0 3-16 0 0,2 2-2 0 0,-2 3-2 0 0,0-3-46 0 0,-2 4 0 0 0,2-2 0 0 0,-2 1 0 0 0,2-3 0 0 0,-4 0 0 0 0,4 2 0 0 0,4-6 0 0 0,-2-4 0 0 0,-2-1 0 0 0,2-2 0 0 0,-1 0 0 0 0,6-2 0 0 0,-2-3 18 0 0,-3 1-18 0 0,2 0 0 0 0,0-1 28 0 0,5-5-8 0 0,-3 0-2 0 0,5-2 0 0 0,1 0-2 0 0,-5-4 0 0 0,11-3 0 0 0,-3-3 0 0 0,2 4-16 0 0,2-5 16 0 0,-4-2-16 0 0,0-3 16 0 0,6-1-16 0 0,1-4 0 0 0,-3 4 0 0 0,-5-6-22 0 0,5-2 6 0 0,-1 2 0 0 0,-7 1 0 0 0,5-3 0 0 0,-7 0-40 0 0,6 4-6 0 0,-3-3-2 0 0,-7 4 0 0 0,3 1 64 0 0,-2 0 32 0 0,1 2-2 0 0,-1-2-2 0 0,2 2 4 0 0,-4 0 0 0 0,1 0 0 0 0,-1 3 0 0 0,0-3-32 0 0,0 6 0 0 0,-2-3 16 0 0,-2 7-16 0 0,3-3 0 0 0,-1 5 0 0 0,-2 1 0 0 0,0 4 18 0 0,0 0-2 0 0,-5 7 0 0 0,3 5 0 0 0,-4-1-16 0 0,0 4 0 0 0,1 3 0 0 0,3 1 0 0 0,0 3 30 0 0,-4 3 2 0 0,4 0 0 0 0,-4 3 0 0 0,4 5 16 0 0,2 1 6 0 0,0-1 0 0 0,0-3 0 0 0,0 1-10 0 0,0-1-2 0 0,6-7 0 0 0,-2 4 0 0 0,2-4-42 0 0,-2-2 0 0 0,1 0 0 0 0,7-6 0 0 0,-5-2-178 0 0,1 0-46 0 0,-1-5-8 0 0,0-2-2180 0 0</inkml:trace>
  <inkml:trace contextRef="#ctx0" brushRef="#br1" timeOffset="64.31">6530 7093 2418 0 0,'0'0'106'0'0,"0"8"24"0"0,0-4-104 0 0,0 4-26 0 0,2 1 0 0 0,2-1 0 0 0,0 1 770 0 0,1 4 150 0 0,1 5 28 0 0,-2-3 6 0 0,2 0-754 0 0,1 4-152 0 0,-1-1-32 0 0,2 2-16 0 0,-7 1-40 0 0,5-2-18 0 0,0 0-6 0 0,-4 4 0 0 0,0-6-66 0 0,-2 2-14 0 0,-2-1-4 0 0,0-1 0 0 0,-2-2 22 0 0,2 0 6 0 0,-4-3 0 0 0,3-1 0 0 0,-1 0 120 0 0,2-1 0 0 0,0-4 28 0 0,2 0-4 0 0,-4-1 94 0 0,4-5 18 0 0,0 0 6 0 0,0 0 0 0 0,0 0 18 0 0,0 0 6 0 0,0 0 0 0 0,0-8 0 0 0,0-1-66 0 0,4-1-12 0 0,-2-3-4 0 0,6-2 0 0 0,-3-2-30 0 0,3 0-6 0 0,0-2-2 0 0,5 0 0 0 0,-2-10-46 0 0,4 6-40 0 0,3 2 8 0 0,-3-5 2 0 0,2-1-10 0 0,6 2 0 0 0,-6 0-2 0 0,0 0 0 0 0,-1 3-66 0 0,1-1-12 0 0,-4 2-4 0 0,4 4 0 0 0,-2 3-206 0 0,-1 1-42 0 0,-1 2-8 0 0,-3 1-2 0 0,-1 1-18 0 0,-1 5-6 0 0,1-2 0 0 0,3 6 0 0 0,-5 0 204 0 0,5 4 40 0 0,-3 0 8 0 0,1 3 2 0 0,1-1 210 0 0,-1 2 44 0 0,1-1 8 0 0,-1 5 2 0 0,3-1 234 0 0,-4 6 48 0 0,5-2 10 0 0,-3 4 2 0 0,-1-1-118 0 0,-2 6-24 0 0,1-2-6 0 0,-3 0 0 0 0,-2-3-122 0 0,-4 4-26 0 0,5 0-6 0 0,-5 2 0 0 0,0-6-82 0 0,-2-2-22 0 0,-1 4 0 0 0,3-2 0 0 0,-6-6-30 0 0,0 1-10 0 0,0-3 0 0 0,3-5-2 0 0,-2 1 16 0 0,5-7 2 0 0,-5 3 2 0 0,5-3 0 0 0,-6-3 22 0 0,3 1 18 0 0,-2-5-2 0 0,0 1-16 0 0,1-3 54 0 0,2-2-4 0 0,0-3 0 0 0,-2 1 0 0 0,2-6-8 0 0,2-4-2 0 0,2 0 0 0 0,-2 0 0 0 0,6-2-8 0 0,-4 1-4 0 0,4-5 0 0 0,2 0 0 0 0,-5 2-28 0 0,8 3 0 0 0,-3 1 16 0 0,6 0-16 0 0,-1 0 0 0 0,0 4 0 0 0,-1 0-18 0 0,5-4 18 0 0,-6 6 0 0 0,8 2 0 0 0,-3-1 0 0 0,-3 3 20 0 0,-2 0 28 0 0,6 1 8 0 0,-3 3 0 0 0,-1 4 0 0 0,5-2-34 0 0,-7 6-6 0 0,4 1-16 0 0,2 1 24 0 0,-1 6 2 0 0,-2 2 0 0 0,4 2 0 0 0,1 2 0 0 0,-2 1-2 0 0,2 3-2 0 0,-4 2 0 0 0,4 6 0 0 0,-5-4 2 0 0,3 2 0 0 0,-6 3 0 0 0,1-1 0 0 0,-7 4-24 0 0,3 0 0 0 0,-2-1 0 0 0,-4-1 0 0 0,-2 1-36 0 0,0-7-4 0 0,1 2-2 0 0,1-6 0 0 0,-2 0-170 0 0,4-5-34 0 0,-4-1-6 0 0,6-3-2182 0 0</inkml:trace>
  <inkml:trace contextRef="#ctx0" brushRef="#br1" timeOffset="65.31">8604 5895 5436 0 0,'0'0'240'0'0,"0"0"50"0"0,0 0-232 0 0,0 0 94 0 0,-1 7 16 0 0,1-1 6 0 0,-2 7 0 0 0,-4 6-140 0 0,4 6-34 0 0,-4 2 0 0 0,3 5 0 0 0,-3 5 0 0 0,0 3 0 0 0,0 3 0 0 0,1 3 0 0 0,1 2 0 0 0,-4 5 0 0 0,3 6-16 0 0,3 2 16 0 0,-4 0 0 0 0,2-4-18 0 0,4 0 18 0 0,0-1-16 0 0,0 1 16 0 0,4-2 18 0 0,-2-2-2 0 0,-2 1-16 0 0,4-7 80 0 0,1-5 4 0 0,-1-4 0 0 0,4 4 0 0 0,-1-5-42 0 0,1-4-8 0 0,3-4-2 0 0,-1 2 0 0 0,-1-10-16 0 0,7 0-16 0 0,-5-4 18 0 0,4-4-18 0 0,2-5 16 0 0,1-1-16 0 0,1-5 0 0 0,-2-2 0 0 0,-2-4 0 0 0,4-3 0 0 0,0-5 0 0 0,0-3-20 0 0,-1-4-166 0 0,1-2-34 0 0,-6-9-6 0 0,-4 3-1558 0 0,-1-3-312 0 0</inkml:trace>
  <inkml:trace contextRef="#ctx0" brushRef="#br1" timeOffset="66.31">8427 6667 4492 0 0,'0'0'400'0'0,"0"0"-320"0"0,0 0-64 0 0,0 0 444 0 0,0 0 90 0 0,0 0 18 0 0,0 0 2 0 0,0 0-374 0 0,0 0-76 0 0,7 0-14 0 0,7-4-2 0 0,-1-3-88 0 0,4-1-16 0 0,10 1 0 0 0,-1-3 0 0 0,9-9-212 0 0,-1 2-36 0 0,-1-4-8 0 0,-3 0-2556 0 0</inkml:trace>
  <inkml:trace contextRef="#ctx0" brushRef="#br1" timeOffset="67.31">8782 6835 3110 0 0,'0'11'276'0'0,"0"-1"-220"0"0,2 5-56 0 0,2-2 0 0 0,-2 3 436 0 0,3-3 76 0 0,-1-2 16 0 0,4 3 4 0 0,-1-3-386 0 0,1-1-76 0 0,1 1-16 0 0,-1-5-4 0 0,2 0 12 0 0,-2-6 2 0 0,1 5 0 0 0,2-5 0 0 0,1-5-104 0 0,1-1-18 0 0,-6 0-6 0 0,5-5 0 0 0,-2-3 40 0 0,3-1 6 0 0,0-6 2 0 0,-3 0 0 0 0,3-2 16 0 0,-1 1 0 0 0,-3-3 16 0 0,-1 2-16 0 0,-1 4 16 0 0,1-4-16 0 0,1 2 16 0 0,-5 0-16 0 0,0 4 60 0 0,0 2 4 0 0,-2-4 0 0 0,2 0 0 0 0,-8 1-64 0 0,4 3 0 0 0,-2-2 0 0 0,-2 6 0 0 0,0-3 0 0 0,0 3 0 0 0,1 3 0 0 0,-5-1 0 0 0,2 1-40 0 0,-1 4-18 0 0,-5 3-6 0 0,7 1 0 0 0,-5 3 64 0 0,1 5 0 0 0,1 0 0 0 0,-2 3 0 0 0,-1 2 40 0 0,2 6 18 0 0,1-2 6 0 0,0 10 0 0 0,-3-6 0 0 0,5 6 0 0 0,-1-1 0 0 0,2 1 0 0 0,0 3 102 0 0,3 1 20 0 0,-2 5 6 0 0,4-5 0 0 0,4-1-106 0 0,2 3-22 0 0,-2-5-2 0 0,5 3-2 0 0,-2-7-60 0 0,9 3 0 0 0,-3-4 0 0 0,4-2 0 0 0,-5-4-138 0 0,3 2-40 0 0,4-6-8 0 0,-4 1-1648 0 0,2-10-330 0 0</inkml:trace>
  <inkml:trace contextRef="#ctx0" brushRef="#br1" timeOffset="68.31">9229 6924 4362 0 0,'11'-2'192'0'0,"-6"0"42"0"0,3 0-186 0 0,0-4-48 0 0,0 4 0 0 0,1 0 0 0 0,2 0 256 0 0,3 2 44 0 0,-3 0 8 0 0,2 2 2 0 0,1 0-158 0 0,-3 2-30 0 0,3 2-6 0 0,-3-1-2 0 0,0 3-90 0 0,3 2-24 0 0,-1-5 0 0 0,-3 5 0 0 0,1 1 0 0 0,-5 1 0 0 0,-1-7 0 0 0,-1 7 0 0 0,-2-5-64 0 0,0 3-22 0 0,-2-4-4 0 0,4 2-2 0 0,-4-8 60 0 0,0 0 14 0 0,0 0 2 0 0,0 0 0 0 0,0 0 34 0 0,0 0 8 0 0,0 0 2 0 0,0 0 0 0 0,0 0 42 0 0,-6-8 8 0 0,4 2 2 0 0,-2-4 0 0 0,4-1-64 0 0,0-2-16 0 0,0 1 0 0 0,0-1 0 0 0,0-4-48 0 0,0 2-14 0 0,4-1-2 0 0,0 3 0 0 0,0 0 46 0 0,1 1 18 0 0,2 1-16 0 0,-4 1 16 0 0,3 1 0 0 0,-2 3 0 0 0,2-3 0 0 0,-1 7 0 0 0,1-4 0 0 0,-1 2 0 0 0,3 4 0 0 0,-4 0 16 0 0,3-2-16 0 0,1 4 16 0 0,-2-2-16 0 0,2 4 16 0 0,-3-4-16 0 0,3 8 0 0 0,0-5 0 0 0,-1 3 0 0 0,0 0 0 0 0,3 0 16 0 0,2-3-16 0 0,-5 1 16 0 0,5 4 24 0 0,-8-3 8 0 0,1 3 0 0 0,3 2 0 0 0,-2-3-28 0 0,-3 3-4 0 0,3-1-16 0 0,-2 3 24 0 0,-4-3 0 0 0,4-1-2 0 0,-2 1 0 0 0,-2 1 0 0 0,0-3-22 0 0,-2-1 0 0 0,-2 4-24 0 0,4-10 24 0 0,-2 5-22 0 0,-2 1 22 0 0,4-6-16 0 0,-4 2 16 0 0,4-2 0 0 0,-3 4 0 0 0,-3 1 16 0 0,6-5 0 0 0,-2-5 0 0 0,-4 5 0 0 0,2-4 0 0 0,3-4 56 0 0,1 3 10 0 0,-4-1 4 0 0,4-7 0 0 0,0 5-54 0 0,0-3-12 0 0,4-7-2 0 0,1 5 0 0 0,-3 0-18 0 0,4 1 0 0 0,1 1 0 0 0,-1 1 0 0 0,-2-1 20 0 0,4 3 6 0 0,1-3 2 0 0,-1 3 0 0 0,-1 5 44 0 0,-1 1 8 0 0,4-4 0 0 0,-1 6 2 0 0,3 0-52 0 0,-1 0-12 0 0,0 8-2 0 0,5-5 0 0 0,-3 9 30 0 0,1-3 4 0 0,3 3 2 0 0,-2 1 0 0 0,0-1-84 0 0,-3-1-16 0 0,-1 2-2 0 0,0-1-2 0 0,-3-3-254 0 0,-2-1-52 0 0,-1 1-10 0 0</inkml:trace>
  <inkml:trace contextRef="#ctx0" brushRef="#br1" timeOffset="69.31">10059 6955 3570 0 0,'5'15'158'0'0,"-3"-9"34"0"0,6 0-154 0 0,-4 7-38 0 0,-1-4 0 0 0,3 3 0 0 0,2 1 624 0 0,-3 0 116 0 0,5 3 24 0 0,-2 3 4 0 0,-3-2-578 0 0,5 6-118 0 0,-6 2-22 0 0,1 3-4 0 0,3-1-30 0 0,-2 0-16 0 0,-3 3 16 0 0,7-3-16 0 0,-6-3 0 0 0,1 0 0 0 0,0-2 0 0 0,-3 1-16 0 0,-2-6-24 0 0,0-1-6 0 0,0-1 0 0 0,-2-8 0 0 0,2 3-226 0 0,-5-2-48 0 0,0-5-8 0 0,1-1 0 0 0,0-2-44 0 0,-5-2-8 0 0,1-1-2 0 0,0-7-1524 0 0</inkml:trace>
  <inkml:trace contextRef="#ctx0" brushRef="#br1" timeOffset="70.31">10097 7010 4052 0 0,'0'0'180'0'0,"0"0"36"0"0,2-4-172 0 0,0 2-44 0 0,2-7 0 0 0,-2 1 0 0 0,2-3 252 0 0,-1 1 42 0 0,3-7 8 0 0,-2 2 2 0 0,2-7-148 0 0,-3 0-28 0 0,1-1-8 0 0,2 2 0 0 0,2-8-96 0 0,-3 5-24 0 0,5 3 0 0 0,-5 0 0 0 0,7 0 0 0 0,-3 2 0 0 0,1 3 0 0 0,1 1 0 0 0,3 2 0 0 0,1-3 0 0 0,-1 5 0 0 0,-1 1 0 0 0,4 1 56 0 0,0 1 4 0 0,-2 5 2 0 0,2 1 0 0 0,1-2-14 0 0,1 4 0 0 0,-2 4-2 0 0,2-1 0 0 0,2 5-46 0 0,-4-2 0 0 0,-2 5 0 0 0,0 1 0 0 0,0-1 0 0 0,-3 8 0 0 0,-3-2 0 0 0,1 4 0 0 0,-4 2 0 0 0,-4-4 0 0 0,-2 4 0 0 0,-2 2 0 0 0,-4 3 0 0 0,1-3 0 0 0,-9 2 16 0 0,1-4-16 0 0,-6-1 18 0 0,-2-3-18 0 0,0 3 24 0 0,-2-1-24 0 0,-2-4 0 0 0,4 0-18 0 0,-2-6-2 0 0,1 1 0 0 0,-4-5-252 0 0,12 3-48 0 0,-5-6-12 0 0,5 1-1980 0 0</inkml:trace>
  <inkml:trace contextRef="#ctx0" brushRef="#br1" timeOffset="71.31">11298 6889 5204 0 0,'0'0'232'0'0,"0"0"46"0"0,0 0-222 0 0,4 4-56 0 0,-2 4 196 0 0,-2 1 28 0 0,0-3 8 0 0,0 5 0 0 0,-2 3-156 0 0,-2 3-30 0 0,0-2-6 0 0,1 8-2 0 0,-9-2-38 0 0,1 4-18 0 0,-1 0 2 0 0,-5 3 0 0 0,2 3-18 0 0,-2 3-4 0 0,-2-6 0 0 0,-2-1 0 0 0,0 3-150 0 0,-8-4-30 0 0,4-4-6 0 0,-1-3-2210 0 0</inkml:trace>
  <inkml:trace contextRef="#ctx0" brushRef="#br1" timeOffset="72.31">11153 6529 6976 0 0,'0'0'154'0'0,"0"0"32"0"0,6 2 6 0 0,0-2 2 0 0,0 0-154 0 0,-1 2-40 0 0,4-2 0 0 0,-2 0 0 0 0,2 0 0 0 0,-1 0-38 0 0,-8 0 8 0 0,3-2-2020 0 0,-3 2-406 0 0</inkml:trace>
  <inkml:trace contextRef="#ctx0" brushRef="#br0" timeOffset="73.31">2732 8038 2188 0 0,'-4'-2'194'0'0,"2"-4"-154"0"0,0 2-40 0 0,2 3 0 0 0,0 1 764 0 0,2-10 146 0 0,0 8 28 0 0,6-5 6 0 0,1 7-758 0 0,5 0-152 0 0,-3 0-34 0 0,6 0 0 0 0,-5 7 0 0 0,3-3-18 0 0,2 9 18 0 0,2-1-24 0 0,-2-1-2 0 0,2 8-2 0 0,-1-2 0 0 0,-1 2 0 0 0,-4-2-58 0 0,-2 2-10 0 0,1-3-4 0 0,-3 1 0 0 0,-1 0 80 0 0,0-5 20 0 0,-3 1 0 0 0,5-2 0 0 0,-6-1 32 0 0,1-1 12 0 0,-3-3 2 0 0,4 2 0 0 0,-4-4 26 0 0,3-1 4 0 0,-5-3 2 0 0,0 0 0 0 0,0 0-34 0 0,0 0-6 0 0,4 0-2 0 0,-4 0 0 0 0,0 0-4 0 0,8-2 0 0 0,-8-3 0 0 0,0 5 0 0 0,4-6-8 0 0,-4 6 0 0 0,0-4-2 0 0,0 4 0 0 0,-4-4-6 0 0,0-1-16 0 0,4 5 16 0 0,-6 2 6 0 0,-1 1 0 0 0,-3 1 0 0 0,1 6 0 0 0,-3 5-22 0 0,-1 6-22 0 0,3 2 6 0 0,-1 1 0 0 0,0 5 16 0 0,1 1 0 0 0,3 3 0 0 0,3-2 0 0 0,-2 1 0 0 0,4 0 0 0 0,-2-1 0 0 0,4 7 0 0 0,4-4 0 0 0,-2 4 0 0 0,0 4 0 0 0,6-4 0 0 0,-3 2 0 0 0,3-2 0 0 0,-1-2 0 0 0,-1 4 0 0 0,2-7-56 0 0,-3 1-6 0 0,-5-4-2 0 0,0-1 0 0 0,-1 4 104 0 0,-5-5 18 0 0,0-7 6 0 0,-3 2 0 0 0,-3 2 50 0 0,-1-2 12 0 0,0-2 2 0 0,-5-2 0 0 0,-2-2-16 0 0,2-2 0 0 0,-1 0-2 0 0,0-5 0 0 0,2-1-62 0 0,-4-5-14 0 0,4 2-2 0 0,0-10 0 0 0,3-2-336 0 0,-5-11-66 0 0</inkml:trace>
  <inkml:trace contextRef="#ctx0" brushRef="#br2" timeOffset="74.31">3184 3459 4722 0 0,'-9'-6'420'0'0,"-3"3"-336"0"0,3-5-68 0 0,1 2-16 0 0,0-3 284 0 0,1 5 52 0 0,3-2 12 0 0,-6 3 2 0 0,5-5-258 0 0,1 4-52 0 0,-4 0-8 0 0,1 0-4 0 0,-1 1-28 0 0,-3 1 0 0 0,1-2 0 0 0,1 0 0 0 0,-5 2-16 0 0,-5 0-10 0 0,2 0-2 0 0,-8 1 0 0 0,1 1 28 0 0,-5-4-18 0 0,3 4 18 0 0,-5 4-16 0 0,-2-4-6 0 0,-5 1 0 0 0,6 3 0 0 0,-4-2 0 0 0,4 2 22 0 0,-7-2 28 0 0,3 0-6 0 0,0-2-2 0 0,0 0-20 0 0,0 0 0 0 0,3 0 0 0 0,-1 0 0 0 0,3 0 0 0 0,1 0 0 0 0,0 0 0 0 0,5-2-22 0 0,0 0 22 0 0,2-4 24 0 0,-2 2-4 0 0,6 3-2 0 0,-4-3 12 0 0,4 2 2 0 0,0 0 0 0 0,-2 0 0 0 0,4-4-12 0 0,2 4-2 0 0,-2 1 0 0 0,5 1 0 0 0,-3-8-18 0 0,2 8 16 0 0,2 0-16 0 0,1 0 16 0 0,2-2-16 0 0,0 2 0 0 0,1 2 0 0 0,1-2 0 0 0,0 0 0 0 0,3 6 0 0 0,-3-4 0 0 0,2 1 0 0 0,-2 5-20 0 0,3 0 20 0 0,1-1 0 0 0,-4 5-18 0 0,4 1 18 0 0,-2 4-16 0 0,0 2 16 0 0,1 2-16 0 0,1 4 16 0 0,0 1-16 0 0,2 5 16 0 0,0 3-16 0 0,0 3 16 0 0,0 3-16 0 0,0 3 16 0 0,2 7-16 0 0,-4 0 16 0 0,2 1 0 0 0,2 2 0 0 0,0 0 0 0 0,-2 13 0 0 0,0-4-16 0 0,0-1 16 0 0,0 2 0 0 0,3 4 0 0 0,-3-2-16 0 0,0 7 16 0 0,0-4 0 0 0,2-1 0 0 0,-2 2 0 0 0,0-1 0 0 0,2 7 0 0 0,-2-3 0 0 0,4-3 0 0 0,-4 1 0 0 0,2-5-16 0 0,-2 7 16 0 0,2-3 0 0 0,-2-1 0 0 0,4 3 0 0 0,-4-6 0 0 0,0 5 0 0 0,0-5 0 0 0,2 3 0 0 0,1 1 0 0 0,-3 0 0 0 0,2-6 0 0 0,2-4 0 0 0,-2 1 0 0 0,2 2 0 0 0,0-3 0 0 0,-2-2 0 0 0,5-4 0 0 0,-5 6 0 0 0,2-7 0 0 0,-4 5 0 0 0,2-2 0 0 0,-2-1 0 0 0,4 3 0 0 0,-3-8 0 0 0,-1 1 0 0 0,0-3 0 0 0,0-1 0 0 0,0 0 0 0 0,0-4 0 0 0,0 0 0 0 0,0-6-18 0 0,-1 2 18 0 0,-3-4 0 0 0,4-2-18 0 0,-2-3 18 0 0,-2-1 0 0 0,4-1 0 0 0,-2-6 0 0 0,0 4 0 0 0,-2-4 0 0 0,4 0 0 0 0,0-4 0 0 0,-1 4 0 0 0,-1-2 0 0 0,4-1 0 0 0,-2-6 0 0 0,-2 0 0 0 0,2 2 0 0 0,0-3 24 0 0,0-2-8 0 0,0 1-16 0 0,0 0 24 0 0,2-5-24 0 0,-1-1 22 0 0,5 2-22 0 0,2-4 20 0 0,1 0-20 0 0,5-2 18 0 0,3 0-18 0 0,0 1 0 0 0,8-2 0 0 0,0-1 0 0 0,3-6 0 0 0,-1 2 0 0 0,5-4 0 0 0,1 5 0 0 0,3-4 16 0 0,6-3 2 0 0,-3 0 2 0 0,-2 1 0 0 0,-3 1 0 0 0,6-2-152 0 0,-4 0-30 0 0,-5 0-6 0 0,1 3-2416 0 0</inkml:trace>
  <inkml:trace contextRef="#ctx0" brushRef="#br2" timeOffset="75.31">294 3881 5298 0 0,'0'0'234'0'0,"0"5"50"0"0,0 3-228 0 0,2 1-56 0 0,2 5 0 0 0,4 1 0 0 0,5 2 22 0 0,2 2-22 0 0,2 6 24 0 0,-1-4-24 0 0,3 4 32 0 0,5 5-8 0 0,-1-3-2 0 0,4 1 0 0 0,-3 1-22 0 0,2-2-34 0 0,-2-1 8 0 0,5 7 2 0 0,-6-6 24 0 0,-2-3-22 0 0,-4-3 22 0 0,-4-5-20 0 0,-2 1 20 0 0,1-4-20 0 0,-6-5 20 0 0,-1 3-20 0 0,-1-3 20 0 0,0-5 0 0 0,-4-3 16 0 0,0 0 24 0 0,0 0 0 0 0,-4-3 0 0 0,0-1 0 0 0,-3-8-12 0 0,1 5-4 0 0,-4-7 0 0 0,5 1 0 0 0,-3-6 0 0 0,-5 4 0 0 0,5-6 0 0 0,-1 2 0 0 0,-3-2-4 0 0,5-4-2 0 0,-3-4 0 0 0,-1 5 0 0 0,5-1-18 0 0,0 2 0 0 0,-1 2 0 0 0,5 0 0 0 0,0 0 0 0 0,2 4 0 0 0,0-2 0 0 0,0 4 0 0 0,2 3 0 0 0,0 1 0 0 0,2 2 0 0 0,-1-1 0 0 0,1 4-24 0 0,2 4 24 0 0,3-1-20 0 0,-1 3 20 0 0,3 3-20 0 0,-1 1 20 0 0,3 4-20 0 0,2-1 20 0 0,-1 3-16 0 0,3 1 16 0 0,2 3 0 0 0,2-1-18 0 0,-2 4 18 0 0,6 0 0 0 0,-2 2 0 0 0,-2-3 0 0 0,2-3 0 0 0,-1-2 0 0 0,-1-1 0 0 0,0-1 16 0 0,-2-3-16 0 0,0-2 0 0 0,-4 2 0 0 0,-1-5 0 0 0,1-1 0 0 0,-2-1 0 0 0,-1-1 0 0 0,-2-4 0 0 0,-1 2-102 0 0,3-5-22 0 0,-3-3-4 0 0,-1-3-2224 0 0</inkml:trace>
  <inkml:trace contextRef="#ctx0" brushRef="#br2" timeOffset="76.31">979 3543 576 0 0,'-6'-2'24'0'0,"2"2"8"0"0,0-3-32 0 0,-3 1 0 0 0,1-1 0 0 0,4 0 0 0 0,0 3 1036 0 0,-2 0 202 0 0,4 0 40 0 0,0 0 8 0 0,0 0-1022 0 0,-2 0-206 0 0,-1 6-40 0 0,1-1-18 0 0,2 1 0 0 0,0 4-40 0 0,-4-1 6 0 0,2 4 2 0 0,2 1-12 0 0,0-1-2 0 0,2 2 0 0 0,2 4 0 0 0,-4-2 24 0 0,2 2 6 0 0,3-3 0 0 0,1 3 0 0 0,-3-2 16 0 0,5-4 0 0 0,-2 2 0 0 0,0-5 0 0 0,0 5 0 0 0,-1-3 0 0 0,5-3 24 0 0,-3 1-8 0 0,1-3-16 0 0,-2 3 0 0 0,-1-4 0 0 0,1-1 16 0 0,2-1-16 0 0,-3-2 0 0 0,1-4 18 0 0,2 0 2 0 0,-4 0 0 0 0,-1-6 0 0 0,-1-1 6 0 0,0-2 2 0 0,-2-1 0 0 0,4 1 0 0 0,-4-3-28 0 0,0 1 0 0 0,-4-4 0 0 0,2 0-20 0 0,0 0 20 0 0,-1 3-16 0 0,-1-3 16 0 0,-2 2-16 0 0,2 0 16 0 0,-1 3 0 0 0,1-1 16 0 0,-2 2-16 0 0,2-1 18 0 0,-3 0-18 0 0,1 3 24 0 0,2 2-24 0 0,-2 1 40 0 0,1 0-8 0 0,-1 2 0 0 0,4 1 0 0 0,-2-1 32 0 0,4 4 8 0 0,0 0 0 0 0,0 0 0 0 0,-4 0-28 0 0,4 0-4 0 0,0 0-2 0 0,0 0 0 0 0,0 7-38 0 0,4 1 0 0 0,0-4 0 0 0,2 5 0 0 0,-2-3 0 0 0,7 4 0 0 0,0-3 0 0 0,1-1 0 0 0,1 2 36 0 0,4-3-6 0 0,2 1-2 0 0,0-2 0 0 0,4 0-28 0 0,-3-1 0 0 0,0-3 0 0 0,1 0 0 0 0,0-3-352 0 0,-5-1-80 0 0</inkml:trace>
  <inkml:trace contextRef="#ctx0" brushRef="#br2" timeOffset="77.31">1165 3271 3456 0 0,'0'0'306'0'0,"0"0"-244"0"0,5 4 384 0 0,3 2 76 0 0,3 3 16 0 0,-1-1 4 0 0,3 3-428 0 0,1-1-84 0 0,-9 2-30 0 0,7-1 18 0 0,-1 2-66 0 0,-3 1-16 0 0,-3-5 0 0 0,1 2-2 0 0,0-5 22 0 0,-2 1 4 0 0,-2 1 2 0 0,-2-8 0 0 0,0 0 18 0 0,-2 2 20 0 0,-4-2-16 0 0,0-2 16 0 0,-1-3 32 0 0,5-1-8 0 0,-6-2-2 0 0,2-1 82 0 0,-1 1 16 0 0,-3-7 2 0 0,1 3 2 0 0,1 3-4 0 0,1-8-2 0 0,-1 1 0 0 0,0 1 0 0 0,4-2-30 0 0,-1 2-4 0 0,1 0-2 0 0,2-2 0 0 0,0-1-36 0 0,2 5-8 0 0,2-4-2 0 0,4-1 0 0 0,-1 2-36 0 0,3 0 0 0 0,7-1 0 0 0,-5 0 0 0 0,1 0-104 0 0,-1 0-16 0 0,3 1-4 0 0,0 1 0 0 0,3 2-292 0 0,-1 0-60 0 0</inkml:trace>
  <inkml:trace contextRef="#ctx0" brushRef="#br2" timeOffset="78.31">1503 2732 1612 0 0,'0'0'72'0'0,"0"0"14"0"0,-2-2-70 0 0,-4 0-16 0 0,5-2 0 0 0,-1 1 762 0 0,-2 1 150 0 0,4 2 28 0 0,-6 0 6 0 0,-1 2-734 0 0,5 1-148 0 0,-6 3-28 0 0,3 4-6 0 0,0-3-30 0 0,0 5-16 0 0,-1 5 16 0 0,-2-2-26 0 0,1 2 26 0 0,-1 1-22 0 0,3-2 22 0 0,-1 6-20 0 0,2-1 20 0 0,-2-4 0 0 0,3 4 0 0 0,1-4 0 0 0,0 0 0 0 0,2-2-16 0 0,2 4 16 0 0,0-4 0 0 0,1-1 0 0 0,3-3 0 0 0,-4-1 0 0 0,4-1 0 0 0,1-1 0 0 0,-3-1 0 0 0,4-3 0 0 0,-3 2 0 0 0,3-2 24 0 0,1-2 4 0 0,-9-2 0 0 0,5 0 0 0 0,-5 0 12 0 0,5-4 0 0 0,-1-2 2 0 0,2 0 0 0 0,-5-1 0 0 0,-1-1 0 0 0,0-3 0 0 0,0-5 0 0 0,-1-1-42 0 0,-1-4-24 0 0,-4 6 4 0 0,1-6 0 0 0,0 0-40 0 0,-2 2-8 0 0,1 0-2 0 0,-5 0 0 0 0,3 0 38 0 0,-7-2 6 0 0,5 2 2 0 0,-5-2 0 0 0,0 0 24 0 0,-4-2 24 0 0,2 0-6 0 0,-4-1 0 0 0,2 1 10 0 0,-2-2 2 0 0,1 0 0 0 0,-2-4 0 0 0,1 3-6 0 0,-2 1 0 0 0,0-2 0 0 0,4 3 0 0 0,0-1 12 0 0,2 2 2 0 0,-2 4 0 0 0,4-2 0 0 0,1 0-38 0 0,3 4 0 0 0,-6 0-26 0 0,7 0 10 0 0,1 1 16 0 0,1 1 28 0 0,-1 6-6 0 0,1-2-2 0 0,2 3 6 0 0,2-2 2 0 0,-1 4 0 0 0,-1 1 0 0 0,4 3-8 0 0,0 2-2 0 0,2 0 0 0 0,0 0 0 0 0,4 7-46 0 0,2-1 6 0 0,-1 4 2 0 0,3 3 20 0 0,0 2-26 0 0,3 4 10 0 0,2-3 16 0 0,-1 1 0 0 0,3-2 0 0 0,2 2 0 0 0,2 0 0 0 0,2-3 0 0 0,2-1 0 0 0,2 2 0 0 0,-2 2 16 0 0,2-1 16 0 0,-3-1 4 0 0,3 2 0 0 0,0-2 0 0 0,-2 0 26 0 0,1-1 4 0 0,-1 3 2 0 0,-2-4 0 0 0,0 5-40 0 0,-4-1-8 0 0,2-4-2 0 0,-5 4 0 0 0,3-2 14 0 0,-2 1 0 0 0,-4-3 2 0 0,5-2 0 0 0,-7 3-34 0 0,3-5 16 0 0,-1 1-16 0 0,-1-5 0 0 0,-3 3-38 0 0,5-4-20 0 0,-5 0-6 0 0,3-4 0 0 0,1-2-328 0 0,-1-4-68 0 0</inkml:trace>
  <inkml:trace contextRef="#ctx0" brushRef="#br2" timeOffset="79.31">1598 2288 5220 0 0,'-10'0'232'0'0,"10"0"46"0"0,0 0-222 0 0,0 0-56 0 0,0 0 48 0 0,3 12-2 0 0,2-1 0 0 0,1 1 0 0 0,-6-3 4 0 0,5 3 2 0 0,3-1 0 0 0,3 2 0 0 0,1 1-20 0 0,5 1-6 0 0,0-2 0 0 0,4 1 0 0 0,0-5-26 0 0,-2 3 0 0 0,0-5 0 0 0,0-3 0 0 0,-1-2-16 0 0,1 4-4 0 0,-8-6 0 0 0,2 0 0 0 0,-1-6 20 0 0,-7 0 0 0 0,5 0 0 0 0,-8-1-16 0 0,4-3 16 0 0,-5 3 18 0 0,-1-5-2 0 0,0-1-16 0 0,0 0 36 0 0,-3-3-6 0 0,-1-1-2 0 0,-2 2 0 0 0,0-1 16 0 0,1 0 4 0 0,-1-1 0 0 0,-2 1 0 0 0,-3-3-48 0 0,3 6 0 0 0,1 2 0 0 0,3-1 0 0 0,-2 6 0 0 0,1 0 0 0 0,-1 5 0 0 0,4-1 0 0 0,2 2-62 0 0,0 0-20 0 0,-4 5-6 0 0,4 3 0 0 0,4-2-12 0 0,2 2-4 0 0,-1 3 0 0 0,-1-1 0 0 0,2-5 80 0 0,1 4 24 0 0,1-4 0 0 0,0 2-20 0 0,-3-7 20 0 0,3 0 0 0 0,0 0 0 0 0,1-4-16 0 0,1-4 42 0 0,-2-1 10 0 0,-5-3 2 0 0,1-1 0 0 0,0 0 52 0 0,-1-2 12 0 0,-3-4 2 0 0,-3 1 0 0 0,3-1 4 0 0,-4 4 2 0 0,0-4 0 0 0,-4 2 0 0 0,5 2-44 0 0,-8-2-8 0 0,3 3-2 0 0,-6 1 0 0 0,1 2-34 0 0,2-3-22 0 0,-8 3 24 0 0,1 0-24 0 0,-1 1 0 0 0,0 0-44 0 0,-4 4 6 0 0,6-3 2 0 0,2-2-124 0 0,0 5-26 0 0,2-2-6 0 0,1 4-1528 0 0,6-7-304 0 0</inkml:trace>
  <inkml:trace contextRef="#ctx0" brushRef="#br2" timeOffset="80.31">2110 1361 4370 0 0,'0'0'192'0'0,"-6"-3"42"0"0,1 3-186 0 0,-1 3-48 0 0,0-3 0 0 0,2 2 0 0 0,1 2 68 0 0,-3 4 4 0 0,-4-1 2 0 0,2 5 0 0 0,3 5-74 0 0,-4-2 0 0 0,1 4 0 0 0,-5 0-16 0 0,-1 4 16 0 0,-1-2-20 0 0,0 2 20 0 0,3 0-20 0 0,-1-4 20 0 0,1 4 0 0 0,3 0 0 0 0,-3-2 0 0 0,5-1 24 0 0,3-2 0 0 0,-2 1 2 0 0,6 0 0 0 0,-3 0-6 0 0,3-4-2 0 0,0 0 0 0 0,3 1 0 0 0,-1-1-18 0 0,4-2 0 0 0,0-1 18 0 0,1-1-18 0 0,1-3 22 0 0,1-3-6 0 0,-1-1 0 0 0,3 2 0 0 0,-3-4 22 0 0,2-2 2 0 0,-2 0 2 0 0,-1 0 0 0 0,-2-2-18 0 0,2 0-2 0 0,0-2-2 0 0,-3 0 0 0 0,-4-1-4 0 0,3-1 0 0 0,-3 0 0 0 0,3-1 0 0 0,-3-5-16 0 0,0 0 0 0 0,2-1 0 0 0,1 2 0 0 0,-3-5 0 0 0,0 5 0 0 0,0-2-18 0 0,0-2 18 0 0,0 2-22 0 0,0-3 22 0 0,0 3-20 0 0,-3-1 20 0 0,3 1-18 0 0,-2-2 18 0 0,2 0-16 0 0,0-1 16 0 0,0 5 0 0 0,0 0 0 0 0,5 3 0 0 0,-3-5 16 0 0,-2 3-16 0 0,-2 2 0 0 0,4 3 0 0 0,-2-1 16 0 0,-2 0-16 0 0,2 6 32 0 0,0 0 0 0 0,0 0-2 0 0,0 0 0 0 0,0 0-14 0 0,0 0 0 0 0,0 0 8 0 0,8 6 46 0 0,-2 0 8 0 0,1-1 2 0 0,1 1 0 0 0,1 0-6 0 0,1-2 0 0 0,3 0 0 0 0,1 1 0 0 0,3 1-26 0 0,0 0-8 0 0,2-1 0 0 0,0-1 0 0 0,-4 0-214 0 0,2-4-42 0 0,0 0-10 0 0,-1-4-2166 0 0</inkml:trace>
  <inkml:trace contextRef="#ctx0" brushRef="#br2" timeOffset="81.31">2288 1260 4722 0 0,'0'0'420'0'0,"0"0"-336"0"0,0 0-68 0 0,0 0 168 0 0,2 9 34 0 0,4-4 6 0 0,2 5 2 0 0,-1 2-184 0 0,3-1-42 0 0,1 1 0 0 0,1-1 0 0 0,1 4 0 0 0,2-1-20 0 0,0 1 20 0 0,1-2-24 0 0,-7-2-40 0 0,-1 3-10 0 0,1-8-2 0 0,1 3 0 0 0,-6-7 22 0 0,1 4 6 0 0,-5-6 0 0 0,0 0 0 0 0,0 0 82 0 0,0 0-4 0 0,0 0-2 0 0,-5-6 122 0 0,3 6 24 0 0,-4-6 4 0 0,0-1 2 0 0,2-5-28 0 0,-1 3-8 0 0,-3 1 0 0 0,0-3 0 0 0,1-3-48 0 0,-1 3-12 0 0,3-2-2 0 0,-3-3 0 0 0,0 1-36 0 0,3 0-8 0 0,3-3-2 0 0,2 2 0 0 0,-4 0-36 0 0,4-3 0 0 0,4-3 0 0 0,1 0 0 0 0,1-2-36 0 0,2 5-14 0 0,1-4-4 0 0,-1 0 0 0 0,3 10-196 0 0,-3-8-40 0 0,-1 4-8 0 0,-1-3-2304 0 0</inkml:trace>
  <inkml:trace contextRef="#ctx0" brushRef="#br2" timeOffset="82.32">2540 1006 3758 0 0,'0'0'166'0'0,"0"0"34"0"0,0 0-160 0 0,7-2-40 0 0,-3 0 0 0 0,0-2 144 0 0,0 0 22 0 0,2 0 2 0 0,-1-1 2 0 0,1-1-74 0 0,0-2-14 0 0,-2-1-2 0 0,1 3-2 0 0,-1-5-42 0 0,0 1-8 0 0,-2-1-2 0 0,0-4 0 0 0,3 3-26 0 0,-1 1 0 0 0,-4-1 0 0 0,0-1 0 0 0,0 0 16 0 0,-4 1-16 0 0,4-1 0 0 0,-5-3 18 0 0,3 3-18 0 0,0 0 24 0 0,-6-1-24 0 0,3 3 24 0 0,1 2 28 0 0,-2-3 6 0 0,0 1 2 0 0,-1 7 0 0 0,1-2 4 0 0,0-1 0 0 0,2 3 0 0 0,-2 4 0 0 0,-1 2-14 0 0,0 1-2 0 0,-1 5 0 0 0,0 3 0 0 0,0 5-48 0 0,-3-1 0 0 0,1 4 0 0 0,3 2 0 0 0,-5-2-46 0 0,5 4-18 0 0,3 2-6 0 0,0 5 0 0 0,2 3 42 0 0,2-1 8 0 0,2 0 2 0 0,2-5 0 0 0,-2-4-6 0 0,6-6-2 0 0,-1 0 0 0 0,6-6 0 0 0,-3-5 72 0 0,7 0 14 0 0,-4-4 4 0 0,11-4 0 0 0,-7-2 102 0 0,6-4 20 0 0,-1-3 6 0 0,5-6 0 0 0,0 0-48 0 0,1-4-8 0 0,3-2 0 0 0,-1-2-2 0 0,-5 1-78 0 0,4-1-16 0 0,-5-2-4 0 0,7 2 0 0 0,-3-3-36 0 0,-3 1 0 0 0,-2-2 16 0 0,2 1-16 0 0,-6-1-108 0 0,2 1-28 0 0,-2-7-8 0 0,-2 3-1716 0 0,2 4-344 0 0</inkml:trace>
  <inkml:trace contextRef="#ctx0" brushRef="#br2" timeOffset="83.32">1402 4457 5090 0 0,'0'0'224'0'0,"-6"-2"48"0"0,4 0-216 0 0,-3-4-56 0 0,5 6 124 0 0,0 0 14 0 0,-2-2 4 0 0,2 2 0 0 0,-6 6-98 0 0,0 0-20 0 0,5 5-2 0 0,-1 2-2 0 0,-2 6-20 0 0,4-2 0 0 0,0 2 0 0 0,0 4-22 0 0,0-6 22 0 0,6 4 0 0 0,-1-4 0 0 0,3 2 0 0 0,-1-3 0 0 0,1 1 16 0 0,2-5-16 0 0,1-3 16 0 0,-1-1-16 0 0,3 1 18 0 0,1-7-18 0 0,0 2 20 0 0,2 2-20 0 0,1-12 24 0 0,6 6-24 0 0,-6-6 24 0 0,2 1-156 0 0,0-3-30 0 0,-2-2-6 0 0</inkml:trace>
  <inkml:trace contextRef="#ctx0" brushRef="#br2" timeOffset="84.32">1839 4945 3340 0 0,'-10'6'296'0'0,"4"0"-236"0"0,-1-2-60 0 0,-1 3 0 0 0,1 5 496 0 0,-1-5 88 0 0,0 9 18 0 0,-2-3 4 0 0,1 4-472 0 0,-1 2-94 0 0,3-2-20 0 0,-2 6-4 0 0,-3 0-16 0 0,2 2 0 0 0,-1 0 0 0 0,3 1 0 0 0,-5 5 0 0 0,4 3-22 0 0,-5-6 6 0 0,5 5 0 0 0,3-2 16 0 0,-5 1 0 0 0,-1 2 0 0 0,-1 0 0 0 0,1 1 0 0 0,-1 3 0 0 0,-4 0 0 0 0,2 6 0 0 0,0-3 0 0 0,-1 2 0 0 0,1 4 0 0 0,-2 1 0 0 0,0-6 0 0 0,-1 4 24 0 0,-3 3-8 0 0,1 1 0 0 0,-1 3-16 0 0,-4-6 0 0 0,-2 1 0 0 0,2 1 0 0 0,-3 1 0 0 0,-1 2 0 0 0,-1 3 0 0 0,-2-2-16 0 0,-3 5 56 0 0,6-1 10 0 0,3-6 4 0 0,-3-3 0 0 0,5-1 26 0 0,-5 1 4 0 0,8-4 2 0 0,-2-4 0 0 0,0-2-56 0 0,4-4-12 0 0,-2-2-2 0 0,2-5 0 0 0,4-2 0 0 0,3-2 0 0 0,3-1 0 0 0,1-4 0 0 0,1-1-34 0 0,-1-4-8 0 0,6-1-2 0 0,0-7 0 0 0,2 1-398 0 0,0-6-80 0 0,0 0-16 0 0,0 0-4 0 0</inkml:trace>
  <inkml:trace contextRef="#ctx0" brushRef="#br2" timeOffset="85.32">511 6518 3592 0 0,'0'0'80'0'0,"0"0"16"0"0,0-2 2 0 0,0 2 2 0 0,0 0-80 0 0,0-2-20 0 0,-4 0 0 0 0,-2-2 0 0 0,4 2 154 0 0,1 2 28 0 0,-5-1 4 0 0,0 1 2 0 0,0 0-98 0 0,1 0-18 0 0,-1-3-6 0 0,0 3 0 0 0,-1 3-38 0 0,1-2-8 0 0,-2 1-2 0 0,1 4 0 0 0,-1-4-18 0 0,1 3 0 0 0,-5 3 0 0 0,6 0 0 0 0,-3 0 0 0 0,-4 3 24 0 0,3 2-8 0 0,2 2 0 0 0,1-1 12 0 0,-1 1 2 0 0,1 4 0 0 0,3-6 0 0 0,-2 3-8 0 0,2 5-2 0 0,-1-2 0 0 0,5 0 0 0 0,-3 2-20 0 0,6-2 0 0 0,-3 3 0 0 0,3 0 0 0 0,3-1 0 0 0,0-4 0 0 0,-2-4-18 0 0,5 0 18 0 0,-2-1 0 0 0,5-3 0 0 0,0 1 16 0 0,-1-6-16 0 0,2 1 46 0 0,-3-1-4 0 0,3-2 0 0 0,-1-2 0 0 0,-3 0-42 0 0,4-2 16 0 0,-3-2-16 0 0,-1-3 0 0 0,-1-1 44 0 0,3 0 0 0 0,-5-1 0 0 0,0-2 0 0 0,-2-3-12 0 0,-2-1 0 0 0,0-2-2 0 0,-2-1 0 0 0,-2 2-10 0 0,2 0-2 0 0,-6 1 0 0 0,6 2 0 0 0,-6 1 22 0 0,-1 1 6 0 0,-3-3 0 0 0,1 3 0 0 0,1 1-6 0 0,0 1-2 0 0,1 3 0 0 0,-1-5 0 0 0,1 3-14 0 0,-5 1-4 0 0,8 3 0 0 0,-5-2 0 0 0,1-2 12 0 0,4 5 4 0 0,-1-3 0 0 0,-1 4 0 0 0,6 2 6 0 0,0 0 2 0 0,0 0 0 0 0,0 0 0 0 0,0 0-28 0 0,6 8 0 0 0,-3-8-16 0 0,3 3 0 0 0,6 5 0 0 0,-3-2 0 0 0,4 1 0 0 0,1 5 0 0 0,1-5 0 0 0,0 1 0 0 0,6 3 0 0 0,0 1 0 0 0,-2-3-16 0 0,0-3 16 0 0,-1 4 0 0 0,-1-7-136 0 0,-2 3-18 0 0,-2-2-4 0 0,1-2 0 0 0,-3-2-218 0 0,0-2-46 0 0</inkml:trace>
  <inkml:trace contextRef="#ctx0" brushRef="#br2" timeOffset="86.32">276 5850 5024 0 0,'0'0'112'0'0,"0"0"22"0"0,-3 0 4 0 0,3 0 2 0 0,0 0-112 0 0,0 7-28 0 0,0 3 0 0 0,7-1 0 0 0,-3 3 16 0 0,6 1-16 0 0,-1 2 0 0 0,1 3 0 0 0,7 4 0 0 0,0-3 0 0 0,4 6-18 0 0,-4-4 18 0 0,6-2 0 0 0,4 4-18 0 0,1 5 18 0 0,-3-2 0 0 0,2-6 20 0 0,-1 3-20 0 0,-1-4 0 0 0,4 6 0 0 0,-4-4 0 0 0,-1-4-20 0 0,-3-4 44 0 0,0 1 10 0 0,-4-5 2 0 0,0-1 0 0 0,2-2 20 0 0,-3-1 6 0 0,3-1 0 0 0,-4-4 0 0 0,-4-4-12 0 0,3 4-2 0 0,5-7 0 0 0,-4-2 0 0 0,-1 1-128 0 0,0-3-28 0 0,-2-3-4 0 0,0-5-2230 0 0</inkml:trace>
  <inkml:trace contextRef="#ctx0" brushRef="#br2" timeOffset="87.32">416 6194 3800 0 0,'0'0'338'0'0,"0"0"-270"0"0,-2-2-68 0 0,0-6 0 0 0,-2 2 528 0 0,8-3 90 0 0,0-2 20 0 0,5-1 2 0 0,1-1-514 0 0,-1-2-104 0 0,9-4-22 0 0,-5 1 0 0 0,6-1-48 0 0,2-2-6 0 0,0 2-2 0 0,8-9 0 0 0,-7-1-328 0 0,1 4-64 0 0</inkml:trace>
  <inkml:trace contextRef="#ctx0" brushRef="#br2" timeOffset="88.32">791 5723 1266 0 0,'0'0'112'0'0,"-5"3"-88"0"0,-2 1-24 0 0,3 2 0 0 0,-1-2 792 0 0,-1 3 156 0 0,2-1 30 0 0,0 2 6 0 0,2 1-734 0 0,-1 3-146 0 0,-2-1-32 0 0,2 2-4 0 0,1 1-68 0 0,-4 1 0 0 0,4 0 0 0 0,-2 0 0 0 0,2 1 0 0 0,2 1 0 0 0,-3 2 0 0 0,1-2 0 0 0,2 0 0 0 0,0 0 0 0 0,0 2 0 0 0,0-3 0 0 0,2 3 0 0 0,1-6 0 0 0,-1 0 0 0 0,4 1 0 0 0,0-1 0 0 0,1 0 30 0 0,1-1-6 0 0,6-3-2 0 0,-5 5-2 0 0,3-9 0 0 0,-3 1 0 0 0,4 2 0 0 0,-3-5-20 0 0,1-3 0 0 0,-1 0 0 0 0,-1 0 16 0 0,1 0 54 0 0,-3 0 10 0 0,1-3 0 0 0,-4-5 2 0 0,0 6-20 0 0,-1-7-6 0 0,3-3 0 0 0,-4 6 0 0 0,-2-5 0 0 0,0 0 0 0 0,0-3 0 0 0,-2-1 0 0 0,0 2-56 0 0,-2-1 0 0 0,-3 1 0 0 0,1 2 0 0 0,-3-3-40 0 0,1 1-18 0 0,-1 2-6 0 0,-1-1 0 0 0,-3 5 18 0 0,-1-5 4 0 0,-1 6 0 0 0,0-5 0 0 0,2 2 12 0 0,-3 2 4 0 0,1-2 0 0 0,0 1 0 0 0,4 3 2 0 0,-3-3 2 0 0,2 4 0 0 0,3-3 0 0 0,-1 1 22 0 0,5-2 0 0 0,-3 3 20 0 0,4-3-20 0 0,-1-2 32 0 0,-1 5-8 0 0,6-5 0 0 0,-2 3 0 0 0,2-1-6 0 0,0-1-2 0 0,2 1 0 0 0,2-4 0 0 0,-2 7 8 0 0,0-7 0 0 0,5 5 0 0 0,-1 1 0 0 0,1-3-24 0 0,1 1 16 0 0,3 4-16 0 0,5 0 16 0 0,-1 1-16 0 0,2-1 0 0 0,4 1 0 0 0,2 3 0 0 0,-2-1 0 0 0,2 1 0 0 0,-2 1 0 0 0,2-1 0 0 0,-4 0 0 0 0,2 0 0 0 0,-4 0-18 0 0,-2 3 18 0 0,-2-1 0 0 0,-3 3 0 0 0,2-3-16 0 0,-5 0 16 0 0,-3-2 0 0 0,-4 0 30 0 0,0 0-6 0 0,0-4-2 0 0,-4-1 0 0 0,-2-1-6 0 0,0-4 0 0 0,3 2 0 0 0,-5-3 0 0 0,-2 0 0 0 0,-1-3 0 0 0,3 1 0 0 0,-3 2 0 0 0,5-7 6 0 0,-5 5 0 0 0,-1 2 0 0 0,9-6 0 0 0,-1 5-22 0 0,-2 5 0 0 0,-3-3 0 0 0,5 1 0 0 0,0-1 18 0 0,2 4 0 0 0,-2-1 0 0 0,4 3 0 0 0,-2-2-18 0 0,2 2 0 0 0,2 1 18 0 0,2-1-18 0 0,-2 0 0 0 0,4 2 0 0 0,-1-2 0 0 0,3 0-16 0 0,0 4 16 0 0,3 0 0 0 0,4 0 0 0 0,-1 0 0 0 0,3 4 0 0 0,-2-2 0 0 0,2 0 0 0 0,-2 0 0 0 0,2 0-24 0 0,-3 0-2 0 0,-2 2 0 0 0,1-3 0 0 0,-2 1 26 0 0,-3 0 0 0 0,1-2 0 0 0,-1 6 0 0 0,-8-6 0 0 0,6 0 0 0 0,-6 0 24 0 0,0 0-4 0 0,0 0 0 0 0,0 0 0 0 0,0 0-40 0 0,2-6 20 0 0,0 2 0 0 0,-2-1 0 0 0,0-3-16 0 0,-2 1 16 0 0,0-3-18 0 0,-4-1 2 0 0,4-1 0 0 0,-4-1 0 0 0,1-2 16 0 0,-3 1 0 0 0,4-1 0 0 0,-1-2 0 0 0,-3 0 0 0 0,2-1 0 0 0,1 1 0 0 0,-2 2 0 0 0,6-2 0 0 0,-3 4 0 0 0,4-3 0 0 0,0 5 0 0 0,0 0 0 0 0,0 1 0 0 0,0 4 24 0 0,0-4-8 0 0,4 5 16 0 0,-1-1 2 0 0,3 1 2 0 0,0 1 0 0 0,1 2 0 0 0,3 0 0 0 0,2-4 0 0 0,1 4 0 0 0,2 2 2 0 0,4-1 0 0 0,0 1 0 0 0,2 0 0 0 0,6 0-6 0 0,-8 1 0 0 0,0 1 0 0 0,-2 2 0 0 0,4-2-32 0 0,-2 2 0 0 0,-2 0 0 0 0,2 3 0 0 0,-6-3-100 0 0,3 1-28 0 0,-6 2-4 0 0,1-2-2 0 0,-3-1-310 0 0,-5 2-62 0 0</inkml:trace>
  <inkml:trace contextRef="#ctx0" brushRef="#br2" timeOffset="89.32">1271 5057 5888 0 0,'0'0'130'0'0,"0"0"28"0"0,0 0 4 0 0,0 0 2 0 0,0 0-132 0 0,8-2-32 0 0,-1 2 0 0 0,7 0 0 0 0,-1-4 24 0 0,4 4 0 0 0,-2 4-2 0 0,2-4 0 0 0,4 2-118 0 0,-4 3-22 0 0,2 0-4 0 0,-1-4-2406 0 0</inkml:trace>
  <inkml:trace contextRef="#ctx0" brushRef="#br2" timeOffset="90.32">1271 4769 6572 0 0,'-15'-8'292'0'0,"7"6"60"0"0,-3 2-282 0 0,5-2-70 0 0,0-1 0 0 0,-1 3 0 0 0,3-2 48 0 0,2-2-2 0 0,2 4-2 0 0,0 0 0 0 0,0 0-336 0 0,0 0-68 0 0,0 0-12 0 0</inkml:trace>
  <inkml:trace contextRef="#ctx0" brushRef="#br3" timeOffset="91.32">2824 10442 5420 0 0,'-6'4'240'0'0,"1"2"50"0"0,-5-2-232 0 0,6 5-58 0 0,-1-5 0 0 0,3 10 0 0 0,-2 2 180 0 0,-2 1 24 0 0,6 7 4 0 0,0 0 2 0 0,0 3-118 0 0,-4 3-24 0 0,4 1-4 0 0,-1 3-2 0 0,-3-3-46 0 0,4 3-16 0 0,-2-3 0 0 0,-2 3 0 0 0,2 2-152 0 0,-4-2-44 0 0,3 1-8 0 0,-3-5-1572 0 0,-4-1-316 0 0</inkml:trace>
  <inkml:trace contextRef="#ctx0" brushRef="#br3" timeOffset="92.32">2695 10225 4952 0 0,'-9'-8'440'0'0,"7"6"-352"0"0,-4-1-70 0 0,2-3-18 0 0,0 0 226 0 0,4 0 42 0 0,0 6 8 0 0,0 0 2 0 0,0 0-440 0 0,0 0-88 0 0,0 0-18 0 0,0 8-2106 0 0</inkml:trace>
  <inkml:trace contextRef="#ctx0" brushRef="#br3" timeOffset="93.32">2897 10648 3340 0 0,'7'22'296'0'0,"-1"-11"-236"0"0,2 0-60 0 0,1 7 0 0 0,3-1 336 0 0,1 2 56 0 0,2 0 12 0 0,-5 0 2 0 0,1 0-256 0 0,-5-2-52 0 0,3 4-10 0 0,-1 0 0 0 0,0-6-64 0 0,-3 1-24 0 0,1-5 22 0 0,-2-1-22 0 0,-2-3-218 0 0,2-3-56 0 0,-4-4-12 0 0,0 0-2 0 0,0-10 46 0 0,1-1 8 0 0,-1-5 2 0 0,0-4 0 0 0,0 2 70 0 0,4-4 14 0 0,-4-1 4 0 0,-4 2 0 0 0,4 0 300 0 0,0 0 60 0 0,-1-2 14 0 0,2 0 2 0 0,3-1-22 0 0,-2-2-2 0 0,4 2-2 0 0,-2-1 0 0 0,1 2-62 0 0,3 2-10 0 0,3 0-4 0 0,1 2 0 0 0,1 0-52 0 0,0 2-12 0 0,1-2-2 0 0,3 4 0 0 0,-2 3-34 0 0,1 1-8 0 0,-1 3-2 0 0,4 2 0 0 0,-2-1 2 0 0,0 5 0 0 0,-5 4 0 0 0,1 3 0 0 0,4 0 2 0 0,-4 4 0 0 0,4 3 0 0 0,-1 3 0 0 0,-1 6 16 0 0,2 2 6 0 0,-4 3 0 0 0,1 3 0 0 0,-3 5-18 0 0,1 2-4 0 0,-1 3 0 0 0,-7 0 0 0 0,-4 1-48 0 0,0-2-8 0 0,0-1-4 0 0,-2 3 0 0 0,-4-4-44 0 0,5-5-10 0 0,-5-1-2 0 0,4-5 0 0 0,-2-6-236 0 0,-2 2-46 0 0</inkml:trace>
  <inkml:trace contextRef="#ctx0" brushRef="#br3" timeOffset="94.32">3785 9615 6350 0 0,'0'0'140'0'0,"-2"0"28"0"0,-4-5 8 0 0,5 5 0 0 0,1 0-140 0 0,0 7-36 0 0,0 5 0 0 0,1 3 0 0 0,3 4 0 0 0,-4 6 0 0 0,0 4-48 0 0,-4 11-16 0 0,4 1-2 0 0,-1 7-2 0 0,-7 3-44 0 0,0 6-8 0 0,-2 2 0 0 0,1 5-2 0 0,-2 2-30 0 0,-3-3-4 0 0,1-6-2 0 0,5 0 0 0 0,1 2 128 0 0,-3-5 30 0 0,6 1 0 0 0,1-5 0 0 0,3-3 104 0 0,0-5 24 0 0,0 0 2 0 0,1-6 2 0 0,1-2-22 0 0,2-3-6 0 0,2 2 0 0 0,3-1 0 0 0,1-5-56 0 0,5-5-14 0 0,-2-3-2 0 0,3 0 0 0 0,-1-5-32 0 0,4-1 0 0 0,0-3 0 0 0,-2-7 0 0 0,2 1-106 0 0,-1-8-22 0 0,1-1-6 0 0,-2-7-1582 0 0,2-9-316 0 0</inkml:trace>
  <inkml:trace contextRef="#ctx0" brushRef="#br3" timeOffset="95.32">3532 10193 6256 0 0,'0'0'138'0'0,"8"-4"30"0"0,5-1 4 0 0,6 1 2 0 0,8 0-140 0 0,5-3-34 0 0,8-1 0 0 0,4 2 0 0 0,2-6 24 0 0,3 1 0 0 0,2-2-2 0 0,5 4 0 0 0,6-1-218 0 0,0-2-44 0 0,-1 5-8 0 0</inkml:trace>
  <inkml:trace contextRef="#ctx0" brushRef="#br3" timeOffset="96.32">7413 9836 6400 0 0,'-6'-2'142'0'0,"-4"-2"28"0"0,5-6 6 0 0,-9 3 2 0 0,-3-3-142 0 0,-2-1-36 0 0,2-1 0 0 0,-4 1 0 0 0,-6 3 24 0 0,-3-1 0 0 0,0 5-2 0 0,-7 2 0 0 0,7 0-22 0 0,-10 2-32 0 0,-4 2 8 0 0,6 4 2 0 0,2 0-34 0 0,0-1-6 0 0,-4 5-2 0 0,3 1 0 0 0,10 1 36 0 0,1 1 6 0 0,3-2 2 0 0,0 1 0 0 0,4-1 20 0 0,6 1 0 0 0,3-1 0 0 0,3 0-16 0 0,-5 1 16 0 0,10-5 0 0 0,8 9 0 0 0,-2-3-16 0 0,5 0 16 0 0,1 3 0 0 0,7 3 0 0 0,0-2-16 0 0,-7 4 16 0 0,9 0 0 0 0,4 2 0 0 0,3-2 0 0 0,3 1 0 0 0,0 3 0 0 0,-8 0 0 0 0,-1-2 0 0 0,1 5-32 0 0,-4-3 6 0 0,-1-2 0 0 0,-3-2 0 0 0,-2 5 8 0 0,-3-8 2 0 0,-4 1 0 0 0,2 0 0 0 0,-6 0 16 0 0,-2-4 0 0 0,-2 4 0 0 0,0-4 0 0 0,-4 3 42 0 0,-5-1 14 0 0,2 6 0 0 0,-12-6 2 0 0,0 2 22 0 0,-2-4 6 0 0,-4 1 0 0 0,3-5 0 0 0,-1 2-86 0 0,1-3 0 0 0,-7-1 0 0 0,7-1 0 0 0,-1-4 0 0 0,4-2-22 0 0,0-2 6 0 0,0-4 0 0 0,6-4-260 0 0,-2 2-52 0 0,6-3-8 0 0,2-2-2144 0 0</inkml:trace>
  <inkml:trace contextRef="#ctx0" brushRef="#br3" timeOffset="97.32">7413 10037 3340 0 0,'-6'4'296'0'0,"2"1"-236"0"0,-2-1-60 0 0,3 2 0 0 0,-5 0 426 0 0,3 1 74 0 0,0 5 14 0 0,0-1 4 0 0,-1-1-364 0 0,2 1-72 0 0,-2 8-14 0 0,1-2-4 0 0,3 1-2 0 0,-2-1-2 0 0,2 2 0 0 0,2-3 0 0 0,2 4 52 0 0,-2-3 8 0 0,0 0 4 0 0,4 0 0 0 0,-2 2 4 0 0,2 0 0 0 0,-1-2 0 0 0,1-1 0 0 0,2-3-78 0 0,0 0-14 0 0,5-1-4 0 0,-3-2 0 0 0,-3 1-32 0 0,5-3 0 0 0,-4-3 0 0 0,1-1 0 0 0,1 0 0 0 0,-3-3 20 0 0,5 2 0 0 0,-2-3 0 0 0,0-3 4 0 0,-1-2 0 0 0,3-1 0 0 0,-1-2 0 0 0,-5 1-8 0 0,4-3 0 0 0,-1-1 0 0 0,-1-2 0 0 0,2-1-16 0 0,-3-1 0 0 0,1-2 18 0 0,2-2-18 0 0,-5-2 0 0 0,3 0 0 0 0,0-2 0 0 0,1 4 0 0 0,1 2 0 0 0,0 1 0 0 0,-1 0-16 0 0,1 2 16 0 0,-1 3-60 0 0,3 1-2 0 0,-1 4 0 0 0,-1 3 0 0 0,0 3 6 0 0,2 0 2 0 0,3 3 0 0 0,2 3 0 0 0,0 6 26 0 0,4-1 4 0 0,-2 1 2 0 0,1 4 0 0 0,1 0-36 0 0,2-3-8 0 0,-2 3-2 0 0,0-5 0 0 0,2 0 68 0 0,3-3 0 0 0,1-4 0 0 0,-2 2 0 0 0,3-10 54 0 0,-2 2 18 0 0,-8-4 2 0 0,6-2 2 0 0,-1-3 34 0 0,-2-4 6 0 0,-4-5 2 0 0,0 1 0 0 0,-2-5-62 0 0,1-3-14 0 0,-5 2-2 0 0,-1-1 0 0 0,-2 1-16 0 0,-5-2-2 0 0,1-1-2 0 0,2 1 0 0 0,-8 2-20 0 0,2-3 0 0 0,1-4 0 0 0,-5 3 0 0 0,2 0-34 0 0,-5 2-12 0 0,5 3-2 0 0,-6-3 0 0 0,6-1-172 0 0,-3 7-36 0 0,-3-2-6 0 0,8 4-2 0 0,-3 5-232 0 0,3 1-46 0 0,-6-10-10 0 0,2 10 0 0 0</inkml:trace>
  <inkml:trace contextRef="#ctx0" brushRef="#br3" timeOffset="98.32">8666 9883 5204 0 0,'0'0'114'0'0,"4"-2"24"0"0,1-4 6 0 0,-1-1 2 0 0,0-3-116 0 0,2 1-30 0 0,-2 1 0 0 0,-1-3 0 0 0,1 1 88 0 0,-4-1 14 0 0,0-1 2 0 0,-4 7 0 0 0,2-7-104 0 0,-3 1 0 0 0,-1 3-18 0 0,-2-3 2 0 0,-1 7-8 0 0,-1-2 0 0 0,-3 4 0 0 0,-1 2 0 0 0,1 6 24 0 0,2-2 0 0 0,-8 4 0 0 0,2-1 0 0 0,-2 10 0 0 0,-2-1 0 0 0,2-3 0 0 0,-2 8 0 0 0,0-4 0 0 0,4 4 16 0 0,-4 0-16 0 0,0 2 22 0 0,2-2 10 0 0,2 1 4 0 0,-1 7 0 0 0,5-6 0 0 0,-1-2-16 0 0,5 2-4 0 0,-2 5 0 0 0,3-7 0 0 0,3 6-16 0 0,-1 0 0 0 0,0-5 0 0 0,6-3 0 0 0,0 2 0 0 0,4 0 0 0 0,-2-5 0 0 0,1-3 0 0 0,5 1 0 0 0,-2-5 0 0 0,2 2 0 0 0,-3-3 0 0 0,4 4 0 0 0,-1-9-34 0 0,2 1 8 0 0,-1 0 2 0 0,1-4 24 0 0,-1 0 0 0 0,5 0 0 0 0,-5-8 20 0 0,1 5-4 0 0,-3-1 0 0 0,5-6 0 0 0,-1 1 0 0 0,5-1-16 0 0,-3-5 0 0 0,-2 2 0 0 0,1-5 0 0 0,1 1 0 0 0,-2-2 0 0 0,-3 2 0 0 0,5 0 0 0 0,-3-6 0 0 0,-1 6-22 0 0,1-2 6 0 0,-3 4 0 0 0,0-3 16 0 0,0 1 0 0 0,0 0 0 0 0,-1 0 0 0 0,-2 3 0 0 0,2 1 0 0 0,-3 0 0 0 0,0-2 0 0 0,0 3 0 0 0,1-1 0 0 0,2 1 0 0 0,-4-1-16 0 0,-1-2 16 0 0,-1 3 0 0 0,5 5 0 0 0,-5-3 0 0 0,2 1 0 0 0,1-3 0 0 0,-3 3 0 0 0,2 1 0 0 0,-2-1 0 0 0,0 1 28 0 0,0 2-6 0 0,0-3-2 0 0,0 7 36 0 0,0-8 6 0 0,-2 9 2 0 0,2-3 0 0 0,0 4-40 0 0,-3-8-6 0 0,3 8-2 0 0,0 0 0 0 0,-2-4 16 0 0,2 4 4 0 0,0 0 0 0 0,-5-5 0 0 0,5 5-20 0 0,-3 5 14 0 0,-3 1-2 0 0,2 4 0 0 0,1 1 0 0 0,0 0 12 0 0,3 3 4 0 0,-3 3 0 0 0,3 2 0 0 0,-2 2-12 0 0,2-2 0 0 0,2 4-2 0 0,1 1 0 0 0,0 5 0 0 0,0-4 0 0 0,3 0 0 0 0,0-1 0 0 0,5 3-30 0 0,-3-4 0 0 0,1 0 0 0 0,1-6 0 0 0,3 0-144 0 0,-3-6-36 0 0,7-3-6 0 0,-4-2-2 0 0,1-8-298 0 0,3-4-58 0 0,-6 0-14 0 0,2-5-1502 0 0</inkml:trace>
  <inkml:trace contextRef="#ctx0" brushRef="#br3" timeOffset="99.32">8912 10007 2648 0 0,'11'-5'236'0'0,"-7"1"-188"0"0,2 2-48 0 0,-2-4 0 0 0,1 4 442 0 0,5-1 80 0 0,-8-3 16 0 0,5 6 4 0 0,-5 0-210 0 0,-2 0-42 0 0,0 0-8 0 0,8 6-2 0 0,-1-1-128 0 0,-1 7-24 0 0,0-1-8 0 0,-1 4 0 0 0,-3 6-76 0 0,0 2-16 0 0,4 4-4 0 0,-4 5 0 0 0,-2 3-24 0 0,4-5-20 0 0,-4 2 4 0 0,2 1 0 0 0,-2 1-10 0 0,3-5-2 0 0,-1-1 0 0 0,-2 4 0 0 0,2 1-198 0 0,-2-2-40 0 0,-2 3-8 0 0,2-2-2 0 0,-2-3-68 0 0,-1 1-12 0 0,-3-7-4 0 0,4 0 0 0 0,-4-4 200 0 0,4 0 38 0 0,0-5 8 0 0,-3 0 2 0 0,1-2-200 0 0,0-2-38 0 0,0-3-8 0 0,2-1-2 0 0,-3 0 84 0 0,5-6 16 0 0,-4 0 4 0 0,-2-4 0 0 0,1 2 304 0 0,1-4 64 0 0,0-4 10 0 0,2-3 4 0 0,-2-4 330 0 0,4-5 64 0 0,-2-5 16 0 0,2-2 0 0 0,0-5-192 0 0,0 0-40 0 0,0-6-8 0 0,2-2-2 0 0,2-1-118 0 0,-2 0-24 0 0,2-5-6 0 0,0 1 0 0 0,1-3-58 0 0,3 4-14 0 0,-1 5-2 0 0,1-2 0 0 0,3 5 8 0 0,-1 4 0 0 0,1-2 0 0 0,-1 2 0 0 0,3-1 6 0 0,1 8 2 0 0,-1 1 0 0 0,4 0 0 0 0,0 0-48 0 0,3 7-8 0 0,-1-3 0 0 0,3 6-2 0 0,3-1 14 0 0,-2 8 4 0 0,2-3 0 0 0,1 3 0 0 0,1 3-48 0 0,-2 2 0 0 0,-1 4-24 0 0,-5 2 8 0 0,2 4 16 0 0,-2 2 0 0 0,-1 1 0 0 0,-3 2 0 0 0,0 3-36 0 0,-3 5-4 0 0,-5-2 0 0 0,1 6 0 0 0,-6 3 40 0 0,-4-1-20 0 0,0 2 20 0 0,-6-3-16 0 0,-3 3 16 0 0,-4 0 0 0 0,0 4 0 0 0,-9-3 0 0 0,-2 3 16 0 0,-2-5 8 0 0,-3 1 2 0 0,-2-1 0 0 0,7-2-26 0 0,-5-3 0 0 0,-1-4 0 0 0,2-2 0 0 0,3-4-126 0 0,2 1-36 0 0,2-7-8 0 0,-2-3-2350 0 0</inkml:trace>
  <inkml:trace contextRef="#ctx0" brushRef="#br3" timeOffset="100.32">10515 8682 5436 0 0,'0'0'240'0'0,"0"0"50"0"0,0 0-232 0 0,-5 0-58 0 0,-3 4 0 0 0,-4 2 70 0 0,-5 5 2 0 0,-4 2 0 0 0,-1 10 0 0 0,-5 0-92 0 0,-3 8-18 0 0,-5 7-2 0 0,4 8-2 0 0,-3 9 22 0 0,4 4 20 0 0,-3 4-26 0 0,1 2 10 0 0,0 7 44 0 0,3 4 10 0 0,-3 8 2 0 0,7-1 0 0 0,8 9 80 0 0,0-1 18 0 0,1 9 4 0 0,9-3 0 0 0,7-2-32 0 0,5 0-6 0 0,0-7-2 0 0,8-8 0 0 0,9-8-38 0 0,5 1-6 0 0,4-7-2 0 0,5-3 0 0 0,0 2-32 0 0,4-12-6 0 0,11-5-2 0 0,1-2 0 0 0,0-10-144 0 0,3-2-32 0 0,-4-5-4 0 0</inkml:trace>
  <inkml:trace contextRef="#ctx0" brushRef="#br3" timeOffset="101.32">11145 9640 5436 0 0,'0'0'120'0'0,"0"0"24"0"0,0 0 4 0 0,0 0 4 0 0,0 0-120 0 0,0 6 120 0 0,0 0 24 0 0,2-1 4 0 0,0 7 2 0 0,0 5-102 0 0,0 0-18 0 0,4 6-6 0 0,3 2 0 0 0,-7 9-32 0 0,2-1-8 0 0,-2-3-16 0 0,5 2 24 0 0,-3 1-108 0 0,-4-1-22 0 0,0 3-6 0 0,-2-3-1700 0 0,-2-3-340 0 0</inkml:trace>
  <inkml:trace contextRef="#ctx0" brushRef="#br3" timeOffset="102.32">11048 9484 6494 0 0,'0'0'144'0'0,"0"-6"28"0"0,0 3 6 0 0,0-3 4 0 0,0 0-146 0 0,0 1-36 0 0,5-5 0 0 0,-3 2 0 0 0,-2 2 24 0 0,4 1 0 0 0,-2-1-2 0 0,0-4 0 0 0,2 3-338 0 0,-2 3-68 0 0</inkml:trace>
  <inkml:trace contextRef="#ctx0" brushRef="#br3" timeOffset="103.32">11374 9663 806 0 0,'4'11'72'0'0,"2"1"-72"0"0,-1 5 0 0 0,3 4 0 0 0,3 2 1100 0 0,3 0 206 0 0,-3 5 42 0 0,0-5 8 0 0,1 4-996 0 0,-5-2-198 0 0,3-1-40 0 0,-2-1-8 0 0,-5 2-168 0 0,5 3-34 0 0,-4-10-6 0 0,0 1-2 0 0,-1-6-198 0 0,-1-1-40 0 0,2-7-8 0 0,-4 1-2 0 0,0-6 182 0 0,0 0 34 0 0,10-2 8 0 0,-8-4 2 0 0,-1-3 188 0 0,5 1 36 0 0,0-2 8 0 0,0-2 2 0 0,-2-2 62 0 0,-2-5 14 0 0,5 2 0 0 0,-3-4 2 0 0,4 0-46 0 0,-3 2-10 0 0,1-8-2 0 0,-3 6 0 0 0,0-2-64 0 0,2-1-16 0 0,1 5 0 0 0,0-6-2 0 0,0 4-54 0 0,3 4 0 0 0,4-3 0 0 0,-3 5 0 0 0,1 2 0 0 0,3 3 0 0 0,-3 1-24 0 0,4-2 24 0 0,-1 7 0 0 0,-1 4 0 0 0,-2-2 0 0 0,3 4 0 0 0,3 2 0 0 0,-8 3 32 0 0,7 3 0 0 0,-5 3-2 0 0,3 3-30 0 0,-3 3-20 0 0,0 0 4 0 0,-1 5 0 0 0,1 5 16 0 0,-1-1 0 0 0,-3 7 0 0 0,-3-7 0 0 0,0 5-168 0 0,0-3-32 0 0,-4-3-4 0 0,0 1-2 0 0,-4-5-78 0 0,4-4-16 0 0,0-3-4 0 0,-4-3-1680 0 0</inkml:trace>
  <inkml:trace contextRef="#ctx0" brushRef="#br3" timeOffset="104.32">12362 8779 4032 0 0,'0'0'358'0'0,"0"0"-286"0"0,4 8-72 0 0,0 0 428 0 0,-2 3 72 0 0,7 3 14 0 0,-7 5 4 0 0,4 4-430 0 0,-6 5-88 0 0,-6 6 0 0 0,6 4-32 0 0,-2 6 10 0 0,-5 4 2 0 0,3 3 0 0 0,0 5 0 0 0,-8 3-46 0 0,5 3-10 0 0,-5 5-2 0 0,9-4 0 0 0,-5 0-4 0 0,4-6-2 0 0,2 0 0 0 0,2-1 0 0 0,2-9 126 0 0,4-3 26 0 0,3-4 4 0 0,3-6 2 0 0,-3 0 44 0 0,7-7 8 0 0,1-6 2 0 0,0-4 0 0 0,2 0-56 0 0,0-9-12 0 0,0 2-2 0 0,-2-10 0 0 0,2 0-58 0 0,2-5-16 0 0,-5-4-2 0 0,-2-4-1782 0 0,2-10-354 0 0</inkml:trace>
  <inkml:trace contextRef="#ctx0" brushRef="#br3" timeOffset="105.32">11999 9341 6328 0 0,'0'0'280'0'0,"4"-2"58"0"0,8-3-270 0 0,7 1-68 0 0,3-4 0 0 0,9 1 0 0 0,9-3 104 0 0,0 2 6 0 0,5 1 2 0 0,5-5 0 0 0,2 1-218 0 0,1 0-44 0 0,-2-1-8 0 0</inkml:trace>
  <inkml:trace contextRef="#ctx0" brushRef="#br3" timeOffset="106.32">13973 9493 2994 0 0,'0'0'266'0'0,"0"0"-212"0"0,2 4-54 0 0,-1 5 0 0 0,-2 1 758 0 0,1-1 140 0 0,0 7 30 0 0,-8-3 4 0 0,0 2-782 0 0,-7 8-150 0 0,-4-6-44 0 0,-6 6-2 0 0,-7 2-80 0 0,-3 0-16 0 0,-1 1-2 0 0,-2 1-2 0 0,-2 0 14 0 0,-2-4 4 0 0,1-1 0 0 0,-4 0 0 0 0,7-3 102 0 0,0-3 26 0 0,4-2 0 0 0,6-3 0 0 0,-1-3 46 0 0,4 2 14 0 0,4-5 4 0 0,4-1 0 0 0,-2-4 0 0 0,6-2 0 0 0,-1-3 0 0 0,7 1 0 0 0,-5-8 48 0 0,8 1 8 0 0,2-7 4 0 0,2-3 0 0 0,2-3-48 0 0,2-10-10 0 0,8 1-2 0 0,5-3 0 0 0,-4 0-64 0 0,4-4 0 0 0,6-2 0 0 0,0 2 0 0 0,3-2-44 0 0,3-4-16 0 0,-2-1-4 0 0,2-1 0 0 0,3 2 40 0 0,-4-1 24 0 0,3 1-26 0 0,-6 0 10 0 0,3-1 16 0 0,-5-3 0 0 0,0 6 0 0 0,-4-2 0 0 0,-2 5 20 0 0,2 2-4 0 0,-3 1-16 0 0,-3 4 24 0 0,-4 0-24 0 0,3 5 0 0 0,-5-3 0 0 0,1 7 0 0 0,-6 2 0 0 0,-2 0-16 0 0,-2 6 16 0 0,0 0-26 0 0,-4 2 6 0 0,-1 3 2 0 0,-5 3 0 0 0,-3 5 0 0 0,2 2 18 0 0,-6 4-26 0 0,-6 2 10 0 0,0 5 16 0 0,-2 3-30 0 0,-1 1 10 0 0,1 4 2 0 0,1 2 0 0 0,1 2 18 0 0,0 4 0 0 0,4-2 0 0 0,0 2 0 0 0,6 7 40 0 0,4-1 4 0 0,-1 5 2 0 0,5 6 0 0 0,5 0 28 0 0,2 4 6 0 0,2-1 2 0 0,5 3 0 0 0,6-1-10 0 0,3 3-4 0 0,3-1 0 0 0,2 8 0 0 0,1-5 4 0 0,3-2 0 0 0,2 3 0 0 0,-2 0 0 0 0,-1-3-36 0 0,1 3-6 0 0,0 4-2 0 0,4-3 0 0 0,-5 1-28 0 0,-3-4 0 0 0,8-3 0 0 0,-10-8 0 0 0,2 2 0 0 0,0-14-20 0 0,0 3 4 0 0,-4-6 0 0 0,-4-3-152 0 0,-3-6-32 0 0,1-3-4 0 0,-7-5-1718 0 0,3-8-344 0 0</inkml:trace>
  <inkml:trace contextRef="#ctx0" brushRef="#br3" timeOffset="107.32">14539 9090 6356 0 0,'0'0'282'0'0,"7"0"58"0"0,-2-4-272 0 0,6 0-68 0 0,-2 4 0 0 0,6-4 0 0 0,-1 2 84 0 0,7 2 4 0 0,2 2 0 0 0,-6 2 0 0 0,2-4-72 0 0,0 8-16 0 0,8 3 0 0 0,-3 1 0 0 0,-1 5-16 0 0,-4 0-2 0 0,2 0 0 0 0,2 4 0 0 0,-9 0-26 0 0,-1 0-4 0 0,-2 6-2 0 0,-3-3 0 0 0,0 3 8 0 0,-5-2 2 0 0,-11 1 0 0 0,5 0 0 0 0,-3 4 40 0 0,-6-5 20 0 0,-2 1-2 0 0,-8-1 0 0 0,6 0-18 0 0,-8-2-28 0 0,0-1 6 0 0,-7-1 2 0 0,1-2 20 0 0,1 4 0 0 0,3-4 0 0 0,1-5 0 0 0,2-1-16 0 0,-2-1-8 0 0,8-1 0 0 0,-6-1 0 0 0,4-7-238 0 0,2-1-48 0 0,-2-2-10 0 0,5-3 0 0 0</inkml:trace>
  <inkml:trace contextRef="#ctx0" brushRef="#br3" timeOffset="108.32">15069 8947 3340 0 0,'-9'8'148'0'0,"1"-6"30"0"0,-1 0-142 0 0,-1 3-36 0 0,3-1 0 0 0,-5 2 0 0 0,-5 5 392 0 0,6 5 70 0 0,-3-1 14 0 0,-1 0 4 0 0,-2 6-304 0 0,2 0-58 0 0,-2 6-14 0 0,5-2 0 0 0,0 1-32 0 0,3-1-8 0 0,-3 5 0 0 0,11-3 0 0 0,2 4 32 0 0,7-3 8 0 0,-6 1 0 0 0,8 0 0 0 0,3-1-32 0 0,2-1-4 0 0,4 1-2 0 0,-1-5 0 0 0,2-5-42 0 0,3 1-8 0 0,10-5 0 0 0,-7 0-16 0 0,-7-2-188 0 0,10-5-52 0 0,-3-1-8 0 0,1-5-2312 0 0</inkml:trace>
  <inkml:trace contextRef="#ctx0" brushRef="#br3" timeOffset="109.32">15808 9437 3110 0 0,'0'0'276'0'0,"0"0"-220"0"0,2 9-56 0 0,-2-3 456 0 0,0 1 82 0 0,0-1 16 0 0,0 0 4 0 0,-2 5-460 0 0,0-7-98 0 0,0 4 0 0 0,-2-3-18 0 0,2 1-102 0 0,0-2-18 0 0,-2 0-6 0 0,4-4 0 0 0,0 0 64 0 0,0 0 14 0 0,0 0 2 0 0,0 0 0 0 0,0 0 210 0 0,0 0 44 0 0,0 0 8 0 0,0 0 2 0 0,4-4 32 0 0,0-4 6 0 0,2 5 2 0 0,5-1 0 0 0,-5-2-96 0 0,5 2-16 0 0,-1 2-6 0 0,3-3 0 0 0,0 5-64 0 0,1 0-12 0 0,3 5-4 0 0,-2-1 0 0 0,0 4-42 0 0,4-1 0 0 0,-3 9 0 0 0,-3-3 0 0 0,1 2 0 0 0,1 6 0 0 0,-8 2 0 0 0,3 3 0 0 0,-6-1-30 0 0,-4 8 6 0 0,-4-1 0 0 0,-6 3 0 0 0,-3 6-248 0 0,-10-1-48 0 0,-8-2-8 0 0,-5-1-1362 0 0,-6-1-272 0 0</inkml:trace>
  <inkml:trace contextRef="#ctx0" brushRef="#br3" timeOffset="110.32">16893 9106 6774 0 0,'2'6'150'0'0,"-2"5"30"0"0,1 2 6 0 0,1 4 4 0 0,6 5-152 0 0,-6 4-38 0 0,2 3 0 0 0,1 5 0 0 0,1 2 0 0 0,-4-3 0 0 0,2 1 0 0 0,-4 2 0 0 0,-4 1-88 0 0,0-3-26 0 0,-3-2-6 0 0,1-1 0 0 0,-9 1-456 0 0,-2-7-90 0 0</inkml:trace>
  <inkml:trace contextRef="#ctx0" brushRef="#br3" timeOffset="111.32">16834 8739 2648 0 0,'0'0'236'0'0,"0"0"-188"0"0,0 0-48 0 0,4-6 0 0 0,3 4 936 0 0,5-2 176 0 0,-7-3 38 0 0,7 3 6 0 0,-5 2-1028 0 0,1-4-208 0 0,-2 4-40 0 0,-2 0-1820 0 0,-4 2-364 0 0</inkml:trace>
  <inkml:trace contextRef="#ctx0" brushRef="#br3" timeOffset="112.32">17165 9217 1496 0 0,'8'7'134'0'0,"-5"5"-108"0"0,5-1-26 0 0,-4 6 0 0 0,3 0 1000 0 0,-1-1 192 0 0,0 3 40 0 0,-4-4 8 0 0,0 2-988 0 0,0-3-198 0 0,-2-1-54 0 0,0-2 16 0 0,0-3-88 0 0,-2-2-20 0 0,2-1-4 0 0,0-5 0 0 0,0 0-32 0 0,0 0-6 0 0,0 0-2 0 0,-2-5 0 0 0,2-7 136 0 0,4 2 38 0 0,1-1 2 0 0,-3-4 0 0 0,6 0 56 0 0,-4-3 14 0 0,5 3 2 0 0,-3-4 0 0 0,3 4 0 0 0,-1-2 0 0 0,0-2 0 0 0,-1 4 0 0 0,3-3-18 0 0,-2 5-4 0 0,1 0 0 0 0,-2 1 0 0 0,-1 3-50 0 0,4 1-12 0 0,-1 1-2 0 0,1 3 0 0 0,-4-2-8 0 0,1 2-2 0 0,5 4 0 0 0,-7 2 0 0 0,7 4-16 0 0,-5 0-22 0 0,5 3 6 0 0,-1 3 0 0 0,-3-1 16 0 0,1 4-24 0 0,1 4 24 0 0,-1 0-24 0 0,-3 2-8 0 0,2 4 0 0 0,1-2-2 0 0,-5 3 0 0 0,-2 0-138 0 0,0 2-28 0 0,4-4-4 0 0,-12 2-1554 0 0,2 2-310 0 0</inkml:trace>
  <inkml:trace contextRef="#ctx0" brushRef="#br3" timeOffset="113.32">17965 8121 5968 0 0,'0'0'264'0'0,"0"0"56"0"0,0 0-256 0 0,0 7-64 0 0,0 3 0 0 0,-2 3 58 0 0,2 4 0 0 0,0 6 0 0 0,-4 7 0 0 0,-2 1-108 0 0,0 3-22 0 0,-1 4-6 0 0,3 6 0 0 0,-4 4-32 0 0,3 2-6 0 0,-5 7-2 0 0,-1 4 0 0 0,-1-2-46 0 0,3-4-10 0 0,3 2-2 0 0,0-5 0 0 0,3-1 120 0 0,3-7 24 0 0,1 1 6 0 0,1-7 0 0 0,4-1 126 0 0,0-5 26 0 0,3 2 4 0 0,1-11 2 0 0,-4 2-36 0 0,5-4-6 0 0,-2-4-2 0 0,3-2 0 0 0,0 1-54 0 0,1-9-10 0 0,0 5-4 0 0,1-7 0 0 0,-3-2-42 0 0,6-2-8 0 0,-4-2-2 0 0,1-7-2428 0 0</inkml:trace>
  <inkml:trace contextRef="#ctx0" brushRef="#br3" timeOffset="114.32">17716 8694 6588 0 0,'0'0'144'0'0,"7"0"32"0"0,5-2 4 0 0,1-4 4 0 0,12 2-146 0 0,5 0-38 0 0,2-3 0 0 0,11 3 0 0 0,4-2-46 0 0,1 4-16 0 0,-3 0-2 0 0,5 0-1848 0 0,3-5-370 0 0</inkml:trace>
  <inkml:trace contextRef="#ctx0" brushRef="#br3" timeOffset="115.32">18954 8528 2188 0 0,'0'0'96'0'0,"0"0"22"0"0,0 0-94 0 0,2 10-24 0 0,0-2 880 0 0,2 1 170 0 0,2 2 36 0 0,3 7 6 0 0,-5-7-888 0 0,7 0-178 0 0,-5 3-26 0 0,10-1-24 0 0,-3-1-174 0 0,0-3-34 0 0,4-3-8 0 0,6-4-2 0 0,-4 1 70 0 0,-2-8 14 0 0,2 1 4 0 0,-1-6 0 0 0,-1-1 6 0 0,0-2 2 0 0,-2-3 0 0 0,0-4 0 0 0,-1 0 206 0 0,-7 3 42 0 0,5-4 8 0 0,-4 4 2 0 0,1-4 34 0 0,-4 2 8 0 0,3 4 2 0 0,-2-2 0 0 0,-1 0-26 0 0,-2-1-4 0 0,0 5-2 0 0,3 2 0 0 0,-6 1-84 0 0,2 3-16 0 0,-2 1-2 0 0,0 0-2 0 0,-2 2-20 0 0,-4 8 0 0 0,3 6-22 0 0,0 3 6 0 0,-2 4 0 0 0,-1 0 0 0 0,3 8 0 0 0,-3 0 0 0 0,4 7 0 0 0,-6 6 0 0 0,5 6 16 0 0,0 4 0 0 0,-2 1 16 0 0,-1 3-16 0 0,0 5 0 0 0,2 6-26 0 0,1 7 2 0 0,-9 1 2 0 0,1-3 22 0 0,-1 5 0 0 0,-3-1 0 0 0,-2-3 16 0 0,-2-6-82 0 0,-2-2-16 0 0,0-2-4 0 0,-2-8 0 0 0,-3 3 68 0 0,1-11 18 0 0,-2 1 0 0 0,6-4 0 0 0,-2-8 0 0 0,0-5 0 0 0,-1 0-18 0 0,3-8 18 0 0,-2-6 0 0 0,2-2 22 0 0,-6-6-4 0 0,1-5 0 0 0,-1-5 14 0 0,2 0 0 0 0,2-3 2 0 0,0-7 0 0 0,2-4 6 0 0,-3-6 0 0 0,6 0 0 0 0,1 1 0 0 0,4-3 18 0 0,0-5 6 0 0,7-1 0 0 0,-2 3 0 0 0,5-2 44 0 0,3-1 10 0 0,1 2 2 0 0,3-3 0 0 0,6 2-32 0 0,-1 1-4 0 0,6 3-2 0 0,5-1 0 0 0,-3 3-8 0 0,4 1-2 0 0,7 2 0 0 0,4-2 0 0 0,5 3-48 0 0,-5 0-8 0 0,4 1-16 0 0,1 6 22 0 0,1-4-42 0 0,2 8-8 0 0,6-6-2 0 0,-3 5 0 0 0,5 1-98 0 0,-6 1-18 0 0,-4 4-6 0 0,-2 1 0 0 0,-2-1-300 0 0,-1 0-60 0 0</inkml:trace>
  <inkml:trace contextRef="#ctx0" brushRef="#br3" timeOffset="116.32">19786 7841 1728 0 0,'0'0'152'0'0,"0"0"-120"0"0,7 2-32 0 0,1 2 932 0 0,3 4 180 0 0,8 7 38 0 0,2-2 6 0 0,1 11-900 0 0,-3 2-182 0 0,9 5-34 0 0,5 3-8 0 0,-7 4 52 0 0,7 9 12 0 0,-7 5 0 0 0,8 5 2 0 0,-3 6-58 0 0,2 2-14 0 0,0 1-2 0 0,-2 10 0 0 0,-6 5-6 0 0,-8 6-2 0 0,-5-3 0 0 0,-5 6 0 0 0,-1-3-16 0 0,-6 1-22 0 0,-12-8 6 0 0,-1-2 0 0 0,-4-4-64 0 0,-8-3-14 0 0,-6-10-2 0 0,5-4 0 0 0,-7-6-34 0 0,-5-5-8 0 0,0-6-2 0 0,-4-4 0 0 0,1-5-266 0 0,-3-6-52 0 0,2-8-12 0 0,2-8-1544 0 0</inkml:trace>
  <inkml:trace contextRef="#ctx0" brushRef="#br3" timeOffset="117.32">21069 8014 3110 0 0,'16'-10'136'0'0,"-8"7"32"0"0,-2-5-136 0 0,-2 0-32 0 0,3-2 0 0 0,-1-1 0 0 0,2-2 654 0 0,1-1 122 0 0,-5 3 26 0 0,6-8 6 0 0,-7 6-562 0 0,3-3-112 0 0,-4-1-22 0 0,0 2-6 0 0,2 2-106 0 0,-4 1 0 0 0,0 3-16 0 0,0 1 0 0 0,-6 1-64 0 0,4 3-14 0 0,2 4-2 0 0,-6-4 0 0 0,-5 8 4 0 0,5 0 0 0 0,1 3 0 0 0,-5 3 0 0 0,6 1 68 0 0,0 6 24 0 0,-5 2-18 0 0,9 4 18 0 0,2 6 0 0 0,5-5 0 0 0,1 3 0 0 0,7 0 0 0 0,-1 3 0 0 0,-1 5 0 0 0,4-5 0 0 0,2 3 16 0 0,-4-3-16 0 0,2 2 24 0 0,-1 4-8 0 0,-1-5 0 0 0,-6 2-16 0 0,1-5-20 0 0,-4-1 20 0 0,-4-2-26 0 0,1-3 26 0 0,-6 1 0 0 0,1 0 0 0 0,-4-4 0 0 0,-7 0-44 0 0,-3-1-4 0 0,1 1 0 0 0,-6-5 0 0 0,4 0 26 0 0,-6-2 6 0 0,2-3 0 0 0,4 1 0 0 0,-2-9 16 0 0,4 3 22 0 0,-1 2-6 0 0,0-6 0 0 0,4-6 8 0 0,-1 6 0 0 0,1-5 0 0 0,5-2 0 0 0,-3 2 0 0 0,4-2 0 0 0,3 0 0 0 0,1 2 0 0 0,0-1 28 0 0,2 0 6 0 0,0 3 2 0 0,0 3 0 0 0,0 0-36 0 0,0 0-6 0 0,4-4-2 0 0,-4 4 0 0 0,7 2-16 0 0,-1 1 0 0 0,1 3 0 0 0,5 6 0 0 0,-5 3 0 0 0,5 2 0 0 0,-6 10-28 0 0,-3 0 10 0 0,7 1 18 0 0,-4 4 0 0 0,-3 6 0 0 0,3-1 0 0 0,-4 1-54 0 0,2 6-12 0 0,-4 1-4 0 0,2 3 0 0 0,-2-6 48 0 0,2 0 22 0 0,1-4-20 0 0,3-2 20 0 0,-2-1 0 0 0,0-7 36 0 0,6 1-4 0 0,1-8-2 0 0,2 1 46 0 0,-1-1 10 0 0,7-2 2 0 0,4-5 0 0 0,-4-3-56 0 0,5-3-8 0 0,9-5-4 0 0,1-3 0 0 0,4 0-230 0 0,0-11-46 0 0,4 0-10 0 0</inkml:trace>
  <inkml:trace contextRef="#ctx0" brushRef="#br1" timeOffset="118.32">5712 11944 3340 0 0,'-5'0'296'0'0,"-5"0"-236"0"0,2 0-60 0 0,1 1 0 0 0,-1 3 712 0 0,1-4 132 0 0,5 8 26 0 0,-2-4 4 0 0,2 9-682 0 0,4-2-136 0 0,-2 5-26 0 0,4 5-6 0 0,1 0-24 0 0,-1 6-22 0 0,2-1 6 0 0,-2 8 0 0 0,3 1-148 0 0,-1-1-28 0 0,4 0-8 0 0,-10 0-1610 0 0,3-1-324 0 0</inkml:trace>
  <inkml:trace contextRef="#ctx0" brushRef="#br1" timeOffset="119.32">5757 11758 5068 0 0,'-8'-8'224'0'0,"2"4"48"0"0,6 1-218 0 0,-4-3-54 0 0,3 2 0 0 0,1-4 0 0 0,1 3 294 0 0,3-3 48 0 0,-4 4 10 0 0,6-1 0 0 0,0 3-562 0 0,-1 0-114 0 0,1 2-22 0 0</inkml:trace>
  <inkml:trace contextRef="#ctx0" brushRef="#br1" timeOffset="120.32">5991 11957 5032 0 0,'-2'15'112'0'0,"4"-7"22"0"0,2 1 4 0 0,-3 7 2 0 0,-1-3-112 0 0,6 4-28 0 0,2 1 0 0 0,-3-4 0 0 0,1 2 114 0 0,-2 1 18 0 0,2 2 4 0 0,-4 0 0 0 0,4-4-88 0 0,-4-1-16 0 0,3-1-2 0 0,-1-3-2 0 0,-2-1-28 0 0,0-3 0 0 0,-2-6-24 0 0,0 0 24 0 0,0 0-102 0 0,0 0-6 0 0,4-6-2 0 0,-4-3 0 0 0,0-3 110 0 0,2-1 0 0 0,-2-2 26 0 0,0 3-4 0 0,0-7 50 0 0,1 2 12 0 0,-1 0 2 0 0,2-1 0 0 0,2-2 18 0 0,-2 2 2 0 0,4-3 2 0 0,1 2 0 0 0,-1 2-54 0 0,2-4-12 0 0,1 4-2 0 0,3 0 0 0 0,-3 4-22 0 0,3 1-18 0 0,-1 5 24 0 0,0-1-24 0 0,3 4 30 0 0,-3 1-8 0 0,2 3-2 0 0,5 3 0 0 0,-5 5-20 0 0,4 3 0 0 0,-3 3 0 0 0,2 3 0 0 0,-4-2 0 0 0,5 8 16 0 0,0-4-16 0 0,-1 2 0 0 0,-5 2 0 0 0,1 1 0 0 0,1 1-18 0 0,0 4 18 0 0,-9 0-166 0 0,-4-3-18 0 0,6 1-6 0 0,5-8 0 0 0,-3 0-174 0 0,-3-6-36 0 0,-6-1-6 0 0,2-3-2 0 0</inkml:trace>
  <inkml:trace contextRef="#ctx0" brushRef="#br1" timeOffset="121.32">6628 11210 5666 0 0,'0'0'124'0'0,"-5"0"26"0"0,1 0 4 0 0,4 0 6 0 0,0 0-128 0 0,-4 6-32 0 0,2-1 0 0 0,4 5 68 0 0,-2 1 6 0 0,0 1 2 0 0,0 3 0 0 0,4 8-76 0 0,-2 1-30 0 0,-2 5 2 0 0,0 1 0 0 0,-2 7 28 0 0,4 9 16 0 0,0-1 0 0 0,3 3-16 0 0,-7-1-36 0 0,4 9-20 0 0,4 3-6 0 0,2-2 0 0 0,-3 0 30 0 0,-3-7 8 0 0,6-6 0 0 0,-1-9 0 0 0,3 2 24 0 0,1-9 0 0 0,-3-1 0 0 0,1-6 0 0 0,11-2 42 0 0,-3-4 14 0 0,-6 1 4 0 0,0-9 0 0 0,1 5-26 0 0,3-9-4 0 0,-1-3-2 0 0,1 0 0 0 0,-2-9-170 0 0,-1 1-34 0 0,1-7-6 0 0</inkml:trace>
  <inkml:trace contextRef="#ctx0" brushRef="#br1" timeOffset="122.32">6517 11641 4608 0 0,'0'0'408'0'0,"0"0"-326"0"0,0 0-66 0 0,10-3-16 0 0,5-1 332 0 0,4 3 62 0 0,2-5 14 0 0,9-6 0 0 0,13 7-332 0 0,0-7-76 0 0,3-5 0 0 0,3 6-1794 0 0,9 1-362 0 0</inkml:trace>
  <inkml:trace contextRef="#ctx0" brushRef="#br1" timeOffset="123.32">8539 10826 216 0 0,'-7'-11'23'0'0,"1"-2"-23"0"0,-22-36 594 0 0,23 53-575 0 0,-4 25-25 0 0,-1 35 3 0 0,-1 36 1 0 0,-23 368 0 0 0,9-234 4 0 0,25-155 5 0 0,9-36-2 0 0,-3-24-2 0 0,13 12 3 0 0,-9-19-8 0 0,1 0-2 0 0,15 1-3 0 0,-11-9 7 0 0,17-7 0 0 0,-14-1-2 0 0,0-4-4 0 0,1-3-1 0 0,14-17-7 0 0,-16 11-13 0 0,14-21-36 0 0,-16 18-136 0 0,-2-3-33 0 0</inkml:trace>
  <inkml:trace contextRef="#ctx0" brushRef="#br1" timeOffset="124.32">8218 11400 5414 0 0,'-8'2'480'0'0,"-1"0"-384"0"0,9 1-76 0 0,0-3-20 0 0,-6 2 368 0 0,6-2 68 0 0,0 0 14 0 0,0 0 4 0 0,10-2-364 0 0,5-1-72 0 0,2 1-18 0 0,10-4 0 0 0,3-2-32 0 0,2-1-12 0 0,1-3-2 0 0,3-1 0 0 0,0 0-266 0 0,-3-2-52 0 0,-5 1-12 0 0,-3-3-2304 0 0</inkml:trace>
  <inkml:trace contextRef="#ctx0" brushRef="#br1" timeOffset="125.32">8640 11429 3592 0 0,'0'17'160'0'0,"0"-9"32"0"0,2 3-154 0 0,2-3-38 0 0,-3 5 0 0 0,4-1 0 0 0,0 0 184 0 0,1 2 32 0 0,5-4 4 0 0,-1-1 2 0 0,-1 1-114 0 0,5-2-22 0 0,1-5-6 0 0,2 1 0 0 0,-5-2-52 0 0,5-4-12 0 0,-2-2 0 0 0,0 1-16 0 0,2-3 68 0 0,-2 0 0 0 0,1-3 0 0 0,-1-2 0 0 0,2-3-42 0 0,-6 1-8 0 0,7-5-2 0 0,-9 3 0 0 0,1 0-16 0 0,5-4 16 0 0,-7 2-16 0 0,-2-4 16 0 0,-1 2 20 0 0,3 4 4 0 0,-4 1 0 0 0,1-1 0 0 0,-3-2 18 0 0,-2 6 6 0 0,0-3 0 0 0,0 3 0 0 0,-2-1-64 0 0,-1 1 0 0 0,-3-1 0 0 0,0 7 0 0 0,2-1 0 0 0,-5 2 0 0 0,3 2 0 0 0,-2 4 0 0 0,-3 2 0 0 0,0 7 0 0 0,-3 1 0 0 0,-3 3 0 0 0,5 4-40 0 0,-5 4-18 0 0,4 1-6 0 0,0 3 0 0 0,-4 4 116 0 0,5 1 22 0 0,1 4 6 0 0,1 1 0 0 0,1-1 54 0 0,-1 0 10 0 0,6 0 4 0 0,-1-1 0 0 0,-1-5-32 0 0,6 2-6 0 0,6-1-2 0 0,1-1 0 0 0,-1-5-82 0 0,2 2-26 0 0,5-5 16 0 0,2 0-16 0 0,0-7-112 0 0,1-2-32 0 0,1-1-4 0 0,-2-5-1668 0 0,0-5-336 0 0</inkml:trace>
  <inkml:trace contextRef="#ctx0" brushRef="#br1" timeOffset="126.32">9090 11635 1496 0 0,'0'0'134'0'0,"6"0"-108"0"0,2 0-26 0 0,-1 0 0 0 0,-1 4 674 0 0,0-4 130 0 0,-1 6 26 0 0,5-4 4 0 0,-6 2-460 0 0,5-1-94 0 0,-5 5-16 0 0,4 2-6 0 0,3-4-168 0 0,-3 3-34 0 0,-5 2-6 0 0,7 1-2 0 0,-6 1-24 0 0,3 1-8 0 0,-1-1 0 0 0,-4-2 0 0 0,4 4-16 0 0,-4-5-22 0 0,1 1 6 0 0,-1-3 0 0 0,0 3-8 0 0,0-7 0 0 0,-2-4 0 0 0,0 0 0 0 0,0 0 8 0 0,6-2 0 0 0,-1-1 16 0 0,0-7 0 0 0,-5 2 16 0 0,3 3-16 0 0,1-7 0 0 0,-2 3 0 0 0,0-3 0 0 0,1 3 0 0 0,2-4 0 0 0,-2 1 0 0 0,1 0 0 0 0,2-1-16 0 0,2 2 16 0 0,-1-3 0 0 0,-1 1 0 0 0,1 2 0 0 0,-1-1 0 0 0,1 1 0 0 0,1-1 0 0 0,0 1 0 0 0,-2-2 0 0 0,1 3 0 0 0,-3 2 0 0 0,4-3 0 0 0,1 2 0 0 0,-5-1 0 0 0,6 1 16 0 0,-7 1-16 0 0,5 0 22 0 0,2 3-6 0 0,-1-3 0 0 0,1 0 0 0 0,-1 3-16 0 0,2-1 0 0 0,3 6 0 0 0,-3 0 0 0 0,3 0 0 0 0,-1 0-18 0 0,0 6 18 0 0,-3-3-26 0 0,0 5 26 0 0,1-2 0 0 0,0 1 24 0 0,-1 3-24 0 0,-3-2 0 0 0,3 1 0 0 0,0 1 0 0 0,-7 1 0 0 0,3 0 0 0 0,-4-1 0 0 0,-1 3 0 0 0,-1-7 0 0 0,5 5 0 0 0,-5-3-18 0 0,-5 1 18 0 0,5-3-16 0 0,0 0 16 0 0,-1 0 0 0 0,1-6 0 0 0,0 0 22 0 0,0 0-6 0 0,-4 0 0 0 0,0-2-16 0 0,1-2 16 0 0,-1-2-16 0 0,1 0 16 0 0,3-3 50 0 0,0-2 10 0 0,3-1 2 0 0,-3 1 0 0 0,0-1-36 0 0,4-1-6 0 0,-1-2-2 0 0,1 3 0 0 0,0-1 50 0 0,2 2 10 0 0,-3 1 2 0 0,7 1 0 0 0,-2-1-52 0 0,-1 4-10 0 0,1-4-2 0 0,-1 7 0 0 0,1-5 10 0 0,3 5 2 0 0,-1 3 0 0 0,-1 0 0 0 0,5 0-44 0 0,-1 3 0 0 0,0 1-20 0 0,1 3 20 0 0,-3 1 0 0 0,4 0 0 0 0,1 2 0 0 0,-1-3 0 0 0,-2 1-238 0 0,-1 1-34 0 0,3 1-6 0 0,-5-4-2370 0 0</inkml:trace>
  <inkml:trace contextRef="#ctx0" brushRef="#br1" timeOffset="127.32">10145 11504 5060 0 0,'3'17'224'0'0,"-1"-7"48"0"0,-2 1-218 0 0,2 2-54 0 0,0 3 0 0 0,6 3 0 0 0,-8 2 214 0 0,7 3 32 0 0,-3 0 6 0 0,-2 2 2 0 0,4 1-150 0 0,-2 3-28 0 0,-1 5-6 0 0,3 3-2 0 0,-2-4-28 0 0,3 4-8 0 0,-3-2 0 0 0,0 2 0 0 0,4-3-56 0 0,-5-5-10 0 0,1 2-4 0 0,-4-1 0 0 0,0-1-114 0 0,0 1-22 0 0,-4-8-4 0 0,3 1-2 0 0,1 0 46 0 0,-6-5 10 0 0,2-2 2 0 0,2-6 0 0 0,0-1 42 0 0,0 1 10 0 0,-3-5 2 0 0,5-6 0 0 0,0 0 44 0 0,-4-6 8 0 0,2-5 16 0 0,0-3-26 0 0,2-3-6 0 0,-2-4-2 0 0,2-2 0 0 0,-4-2 0 0 0,2 3 14 0 0,1-7 4 0 0,-3 2 0 0 0,-2-1 0 0 0,2-1 16 0 0,-5-3 22 0 0,-1-5-6 0 0,3 2 0 0 0,-3-4 14 0 0,1 5 2 0 0,-3 0 0 0 0,6-1 0 0 0,-5 3 78 0 0,5 2 16 0 0,-4 1 2 0 0,7 1 2 0 0,-1 1-18 0 0,0 0-2 0 0,0-5-2 0 0,2 7 0 0 0,4-2-6 0 0,2 3-2 0 0,0 1 0 0 0,-2 0 0 0 0,3 0-14 0 0,3-2-4 0 0,0 4 0 0 0,-3 2 0 0 0,5 2-22 0 0,-1 0-4 0 0,5 0-2 0 0,-1 1 0 0 0,-3 1-22 0 0,5 4-2 0 0,0-1-2 0 0,4 1 0 0 0,-2 3-28 0 0,4 3 16 0 0,2-1-16 0 0,-2 6 0 0 0,4 0 16 0 0,-2 4-16 0 0,-2 3 0 0 0,0 1 0 0 0,-2 0 16 0 0,-2 7-16 0 0,-4 0 0 0 0,-5 4 18 0 0,2-4-18 0 0,-9 8 0 0 0,-2 6 0 0 0,-9-1 0 0 0,-1 4-30 0 0,-5-1-2 0 0,-3 2-2 0 0,-3-3 0 0 0,-7 1-12 0 0,-4-1-2 0 0,7-7 0 0 0,-1 3 0 0 0,4-2-124 0 0,0-2-26 0 0,4-4-4 0 0,2-4-2 0 0,4-2-174 0 0,3-2-36 0 0</inkml:trace>
  <inkml:trace contextRef="#ctx0" brushRef="#br1" timeOffset="128.32">11169 11615 5896 0 0,'6'0'262'0'0,"-1"0"52"0"0,1 0-250 0 0,3 0-64 0 0,3 0 0 0 0,5 0 0 0 0,2-5 122 0 0,2 5 14 0 0,2-6 0 0 0,3 0 2 0 0,5 1-110 0 0,-3 1-28 0 0,9-4 0 0 0,-3 4 0 0 0,-1-3-208 0 0,-5 1-46 0 0,4-2-10 0 0,-3 3 0 0 0,-4-5-304 0 0,-2 1-62 0 0,18-8-10 0 0,-17-1-4 0 0</inkml:trace>
  <inkml:trace contextRef="#ctx0" brushRef="#br1" timeOffset="129.32">11121 11239 5888 0 0,'0'0'262'0'0,"0"0"52"0"0,0 0-250 0 0,4 2-64 0 0,1-2 0 0 0,5-2 0 0 0,5 2 172 0 0,2-4 22 0 0,4 4 6 0 0,6 0 0 0 0,2-3-146 0 0,3 1-30 0 0,2-3-4 0 0,6 2-2 0 0,4-1-238 0 0,-2 0-48 0 0,-2-2-10 0 0,2 3-2408 0 0</inkml:trace>
  <inkml:trace contextRef="#ctx0" brushRef="#br1" timeOffset="130.32">13538 11266 6450 0 0,'-7'0'142'0'0,"5"0"28"0"0,-2 0 6 0 0,-2 0 8 0 0,0 0-148 0 0,-7-4-36 0 0,-4 0 0 0 0,-2 4 0 0 0,-4-3 48 0 0,-5 1 0 0 0,-5 2 2 0 0,-7-2 0 0 0,-4-2-50 0 0,-7 4-40 0 0,-1 0 6 0 0,-5 0 2 0 0,4 4-64 0 0,-4-2-14 0 0,-4 0-2 0 0,1 1 0 0 0,0 1 50 0 0,1 0 10 0 0,5 0 2 0 0,1-4 0 0 0,5 4-52 0 0,7 0-10 0 0,0-4 0 0 0,9 3-2 0 0,0-3-338 0 0,5-3-68 0 0,-19-5-12 0 0,22 4-1386 0 0</inkml:trace>
  <inkml:trace contextRef="#ctx0" brushRef="#br1" timeOffset="131.32">13113 10954 3224 0 0,'0'0'144'0'0,"0"0"28"0"0,0 0-138 0 0,7 5-34 0 0,-3 5 0 0 0,4 1 764 0 0,-4 3 146 0 0,-1 3 28 0 0,-6 2 6 0 0,3 4-712 0 0,0 3-144 0 0,-4 8-30 0 0,-4 1-4 0 0,4 1-54 0 0,-7 2 0 0 0,-2 2 0 0 0,1 4 0 0 0,-3 0-54 0 0,1-1-8 0 0,-3 0-2 0 0,6-1 0 0 0,-4-6 30 0 0,3-4 4 0 0,1-2 2 0 0,-1-5 0 0 0,7 2-106 0 0,-7-6-20 0 0,5-4-6 0 0,-1-2 0 0 0,2-2-140 0 0,2-5-28 0 0,-1 2-8 0 0,-1-4-1948 0 0</inkml:trace>
  <inkml:trace contextRef="#ctx0" brushRef="#br1" timeOffset="132.32">12795 11021 1266 0 0,'0'0'112'0'0,"0"0"-88"0"0,0 0 1192 0 0,0 0 238 0 0,2 8 48 0 0,6 1 10 0 0,-5 1-1162 0 0,7 1-232 0 0,3 7-46 0 0,2 1-10 0 0,4 6-38 0 0,-1-1-6 0 0,4-1-2 0 0,3 4 0 0 0,6-2-16 0 0,-3 1 0 0 0,3 5 0 0 0,1 1 0 0 0,4-3 0 0 0,1-1 0 0 0,-3 7-20 0 0,-2-5 20 0 0,-7 4-146 0 0,0-7-18 0 0,-2 0-4 0 0,0-3 0 0 0,-6 0-152 0 0,4-4-30 0 0,-6-2-6 0 0,4-7-2108 0 0</inkml:trace>
  <inkml:trace contextRef="#ctx0" brushRef="#br1" timeOffset="133.32">14195 10915 6422 0 0,'0'0'284'0'0,"0"0"60"0"0,4 0-276 0 0,5 4-68 0 0,1-4 0 0 0,5 2 0 0 0,0 3 112 0 0,6 1 8 0 0,1 0 0 0 0,-3 3 2 0 0,2 3-106 0 0,1-1-16 0 0,1 1-16 0 0,-6-1 16 0 0,2 6-116 0 0,-3 1-10 0 0,-7 1-2 0 0,2 0 0 0 0,-5 3 0 0 0,0-3-2 0 0,-2 4 0 0 0,-8-2 0 0 0,2 2 130 0 0,-4 0 16 0 0,-5 0 8 0 0,-1-2 0 0 0,-3 3 64 0 0,-6 0 10 0 0,-2-2 4 0 0,-3 1 0 0 0,-1 0-54 0 0,-5-4-8 0 0,1 4-4 0 0,3-4 0 0 0,-1 4-36 0 0,4-10 0 0 0,-1 5-22 0 0,3-5 22 0 0,2-2-204 0 0,0-3-28 0 0,3-5-4 0 0,2-3-1528 0 0,0 0-306 0 0</inkml:trace>
  <inkml:trace contextRef="#ctx0" brushRef="#br1" timeOffset="134.32">14757 10752 5436 0 0,'-8'-2'120'0'0,"5"2"24"0"0,3 0 4 0 0,-4 0 4 0 0,-4 0-120 0 0,1 0-32 0 0,-7 2 0 0 0,1-2 0 0 0,0 4 38 0 0,-6 4 2 0 0,-4 3 0 0 0,4-2 0 0 0,-4 4-14 0 0,2 3-2 0 0,-2-1 0 0 0,0 4 0 0 0,6 4 84 0 0,-2 0 16 0 0,4 0 4 0 0,-1 3 0 0 0,5-1 38 0 0,1-2 8 0 0,3 2 2 0 0,3-1 0 0 0,2 3-78 0 0,6-2-14 0 0,5 6-4 0 0,3-7 0 0 0,1-1-64 0 0,4 0-16 0 0,6-4 0 0 0,6 2 0 0 0,1-6 0 0 0,2 5-34 0 0,-3-9 8 0 0,6 0 2 0 0,3-5-220 0 0,-2-1-44 0 0,-8-3-8 0 0,1-2 0 0 0</inkml:trace>
  <inkml:trace contextRef="#ctx0" brushRef="#br1" timeOffset="135.32">15423 11210 6638 0 0,'0'0'146'0'0,"8"8"30"0"0,-8 3 8 0 0,2 2 0 0 0,0 2-146 0 0,2 5-38 0 0,-4 4 0 0 0,-4 1 0 0 0,-2 5 60 0 0,0 1 4 0 0,-1 2 2 0 0,-3 1 0 0 0,-9 2-122 0 0,6-8-24 0 0,-2 3-4 0 0,-1-6-2 0 0,-3-1-266 0 0,2-6-52 0 0,-4 1-12 0 0,2-8 0 0 0</inkml:trace>
  <inkml:trace contextRef="#ctx0" brushRef="#br1" timeOffset="136.32">15464 10802 6990 0 0,'23'0'154'0'0,"-18"0"32"0"0,-5 0 6 0 0,0 0 4 0 0,10-2-156 0 0,-1-2-40 0 0,7-1 0 0 0,-3 1-2064 0 0,-3 0-422 0 0</inkml:trace>
  <inkml:trace contextRef="#ctx0" brushRef="#br1" timeOffset="137.32">6509 12995 4974 0 0,'0'0'220'0'0,"0"0"46"0"0,0 0-212 0 0,-3-4-54 0 0,-5 1 0 0 0,0 1 0 0 0,5-4 224 0 0,-5 0 36 0 0,-3 2 6 0 0,1 1 2 0 0,-9-1-124 0 0,3 0-26 0 0,3 2-6 0 0,-6 2 0 0 0,-8 0-86 0 0,-5 0-26 0 0,5 0 0 0 0,-1 2 16 0 0,-6 2-16 0 0,1 0 0 0 0,-3-1 0 0 0,-4 3 0 0 0,2-2-56 0 0,0 4-16 0 0,-2-5 0 0 0,4 1-2 0 0,0 4-18 0 0,5-6-4 0 0,-2 7 0 0 0,9-5 0 0 0,5 0-132 0 0,-4 0-28 0 0,9 1-4 0 0,-3-5-2032 0 0</inkml:trace>
  <inkml:trace contextRef="#ctx0" brushRef="#br1" timeOffset="138.32">6422 12741 6392 0 0,'-7'2'142'0'0,"1"0"28"0"0,6-2 6 0 0,-6 4 2 0 0,-1-2-142 0 0,3 1-36 0 0,-4-1 0 0 0,2 6 0 0 0,1-1 38 0 0,-7 1 0 0 0,1 3 0 0 0,-7 3 0 0 0,5 7-38 0 0,-6 3-18 0 0,-2 2 2 0 0,1 6 0 0 0,-4 4-68 0 0,5 2-12 0 0,-7 4-4 0 0,-1-2 0 0 0,2-2 56 0 0,-3 0 12 0 0,-1 4 0 0 0,3-4 2 0 0,-3 0 30 0 0,6-3 0 0 0,-6-1-20 0 0,7 0 20 0 0,1-7 0 0 0,3 0-22 0 0,-2-3 22 0 0,4-3-16 0 0,-1-2-154 0 0,4-5-30 0 0,5-3-8 0 0,-3 1-1432 0 0,-1-12-286 0 0</inkml:trace>
  <inkml:trace contextRef="#ctx0" brushRef="#br1" timeOffset="139.32">5841 12742 3570 0 0,'0'0'318'0'0,"0"0"-254"0"0,-2 0-64 0 0,2 0 648 0 0,0 0 116 0 0,0 0 24 0 0,0 0 4 0 0,0 0-588 0 0,2 5-118 0 0,4 1-24 0 0,7 5-6 0 0,4 0-56 0 0,2 1 0 0 0,8 3-16 0 0,1 4 16 0 0,3-1 0 0 0,4 3 0 0 0,0 1 0 0 0,1 3 0 0 0,-3 2-20 0 0,3 3 4 0 0,4 1 0 0 0,-2 3 0 0 0,5-3-108 0 0,-5-1-20 0 0,2 1-6 0 0,-8-3 0 0 0,0-3-182 0 0,-5 3-36 0 0,5-3-8 0 0</inkml:trace>
  <inkml:trace contextRef="#ctx0" brushRef="#br1" timeOffset="140.32">6905 12884 6588 0 0,'0'0'144'0'0,"0"0"32"0"0,0 0 4 0 0,0 0 4 0 0,0 0-146 0 0,8-2-38 0 0,-3 2 0 0 0,1-2 0 0 0,2 2 0 0 0,3 0 0 0 0,6 2 0 0 0,-4 0 0 0 0,5 4 0 0 0,1 0 0 0 0,5 1 0 0 0,-1 1 0 0 0,0 1-38 0 0,-4 5 8 0 0,4 3 2 0 0,-2 0 28 0 0,0 6-18 0 0,-10-4 18 0 0,2 2-16 0 0,3 2 16 0 0,-5 5 0 0 0,-7-1 0 0 0,-4 0 0 0 0,-2-1 0 0 0,0 3 0 0 0,-1-1 0 0 0,-7 5 0 0 0,-7-3-20 0 0,-2 3 20 0 0,1-1-24 0 0,-1 2 24 0 0,-5-1-78 0 0,-3-3-2 0 0,0-1 0 0 0,5-1 0 0 0,-7-1-192 0 0,2-4-40 0 0,-5-4-8 0 0,9-2-2080 0 0</inkml:trace>
  <inkml:trace contextRef="#ctx0" brushRef="#br1" timeOffset="141.32">7470 12811 5976 0 0,'0'0'132'0'0,"0"0"28"0"0,-6 0 4 0 0,1 0 2 0 0,1 0-134 0 0,-2 0-32 0 0,-2 0 0 0 0,1 2 0 0 0,-5 8-80 0 0,1 1-24 0 0,-5 2-6 0 0,-1 5 0 0 0,2 4-8 0 0,-2 7-2 0 0,-4 4 0 0 0,2 0 0 0 0,0 4 72 0 0,2-3 12 0 0,2-1 4 0 0,3-3 0 0 0,-7 0 144 0 0,12-3 32 0 0,9 4 4 0 0,1-9 2 0 0,-1 0-20 0 0,6 0-2 0 0,5-2-2 0 0,6-3 0 0 0,4 0-34 0 0,0-4-6 0 0,3-3-2 0 0,1-3 0 0 0,5 1-52 0 0,1-8-8 0 0,7-2-4 0 0,-4-8 0 0 0,0-1-230 0 0,2-2-46 0 0,1-1-10 0 0,-3-5-2310 0 0</inkml:trace>
  <inkml:trace contextRef="#ctx0" brushRef="#br1" timeOffset="142.32">8733 13094 2648 0 0,'0'0'118'0'0,"0"0"24"0"0,6 0-114 0 0,3 0-28 0 0,-1 0 0 0 0,0 0 0 0 0,5-3 764 0 0,4 3 148 0 0,4-4 28 0 0,4 4 6 0 0,-4-2-690 0 0,7 0-140 0 0,-1-2-28 0 0,1 3-4 0 0,1-2-84 0 0,-1 3 0 0 0,3-2 0 0 0,-2 0 0 0 0,-3 2-170 0 0,-1 2-32 0 0,4-2-6 0 0,-5 2-2 0 0,1 1-158 0 0,-8 2-32 0 0,2-1-8 0 0</inkml:trace>
  <inkml:trace contextRef="#ctx0" brushRef="#br1" timeOffset="143.32">8595 12712 3686 0 0,'0'0'328'0'0,"0"0"-264"0"0,0 0-64 0 0,0 0 0 0 0,0 0 132 0 0,0 0 12 0 0,8-4 4 0 0,3 4 0 0 0,-1-4 46 0 0,3 2 10 0 0,1-4 2 0 0,5 3 0 0 0,3-1-100 0 0,5-4-18 0 0,-4 8-6 0 0,7-4 0 0 0,6-3 20 0 0,-3 3 2 0 0,3 2 2 0 0,0-4 0 0 0,-2 6 6 0 0,3-4 2 0 0,-1 3 0 0 0,4 1 0 0 0,-8-8-26 0 0,4 8-8 0 0,1-2 0 0 0,-3 0 0 0 0,-3 2-110 0 0,-3-6-22 0 0,-1 6-4 0 0,-4-1-2 0 0,-2-1-248 0 0,0 0-50 0 0,-1 2-10 0 0</inkml:trace>
  <inkml:trace contextRef="#ctx0" brushRef="#br1" timeOffset="144.32">10475 12288 5946 0 0,'-3'-4'130'0'0,"-5"-3"28"0"0,5 1 4 0 0,-5-3 6 0 0,2 3-134 0 0,0-2-34 0 0,0 4 0 0 0,3-1 0 0 0,-1 1 86 0 0,4 4 10 0 0,0 0 0 0 0,0 0 2 0 0,0 0-80 0 0,-4 4-18 0 0,4 3 0 0 0,4 3-24 0 0,2 1-2 0 0,-1-1-2 0 0,7 1 0 0 0,1 4 8 0 0,4-7 2 0 0,-4 5 0 0 0,5-7 0 0 0,4 0 18 0 0,0 0 0 0 0,-1-5-18 0 0,1-1 18 0 0,-1-1 0 0 0,6-5 0 0 0,-6-2 24 0 0,0-1-8 0 0,-2-7-16 0 0,-2 1 0 0 0,2-2 0 0 0,-2-4 0 0 0,3 2 0 0 0,-3-2-28 0 0,-4 0 4 0 0,-2-2 0 0 0,0 1 4 0 0,1 2 2 0 0,-6-1 0 0 0,0 2 0 0 0,-4 4 18 0 0,3 0 0 0 0,-1 2 0 0 0,-4-3 16 0 0,0 9-16 0 0,-4-3 0 0 0,4 3 16 0 0,0 3-16 0 0,0 4 22 0 0,0 0-6 0 0,0 0 0 0 0,0 0 0 0 0,-5 9-16 0 0,3 5-22 0 0,-2 1 6 0 0,2 8 0 0 0,-4 0 16 0 0,6 5 0 0 0,0 4 0 0 0,0 11 0 0 0,0-5 0 0 0,0 4 0 0 0,0 1 0 0 0,6 7 0 0 0,-4-5 0 0 0,0 5 0 0 0,-2 5 0 0 0,-2-1 0 0 0,0 1 0 0 0,-4-2-16 0 0,-6 1 16 0 0,1-3 0 0 0,-2 2-24 0 0,-3-1 8 0 0,4-2 0 0 0,-8-5 0 0 0,0-1-8 0 0,-2-8 0 0 0,-1-2 0 0 0,1-1 0 0 0,1-7 24 0 0,-2-1 0 0 0,0-2 0 0 0,0-2 0 0 0,-2-6 0 0 0,3-2 0 0 0,-7-3 0 0 0,4-2 0 0 0,0-4 0 0 0,-5-2 0 0 0,7-4 0 0 0,-4-2 0 0 0,5-4 40 0 0,2-2 8 0 0,0-1 0 0 0,1 0 0 0 0,1-5 32 0 0,5 2 8 0 0,-1-10 2 0 0,5 3 0 0 0,-1 0-44 0 0,9 1-10 0 0,1-3-2 0 0,1-6 0 0 0,7 4 4 0 0,0-1 0 0 0,7-1 0 0 0,0 2 0 0 0,6 0-2 0 0,0 1 0 0 0,14-3 0 0 0,1 2 0 0 0,0 2-14 0 0,6 6-4 0 0,-4-6 0 0 0,7 3 0 0 0,3 0-18 0 0,0 3 0 0 0,-6 2-20 0 0,5 1 20 0 0,-3 3-192 0 0,2 2-24 0 0,-10-3-8 0 0,0 6-1658 0 0,-1 1-334 0 0</inkml:trace>
  <inkml:trace contextRef="#ctx0" brushRef="#br1" timeOffset="145.32">11857 13015 6530 0 0,'0'0'144'0'0,"0"0"28"0"0,0 12 6 0 0,-4-1 6 0 0,2 2-146 0 0,1 3-38 0 0,-1 1 0 0 0,-6 6 0 0 0,2-4 40 0 0,-1 5 0 0 0,-7 7 0 0 0,1-2 0 0 0,-6 3-192 0 0,0 0-40 0 0,-2 1-6 0 0,0-1-2 0 0,-4 2-208 0 0,2-7-40 0 0,-1-4-10 0 0,1-4-2 0 0</inkml:trace>
  <inkml:trace contextRef="#ctx0" brushRef="#br1" timeOffset="146.32">11787 12342 7164 0 0,'0'0'158'0'0,"0"0"32"0"0,0 0 6 0 0,0 0 4 0 0,4-2-160 0 0,0-3-40 0 0,1 1 0 0 0,-1 2 0 0 0,4-2-54 0 0,-5-2-18 0 0,-1 6-6 0 0,-2 0-3028 0 0</inkml:trace>
  <inkml:trace contextRef="#ctx0" brushRef="#br1" timeOffset="147.32">5839 14360 5428 0 0,'0'0'240'0'0,"0"0"50"0"0,0 0-232 0 0,0 3-58 0 0,-1 5 0 0 0,2-2 0 0 0,3 5 126 0 0,0 1 12 0 0,2 3 4 0 0,1 4 0 0 0,1 2-110 0 0,3 6-32 0 0,1-4 0 0 0,1 5 16 0 0,-1-3-16 0 0,-3 3 0 0 0,-1 1 0 0 0,-5 1 0 0 0,4-3-70 0 0,-4 0-10 0 0,-6 0 0 0 0,0-3-2 0 0,-1 1 30 0 0,1-2 6 0 0,-3-2 2 0 0,-2-2 0 0 0,1-2 44 0 0,-5-4 0 0 0,3-1 0 0 0,-1-2 0 0 0,-1-1 88 0 0,3-2 8 0 0,1-2 2 0 0,-1-4 0 0 0,0 3-6 0 0,8-4-2 0 0,-7-2 0 0 0,1 0 0 0 0,-1-4-20 0 0,5 1-6 0 0,-2-3 0 0 0,2-3 0 0 0,0-5-30 0 0,4 2-6 0 0,0-6-2 0 0,5-3 0 0 0,7 1-26 0 0,-1 1 22 0 0,4-2-22 0 0,2-2 20 0 0,8 2 4 0 0,-4-2 2 0 0,6 0 0 0 0,-3 3 0 0 0,5-1-10 0 0,-1 0-16 0 0,1 0 22 0 0,3 0-22 0 0,-4 2 0 0 0,4 2 0 0 0,-1-4 0 0 0,1 6 0 0 0,-1 0-256 0 0,-5 4-40 0 0,-7 0-8 0 0,2-1-2352 0 0</inkml:trace>
  <inkml:trace contextRef="#ctx0" brushRef="#br1" timeOffset="148.32">6496 14634 2880 0 0,'6'2'256'0'0,"0"0"-206"0"0,0 5-50 0 0,-5-7 468 0 0,7 0 84 0 0,2 6 16 0 0,-3-6 2 0 0,-1 0-376 0 0,6-4-74 0 0,-1 2-16 0 0,0-7-4 0 0,1-1-68 0 0,-1 1-16 0 0,3-5 0 0 0,0-1-16 0 0,2-4 0 0 0,-3 2 0 0 0,-1-4 0 0 0,1 4-24 0 0,2-4 48 0 0,-7-4 8 0 0,-4 4 4 0 0,3 4 0 0 0,1-4-36 0 0,0 6 0 0 0,-8-4 0 0 0,0 3 0 0 0,3 3 36 0 0,-3 2 12 0 0,0-1 4 0 0,-3 1 0 0 0,-5-1-28 0 0,0 1-8 0 0,8 3 0 0 0,-5 3 0 0 0,-5-1 6 0 0,1 4 0 0 0,3 0 0 0 0,-6 6 0 0 0,-1 2-22 0 0,-4 1-28 0 0,1 5 6 0 0,7 5 2 0 0,-4 6 4 0 0,-3 0 0 0 0,0 1 0 0 0,2 7 0 0 0,3 3 16 0 0,-3 4 0 0 0,3-1 0 0 0,-2-1 16 0 0,5 0 44 0 0,-2-2 10 0 0,5 0 2 0 0,-1 3 0 0 0,2-1 0 0 0,4-2 0 0 0,4-1 0 0 0,2-3 0 0 0,-1-3-6 0 0,5-1 0 0 0,7-7 0 0 0,0 2 0 0 0,6-4-34 0 0,2-5-6 0 0,9-2-2 0 0,2-5 0 0 0,1-3-24 0 0,3-7 0 0 0,-4-1 0 0 0,0-4 0 0 0,4-7-122 0 0,-4-6-24 0 0,-9 0-6 0 0,7-7 0 0 0,0-1-260 0 0,-3-9-52 0 0,15-32-12 0 0,-16 9-2 0 0</inkml:trace>
  <inkml:trace contextRef="#ctx0" brushRef="#br1" timeOffset="149.32">7229 13828 6356 0 0,'0'0'140'0'0,"0"0"28"0"0,0 0 8 0 0,0 0 2 0 0,-1 7-142 0 0,-1 1-36 0 0,2 0 0 0 0,0 3 0 0 0,0 0 0 0 0,0 7 0 0 0,0-3 0 0 0,2 2 0 0 0,4 6-58 0 0,-5 1 0 0 0,3 11 0 0 0,-2-1 0 0 0,2 2 16 0 0,-2 4 2 0 0,-2 4 2 0 0,0 0 0 0 0,2-2 20 0 0,-2 6 18 0 0,0-1-26 0 0,0 1 10 0 0,-2 1 16 0 0,2-1 0 0 0,6-2 0 0 0,-6-6 0 0 0,0 0 0 0 0,0-6 0 0 0,5-2 0 0 0,1-1 0 0 0,2-6 26 0 0,-1-3-2 0 0,3-4-2 0 0,-1-1 0 0 0,5-4-22 0 0,-3-1 16 0 0,6-7-16 0 0,0 1 16 0 0,2-12-16 0 0,0 3 0 0 0,3-7 0 0 0,0-1 0 0 0,-1-5-100 0 0,0-4-12 0 0,0-2 0 0 0,-6-4-2 0 0,3-1-274 0 0,-1-7-54 0 0,6-39-12 0 0,-8 14-2 0 0</inkml:trace>
  <inkml:trace contextRef="#ctx0" brushRef="#br1" timeOffset="150.32">7095 14337 6320 0 0,'0'0'280'0'0,"2"4"58"0"0,4 1-270 0 0,-6-5-68 0 0,0 0 0 0 0,6 0 126 0 0,0 0 10 0 0,-6 0 4 0 0,13-3 0 0 0,6-3-122 0 0,2-1-18 0 0,4 1 0 0 0,0-5-24 0 0,5-7-94 0 0,2 5-18 0 0,1-2-2 0 0,-1-5-2 0 0,0 3-346 0 0,-1 2-68 0 0,21-25-14 0 0,-24 17-4 0 0</inkml:trace>
  <inkml:trace contextRef="#ctx0" brushRef="#br1" timeOffset="151.32">7518 14414 4262 0 0,'0'8'378'0'0,"-2"3"-302"0"0,2 5-60 0 0,-2-3-16 0 0,-1 6 356 0 0,3-3 68 0 0,0 0 16 0 0,3 2 0 0 0,-1-3-332 0 0,2 4-68 0 0,0-2-12 0 0,-1 2-4 0 0,5-4-24 0 0,2 5-26 0 0,-1-5 4 0 0,1 0 2 0 0,3 0-28 0 0,1-5-8 0 0,-1 1 0 0 0,0-1 0 0 0,-1-1 26 0 0,1-1 6 0 0,-2-6 0 0 0,3 0 0 0 0,-5-1 8 0 0,1-2 16 0 0,-1-3-26 0 0,5-2 10 0 0,-3 0 16 0 0,-1-5 18 0 0,3 0-2 0 0,0-7-16 0 0,-1 1 0 0 0,5-6 0 0 0,-4 2 0 0 0,-1-1 0 0 0,3-2-18 0 0,-2 0 2 0 0,3-1 0 0 0,-3 1 0 0 0,-4-5-22 0 0,1 4-2 0 0,-6 0-2 0 0,3 2 0 0 0,-1 1 42 0 0,-4-1 0 0 0,4 4 0 0 0,-6 0 0 0 0,0 0 16 0 0,2 7 14 0 0,-4-5 2 0 0,2 5 0 0 0,0 3 24 0 0,0 2 8 0 0,0 1 0 0 0,2 4 0 0 0,-2 2 6 0 0,0 0 2 0 0,0 0 0 0 0,0 0 0 0 0,-2 8-40 0 0,-2 3-6 0 0,4 4-2 0 0,-2 0 0 0 0,0 8 0 0 0,4-4-2 0 0,0 4 0 0 0,4 2 0 0 0,-6 2 22 0 0,5-1 4 0 0,1-1 2 0 0,3 3 0 0 0,5 1-18 0 0,-5-2-2 0 0,5-2-2 0 0,-1-2 0 0 0,1-1-28 0 0,0-3 0 0 0,0 0 16 0 0,-2-1-16 0 0,1-1-110 0 0,0-6-26 0 0,-3-5-8 0 0,1 1 0 0 0,-3-3-324 0 0,3-6-66 0 0</inkml:trace>
  <inkml:trace contextRef="#ctx0" brushRef="#br1" timeOffset="152.32">8299 14226 576 0 0,'3'10'24'0'0,"-3"-3"8"0"0,0 1-32 0 0,0-2 0 0 0,4 3 0 0 0,-4 1 0 0 0,8 3 1220 0 0,-6 2 238 0 0,0-1 48 0 0,-2 5 10 0 0,5 2-1206 0 0,1-2-242 0 0,-2 3-48 0 0,2 2-20 0 0,1-2 0 0 0,-3 3-40 0 0,2 2 6 0 0,-1-4 2 0 0,-1-1-90 0 0,-2-1-18 0 0,-2-2-4 0 0,0 0 0 0 0,-2-3 44 0 0,-2 1 8 0 0,3-4 2 0 0,-5 2 0 0 0,2-3 144 0 0,-2-1 28 0 0,1 1 6 0 0,3-3 2 0 0,-4-3-24 0 0,4 4-4 0 0,-4-3-2 0 0,3-3 0 0 0,3-4-14 0 0,0 0-4 0 0,0 0 0 0 0,0 0 0 0 0,0 0-26 0 0,0 0 0 0 0,-2-8-16 0 0,-2 0 0 0 0,4-1 0 0 0,2-2 0 0 0,0-1 16 0 0,3-1 8 0 0,-3-4 0 0 0,2 0 2 0 0,0 1 0 0 0,5-5 32 0 0,-1 2 6 0 0,2 2 2 0 0,3-4 0 0 0,-5 4-4 0 0,3-6-2 0 0,2 1 0 0 0,1 3 0 0 0,-1-5-28 0 0,2 8-8 0 0,-2-6 0 0 0,3 5 0 0 0,-1-2-24 0 0,-1 4 0 0 0,-1 0-18 0 0,-4-2 18 0 0,3 3-134 0 0,-1 3-14 0 0,1-4-4 0 0,-5 5 0 0 0,1 4-118 0 0,-1-1-24 0 0,-3-1-4 0 0,2 4-2 0 0,0 2 92 0 0,-6 2 16 0 0,0 0 6 0 0,5 4 0 0 0,-3 4 26 0 0,4-2 8 0 0,-4 5 0 0 0,0 0 0 0 0,5 1 178 0 0,-1-1 38 0 0,0 1 6 0 0,1-1 2 0 0,3 2 160 0 0,-2 5 32 0 0,3-5 6 0 0,-3 2 2 0 0,-5 3-84 0 0,7 1-16 0 0,-1-3-4 0 0,1 3 0 0 0,-2 0-136 0 0,1 1-32 0 0,1 1 0 0 0,-2-4 0 0 0,1 2 0 0 0,-6-4 0 0 0,4 4 0 0 0,-4-6 0 0 0,1 1 0 0 0,-2-3 0 0 0,-2 1 0 0 0,0-3 0 0 0,0-1 0 0 0,0-8 16 0 0,-8-4 4 0 0,7 0-20 0 0,-6-4 42 0 0,4 3-2 0 0,-3-10-2 0 0,3-1 0 0 0,3 1-38 0 0,-2-6 0 0 0,2 0 16 0 0,2-2-16 0 0,-2 2 0 0 0,3-7 0 0 0,3 1 0 0 0,-3 3 0 0 0,5-3 0 0 0,0 2 0 0 0,0 2 0 0 0,-1-2 0 0 0,5 2 0 0 0,1-3 0 0 0,-3 3 16 0 0,3 0-16 0 0,2 0 16 0 0,-4 2-16 0 0,3 0 24 0 0,-1 4-24 0 0,2 2 0 0 0,-1 3 0 0 0,-1 1 0 0 0,0 3 0 0 0,-1 3 52 0 0,-1 1 10 0 0,2 2 2 0 0,-3 4 0 0 0,-1 2-88 0 0,3 1-16 0 0,-2 7-2 0 0,1-1-2 0 0,-7 9 14 0 0,2-1 4 0 0,3 5 0 0 0,-5 1 0 0 0,2 4 2 0 0,-4-1 0 0 0,0 4 0 0 0,3-1 0 0 0,1 1 24 0 0,0 1-18 0 0,-4-6 18 0 0,5-1-16 0 0,1-1 32 0 0,-1 0 8 0 0,5-4 2 0 0,-1-2 0 0 0,4-2 48 0 0,4-2 10 0 0,-1-4 2 0 0,1-1 0 0 0,2-1 20 0 0,-2-3 6 0 0,3 0 0 0 0,2-6 0 0 0,-4-2-76 0 0,5-4-14 0 0,-2 1-4 0 0,4-5 0 0 0,-6-3-128 0 0,7-1-26 0 0,-1-3-4 0 0,1 0-2 0 0,1-4-256 0 0,-2-2-50 0 0,24-23-12 0 0,-15 11-2 0 0</inkml:trace>
  <inkml:trace contextRef="#ctx0" brushRef="#br1" timeOffset="153.32">10921 13816 3570 0 0,'0'0'318'0'0,"-4"-3"-254"0"0,0-3-64 0 0,1-4 0 0 0,0-1 632 0 0,-2 3 112 0 0,3 3 24 0 0,0-7 6 0 0,0 5-582 0 0,2-3-114 0 0,-2 6-24 0 0,2 4-6 0 0,0-4-48 0 0,0 4-40 0 0,-1 6 6 0 0,1 8 2 0 0,0 5-36 0 0,-5 5-6 0 0,5 3-2 0 0,0 5 0 0 0,-3 6 38 0 0,1 8 8 0 0,0 3 2 0 0,-2 3 0 0 0,1 3 28 0 0,-5-1 0 0 0,6-1 0 0 0,-2-1 0 0 0,-1 3 0 0 0,3-4 0 0 0,-3-1 24 0 0,4-5-24 0 0,1 1 88 0 0,1-10 2 0 0,-1-5 2 0 0,7-3 0 0 0,-2-1-48 0 0,-1-2-10 0 0,6-4-2 0 0,-1-6 0 0 0,4-2-14 0 0,1-1-2 0 0,1-5-16 0 0,-2-3 24 0 0,10-4-50 0 0,0-1-12 0 0,2-4-2 0 0,3-6 0 0 0,-3-8-176 0 0,-2-2-34 0 0,1-7-8 0 0,-6-5-2342 0 0</inkml:trace>
  <inkml:trace contextRef="#ctx0" brushRef="#br1" timeOffset="154.32">10815 14265 6738 0 0,'0'0'298'0'0,"0"0"62"0"0,0 0-288 0 0,0 0-56 0 0,8 0 56 0 0,3-2 10 0 0,0-2 4 0 0,5-2 0 0 0,5 0-112 0 0,3-5-22 0 0,5 3-6 0 0,5-5 0 0 0,3-4-316 0 0,1 0-64 0 0,-2-4-14 0 0,-8 4 0 0 0</inkml:trace>
  <inkml:trace contextRef="#ctx0" brushRef="#br1" timeOffset="155.32">11252 14267 5348 0 0,'0'8'118'0'0,"0"-2"24"0"0,0-1 4 0 0,0 1 6 0 0,0 5-122 0 0,4-3-30 0 0,-1-2 0 0 0,3-1 0 0 0,-2 3 56 0 0,3 0 8 0 0,-3-5 0 0 0,4 1 0 0 0,3 0-64 0 0,-5-4 0 0 0,4 0 0 0 0,-1-1 0 0 0,2-2 0 0 0,1-2-20 0 0,-5 1 0 0 0,3-4 0 0 0,-1 2 20 0 0,1-5 24 0 0,2 3-4 0 0,-7-3-2 0 0,7 0 38 0 0,-5-5 6 0 0,1 3 2 0 0,0 0 0 0 0,-3-1-8 0 0,1-3-2 0 0,0 4 0 0 0,-2-2 0 0 0,-1-2-30 0 0,1 5-8 0 0,-4-3 0 0 0,4 1 0 0 0,-8 3-16 0 0,4-2 0 0 0,-4-1 0 0 0,1 1 0 0 0,-1 0 0 0 0,0 1 0 0 0,-4 1 0 0 0,3-1 0 0 0,1 5 0 0 0,-8-3 26 0 0,5 5-6 0 0,-5-1-2 0 0,3 4-18 0 0,1-2 0 0 0,-2 4 0 0 0,1 0 16 0 0,-2 2-16 0 0,-2 0 0 0 0,3 4 0 0 0,-2 1 0 0 0,7 5 0 0 0,-6 1 0 0 0,1 8 0 0 0,-2 0 0 0 0,1 4 0 0 0,5-1 0 0 0,-5 5 0 0 0,3 2 0 0 0,0 1 0 0 0,1 4 0 0 0,1 0 0 0 0,0 4 0 0 0,5 4 64 0 0,-5-4 8 0 0,6 4 0 0 0,0-2 2 0 0,0-4-42 0 0,2-4-8 0 0,3 0 0 0 0,-1-3-2 0 0,4-4-98 0 0,-4-5-20 0 0,5-4-2 0 0,-3-1-2 0 0,3-9-154 0 0,-1-3-30 0 0,3-5-6 0 0,-3-5-2 0 0,3-3-262 0 0,5-9-54 0 0,-3-1-8 0 0,3-3-4 0 0,-2-3-56 0 0,4 1-12 0 0,-1 0 0 0 0,-2 0-2 0 0,4 6 690 0 0,-5-4 144 0 0,-3 6 24 0 0,2-2 8 0 0,-1 0 390 0 0,3 5 78 0 0,0 1 16 0 0,0 3 4 0 0,-1 3-280 0 0,-2-1-54 0 0,-1 0-10 0 0,-2 6-4 0 0,3 0-120 0 0,-5 4-24 0 0,3 2-4 0 0,-2-1-2 0 0,-1 5-30 0 0,0-1-4 0 0,3 5-2 0 0,-6 1 0 0 0,2-4-32 0 0,1 3-6 0 0,-1-1-2 0 0,-2-2 0 0 0,0 1-58 0 0,1-1-14 0 0,-1-3-2 0 0,-2-4 0 0 0,4 3-16 0 0,-6-7-22 0 0,0 0 6 0 0,6 2 0 0 0,-1-2 38 0 0,-3-2-6 0 0,2-3 0 0 0,-2-1-16 0 0,4-2 0 0 0,-3 3 18 0 0,3-9-18 0 0,-4-1 18 0 0,4 0-18 0 0,-1 0 24 0 0,-1-4-24 0 0,0-1 16 0 0,6 0-16 0 0,-5-1 0 0 0,3 3 0 0 0,-2-1 0 0 0,-1 2 0 0 0,3 0 0 0 0,3 2 0 0 0,1-1 0 0 0,-7 5 0 0 0,7 0-20 0 0,-3-3 20 0 0,1 5 0 0 0,-1 1 0 0 0,-4 2 0 0 0,4-1 0 0 0,-4 3 20 0 0,7 4 6 0 0,5-2 2 0 0,-7 4 0 0 0,5-2-28 0 0,-2 4 0 0 0,-1 3 0 0 0,3-1 0 0 0,0 2 0 0 0,4-3 0 0 0,-3 5 0 0 0,1 1 0 0 0,-4-3 0 0 0,0 3-24 0 0,-1 3 24 0 0,-1-1-26 0 0,-5-2 0 0 0,1-1 0 0 0,-3 1 0 0 0,4-3 0 0 0,-6 2-30 0 0,0-1-4 0 0,-2 1-2 0 0,0-7 0 0 0,0-3 44 0 0,0 0 2 0 0,0 0 16 0 0,0 0 28 0 0,0 0-4 0 0,0-3 0 0 0,-4-3 12 0 0,2 0 2 0 0,2-3 0 0 0,-6-1 0 0 0,6-1-6 0 0,0-1-2 0 0,0-1 0 0 0,0 0 0 0 0,0-3-30 0 0,0 5 0 0 0,6-6 16 0 0,-4 4-16 0 0,2-1 0 0 0,3 1 18 0 0,-3 2-18 0 0,0-3 16 0 0,5 5 44 0 0,-3-1 8 0 0,0 3 2 0 0,1-1 0 0 0,1 4 2 0 0,-2-2 2 0 0,5 3 0 0 0,-1 3 0 0 0,1 0-10 0 0,-3 2-4 0 0,9 3 0 0 0,-4 1 0 0 0,3 2-44 0 0,-1-1-16 0 0,4 5 0 0 0,-2 1 0 0 0,2-2 0 0 0,-6 1 0 0 0,3-1-26 0 0,1 1 8 0 0,-2-1-146 0 0,-4 0-28 0 0,-1 3-8 0 0,-2-5-1682 0 0,1 3-338 0 0</inkml:trace>
  <inkml:trace contextRef="#ctx0" brushRef="#br1" timeOffset="156.32">12668 14172 1958 0 0,'4'11'174'0'0,"-3"-3"-140"0"0,5-5-34 0 0,-4 7 0 0 0,0-4 904 0 0,0 4 176 0 0,4 1 32 0 0,-5 2 8 0 0,3 2-780 0 0,-2 3-156 0 0,2-1-32 0 0,0 7-8 0 0,-2 1-94 0 0,0 4-18 0 0,5-1-6 0 0,-3 7 0 0 0,2-3-26 0 0,1 1 0 0 0,-1-1 0 0 0,0 2 0 0 0,1-1 0 0 0,-2-3 0 0 0,0 4-16 0 0,1-7 16 0 0,-6 3-16 0 0,1-3 16 0 0,-1 0 0 0 0,0-2 0 0 0,-1 3-48 0 0,-3-11 2 0 0,4 6 2 0 0,-4-8 0 0 0,-2 1 22 0 0,2-9 6 0 0,-1 3 0 0 0,1-3 0 0 0,0-7 16 0 0,-5 0 0 0 0,5-3 0 0 0,-4-1 0 0 0,-1-6 0 0 0,3-3 0 0 0,-4-8 0 0 0,3 0 0 0 0,3-8 0 0 0,-4 1 0 0 0,5-4 0 0 0,-5-5 0 0 0,0 1-18 0 0,3-4-14 0 0,1-4 0 0 0,-4-1-2 0 0,4-5 34 0 0,3 4 0 0 0,-1 2 0 0 0,-2 1 18 0 0,4 3 2 0 0,0-2 0 0 0,4 1 0 0 0,-2 3 0 0 0,1-2 12 0 0,5 2 0 0 0,-4 4 2 0 0,3 6 0 0 0,1 1-2 0 0,2 4 0 0 0,3 0 0 0 0,0 4 0 0 0,4 4 30 0 0,-5 1 4 0 0,1 3 2 0 0,0 1 0 0 0,3 5-42 0 0,-5-1-8 0 0,6 4-2 0 0,-2 2 0 0 0,1 2-16 0 0,-3 0 0 0 0,6 6 0 0 0,-4 3 0 0 0,5-5 0 0 0,-3 11 0 0 0,2-5 0 0 0,-4 3 0 0 0,-4 0 0 0 0,1 6 0 0 0,-3-2 0 0 0,-7 0 0 0 0,-2 6 0 0 0,-7-1 0 0 0,-5 3 0 0 0,-3 2 0 0 0,-2-2-42 0 0,-6 3-14 0 0,0-3 0 0 0,-7-1-2 0 0,1-1-108 0 0,-2 4-20 0 0,-1-7-6 0 0,3-3 0 0 0,5 2-244 0 0,5-3-50 0 0,-19 12-10 0 0,17-16 0 0 0</inkml:trace>
  <inkml:trace contextRef="#ctx0" brushRef="#br1" timeOffset="157.32">13642 14236 6054 0 0,'0'0'134'0'0,"0"0"26"0"0,0 0 8 0 0,0 0 0 0 0,0 7-134 0 0,0-3-34 0 0,0 4 0 0 0,-2 1 0 0 0,2-3 72 0 0,-1 5 6 0 0,1 1 2 0 0,-5-1 0 0 0,2 2-42 0 0,1 1-8 0 0,0 3-2 0 0,0-2 0 0 0,-3 4-10 0 0,-3-2-2 0 0,0 2 0 0 0,-2 0 0 0 0,5 0-34 0 0,-4-1-8 0 0,-3-1-2 0 0,-1-6 0 0 0,-3-3-266 0 0,1 2-52 0 0,-2-3-12 0 0</inkml:trace>
  <inkml:trace contextRef="#ctx0" brushRef="#br1" timeOffset="158.32">13620 13755 7048 0 0,'0'0'156'0'0,"0"0"32"0"0,0 0 6 0 0,7-2 2 0 0,-3-4-156 0 0,6-1-40 0 0,-3 0 0 0 0,1 1 0 0 0,-1-2-134 0 0,-3 3-34 0 0,4-3-6 0 0</inkml:trace>
  <inkml:trace contextRef="#ctx0" brushRef="#br3" timeOffset="159.32">4005 15513 806 0 0,'-17'-11'72'0'0,"10"3"-72"0"0,-5 3 0 0 0,1-7 0 0 0,-1 2 1052 0 0,3-1 196 0 0,1-2 40 0 0,2 1 8 0 0,4 1-944 0 0,1-3-188 0 0,1 1-38 0 0,1 2-8 0 0,5-6-84 0 0,0 3-16 0 0,1-1-2 0 0,5 0-16 0 0,0 0 16 0 0,1 3-16 0 0,-2 1 0 0 0,5 5 0 0 0,4 4 0 0 0,-2 2 0 0 0,3 4 0 0 0,-2 7 0 0 0,-2 5 0 0 0,2 6-22 0 0,-4 3 22 0 0,-4 7-26 0 0,1 5 26 0 0,-3 6 0 0 0,3 5 0 0 0,-5 6 0 0 0,1-3-76 0 0,1 0-10 0 0,-4-9-2 0 0,-2-6 0 0 0,7-3 52 0 0,-7-6 10 0 0,3-5 2 0 0,4-1 0 0 0,-4-5 24 0 0,1-5 0 0 0,3-3 0 0 0,-6-3 0 0 0,5-5 70 0 0,-1 0 0 0 0,3-2 0 0 0,-1-5 0 0 0,3-1-16 0 0,0-9-4 0 0,2 6 0 0 0,-5-6 0 0 0,-4-2-26 0 0,3 0-8 0 0,-1-1 0 0 0,1 0 0 0 0,-5 1-16 0 0,2-1 0 0 0,-6 5 0 0 0,4 2 0 0 0,-4 1 0 0 0,0 3-22 0 0,-4 5 6 0 0,4 4 0 0 0,0 0 0 0 0,-2 11 0 0 0,-4 1 0 0 0,4 12 0 0 0,-1 2-38 0 0,-3 4-6 0 0,6 4-2 0 0,0 10 0 0 0,0 7 34 0 0,4 5 6 0 0,-2 3 2 0 0,-2 6 0 0 0,3-3 20 0 0,1 7 0 0 0,6 2-18 0 0,-5-9 18 0 0,3-6-26 0 0,-8-3 2 0 0,4-8 2 0 0,-8 1 0 0 0,0-4 120 0 0,-3-2 24 0 0,-7-2 6 0 0,3-3 0 0 0,-6 3 86 0 0,-2-6 18 0 0,-6-2 2 0 0,6-1 2 0 0,-6-4-148 0 0,4-6-28 0 0,-2 0-6 0 0,1-7-2 0 0,-3-7-188 0 0,0 1-36 0 0,0-6-8 0 0</inkml:trace>
  <inkml:trace contextRef="#ctx0" brushRef="#br2" timeOffset="160.32">5319 11254 3570 0 0,'-7'-4'318'0'0,"0"-2"-254"0"0,-2 4-64 0 0,2-1 0 0 0,-1-3 438 0 0,-3 4 74 0 0,-3 0 16 0 0,3 0 4 0 0,-5-4-408 0 0,1 6-82 0 0,-10-1-16 0 0,3 1-2 0 0,-9 1-24 0 0,-1 3-32 0 0,-1-2 8 0 0,-1 0 2 0 0,-4 2-44 0 0,-2 2-10 0 0,0-3-2 0 0,0 1 0 0 0,-6 2 78 0 0,4-4 0 0 0,4 2 0 0 0,2 1 0 0 0,3-1 0 0 0,1 4 0 0 0,4-4 0 0 0,-3-1 0 0 0,3 3 68 0 0,5 0 28 0 0,-2 0 8 0 0,0 0 0 0 0,6 3-16 0 0,-4-1 0 0 0,10-5-2 0 0,-4 9 0 0 0,0-4-66 0 0,1 3-20 0 0,3 2 0 0 0,0-1 0 0 0,3 3 24 0 0,1 2-8 0 0,1 4 0 0 0,-1 4-16 0 0,1 1 0 0 0,2 7-18 0 0,2-1-2 0 0,1 6 0 0 0,3 2 20 0 0,-2 8 0 0 0,-2 5 0 0 0,4 0-16 0 0,0 5 16 0 0,0 1 0 0 0,0 4 0 0 0,4 7 0 0 0,-2 0 0 0 0,-2 3 0 0 0,3 1 0 0 0,-3 1 0 0 0,2 7 0 0 0,-2-4 0 0 0,0 0 0 0 0,0-6 0 0 0,0 6 0 0 0,-2-3 0 0 0,4 1 0 0 0,-2 2 0 0 0,-2-6 0 0 0,2 3 18 0 0,2 4-18 0 0,-2-2 0 0 0,2-3 20 0 0,-2 4-20 0 0,4-1 16 0 0,-4 1-16 0 0,0 0 0 0 0,2-2 0 0 0,-2-2 16 0 0,2 2-16 0 0,2 5 0 0 0,-2-5 0 0 0,1 0 0 0 0,-3-4 0 0 0,2-5 0 0 0,2 3 0 0 0,-4-3 0 0 0,4-6 16 0 0,0 0-16 0 0,-4-4 0 0 0,3-5 0 0 0,-1-3 0 0 0,2 1 0 0 0,-4-7 0 0 0,4 0 0 0 0,0-2 16 0 0,-2-3-16 0 0,3-1 0 0 0,-1-5 0 0 0,0-5 16 0 0,0 3-32 0 0,-4-9-8 0 0,6 0-2 0 0,1-6 0 0 0,-1 1 26 0 0,0-5 0 0 0,-3-1 0 0 0,5-3 0 0 0,3-3 20 0 0,3 2 4 0 0,-3-4 0 0 0,8-2 0 0 0,2-2 64 0 0,2 0 12 0 0,0-2 4 0 0,4 0 0 0 0,1-3-50 0 0,3 3-10 0 0,5-6-2 0 0,0 3 0 0 0,0-5-42 0 0,1 2 0 0 0,1-1 0 0 0,0 0 16 0 0,2 1-132 0 0,-6-3-26 0 0,-4 1-4 0 0,1 1-2602 0 0</inkml:trace>
  <inkml:trace contextRef="#ctx0" brushRef="#br2" timeOffset="161.32">-99 13814 4146 0 0,'0'0'368'0'0,"0"0"-294"0"0,0-6-58 0 0,0 2-16 0 0,0 1 392 0 0,0-3 74 0 0,4 0 16 0 0,-2-3 4 0 0,-1-5-378 0 0,5-3-76 0 0,2 0-14 0 0,5-4-2 0 0,-3-6 24 0 0,1-3 4 0 0,-1-2 2 0 0,5-4 0 0 0,2-4-28 0 0,-5-1-18 0 0,-1-4 24 0 0,-1-5-24 0 0,-5 1 0 0 0,-1 1-34 0 0,2 1 2 0 0,-6-3 2 0 0,-2 2-10 0 0,-2 2-4 0 0,0-1 0 0 0,-3-1 0 0 0,-5 2-8 0 0,3 4-2 0 0,-5-1 0 0 0,1 3 0 0 0,0 2 36 0 0,1 0 18 0 0,-3 1-20 0 0,-2 1 20 0 0,6 0-22 0 0,-4 5 22 0 0,3 1-24 0 0,-1 5 24 0 0,3 2-20 0 0,-1 4 20 0 0,2 0-16 0 0,1 8 16 0 0,-2 1-22 0 0,1 4 22 0 0,3 1-26 0 0,0 5 10 0 0,1 3-6 0 0,3 5 0 0 0,2 10 0 0 0,0-1 0 0 0,0 7-10 0 0,2 5 0 0 0,3-1-2 0 0,1 7 0 0 0,0 1 34 0 0,5 0-24 0 0,3 2 24 0 0,1 6-20 0 0,2 4 20 0 0,4 7 0 0 0,1 0 0 0 0,7 3-16 0 0,-1 1 16 0 0,3 3-16 0 0,5 3 16 0 0,0 2-16 0 0,5-2 16 0 0,-3-1 0 0 0,-2-5 0 0 0,-4-5 0 0 0,0-5 0 0 0,-3-3 0 0 0,-1-8 0 0 0,-5-4-16 0 0,-4-3 16 0 0,-2-5-20 0 0,-1 0 20 0 0,-1-12-20 0 0,-7 0 64 0 0,-2-3 12 0 0,1-1 4 0 0,-5-2 0 0 0,0-5-28 0 0,-2-3-4 0 0,0 0-2 0 0,0 0 0 0 0,0 0 18 0 0,-4-8 4 0 0,-2 1 0 0 0,-1-6 0 0 0,-1-8-24 0 0,0 2-6 0 0,1 1 0 0 0,-1-4 0 0 0,-1-5-18 0 0,-1-2-24 0 0,4 3 4 0 0,1-3 2 0 0,-3-2 18 0 0,2 5 0 0 0,4 0 0 0 0,-1-3 0 0 0,3 2 0 0 0,0 4 22 0 0,0-3-6 0 0,3 7 0 0 0,-1 1 30 0 0,4 5 4 0 0,-4 0 2 0 0,4 1 0 0 0,-1 2-8 0 0,1 3-2 0 0,4 3 0 0 0,-1 4 0 0 0,6 0-42 0 0,5 4 0 0 0,-7 6 0 0 0,6-1 0 0 0,2 1-22 0 0,0 3 22 0 0,0 2-26 0 0,2 1 10 0 0,-1-1 16 0 0,3 0 0 0 0,-6-2-18 0 0,3-1 18 0 0,-2-3 0 0 0,-2 1 0 0 0,1-5 0 0 0,-2-1 0 0 0,0 2 0 0 0,0-4 0 0 0,2 0 0 0 0,-6-4 0 0 0,6 0-30 0 0,-5 0-2 0 0,1-6-2 0 0,-2-1 0 0 0,-1-3-174 0 0,1-1-32 0 0,0-2-8 0 0,1-4-1344 0 0,-5-2-266 0 0</inkml:trace>
  <inkml:trace contextRef="#ctx0" brushRef="#br2" timeOffset="162.32">991 12824 4808 0 0,'0'0'214'0'0,"-4"0"42"0"0,-2 2-204 0 0,1 0-52 0 0,-1 1 126 0 0,2 2 14 0 0,0 2 4 0 0,1 0 0 0 0,-4 3-92 0 0,2 4-18 0 0,-1 3-2 0 0,0 0-2 0 0,3 2-62 0 0,-5-4-14 0 0,0 0-2 0 0,1 4 0 0 0,1 0 48 0 0,3 0 0 0 0,-4-3 0 0 0,2 3 0 0 0,3-4 0 0 0,-2-1 30 0 0,2-3-6 0 0,2 6 0 0 0,0-7 16 0 0,2 1 0 0 0,2 4 2 0 0,-2-3 0 0 0,0-3-18 0 0,3 6-2 0 0,0-3-2 0 0,4-3 0 0 0,-4 7-20 0 0,5-5 0 0 0,-2-2 0 0 0,1 3-22 0 0,1-3 22 0 0,-2-1 0 0 0,-5-4 0 0 0,3-2 0 0 0,2-2 16 0 0,-3 0-16 0 0,1-2 20 0 0,-2-2-20 0 0,3-4 22 0 0,-1-1-22 0 0,-2-3 24 0 0,5-1-24 0 0,-5 2 0 0 0,6-6 0 0 0,-6-2 0 0 0,1 3 0 0 0,1-5-24 0 0,-4 4-4 0 0,0-4-2 0 0,2 4 0 0 0,-2-2 14 0 0,-2-2 16 0 0,-2 6-26 0 0,2-2 10 0 0,-6 0 16 0 0,4 3 0 0 0,-2-1 0 0 0,2 4 0 0 0,0-1 0 0 0,-1 3 16 0 0,1-1-16 0 0,0 4 0 0 0,2 1 0 0 0,0 5 18 0 0,-4-4-18 0 0,4 4 30 0 0,0 0-8 0 0,0 0-2 0 0,4 7 0 0 0,-2 1 2 0 0,3 0 0 0 0,-3-1 0 0 0,4 1 0 0 0,-2 1 40 0 0,3 3 8 0 0,5-3 2 0 0,1 3 0 0 0,2-5-40 0 0,1 1-6 0 0,5 0-2 0 0,-1-3 0 0 0,0 1-110 0 0,-1-2-22 0 0,-2-2-4 0 0,0 0-1600 0 0,-2-2-320 0 0</inkml:trace>
  <inkml:trace contextRef="#ctx0" brushRef="#br2" timeOffset="163.32">1267 12799 1266 0 0,'0'0'112'0'0,"0"0"-88"0"0,0 0 900 0 0,0 0 180 0 0,8-2 38 0 0,-4 2 6 0 0,7 0-844 0 0,1 0-170 0 0,1 2-34 0 0,1 0-6 0 0,1 0-74 0 0,4 4-20 0 0,-4-3 0 0 0,2 3 0 0 0,-2 0 0 0 0,1 1-26 0 0,-3 1 2 0 0,-2 0 2 0 0,-1 0-98 0 0,-4-3-18 0 0,-3-1-6 0 0,1 3 0 0 0,-4-7 34 0 0,0 0 6 0 0,-4 8 2 0 0,3-8 0 0 0,-5 4 126 0 0,2-4 24 0 0,-4-4 4 0 0,1 4 2 0 0,1-8 104 0 0,-2 1 20 0 0,1 1 6 0 0,-1-2 0 0 0,1-3-24 0 0,-1 3-2 0 0,-3-5-2 0 0,3-2 0 0 0,2 0-62 0 0,3-1-14 0 0,-1-1 0 0 0,1 0-2 0 0,3-2-54 0 0,3-4-24 0 0,2 4 20 0 0,3 0-20 0 0,0 0 0 0 0,-1-2 0 0 0,5 2 0 0 0,3 2 0 0 0,-4 2-96 0 0,3-3-8 0 0,1 1 0 0 0,2 0-1754 0 0,2 6-352 0 0</inkml:trace>
  <inkml:trace contextRef="#ctx0" brushRef="#br2" timeOffset="164.32">1737 12299 5234 0 0,'-19'5'232'0'0,"13"-3"48"0"0,-1 0-224 0 0,-5 0-56 0 0,1 4 0 0 0,1-2 0 0 0,1 3 88 0 0,-2-1 6 0 0,5 3 2 0 0,-4 5 0 0 0,-3-3-78 0 0,0 4-18 0 0,5 1 0 0 0,0-1 0 0 0,1 0 0 0 0,-3 4 0 0 0,7 0 0 0 0,-5 2 0 0 0,6-2 0 0 0,0 0 0 0 0,2 0 0 0 0,0 4 0 0 0,2-6 0 0 0,0 2 0 0 0,6-3 0 0 0,-3-1 16 0 0,3-4 0 0 0,3 1-16 0 0,-3 0 24 0 0,1-5-8 0 0,-1-2 40 0 0,2 3 8 0 0,-5-8 2 0 0,7 0 0 0 0,-5 0-50 0 0,5-8-16 0 0,-3 3 0 0 0,1-4 0 0 0,-3-3 32 0 0,3-3-8 0 0,-6-6-2 0 0,1 4 0 0 0,3-4-4 0 0,-4-4 0 0 0,0 0 0 0 0,-3 2 0 0 0,3-1-18 0 0,-4-1 0 0 0,-4 2-24 0 0,-1-2 24 0 0,-3 1-24 0 0,2 0 24 0 0,-5 2-20 0 0,0-3 20 0 0,-1-4 0 0 0,-3 3 0 0 0,2-1 0 0 0,-3-3 0 0 0,1 4 24 0 0,-4-4-24 0 0,2 0 24 0 0,-2 3-24 0 0,2 0 20 0 0,-2 3-20 0 0,1-5 16 0 0,3 2-16 0 0,-2 3 0 0 0,6-1 0 0 0,-5 0 16 0 0,-1 2-16 0 0,8-6 0 0 0,-1 10 0 0 0,-3-1 0 0 0,2 2 0 0 0,1-1 0 0 0,2 6 0 0 0,0-2 0 0 0,3 2 0 0 0,-3 3 0 0 0,2 2 26 0 0,5 1-6 0 0,-3 1-2 0 0,0 2 14 0 0,2 2 4 0 0,2 2 0 0 0,0 0 0 0 0,4 8-36 0 0,2 3 0 0 0,1 7-22 0 0,1-3 22 0 0,5 4-26 0 0,-1 2 26 0 0,3 3 0 0 0,0 3 0 0 0,2 0-18 0 0,2-3 18 0 0,4 3 0 0 0,0 0 0 0 0,2 4 0 0 0,3-3 0 0 0,1 6 0 0 0,2-1 16 0 0,-5-3-16 0 0,7 1 20 0 0,-7-3-4 0 0,1 3-16 0 0,0-6 24 0 0,-5-3-2 0 0,-3 1-2 0 0,0-8 0 0 0,-1 5 0 0 0,1-7-20 0 0,-8 0 20 0 0,7-3-20 0 0,-5 1 20 0 0,-4-5-76 0 0,3 1-14 0 0,-5-3-2 0 0,3-4-2 0 0,-2 4-238 0 0,-1-8-46 0 0,-3 4-10 0 0</inkml:trace>
  <inkml:trace contextRef="#ctx0" brushRef="#br2" timeOffset="165.32">1935 12095 2072 0 0,'0'0'92'0'0,"0"0"20"0"0,0 0-90 0 0,0 0 698 0 0,0 0 142 0 0,0 0 26 0 0,0 7 8 0 0,4-3-680 0 0,2 4-136 0 0,-2 4-28 0 0,3-3-4 0 0,-1-2 12 0 0,4 3 4 0 0,3 2 0 0 0,0-1 0 0 0,-5 4 2 0 0,7-1 2 0 0,0-5 0 0 0,4 1 0 0 0,-2 1-26 0 0,3-5-4 0 0,-3 3-2 0 0,2-3 0 0 0,-4-2-12 0 0,-3-2-4 0 0,-1 0 0 0 0,-1-4 0 0 0,1 0-4 0 0,-7 0-16 0 0,1-6 24 0 0,-3 2-8 0 0,2-3 30 0 0,-2-2 4 0 0,-2-3 2 0 0,-2 2 0 0 0,-2 1 4 0 0,2-2 0 0 0,1-1 0 0 0,-3 1 0 0 0,-6-2-26 0 0,5 0-6 0 0,-3 1 0 0 0,0-1 0 0 0,3 4-24 0 0,-1-1 0 0 0,0-1 0 0 0,1 3 0 0 0,3 1 0 0 0,-2-1 0 0 0,4 5 0 0 0,0 5-36 0 0,0 0-12 0 0,6 0-4 0 0,5 0 0 0 0,-2 4 12 0 0,1-3 0 0 0,3 5 2 0 0,1 0 0 0 0,1 3 14 0 0,2-7 0 0 0,0 6 2 0 0,0-6 0 0 0,2 0-2 0 0,-2-4 0 0 0,5 0 0 0 0,-1-6 0 0 0,-7 3 24 0 0,4-7 0 0 0,-1-5 0 0 0,-4 4 16 0 0,-3-1 30 0 0,-3-1 6 0 0,1-4 2 0 0,-2 2 0 0 0,-4-4 8 0 0,-2-2 2 0 0,-6 2 0 0 0,2 0 0 0 0,-3-2-36 0 0,-9 2-6 0 0,5 0-2 0 0,-4 2 0 0 0,-1-2-20 0 0,-1 2-32 0 0,4 2 8 0 0,-6-2 2 0 0,3 2-130 0 0,1-2-28 0 0,-2 4-4 0 0,6-1-2 0 0,-3-1-294 0 0,3 4-56 0 0</inkml:trace>
  <inkml:trace contextRef="#ctx0" brushRef="#br2" timeOffset="166.32">2732 11585 2304 0 0,'0'0'204'0'0,"0"0"-164"0"0,0-6-40 0 0,-2 4 368 0 0,2 2 66 0 0,-4-7 14 0 0,2 5 0 0 0,-4-2-260 0 0,5 0-52 0 0,-3 0-12 0 0,2 2-2 0 0,-4-1-76 0 0,0 1-16 0 0,6 2-4 0 0,-3-5 0 0 0,-3 4-8 0 0,-2-1-2 0 0,1 2 0 0 0,1 0 0 0 0,0 2 28 0 0,-4-2 4 0 0,3 1 2 0 0,0 4 0 0 0,1-2 22 0 0,0 5 2 0 0,-3-2 2 0 0,1 3 0 0 0,2 1-76 0 0,-2-3 0 0 0,-1 5-28 0 0,3 1 8 0 0,2 2 44 0 0,-1 1 8 0 0,-1 1 0 0 0,4 2 2 0 0,-4 2-18 0 0,6-2-16 0 0,2-2 18 0 0,2 2-18 0 0,0 0 24 0 0,0-2-6 0 0,1-1-2 0 0,3-3 0 0 0,0 2 6 0 0,0-3 0 0 0,1-5 0 0 0,-1 3 0 0 0,3-3 2 0 0,-1-3 0 0 0,-3 0 0 0 0,5-2 0 0 0,-5-2 14 0 0,0 0 2 0 0,1-2 2 0 0,0-2 0 0 0,0-2-42 0 0,-5-3 0 0 0,3 3 0 0 0,0-11 0 0 0,-4 4 0 0 0,2-3 0 0 0,-3-1 0 0 0,-1 2 0 0 0,-1-2 0 0 0,1 0 0 0 0,-4-1 0 0 0,0 1 0 0 0,-2 0 0 0 0,2 4 24 0 0,-1-4-8 0 0,-1 1 0 0 0,-2 3 2 0 0,0 2 2 0 0,3-1 0 0 0,1 3 0 0 0,-1 3 10 0 0,0-2 2 0 0,4 3 0 0 0,-3-1 0 0 0,4 6 56 0 0,0 0 14 0 0,0 0 2 0 0,0 0 0 0 0,0 0-4 0 0,0 0 0 0 0,0 0 0 0 0,5 8 0 0 0,2-3-76 0 0,0 5-24 0 0,1-1 16 0 0,5 1-16 0 0,-2 1 0 0 0,8 1 16 0 0,2-3-16 0 0,-2 8 0 0 0,-1-3-92 0 0,-3-3-32 0 0,-2 2-6 0 0,-1 1-1700 0 0,3-2-338 0 0</inkml:trace>
  <inkml:trace contextRef="#ctx0" brushRef="#br2" timeOffset="167.32">2880 11553 6040 0 0,'0'0'268'0'0,"0"0"54"0"0,0 0-258 0 0,7 6-64 0 0,2-2 0 0 0,1 2 0 0 0,-1 1 48 0 0,5 3-2 0 0,3-1-2 0 0,-5 3 0 0 0,-1-5-44 0 0,0 5 0 0 0,1-1 0 0 0,-5 1-16 0 0,-1-1-38 0 0,-2 0-6 0 0,0 1-2 0 0,-2-3 0 0 0,-2-1 18 0 0,-2 0 4 0 0,-2-5 0 0 0,2 3 0 0 0,-4-2 72 0 0,3-2 14 0 0,-7-2 2 0 0,4-2 2 0 0,1 0 78 0 0,-3-1 16 0 0,0-2 4 0 0,-1 0 0 0 0,3-7-20 0 0,-3 8-6 0 0,-1-11 0 0 0,4 4 0 0 0,0-3-76 0 0,6 1-16 0 0,-1-2-4 0 0,2-4 0 0 0,4 4-26 0 0,0-6-20 0 0,3 2 4 0 0,-1-4 0 0 0,3 0-94 0 0,3-2-18 0 0,-3 2-2 0 0,3 0-2 0 0,-1 2-224 0 0,-3-1-44 0 0,1 4-10 0 0</inkml:trace>
  <inkml:trace contextRef="#ctx0" brushRef="#br2" timeOffset="168.32">3109 11345 230 0 0,'4'11'0'0'0,"-4"-11"20"0"0,3 6-20 0 0,-1 1 0 0 0,4-3 0 0 0,2 0 0 0 0,-1 6 1014 0 0,1-5 198 0 0,1-1 40 0 0,1-2 8 0 0,-1 0-964 0 0,1-2-192 0 0,-4 0-38 0 0,2 0-8 0 0,3 0-36 0 0,-3-2-22 0 0,-1-4 24 0 0,1-1-24 0 0,-2-3 48 0 0,-1 1-2 0 0,1-5-2 0 0,0-1 0 0 0,-4 4 52 0 0,1-5 8 0 0,-3-1 4 0 0,2 2 0 0 0,-2-1-16 0 0,0 4-4 0 0,0-4 0 0 0,0 1 0 0 0,-5 3-38 0 0,1-1-8 0 0,-2 0-2 0 0,2 1 0 0 0,-1-1-24 0 0,-1 2-16 0 0,0 3 16 0 0,-1 4-16 0 0,1-4 0 0 0,0 7 0 0 0,-3 1-24 0 0,-1 1 8 0 0,-4 7-4 0 0,5 4 0 0 0,-2-7 0 0 0,1 12 0 0 0,-1-3 20 0 0,3 3 0 0 0,0 0 0 0 0,1 2 0 0 0,5 0 0 0 0,-3 2 32 0 0,5-2-6 0 0,0 2 0 0 0,1 2 20 0 0,5-4 2 0 0,1 0 2 0 0,5 0 0 0 0,-3-6 6 0 0,5 1 0 0 0,1-3 0 0 0,6-1 0 0 0,2-3-8 0 0,4 1 0 0 0,-3-6 0 0 0,1-2 0 0 0,4-2-94 0 0,1 0-18 0 0,-7-6-6 0 0,0 1 0 0 0,3-5-230 0 0,-7-5-46 0 0,16-19-10 0 0,-18-2-2 0 0</inkml:trace>
  <inkml:trace contextRef="#ctx0" brushRef="#br2" timeOffset="169.32">3561 10873 2880 0 0,'-3'0'256'0'0,"-5"5"-206"0"0,2-5-50 0 0,1 2 0 0 0,-1-2 568 0 0,0 1 102 0 0,0 1 20 0 0,1 4 6 0 0,-1 2-546 0 0,2 1-110 0 0,-5 1-20 0 0,3-1-4 0 0,0 3-16 0 0,1-3 0 0 0,-3 3 0 0 0,2-1 0 0 0,1 0 0 0 0,-2 1 0 0 0,7-5 0 0 0,-5 3 0 0 0,1-2 54 0 0,2-1 8 0 0,2-1 2 0 0,-2 1 0 0 0,2-3 98 0 0,0-4 22 0 0,0 0 2 0 0,0 0 2 0 0,0 0-96 0 0,0 0-20 0 0,0 0-2 0 0,0 0-2 0 0,0 0-10 0 0,0 0-2 0 0,0 0 0 0 0,0 0 0 0 0,0 0-40 0 0,2 6-16 0 0,6-4 0 0 0,-5-2 0 0 0,7 0-26 0 0,-2-4 2 0 0,0 0 0 0 0,-1-1-248 0 0,-3-1-48 0 0,5 0-8 0 0</inkml:trace>
  <inkml:trace contextRef="#ctx0" brushRef="#br2" timeOffset="170.32">1592 14682 4650 0 0,'-24'10'206'0'0,"17"-3"42"0"0,-6-1-198 0 0,1 1-50 0 0,-3 3 0 0 0,3-2 0 0 0,-3 5 72 0 0,4 2 6 0 0,-2 0 0 0 0,3 9 0 0 0,0-8-78 0 0,-1 9 0 0 0,2-2 0 0 0,1 2 0 0 0,0-2-20 0 0,1 5 20 0 0,1-3-24 0 0,0 2 24 0 0,1-4-16 0 0,3-1 16 0 0,-2-3 0 0 0,2 2 0 0 0,0-5 0 0 0,4 1 24 0 0,0-4 0 0 0,4-1 0 0 0,-1-3 24 0 0,3-3 6 0 0,-4 2 0 0 0,5-8 0 0 0,-1 0-32 0 0,1-8-6 0 0,1 2-16 0 0,1-3 24 0 0,-3-5-24 0 0,3 1 16 0 0,-5-6-16 0 0,5 2 0 0 0,-3-6 0 0 0,0 0 0 0 0,-3-6-26 0 0,1 9 8 0 0,-2-9 0 0 0,0 4 0 0 0,-4 2 0 0 0,0-1 0 0 0,0 0 18 0 0,-4 5 0 0 0,2-1 0 0 0,-4 1 16 0 0,2 1 2 0 0,1 3 2 0 0,-5-2 0 0 0,4 6 0 0 0,0-1 10 0 0,1 5 2 0 0,3-3 0 0 0,-4 4 0 0 0,0 3 62 0 0,4 3 12 0 0,0 0 4 0 0,0 0 0 0 0,0 0-20 0 0,8 0-2 0 0,-1 1-2 0 0,1 1 0 0 0,1 6-62 0 0,1 1-24 0 0,7 1 22 0 0,2-2-22 0 0,2 3 0 0 0,-2 2 0 0 0,-2 3 0 0 0,4-1 0 0 0,2-3 0 0 0,4-1-20 0 0,-6 2 0 0 0,2-9-1754 0 0,-2 6-350 0 0</inkml:trace>
  <inkml:trace contextRef="#ctx0" brushRef="#br2" timeOffset="171.32">1404 13719 6422 0 0,'0'0'142'0'0,"-4"2"28"0"0,-1 0 6 0 0,1 3 4 0 0,-2-1-144 0 0,4-2-36 0 0,2 8 0 0 0,0-4 0 0 0,2 5 0 0 0,2 0 0 0 0,2 7 0 0 0,-1-1 0 0 0,3 5-28 0 0,7 1 6 0 0,-5 0 2 0 0,5 4 0 0 0,4 3 20 0 0,-2-1 0 0 0,6 3 0 0 0,2-1 16 0 0,0 3-16 0 0,5-2 0 0 0,4 3 0 0 0,-1-3 0 0 0,1 0 0 0 0,-4-1 0 0 0,3-3 0 0 0,1-1 0 0 0,-5-2 0 0 0,3 6 0 0 0,-1-7 0 0 0,1-1 0 0 0,-2-2 0 0 0,-3-2-26 0 0,4-2 2 0 0,-6-3 2 0 0,-1-3 22 0 0,-3-3 32 0 0,4-5-8 0 0,-4-3-2 0 0,-4 0-22 0 0,4-7 0 0 0,-6-1 0 0 0,0-3 0 0 0,1-4-92 0 0,-3-3-4 0 0,0-3 0 0 0,-3-1 0 0 0,2-3-280 0 0,-7-2-56 0 0</inkml:trace>
  <inkml:trace contextRef="#ctx0" brushRef="#br2" timeOffset="172.32">1681 14274 6184 0 0,'-13'0'274'0'0,"9"0"56"0"0,4 0-264 0 0,4-6-66 0 0,-1 1 0 0 0,7-7 42 0 0,-2 5-4 0 0,3-10-2 0 0,4-1 0 0 0,4-2-20 0 0,0-5-16 0 0,4 0 18 0 0,0-7-18 0 0,2 3-150 0 0,-2-2-42 0 0,5 1-8 0 0,1-1 0 0 0,-4 5 66 0 0,-1-3 14 0 0,-1 1 4 0 0,0 3 0 0 0,0 0 52 0 0,0 1 8 0 0,-4 3 4 0 0,-2 3 0 0 0,-3-1 134 0 0,-1 4 28 0 0,-2 2 4 0 0,-3 3 2 0 0,0 4 10 0 0,-1-1 2 0 0,-5 3 0 0 0,3-2 0 0 0,-5 6-54 0 0,5-2-10 0 0,-5 2 0 0 0,0 0-2 0 0,3 8-62 0 0,-1 0 0 0 0,2 5 0 0 0,-2 4 0 0 0,0-4-26 0 0,2 9 8 0 0,-4-3 2 0 0,0 3 0 0 0,0-1 0 0 0,2 2 0 0 0,-2 0 16 0 0,1 0 0 0 0,-1 4 0 0 0,4-5 0 0 0,-2 2 26 0 0,4-2 10 0 0,-2 3 2 0 0,0-2 0 0 0,-1-4 0 0 0,7 0 0 0 0,-3-2 0 0 0,5 2 0 0 0,-6-6-18 0 0,5-1-4 0 0,2-6 0 0 0,-3-1 0 0 0,3-5-16 0 0,0-2 0 0 0,1-5 0 0 0,3-3 16 0 0,-2-3 2 0 0,0 2 0 0 0,2-7 0 0 0,1-4 0 0 0,-5 1-18 0 0,-1-4 0 0 0,1 2 18 0 0,-5-2-18 0 0,-1 0 0 0 0,0 2 0 0 0,-2-1 0 0 0,-5 1-24 0 0,-5 0-26 0 0,0 4-6 0 0,-2-2-2 0 0,-5 2 0 0 0,-2 2 14 0 0,0-1 4 0 0,-2 5 0 0 0,-3-4 0 0 0,-2 0-2 0 0,4 4 0 0 0,-2 1 0 0 0,0 1 0 0 0,0 3 12 0 0,4-1 4 0 0,-4 1 0 0 0,3 2 0 0 0,1-1 8 0 0,4 1 2 0 0,-6 0 0 0 0,7 2 0 0 0,1 1 46 0 0,-1-5 10 0 0,4 4 0 0 0,3-1 2 0 0,-2-1-10 0 0,3 2 0 0 0,1-4-2 0 0,1 1 0 0 0,1 3 2 0 0,6-4 2 0 0,0-3 0 0 0,0 5 0 0 0,3 1 14 0 0,4-2 4 0 0,3-2 0 0 0,0 6 0 0 0,2-4-52 0 0,6 4 0 0 0,3 1 16 0 0,3 2-16 0 0,-1 0 0 0 0,5 0 16 0 0,-3 2-16 0 0,4 0 16 0 0,-2-1-16 0 0,-3 6-22 0 0,-3-4 6 0 0,-5 1 0 0 0,2 1-20 0 0,-8 0-4 0 0,-2 2 0 0 0,-1-5 0 0 0,-1 2 22 0 0,-5 2 18 0 0,-2-4-26 0 0,-1 1 10 0 0,-5-3 32 0 0,0 0 14 0 0,0 0-4 0 0,-5 0 0 0 0,-1 0 0 0 0,-2-5 12 0 0,-4-1 2 0 0,3 0 0 0 0,-4 1 0 0 0,3-2-16 0 0,-5-4-4 0 0,2 0 0 0 0,-1 0 0 0 0,-1-3-20 0 0,0-3 0 0 0,-2 2 0 0 0,5-3 16 0 0,-1-1-16 0 0,2 2 0 0 0,1-2 0 0 0,2 6 16 0 0,0-2-16 0 0,1 3 16 0 0,2 3-16 0 0,3-1 16 0 0,0-1 4 0 0,2 1 0 0 0,0 5 0 0 0,2-5 0 0 0,5 4-20 0 0,0-2 0 0 0,5 1 0 0 0,2 1 0 0 0,5 0 0 0 0,-2 3 0 0 0,2-1 0 0 0,2-2 0 0 0,2 6-22 0 0,-4-1 22 0 0,0 2-16 0 0,1-1 16 0 0,1 0-18 0 0,-2 6 18 0 0,-3-4-20 0 0,1 2 20 0 0,-2-4-32 0 0,1 6 8 0 0,-5-6 0 0 0,0 1 0 0 0,-3 1 24 0 0,-2 0 0 0 0,-1 0 0 0 0,1 2-18 0 0,-4-4 18 0 0,4 0-18 0 0,-6-6 18 0 0,0 1 0 0 0,-2-3 0 0 0,-4-2 0 0 0,2 7 0 0 0,1-7 0 0 0,-1 1 0 0 0,0-3 0 0 0,-2 2 0 0 0,-1-5 0 0 0,1 4 0 0 0,0-3 0 0 0,2 1 0 0 0,1-2-18 0 0,-3 0 18 0 0,0-1-24 0 0,2 1 8 0 0,1 2 16 0 0,-1-2-26 0 0,4 3 26 0 0,-2 1 0 0 0,2-1 0 0 0,0 1 0 0 0,0 1 0 0 0,0 1 26 0 0,2 3-4 0 0,-2-1-2 0 0,4 1 12 0 0,-3 0 4 0 0,5 2 0 0 0,0 1 0 0 0,0-2-12 0 0,-1 4 0 0 0,7-1-2 0 0,1 0 0 0 0,0 2-4 0 0,4 0 0 0 0,-1 2 0 0 0,-1 0 0 0 0,6 4 6 0 0,-2-4 0 0 0,0 1 0 0 0,2 5 0 0 0,-2-5-24 0 0,-4 5 0 0 0,1-2-24 0 0,-3 2 24 0 0,-4-3-162 0 0,-1 3-18 0 0,0-2-4 0 0,-3 3 0 0 0,1-1-234 0 0,-4-4-48 0 0</inkml:trace>
  <inkml:trace contextRef="#ctx0" brushRef="#br2" timeOffset="173.32">3075 12863 5940 0 0,'0'0'130'0'0,"0"0"28"0"0,0 0 4 0 0,0 0 6 0 0,0 0-136 0 0,0 0-32 0 0,7 4 0 0 0,1-4 108 0 0,3 3 14 0 0,-1-3 4 0 0,2 3 0 0 0,3 2-68 0 0,2-5-12 0 0,-4 4-4 0 0,1-2 0 0 0,1 3-168 0 0,-4-5-34 0 0,-1 0-6 0 0,-3 4-1672 0 0,-3-4-334 0 0</inkml:trace>
  <inkml:trace contextRef="#ctx0" brushRef="#br2" timeOffset="174.32">2974 12593 5968 0 0,'-9'-8'264'0'0,"3"4"56"0"0,0-1-256 0 0,0 1-64 0 0,6-2 0 0 0,-3 1 0 0 0,1-1 98 0 0,2-6 8 0 0,2 7 2 0 0,1-7 0 0 0,-3 7-484 0 0,6-7-96 0 0</inkml:trace>
  <inkml:trace contextRef="#ctx0" brushRef="#br2" timeOffset="175.32">3269 12165 2072 0 0,'-8'8'92'0'0,"4"-7"20"0"0,1-1-90 0 0,-3 4-22 0 0,2-4 0 0 0,-2 4 0 0 0,0 0 880 0 0,1 2 174 0 0,-1 11 34 0 0,2-2 6 0 0,0 4-850 0 0,2-2-170 0 0,1 6-34 0 0,-1 0-6 0 0,-2 0 20 0 0,2 0 2 0 0,8 0 2 0 0,-4-1 0 0 0,-1-3-2 0 0,7 4 0 0 0,2-4 0 0 0,5 0 0 0 0,2 0-38 0 0,2-3-18 0 0,2-3 16 0 0,2-1-16 0 0,2-1 0 0 0,1-6-28 0 0,1-2 4 0 0,0-3 0 0 0,-1 0-170 0 0,-1 0-34 0 0,2-3-6 0 0,-6-2-2414 0 0</inkml:trace>
  <inkml:trace contextRef="#ctx0" brushRef="#br2" timeOffset="176.32">3802 12867 6040 0 0,'0'0'268'0'0,"-4"4"54"0"0,0-4-258 0 0,-2 8-64 0 0,6-5 0 0 0,-6 5 0 0 0,3-2 78 0 0,-3 5 2 0 0,2 4 0 0 0,-3 2 0 0 0,-1-1-80 0 0,-3 5-30 0 0,1 1 2 0 0,-6 3 0 0 0,-3 4-38 0 0,-3-5-8 0 0,1 9-2 0 0,-2-1 0 0 0,0 1 20 0 0,-4 7 6 0 0,3 3 0 0 0,-9 2 0 0 0,2 2 50 0 0,-2 1 0 0 0,-4 3 0 0 0,-3 2-16 0 0,-6 8 40 0 0,-7 2 10 0 0,6 8 2 0 0,-9 1 0 0 0,3 8-36 0 0,-8 8 0 0 0,-6 5-26 0 0,-1 6 10 0 0,-4 0 52 0 0,-1 8 12 0 0,1-2 0 0 0,-5 1 2 0 0,1 1 50 0 0,2 0 10 0 0,5-8 2 0 0,2-2 0 0 0,1-4 16 0 0,5-5 2 0 0,6-4 2 0 0,1-10 0 0 0,1-1-76 0 0,3-7-14 0 0,7-7-2 0 0,5-1-2 0 0,3-9-38 0 0,5-7 0 0 0,1-2 0 0 0,6-12 0 0 0,0-4-142 0 0,2-10-42 0 0,2-4-8 0 0,6-8-2746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  <inkml:channelProperty channel="OA" name="resolution" value="360" units="1/deg"/>
          <inkml:channelProperty channel="OE" name="resolution" value="90" units="1/deg"/>
        </inkml:channelProperties>
      </inkml:inkSource>
      <inkml:timestamp xml:id="ts0" timeString="2021-02-03T02:08:01.016"/>
    </inkml:context>
    <inkml:brush xml:id="br0">
      <inkml:brushProperty name="width" value="0.14092" units="cm"/>
      <inkml:brushProperty name="height" value="0.14092" units="cm"/>
      <inkml:brushProperty name="color" value="#02A556"/>
    </inkml:brush>
    <inkml:brush xml:id="br1">
      <inkml:brushProperty name="width" value="0.14092" units="cm"/>
      <inkml:brushProperty name="height" value="0.14092" units="cm"/>
      <inkml:brushProperty name="color" value="#E71224"/>
    </inkml:brush>
    <inkml:brush xml:id="br2">
      <inkml:brushProperty name="width" value="0.14092" units="cm"/>
      <inkml:brushProperty name="height" value="0.14092" units="cm"/>
      <inkml:brushProperty name="color" value="#0069BF"/>
    </inkml:brush>
    <inkml:brush xml:id="br3">
      <inkml:brushProperty name="width" value="0.14092" units="cm"/>
      <inkml:brushProperty name="height" value="0.14092" units="cm"/>
      <inkml:brushProperty name="color" value="#AB228B"/>
    </inkml:brush>
  </inkml:definitions>
  <inkml:trace contextRef="#ctx0" brushRef="#br0">5206-2451 4572 0 0,'6'0'100'0'0,"14"0"20"0"0,3 0 6 0 0,8-1 2 0 0,6-1-102 0 0,4 0-26 0 0,0 0 0 0 0,6 0 0 0 0,4-3 90 0 0,0 3 14 0 0,0-2 0 0 0,0 0 2 0 0,4 0-42 0 0,-1-2-10 0 0,0 1-2 0 0,0-1 0 0 0,-3-2 36 0 0,2 1 8 0 0,1 0 2 0 0,-4 0 0 0 0,1-1-50 0 0,-2-1-8 0 0,1 3-4 0 0,1-1 0 0 0,-3 0-12 0 0,0 2-4 0 0,-4 0 0 0 0,-1 0 0 0 0,-1 3-20 0 0,-3-3-22 0 0,-5 1 6 0 0,-1 3 0 0 0,-3 0-136 0 0,-6 1-24 0 0,-1-1-8 0 0,-6 2-1376 0 0,-2 1-274 0 0</inkml:trace>
  <inkml:trace contextRef="#ctx0" brushRef="#br0" timeOffset="1">5105-1993 4572 0 0,'0'0'100'0'0,"5"0"20"0"0,-5 0 6 0 0,6-1 2 0 0,5 1-102 0 0,3 0-26 0 0,2 1 0 0 0,7-1 0 0 0,3 1 60 0 0,3 2 6 0 0,7-3 2 0 0,-1 0 0 0 0,7 3 8 0 0,3-1 2 0 0,2 0 0 0 0,4-1 0 0 0,3 1-42 0 0,2 1-8 0 0,3-1-2 0 0,-1-2 0 0 0,2 2 66 0 0,-2-2 12 0 0,-3-2 4 0 0,2 2 0 0 0,0-5 2 0 0,1 3 0 0 0,-4-1 0 0 0,-3-2 0 0 0,0 1-60 0 0,1-1-10 0 0,1 3-4 0 0,-5-1 0 0 0,-4-3 22 0 0,-2 4 6 0 0,-2-3 0 0 0,-2 2 0 0 0,-2-2-64 0 0,-4 4-32 0 0,-5-2 2 0 0,-2 3 2 0 0,-4 0-110 0 0,-4 0-22 0 0,-4 3-6 0 0,-3-1 0 0 0,-1 4-320 0 0,-5 0-64 0 0,-4 10-12 0 0,-8-5-4 0 0</inkml:trace>
  <inkml:trace contextRef="#ctx0" brushRef="#br0" timeOffset="2">5214-1300 4752 0 0,'0'0'210'0'0,"2"-3"44"0"0,1-1-204 0 0,4 0-50 0 0,2-1 0 0 0,2 3 0 0 0,5-3 124 0 0,3 0 14 0 0,6-1 4 0 0,3 1 0 0 0,2 1-22 0 0,5-3-2 0 0,1 3-2 0 0,7-1 0 0 0,2 0-38 0 0,2 1-8 0 0,2-2-2 0 0,-1 1 0 0 0,2 2-22 0 0,3-1-6 0 0,-4 1 0 0 0,-1-3 0 0 0,-1 2-12 0 0,-3 1-4 0 0,3-1 0 0 0,-2 0 0 0 0,0 2-24 0 0,-6-1 22 0 0,-2 1-22 0 0,-2-2 20 0 0,-1 4-20 0 0,-3-2 0 0 0,-2 0 0 0 0,-1 2 0 0 0,-2-3 0 0 0,-3 3-18 0 0,-5 0 18 0 0,0 3-26 0 0,-5-3-208 0 0,0 2-42 0 0,-6 0-8 0 0,-2 1-1364 0 0,-2-1-272 0 0</inkml:trace>
  <inkml:trace contextRef="#ctx0" brushRef="#br0" timeOffset="3">5141-571 5580 0 0,'9'-5'248'0'0,"-2"2"48"0"0,1-1-236 0 0,7-1-60 0 0,4 0 0 0 0,4-3 0 0 0,5 0 142 0 0,5-1 16 0 0,8-1 2 0 0,-1 1 2 0 0,1-4-56 0 0,9 5-10 0 0,0-1-4 0 0,2-2 0 0 0,0 4-68 0 0,2-2-24 0 0,0 1 18 0 0,1 1-18 0 0,-2 2 0 0 0,-2-1 0 0 0,1-1 0 0 0,-3 0 0 0 0,2 2-148 0 0,-5-1-14 0 0,-2 1-4 0 0,-5 1-1658 0 0,-1-1-334 0 0</inkml:trace>
  <inkml:trace contextRef="#ctx0" brushRef="#br0" timeOffset="4">7722-2160 344 0 0,'-13'-2'32'0'0,"7"0"-32"0"0,-2-3 0 0 0,-3 3 0 0 0,0 0 940 0 0,0-2 182 0 0,-2 1 38 0 0,-1 0 6 0 0,0 2-868 0 0,0 1-172 0 0,-2 0-36 0 0,-1 3-6 0 0,-1 0-68 0 0,-4 4-16 0 0,0 2 0 0 0,-4 2 0 0 0,3 4 0 0 0,-5 1 0 0 0,5 2-22 0 0,-2 3 22 0 0,1 5 0 0 0,4 0 0 0 0,1 0 0 0 0,1-1 0 0 0,3 4 112 0 0,1-3 28 0 0,3 1 4 0 0,3 0 2 0 0,2 1 66 0 0,5 1 12 0 0,1-1 4 0 0,1-4 0 0 0,5-2-76 0 0,0 2-14 0 0,3-3-2 0 0,2-2-2 0 0,2 1-78 0 0,-1-1-14 0 0,5-1-2 0 0,2-3-2 0 0,1-2-38 0 0,1 0-22 0 0,-3-2 4 0 0,2-3 0 0 0,-2 0-324 0 0,0-3-64 0 0,-1-4-12 0 0,-8-2-4 0 0</inkml:trace>
  <inkml:trace contextRef="#ctx0" brushRef="#br0" timeOffset="5">7879-1686 806 0 0,'8'4'34'0'0,"-8"-4"10"0"0,3 3-44 0 0,1 0 0 0 0,-2-2 0 0 0,5 3 1386 0 0,-1-4 270 0 0,1 3 52 0 0,0-2 12 0 0,-2-1-1418 0 0,-1 5-284 0 0,-4-5-56 0 0,0 0-10 0 0,0 0-416 0 0,0 0-80 0 0,0 0-18 0 0,-7-5-4 0 0</inkml:trace>
  <inkml:trace contextRef="#ctx0" brushRef="#br0" timeOffset="6">8245-2045 6012 0 0,'0'0'132'0'0,"0"-5"28"0"0,-2 3 4 0 0,0-5 4 0 0,2 0-134 0 0,-3 1-34 0 0,-1-3 0 0 0,-1 3 0 0 0,2 2 0 0 0,-3-2 0 0 0,1 3 16 0 0,-4 1-16 0 0,1 1-72 0 0,-5 1-24 0 0,1 1-2 0 0,0 4-2 0 0,-3 1-36 0 0,1 3-6 0 0,0 1-2 0 0,2 0 0 0 0,0 2 90 0 0,1-1 18 0 0,3 1 4 0 0,0 0 0 0 0,2 1 32 0 0,3 0 0 0 0,0-2 0 0 0,3 1 18 0 0,4 1 34 0 0,0-2 6 0 0,0-1 2 0 0,5 1 0 0 0,2 2 40 0 0,2 1 8 0 0,0-2 2 0 0,3 1 0 0 0,3 0-16 0 0,1 2-4 0 0,1-5 0 0 0,3 3 0 0 0,-1 0-38 0 0,-1-1-8 0 0,0 2-2 0 0,-1-2 0 0 0,-2-1 10 0 0,-1 0 2 0 0,-2 0 0 0 0,-2-1 0 0 0,-3 0-34 0 0,-3 1-20 0 0,-2-1 24 0 0,-1 0-24 0 0,-3-1 54 0 0,-4 4-4 0 0,-3-1 0 0 0,-3 2 0 0 0,-6 0-22 0 0,-2 0-4 0 0,-3 2-2 0 0,-2-5 0 0 0,-4 1-204 0 0,2-3-40 0 0,1-4-8 0 0,6 0-2490 0 0</inkml:trace>
  <inkml:trace contextRef="#ctx0" brushRef="#br0" timeOffset="7">8466-1651 1842 0 0,'14'2'164'0'0,"-7"1"-132"0"0,-1-2-32 0 0,1-1 0 0 0,0 1 1006 0 0,2-1 194 0 0,-1 1 38 0 0,2 2 8 0 0,0-3-842 0 0,-3 3-168 0 0,0-1-34 0 0,-1 0-6 0 0,-2-2-256 0 0,-4 0-52 0 0,0 0-8 0 0</inkml:trace>
  <inkml:trace contextRef="#ctx0" brushRef="#br0" timeOffset="8">3696-2943 3110 0 0,'0'0'276'0'0,"0"0"-220"0"0,0 0-56 0 0,0 0 0 0 0,3 4 252 0 0,-1-1 40 0 0,5 0 8 0 0,-4-1 2 0 0,3-2-150 0 0,2 2-32 0 0,4-4-4 0 0,3-3-2 0 0,1 2-30 0 0,1-2-6 0 0,1-3-2 0 0,1-2 0 0 0,-1-1-30 0 0,2 0-6 0 0,-1-3-2 0 0,3-1 0 0 0,-2-3-20 0 0,2-3-2 0 0,-1 1-16 0 0,0-2 24 0 0,-1 0-8 0 0,-1 1 0 0 0,0-2-16 0 0,-3 1 24 0 0,1 2-24 0 0,-1-2 0 0 0,-1 0 0 0 0,-3-1 0 0 0,0 2 22 0 0,1-2-22 0 0,-3 2 24 0 0,1-1-24 0 0,-3 1 38 0 0,1 2-6 0 0,-2-1-2 0 0,-1 3 0 0 0,-2 1-30 0 0,-1-1 16 0 0,-3 1-16 0 0,3 1 0 0 0,-3 2 40 0 0,0 0-6 0 0,-3-3 0 0 0,1 3 0 0 0,1 4-34 0 0,-3-1 0 0 0,-1 0 16 0 0,1 1-16 0 0,-2 4 0 0 0,-1-2 0 0 0,-1 4 0 0 0,2-1 0 0 0,-1 3 0 0 0,-1-1 0 0 0,1 2 0 0 0,0 0 0 0 0,-2 2 0 0 0,0-1 0 0 0,-2 3 0 0 0,2 3 0 0 0,-2-1-24 0 0,0 4-10 0 0,-3 1-4 0 0,3 4 0 0 0,-1 0 38 0 0,0 0 0 0 0,-2 4-16 0 0,2 3 16 0 0,-1 2 0 0 0,0 3-16 0 0,2 3 16 0 0,0 2 0 0 0,0 1 0 0 0,1 2 0 0 0,2 4 0 0 0,0-1 0 0 0,-1 5 32 0 0,2 1 6 0 0,3-3 2 0 0,-2 2 0 0 0,5-1 28 0 0,-1-3 6 0 0,2 0 2 0 0,0-1 0 0 0,3 0-4 0 0,0-4-2 0 0,4-3 0 0 0,0 1 0 0 0,0-5-40 0 0,4-2-8 0 0,-1 0-2 0 0,3-4 0 0 0,-1 0-20 0 0,1-3 0 0 0,2-3 0 0 0,-2-2 16 0 0,3 0-16 0 0,1-2-18 0 0,-2-4 18 0 0,1-2-26 0 0,-1 0-310 0 0,1-5-64 0 0,-1-5-10 0 0,-4 0-1836 0 0</inkml:trace>
  <inkml:trace contextRef="#ctx0" brushRef="#br0" timeOffset="9">4363-2962 5018 0 0,'0'0'110'0'0,"0"0"22"0"0,0 0 4 0 0,0 0 8 0 0,-3 4-116 0 0,1-1-28 0 0,-2 0 0 0 0,2 3 0 0 0,-1 1 28 0 0,0 3 0 0 0,-1 2 0 0 0,1 3 0 0 0,-1 1-28 0 0,0 2 0 0 0,1 6 0 0 0,2 1 0 0 0,-1-1 0 0 0,2 3 0 0 0,0-2 0 0 0,2-1 0 0 0,1-1 0 0 0,2-2 0 0 0,2-1 0 0 0,0-1 0 0 0,4-4 0 0 0,-3-1 0 0 0,2 0 0 0 0,3-5 0 0 0,1-2 24 0 0,3 0 0 0 0,-3-4 0 0 0,4-3 0 0 0,0-3 46 0 0,0-4 8 0 0,-3 0 2 0 0,1-5 0 0 0,-2-3-44 0 0,2-3-8 0 0,-2 0-2 0 0,-2 0 0 0 0,-3 1-2 0 0,0-5-2 0 0,-2 3 0 0 0,-1-1 0 0 0,-4-2-22 0 0,0-1 0 0 0,-2 2 0 0 0,0 2 0 0 0,-6 1 52 0 0,1-1 6 0 0,-1 0 2 0 0,-3 1 0 0 0,0 3-60 0 0,-5 1 0 0 0,-3 2 0 0 0,0 2 0 0 0,0 1 0 0 0,-1 5-16 0 0,-3 1-2 0 0,1 1 0 0 0,-1 4 18 0 0,0 1 32 0 0,2 4-8 0 0,-1 0-2 0 0,0 2 30 0 0,3 3 6 0 0,0-2 2 0 0,3 5 0 0 0,-1-2 24 0 0,4 1 4 0 0,3-3 2 0 0,2 2 0 0 0,3-2-52 0 0,3 3-12 0 0,1-3-2 0 0,7 2 0 0 0,2-3-24 0 0,1 2 0 0 0,5-1 0 0 0,4-1 0 0 0,2-3 0 0 0,1 0 0 0 0,5-3-20 0 0,0-1 20 0 0,3-1-310 0 0,0-2-50 0 0,-3-2-12 0 0,-5 1-2 0 0</inkml:trace>
  <inkml:trace contextRef="#ctx0" brushRef="#br0" timeOffset="10">4906-2982 4974 0 0,'0'0'220'0'0,"0"0"46"0"0,-1-2-212 0 0,-5-2-54 0 0,4 4 0 0 0,-4-2 0 0 0,2 2 144 0 0,-1 2 20 0 0,-4-2 4 0 0,0 4 0 0 0,2 3-116 0 0,-5-1-22 0 0,-4 3-6 0 0,2 3 0 0 0,2 2-24 0 0,1 5 0 0 0,-4 0 0 0 0,2 4 0 0 0,-3 1 56 0 0,3 3 8 0 0,3-1 0 0 0,2-1 0 0 0,-1-1-4 0 0,5-2 0 0 0,1-2 0 0 0,7-2 0 0 0,-2-2 6 0 0,4 2 2 0 0,3-5 0 0 0,5 3 0 0 0,-2-3-44 0 0,4-4-24 0 0,0-1 24 0 0,2-2-24 0 0,2-3 0 0 0,2-1 0 0 0,-3-2 0 0 0,0-2 0 0 0,0-4-150 0 0,-1-2-42 0 0,0-2-10 0 0,-1-4-1572 0 0,-1-3-314 0 0</inkml:trace>
  <inkml:trace contextRef="#ctx0" brushRef="#br0" timeOffset="11">5188-3450 5522 0 0,'0'0'244'0'0,"0"0"52"0"0,0 0-238 0 0,0 7-58 0 0,2 3 112 0 0,1 4 12 0 0,1 4 2 0 0,3 6 0 0 0,-4 1-108 0 0,4 4-18 0 0,-2 1 0 0 0,2 5 0 0 0,1 2-48 0 0,-6 5 4 0 0,2 2 2 0 0,-2 3 0 0 0,-1-3-238 0 0,-1 2-48 0 0,-1-2-10 0 0,-3-3-2 0 0,2-4 174 0 0,0-5 36 0 0,-2-5 6 0 0,0-6 2 0 0,3-2 172 0 0,-2-2 36 0 0,0-5 6 0 0,2-3 2 0 0,-1-2 184 0 0,2-2 36 0 0,0-5 8 0 0,0 0 2 0 0,0 0-66 0 0,0 0-12 0 0,0-5-4 0 0,0-6 0 0 0,2 0-122 0 0,2-5-24 0 0,2-2-4 0 0,1-5-2 0 0,4-3-66 0 0,1-1-24 0 0,3 0 18 0 0,4 1-18 0 0,2-4 0 0 0,0 3-40 0 0,1 0 6 0 0,-2 0 2 0 0,-2 0-136 0 0,0 2-24 0 0,-1 3-8 0 0,-2 1 0 0 0,-2 4-176 0 0,-3 0-38 0 0,-1 4-6 0 0</inkml:trace>
  <inkml:trace contextRef="#ctx0" brushRef="#br0" timeOffset="12">5246-2968 5946 0 0,'0'3'130'0'0,"0"3"28"0"0,0-4 4 0 0,0 1 6 0 0,3 4-134 0 0,2-3-34 0 0,4 3 0 0 0,2 1 0 0 0,1-1 108 0 0,1 3 14 0 0,5-1 4 0 0,2-1 0 0 0,1 2-70 0 0,2 0-12 0 0,1 0-4 0 0,1 0 0 0 0,3 0-40 0 0,-2-3 0 0 0,4 3 0 0 0,-6-3 0 0 0,3 2-424 0 0,-6-2-72 0 0,16 0-16 0 0,-17-11-4 0 0</inkml:trace>
  <inkml:trace contextRef="#ctx0" brushRef="#br0" timeOffset="13">6019-3464 5608 0 0,'-5'0'124'0'0,"3"0"26"0"0,-2 0 4 0 0,1 3 2 0 0,0-2-124 0 0,-1 2-32 0 0,-1 4 0 0 0,0 0 0 0 0,0 3 62 0 0,-1 6 6 0 0,0 3 2 0 0,-3 3 0 0 0,1 5-26 0 0,-2 0-4 0 0,-1 2-2 0 0,2 4 0 0 0,-2 0-4 0 0,3 6 0 0 0,1-2 0 0 0,2 2 0 0 0,2 0 22 0 0,1-3 6 0 0,4-2 0 0 0,1-5 0 0 0,2 1-62 0 0,2-4 0 0 0,0-3 0 0 0,3-2 0 0 0,1-2 20 0 0,1-5-2 0 0,1 0 0 0 0,1-6 0 0 0,0-2-18 0 0,3-6-24 0 0,0-2 4 0 0,2-7 2 0 0,1-3-412 0 0,-1-4-82 0 0</inkml:trace>
  <inkml:trace contextRef="#ctx0" brushRef="#br0" timeOffset="14">6308-3633 6140 0 0,'0'0'136'0'0,"0"0"26"0"0,0 0 6 0 0,5 0 6 0 0,0 0-140 0 0,1 3-34 0 0,5-1 0 0 0,2 2 0 0 0,0 1 80 0 0,8 4 8 0 0,-4 3 0 0 0,6 2 2 0 0,-3 3-44 0 0,5 2-10 0 0,-1 3-2 0 0,0 3 0 0 0,1 2-34 0 0,-5 7 0 0 0,0 3 0 0 0,-4 3 0 0 0,-4 0 0 0 0,-3 4 0 0 0,-8 1 0 0 0,-6 0 0 0 0,-7 4-188 0 0,-6-3-32 0 0,-1 0-6 0 0,-7-1-1584 0 0,-2-1-318 0 0</inkml:trace>
  <inkml:trace contextRef="#ctx0" brushRef="#br1" timeOffset="15">4077-206 3340 0 0,'0'0'296'0'0,"-1"0"-236"0"0,-1 0-60 0 0,2 0 0 0 0,0 0 580 0 0,0 0 104 0 0,0 0 20 0 0,0 0 6 0 0,0 0-550 0 0,0 5-108 0 0,0-2-22 0 0,0 4-6 0 0,2 1-24 0 0,-1-1 0 0 0,-1 1 0 0 0,3 1 0 0 0,-2 1 0 0 0,1 1 0 0 0,2 2-18 0 0,-4-2 18 0 0,5 4 0 0 0,-3 1 0 0 0,3-1 0 0 0,0-1 20 0 0,-2 5-20 0 0,2-2 0 0 0,3 0 0 0 0,-2 0-22 0 0,3-2 22 0 0,0 0 0 0 0,-1 0 0 0 0,1 0 16 0 0,3-1-16 0 0,0-3 0 0 0,0 0 0 0 0,0 0 0 0 0,0-2 0 0 0,0-1 0 0 0,1-1 0 0 0,0-1 0 0 0,-1 1 16 0 0,-1-2 2 0 0,2-2 0 0 0,-2-2 0 0 0,1 1-18 0 0,-2-2 0 0 0,3-2 0 0 0,-5 0 0 0 0,3-3 0 0 0,-2 0 0 0 0,2 0 0 0 0,0-2 0 0 0,-2-1 0 0 0,3-3 0 0 0,-2 1 0 0 0,-2-1 0 0 0,-2-1 0 0 0,4-1 0 0 0,0-3-22 0 0,-3 2 22 0 0,-3-2 0 0 0,1 1-20 0 0,2 1 20 0 0,-2-2 0 0 0,-5 1 0 0 0,3-1 0 0 0,0 4 0 0 0,1-2 0 0 0,-1-1 0 0 0,0 4 24 0 0,-6-2-6 0 0,3 3-2 0 0,4-1 12 0 0,-4 1 2 0 0,-4 3 0 0 0,3-1 0 0 0,5 2 6 0 0,-4 1 2 0 0,-4 1 0 0 0,0 2 0 0 0,4-3 8 0 0,0 5 2 0 0,0 0 0 0 0,0 0 0 0 0,-5 5-16 0 0,5-1 0 0 0,3 3-2 0 0,-3 1 0 0 0,-3 3 6 0 0,6 1 2 0 0,1 2 0 0 0,2 1 0 0 0,-3 5 8 0 0,0 0 2 0 0,3 0 0 0 0,0 0 0 0 0,3-2-32 0 0,-2 2-16 0 0,0 0 16 0 0,0 1-16 0 0,2-5-152 0 0,-3 2-40 0 0,-3 0-8 0 0,0-4-2674 0 0</inkml:trace>
  <inkml:trace contextRef="#ctx0" brushRef="#br1" timeOffset="16">4641 14 5436 0 0,'5'3'120'0'0,"0"-1"24"0"0,-3-2 4 0 0,4 3 4 0 0,0 0-120 0 0,0-1-32 0 0,0 4 0 0 0,-1 0 0 0 0,3-1 120 0 0,0 5 20 0 0,1 0 4 0 0,1-2 0 0 0,-5 1-118 0 0,4 0-26 0 0,3 2 0 0 0,-3-1 0 0 0,-6 0-76 0 0,3-3-16 0 0,2 4-4 0 0,-1-3 0 0 0,-2-2-34 0 0,-2-1-8 0 0,2-1-2 0 0,-2 1 0 0 0,3-1 118 0 0,-5-3 22 0 0,-1-1 16 0 0,0 0 68 0 0,0 0 14 0 0,-4-1 4 0 0,1-3 0 0 0,6-2-46 0 0,-1 0-8 0 0,-4 1 0 0 0,-2-3-2 0 0,-1-2 16 0 0,3 1 2 0 0,2-3 2 0 0,0-1 0 0 0,-3 2-66 0 0,3-4 0 0 0,1 2 0 0 0,6-2 0 0 0,-7-2 0 0 0,3 4 0 0 0,3-2 0 0 0,1 4 0 0 0,2-1 30 0 0,0 2-8 0 0,-5 1-2 0 0,4 2 0 0 0,4-1 70 0 0,-2 4 14 0 0,-3 2 4 0 0,1 0 0 0 0,2 2-52 0 0,2 0-8 0 0,-4 4-4 0 0,4 0 0 0 0,0 4-20 0 0,0-1-2 0 0,1 4-2 0 0,0 1 0 0 0,-5 0 28 0 0,3 1 4 0 0,2 1 2 0 0,-5 2 0 0 0,-5 0-124 0 0,1 2-24 0 0,-3 0-4 0 0,-2 0-1852 0 0,-8 1-370 0 0</inkml:trace>
  <inkml:trace contextRef="#ctx0" brushRef="#br1" timeOffset="17">5153 166 5608 0 0,'0'0'124'0'0,"4"-4"26"0"0,1 2 4 0 0,1-3 2 0 0,2 0-124 0 0,2-3-32 0 0,1-2 0 0 0,-1 1 0 0 0,2-3 18 0 0,3-3-2 0 0,-3-2 0 0 0,0-1 0 0 0,3 1-16 0 0,-2-5-22 0 0,-2-1 6 0 0,-2 1 0 0 0,2-1 16 0 0,0 1 0 0 0,0-2 0 0 0,-2-1 0 0 0,1 1 0 0 0,-4-2 22 0 0,1 0-6 0 0,0-1 0 0 0,-1-1 52 0 0,-2-1 10 0 0,1 3 2 0 0,-3 3 0 0 0,0-5-46 0 0,0 3-8 0 0,0-2-2 0 0,-1 3 0 0 0,-1-2-24 0 0,0 0 18 0 0,-1-1-18 0 0,1 4 16 0 0,-2-1 0 0 0,2 4 0 0 0,-4 0 0 0 0,3 0 0 0 0,0 3-16 0 0,-4 0 0 0 0,4 3 0 0 0,-2-1 0 0 0,-1 4 0 0 0,0 3 0 0 0,1-2 0 0 0,-1 4 0 0 0,-1 0 0 0 0,0 2 0 0 0,-2 2 0 0 0,3 2 0 0 0,-5 0-24 0 0,1 5 24 0 0,1-2-24 0 0,-1 7 24 0 0,-2 3-34 0 0,-1 0 8 0 0,2 5 2 0 0,-2 1 0 0 0,0 5 24 0 0,0 3 0 0 0,1 2-20 0 0,2 4 20 0 0,-2 0 0 0 0,3 0 0 0 0,3 1 0 0 0,1 4 0 0 0,-1 0 16 0 0,4 3 14 0 0,2-3 2 0 0,1 2 0 0 0,3-4 56 0 0,1-1 14 0 0,2-2 2 0 0,3 0 0 0 0,0 1-56 0 0,1-3-8 0 0,2-1-4 0 0,2 0 0 0 0,-1-5-36 0 0,-1-4 0 0 0,3-2 16 0 0,-3 0-16 0 0,-1-3 0 0 0,-1-1 0 0 0,-2-3 16 0 0,0-3-16 0 0,-3-2-232 0 0,1-1-56 0 0,0-2-8 0 0,-1-2-4 0 0,0-4-260 0 0,0-4-54 0 0</inkml:trace>
  <inkml:trace contextRef="#ctx0" brushRef="#br1" timeOffset="18">5630-104 4658 0 0,'0'0'102'0'0,"0"0"20"0"0,0 0 6 0 0,0 0 4 0 0,0 0-106 0 0,0 0 100 0 0,0 0 18 0 0,0 5 6 0 0,0 0 0 0 0,0 2-54 0 0,0 4-12 0 0,-2 3-2 0 0,2 0 0 0 0,0 4-46 0 0,0 1-10 0 0,-2 1-2 0 0,2 0 0 0 0,2 3 0 0 0,-2-3 0 0 0,4-2 0 0 0,-1 4 0 0 0,3-6 32 0 0,-2 3 8 0 0,3-5 0 0 0,-3-2 0 0 0,4 1-32 0 0,-2-2-8 0 0,1 0 0 0 0,2-5 0 0 0,-2-1 0 0 0,0-1-2 0 0,0-1 0 0 0,2-3 0 0 0,0-3-22 0 0,-3-3 24 0 0,3-1-24 0 0,1-3 24 0 0,-2-3-24 0 0,2-2 0 0 0,-4 0 18 0 0,2-2-18 0 0,-2-2-24 0 0,-1-1-12 0 0,-1 1-4 0 0,-3 1 0 0 0,-1-1 16 0 0,0-2 4 0 0,-3-1 0 0 0,-1 2 0 0 0,-1 0 20 0 0,1 1 16 0 0,-4 3-16 0 0,-1-1 22 0 0,2 1-22 0 0,-1 3 0 0 0,-2-2 0 0 0,4 4 0 0 0,-3 2 0 0 0,1 3 0 0 0,0 0 0 0 0,-1 4 0 0 0,0-1 42 0 0,0 3 6 0 0,1 0 0 0 0,1 4 0 0 0,0 0 30 0 0,-1 0 6 0 0,1 3 2 0 0,5 0 0 0 0,-1 2-22 0 0,-2-2-6 0 0,5 0 0 0 0,0 4 0 0 0,5-3-58 0 0,0 3 0 0 0,2-2-26 0 0,1 1 8 0 0,2 1 18 0 0,2 1 0 0 0,0-4 0 0 0,4 4 0 0 0,-1-4-294 0 0,0 2-66 0 0,0-3-16 0 0</inkml:trace>
  <inkml:trace contextRef="#ctx0" brushRef="#br1" timeOffset="19">6064-212 5068 0 0,'0'0'224'0'0,"0"0"48"0"0,0 0-218 0 0,-3-1-54 0 0,-1-2 212 0 0,4 3 32 0 0,-4 0 6 0 0,0 3 2 0 0,-2 2-190 0 0,-1 1-38 0 0,0 1-8 0 0,0 2-16 0 0,-1 3 0 0 0,-1 4 0 0 0,4-1 0 0 0,-2 3 0 0 0,0 0 18 0 0,1 3-18 0 0,3 3 0 0 0,2-4 18 0 0,0 3 100 0 0,1-1 18 0 0,0-2 6 0 0,2-3 0 0 0,4 3-40 0 0,0-5-8 0 0,3-3-2 0 0,4 2 0 0 0,1-1-62 0 0,-1-4-14 0 0,2 0 0 0 0,2-1-16 0 0,2-3-38 0 0,-4-3-20 0 0,2 1-6 0 0,-2-3 0 0 0,1-3-212 0 0,0-5-44 0 0,-3 1-8 0 0,0-9-2324 0 0</inkml:trace>
  <inkml:trace contextRef="#ctx0" brushRef="#br1" timeOffset="20">6333-470 3916 0 0,'0'0'174'0'0,"1"4"34"0"0,-1 3-166 0 0,4 1-42 0 0,-1 3 0 0 0,1-1 0 0 0,2 3 486 0 0,-3 0 88 0 0,2 5 18 0 0,3 0 2 0 0,0 1-446 0 0,-2 7-90 0 0,4-2-18 0 0,-3 3-2 0 0,-1 2-38 0 0,-1 2 0 0 0,-1 1 0 0 0,-2 3 0 0 0,-4-1-48 0 0,-2-2-16 0 0,-1-1-2 0 0,-1-3-2 0 0,0-5 44 0 0,-2-1 8 0 0,2-2 16 0 0,-1-4-26 0 0,0-1 74 0 0,0-4 14 0 0,2 0 2 0 0,0-4 2 0 0,-1 0 54 0 0,1-3 8 0 0,2 1 4 0 0,3-5 0 0 0,0 0-26 0 0,-1-5-4 0 0,-3 1-2 0 0,4-7 0 0 0,0 0-58 0 0,4-3-10 0 0,-2-1-4 0 0,5-6 0 0 0,-1-2-28 0 0,3 1 0 0 0,-1-3-18 0 0,1 2 18 0 0,2 1-32 0 0,0 0 8 0 0,2 2 0 0 0,-3-1 0 0 0,3-1-70 0 0,-3 1-12 0 0,1-1-4 0 0,-1 1 0 0 0,2-3-234 0 0,-4 4-46 0 0,-1 0-10 0 0</inkml:trace>
  <inkml:trace contextRef="#ctx0" brushRef="#br1" timeOffset="21">6387-76 6336 0 0,'-2'8'280'0'0,"2"-4"58"0"0,0 0-270 0 0,4 2-68 0 0,-1 0 0 0 0,3 3 0 0 0,1-2 130 0 0,0 2 14 0 0,3 2 0 0 0,1-4 2 0 0,-2 3-106 0 0,6-1-24 0 0,-2 1-16 0 0,1-5 24 0 0,0 2-144 0 0,0 2-30 0 0,2-7-4 0 0,-1 2-2 0 0,-1-3-378 0 0,-3 1-74 0 0</inkml:trace>
  <inkml:trace contextRef="#ctx0" brushRef="#br1" timeOffset="22">6807-561 3110 0 0,'0'0'276'0'0,"-2"4"-220"0"0,0 1-56 0 0,-1 0 0 0 0,1 2 640 0 0,-1 2 120 0 0,2 3 22 0 0,-4 0 4 0 0,4 6-570 0 0,-1 1-112 0 0,-1 3-24 0 0,1 2-6 0 0,2 1-38 0 0,-1 3-8 0 0,1 2-2 0 0,1-1 0 0 0,-1 3 0 0 0,4-2 0 0 0,-1-3 0 0 0,3 1 0 0 0,-2-4-26 0 0,3 2 0 0 0,0-5 16 0 0,4-1-16 0 0,-2 1 16 0 0,1-3-16 0 0,4-2 22 0 0,-3-1-22 0 0,-2-2 0 0 0,3-4 0 0 0,0 1 0 0 0,1-3 0 0 0,-4-3-160 0 0,1-1-40 0 0,-1-2-8 0 0,1-2-1578 0 0,-2-4-316 0 0</inkml:trace>
  <inkml:trace contextRef="#ctx0" brushRef="#br1" timeOffset="23">7147-672 5888 0 0,'0'0'262'0'0,"0"0"52"0"0,0 0-250 0 0,7 2-64 0 0,0 1 0 0 0,2 2 0 0 0,2 1 152 0 0,3 3 16 0 0,3 1 6 0 0,-1 1 0 0 0,2 3-126 0 0,-1 5-26 0 0,2 1-6 0 0,-1 6 0 0 0,0-2-16 0 0,3 4 0 0 0,-2 1 0 0 0,-2 0 0 0 0,0 0 0 0 0,-6 0 0 0 0,-1 6 0 0 0,-3-1 16 0 0,-1-1-16 0 0,-5 0 0 0 0,-4-3-24 0 0,-4 2 24 0 0,-7-5-216 0 0,-2 1-30 0 0,-2-4-4 0 0,-5 0-2406 0 0</inkml:trace>
  <inkml:trace contextRef="#ctx0" brushRef="#br1" timeOffset="24">4779-2219 3110 0 0,'-6'-1'276'0'0,"3"1"-220"0"0,3 0-56 0 0,-6-1 0 0 0,0-2 432 0 0,0 3 74 0 0,6 0 16 0 0,0 0 4 0 0,-4 4-430 0 0,1 1-96 0 0,6 1 0 0 0,-1 2-1474 0 0,0-1-294 0 0</inkml:trace>
  <inkml:trace contextRef="#ctx0" brushRef="#br1" timeOffset="25">4792-1800 4960 0 0,'-11'5'220'0'0,"11"-5"44"0"0,0 0-210 0 0,-4 2-54 0 0,-1 2 0 0 0,2 0 0 0 0,1 0 148 0 0,-1 1 20 0 0,3 1 2 0 0,0 0 2 0 0,-3 2-276 0 0,4 0-54 0 0,1 2-10 0 0,1-3-2140 0 0</inkml:trace>
  <inkml:trace contextRef="#ctx0" brushRef="#br1" timeOffset="26">4810-1436 5522 0 0,'-4'3'120'0'0,"3"-1"26"0"0,1 1 6 0 0,0 4 4 0 0,0-3-124 0 0,0 3-32 0 0,0 0 0 0 0,1 1 0 0 0,7 1-88 0 0,-5 0-22 0 0,-2 0-4 0 0,4 1-2224 0 0</inkml:trace>
  <inkml:trace contextRef="#ctx0" brushRef="#br1" timeOffset="27">4902-1009 6156 0 0,'-3'5'136'0'0,"1"1"26"0"0,-1 2 6 0 0,-1 0 6 0 0,0-1-140 0 0,2 4-34 0 0,2-1 0 0 0,-2 1 0 0 0,1-1-38 0 0,2 2-14 0 0,3 1-4 0 0,-4 3-1734 0 0,4-2-346 0 0</inkml:trace>
  <inkml:trace contextRef="#ctx0" brushRef="#br2" timeOffset="28">6697-1837 4196 0 0,'0'0'186'0'0,"0"0"38"0"0,0 0-178 0 0,3-2-46 0 0,1 0 0 0 0,0-2 0 0 0,4 0 130 0 0,-2 1 18 0 0,2-2 4 0 0,1 2 0 0 0,2-4-72 0 0,3 3-12 0 0,-3-2-4 0 0,6-2 0 0 0,-4 0-64 0 0,5-2-44 0 0,-2 3 6 0 0,-2-4 2 0 0,4 0 58 0 0,-2 0 10 0 0,1 0 4 0 0,-1-1 0 0 0,-2-3-36 0 0,0 1 0 0 0,0-2 0 0 0,0 0 0 0 0,-1-4 20 0 0,1 2-4 0 0,-2 1 0 0 0,1-1 0 0 0,-3 0 34 0 0,2 0 6 0 0,-1 1 2 0 0,-1-1 0 0 0,1 1-18 0 0,-3 1-6 0 0,1-4 0 0 0,-1 3 0 0 0,-2-2-10 0 0,-1 2 0 0 0,-1-2-2 0 0,1 0 0 0 0,-2 0 26 0 0,0 0 4 0 0,0 0 2 0 0,-3 1 0 0 0,0-1-6 0 0,-3 0 0 0 0,1 1 0 0 0,1-1 0 0 0,-2-1-24 0 0,-2 2-4 0 0,1 0-2 0 0,0 1 0 0 0,-1-1 4 0 0,-2 0 0 0 0,2-1 0 0 0,-2 2 0 0 0,0 1-2 0 0,0 0 0 0 0,0 3 0 0 0,0-3 0 0 0,1 1 4 0 0,-3 4 0 0 0,2-3 0 0 0,-1 2 0 0 0,-2 0-24 0 0,0 2 0 0 0,1-1 0 0 0,-4 2 16 0 0,0-3 38 0 0,0 5 6 0 0,-4-1 2 0 0,2 4 0 0 0,0-3-62 0 0,-2 6-36 0 0,-2-4 4 0 0,1 5 2 0 0,-3 0 30 0 0,1 0 0 0 0,0 0 0 0 0,1 5 0 0 0,0-4 0 0 0,0 4 32 0 0,1-3-2 0 0,0 2-2 0 0,2 0-52 0 0,0 0-8 0 0,4 0-4 0 0,0-2 0 0 0,4 2-2 0 0,-1 0 0 0 0,4-1 0 0 0,1 1 0 0 0,0-1-346 0 0,4 1-72 0 0,4 1-12 0 0</inkml:trace>
  <inkml:trace contextRef="#ctx0" brushRef="#br2" timeOffset="29">7142-2327 920 0 0,'0'0'40'0'0,"0"0"10"0"0,3 0-50 0 0,3-3 0 0 0,-1 0 0 0 0,2 2 438 0 0,0 1 76 0 0,2-4 16 0 0,1 2 4 0 0,0 1-364 0 0,-1-3-72 0 0,4 2-14 0 0,0-2-4 0 0,0 2-64 0 0,0-2-16 0 0,-1 0 0 0 0,2-3 0 0 0,0 3 0 0 0,3-2 16 0 0,-4-2-16 0 0,5 3 16 0 0,-3-2 52 0 0,1 0 10 0 0,-3 0 2 0 0,2-1 0 0 0,-2 2 32 0 0,2-1 6 0 0,0 0 2 0 0,-3-1 0 0 0,1-1-26 0 0,1 0-6 0 0,-1 1 0 0 0,-2 0 0 0 0,2-2-52 0 0,-3 1-12 0 0,1-1 0 0 0,-1 0-2 0 0,4-1-4 0 0,-5 1 0 0 0,2-1 0 0 0,-1-2 0 0 0,1 1 38 0 0,-1 0 6 0 0,0 1 2 0 0,3-2 0 0 0,-3 0-8 0 0,1 0 0 0 0,-4 2 0 0 0,-1-1 0 0 0,4 0 24 0 0,-2 1 2 0 0,1-2 2 0 0,-3 1 0 0 0,-1 0-12 0 0,0-2 0 0 0,3 2-2 0 0,-4-4 0 0 0,0 2-14 0 0,0-2 0 0 0,-2 2-2 0 0,4-1 0 0 0,-2 2-24 0 0,-3-3-6 0 0,3 1 0 0 0,-2-1 0 0 0,2 2 4 0 0,-1 0 0 0 0,-3 0 0 0 0,3 1 0 0 0,-2 0 2 0 0,1-1 0 0 0,-2 0 0 0 0,2 1 0 0 0,-2-1-6 0 0,0 2 0 0 0,0-4 0 0 0,0 2 0 0 0,0-1 0 0 0,0-1-2 0 0,-2 2 0 0 0,2-1 0 0 0,-2-1-22 0 0,1 1 0 0 0,-2 2 0 0 0,3-2 16 0 0,-3 1-16 0 0,1 2 0 0 0,0-2 0 0 0,-2-1 16 0 0,1 3-16 0 0,0-3 0 0 0,0 1 18 0 0,-1-1-18 0 0,2-1 0 0 0,-3 3 18 0 0,1-1-18 0 0,-2 0 0 0 0,3 1 32 0 0,-1-1-6 0 0,-1 0-2 0 0,-1 1 0 0 0,3 1-8 0 0,-3 0-16 0 0,1-1 22 0 0,0 2-22 0 0,-1-1 18 0 0,1 2-18 0 0,-4-1 0 0 0,5 0 18 0 0,-4 1-18 0 0,2-3 0 0 0,-1 3 0 0 0,0-1 16 0 0,1-2-16 0 0,-2 3 0 0 0,1-4 0 0 0,0 4 0 0 0,1-1 0 0 0,-1 0 0 0 0,-1-2 0 0 0,-1 3 0 0 0,4 0 0 0 0,-2-1 0 0 0,0-2 16 0 0,-1 3-16 0 0,2 1 0 0 0,-3 1 0 0 0,0-3 0 0 0,0 2 16 0 0,1-3-16 0 0,-2 2 0 0 0,-1 1 0 0 0,0-1 0 0 0,-2 1 0 0 0,1 0 16 0 0,3 0-16 0 0,-2-1 0 0 0,0 0 0 0 0,-3 1 0 0 0,2-1 16 0 0,0 3-16 0 0,-2-3 0 0 0,0 1 0 0 0,1-1 0 0 0,1-1 0 0 0,0 6 0 0 0,-3-3 0 0 0,3 0 0 0 0,-2-1 0 0 0,-2 2 0 0 0,3-1 0 0 0,-4 1 0 0 0,-2 0 0 0 0,3 1 0 0 0,-2 1 0 0 0,1-2 0 0 0,0 2 0 0 0,0-1 0 0 0,0 1 0 0 0,2 1 0 0 0,-4-3 0 0 0,5 3 0 0 0,-4-1 0 0 0,3 0 0 0 0,-2 3 0 0 0,-1-3 0 0 0,1 2 0 0 0,-4 1 0 0 0,2-2 0 0 0,1 3-16 0 0,1-3 16 0 0,-3 3 0 0 0,-1-1 0 0 0,1 2 0 0 0,0 0 0 0 0,1 0 0 0 0,0 0 0 0 0,-2 0-18 0 0,1 2 18 0 0,-3-1 0 0 0,1 1 0 0 0,-2 0-16 0 0,-1-1 16 0 0,1 3 0 0 0,0-4 0 0 0,1 4 0 0 0,1-3 0 0 0,2 2 0 0 0,-4 0 0 0 0,3 1 0 0 0,-2-2-16 0 0,-3 3 16 0 0,2-1 0 0 0,2-2-28 0 0,-1 3 2 0 0,0-3 0 0 0,3 3 0 0 0,1-3 26 0 0,-1 3 0 0 0,3-1 0 0 0,1-2 0 0 0,1 1 0 0 0,0 0 0 0 0,1 0 0 0 0,-2-2 0 0 0,4 3 0 0 0,-1-4 32 0 0,0 3-6 0 0,3-3-2 0 0,0 0-24 0 0,2 1 0 0 0,-1 1 0 0 0,2-1 0 0 0,-1-1 0 0 0,4 0 0 0 0,0 0 0 0 0,0 3 0 0 0,4-3-20 0 0,0 0-12 0 0,0 0 2 0 0,0 0 2 0 0,3-4 0 0 0,2 1 4 0 0,-1 0 2 0 0,4-2 0 0 0,-1 2 0 0 0,2-2 22 0 0,-1 2-20 0 0,1-4 20 0 0,0 3-20 0 0,-1-3 20 0 0,3 0 0 0 0,-2 0 0 0 0,-2 0 0 0 0,3 2 0 0 0,-3-2 0 0 0,3 2 0 0 0,-2-2 0 0 0,1 1 0 0 0,-3 2 0 0 0,1-3 0 0 0,1 3 0 0 0,-3 0 0 0 0,0 0 0 0 0,0 0 0 0 0,-4 4 0 0 0,2-2 0 0 0,-7 4 0 0 0,-1 2 0 0 0,0 0 0 0 0,-2-1 0 0 0,0-1 0 0 0,0 2 0 0 0,-1-1 0 0 0,0 3 0 0 0,-2-5 0 0 0,1 5 0 0 0,-1-1 0 0 0,-1-1 0 0 0,2 1 0 0 0,-2 0 0 0 0,3-1 0 0 0,-6 2 0 0 0,2-1 0 0 0,3-1 0 0 0,2 3 0 0 0,-1-3 0 0 0,-1-1 0 0 0,-2 4 0 0 0,2-2 0 0 0,2-1 0 0 0,-2 0 0 0 0,3-1 0 0 0,0 1 0 0 0,2-1 0 0 0,1 0 0 0 0,-1 1 0 0 0,1-3 0 0 0,1 2 0 0 0,4 2-16 0 0,-2-2 16 0 0,3 1 0 0 0,2-1 0 0 0,1 0 0 0 0,4 2 0 0 0,1 0 24 0 0,0 0 0 0 0,5-2-2 0 0,1 5 12 0 0,2-5 4 0 0,1 4 0 0 0,4-3 0 0 0,-5 1-14 0 0,4 0 0 0 0,1 0-2 0 0,-1-1 0 0 0,-3-1-22 0 0,3 2 0 0 0,-1 2 0 0 0,0-1 0 0 0,-1 0-152 0 0,-5 1-36 0 0,-1 4-6 0 0,-8-3-2 0 0</inkml:trace>
  <inkml:trace contextRef="#ctx0" brushRef="#br3" timeOffset="30">5350-1559 3938 0 0,'0'0'174'0'0,"-1"-2"36"0"0,1 2-168 0 0,-3-1-42 0 0,3-3 0 0 0,0 4 188 0 0,-3-1 28 0 0,3-2 8 0 0,-3 3 0 0 0,-1-2-106 0 0,2 2-22 0 0,0-1-2 0 0,-3 1-2 0 0,-1 0-62 0 0,1 0-14 0 0,-1 1 0 0 0,-2 1-16 0 0,-1-2 0 0 0,1 4 0 0 0,-1-1 0 0 0,1-2 0 0 0,-3 2 16 0 0,-1 1-16 0 0,1 0 0 0 0,0-1 0 0 0,-1 4 16 0 0,-2-1-16 0 0,1 1 18 0 0,0 1-18 0 0,-2 2 20 0 0,-2-2-20 0 0,1 2 20 0 0,-5 1-20 0 0,2 1 0 0 0,0-1 16 0 0,0 2-16 0 0,2 2 0 0 0,-1-3 0 0 0,2 2 0 0 0,-4-2 0 0 0,3 2-20 0 0,3-2 20 0 0,2 2 0 0 0,-4-2 16 0 0,2 0-16 0 0,2 0 0 0 0,2 2 18 0 0,-5 0-18 0 0,4 0 0 0 0,-1-3 16 0 0,2 3-16 0 0,-1 1 0 0 0,1-3 0 0 0,-2 3 16 0 0,2-3-16 0 0,4 1 0 0 0,-2 1 0 0 0,-2 0 16 0 0,5-2-16 0 0,-1-1 0 0 0,3 5 0 0 0,-3-3 16 0 0,2 2-16 0 0,3 1 0 0 0,1 1 0 0 0,1 1 36 0 0,-1 2 0 0 0,-1 1 0 0 0,1 2 0 0 0,4-1-52 0 0,-3 1-12 0 0,-5-2-2 0 0,4 2 0 0 0,0 1 46 0 0,3-2 8 0 0,-3 0 0 0 0,1-1 2 0 0,1 3 22 0 0,3-5 6 0 0,3 1 0 0 0,0 0 0 0 0,-1 0 24 0 0,1-2 4 0 0,6 1 2 0 0,-2-2 0 0 0,0-3-48 0 0,0 3-10 0 0,3-4-2 0 0,-2 0 0 0 0,4 0-8 0 0,-2-1 0 0 0,2-1-16 0 0,1-1 24 0 0,3 1-24 0 0,-4-3 0 0 0,-5 1 0 0 0,5-2 0 0 0,-3 2-226 0 0,0-5-32 0 0,-3-1-6 0 0,-3 1-1358 0 0,0 0-270 0 0</inkml:trace>
  <inkml:trace contextRef="#ctx0" brushRef="#br3" timeOffset="31">4734-896 576 0 0,'3'-2'50'0'0,"-6"0"-50"0"0,0-1 0 0 0,-1 1 944 0 0,0 1 176 0 0,1-2 38 0 0,-4 2 6 0 0,-2 1-836 0 0,-1-4-168 0 0,3 4-34 0 0,-2-2-6 0 0,-3 2-80 0 0,1 0-14 0 0,-3 2-2 0 0,3-2-2 0 0,-3 4-22 0 0,-3-4 0 0 0,-4 1 0 0 0,0 1 0 0 0,4 0 0 0 0,-7 3 16 0 0,-4-3-16 0 0,-2 5 0 0 0,0-2 46 0 0,0 1-2 0 0,-1 1 0 0 0,-2 1 0 0 0,-1 3 2 0 0,-2-1 0 0 0,1 2 0 0 0,-1 1 0 0 0,3 1-24 0 0,0 2-6 0 0,-1 3 0 0 0,-1 0 0 0 0,3 1-16 0 0,-1 1 0 0 0,-2 3 0 0 0,2-1 16 0 0,3 0-16 0 0,-2 0 0 0 0,1 1 0 0 0,0 0-22 0 0,1 1 22 0 0,0-1 0 0 0,0 0 16 0 0,2 3-16 0 0,3 0 0 0 0,-1-1 0 0 0,2 0 0 0 0,3-1-24 0 0,-2 0 24 0 0,1 3 0 0 0,-1 0 0 0 0,5 0 0 0 0,-4 4 0 0 0,4-2 0 0 0,0 2 0 0 0,-1-2 0 0 0,4 1 0 0 0,0 0 0 0 0,-2 3-16 0 0,2-4 16 0 0,1 3 0 0 0,2-3-16 0 0,0-2 16 0 0,1-1 0 0 0,2-1 0 0 0,0 0 0 0 0,2-1 0 0 0,0 0 0 0 0,2-2 0 0 0,0 2 0 0 0,1-3 0 0 0,2 3 0 0 0,1-4 0 0 0,2 0 0 0 0,-1 0 0 0 0,4-1 0 0 0,-2-1 0 0 0,3 0 0 0 0,0 0 0 0 0,2-1 0 0 0,1 0 0 0 0,2 1 0 0 0,0 1 0 0 0,1-1 0 0 0,3-1 0 0 0,2 1 0 0 0,0 1 0 0 0,3-1 0 0 0,3 1 0 0 0,1-2-16 0 0,-1 1 16 0 0,1-2 0 0 0,2-1 0 0 0,-1 1 0 0 0,4 1 0 0 0,2-2 22 0 0,0-2-6 0 0,2 2-16 0 0,4-2 24 0 0,1-2-8 0 0,-3 3-16 0 0,3-5 0 0 0,3 1 0 0 0,-3 0 0 0 0,3-2 0 0 0,-2 1 0 0 0,-3-3-18 0 0,1-1 18 0 0,1 1 28 0 0,0-2 12 0 0,-1-1 4 0 0,3 0 0 0 0,-4 1-8 0 0,0-2-2 0 0,0-1 0 0 0,-3-1 0 0 0,3 1-34 0 0,-4-2 0 0 0,-2 0-22 0 0,1 0 22 0 0,3-2 0 0 0,-4 1 0 0 0,-7-1 20 0 0,1 0-4 0 0,-2 1-16 0 0,1-1 0 0 0,-5-2 0 0 0,-3 1 0 0 0,2-1-18 0 0,-4-1-6 0 0,-1-2-2 0 0,0 3 0 0 0,-8-3 4 0 0,3 0 2 0 0,2-1 0 0 0,-4 0 0 0 0,-4 1 20 0 0,0-1 0 0 0,2-1 0 0 0,-2-2 0 0 0,-4 0 0 0 0,0 1 0 0 0,-1-2 24 0 0,1 1-8 0 0,-2-1-16 0 0,1 2 18 0 0,-4-1-18 0 0,1 0 20 0 0,2 1-20 0 0,0-2 24 0 0,-2 4-24 0 0,2-2 24 0 0,1 1-6 0 0,-2 2 0 0 0,1-2 0 0 0,2 4 0 0 0,-4-1-18 0 0,5 1 20 0 0,2 0-20 0 0,-3-1 20 0 0,-2 2-20 0 0,5 1 0 0 0,1 3 18 0 0,5 3-18 0 0,1-1-20 0 0,-2 0 20 0 0,4 4-26 0 0,2-1 26 0 0,0 0 0 0 0,-2 1 0 0 0,5-2-18 0 0,-1 5 18 0 0,1-3 0 0 0,1 1 0 0 0,0 1 0 0 0,-3-1 0 0 0,1 0 0 0 0,1 1 0 0 0,-5-4 0 0 0,-2 3 18 0 0,1 0-18 0 0,2 0 24 0 0,-3-4-24 0 0,-2 5 54 0 0,-3-5-4 0 0,3 4 0 0 0,-2-2 0 0 0,-2 3 14 0 0,-3-1 0 0 0,-5 4 2 0 0,0 0 0 0 0,-3 2-20 0 0,-2 1-6 0 0,-8 1 0 0 0,-3 5 0 0 0,1-1-40 0 0,-2-1 18 0 0,-3 1-18 0 0,-3 2 0 0 0,-2-3-62 0 0,0 2-26 0 0,2 0-4 0 0,-1 1-1808 0 0,-2 1-362 0 0</inkml:trace>
  <inkml:trace contextRef="#ctx0" brushRef="#br2" timeOffset="32">1614-647 3620 0 0,'5'-12'160'0'0,"-3"7"34"0"0,3-4-154 0 0,1 1-40 0 0,2-4 0 0 0,2-1 0 0 0,3-2 90 0 0,-1 0 12 0 0,2 2 2 0 0,1-4 0 0 0,2 1-48 0 0,3 0-8 0 0,2-3 0 0 0,1 3-2 0 0,0-5-30 0 0,0 2-16 0 0,4-2 20 0 0,-3-1-20 0 0,0 2 0 0 0,-1-1 0 0 0,0-2 0 0 0,2 2 0 0 0,3-1 0 0 0,0 2 0 0 0,0 0 0 0 0,0-1 0 0 0,2 0 18 0 0,-2 0 6 0 0,-2-2 0 0 0,1 2 0 0 0,1-1-6 0 0,-1 1 0 0 0,0 0 0 0 0,3 0 0 0 0,-1 2 26 0 0,0-2 4 0 0,1 3 2 0 0,-2 1 0 0 0,-1 0-50 0 0,0-5 0 0 0,3 3 0 0 0,-3-2 0 0 0,3 1 16 0 0,1-1 10 0 0,0-2 4 0 0,0 1 0 0 0,0 0-6 0 0,0 3-2 0 0,1 0 0 0 0,1-2 0 0 0,-1 1-22 0 0,2 0 20 0 0,1 1-20 0 0,0 0 20 0 0,-1-3-20 0 0,-1 3 0 0 0,2-1 0 0 0,-2 0 0 0 0,2 0 16 0 0,-1 1-16 0 0,2 2 0 0 0,-3-1 16 0 0,-4 2-16 0 0,-1-1 0 0 0,5 0 0 0 0,-4 0 0 0 0,1 1 0 0 0,-1-1 0 0 0,5 1 0 0 0,-2 1 0 0 0,-2-2 0 0 0,0-1 0 0 0,-2 3 0 0 0,1-1 0 0 0,2 2 0 0 0,-1-2 0 0 0,0 0 0 0 0,2 1 16 0 0,-2 1-16 0 0,-1 2 0 0 0,0-1 0 0 0,-1 0 0 0 0,4-3 0 0 0,-3 3 0 0 0,-1 0 0 0 0,5-1 0 0 0,-2 0 0 0 0,-2 2 0 0 0,1-1 0 0 0,-2-2 16 0 0,-1 4-16 0 0,1-1 0 0 0,2-2 0 0 0,0 3 0 0 0,-1-3 0 0 0,0 4-22 0 0,0-2 22 0 0,1 1-16 0 0,-3 3 16 0 0,-1-2 0 0 0,4 2 16 0 0,-2 0-16 0 0,-4 1 0 0 0,5-2 0 0 0,2 2 0 0 0,0-1-16 0 0,-4 2 16 0 0,0-1 0 0 0,-3-3 16 0 0,2 3-16 0 0,2-4 0 0 0,-2 4 0 0 0,-3-2 0 0 0,0 1 0 0 0,2 2 0 0 0,-1-2 18 0 0,-2 1-18 0 0,2 1 0 0 0,-2-1 32 0 0,0 2-8 0 0,-4 1-2 0 0,1 0 0 0 0,-3-1-22 0 0,1 0 24 0 0,1 2-24 0 0,-5-3 24 0 0,0 3-8 0 0,0-2-16 0 0,5 1 24 0 0,-5 2-8 0 0,0-2-16 0 0,-2-1 0 0 0,3 1 18 0 0,-1 1-18 0 0,-5 0 0 0 0,1 0 0 0 0,1-1 0 0 0,-3 1 0 0 0,-2 1 0 0 0,0-2 24 0 0,-1 3 0 0 0,-1-3-2 0 0,-1 1-6 0 0,-2 3 8 0 0,0-2-8 0 0,-2-1 12 0 0,-1-1 2 0 0,-2 1 0 0 0,-3 1 0 0 0,2-2-30 0 0,0 2 0 0 0,-1-1 0 0 0,-4 1 0 0 0,1-1 22 0 0,-3-1-2 0 0,3 1 0 0 0,-4 0 0 0 0,-2-2-20 0 0,2 4-24 0 0,4-1 4 0 0,1-1 2 0 0,-3 1 18 0 0,2-1 32 0 0,0 1-8 0 0,1-2-2 0 0,2 4-22 0 0,0-2 16 0 0,-1 0-16 0 0,1 2 16 0 0,1-5-16 0 0,1 5 20 0 0,0 0-20 0 0,2 0 20 0 0,-1 0 4 0 0,1 0 2 0 0,3 0 0 0 0,0 0 0 0 0,-4 0-42 0 0,4 0-10 0 0,0 0-2 0 0,0 0 0 0 0,0 0 10 0 0,4 5 18 0 0,-1-3-16 0 0,1 0 16 0 0,2-2 0 0 0,0 3 0 0 0,1-2 0 0 0,5-1 20 0 0,0 0 14 0 0,-1 0 4 0 0,3-1 0 0 0,3 1-38 0 0,2-3 0 0 0,-2 1 0 0 0,0 0 0 0 0,5-1 0 0 0,-2 1 0 0 0,0 2 0 0 0,-2 0 0 0 0,-2-2 0 0 0,-2 1-32 0 0,3 0 8 0 0,-4 1 0 0 0,-1-2 24 0 0,0 2 0 0 0,0 0 0 0 0,0-1 0 0 0,-2 1 28 0 0,-2 0-8 0 0,2 0-2 0 0,-3 0 0 0 0,-1 0-18 0 0,3 0 20 0 0,-3 1-20 0 0,-1 1 20 0 0,1-1 14 0 0,-4 0 4 0 0,-2-1 0 0 0,1 4 0 0 0,-1 1 14 0 0,0 0 4 0 0,-2 1 0 0 0,-3 2 0 0 0,-4 0-16 0 0,-4 4 0 0 0,0 2-2 0 0,-2 3 0 0 0,-3 3-38 0 0,-2 1 16 0 0,-3 1-16 0 0,-1 1 0 0 0,-4 0-66 0 0,0 0-28 0 0,1 0-4 0 0,1 0-2454 0 0</inkml:trace>
  <inkml:trace contextRef="#ctx0" brushRef="#br2" timeOffset="33">1501-434 4622 0 0,'0'0'204'0'0,"0"0"44"0"0,0 0-200 0 0,0 0 40 0 0,0 0 8 0 0,0 0 2 0 0,0 0 0 0 0,-2 5-82 0 0,0 0-16 0 0,2 1 0 0 0,0-1 0 0 0,2-1-42 0 0,-2 2 2 0 0,0 0 2 0 0,0-1 0 0 0,0 2 8 0 0,-2 0 2 0 0,4-1 0 0 0,-2 2 0 0 0,0 0 28 0 0,0 0 0 0 0,0-2 0 0 0,0 1 0 0 0,2 3 16 0 0,-2-2 8 0 0,2-1 0 0 0,1 2 2 0 0,0-2 16 0 0,1 0 4 0 0,2 2 0 0 0,0 0 0 0 0,0-2-24 0 0,1 0-6 0 0,3-1 0 0 0,-3 2 0 0 0,4-1 2 0 0,-3-2 0 0 0,1-1 0 0 0,-1-2 0 0 0,1 3 56 0 0,0-3 12 0 0,-3-1 2 0 0,3 1 0 0 0,-2 0-54 0 0,0-2-10 0 0,-2-2 0 0 0,0 2-2 0 0,0-2 2 0 0,3-1 0 0 0,-5 0 0 0 0,1 0 0 0 0,1-3-24 0 0,-3 0 0 0 0,2-2 0 0 0,-1 3 0 0 0,0-1 0 0 0,-2-3 0 0 0,2 2 0 0 0,-3-2 0 0 0,0-2 0 0 0,0 4 0 0 0,0-1 0 0 0,0-2 0 0 0,-1 2-16 0 0,-1 0 16 0 0,-2-3 0 0 0,1 1 0 0 0,-1 1 0 0 0,0-1 0 0 0,-3-1 0 0 0,5 2 16 0 0,-5 0-16 0 0,2 1-22 0 0,-2 4 6 0 0,1-5 0 0 0,-2 2 16 0 0,1 2 0 0 0,-2 1 0 0 0,2-1-16 0 0,2-1 16 0 0,-2 3-20 0 0,0 2 20 0 0,0 0-20 0 0,1-1-12 0 0,0 2-4 0 0,0 0 0 0 0,-1 2 0 0 0,2-1 36 0 0,-2 3 24 0 0,2-4-2 0 0,-1 4-2 0 0,1-1-44 0 0,2 1-10 0 0,-2-1-2 0 0,1-2 0 0 0,0 4 36 0 0,1-1-16 0 0,1 1 16 0 0,2-5-16 0 0,0 0 44 0 0,2-2-8 0 0,1-3-2 0 0,-1 3 8 0 0,4-3 2 0 0,-3-2 0 0 0,2 3 0 0 0,2-4-4 0 0,0 1-2 0 0,0-1 0 0 0,0 1 0 0 0,4-3-2 0 0,-3-1 0 0 0,1 4 0 0 0,0-2 0 0 0,3 1 10 0 0,-1 1 2 0 0,0-2 0 0 0,1 2 0 0 0,-2-2-32 0 0,3 4 18 0 0,-3 0-18 0 0,1 0 16 0 0,1 1-16 0 0,-1 1 0 0 0,2 2 0 0 0,-2-2 16 0 0,2 3-16 0 0,-3 0 0 0 0,1 3 0 0 0,1-1 0 0 0,2 2 0 0 0,-6-1-22 0 0,2 4 22 0 0,-3-3-16 0 0,0 3 16 0 0,-2 0 0 0 0,0 0 0 0 0,-1 0 0 0 0,-1-3-34 0 0,-3 0 2 0 0,0 0 2 0 0,0 1 0 0 0,0 0 54 0 0,-3-3 36 0 0,-1-2-2 0 0,4 0 0 0 0,-5 0 0 0 0,-2-3 16 0 0,0-2 4 0 0,2-1 0 0 0,-1 0 0 0 0,2-2-26 0 0,0 1-4 0 0,1-3-2 0 0,2 1 0 0 0,-2-1-26 0 0,1-2-4 0 0,2 0-16 0 0,0 2 24 0 0,2-2-24 0 0,1 1 0 0 0,-1-1 0 0 0,2 1 0 0 0,1 4 0 0 0,2 0 0 0 0,0-1 0 0 0,0 2 0 0 0,-2 1-18 0 0,4 0 18 0 0,-1 1 0 0 0,4 2-18 0 0,-2-1 18 0 0,5 2 28 0 0,-4 1-6 0 0,3 0-2 0 0,-2 0-52 0 0,1 0-12 0 0,-1 0-2 0 0,-1 0 0 0 0,-2 0 26 0 0,2 0 20 0 0,-1 0-26 0 0,-1-1 10 0 0,0-2 16 0 0,-1 1 0 0 0,-1-2 0 0 0,0-1 0 0 0,0 3 0 0 0,0-3 16 0 0,0 0-16 0 0,-2-3 16 0 0,2 1-16 0 0,-2-1 24 0 0,1 2-8 0 0,-3-1 0 0 0,0-1-16 0 0,1 0 0 0 0,-4 0 16 0 0,3 1-16 0 0,-3-2 0 0 0,0 2 16 0 0,2 1-16 0 0,-2-1 0 0 0,-2 1 0 0 0,2 0 0 0 0,0-1 0 0 0,0 4 16 0 0,-3-4-16 0 0,3 3 0 0 0,0 1 0 0 0,0-1 0 0 0,0 0 0 0 0,0 3 0 0 0,-3-1 0 0 0,3 2 0 0 0,0 0 0 0 0,-1-1 0 0 0,1 1 16 0 0,0 0 8 0 0,0 0-8 0 0,0 0 0 0 0,0 0-38 0 0,0 0 22 0 0,0 0 26 0 0,0 0-8 0 0,0 0-38 0 0,0 0 2 0 0,0 0 34 0 0,0 0 0 0 0,0 0-32 0 0,0 0 32 0 0,0 0-32 0 0,0 0 44 0 0,0 0-6 0 0,0 0-2 0 0,0 0-42 0 0,0 0 6 0 0,0 0 0 0 0,4 1 16 0 0,-4 2 0 0 0,3 2 0 0 0,1-2 0 0 0,0 2 0 0 0,2 0 0 0 0,-3 0 0 0 0,1-1 0 0 0,-1 2-24 0 0,2-1 24 0 0,2 1 0 0 0,-1-1 0 0 0,4 2 16 0 0,-3-3-16 0 0,1 0 0 0 0,0 0 0 0 0,2-1 0 0 0,-1 1 0 0 0,0-4 0 0 0,-3 3 0 0 0,2-1 0 0 0,-2-2 0 0 0,0-2 0 0 0,-1-1 0 0 0,0 3 16 0 0,1-4-16 0 0,-1 1 0 0 0,-1-1 0 0 0,-2 0 0 0 0,1-2 0 0 0,0-1 22 0 0,-1 1-2 0 0,2-2 0 0 0,-4-1-20 0 0,1 0 0 0 0,-1 2 0 0 0,0-4 0 0 0,0 3 0 0 0,-1-3 0 0 0,-3 1 0 0 0,2-1 0 0 0,-1 0 0 0 0,0 3 0 0 0,1-1 0 0 0,0 2 0 0 0,-2-3 0 0 0,1-1 0 0 0,-1 4 0 0 0,1-2 0 0 0,-1 4 0 0 0,1-1 0 0 0,1-1 0 0 0,-1 4 0 0 0,0-2 0 0 0,3 1 0 0 0,-3-1 0 0 0,0 3 0 0 0,3-2 0 0 0,3 6 0 0 0,3 1-16 0 0,-1 1 16 0 0,2 2 0 0 0,0 1 0 0 0,2 2-18 0 0,1 1 18 0 0,2 0 0 0 0,4 3 0 0 0,0-2 22 0 0,4 5-22 0 0,-3 1 0 0 0,6 2-18 0 0,-3-1-2 0 0,2 1 0 0 0,2 3 20 0 0,-6 2 0 0 0,3-3 0 0 0,-4 4 0 0 0,0 1 0 0 0,-1-1 0 0 0,0 0 0 0 0,-4 0 0 0 0,1-2 0 0 0,-4 0 0 0 0,0-1 0 0 0,-4 2 0 0 0,-2-2-34 0 0,-3 2 2 0 0,-2-4 2 0 0,-1 4 0 0 0,-6-1 54 0 0,1-1 8 0 0,-5 1 4 0 0,1-4 0 0 0,-3 1 22 0 0,-2 0 6 0 0,-2 0 0 0 0,-3-3 0 0 0,-2 0 8 0 0,2 1 4 0 0,-3-3 0 0 0,0-1 0 0 0,2-2-46 0 0,-2-3-10 0 0,4-3-2 0 0,0 0 0 0 0,3-4-134 0 0,-3-1-28 0 0,2-4-4 0 0,2-2-1814 0 0,0-2-364 0 0</inkml:trace>
  <inkml:trace contextRef="#ctx0" brushRef="#br2" timeOffset="34">-8 244 1842 0 0,'0'0'164'0'0,"0"0"-132"0"0,-1 4-32 0 0,-1 3 0 0 0,4 0 406 0 0,2 0 74 0 0,-4 2 14 0 0,8 1 2 0 0,-1 0-310 0 0,2 3-62 0 0,-2-1-12 0 0,4 1-4 0 0,-2 1-60 0 0,2 2-14 0 0,-1-2-2 0 0,0 1 0 0 0,-1-4-32 0 0,1 2 0 0 0,-3 0 0 0 0,2-3 0 0 0,-2 1 0 0 0,-1-3 0 0 0,0-1-26 0 0,-1-1 10 0 0,-2 1-16 0 0,0-1 0 0 0,-1-1-2 0 0,-2-3 0 0 0,0-2 66 0 0,-2 3 12 0 0,-2-3 4 0 0,0-4 0 0 0,1 2 80 0 0,0-3 16 0 0,-1 0 2 0 0,1-2 2 0 0,-2 0-40 0 0,2 0-8 0 0,3-4-2 0 0,-1 4 0 0 0,1-5-58 0 0,1-1-14 0 0,2 2-2 0 0,2-3 0 0 0,-1 2-4 0 0,2 0-2 0 0,3-2 0 0 0,1 0 0 0 0,2 3 0 0 0,-2 1 0 0 0,4 0 0 0 0,0 0 0 0 0,-1 4-18 0 0,5 1 24 0 0,-3 4-24 0 0,1 0 24 0 0,2 1-24 0 0,-1 1-18 0 0,-3 3 18 0 0,1 0-26 0 0,-2 3 4 0 0,-1-4 2 0 0,-1 4 0 0 0,-2 0 0 0 0,-1 2-62 0 0,0-2-14 0 0,-2-2 0 0 0,-2 2-2 0 0,-1 0 26 0 0,-1-3 4 0 0,-1 0 2 0 0,-1-4 0 0 0,0 0 44 0 0,0 0 2 0 0,-3 3 68 0 0,-2-3 24 0 0,0-3 2 0 0,1 1 2 0 0,1-4 30 0 0,-1-1 6 0 0,0 0 2 0 0,4-1 0 0 0,-4-5-30 0 0,2 3-6 0 0,0-6-2 0 0,2 3 0 0 0,0-1-60 0 0,0-1-16 0 0,2 1 0 0 0,0 2 0 0 0,-2-1 0 0 0,4 0 18 0 0,0 1-18 0 0,0 3 0 0 0,-1 1 32 0 0,2-2-6 0 0,1 3-2 0 0,-1-4 0 0 0,3 8 8 0 0,-1-3 0 0 0,2 1 0 0 0,1 3 0 0 0,0 1-16 0 0,3 2-16 0 0,-2 1 22 0 0,2 3-22 0 0,2-1 32 0 0,1 1-6 0 0,0 3-2 0 0,-2-1 0 0 0,0 3 4 0 0,-3 1 0 0 0,-1-2 0 0 0,1 3 0 0 0,-3 1-28 0 0,1 0-26 0 0,-4-1 4 0 0,1-1 2 0 0,-2 4-168 0 0,0-3-34 0 0,-2 0-6 0 0,0 0-1376 0 0,-2 0-276 0 0</inkml:trace>
  <inkml:trace contextRef="#ctx0" brushRef="#br2" timeOffset="35">723 205 3916 0 0,'0'0'174'0'0,"0"0"34"0"0,0 0-166 0 0,4 0-42 0 0,0-4 0 0 0,-1 4 88 0 0,1 0 8 0 0,1-2 0 0 0,0-1 2 0 0,0 1-58 0 0,0-2-10 0 0,-1 0-4 0 0,1-2 0 0 0,0 1-26 0 0,2-3 16 0 0,-2 2-16 0 0,1-2 0 0 0,1-1 40 0 0,-2-1-6 0 0,0 0 0 0 0,1 1 0 0 0,-4-2-4 0 0,4 0-2 0 0,-3 1 0 0 0,1 0 0 0 0,-2-2 60 0 0,2 1 10 0 0,-4 3 4 0 0,2-2 0 0 0,-2 0-70 0 0,0 0-12 0 0,0 0-4 0 0,0 3 0 0 0,-2-1 14 0 0,2 1 2 0 0,-4 1 0 0 0,2-1 0 0 0,-1 0-32 0 0,0 2 22 0 0,0 1-22 0 0,-1-1 20 0 0,2 0-20 0 0,-3 3 0 0 0,1 0 0 0 0,-2 0 16 0 0,1-1-16 0 0,2 1 0 0 0,-3 2 0 0 0,1 0 0 0 0,0 0 0 0 0,-2 0 0 0 0,2 2 0 0 0,-2 3 0 0 0,-2-3 0 0 0,3 5 0 0 0,0-2 0 0 0,-1 1-22 0 0,1 2 22 0 0,3-1-16 0 0,-1 0 16 0 0,0 0-16 0 0,0 4 16 0 0,1-2 0 0 0,1 1 0 0 0,-1 1 0 0 0,3-1 0 0 0,0 2 0 0 0,0-1 20 0 0,2 2-20 0 0,1-3 56 0 0,0 2-2 0 0,1 1 0 0 0,2-3 0 0 0,-1 2 22 0 0,5-3 4 0 0,-1 2 2 0 0,0-1 0 0 0,2-3-2 0 0,1 1-2 0 0,2-1 0 0 0,-2-2 0 0 0,3-2-36 0 0,0 4-6 0 0,-2-5-2 0 0,1 0 0 0 0,-2-2-34 0 0,0 0 0 0 0,-3 0 0 0 0,0 0 0 0 0,-1 0-150 0 0,2-2-36 0 0,-4-3-8 0 0,-1-3-2308 0 0</inkml:trace>
  <inkml:trace contextRef="#ctx0" brushRef="#br2" timeOffset="36">921 1 3570 0 0,'0'0'318'0'0,"0"0"-254"0"0,3 5 296 0 0,2-1 62 0 0,2 3 10 0 0,-1-1 4 0 0,3-1-276 0 0,-1 4-54 0 0,4 0-10 0 0,0-1-4 0 0,0-1-52 0 0,2 0-8 0 0,0 0-4 0 0,1 1 0 0 0,-1 2-28 0 0,-2-4 0 0 0,0-1 0 0 0,0 0 0 0 0,-5 0-28 0 0,0-1-12 0 0,-2 1 0 0 0,0-3-2 0 0,-5-2-6 0 0,0 0-2 0 0,0 0 0 0 0,0 0 0 0 0,-3-2 50 0 0,-2-3 22 0 0,2 1 16 0 0,-3-3 2 0 0,-1 0 2 0 0,0 0 0 0 0,-1 0 0 0 0,1 0 0 0 0,1-4 0 0 0,-1 0 0 0 0,1 3-10 0 0,3-3-4 0 0,-1 1 0 0 0,2 2 0 0 0,0-2-28 0 0,0 0 0 0 0,2 1 0 0 0,2-1 0 0 0,2 3 0 0 0,0-2 0 0 0,0 3 0 0 0,4-2 18 0 0,-2 2-18 0 0,3 1 0 0 0,0 2-24 0 0,-1-2 24 0 0,2 3-22 0 0,1 0 22 0 0,2 0-16 0 0,-3 0 16 0 0,-1 2 0 0 0,0 2-20 0 0,-3 2 20 0 0,3-4 0 0 0,-3 2-32 0 0,1 3 6 0 0,-3-3 2 0 0,0 4 0 0 0,-1-4-72 0 0,-3 2-12 0 0,0-4-4 0 0,1 5 0 0 0,-1-5 50 0 0,0 0 10 0 0,0 0 2 0 0,-1 3 0 0 0,1-3 80 0 0,-3 3 16 0 0,-1-2 2 0 0,4-1 2 0 0,-4-1 52 0 0,2-2 10 0 0,0-1 0 0 0,-1 0 2 0 0,0-2-8 0 0,0-1-2 0 0,0-1 0 0 0,2-1 0 0 0,-2-2-54 0 0,3 4-10 0 0,0-8-4 0 0,0 4 0 0 0,-2 2-20 0 0,4-1-16 0 0,1-1 18 0 0,-2 2-18 0 0,2 0 0 0 0,1 1 0 0 0,1-1 0 0 0,-1 3 0 0 0,1-1 22 0 0,2 1-2 0 0,0 1 0 0 0,-1 2 0 0 0,5-1-2 0 0,-3 4 0 0 0,5-3 0 0 0,-2 2 0 0 0,6 1 10 0 0,-1 1 2 0 0,-4 2 0 0 0,5 1 0 0 0,-4-1-30 0 0,2 0 22 0 0,0-1-22 0 0,-4 5 20 0 0,0-2-114 0 0,-3 2-22 0 0,1-1-4 0 0,-2 1-2 0 0,-1 0-270 0 0,-3-1-56 0 0</inkml:trace>
  <inkml:trace contextRef="#ctx0" brushRef="#br2" timeOffset="37">97 1025 3916 0 0,'-9'2'174'0'0,"6"-2"34"0"0,-2 2-166 0 0,2-1-42 0 0,2 0 0 0 0,0 3 0 0 0,1 1 384 0 0,2 0 66 0 0,1 5 14 0 0,3 2 4 0 0,1 3-380 0 0,2 2-88 0 0,1 2 0 0 0,3 2 0 0 0,0 2 0 0 0,2 0 0 0 0,6 1 0 0 0,-2 2 0 0 0,2 1-16 0 0,-1 1-2 0 0,1 0 0 0 0,1 3 0 0 0,-1-1-86 0 0,-3 1-18 0 0,0-4-4 0 0,-5 0 0 0 0,0-6 6 0 0,-4-1 0 0 0,-2-3 0 0 0,-1-1 0 0 0,-1-3 150 0 0,-2 2 30 0 0,-3-2 6 0 0,3-2 2 0 0,-3-2 108 0 0,-3-3 24 0 0,3-6 2 0 0,0 3 2 0 0,-2 0-56 0 0,2-3-12 0 0,-2-3 0 0 0,-5-1-2 0 0,4-1-74 0 0,0-4-14 0 0,0-2-4 0 0,0-2 0 0 0,-2-2-42 0 0,3 1 0 0 0,0-4 0 0 0,0 4 0 0 0,2-6 0 0 0,0 2 0 0 0,2 2 0 0 0,0-3-16 0 0,1 3 16 0 0,1-1 0 0 0,1 2 0 0 0,-1-1-16 0 0,4 2 16 0 0,-2 2 0 0 0,1-1 0 0 0,2 2 0 0 0,1 2 0 0 0,1 4 0 0 0,1-2-18 0 0,0 2 18 0 0,2 3-18 0 0,-1-1 18 0 0,0 3-24 0 0,-1 3 24 0 0,0-1-38 0 0,0 3 6 0 0,0 2 2 0 0,-1 2 0 0 0,-2-5 8 0 0,-1 6 2 0 0,-3 0 0 0 0,-2 2 0 0 0,-1-3 20 0 0,-2 1-26 0 0,-2 3 10 0 0,-1 1 16 0 0,-4 1 0 0 0,-1 0 0 0 0,-3-1 0 0 0,0 1 24 0 0,2 2 12 0 0,-4-3 4 0 0,-1 2 0 0 0,0 0 0 0 0,-2-1-22 0 0,1 1-2 0 0,2-2-16 0 0,0 0 24 0 0,1-4-24 0 0,2-1-32 0 0,1-4 6 0 0,0 1 2 0 0,0-1-302 0 0,3-4-58 0 0,2 2-14 0 0</inkml:trace>
  <inkml:trace contextRef="#ctx0" brushRef="#br2" timeOffset="38">892 1050 3916 0 0,'0'0'348'0'0,"0"0"-278"0"0,0 0-70 0 0,-6-3 0 0 0,3 3 402 0 0,0-1 68 0 0,-3 1 12 0 0,1 1 4 0 0,0-1-354 0 0,-1 3-70 0 0,-2-1-14 0 0,1 1-4 0 0,0 0-70 0 0,-1 4-14 0 0,-1-2-4 0 0,-2 2 0 0 0,2 0-16 0 0,1 2-4 0 0,2 2 0 0 0,-3 0 0 0 0,0 2 64 0 0,1 0 0 0 0,-3 0 0 0 0,4 2 0 0 0,-2 0 0 0 0,3-1 0 0 0,0 2 0 0 0,0-2 0 0 0,-2 1 0 0 0,3 0 26 0 0,-1 0-2 0 0,6-1 0 0 0,-3 1 0 0 0,0-2 0 0 0,3 0 0 0 0,0-2 0 0 0,3-1-24 0 0,0-1 0 0 0,-3-1 0 0 0,6-1 0 0 0,-1-1 24 0 0,3-1 0 0 0,-4 0 0 0 0,5-3 0 0 0,0 1-24 0 0,0-3 0 0 0,-1 0-24 0 0,-1 0 24 0 0,0 0 38 0 0,0 0 20 0 0,0-5 6 0 0,-1 0 0 0 0,1 1-48 0 0,1 0-16 0 0,-3-3 0 0 0,1 2 0 0 0,0-1 0 0 0,0-3 0 0 0,0-1 0 0 0,-1 0 0 0 0,0-1 0 0 0,-3 1 0 0 0,1-1 0 0 0,-1 1 0 0 0,-2 0 18 0 0,2-3-2 0 0,-2 1 0 0 0,-2 1 0 0 0,2 1 6 0 0,-3-4 0 0 0,1 3 0 0 0,-2-4 0 0 0,-1 4-22 0 0,2-2 0 0 0,-4 0 0 0 0,2 0 0 0 0,-1-1 0 0 0,3 2 0 0 0,0 1 0 0 0,-2 0 16 0 0,0 4-16 0 0,1-2 0 0 0,1 4 0 0 0,0 0 0 0 0,1 0 32 0 0,-1 5 4 0 0,2-4 0 0 0,1 4 0 0 0,0 0 26 0 0,0 0 4 0 0,0 0 2 0 0,1 4 0 0 0,4 4-46 0 0,-1-1-22 0 0,3 4 20 0 0,2-2-20 0 0,-1 4 26 0 0,2-1-6 0 0,3 2-2 0 0,-1 0 0 0 0,-1-2 0 0 0,2 2 0 0 0,2-2 0 0 0,-1 1 0 0 0,-2-3-18 0 0,-1 0 20 0 0,2 0-20 0 0,-1 0 20 0 0,-3-3-92 0 0,3 0-16 0 0,0 0-6 0 0,-3-2 0 0 0,0 0-308 0 0,-1-4-62 0 0</inkml:trace>
  <inkml:trace contextRef="#ctx0" brushRef="#br2" timeOffset="39">1073 956 5594 0 0,'0'0'122'0'0,"0"0"26"0"0,0 0 4 0 0,4 3 8 0 0,3 4-128 0 0,-1-3-32 0 0,1 1 0 0 0,3 5 0 0 0,-2-5 16 0 0,3 6-16 0 0,1-3 22 0 0,0 0-22 0 0,0 2 0 0 0,0 0 0 0 0,0 4-24 0 0,-1-4 6 0 0,-1 6-86 0 0,-1-4-16 0 0,0-1-2 0 0,-3 3-2 0 0,2-2-38 0 0,-3 1-8 0 0,-1-3-2 0 0,-1 0 0 0 0,0 1 78 0 0,-1-2 16 0 0,-2-2 4 0 0,-2 0 0 0 0,2-2 120 0 0,-3 0 24 0 0,0-3 4 0 0,3-2 2 0 0,-2 4 76 0 0,0-3 14 0 0,-2-1 2 0 0,1-1 2 0 0,-3-3-14 0 0,2 2-4 0 0,2-3 0 0 0,-3-3 0 0 0,-1 0-40 0 0,1-4-8 0 0,2 1 0 0 0,-3-2-2 0 0,3-3-14 0 0,-2 0 0 0 0,2-1-2 0 0,0-1 0 0 0,0 0-40 0 0,2 2-8 0 0,-1-2-2 0 0,2 3 0 0 0,2-3-6 0 0,-2 2-2 0 0,4-2 0 0 0,-4 1 0 0 0,4 2-28 0 0,-1-3 18 0 0,3 1-18 0 0,-3-3 16 0 0,2 1-128 0 0,2 1-28 0 0,-1-2-4 0 0,1 1-2652 0 0</inkml:trace>
  <inkml:trace contextRef="#ctx0" brushRef="#br2" timeOffset="40">1360 763 6026 0 0,'0'0'132'0'0,"4"5"28"0"0,1 1 4 0 0,2-2 6 0 0,3 6-136 0 0,-2-1-34 0 0,1 2 0 0 0,2 1 0 0 0,0-1 0 0 0,0 3 20 0 0,-2-2-20 0 0,0 2 16 0 0,2-2-36 0 0,-2 0-8 0 0,-3 1-2 0 0,0-1 0 0 0,-1-1-122 0 0,-1-3-24 0 0,-3 1-4 0 0,0-1-2 0 0,-1-4 80 0 0,0 4 16 0 0,-1-3 4 0 0,0-2 0 0 0,-3-1 170 0 0,0 1 36 0 0,-2-3 6 0 0,3 2 2 0 0,-1-4 36 0 0,-2 2 6 0 0,0-3 2 0 0,1 0 0 0 0,-2-2-50 0 0,2 1-10 0 0,1-3-2 0 0,-1 1 0 0 0,-1-3-26 0 0,1 2-4 0 0,2-4-2 0 0,-2 0 0 0 0,3-1-82 0 0,1 1 0 0 0,-2-4 0 0 0,3 2 0 0 0,-2-1 0 0 0,4 0-24 0 0,1 1 4 0 0,-2-2 2 0 0,1 1 34 0 0,3-1 6 0 0,-4 1 2 0 0,4 1 0 0 0,-1-1-198 0 0,2-4-38 0 0,-2 3-8 0 0,-1-2-1668 0 0,2 0-332 0 0</inkml:trace>
  <inkml:trace contextRef="#ctx0" brushRef="#br2" timeOffset="41">1553 567 806 0 0,'5'6'34'0'0,"0"-4"10"0"0,-2 3-44 0 0,1-2 0 0 0,-2 2 0 0 0,3 2 0 0 0,1-1 1152 0 0,-2 0 224 0 0,3 4 42 0 0,1-2 10 0 0,2 2-1018 0 0,-2 0-202 0 0,3-2-42 0 0,2 2-8 0 0,-4-1-110 0 0,2 2-24 0 0,-1-2-2 0 0,1 0-2 0 0,-5-1-102 0 0,3-1-22 0 0,-2 2-2 0 0,-2 0-1782 0 0,-2-2-354 0 0</inkml:trace>
  <inkml:trace contextRef="#ctx0" brushRef="#br2" timeOffset="42">1555 449 6408 0 0,'-5'0'284'0'0,"5"0"58"0"0,0 0-274 0 0,3-5-68 0 0,-3 0 0 0 0,2 1 0 0 0,2-1 0 0 0,-1 0-44 0 0,3 0 6 0 0,0-2-1840 0 0,0 0-368 0 0</inkml:trace>
  <inkml:trace contextRef="#ctx0" brushRef="#br2" timeOffset="43">1817 502 5492 0 0,'0'0'244'0'0,"0"0"50"0"0,0 0-236 0 0,6 0-58 0 0,-3 0 0 0 0,3 0 112 0 0,-2 0 8 0 0,-1-1 4 0 0,2-1 0 0 0,2-4-96 0 0,-3 4-28 0 0,1-6 0 0 0,2 3 16 0 0,0-5-16 0 0,-1 3-24 0 0,2-1 8 0 0,-3-3 0 0 0,0-1-40 0 0,1-1-6 0 0,-2 2-2 0 0,-1 0 0 0 0,1-1 64 0 0,-4 0 0 0 0,2 1 0 0 0,-2-2 0 0 0,0 2 0 0 0,0 3 0 0 0,-2-4 0 0 0,2 5 0 0 0,0-5 40 0 0,-4 3 18 0 0,1 1 6 0 0,3 0 0 0 0,-4 2-64 0 0,2-1 0 0 0,-3 2 0 0 0,-1-1 0 0 0,3 5-42 0 0,-2-3-22 0 0,-4 1-2 0 0,2 0-2 0 0,0 3 68 0 0,0 0-16 0 0,2 3 16 0 0,0 0 0 0 0,-4 1 0 0 0,1 0-24 0 0,0 1 24 0 0,2 2-20 0 0,-4 0 20 0 0,5 3 0 0 0,-2-2 20 0 0,3 3-20 0 0,0 1 68 0 0,2 0 2 0 0,0 0 0 0 0,2 0 0 0 0,0 2-18 0 0,2-2-4 0 0,-1 2 0 0 0,2 0 0 0 0,3-2 56 0 0,1 2 8 0 0,2 1 4 0 0,-1-4 0 0 0,2 0-36 0 0,2-1-8 0 0,3-1-2 0 0,1 1 0 0 0,0-2-40 0 0,1 0-8 0 0,0-4-2 0 0,-2 1 0 0 0,0-3-172 0 0,-3-2-36 0 0,4-1-6 0 0,-6-2-2 0 0,1 0-196 0 0,-2-1-40 0 0,-1-6-8 0 0</inkml:trace>
  <inkml:trace contextRef="#ctx0" brushRef="#br2" timeOffset="44">2055 314 114 0 0,'0'-3'0'0'0,"2"1"0"0"0,1-3 0 0 0,-3 0 0 0 0,1 3 860 0 0,1-2 162 0 0,2 2 32 0 0,-1-2 6 0 0,0 3-622 0 0,1 1-126 0 0,5 0-24 0 0,0 1-4 0 0,-2 0-108 0 0,-1 4-20 0 0,5 0-4 0 0,1 1-2 0 0,0 1-94 0 0,2-2-20 0 0,-1 3-4 0 0,-1 0 0 0 0,2 0-32 0 0,-1-1 0 0 0,-3 1 0 0 0,1 2 0 0 0,-2-3 0 0 0,-3 1-32 0 0,1-1 8 0 0,-3 1 0 0 0,-3-2-72 0 0,2-1-16 0 0,-6 0 0 0 0,0-3-2 0 0,0 2 114 0 0,-3-1 40 0 0,0-1 0 0 0,-2 0 0 0 0,1-2 112 0 0,1-2 20 0 0,-3 0 4 0 0,3-3 2 0 0,-1 1-8 0 0,0-4-2 0 0,-3 0 0 0 0,4-4 0 0 0,0-3-64 0 0,3 1-12 0 0,0-4-4 0 0,3 2 0 0 0,0-7-88 0 0,5-1-24 0 0,2 2 0 0 0,2 3-2 0 0,2-6-10 0 0,3 4-2 0 0,3-2 0 0 0,-2 2 0 0 0,0 0-24 0 0,3 0-4 0 0,2 5-2 0 0,-1-2 0 0 0,-2 3-252 0 0,0 4-52 0 0,-1 0-10 0 0</inkml:trace>
  <inkml:trace contextRef="#ctx0" brushRef="#br2" timeOffset="45">2472 481 6400 0 0,'0'0'284'0'0,"0"0"58"0"0,0 0-274 0 0,0 0-6 0 0,0 0-2 0 0,0 0 0 0 0,2-4 0 0 0,1 1-438 0 0,0 0-88 0 0</inkml:trace>
  <inkml:trace contextRef="#ctx0" brushRef="#br2" timeOffset="46">2690 401 3570 0 0,'0'0'318'0'0,"0"0"-254"0"0,-4 2-64 0 0,4-2 426 0 0,-1 3 74 0 0,-1-3 14 0 0,0 5 4 0 0,0-3-414 0 0,0 2-84 0 0,2 0-20 0 0,-2 0 0 0 0,-1 0-52 0 0,2 1-14 0 0,-1 0-4 0 0,-2 0 0 0 0,1 0 38 0 0,2 1 6 0 0,-4-2 2 0 0,2 2 0 0 0,1-1 40 0 0,-1 1 10 0 0,1 0 2 0 0,0 0 0 0 0,2 0 60 0 0,-3 2 14 0 0,1-1 2 0 0,0 2 0 0 0,2-3-64 0 0,0 1-10 0 0,0 2-4 0 0,2-2 0 0 0,3 1-2 0 0,-5 0 0 0 0,4-1 0 0 0,-1-3 0 0 0,2 4-40 0 0,1-2-10 0 0,-1-2-2 0 0,0 3 0 0 0,0-3 76 0 0,3 0 16 0 0,-3-4 4 0 0,2 3 0 0 0,-1-3-44 0 0,1 0-8 0 0,1 0 0 0 0,-5-3-16 0 0,5 0 48 0 0,-1 0-2 0 0,0-3-2 0 0,1 1 0 0 0,-1-2 20 0 0,2-2 2 0 0,-2 0 2 0 0,0-1 0 0 0,0 0-40 0 0,0 0-8 0 0,0-1-2 0 0,-1 0 0 0 0,-1-1-18 0 0,-1 3-24 0 0,-1-2 4 0 0,0 1 2 0 0,-3 2-38 0 0,0 1-6 0 0,-3 0-2 0 0,2 0 0 0 0,-5-2 14 0 0,0 2 2 0 0,-1 2 0 0 0,-2 1 0 0 0,0 0-56 0 0,-1 2-12 0 0,0-1-2 0 0,-2 1 0 0 0,-2 2 72 0 0,-1 0 14 0 0,2 0 4 0 0,2 0 0 0 0,-3 0-28 0 0,2 0-4 0 0,-1-3-2 0 0,3 3 0 0 0,-1 0 102 0 0,3-2 22 0 0,-1 1 2 0 0,2-3 2 0 0,1 0 50 0 0,1 3 10 0 0,-1-4 2 0 0,1 4 0 0 0,4-3-52 0 0,-2-1-10 0 0,1 0-2 0 0,1 0 0 0 0,2-2-2 0 0,1 2-2 0 0,1-2 0 0 0,0 0 0 0 0,2 0-36 0 0,-1-1-8 0 0,7 2-16 0 0,-4-2 24 0 0,2 1-24 0 0,3-3 22 0 0,-2 4-22 0 0,4 1 20 0 0,0 0-20 0 0,2 0 0 0 0,-3 2 0 0 0,-1 1 16 0 0,2 0-16 0 0,-3 2 0 0 0,2 0 0 0 0,-4 2 0 0 0,2 0 0 0 0,-4 1 0 0 0,-1 0 0 0 0,-1 1-22 0 0,-1-1 6 0 0,2 1 0 0 0,-5 1 0 0 0,0-3 0 0 0,4 3 16 0 0,-5 0 0 0 0,0-1 0 0 0,0 1 0 0 0,0-5-16 0 0,-5 1 16 0 0,3 0 0 0 0,2-1-16 0 0,-6-1 56 0 0,2-1 10 0 0,1-2 4 0 0,-1 0 0 0 0,0-4-8 0 0,0 2-2 0 0,1-3 0 0 0,0 1 0 0 0,0-2-8 0 0,2 1-2 0 0,-1-1 0 0 0,2 0 0 0 0,0 2-6 0 0,0-1-2 0 0,2 2 0 0 0,-1-2 0 0 0,2 4 14 0 0,0-4 4 0 0,0 4 0 0 0,2-1 0 0 0,0 1-12 0 0,3 0-4 0 0,0-1 0 0 0,4 1 0 0 0,0 0-28 0 0,0 3 0 0 0,-1-2 0 0 0,2 2 0 0 0,1-2-98 0 0,-1 3-14 0 0,-2-1 0 0 0,2 1-2 0 0,-6 1-248 0 0,0-2-50 0 0,-4 0-10 0 0,0-1-2 0 0</inkml:trace>
  <inkml:trace contextRef="#ctx0" brushRef="#br2" timeOffset="47">2932-234 5514 0 0,'-7'3'244'0'0,"6"-3"52"0"0,0 2-238 0 0,-3 1-58 0 0,3 0 0 0 0,-3 1 0 0 0,1 3 96 0 0,-1-1 8 0 0,1 4 2 0 0,-1 2 0 0 0,4-2-86 0 0,-3 3-20 0 0,1-3 0 0 0,0 1 0 0 0,0-2 0 0 0,2 1 0 0 0,4-3 0 0 0,-2 1 0 0 0,1-3 0 0 0,2 2 0 0 0,1-3 0 0 0,1 0 0 0 0,0 2 30 0 0,3-3 6 0 0,1-2 2 0 0,0 3 0 0 0,1-2 42 0 0,2-2 10 0 0,-2 0 2 0 0,2 0 0 0 0,0-2-58 0 0,0 2-10 0 0,-2 0-4 0 0,1 0 0 0 0,-1 0-20 0 0,0 2 20 0 0,-3-2-20 0 0,-2 3 20 0 0,2 1-20 0 0,-5-1 0 0 0,1 3 0 0 0,-5 2-22 0 0,-5 2-2 0 0,2 1-2 0 0,-2 1 0 0 0,-4 2 0 0 0,1 2-38 0 0,-3-1-6 0 0,-2 1-2 0 0,0 0 0 0 0,2-1-334 0 0,-6-4-66 0 0</inkml:trace>
  <inkml:trace contextRef="#ctx0" brushRef="#br2" timeOffset="48">684 2220 4376 0 0,'0'0'390'0'0,"0"5"-312"0"0,0-5-62 0 0,0 5-16 0 0,4 0 496 0 0,0 0 96 0 0,3 1 18 0 0,1 2 6 0 0,1-1-504 0 0,1 2-112 0 0,2-3 0 0 0,0-1 0 0 0,-2 1-314 0 0,3-2-52 0 0,-4-1-10 0 0</inkml:trace>
  <inkml:trace contextRef="#ctx0" brushRef="#br2" timeOffset="49">664 2094 4722 0 0,'0'0'208'0'0,"-3"-3"46"0"0,-1 2-204 0 0,2-2-50 0 0,0-1 0 0 0,0 2 0 0 0,1-3 382 0 0,-2 1 66 0 0,3-3 12 0 0,0 3 4 0 0,3-3-662 0 0,-3-1-130 0 0,1 2-28 0 0</inkml:trace>
  <inkml:trace contextRef="#ctx0" brushRef="#br2" timeOffset="50">791 2069 4968 0 0,'0'0'220'0'0,"6"4"44"0"0,-1 4-210 0 0,1 1-54 0 0,3 0 0 0 0,2-1 0 0 0,-1 2 150 0 0,3 0 18 0 0,-3 0 6 0 0,0-2 0 0 0,-1 3-116 0 0,0-3-22 0 0,0 3-4 0 0,0-3-2 0 0,-1 2-240 0 0,-1-3-48 0 0,-2-2-10 0 0,1 0-2 0 0,-4 1-122 0 0,2-3-24 0 0,-4-3-4 0 0,0 0-2 0 0,0 0 330 0 0,0 0 66 0 0,-6-2 26 0 0,0 1-22 0 0,2 1 240 0 0,-4-3 48 0 0,4-2 10 0 0,-2 0 2 0 0,1 0 22 0 0,-1-2 4 0 0,-2 0 2 0 0,2 0 0 0 0,0-2-158 0 0,1-3-32 0 0,2-1-6 0 0,-2 1-2 0 0,2-1-80 0 0,3 2-28 0 0,0-2 18 0 0,0 1-18 0 0,3 0 54 0 0,2 1 0 0 0,0 1 0 0 0,-1-1 0 0 0,4 2-4 0 0,-2 2 0 0 0,2-1 0 0 0,0 4 0 0 0,2-4 10 0 0,-1 4 2 0 0,3 0 0 0 0,0 2 0 0 0,0-1-40 0 0,4 3-22 0 0,0 0 24 0 0,2 0-24 0 0,2 5 16 0 0,-3-3-16 0 0,0 1 0 0 0,-1 3 0 0 0,-1-1-342 0 0,-2-1-82 0 0,-4 2-16 0 0</inkml:trace>
  <inkml:trace contextRef="#ctx0" brushRef="#br2" timeOffset="51">1178 1618 5666 0 0,'0'0'250'0'0,"0"0"54"0"0,-2 4-244 0 0,0 0-60 0 0,-1-1 0 0 0,1 1 88 0 0,1 2 8 0 0,-1 1 0 0 0,-2 3 0 0 0,1 3-154 0 0,0-2-30 0 0,-3 1-8 0 0,2 2 0 0 0,-1-2-40 0 0,1 3-8 0 0,-1-4 0 0 0,-1 0-2 0 0,2 1 112 0 0,2-5 34 0 0,-1 4-16 0 0,1-5 16 0 0,2-1 80 0 0,0 1 26 0 0,0-3 6 0 0,2 2 0 0 0,-2-5-8 0 0,5 1 0 0 0,1-1 0 0 0,1 0 0 0 0,1-1-64 0 0,1-4-12 0 0,1 2-4 0 0,2 0 0 0 0,0-1 6 0 0,1-2 0 0 0,3-1 0 0 0,-1 3 0 0 0,2-5-30 0 0,0 4 0 0 0,0-4 16 0 0,-3 2-16 0 0,3 3 0 0 0,-2 0 0 0 0,-2-2 0 0 0,2 2 0 0 0,-6 2-22 0 0,0 2 22 0 0,0-1-20 0 0,-2 2 20 0 0,1-1 0 0 0,-6 5 0 0 0,2-3 0 0 0,-1 5 0 0 0,-1-1-28 0 0,-2 1 0 0 0,-2 2 0 0 0,-1 1 0 0 0,-1 3-42 0 0,-1 2-8 0 0,-3-1-2 0 0,-2 1 0 0 0,3 3-154 0 0,-4-2-32 0 0,0-4-6 0 0,4 2-1242 0 0,0-5-248 0 0</inkml:trace>
  <inkml:trace contextRef="#ctx0" brushRef="#br2" timeOffset="52">1309 1246 6464 0 0,'0'0'288'0'0,"0"0"56"0"0,0 0-274 0 0,0 5-24 0 0,0-1-6 0 0,7 0 0 0 0,-3 3 0 0 0,1 0-40 0 0,4 3 0 0 0,1-1-24 0 0,1 3 8 0 0,-1-1-32 0 0,1 2-8 0 0,0 4 0 0 0,1-1 0 0 0,0 3-24 0 0,1 2-8 0 0,-1-1 0 0 0,-2 0 0 0 0,2 1 34 0 0,-3-1 6 0 0,1 3 2 0 0,-1-4 0 0 0,0 4 46 0 0,-1-4 0 0 0,1-3 0 0 0,-1 2 0 0 0,1-3 54 0 0,1-1 0 0 0,-1-2 0 0 0,-1-3 0 0 0,2 2-14 0 0,-2-4-4 0 0,1-2 0 0 0,1 0 0 0 0,-1-3-20 0 0,3-2-16 0 0,-1-2 24 0 0,-2-1-24 0 0,1-2-24 0 0,2-4-16 0 0,-3-4-6 0 0,0 1 0 0 0,-2-1-286 0 0,1-2-58 0 0,0-2-10 0 0</inkml:trace>
  <inkml:trace contextRef="#ctx0" brushRef="#br2" timeOffset="53">1411 1529 690 0 0,'-5'3'30'0'0,"2"-1"8"0"0,-1-1-38 0 0,2 1 0 0 0,-3-2 0 0 0,4 0 1010 0 0,1 0 196 0 0,0 0 38 0 0,0 0 8 0 0,0-4-900 0 0,1-1-178 0 0,4 0-38 0 0,-1 0-6 0 0,3-4-42 0 0,0 1-8 0 0,3 0 0 0 0,1-4-2 0 0,-2 2-38 0 0,6-4-8 0 0,-3 1-2 0 0,2-1 0 0 0,-2 3-140 0 0,2-1-26 0 0,-2 0-8 0 0,-1 1 0 0 0,-1 3-268 0 0,1 0-54 0 0,-4 1-12 0 0,0 0-2 0 0</inkml:trace>
  <inkml:trace contextRef="#ctx0" brushRef="#br2" timeOffset="54">1662 1381 1728 0 0,'-1'4'152'0'0,"1"1"-120"0"0,0-1-32 0 0,0 2 0 0 0,3 0 964 0 0,1 1 188 0 0,1 1 36 0 0,1-1 8 0 0,3 2-930 0 0,-1 2-186 0 0,-1-2-36 0 0,4-1-8 0 0,-3 1-64 0 0,1 2-12 0 0,2-4-4 0 0,-4 3 0 0 0,-1-3-182 0 0,-1 3-38 0 0,1-1-6 0 0,-3-5-2 0 0,-2 2 170 0 0,2 0 34 0 0,-3 1 6 0 0,0-3 2 0 0,0 0 114 0 0,-3-1 22 0 0,3-3 4 0 0,-1 2 2 0 0,-2 2 48 0 0,3-4 10 0 0,-6 0 2 0 0,2 0 0 0 0,2 0-48 0 0,-3-2-10 0 0,1 0-2 0 0,1-3 0 0 0,-3 0-40 0 0,2-1-8 0 0,3-3-2 0 0,-3 1 0 0 0,3 0-32 0 0,-1-3 0 0 0,2 1 16 0 0,0-2-16 0 0,0 0 32 0 0,0 1 0 0 0,2 1 0 0 0,1-4 0 0 0,-1 1 28 0 0,1 0 4 0 0,1 1 2 0 0,0 0 0 0 0,-1-1-10 0 0,4 2 0 0 0,-1 0-2 0 0,2-3 0 0 0,-1 4-38 0 0,0-1-16 0 0,2 1 0 0 0,-1-1 16 0 0,1 1-246 0 0,-3-2-50 0 0,1 4-8 0 0</inkml:trace>
  <inkml:trace contextRef="#ctx0" brushRef="#br2" timeOffset="55">1842 1315 5636 0 0,'0'0'250'0'0,"0"6"52"0"0,0-3-242 0 0,1 4-60 0 0,3 1 0 0 0,0-2 0 0 0,-1 0 98 0 0,2 1 8 0 0,1 0 2 0 0,3 1 0 0 0,0-1-78 0 0,-1-1-30 0 0,5 3 22 0 0,-2-3-22 0 0,0-2-24 0 0,-1-1-18 0 0,1-1-4 0 0,-2-2 0 0 0,-1 0-52 0 0,-2-2-12 0 0,2 1-2 0 0,-1-4 0 0 0,-2 3 90 0 0,1-3 22 0 0,-4-1 0 0 0,3-4 0 0 0,-3 3 36 0 0,0-4 12 0 0,0-1 0 0 0,-1 2 2 0 0,2-5-12 0 0,-3 4-4 0 0,0-1 0 0 0,0-2 0 0 0,0 2-14 0 0,0-3-4 0 0,-3 2 0 0 0,2 1 0 0 0,1-2-16 0 0,-2 2 0 0 0,0-1-20 0 0,0 1 20 0 0,-3-1-28 0 0,3 3 6 0 0,-2-1 2 0 0,2 0 0 0 0,1 3 20 0 0,-3-1 0 0 0,2 4 0 0 0,0-2-16 0 0,0 5 62 0 0,1-1 12 0 0,1 3 4 0 0,0 0 0 0 0,0 0 10 0 0,0 0 0 0 0,0 0 2 0 0,0 0 0 0 0,0 0-36 0 0,3 3-8 0 0,1 3-2 0 0,1-1 0 0 0,1 2-28 0 0,1-2 18 0 0,-3 3-18 0 0,5-1 16 0 0,-1 1 2 0 0,1-1 0 0 0,-1 1 0 0 0,0-2 0 0 0,4 2-18 0 0,-3-2 0 0 0,1 0 0 0 0,-2-2 0 0 0,-1 0-296 0 0,0-1-46 0 0,-1 0-8 0 0,-2-3-2138 0 0</inkml:trace>
  <inkml:trace contextRef="#ctx0" brushRef="#br2" timeOffset="56">2191 883 5204 0 0,'0'0'114'0'0,"0"0"24"0"0,-2-4 6 0 0,-2 2 2 0 0,4-2-116 0 0,-3 2-30 0 0,3-2 0 0 0,0 1 114 0 0,0 3 18 0 0,-3-3 4 0 0,3 3 0 0 0,-3-1-110 0 0,0 2-26 0 0,0 1 0 0 0,-1 1 0 0 0,-1 3-24 0 0,-1 1-8 0 0,2 3-4 0 0,-4 3 0 0 0,1-1 8 0 0,0 2 2 0 0,3 1 0 0 0,-2 1 0 0 0,-2-1 58 0 0,5 1 10 0 0,1 3 4 0 0,-2-4 0 0 0,3 2 42 0 0,1-3 8 0 0,0-1 0 0 0,2 0 2 0 0,3-2 12 0 0,1-3 2 0 0,2 2 0 0 0,1-2 0 0 0,2-4-60 0 0,1 0-12 0 0,0-2 0 0 0,1-2-2 0 0,-1-2-38 0 0,3-2 0 0 0,-3-2 0 0 0,0-2 0 0 0,0-1-84 0 0,0-2-24 0 0,-2-3-4 0 0,3 1-2 0 0,-6-3-298 0 0,1 0-60 0 0</inkml:trace>
  <inkml:trace contextRef="#ctx0" brushRef="#br2" timeOffset="57">2163 493 2072 0 0,'-8'4'92'0'0,"4"-2"20"0"0,0-2-90 0 0,-1 2-22 0 0,1 1 0 0 0,2-2 0 0 0,-1 0 876 0 0,3-1 172 0 0,0 0 32 0 0,0 6 8 0 0,0-3-844 0 0,2 2-170 0 0,1 0-34 0 0,2 1-6 0 0,1 1-34 0 0,0 3 0 0 0,0-3 0 0 0,3 5 0 0 0,0-1 0 0 0,-1 2 0 0 0,1 1-20 0 0,-2 0 20 0 0,3 2 0 0 0,-2-3 0 0 0,1 3 0 0 0,0 2 0 0 0,1-2 0 0 0,1 3 0 0 0,1-2 0 0 0,-3 4 0 0 0,2-2-20 0 0,2-2 20 0 0,-2 0 0 0 0,1-2-18 0 0,2 1 40 0 0,-7-4 8 0 0,3-1 2 0 0,1 0 0 0 0,-2-4 26 0 0,1 1 6 0 0,-2-2 2 0 0,0-1 0 0 0,1-2-44 0 0,0-2-22 0 0,-2 3 20 0 0,1-4-20 0 0,-4-4 0 0 0,4 4 0 0 0,-5-3 0 0 0,2-2 0 0 0,-2-1-168 0 0,3 0-34 0 0,-3-3-6 0 0,-1-1-2 0 0,1 1-90 0 0,-1-4-18 0 0,-1 1-2 0 0,1-3-1166 0 0,-4 4-232 0 0</inkml:trace>
  <inkml:trace contextRef="#ctx0" brushRef="#br2" timeOffset="58">2191 834 5896 0 0,'0'0'262'0'0,"0"0"52"0"0,0 0-250 0 0,0-3-64 0 0,0-2 0 0 0,5-1 0 0 0,-1 0 70 0 0,2-3 2 0 0,1 1 0 0 0,-1-3 0 0 0,5 3-72 0 0,-2-2 0 0 0,3-1 0 0 0,0 3 0 0 0,0-3-42 0 0,1 2 2 0 0,4-1 2 0 0,-4 0 0 0 0,0 3 38 0 0,0 3-24 0 0,-1 0 24 0 0,2 2-20 0 0,2-2 20 0 0,-1 4 0 0 0,-2 0 0 0 0,2 0 0 0 0,-2 4 0 0 0,-1-3 32 0 0,2 4-8 0 0,-2-2-2 0 0,-1 0 10 0 0,1 1 0 0 0,0 2 2 0 0,-1-4 0 0 0,-2 2-100 0 0,-1 1-22 0 0,-2-1-2 0 0,1 1-1678 0 0,-7-3-336 0 0</inkml:trace>
  <inkml:trace contextRef="#ctx0" brushRef="#br2" timeOffset="59">2892-732 5176 0 0,'-1'0'114'0'0,"1"0"24"0"0,0-1 6 0 0,1-4 0 0 0,-1 5-116 0 0,4-1-28 0 0,-3-2 0 0 0,5-1 0 0 0,-1 1 0 0 0,5-1 18 0 0,-4 1-18 0 0,5-1 16 0 0,-1-1-16 0 0,3 1 0 0 0,-3 1-24 0 0,1-2 24 0 0,3-1-26 0 0,-2 2 10 0 0,4 0 16 0 0,-4 1-26 0 0,2-5 26 0 0,1 5 0 0 0,1-1 0 0 0,1 0 0 0 0,-1-1 46 0 0,1 0-6 0 0,2 1 0 0 0,2 1 0 0 0,0-1-8 0 0,-2 1-4 0 0,0 1 0 0 0,-1-2 0 0 0,1 3-10 0 0,1-3-2 0 0,-2 4 0 0 0,0-1 0 0 0,0-1-16 0 0,0 2 0 0 0,-1 0 0 0 0,1 0-22 0 0,3 2 22 0 0,-2-1 0 0 0,-3 0 0 0 0,0 3-16 0 0,0-2 16 0 0,1 1 0 0 0,-1 1 0 0 0,-3 0 0 0 0,2-1 0 0 0,-2 3 0 0 0,1-2 0 0 0,2 0 0 0 0,-4 0 0 0 0,3 3 0 0 0,0 1 0 0 0,2-4 0 0 0,-2 3 0 0 0,1-1 16 0 0,-1 2-16 0 0,1-2 0 0 0,-1 1 26 0 0,1 1-2 0 0,-3 0-2 0 0,3 1 0 0 0,-2 1-22 0 0,0-1 0 0 0,0-1 18 0 0,0 2-18 0 0,-1 0 0 0 0,2 1 0 0 0,-2 1 0 0 0,-1-2 0 0 0,2-1 0 0 0,1 1 0 0 0,-4 2 0 0 0,1-5 0 0 0,0 4 0 0 0,-1-2 0 0 0,0-1 0 0 0,2-1 0 0 0,-2-1 0 0 0,1 4 0 0 0,-1-3 0 0 0,0-2 0 0 0,1 2 0 0 0,-2 0 0 0 0,0 1 0 0 0,1-1 16 0 0,0 1-16 0 0,-2 2 24 0 0,2-3-8 0 0,0 0 0 0 0,0 1-16 0 0,0 0 0 0 0,-1-2 0 0 0,1 1 0 0 0,0 0 16 0 0,-2-3 0 0 0,7 1 0 0 0,-6 0 0 0 0,2 0-16 0 0,-2 0 0 0 0,1-3-16 0 0,1 0 16 0 0,-2 1 0 0 0,-2 0 0 0 0,4 0 18 0 0,0-1-18 0 0,-4-2 16 0 0,0 3-16 0 0,3-2 0 0 0,-1 0 0 0 0,-1 3 0 0 0,1-2 0 0 0,1-2 0 0 0,-1 2 0 0 0,1-1 0 0 0,-2 2 0 0 0,4-3 0 0 0,0 0 0 0 0,-2 0 64 0 0,1 0 0 0 0,1 2 0 0 0,2 0 0 0 0,-3-2-64 0 0,0 3-38 0 0,-3-2 6 0 0,3-1 0 0 0,4 3 48 0 0,-4-2 12 0 0,-3-1 2 0 0,2 0 0 0 0,3 0-30 0 0,-4 1 0 0 0,0-1 0 0 0,0 0 0 0 0,2 1 0 0 0,-3-1 0 0 0,1 0 0 0 0,1 0 0 0 0,-4-1 24 0 0,4 1-6 0 0,3-1-2 0 0,-4 1 0 0 0,-1-1-16 0 0,0-2 0 0 0,6 3 0 0 0,-3-1 0 0 0,-2 1 0 0 0,2-2 0 0 0,-1 2 0 0 0,3 0 16 0 0,-1 0-16 0 0,-2-1 0 0 0,0 2 0 0 0,-1-1 0 0 0,4-1 0 0 0,-6 1 0 0 0,-1-2 16 0 0,-1 2-16 0 0,2-2 0 0 0,0 2 0 0 0,-3 0 0 0 0,-1-3 0 0 0,-1 2 0 0 0,1 1 0 0 0,0-2 0 0 0,-2 2 0 0 0,0-5 0 0 0,1 4 0 0 0,-3-1 0 0 0,0-1 0 0 0,-3 1 0 0 0,1-1 0 0 0,0-3 0 0 0,1 2 0 0 0,-4-1 0 0 0,0 0 0 0 0,1 2 0 0 0,-1-4 0 0 0,-3 3 0 0 0,-1-1 0 0 0,2 0 0 0 0,-2-1-22 0 0,-3 1 6 0 0,0 0 0 0 0,1 0 16 0 0,0 3-16 0 0,5-3 16 0 0,-5 0-16 0 0,0 2 16 0 0,1-1 0 0 0,2 4 0 0 0,1-4 0 0 0,-3 1 0 0 0,2 2 22 0 0,0-3-22 0 0,4 3 24 0 0,-1 0-24 0 0,-1-3 24 0 0,2 3-24 0 0,4 1 24 0 0,0 0-8 0 0,-2 0-16 0 0,2 0 16 0 0,0 0-16 0 0,0 0 0 0 0,0 0 0 0 0,0 0-18 0 0,5 5 18 0 0,-1-3 0 0 0,-4 3-16 0 0,4-2 16 0 0,2 1 0 0 0,1 0 0 0 0,-1 3 0 0 0,1-4-16 0 0,0 2 16 0 0,1 0 0 0 0,3 1 0 0 0,-2-2 0 0 0,-2 2-16 0 0,2-3 16 0 0,4-1 0 0 0,-2 3 0 0 0,-5-4 0 0 0,2 2 0 0 0,1 0 0 0 0,0 1 0 0 0,-2-3 0 0 0,-1 1 0 0 0,0 3 0 0 0,0-5 0 0 0,0 5 16 0 0,0-5-16 0 0,-1 2 24 0 0,-2-1-6 0 0,4 0-2 0 0,1-1 0 0 0,-4 0 2 0 0,2-1 0 0 0,-1 1 0 0 0,-1-1 0 0 0,3 1 0 0 0,-5 0 0 0 0,-2 0 0 0 0,4 0 0 0 0,0 0-18 0 0,1 0 24 0 0,-5 0 0 0 0,0 0 10 0 0,2 2 4 0 0,-2-2 0 0 0,0 6 0 0 0,-5-1-18 0 0,1 1-4 0 0,-2 2 0 0 0,-5 0 0 0 0,0 2-16 0 0,-2 0 0 0 0,-2 0-24 0 0,-2 4 24 0 0,-6-3-26 0 0,1 4 10 0 0,3-2 16 0 0,-1 2-26 0 0,-1-2-126 0 0,0 4-26 0 0,-1-2-6 0 0,5 0-2438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02:08:2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1108 4144 0 0,'0'0'191'0'0,"2"-1"-11"0"0,24-8 3536 0 0,35-7 1 0 0,-31 9-3105 0 0,49-20-337 0 0,-54 18-177 0 0,40-11 1 0 0,-44 14 79 0 0,1-1 1 0 0,-1-2-1 0 0,0 0 1 0 0,-1-1 0 0 0,33-21-1 0 0,18-9 213 0 0,-20 13-207 0 0,-16 9 104 0 0,67-27-1 0 0,-74 34-128 0 0,-1-1 0 0 0,0-2 0 0 0,0 0 0 0 0,39-30 0 0 0,-30 20 86 0 0,-15 10 20 0 0,23-20 0 0 0,0 0 146 0 0,-34 25-356 0 0,0 2 0 0 0,21-13-1 0 0,-6 6-29 0 0,3-6 42 0 0,-13 10-55 0 0,22-12 0 0 0,17-6 43 0 0,45-21-57 0 0,-74 37 77 0 0,-1-2 0 0 0,39-27-1 0 0,-44 29-81 0 0,0 1-1 0 0,29-14 0 0 0,0 2-131 0 0,103-69 287 0 0,-83 53 34 0 0,-43 23-329 0 0,-22 14 128 0 0,0 0 0 0 0,0 0 0 0 0,0 0 0 0 0,0 0 0 0 0,0 1 0 0 0,1-1 0 0 0,-1 1 0 0 0,4-2 0 0 0,-2 2 16 0 0,0 0 0 0 0,0-1 0 0 0,0 0 0 0 0,-1 0 1 0 0,8-4-1 0 0,15-8 2 0 0,-2-1 1 0 0,-5 2 0 0 0,-9 7 0 0 0,1 0 0 0 0,-6-3 11 0 0,-5 7 42 0 0,-3 2 13 0 0,-140 0 224 0 0,139 0-283 0 0,1 0 0 0 0,0 1-1 0 0,-1-1 1 0 0,1 1-1 0 0,0-1 1 0 0,-1 1-1 0 0,1 0 1 0 0,-3 1-1 0 0,3-1 2 0 0,-1 0-1 0 0,1 0 0 0 0,-1 0 0 0 0,1-1 1 0 0,-1 1-1 0 0,1-1 0 0 0,-1 1 0 0 0,-3-1 0 0 0,3 0-7 0 0,0-1 0 0 0,0 2 0 0 0,0-1 0 0 0,0 0 0 0 0,-1 0 0 0 0,1 1 0 0 0,-4 1 0 0 0,-3 0 0 0 0,-14-2 0 0 0,20 0 0 0 0,3 1 0 0 0,-1-1 0 0 0,1 0 0 0 0,-1 0 0 0 0,1 0 0 0 0,-1 0 0 0 0,1 0 0 0 0,-1 0 0 0 0,1 0 0 0 0,-1 0 0 0 0,1-1 0 0 0,-1 1 0 0 0,-1-1 0 0 0,-10-2 0 0 0,1 2 0 0 0,6 1 11 0 0,5 0 786 0 0,3-1-737 0 0,19-6-48 0 0,-19 6-12 0 0,-1 0 0 0 0,1 1 0 0 0,0-1 0 0 0,0 1 0 0 0,0-1 0 0 0,0 1 0 0 0,-1 0 0 0 0,1 0-1 0 0,0 0 1 0 0,4 0 0 0 0,11 0 1 0 0,27 0-1 0 0,-27 0 0 0 0,7 0 18 0 0,-22 0 66 0 0,1-1 5 0 0,7-2-10 0 0,-6 2-52 0 0,0-1 0 0 0,0 1 0 0 0,0 0 0 0 0,0 0 0 0 0,8 0 0 0 0,-10 1-23 0 0,0 0 3 0 0,0 0 0 0 0,0 0 0 0 0,0 0 0 0 0,0 0 1 0 0,0-1-1 0 0,0 1 0 0 0,0 0 0 0 0,0-1 0 0 0,-1 1 0 0 0,1-1 0 0 0,0 0 0 0 0,3-1 0 0 0,5-8 9 0 0,-7 9-14 0 0,-1 1-2 0 0,-1 1-1 0 0,1-1 1 0 0,0 0 0 0 0,0 0 0 0 0,0 1 0 0 0,-1-1 0 0 0,1-1 0 0 0,0 1 0 0 0,0 0 0 0 0,0 0 0 0 0,3-1-1 0 0,-4 0 1 0 0,-1 1 0 0 0,1 0-1 0 0,0 0 1 0 0,0 0 0 0 0,0-1-1 0 0,-1 1 1 0 0,1 0-1 0 0,0-1 1 0 0,0 1 0 0 0,0-1-1 0 0,-1 1 1 0 0,2-2 0 0 0,8-4 58 0 0,-1 1-37 0 0,-2-4 34 0 0,-6 7 14 0 0,-2 5-14 0 0,-7 29-44 0 0,7-24-11 0 0,-1 0 0 0 0,-5 14-1 0 0,-8 11 1 0 0,9-20 0 0 0,0 0 0 0 0,-4 14 0 0 0,-34 96 70 0 0,24-69-76 0 0,17-46 13 0 0,-1-1-1 0 0,1 0 1 0 0,-2 0-1 0 0,-4 7 0 0 0,-10 18-1007 0 0,5-6-3612 0 0,-4-4-1556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02:08:2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4608 0 0,'0'0'1792'0'0,"3"1"-322"0"0,2 0-978 0 0,1-1 0 0 0,-1 1-1 0 0,1-1 1 0 0,0 0-1 0 0,-1 0 1 0 0,11-2 0 0 0,-8 2-455 0 0,1 0 1 0 0,-1 0 0 0 0,1 2-1 0 0,-1-1 1 0 0,0 1 0 0 0,0 0-1 0 0,0 0 1 0 0,0 1 0 0 0,9 4-1 0 0,2 0-37 0 0,78 24 113 0 0,-80-27-99 0 0,-1 0-1 0 0,2-1 0 0 0,29 0 0 0 0,52 5 743 0 0,-26-1-126 0 0,-58-6-482 0 0,0 1 0 0 0,0 0 0 0 0,22 6 0 0 0,68 17 357 0 0,17 6-306 0 0,-24 0-203 0 0,93 34 90 0 0,89 25 18 0 0,-265-86-81 0 0,98 24 352 0 0,34 4 313 0 0,-10-3-170 0 0,-90-16-365 0 0,58 8-1 0 0,89 13 104 0 0,13 0-58 0 0,-176-28-193 0 0,40 14 0 0 0,10 3 49 0 0,213 55 192 0 0,-184-38-68 0 0,-76-26-153 0 0,-26-10-10 0 0,0-1 0 0 0,0 0 0 0 0,1 0 0 0 0,13 2 0 0 0,10 3 130 0 0,-25-5-101 0 0,0-2 1 0 0,0 1-1 0 0,0-1 0 0 0,12 1 0 0 0,-16-1-25 0 0,0-1 0 0 0,0 1 0 0 0,0 0 0 0 0,0-1-1 0 0,0 1 1 0 0,0 0 0 0 0,0 1 0 0 0,4 2 0 0 0,-5-3 20 0 0,-1 0 1 0 0,1 0-1 0 0,0 0 1 0 0,0 0-1 0 0,0-1 1 0 0,0 1-1 0 0,0 0 0 0 0,1-1 1 0 0,-1 1-1 0 0,0-1 1 0 0,0 0-1 0 0,0 0 1 0 0,0 0-1 0 0,3 0 1 0 0,-4 0-28 0 0,0 0 0 0 0,0 0 0 0 0,0 0 0 0 0,0 0 0 0 0,0 0 1 0 0,0 0-1 0 0,0 1 0 0 0,0-1 0 0 0,0 0 0 0 0,-1 0 0 0 0,1 1 0 0 0,2 0 1 0 0,-1 0 11 0 0,1 0 632 0 0,0-7-520 0 0,-3 6-130 0 0,0 0 1 0 0,1 0 0 0 0,-1 0 0 0 0,0-1 0 0 0,0 1 0 0 0,1 0 0 0 0,-1 0 0 0 0,0-1 0 0 0,0 1-1 0 0,1 0 1 0 0,-1-1 0 0 0,0 1 0 0 0,0 0 0 0 0,0-1 0 0 0,0 1 0 0 0,0 0 0 0 0,1-1 0 0 0,-1 1-1 0 0,0 0 1 0 0,0-1 0 0 0,0 1 0 0 0,0 0 0 0 0,0-1 0 0 0,0 1 0 0 0,0 0 0 0 0,0-1 0 0 0,0 0-1 0 0,2-15 156 0 0,-1 14-141 0 0,-1 0 0 0 0,1-1 0 0 0,-1 1 0 0 0,0 0 0 0 0,1 0 0 0 0,-1 0 0 0 0,0 0-1 0 0,-1-1 1 0 0,1 1 0 0 0,0 0 0 0 0,0 0 0 0 0,-1 0 0 0 0,1 0 0 0 0,-1 0 0 0 0,-1-4-1 0 0,-3-1 54 0 0,0 0 0 0 0,-1 0 0 0 0,1 1-1 0 0,-1-1 1 0 0,0 1 0 0 0,-10-7-1 0 0,1-1 31 0 0,1 2-37 0 0,0 1 0 0 0,0 0 0 0 0,-19-10 0 0 0,-6-8-67 0 0,35 27 0 0 0,0 0 0 0 0,1-1 0 0 0,-1 1 0 0 0,0 1 0 0 0,0-1 0 0 0,0 1 0 0 0,-6-2 0 0 0,-2-1 0 0 0,6-2 0 0 0,0 1-10 0 0,5 4-48 0 0,2 4-79 0 0,2 3 132 0 0,-2-2-3 0 0,1 0 0 0 0,-1-1 0 0 0,1 1 0 0 0,0 0 0 0 0,0-1 0 0 0,1 0 0 0 0,-1 1 0 0 0,4 3 0 0 0,26 18-16 0 0,65 42 0 0 0,-48-35-6 0 0,-33-22 30 0 0,24 22 0 0 0,-14-10 2 0 0,-16-15 17 0 0,-2 0-1 0 0,1 1 0 0 0,-1 0 1 0 0,0 0-1 0 0,10 15 0 0 0,-17-21 344 0 0,-2 0-312 0 0,1 0 1 0 0,-1-1-1 0 0,1 1 1 0 0,-1 0 0 0 0,0 0-1 0 0,1-1 1 0 0,-1 1-1 0 0,0 0 1 0 0,0-1 0 0 0,0 1-1 0 0,0-1 1 0 0,-1 0-1 0 0,1 1 1 0 0,-2 1 0 0 0,-20 16 332 0 0,8-8-131 0 0,-2-1 0 0 0,1 0 0 0 0,-26 10 0 0 0,-55 16 126 0 0,-13 6-246 0 0,-10 10-39 0 0,91-41-488 0 0,0-2 0 0 0,-37 7 0 0 0,55-14 135 0 0,1-1-1 0 0,-1 0 1 0 0,1-1 0 0 0,0 0 0 0 0,-1 0 0 0 0,1-1 0 0 0,-1-1 0 0 0,1 0 0 0 0,-12-4-1 0 0,5 0-411 0 0,-27-13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  <inkml:channelProperty channel="OA" name="resolution" value="360" units="1/deg"/>
          <inkml:channelProperty channel="OE" name="resolution" value="90" units="1/deg"/>
        </inkml:channelProperties>
      </inkml:inkSource>
      <inkml:timestamp xml:id="ts0" timeString="2021-02-03T02:09:36.634"/>
    </inkml:context>
    <inkml:brush xml:id="br0">
      <inkml:brushProperty name="width" value="0.14092" units="cm"/>
      <inkml:brushProperty name="height" value="0.14092" units="cm"/>
      <inkml:brushProperty name="color" value="#02A556"/>
    </inkml:brush>
    <inkml:brush xml:id="br1">
      <inkml:brushProperty name="width" value="0.14092" units="cm"/>
      <inkml:brushProperty name="height" value="0.14092" units="cm"/>
      <inkml:brushProperty name="color" value="#0069BF"/>
    </inkml:brush>
    <inkml:brush xml:id="br2">
      <inkml:brushProperty name="width" value="0.14092" units="cm"/>
      <inkml:brushProperty name="height" value="0.14092" units="cm"/>
      <inkml:brushProperty name="color" value="#AB228B"/>
    </inkml:brush>
    <inkml:brush xml:id="br3">
      <inkml:brushProperty name="width" value="0.14092" units="cm"/>
      <inkml:brushProperty name="height" value="0.14092" units="cm"/>
      <inkml:brushProperty name="color" value="#E71224"/>
    </inkml:brush>
  </inkml:definitions>
  <inkml:trace contextRef="#ctx0" brushRef="#br0">1003-97 5508 0 0,'-4'-7'244'0'0,"2"4"50"0"0,1 1-236 0 0,1 2-36 0 0,3 5-22 0 0,1 4 24 0 0,0 4-24 0 0,2 3 0 0 0,-1 3 0 0 0,-1 3 0 0 0,-1 5-18 0 0,1 2 2 0 0,0 3 0 0 0,0 7 0 0 0,-1 2 0 0 0,0 3 16 0 0,-1 4 0 0 0,1 3-18 0 0,-3 3 18 0 0,0 1-72 0 0,0 6-8 0 0,3 2 0 0 0,-3 3 0 0 0,-3-2 56 0 0,3 3 24 0 0,-3 3-24 0 0,0 3 24 0 0,1-1-22 0 0,-4 1 22 0 0,1 0-16 0 0,1 2 16 0 0,-3-4 0 0 0,2 6 0 0 0,-1-4 18 0 0,-1 2-18 0 0,1-2 0 0 0,-2 3 0 0 0,2-1 0 0 0,0 0 0 0 0,0 1 20 0 0,0-1-20 0 0,0-2 16 0 0,1 3-16 0 0,-2 7 0 0 0,2-1 0 0 0,-3 0 0 0 0,1 0 0 0 0,2 3 0 0 0,-1-2 0 0 0,-2 2 0 0 0,2 1 0 0 0,1-2 0 0 0,0 5 0 0 0,-2-5 0 0 0,1 1 0 0 0,0-2 18 0 0,-1 3-18 0 0,1 0 20 0 0,0 1-20 0 0,0-3 16 0 0,1-1-16 0 0,-1-2 0 0 0,0-3 0 0 0,1-1 0 0 0,1-1 16 0 0,-1-2-16 0 0,0 0 0 0 0,2-4 0 0 0,1-2 0 0 0,0-1 0 0 0,0-4 0 0 0,0-3 0 0 0,0 0 0 0 0,0 0 0 0 0,1-1 0 0 0,-2-3 0 0 0,1-1-16 0 0,-1 1 16 0 0,0-3 0 0 0,-1-3 0 0 0,2-1 0 0 0,-1-1 22 0 0,-1-1-22 0 0,0-4 24 0 0,0-2-24 0 0,1-4 24 0 0,1 0-24 0 0,-3 0 40 0 0,2-3-8 0 0,0-5 0 0 0,2 2 0 0 0,-2-4-2 0 0,1-2-2 0 0,0-3 0 0 0,0-2 0 0 0,2-3-28 0 0,0-2 0 0 0,0-1 16 0 0,4-1-16 0 0,-2-3 0 0 0,1 2 0 0 0,-1-4 16 0 0,3 2-16 0 0,1-4 0 0 0,0 2 0 0 0,0-5 16 0 0,2 3-16 0 0,2-2 0 0 0,-1-1 0 0 0,4 0 0 0 0,0-1 0 0 0,3-1 0 0 0,2 1 16 0 0,0-2-16 0 0,4 0 18 0 0,1-2-18 0 0,2 1 16 0 0,-3-3-16 0 0,6 1 16 0 0,0-2-16 0 0,4 2 0 0 0,2-1 0 0 0,1-2 0 0 0,1-2 0 0 0,1 2 0 0 0,3-1 0 0 0,-1 0 0 0 0,3 1 0 0 0,-1-1 0 0 0,-2 0 0 0 0,2 1-22 0 0,3 1 22 0 0,0-1-16 0 0,1 0 16 0 0,0 3-16 0 0,0-3 16 0 0,2 2 0 0 0,2-2 0 0 0,1 3 0 0 0,-2-1 0 0 0,3 0 0 0 0,2-1 0 0 0,0 1 0 0 0,1 1 0 0 0,0 0 0 0 0,2-3 0 0 0,2 1 0 0 0,0 1 0 0 0,3 0 0 0 0,0-1 0 0 0,0 1 0 0 0,1-1 0 0 0,1 1 0 0 0,0 1 0 0 0,-1 0 0 0 0,-4-2 0 0 0,6 3 0 0 0,6-3 0 0 0,-1 3 0 0 0,1-4 0 0 0,0 3 0 0 0,-1 0 0 0 0,4-1 0 0 0,-1 1 0 0 0,0-1-16 0 0,2 0 16 0 0,0 1-16 0 0,1 0 16 0 0,-1 2 0 0 0,-1-1 16 0 0,-1 1-16 0 0,4-2 0 0 0,0 2 0 0 0,0 0 0 0 0,3 1 0 0 0,-4-2 18 0 0,2 2-18 0 0,-2 0 24 0 0,6 0-24 0 0,0 0 36 0 0,-1 0-6 0 0,-1 3-2 0 0,-1-3 0 0 0,1 0 28 0 0,1 0 8 0 0,4 0 0 0 0,-2 0 0 0 0,-1 1-64 0 0,-1-1 0 0 0,2 2 0 0 0,-1-2 0 0 0,-1 0 0 0 0,1 1 0 0 0,0-1 0 0 0,0 1 0 0 0,-1-1 0 0 0,2 0 0 0 0,-2 0 0 0 0,1 2 0 0 0,4-1 22 0 0,-3-1-22 0 0,-5 0 24 0 0,-1 0-24 0 0,-1 1 16 0 0,4 1-16 0 0,-1 0 0 0 0,1-1 0 0 0,-4 3 0 0 0,0-1 0 0 0,1 0 0 0 0,0-2 0 0 0,-3 4 0 0 0,0-3 0 0 0,-3 1 0 0 0,2 0 0 0 0,0 0 0 0 0,-2-1 0 0 0,-2-1 0 0 0,1 3 0 0 0,0 0 0 0 0,-4-1 0 0 0,-2 0 0 0 0,1-1 0 0 0,1 1 0 0 0,-2 1 20 0 0,-2-1-20 0 0,-2-1 24 0 0,-2 3-24 0 0,-1-2 0 0 0,-5 0 0 0 0,2 1 0 0 0,-1 0 0 0 0,-3-2 0 0 0,-4 3 0 0 0,-1-3-22 0 0,0 0 22 0 0,1 0 0 0 0,-1-1 16 0 0,-3 2-16 0 0,-4-1 0 0 0,-1-2 18 0 0,0 0-18 0 0,0 0 0 0 0,-1 0 0 0 0,-1 1 0 0 0,-3-2 0 0 0,-3 1 0 0 0,-2 0 16 0 0,-2-3-16 0 0,1 1 0 0 0,0-1 0 0 0,0 2 0 0 0,-2-2-22 0 0,-3 3 4 0 0,1-3 0 0 0,-3 2 18 0 0,-1 0 0 0 0,-1 0 0 0 0,-4-2 0 0 0,0 3 0 0 0,-3-2-24 0 0,1 2 8 0 0,-4-2 0 0 0,0-1 16 0 0,0 1 0 0 0,-1 1 0 0 0,-2 0 0 0 0,0-1 0 0 0,1 0 0 0 0,-4 0 0 0 0,0 2 0 0 0,0-4 0 0 0,-4 3 0 0 0,2-3 0 0 0,-1 1 0 0 0,-1-1 0 0 0,-1 1 0 0 0,-1-1 0 0 0,2-2 0 0 0,-2 3 0 0 0,-3-3 0 0 0,3 1 18 0 0,-1 1-2 0 0,-1-2-16 0 0,0 1 32 0 0,1 0-8 0 0,-2 0-2 0 0,3 1 0 0 0,-3 0 10 0 0,1-1 0 0 0,4-1 2 0 0,-2 0 0 0 0,0 1-34 0 0,0 2 0 0 0,1-4 0 0 0,-1 2 0 0 0,1-1 0 0 0,-1 4 0 0 0,3-2 0 0 0,-1-1 0 0 0,1 3 40 0 0,0-1 18 0 0,1 1 6 0 0,2 2 0 0 0,-3-5-64 0 0,3 5 0 0 0,-1-2 0 0 0,1 2 0 0 0,0 0 0 0 0,0 0 0 0 0,0 0-54 0 0,0 0-10 0 0,1-2 0 0 0,4 2-2 0 0,-1 0 66 0 0,2 3 0 0 0,3-2 0 0 0,1 4 0 0 0,-1-2 0 0 0,2 3 0 0 0,2-3-24 0 0,-1 3 24 0 0,1 0 0 0 0,-1 3 0 0 0,2-3 0 0 0,-2 0 0 0 0,0 2 0 0 0,0-1 0 0 0,0-1 20 0 0,-1 0-4 0 0,-3 1 4 0 0,3 0 2 0 0,-4-1 0 0 0,2-1 0 0 0,-2 3-4 0 0,0-2 0 0 0,-3 1 0 0 0,1 1 0 0 0,-1-1-18 0 0,-4 3 24 0 0,0-1-24 0 0,-4 2 24 0 0,-1-2-24 0 0,-2 3 16 0 0,-1 1-16 0 0,-1 2 16 0 0,-4-1-16 0 0,2 2 0 0 0,-4 1 0 0 0,0-1 0 0 0,-2 1-68 0 0,0-2-24 0 0,-1 0-4 0 0,-1 0-2 0 0,0-3-292 0 0,3-1-58 0 0</inkml:trace>
  <inkml:trace contextRef="#ctx0" brushRef="#br0" timeOffset="1">9717 5260 5896 0 0,'0'0'262'0'0,"0"3"52"0"0,3 2-250 0 0,-2 0-64 0 0,3-1 0 0 0,-3 2 0 0 0,1 1 50 0 0,1 2-2 0 0,0 0 0 0 0,-2 3 0 0 0,2 1-76 0 0,-1 1-16 0 0,0 4-4 0 0,-2 2 0 0 0,2 3-166 0 0,-2 0-34 0 0,0 5-6 0 0,-2-3-2 0 0,2 1 112 0 0,-2 1 24 0 0,2-1 2 0 0,-3 0 2 0 0,1 0 78 0 0,2-1 16 0 0,-1-1 4 0 0,1-3 0 0 0,0-1 172 0 0,1-4 36 0 0,2 0 6 0 0,1-4 2 0 0,0 0-56 0 0,0-3-12 0 0,3 2-2 0 0,0-2 0 0 0,3-3-38 0 0,2 0-8 0 0,1-2-2 0 0,0-1 0 0 0,5-2-64 0 0,1-1-16 0 0,0-1 0 0 0,1-2 0 0 0,-2 0-96 0 0,1-1-18 0 0,0-1-4 0 0,-2-2 0 0 0,2-1-218 0 0,-2 2-46 0 0,-1-4-8 0 0,-5 2-1672 0 0</inkml:trace>
  <inkml:trace contextRef="#ctx0" brushRef="#br0" timeOffset="2">9679 5611 3570 0 0,'0'0'318'0'0,"0"0"-254"0"0,0 0 414 0 0,0 0 82 0 0,4 0 18 0 0,1-2 4 0 0,-1 1-396 0 0,2-3-78 0 0,1 3-16 0 0,-2-4-4 0 0,3 2-70 0 0,3-1-18 0 0,-1-2 0 0 0,1 0 0 0 0,3 1-48 0 0,0-1-12 0 0,2-1-4 0 0,-3-1 0 0 0,0 1-8 0 0,0 1 0 0 0,-1 0-2 0 0,0 0 0 0 0,-3 1 48 0 0,1-1 10 0 0,-2 3 16 0 0,0-1-26 0 0,0 1 26 0 0,0 2 0 0 0,-1-1 0 0 0,1 1 0 0 0,-1 1 0 0 0,-3 0 32 0 0,3 3-6 0 0,-1-2-2 0 0,1 6 14 0 0,-1-2 2 0 0,1 2 0 0 0,-3-1 0 0 0,3 5 18 0 0,-1 3 6 0 0,3-3 0 0 0,-2 4 0 0 0,1 0-36 0 0,0 5-6 0 0,0 2-2 0 0,0-3 0 0 0,-1 4-20 0 0,0-3 0 0 0,1 2 0 0 0,-4-3 16 0 0,1 1-16 0 0,-2-2 0 0 0,-2-3-20 0 0,1 2 20 0 0,0 0-216 0 0,-4-4-30 0 0,-1-1-6 0 0,-2-2-1356 0 0,2-2-272 0 0</inkml:trace>
  <inkml:trace contextRef="#ctx0" brushRef="#br0" timeOffset="3">9912 5435 6278 0 0,'0'0'278'0'0,"0"0"58"0"0,0 0-270 0 0,1-4-66 0 0,1 2 44 0 0,-2-2-4 0 0,2-2-2 0 0,-2 0-1922 0 0,-2-2-384 0 0</inkml:trace>
  <inkml:trace contextRef="#ctx0" brushRef="#br0" timeOffset="4">10017 5469 2880 0 0,'2'4'256'0'0,"3"0"-206"0"0,-1 5-50 0 0,4 0 0 0 0,1 4 800 0 0,3-1 148 0 0,-3 0 30 0 0,3 2 6 0 0,1 1-786 0 0,1 0-158 0 0,-1 2-40 0 0,-2 1 0 0 0,-1-2-92 0 0,1 2-26 0 0,-2 0-4 0 0,0-1-2 0 0,-3-2-124 0 0,1 2-26 0 0,-1-3-6 0 0,0 1 0 0 0,-2-3 152 0 0,1-2 32 0 0,-1 1 4 0 0,-1-4 2 0 0,1 2 90 0 0,-3-3 36 0 0,2 0-2 0 0,-1 0 0 0 0,-1-1 54 0 0,1-1 12 0 0,-2-1 2 0 0,0 1 0 0 0,1-1-4 0 0,-1-3 0 0 0,0 0 0 0 0,0 0 0 0 0,0 0-74 0 0,0 0-8 0 0,0 0-16 0 0,1-4 0 0 0,1-1 0 0 0,0 2 0 0 0,-1-3 0 0 0,-1-1 0 0 0,2 1 0 0 0,0-2 0 0 0,-2 1 0 0 0,3-1 0 0 0,-1-2 0 0 0,2 2 26 0 0,-2-1-8 0 0,1-2-2 0 0,2 2 0 0 0,0 1 8 0 0,1-1 0 0 0,0 1 0 0 0,0 0 0 0 0,0 1 32 0 0,0 0 6 0 0,3 0 2 0 0,-4 2 0 0 0,-1-3-40 0 0,2 3-6 0 0,-1 0-2 0 0,1 1 0 0 0,0 0-16 0 0,-2 2 20 0 0,2 2-20 0 0,0-3 20 0 0,3 3-20 0 0,-3 3 0 0 0,-2-1 0 0 0,3 2 0 0 0,-2 2 0 0 0,1-1-18 0 0,2 2 18 0 0,-2 1 0 0 0,2 3-28 0 0,-4-2 8 0 0,3 1 2 0 0,-2 0 0 0 0,-1 0 18 0 0,1-1 0 0 0,-2-2 0 0 0,0 2 0 0 0,1-2 0 0 0,-4-1 0 0 0,4 1 0 0 0,-4-3 0 0 0,0 1 0 0 0,0-3 24 0 0,0-2-8 0 0,0 0 0 0 0,0 0 2 0 0,0 0 2 0 0,1-2-20 0 0,-1-3 0 0 0,0 1 0 0 0,0-3-22 0 0,3-2 22 0 0,-2 0 0 0 0,2-2 0 0 0,2 2 0 0 0,0 0 0 0 0,-1-1 0 0 0,1-1 0 0 0,0 2 0 0 0,1 0-18 0 0,0 1 0 0 0,2 0 0 0 0,-2 3 0 0 0,0-1-36 0 0,0 1-6 0 0,0 3-2 0 0,2-3 0 0 0,-1 4-46 0 0,-3-1-10 0 0,3 2-2 0 0,-2 2 0 0 0,0-1-16 0 0,2 1-2 0 0,0 3-2 0 0,1 0 0 0 0,0 1 40 0 0,0-1 8 0 0,1 3 2 0 0,0-2 0 0 0,-2-1 90 0 0,1-1 0 0 0,0-1 0 0 0,0 2 0 0 0,0-3 78 0 0,0-1 2 0 0,1-2 0 0 0,0-1 0 0 0,1 2-14 0 0,-1-2-2 0 0,3-2 0 0 0,0-3 0 0 0,2 1-48 0 0,-5-5-16 0 0,1 0 0 0 0,1 3 0 0 0,-3-6-52 0 0,4 2-18 0 0,-6 2-2 0 0,5-2-2 0 0,-6 0-14 0 0,0 1-4 0 0,1 0 0 0 0,-6-1 0 0 0,0-1 8 0 0,0 2 2 0 0,-4 0 0 0 0,1 2 0 0 0,-2 1 2 0 0,-3 1 2 0 0,1 0 0 0 0,1 4 0 0 0,-6 2 18 0 0,0 2 4 0 0,0 0 0 0 0,2 4 0 0 0,1 2 146 0 0,-3 1 30 0 0,4 2 8 0 0,1 2 0 0 0,1-1 98 0 0,0 2 22 0 0,3 1 2 0 0,2-1 2 0 0,-1 0-44 0 0,4 1-10 0 0,-1 1-2 0 0,7 2 0 0 0,-1-2-58 0 0,7-1-10 0 0,4 0-4 0 0,2 0 0 0 0,6-3-50 0 0,0 1-10 0 0,4-4 0 0 0,-1 1-2 0 0,4-2-62 0 0,1-3 0 0 0,4-2 0 0 0,-1-2-1864 0 0,-4-4-386 0 0</inkml:trace>
  <inkml:trace contextRef="#ctx0" brushRef="#br0" timeOffset="5">1018-97 2648 0 0,'-2'-2'118'0'0,"-1"-1"24"0"0,0 2-114 0 0,0 1-28 0 0,1 0 0 0 0,-1 1 0 0 0,2 2 318 0 0,-3-1 58 0 0,1 2 10 0 0,-1 1 4 0 0,-1 1-312 0 0,1 0-62 0 0,-2 3-16 0 0,-4 0 0 0 0,2 1 0 0 0,1 1-30 0 0,-3 0 8 0 0,3 0 2 0 0,-2-1 20 0 0,1 0 0 0 0,0 0 0 0 0,1-2 0 0 0,1 1 0 0 0,0-3 0 0 0,-1 0 0 0 0,3 0 0 0 0,0-2 0 0 0,2-1 0 0 0,0 0 0 0 0,2-3 16 0 0,0 0 10 0 0,0 0 4 0 0,0 0 0 0 0,0 0 0 0 0,0 0-10 0 0,2-5-2 0 0,-2 2 0 0 0,0-5 0 0 0,2 2 14 0 0,0-2 0 0 0,1-2 2 0 0,0 1 0 0 0,2-3 22 0 0,-3 0 2 0 0,7 0 2 0 0,-4 2 0 0 0,2-2-30 0 0,-1 3-6 0 0,0-2-2 0 0,1 2 0 0 0,-1 0 10 0 0,-1 2 0 0 0,0 1 2 0 0,1 0 0 0 0,-1 1 38 0 0,0 1 6 0 0,-1 1 2 0 0,1 0 0 0 0,0 2-30 0 0,-1-1-4 0 0,1 4-2 0 0,1 1 0 0 0,0 1-26 0 0,0 0-18 0 0,2 2 24 0 0,0 0-24 0 0,0 3 84 0 0,2-2 4 0 0,1 1 0 0 0,1 1 0 0 0,0-1-44 0 0,2 1-8 0 0,-1 3-2 0 0,2-3 0 0 0,2 2-34 0 0,0 1 16 0 0,0-1-16 0 0,0 1 0 0 0,0 0-140 0 0,-1 2-42 0 0,1 1-8 0 0</inkml:trace>
  <inkml:trace contextRef="#ctx0" brushRef="#br0" timeOffset="6">-450 4009 3340 0 0,'0'0'148'0'0,"-3"0"30"0"0,2 0-142 0 0,-2 0-36 0 0,-1 1 0 0 0,3 2 422 0 0,-1 2 76 0 0,2 2 16 0 0,2 0 4 0 0,1 5-428 0 0,0 4-90 0 0,2 1 0 0 0,-1 4-20 0 0,1 2 36 0 0,0 2 6 0 0,0 0 2 0 0,0 7 0 0 0,1-1-24 0 0,-2 3 16 0 0,0 0-16 0 0,-1 1 16 0 0,0-3-16 0 0,0-1 0 0 0,-2 3 0 0 0,-1-2 16 0 0,0 0-16 0 0,0-2 0 0 0,0-2 0 0 0,-1-3 0 0 0,1-1-74 0 0,0-4 0 0 0,1-1 0 0 0,-2-1 0 0 0,1-4-174 0 0,0 1-32 0 0,0-5-8 0 0,0 0-1640 0 0</inkml:trace>
  <inkml:trace contextRef="#ctx0" brushRef="#br0" timeOffset="7">-412 3979 2648 0 0,'0'0'118'0'0,"0"0"24"0"0,-1-3-114 0 0,0-2-28 0 0,-1 2 0 0 0,2-2 0 0 0,0 0 644 0 0,3 2 124 0 0,0-1 24 0 0,2-1 4 0 0,0 0-628 0 0,4 3-128 0 0,0-2-24 0 0,3 1-16 0 0,1 0 0 0 0,2 1 0 0 0,3 2-26 0 0,-1 2 8 0 0,3 1-12 0 0,0 0-2 0 0,-4 1 0 0 0,1 2 0 0 0,0-3-12 0 0,-2 3-4 0 0,-3-2 0 0 0,-2 1 0 0 0,-2 1 48 0 0,2-1 0 0 0,-4 2 0 0 0,-1 0 0 0 0,-3 0 0 0 0,1 2 36 0 0,-3 0-4 0 0,-3 4 0 0 0,1 1 24 0 0,-3-1 2 0 0,-4 5 2 0 0,-1-1 0 0 0,0 1-32 0 0,-2 1-6 0 0,-3-1-2 0 0,0-1 0 0 0,1 1-20 0 0,0-3-34 0 0,2-2 8 0 0,1 2 2 0 0,2-3-246 0 0,1 0-48 0 0,1-3-10 0 0,-1 2 0 0 0</inkml:trace>
  <inkml:trace contextRef="#ctx0" brushRef="#br0" timeOffset="8">-56 4568 1496 0 0,'0'0'66'0'0,"0"0"14"0"0,-4 5-64 0 0,2-1-16 0 0,-1 2 0 0 0,-1 0 0 0 0,2 0 788 0 0,-3 0 154 0 0,5 1 30 0 0,-2 4 6 0 0,-2-2-798 0 0,2 0-160 0 0,2 1-20 0 0,-2 2-28 0 0,1 0-28 0 0,2 2-8 0 0,3-5 0 0 0,-2 1 0 0 0,2 1-32 0 0,1-1-8 0 0,1 0-2 0 0,2-4 0 0 0,-5-1 52 0 0,5 1 12 0 0,0 0 2 0 0,-2-3 0 0 0,2-3 92 0 0,1 0 20 0 0,-2-3 2 0 0,0 1 2 0 0,-1-3 74 0 0,1 0 14 0 0,-1-4 4 0 0,1 2 0 0 0,0-3-4 0 0,-1 1 0 0 0,0-4 0 0 0,-3 2 0 0 0,1-1-52 0 0,0 1-12 0 0,-1-1-2 0 0,-2 0 0 0 0,-1 1-8 0 0,-1 1-2 0 0,-1 1 0 0 0,-1-2 0 0 0,-2 1-70 0 0,-1 0-18 0 0,-2 4 0 0 0,-5 1 0 0 0,-1 2-36 0 0,-1 3-12 0 0,-2 0 0 0 0,0 3-2 0 0,-1 2-136 0 0,0 0-28 0 0,1 1-4 0 0,4-1-1474 0 0,2-2-294 0 0</inkml:trace>
  <inkml:trace contextRef="#ctx0" brushRef="#br0" timeOffset="9">-391 2711 5428 0 0,'0'0'120'0'0,"-4"0"24"0"0,2 4 4 0 0,-1 2 4 0 0,1 2-120 0 0,1 1-32 0 0,0 5 0 0 0,-2 2 0 0 0,3 2 0 0 0,-1 3 0 0 0,1 3 0 0 0,0 3 0 0 0,-2 5 0 0 0,1-2 0 0 0,1 1-26 0 0,-2-1 8 0 0,2-1-110 0 0,-1-1-24 0 0,0-2-2 0 0,1-1-2 0 0,0-1-236 0 0,-2 0-48 0 0,2 11-10 0 0,0-14-2 0 0</inkml:trace>
  <inkml:trace contextRef="#ctx0" brushRef="#br0" timeOffset="10">-488 2595 4032 0 0,'-4'-7'178'0'0,"2"3"38"0"0,2-2-174 0 0,0 0-42 0 0,0-1 0 0 0,2-2 0 0 0,2 1 128 0 0,0-1 18 0 0,1-3 4 0 0,4 1 0 0 0,-2 0-62 0 0,3 0-14 0 0,1 0-2 0 0,1 0 0 0 0,2 1-24 0 0,-1 1-8 0 0,3 1 0 0 0,-1 1 0 0 0,4 2-70 0 0,-3 1-14 0 0,2 1-4 0 0,-3 2 0 0 0,2 1 30 0 0,-2 3 18 0 0,-1-1-24 0 0,-2 1 24 0 0,0 1-24 0 0,-6 3 24 0 0,2-3-24 0 0,-1 5 24 0 0,-5-2 0 0 0,2 4 0 0 0,-4 0 0 0 0,0-1 0 0 0,-5 2 24 0 0,0 1 16 0 0,-1-1 6 0 0,-3 2 0 0 0,-3-2 34 0 0,-1 3 8 0 0,-2 0 2 0 0,0 2 0 0 0,-2 1-42 0 0,-2-1-8 0 0,2 1 0 0 0,0 0-2 0 0,2-1-38 0 0,0 0 0 0 0,-1-1 0 0 0,3 0 0 0 0,0-2-248 0 0,2 1-52 0 0,1-2-10 0 0,1 0-1748 0 0</inkml:trace>
  <inkml:trace contextRef="#ctx0" brushRef="#br0" timeOffset="11">-132 2879 6198 0 0,'0'0'136'0'0,"0"0"30"0"0,0 0 4 0 0,-3 4 4 0 0,0 5-140 0 0,2 0-34 0 0,1 4 0 0 0,0 3 0 0 0,1 3 0 0 0,0 1 0 0 0,1 1 0 0 0,1 2 0 0 0,0 0-32 0 0,-2 5 8 0 0,2 0 0 0 0,-1 1 0 0 0,-1 2-436 0 0,2-3-86 0 0</inkml:trace>
  <inkml:trace contextRef="#ctx0" brushRef="#br0" timeOffset="12">-382 1323 3456 0 0,'-5'-6'306'0'0,"3"2"-244"0"0,2 1-62 0 0,-2 3 0 0 0,-2-3 452 0 0,4 3 78 0 0,0 0 16 0 0,0 3 4 0 0,2 4-408 0 0,0 0-82 0 0,0 5-16 0 0,-2 5-4 0 0,2 1-40 0 0,-2 3 0 0 0,1 6 0 0 0,1 1 0 0 0,-2 5 16 0 0,0 1-16 0 0,2 0 16 0 0,-2-2-16 0 0,0-3 0 0 0,1 1-30 0 0,1 0 6 0 0,-1-3 0 0 0,1-1-266 0 0,-2-2-54 0 0,2-1-8 0 0,-2-4-1746 0 0</inkml:trace>
  <inkml:trace contextRef="#ctx0" brushRef="#br0" timeOffset="13">-400 1252 4520 0 0,'-3'-8'200'0'0,"2"5"42"0"0,0-3-194 0 0,-1 3-48 0 0,1-2 0 0 0,1 0 0 0 0,0 0 112 0 0,1 1 10 0 0,1 0 4 0 0,-1-2 0 0 0,0 0-70 0 0,2 1-12 0 0,1-1-4 0 0,1 0 0 0 0,0 2-40 0 0,2-1 16 0 0,-2-1-16 0 0,4 0 0 0 0,-1 5 0 0 0,3-2 0 0 0,0 0 0 0 0,-2 3 0 0 0,0 0 0 0 0,2 1 0 0 0,-1 2 0 0 0,1 0-16 0 0,0 3 16 0 0,-3 0 0 0 0,2 0 0 0 0,-5 0 0 0 0,3 1 0 0 0,-2 2 0 0 0,-3 1 16 0 0,1-2-16 0 0,-3 2 42 0 0,-1 2 0 0 0,-3 2 0 0 0,-1 1 0 0 0,-3 0 20 0 0,-2 3 2 0 0,0 0 2 0 0,-4 3 0 0 0,-2-3-42 0 0,0 3-8 0 0,-2-1 0 0 0,3 0-16 0 0,-3 3-192 0 0,4-2-50 0 0,-1 3-12 0 0</inkml:trace>
  <inkml:trace contextRef="#ctx0" brushRef="#br0" timeOffset="14">-217 1530 2188 0 0,'2'-5'194'0'0,"0"1"-154"0"0,0-1-40 0 0,2 1 0 0 0,2-2 728 0 0,1 0 140 0 0,2 0 28 0 0,0-1 4 0 0,0 3-726 0 0,2-2-146 0 0,-4 2-28 0 0,3 1 0 0 0,-1 2 0 0 0,0-1 18 0 0,-1 0-2 0 0,1 4 0 0 0,-2 0-16 0 0,-1-1 0 0 0,1 2 0 0 0,-1 0-22 0 0,-4 3-6 0 0,3 2-2 0 0,-5 2 0 0 0,2 2 0 0 0,-4 3 0 0 0,2 1 0 0 0,-5 4 0 0 0,2-2 0 0 0,-2 3 30 0 0,-2-1-22 0 0,1 0 22 0 0,-1 2-20 0 0,1-4 20 0 0,2 0 0 0 0,-1-1 0 0 0,2-4 16 0 0,0 0 50 0 0,3-2 12 0 0,0-5 2 0 0,2 0 0 0 0,0 0-48 0 0,3-1-8 0 0,3-4 0 0 0,3-1-2 0 0,2-1 6 0 0,4-4 2 0 0,4-1 0 0 0,3-4 0 0 0,0-1-78 0 0,1-1-14 0 0,1-2-2 0 0,0 2-1580 0 0,2-2-316 0 0</inkml:trace>
  <inkml:trace contextRef="#ctx0" brushRef="#br1" timeOffset="15">3138 6041 3570 0 0,'0'0'318'0'0,"-1"4"-254"0"0,0-1-64 0 0,-2 0 0 0 0,0 6 576 0 0,0 0 104 0 0,2 2 22 0 0,1 4 2 0 0,0-1-562 0 0,0 6-114 0 0,0 1-28 0 0,1 3 0 0 0,-1 4 0 0 0,0 0 0 0 0,3 3 0 0 0,-2-1 0 0 0,-1-1-122 0 0,2 0-18 0 0,-2-1-4 0 0,1 2 0 0 0,1-3-170 0 0,-1-1-36 0 0,0-2-6 0 0,1-2-2 0 0,-2-3-124 0 0,2-1-26 0 0,-2-5-4 0 0,0-2-2 0 0</inkml:trace>
  <inkml:trace contextRef="#ctx0" brushRef="#br1" timeOffset="16">3085 6064 5882 0 0,'-9'-4'128'0'0,"4"1"28"0"0,2 0 4 0 0,-3-1 8 0 0,1-1-136 0 0,-1 0-32 0 0,3-2 0 0 0,2 0 0 0 0,2 2 56 0 0,0-4 6 0 0,2 1 0 0 0,2 0 0 0 0,3-3-62 0 0,0 2 16 0 0,4-2-16 0 0,0 1 0 0 0,2 0-26 0 0,1 1-12 0 0,2 1-2 0 0,2 2 0 0 0,-3 1-40 0 0,3 3-8 0 0,-2-1 0 0 0,0 3-2 0 0,0 3 34 0 0,-2-1 8 0 0,-1 2 2 0 0,-3-1 0 0 0,-1 3 28 0 0,-1 0 18 0 0,-1-1-24 0 0,-3 2 24 0 0,-1 2 0 0 0,2-1 24 0 0,-6-1 0 0 0,0 4 0 0 0,0-1 14 0 0,-2 3 2 0 0,-3-1 0 0 0,-3 3 0 0 0,-3 0 32 0 0,0 0 6 0 0,-1 0 2 0 0,-4 2 0 0 0,2-3-80 0 0,-3 1-24 0 0,2-1 0 0 0,0 0 0 0 0,2-3-128 0 0,0 0-28 0 0,2 0-4 0 0,0-2-2 0 0,3-1-286 0 0,0-2-56 0 0</inkml:trace>
  <inkml:trace contextRef="#ctx0" brushRef="#br1" timeOffset="17">3363 6413 4110 0 0,'0'0'182'0'0,"0"0"38"0"0,0 0-176 0 0,-1 3-44 0 0,0 1 0 0 0,-3 0 0 0 0,3 0 144 0 0,0 2 18 0 0,-2 1 6 0 0,2-1 0 0 0,-2 6-144 0 0,2-1-24 0 0,-1-1 0 0 0,1 2-18 0 0,-1-2-18 0 0,1 3-4 0 0,1 0 0 0 0,0-3 0 0 0,0 1 0 0 0,0 2-2 0 0,1-3 0 0 0,2 0 0 0 0,-1-2 42 0 0,1-1 0 0 0,-1 0 0 0 0,3-1 0 0 0,-1 0 48 0 0,0-3 16 0 0,-1 0 6 0 0,2 1 0 0 0,-2-4 56 0 0,0 2 10 0 0,0-4 4 0 0,0 1 0 0 0,0-1 4 0 0,0-2 2 0 0,0-1 0 0 0,1 0 0 0 0,-1-2-56 0 0,-2-2-10 0 0,1 1-4 0 0,0-1 0 0 0,-2 0-38 0 0,0-2-8 0 0,0 1-2 0 0,-2 2 0 0 0,-4-2-28 0 0,4 0 0 0 0,-3 2 0 0 0,1-1 0 0 0,-3 2 0 0 0,1-2-20 0 0,0 4 20 0 0,0 0-24 0 0,0 1-34 0 0,-2-1-8 0 0,2 3-2 0 0,-1-2-1666 0 0,3 3-332 0 0</inkml:trace>
  <inkml:trace contextRef="#ctx0" brushRef="#br1" timeOffset="18">3867 5844 1958 0 0,'-3'-1'174'0'0,"3"-2"-140"0"0,-6 0-34 0 0,3-1 0 0 0,0-3 888 0 0,2 3 168 0 0,-2-1 36 0 0,1 1 6 0 0,0 1-844 0 0,2 0-170 0 0,0 3-34 0 0,0 0-6 0 0,4-2-74 0 0,0 1 6 0 0,2 2 0 0 0,0 1-52 0 0,4 2-10 0 0,1 2-2 0 0,1 1 0 0 0,2 0 40 0 0,-2 2 6 0 0,1 0 2 0 0,4-2 0 0 0,-2 1 40 0 0,1 2 0 0 0,1-2 0 0 0,-1 1 0 0 0,1 0 0 0 0,-2-1 26 0 0,2 2-2 0 0,0 0-2 0 0,0-1 4 0 0,-1 0 2 0 0,2 2 0 0 0,0 0 0 0 0,1 0-28 0 0,-1 0 0 0 0,0 0 0 0 0,1 0 0 0 0,-2-1-16 0 0,1 1-4 0 0,-2-2 0 0 0,-3 0 0 0 0,1-1-6 0 0,0 0-2 0 0,-2-2 0 0 0,-1 1 0 0 0,0-1 28 0 0,-2 1 0 0 0,1-2-20 0 0,-4 3 20 0 0,0-3 0 0 0,-2 1 0 0 0,0 1 0 0 0,-1 0 16 0 0,-6 1-16 0 0,3 1 16 0 0,-4 3-16 0 0,0 2 16 0 0,-4 0 0 0 0,-2 3-16 0 0,-1 2 24 0 0,-2 2-8 0 0,-2 2 8 0 0,-2-2 0 0 0,-3 3 0 0 0,0-1 0 0 0,-3 3 24 0 0,0 0 8 0 0,1 1 0 0 0,1-1 0 0 0,3 1-28 0 0,-1-1-4 0 0,2-3-2 0 0,1-2 0 0 0,5-1-22 0 0,-2-3 0 0 0,3 0 0 0 0,2-1 0 0 0,-1-2-382 0 0,4-1-86 0 0</inkml:trace>
  <inkml:trace contextRef="#ctx0" brushRef="#br1" timeOffset="19">4308 6529 5204 0 0,'0'0'114'0'0,"-1"2"24"0"0,-1 2 6 0 0,2-1 2 0 0,-1 2-116 0 0,-1 1-30 0 0,0-2 0 0 0,2 2 0 0 0,0 3 56 0 0,0 1 8 0 0,0 1 0 0 0,0 3 0 0 0,2-1-64 0 0,-2 3 0 0 0,2 1 0 0 0,-2 1 0 0 0,1 1 0 0 0,1 2 0 0 0,-2-2 0 0 0,1 0 0 0 0,-1-2-40 0 0,0-1-18 0 0,0-2-6 0 0,0 0 0 0 0,0-2 0 0 0,0-1 0 0 0,0 0 0 0 0,0-3 0 0 0,-1-1-326 0 0,1-1-66 0 0,-2 3-12 0 0,2-9-4 0 0</inkml:trace>
  <inkml:trace contextRef="#ctx0" brushRef="#br1" timeOffset="20">4310 6522 5060 0 0,'0'0'112'0'0,"0"0"22"0"0,-2-2 4 0 0,1 0 6 0 0,-1-1-116 0 0,1 1-28 0 0,-2-2 0 0 0,3 0 0 0 0,-2 0 24 0 0,2-2 0 0 0,-2-1 0 0 0,4 1 0 0 0,0 1-44 0 0,-1-1-10 0 0,2 1-2 0 0,-1 0 0 0 0,3 0 14 0 0,-3 0 2 0 0,4 2 0 0 0,-1-2 0 0 0,1 3 16 0 0,0-2 0 0 0,4 4 0 0 0,-3-2 0 0 0,1 2 0 0 0,1 2 0 0 0,0-2 0 0 0,1 4 0 0 0,-4 0 0 0 0,3 2 22 0 0,-1-1-6 0 0,-2 1 0 0 0,2 3-16 0 0,-4-1 16 0 0,1 0-16 0 0,-4 0 16 0 0,1 2-16 0 0,-2 0 0 0 0,-2 0 0 0 0,-1-2-22 0 0,-2 2 22 0 0,0 1 0 0 0,-3-2 0 0 0,-3 2 0 0 0,2-1 0 0 0,-3-1 0 0 0,1 1 16 0 0,0-4-16 0 0,1 2 0 0 0,0-2 0 0 0,1 2 0 0 0,0-4 0 0 0,-1 1-116 0 0,4-2-32 0 0,-1 0-6 0 0,0 1-1940 0 0</inkml:trace>
  <inkml:trace contextRef="#ctx0" brushRef="#br1" timeOffset="21">4513 6528 4744 0 0,'0'0'210'0'0,"0"0"44"0"0,0 0-204 0 0,0 3-50 0 0,0 1 0 0 0,2-1 176 0 0,0 2 26 0 0,-1 1 6 0 0,2 0 0 0 0,0 1-148 0 0,-1-1-28 0 0,1 2-8 0 0,2 1 0 0 0,-1 1-24 0 0,0-1-20 0 0,0-1 4 0 0,1 1 0 0 0,-1 2-144 0 0,0-3-30 0 0,-2 1-4 0 0,0-1-2 0 0,-1 1-166 0 0,-1-2-34 0 0,0 1-6 0 0,-1-3-1334 0 0</inkml:trace>
  <inkml:trace contextRef="#ctx0" brushRef="#br1" timeOffset="22">4507 6373 6414 0 0,'0'0'142'0'0,"0"0"28"0"0,0 0 6 0 0,0 0 4 0 0,0 0-144 0 0,0 0-92 0 0,0 0-20 0 0,0-4-4 0 0,2 1 0 0 0,-2-1-242 0 0,2 0-50 0 0,0-1-10 0 0,-1 1-2 0 0</inkml:trace>
  <inkml:trace contextRef="#ctx0" brushRef="#br1" timeOffset="23">4652 6473 344 0 0,'-3'9'32'0'0,"4"-4"-32"0"0,1 0 0 0 0,-1-1 0 0 0,-1 2 842 0 0,0 1 164 0 0,2 2 32 0 0,1-2 6 0 0,-2 1-816 0 0,1 2-164 0 0,1-2-32 0 0,2 0-6 0 0,0 2-224 0 0,-3-1-44 0 0,2-2-10 0 0,-2 1-2 0 0,2-1 68 0 0,-2-1 12 0 0,-2 0 4 0 0,0 2 0 0 0,1-2 46 0 0,-1 1 10 0 0,1-5 2 0 0,-1 3 0 0 0,-1-1 226 0 0,0-2 46 0 0,1 2 10 0 0,0-4 2 0 0,0 0 70 0 0,-2 1 14 0 0,2-1 4 0 0,-4 1 0 0 0,4-1-100 0 0,-2-1-18 0 0,1 0-6 0 0,-2-3 0 0 0,2 1-32 0 0,0-1-6 0 0,1-2-2 0 0,0-1 0 0 0,1 1-60 0 0,0-4-12 0 0,2 3-4 0 0,-2-3 0 0 0,1-1 64 0 0,4 2 12 0 0,-2-1 4 0 0,1 0 0 0 0,-1 0 16 0 0,2-1 4 0 0,1 1 0 0 0,1 1 0 0 0,0-3-64 0 0,-1 3-14 0 0,0-1-2 0 0,3-1 0 0 0,-3 1-40 0 0,2 1 0 0 0,1 2 0 0 0,-3-1 0 0 0,2 2-94 0 0,-2-1-26 0 0,1 2-8 0 0,-4 1-1472 0 0,2-1-296 0 0</inkml:trace>
  <inkml:trace contextRef="#ctx0" brushRef="#br1" timeOffset="24">4878 6435 1728 0 0,'-1'6'152'0'0,"1"-6"-120"0"0,-2 2-32 0 0,1 2 0 0 0,-1-1 586 0 0,0 0 112 0 0,-1 3 22 0 0,2 0 6 0 0,-3-1-518 0 0,2 2-104 0 0,-1 3-22 0 0,1-1-2 0 0,-3 1-80 0 0,3 1 0 0 0,-1 0-28 0 0,1-1 8 0 0,-1 2-38 0 0,3 0-8 0 0,-2-3-2 0 0,2-1 0 0 0,2 2 34 0 0,-1-2 6 0 0,1-1 2 0 0,1-1 0 0 0,0 0 26 0 0,1 0 16 0 0,0-3 0 0 0,0 0-16 0 0,0-3 90 0 0,1 3 6 0 0,0-2 0 0 0,-1-2 0 0 0,1-2 16 0 0,-1-2 6 0 0,2 1 0 0 0,0-3 0 0 0,0-1-60 0 0,0-1-10 0 0,0-2-4 0 0,0 1 0 0 0,-1-1-44 0 0,-1-2 0 0 0,1 1 0 0 0,-1 0 0 0 0,-4 0 0 0 0,3-1 0 0 0,-3 3 0 0 0,0 0 16 0 0,-3-1 2 0 0,1 3 2 0 0,0-1 0 0 0,-1 0 0 0 0,-1 3-20 0 0,0 2 0 0 0,-2 0-24 0 0,2 0 24 0 0,-1 1-40 0 0,0 0 8 0 0,1 1 2 0 0,1 0 0 0 0,3 2-114 0 0,0 0-24 0 0,0 0-6 0 0,0 0 0 0 0,0 0-274 0 0,0 0-54 0 0,0 0-10 0 0,0 0-4 0 0</inkml:trace>
  <inkml:trace contextRef="#ctx0" brushRef="#br1" timeOffset="25">5074 6417 5492 0 0,'0'0'120'0'0,"0"3"26"0"0,-2 3 6 0 0,2-1 2 0 0,0-1-122 0 0,2 2-32 0 0,1 5 0 0 0,-1-2 0 0 0,3 1 0 0 0,-3-2 0 0 0,1 1 0 0 0,2 2 0 0 0,-2 0-262 0 0,0-1-58 0 0,0-1-10 0 0,0 0-4 0 0,0-1 48 0 0,-1 1 10 0 0,-4-1 2 0 0,1-1 0 0 0,-1-1 130 0 0,-1 0 24 0 0,0-3 8 0 0,0 1 0 0 0,1 0 400 0 0,-1-2 80 0 0,0 0 16 0 0,0 1 2 0 0,1-3-56 0 0,-3 0-10 0 0,3 0-4 0 0,-1-3 0 0 0,0 1-152 0 0,-1 0-30 0 0,3-2-6 0 0,-1-1-2 0 0,0 0-68 0 0,1-1-12 0 0,1 0-4 0 0,1-1 0 0 0,1 0-42 0 0,0-1 0 0 0,0-1 0 0 0,4-2 0 0 0,-2 4 0 0 0,2-5 0 0 0,2 0 0 0 0,0 0 0 0 0,0 1-16 0 0,-1 2-8 0 0,-1-1 0 0 0,0 1 0 0 0,1 0-298 0 0,0-1-62 0 0,-1 1-10 0 0</inkml:trace>
  <inkml:trace contextRef="#ctx0" brushRef="#br1" timeOffset="26">5240 6505 5580 0 0,'0'13'248'0'0,"0"-7"48"0"0,0 1-236 0 0,0 0-60 0 0,1 1 0 0 0,-1 2 0 0 0,2 0 182 0 0,-2 0 24 0 0,0-4 4 0 0,0 2 2 0 0,2 1-212 0 0,-4-4-64 0 0,2-1 0 0 0,-2 2-1776 0 0,0-3-356 0 0</inkml:trace>
  <inkml:trace contextRef="#ctx0" brushRef="#br1" timeOffset="27">5143 6354 2418 0 0,'-3'0'106'0'0,"1"0"24"0"0,2 0-104 0 0,-1-1-26 0 0,1-1 0 0 0,0 0 748 0 0,-1-1 144 0 0,-1-1 28 0 0,1-2-2194 0 0,1-1-440 0 0</inkml:trace>
  <inkml:trace contextRef="#ctx0" brushRef="#br1" timeOffset="28">5343 6170 3570 0 0,'2'2'158'0'0,"-1"0"34"0"0,2 1-154 0 0,0-1-38 0 0,-1 0 0 0 0,1 3 0 0 0,1-3 554 0 0,1 4 104 0 0,-2-2 22 0 0,2 3 2 0 0,0 2-562 0 0,-2 0-120 0 0,0 3 0 0 0,-1 0-30 0 0,2 0-126 0 0,-3 1-26 0 0,-1 4-4 0 0,0-1-2 0 0,-1 1 10 0 0,-3 1 2 0 0,2-1 0 0 0,-1 0 0 0 0,1 2 212 0 0,-2-4 44 0 0,3 3 8 0 0,0-3 0 0 0,1 0 66 0 0,0-1 14 0 0,2-3 0 0 0,2 0 2 0 0,1-2-74 0 0,0 2-14 0 0,-2-2-2 0 0,4-2-2 0 0,-1 1-42 0 0,2-6-8 0 0,-1 5-2 0 0,1-6 0 0 0,-2-1-98 0 0,3 0-18 0 0,2-3-6 0 0,-1-2 0 0 0,1-1-230 0 0,-1-4-46 0 0,1 0-10 0 0</inkml:trace>
  <inkml:trace contextRef="#ctx0" brushRef="#br1" timeOffset="29">5242 6404 4844 0 0,'0'0'106'0'0,"0"0"22"0"0,0 0 6 0 0,0 0 2 0 0,0 0-108 0 0,4 0-28 0 0,3 0 0 0 0,-2-3 0 0 0,2 1 56 0 0,2-2 8 0 0,2 0 0 0 0,2-1 0 0 0,3 0-64 0 0,-1 1 0 0 0,2-4-26 0 0,0 2 8 0 0,2 0-204 0 0,-3-1-40 0 0,2 1-8 0 0,-3 2-2 0 0,-2-3 14 0 0,2 3 2 0 0,-4-3 0 0 0,2 3 0 0 0,-4 0 104 0 0,2 1 24 0 0,-1 2 2 0 0,-1-4 2 0 0,-3 4 214 0 0,2 1 44 0 0,-1 0 8 0 0,-1 1 2 0 0,1 0 76 0 0,-1 3 16 0 0,-2-3 4 0 0,0 5 0 0 0,1-1-90 0 0,-3 2-18 0 0,-1-1-4 0 0,3 1 0 0 0,-3 0-80 0 0,2-1-16 0 0,0 1-2 0 0,-1-2-2 0 0,0 2-28 0 0,-1-1 0 0 0,1 0 0 0 0,-1-2 0 0 0,1-1 22 0 0,-2-3-22 0 0,0 0 24 0 0,0 0-24 0 0,2 1 80 0 0,4-1 0 0 0,-2 0 2 0 0,1-1 0 0 0,-3-2-34 0 0,3-1-6 0 0,0-1-2 0 0,-2 1 0 0 0,0-2-16 0 0,-1-2-2 0 0,0 2-2 0 0,-2-1 0 0 0,2 1-20 0 0,0-3 0 0 0,-2 1 0 0 0,2-1-22 0 0,-2 2 22 0 0,0 0 0 0 0,0-1 0 0 0,-2 0 0 0 0,2 3 0 0 0,-2 1 0 0 0,2 1 0 0 0,-2-1 0 0 0,1 3 16 0 0,1 1 6 0 0,0 0 2 0 0,-1 1 0 0 0,-3 3-24 0 0,3 2 0 0 0,-1-1-24 0 0,2 4 24 0 0,-1-1 36 0 0,1 1 22 0 0,1 2 6 0 0,1 1 0 0 0,1 1-30 0 0,0 0-4 0 0,0 2-2 0 0,1 2 0 0 0,0 1-28 0 0,-1 0 0 0 0,0 3 0 0 0,0-1 0 0 0,-1 1 0 0 0,-2 1-32 0 0,0-1 6 0 0,-4-1 2 0 0,0 2-48 0 0,0-2-10 0 0,-3 2-2 0 0,-2-1 0 0 0,1 0 84 0 0,-1 1 0 0 0,-4-1 0 0 0,1-1 0 0 0,0-3 0 0 0,-1 0 0 0 0,-1-1 24 0 0,1-3-8 0 0,3 0 54 0 0,-3-4 10 0 0,2-1 4 0 0,0-1 0 0 0,2-2-42 0 0,-2-4-8 0 0,0 2-2 0 0,2-2 0 0 0,1 0 40 0 0,1-2 6 0 0,-3-3 2 0 0,1 3 0 0 0,2-4-2 0 0,-1-1 0 0 0,2 0 0 0 0,1-2 0 0 0,0-1-18 0 0,0-2-4 0 0,3 1 0 0 0,2-2 0 0 0,2 1-24 0 0,1-4-8 0 0,2 3 0 0 0,1-2 0 0 0,2-2-8 0 0,2 2 0 0 0,1 0-16 0 0,1 0 24 0 0,2 1-8 0 0,0 0-16 0 0,4-3 22 0 0,-1 3-22 0 0,3-1-18 0 0,0 1-18 0 0,0-2-4 0 0,0 2 0 0 0,-1-1-184 0 0,-1-1-40 0 0,-1 0-6 0 0,-2-1-2308 0 0</inkml:trace>
  <inkml:trace contextRef="#ctx0" brushRef="#br1" timeOffset="30">6041 5777 1728 0 0,'0'0'76'0'0,"0"4"16"0"0,0 0-74 0 0,0 0-18 0 0,0 1 0 0 0,1 0 0 0 0,1 2 952 0 0,0 5 188 0 0,1 1 36 0 0,1 3 8 0 0,1 0-936 0 0,-2 5-190 0 0,1 1-36 0 0,1 2-22 0 0,1 4 16 0 0,0 4-16 0 0,-4-1 0 0 0,0 2 0 0 0,1 0 0 0 0,-3-1-32 0 0,-2 1 8 0 0,-1 0 0 0 0,-2-2-50 0 0,2 0-10 0 0,-3-2-2 0 0,1-5 0 0 0,-3 1-146 0 0,0-4-28 0 0,1-2-6 0 0,0-2-2 0 0,-1-4-80 0 0,1-1-16 0 0,-1-3-4 0 0,2-4 0 0 0</inkml:trace>
  <inkml:trace contextRef="#ctx0" brushRef="#br1" timeOffset="31">6009 5867 3570 0 0,'0'0'158'0'0,"0"0"34"0"0,-1-3-154 0 0,-3 2-38 0 0,3-1 0 0 0,-2-1 0 0 0,1 0 626 0 0,-1-2 118 0 0,2 1 24 0 0,-1-3 6 0 0,1-1-622 0 0,-1 1-126 0 0,2-3-26 0 0,2 0 0 0 0,1 0-46 0 0,0-1-8 0 0,1 0-2 0 0,3 2 0 0 0,-1-2 24 0 0,3 2 2 0 0,0 0 2 0 0,0 2 0 0 0,-1-1 44 0 0,3 1 10 0 0,2 1 2 0 0,0 1 0 0 0,0-1 24 0 0,2 3 4 0 0,-2 0 2 0 0,1 3 0 0 0,-1-3-58 0 0,0 3-40 0 0,1 3 8 0 0,-4 0 0 0 0,2 3-18 0 0,-1 1-4 0 0,-1 3 0 0 0,-2 0 0 0 0,-1 1 12 0 0,0 3 2 0 0,-5 1 0 0 0,-1 0 0 0 0,-1 2-20 0 0,-3 2-4 0 0,-4-2 0 0 0,0 0 0 0 0,-2 2 64 0 0,-4-2 0 0 0,1 0 0 0 0,-2 1 0 0 0,-1 0 0 0 0,-2-2 0 0 0,-2 1 0 0 0,3 0 0 0 0,0 0-26 0 0,3-2 6 0 0,0 0 2 0 0,3-1 0 0 0,-2-1-368 0 0,4-3-74 0 0</inkml:trace>
  <inkml:trace contextRef="#ctx0" brushRef="#br1" timeOffset="32">6309 6346 6810 0 0,'0'0'150'0'0,"1"7"30"0"0,1-2 6 0 0,0 4 6 0 0,1 1-152 0 0,-1-1-40 0 0,0 4 0 0 0,2 3 0 0 0,-3 1-154 0 0,0 0-38 0 0,-1 0-8 0 0,2 2-2 0 0,0-3-290 0 0,-4 3-58 0 0</inkml:trace>
  <inkml:trace contextRef="#ctx0" brushRef="#br1" timeOffset="33">6668 5662 5666 0 0,'0'0'124'0'0,"0"0"26"0"0,0 0 4 0 0,0 0 6 0 0,0 0-128 0 0,6 4-32 0 0,-2-2 0 0 0,3 5 0 0 0,2-2 0 0 0,2 1 0 0 0,2 3 0 0 0,3 1 0 0 0,2 1-32 0 0,2 0-16 0 0,1 1 0 0 0,2 2-2 0 0,-1 3-54 0 0,-2 0-12 0 0,2-4-2 0 0,-1 4 0 0 0,-1-3 94 0 0,0 4 24 0 0,-1-4 0 0 0,0 0 0 0 0,1 0 24 0 0,0-2 10 0 0,-1 2 2 0 0,-2-3 0 0 0,2 0 38 0 0,-4 1 8 0 0,0-1 2 0 0,1-1 0 0 0,-2 1-68 0 0,2 1-16 0 0,-1-1 0 0 0,1-1 0 0 0,-2-3 0 0 0,0 1 0 0 0,-2 0 0 0 0,-1-1 0 0 0,0 1 0 0 0,0-2-28 0 0,-2 1 6 0 0,-1-2 2 0 0,-2 3 20 0 0,1-4 0 0 0,-2 2 0 0 0,0 1 0 0 0,-4-1 0 0 0,2 0 0 0 0,-3 2 0 0 0,-2 1 0 0 0,-2 0 0 0 0,-2 1 0 0 0,-1 2 0 0 0,-1 1 0 0 0,-3 3 0 0 0,-4 1 0 0 0,-2 3 0 0 0,-1 2-16 0 0,-1 1 16 0 0,-1 0 0 0 0,-2 2 16 0 0,0-1-16 0 0,-1 1 40 0 0,0 1 0 0 0,0 1 0 0 0,1 0 0 0 0,-2-3-24 0 0,4 1-16 0 0,2-4 16 0 0,1 0-16 0 0,3-4 0 0 0,2-2 0 0 0,2-1 0 0 0,3-1 0 0 0,0-2-16 0 0,3-1-14 0 0,0-4-2 0 0,3 0-1610 0 0,4-1-324 0 0</inkml:trace>
  <inkml:trace contextRef="#ctx0" brushRef="#br1" timeOffset="34">7849 5824 6696 0 0,'0'0'148'0'0,"0"0"30"0"0,0 0 6 0 0,0 0 2 0 0,0 3-148 0 0,0 3-38 0 0,0 2 0 0 0,0 2 0 0 0,0 0-16 0 0,0 4-12 0 0,-2-1-2 0 0,2 5 0 0 0,0 0-24 0 0,-3 6-4 0 0,2 4-2 0 0,-1-2 0 0 0,1 5-6 0 0,-1-1-2 0 0,-1-3 0 0 0,2 0 0 0 0,-4 3 20 0 0,2-5 2 0 0,2 2 2 0 0,-1 0 0 0 0,-1-4 20 0 0,1-3 2 0 0,1 0 2 0 0,1-5 0 0 0,0-2-60 0 0,0-1-14 0 0,-2-1-2 0 0,1-5 0 0 0,1 1-230 0 0,0-3-46 0 0,-3-1-10 0 0</inkml:trace>
  <inkml:trace contextRef="#ctx0" brushRef="#br1" timeOffset="35">7843 5781 3570 0 0,'8'-1'318'0'0,"-8"1"-254"0"0,0-4-64 0 0,2 2 0 0 0,-1-5 478 0 0,3 3 82 0 0,0-4 18 0 0,0 3 4 0 0,-1-2-414 0 0,3 0-84 0 0,2 2-16 0 0,-1-2-4 0 0,-3 0-64 0 0,4 2 0 0 0,3-1 0 0 0,-1 2 0 0 0,-2 0-46 0 0,2 1-16 0 0,0 2-2 0 0,3-1-2 0 0,1 2 106 0 0,-2 2 24 0 0,-1-1 2 0 0,-2 0 2 0 0,0 2-36 0 0,1 4-6 0 0,-3-3-2 0 0,1 3 0 0 0,-2 0 8 0 0,0 3 0 0 0,-2-1 0 0 0,0 2 0 0 0,-2 2-14 0 0,-2 0-2 0 0,-2 2 0 0 0,-3 0 0 0 0,2 2-16 0 0,-8 0 24 0 0,1 0-24 0 0,-4-1 24 0 0,-5 1-24 0 0,1 0 0 0 0,1 0-24 0 0,0-1 24 0 0,1-2-150 0 0,-3 4-14 0 0,3-4-4 0 0,2 2 0 0 0,1-3-248 0 0,3 2-52 0 0</inkml:trace>
  <inkml:trace contextRef="#ctx0" brushRef="#br1" timeOffset="36">8168 6225 6084 0 0,'0'0'134'0'0,"0"0"26"0"0,6 1 8 0 0,-3-1 2 0 0,3 0-136 0 0,1-1-34 0 0,2 1 0 0 0,-1-2 0 0 0,1 0-40 0 0,-1 2-16 0 0,1-2-4 0 0,-2 0 0 0 0,0 2-202 0 0,1 0-40 0 0,-4 0-8 0 0,2 2-2 0 0,-2 0 196 0 0,-2 0 38 0 0,2 2 8 0 0,-3 1 2 0 0,0 1 106 0 0,2 1 20 0 0,-3 1 6 0 0,0 0 0 0 0,0-1 104 0 0,-3 2 24 0 0,3 1 2 0 0,-2-1 2 0 0,-2 3-106 0 0,2-1-20 0 0,-2-1-6 0 0,1 1 0 0 0,0-1-12 0 0,0 1-4 0 0,-1-1 0 0 0,1-1 0 0 0,3 1 20 0 0,-2-3 4 0 0,1 0 0 0 0,1-1 0 0 0,1 0-24 0 0,1-1-6 0 0,2 0 0 0 0,2-1 0 0 0,-3-2-20 0 0,4 0-6 0 0,1-2 0 0 0,4 0 0 0 0,-2-2-36 0 0,3 0-8 0 0,2-4-2 0 0,2 0 0 0 0,3-2-236 0 0,0-1-48 0 0,2-1-10 0 0</inkml:trace>
  <inkml:trace contextRef="#ctx0" brushRef="#br2" timeOffset="37">1299 1327 690 0 0,'0'0'62'0'0,"0"0"-62"0"0,0 0 0 0 0,5 0 0 0 0,-2 0 360 0 0,0 0 58 0 0,2-2 14 0 0,0 2 0 0 0,-1-1-286 0 0,1 1-58 0 0,0-1-10 0 0,3 1-4 0 0,-3 0-30 0 0,1 0-6 0 0,-1 0-2 0 0,2-1 0 0 0,1-1-36 0 0,2 2 0 0 0,-1-2-22 0 0,-1 2 22 0 0,1 0 0 0 0,-2 0 0 0 0,2 0 0 0 0,1-2 0 0 0,-2 2 0 0 0,-1-2 0 0 0,2 1 0 0 0,-1 1 18 0 0,0-2 24 0 0,0-1 6 0 0,1 3 0 0 0,-2 0 0 0 0,2 0-32 0 0,1-1-16 0 0,-3 1 16 0 0,3 0-16 0 0,-1 0 24 0 0,2 0-6 0 0,-4 0 0 0 0,3 0 0 0 0,1 0 30 0 0,-1 0 8 0 0,0 0 0 0 0,-1 0 0 0 0,0 0-40 0 0,-1 0-16 0 0,1 0 0 0 0,0 0 16 0 0,0-2 20 0 0,-1 2 4 0 0,1 0 0 0 0,0 0 0 0 0,-3 2-40 0 0,2-2 0 0 0,0 0 0 0 0,-2 0 0 0 0,2 0 0 0 0,-1 0 0 0 0,1 0 0 0 0,-1 0 0 0 0,2 0 16 0 0,-1 0-16 0 0,0 0 0 0 0,1 0 0 0 0,1 0 22 0 0,-1 0-22 0 0,-1 0 20 0 0,1 0-20 0 0,0 0 16 0 0,0 0-16 0 0,-1 1 0 0 0,0-1 18 0 0,0 0-18 0 0,1 0 20 0 0,-1 3-20 0 0,1-3 20 0 0,-1 0-20 0 0,0 2 0 0 0,-1-4 0 0 0,1 2 0 0 0,-1 2 0 0 0,0-2 0 0 0,0 0 0 0 0,1 0 16 0 0,-2 0 30 0 0,1 1 4 0 0,0-1 2 0 0,2 0 0 0 0,-1 0-52 0 0,-1 0-32 0 0,2 0 6 0 0,-2 0 0 0 0,2 0 26 0 0,1 2 0 0 0,1-2 0 0 0,-3 2 0 0 0,0-2 0 0 0,1 2 32 0 0,2-2-6 0 0,0 0-2 0 0,-2 2-24 0 0,2-1 0 0 0,0 0 0 0 0,-3 0 0 0 0,3 1 38 0 0,-1-1 20 0 0,1 1 6 0 0,-1-2 0 0 0,-1 0 24 0 0,2 0 4 0 0,-1 1 2 0 0,3 0 0 0 0,-2-2 4 0 0,1 1 2 0 0,2 0 0 0 0,0 0 0 0 0,0 0-48 0 0,1-1-10 0 0,1-1-2 0 0,-1 1 0 0 0,0 1-22 0 0,1-2-18 0 0,-2 2 24 0 0,-2 2-1404 0 0,0 1-280 0 0</inkml:trace>
  <inkml:trace contextRef="#ctx0" brushRef="#br2" timeOffset="38">2496 1200 460 0 0,'0'0'20'0'0,"0"0"4"0"0,-2-1 778 0 0,2 1 156 0 0,0 0 30 0 0,0 0 6 0 0,0 2-782 0 0,-2 2-156 0 0,-3 3-32 0 0,0 1-8 0 0,0 2-16 0 0,-1 0-22 0 0,-1 1 6 0 0,-1 2 0 0 0,0-1 16 0 0,-1 2 0 0 0,-2 1 0 0 0,0 0 0 0 0,-1 0 0 0 0,-2 1 0 0 0,0 1 0 0 0,-2 0 0 0 0,0-1 0 0 0,1 2 24 0 0,0-3-8 0 0,-1 0 0 0 0,4-2-92 0 0,-1 0-18 0 0,3-3-2 0 0,-1 0-2 0 0,3-4-258 0 0,0 2-52 0 0</inkml:trace>
  <inkml:trace contextRef="#ctx0" brushRef="#br2" timeOffset="39">2153 1227 4132 0 0,'0'0'90'0'0,"0"0"20"0"0,0 0 2 0 0,0 0 6 0 0,0 0-94 0 0,1 4 64 0 0,3 0 16 0 0,0 0 0 0 0,2 3 2 0 0,0 1-24 0 0,4 2-4 0 0,0-2-2 0 0,3 3 0 0 0,-1 0-24 0 0,3 2-4 0 0,2 3-2 0 0,0 0 0 0 0,-2 2-46 0 0,2 1 16 0 0,-2 1-16 0 0,1-1 0 0 0,-1 1-234 0 0,0-3-56 0 0,0 1-12 0 0,-4-6-1602 0 0</inkml:trace>
  <inkml:trace contextRef="#ctx0" brushRef="#br2" timeOffset="40">2276 673 230 0 0,'2'-4'0'0'0,"-2"2"20"0"0,0-1-20 0 0,-2 0 0 0 0,0-1 0 0 0,2 2 0 0 0,-3-2 770 0 0,1 0 150 0 0,-1 0 32 0 0,1 1 4 0 0,-3 1-658 0 0,3 0-130 0 0,-3 0-28 0 0,1 1-4 0 0,-2-1-80 0 0,0 2-16 0 0,0 2-4 0 0,-2-1 0 0 0,1 3-36 0 0,-3 1 0 0 0,1-1 0 0 0,-1 4 0 0 0,1-2 0 0 0,0 4-18 0 0,-3-1 18 0 0,3 4-16 0 0,-2-1 16 0 0,1 1 0 0 0,1 0 0 0 0,1 1 0 0 0,-1-1 0 0 0,2-1-16 0 0,3-1 16 0 0,-1 1 0 0 0,1-2 0 0 0,2-1 0 0 0,2-1 0 0 0,0 0 0 0 0,2 0 0 0 0,-2 1 28 0 0,4-5-4 0 0,1 3 0 0 0,-1-2 26 0 0,3-1 6 0 0,-4-2 0 0 0,4 0 0 0 0,0-1-26 0 0,-2-1-6 0 0,-1-1 0 0 0,2-1 0 0 0,-2 0 0 0 0,3-2-2 0 0,-3 1 0 0 0,1-2 0 0 0,1 0-22 0 0,-1-3 20 0 0,0 1-20 0 0,-1 0 20 0 0,0-2-20 0 0,1 0 0 0 0,-1-3 0 0 0,0 2 0 0 0,-2-3 0 0 0,1 3-22 0 0,1-2 22 0 0,-1-2-16 0 0,-2 3 16 0 0,1-1 0 0 0,-1-1 0 0 0,1 0 0 0 0,1 2 0 0 0,-2 0 0 0 0,1-3 0 0 0,0 2 16 0 0,-2 1-16 0 0,0-2 0 0 0,0 1 0 0 0,2 0 0 0 0,-2-1 0 0 0,0-2 0 0 0,-2 2 0 0 0,2-1 0 0 0,0 2 16 0 0,0-2-16 0 0,-2 3 16 0 0,2-1-16 0 0,-2 1 38 0 0,2 0-2 0 0,-1 0 0 0 0,1 1 0 0 0,-2 2 4 0 0,1-1 0 0 0,-1 0 0 0 0,2 3 0 0 0,-1-1-8 0 0,-1 0-2 0 0,1-1 0 0 0,1 3 0 0 0,0 2-10 0 0,-2-3-2 0 0,2 2 0 0 0,-1 0 0 0 0,1 0-18 0 0,-2 0 16 0 0,2 0-16 0 0,0 3 16 0 0,0-2-16 0 0,0 3 16 0 0,0 0 0 0 0,3 6-16 0 0,-1 2-24 0 0,1-2 24 0 0,-2 1-24 0 0,1 4 24 0 0,1 1-20 0 0,0 1 20 0 0,-1 2 0 0 0,2 1-18 0 0,-1 1 18 0 0,1 3 0 0 0,-1-1 0 0 0,-1-1 0 0 0,3 0 0 0 0,-2 0 0 0 0,0-3 0 0 0,0 0 0 0 0,0 0 0 0 0,1 1 0 0 0,-2-3 0 0 0,1 1 0 0 0,-3-2 0 0 0,4 2 0 0 0,-1-1 0 0 0,-1-2 0 0 0,1-2 0 0 0,-1 1 0 0 0,1-3 0 0 0,-1 2 16 0 0,1-2-46 0 0,-1 1-8 0 0,0 0-2 0 0,0-2-1466 0 0,3-2-294 0 0</inkml:trace>
  <inkml:trace contextRef="#ctx0" brushRef="#br2" timeOffset="41">2403 629 3750 0 0,'-2'-6'166'0'0,"2"5"34"0"0,-2-2-160 0 0,1 3-40 0 0,1-3 0 0 0,0 3 142 0 0,0 0 18 0 0,0 0 6 0 0,0 0 0 0 0,0 0-84 0 0,0 0-16 0 0,0 0-2 0 0,0 0-2 0 0,0 3-98 0 0,0 2 4 0 0,0 1 2 0 0,-2 0 30 0 0,2 1 0 0 0,-2-1 18 0 0,2 0-18 0 0,0 3 0 0 0,-2 0-24 0 0,0-2 2 0 0,2 1 0 0 0,-2 1 22 0 0,2 0 0 0 0,0 0 0 0 0,2 0-16 0 0,-2-2 32 0 0,2 0 8 0 0,0 0 2 0 0,-2 0 0 0 0,4 0-26 0 0,-3-1-24 0 0,1 1 6 0 0,0-2 0 0 0,0 0 18 0 0,2 1 28 0 0,-2-1-6 0 0,1-2-2 0 0,0 1-4 0 0,2-1-16 0 0,0 2 24 0 0,-1-4-8 0 0,0 1 0 0 0,0-2 0 0 0,2-2 0 0 0,-1 2 0 0 0,0-1 2 0 0,-1-1 0 0 0,3-4 0 0 0,-2 2 0 0 0,2 1-2 0 0,-2-2-16 0 0,0-1 24 0 0,2 0-8 0 0,2 0-16 0 0,-3-1 0 0 0,-4-2 18 0 0,2 3-18 0 0,4-3 0 0 0,-3 2 0 0 0,-5-1 0 0 0,1 2 16 0 0,-1-2-16 0 0,0 2 0 0 0,0-2 0 0 0,-1 0 0 0 0,-4 4 0 0 0,0-3 0 0 0,4 3 0 0 0,-4-2 0 0 0,-4 2 0 0 0,3 0 0 0 0,0 0 0 0 0,-1 1 0 0 0,0 0 0 0 0,-1 1 0 0 0,0 0 0 0 0,-1 2 0 0 0,1 0-22 0 0,-1 0 22 0 0,0 1-26 0 0,-2 2 10 0 0,2-3 0 0 0,0 3 0 0 0,-2-1 0 0 0,2-1 0 0 0,1 3 16 0 0,0-3 0 0 0,2 2-18 0 0,0-2 18 0 0,-2 1 0 0 0,4-1 0 0 0,0-1 0 0 0,1 1 0 0 0,-1 0 0 0 0,1-1 0 0 0,3 0 16 0 0,0 0 0 0 0,4-2 0 0 0,1-2-16 0 0,0 1 16 0 0,1 0-16 0 0,2 1 0 0 0,-2-2 0 0 0,1-1 0 0 0,-1 2-18 0 0,2-2 18 0 0,1 1 0 0 0,1-1 0 0 0,-3 0 0 0 0,1 0 0 0 0,1-1 0 0 0,-1 1 0 0 0,0 1 0 0 0,1-1 0 0 0,1-2 0 0 0,-1 2 0 0 0,-4 1 0 0 0,2 0 18 0 0,3 0-18 0 0,0 0 16 0 0,-4 1-16 0 0,0 1 0 0 0,0 0 0 0 0,0 1 16 0 0,1 1-16 0 0,-1 1 0 0 0,-3 2 0 0 0,1 0 0 0 0,2-1 0 0 0,0 5-22 0 0,-6-3 22 0 0,1 2-16 0 0,0 4 16 0 0,-1-3 0 0 0,2 0 0 0 0,-2 3 0 0 0,0 0 0 0 0,0 0 0 0 0,3-1 0 0 0,-3 2 16 0 0,0-1-16 0 0,0-3 0 0 0,4 1 0 0 0,-2 0-16 0 0,1-1 38 0 0,-1-1 8 0 0,2 1 2 0 0,2-2 0 0 0,-1 0 16 0 0,1-3 2 0 0,-5 1 2 0 0,4-2 0 0 0,0 2-12 0 0,-1-3 0 0 0,-4 0-2 0 0,5-4 0 0 0,0 1 42 0 0,0 1 8 0 0,-3 0 0 0 0,2-4 2 0 0,-4 2-52 0 0,5-1-12 0 0,-3-3-2 0 0,1 3 0 0 0,-3-3-24 0 0,2 2 0 0 0,1-1 0 0 0,-1 0 0 0 0,-2 0 0 0 0,2 1 0 0 0,0 0 16 0 0,0 0-16 0 0,-2 1 0 0 0,1 1 0 0 0,-1 0 0 0 0,2-1 0 0 0,-1 3 0 0 0,3 2-36 0 0,-4 0 0 0 0,0 0 0 0 0,4 4 0 0 0,-2 0 6 0 0,1 1 2 0 0,1 0 0 0 0,0 0 0 0 0,-2 1 6 0 0,3-1 2 0 0,1 1 0 0 0,0-3 0 0 0,-1 0 20 0 0,1 1-26 0 0,1-4 10 0 0,2 2 16 0 0,-4-2 0 0 0,3-2 0 0 0,1-2 0 0 0,1 1 0 0 0,-2-2 16 0 0,0-1 4 0 0,-4 2 2 0 0,2-2 0 0 0,2-1 42 0 0,-2 2 10 0 0,-5-3 2 0 0,0 2 0 0 0,3-2 16 0 0,-3-1 4 0 0,0 1 0 0 0,-2 1 0 0 0,-1-1-26 0 0,-1 0-6 0 0,2 1 0 0 0,-4 1 0 0 0,-1-1-40 0 0,2-1-8 0 0,2 5 0 0 0,-2-5-16 0 0,0 1 0 0 0,1 3-34 0 0,0-1 2 0 0,0 3 2 0 0,1-3-202 0 0,-2 4-42 0 0,1 0-8 0 0,3 1-2126 0 0</inkml:trace>
  <inkml:trace contextRef="#ctx0" brushRef="#br2" timeOffset="42">2771 523 1036 0 0,'0'0'46'0'0,"0"0"10"0"0,4 0-56 0 0,0 2 0 0 0,1 1 0 0 0,3 1 772 0 0,1 0 144 0 0,-7 1 28 0 0,2 0 8 0 0,5 1-706 0 0,-5 3-142 0 0,2-3-26 0 0,1 2-6 0 0,-3 2-46 0 0,1-1-8 0 0,1-2-2 0 0,-1 3 0 0 0,-5-2-16 0 0,4-2 0 0 0,1 2 0 0 0,-3-3 0 0 0,0 0 0 0 0,0 1 0 0 0,-1-3 0 0 0,1 0-22 0 0,0 1 4 0 0,-2-4 0 0 0,0 0 0 0 0,0 0 0 0 0,0 0 2 0 0,0 0 0 0 0,1-4 16 0 0,0-2 18 0 0,3 2-2 0 0,-4-1-16 0 0,1-2 24 0 0,-1-1-24 0 0,2 2 24 0 0,-1-2-24 0 0,-1-1 40 0 0,2 1-8 0 0,0-3 0 0 0,2 2 0 0 0,-4-1 16 0 0,4 1 0 0 0,-2-3 2 0 0,3 4 0 0 0,-1-2-10 0 0,0 2-4 0 0,-2 2 0 0 0,4 1 0 0 0,-1-1 30 0 0,0 3 6 0 0,-2-1 2 0 0,2 3 0 0 0,3 0-74 0 0,-3 1 0 0 0,-1 1 0 0 0,1 0 0 0 0,-1 3 0 0 0,0 0 0 0 0,2 2 0 0 0,-1 2 0 0 0,-2 0 0 0 0,1 1-26 0 0,3 2 10 0 0,0 1 16 0 0,-6-3-24 0 0,1 2 24 0 0,6-1-20 0 0,-2-1 20 0 0,-4-2-182 0 0,3-1-24 0 0,-2-1-4 0 0,0 1-2 0 0,3-2-194 0 0,-3-2-38 0 0</inkml:trace>
  <inkml:trace contextRef="#ctx0" brushRef="#br2" timeOffset="43">3269 129 3276 0 0,'0'-6'144'0'0,"0"0"32"0"0,0 3-142 0 0,0-2-34 0 0,0 0 0 0 0,0 4 0 0 0,-1-4 156 0 0,1 1 24 0 0,-1 3 4 0 0,-2-1 2 0 0,-2 2-92 0 0,-2 2-20 0 0,2 2-2 0 0,-3 2-2 0 0,-2 5-70 0 0,-2 0 0 0 0,1 1 0 0 0,1 5 0 0 0,-2 0 0 0 0,0 4 0 0 0,1 2 0 0 0,-1 1 0 0 0,4 3 38 0 0,-2 1 6 0 0,4 0 2 0 0,0 0 0 0 0,3-2 0 0 0,1 3 0 0 0,2-3 0 0 0,2-1 0 0 0,3-3-30 0 0,1-3-16 0 0,0-3 16 0 0,2 0-16 0 0,0-3 80 0 0,4-2 8 0 0,-2-2 2 0 0,3 0 0 0 0,-1-5-44 0 0,2 3-10 0 0,-2-4-2 0 0,-2 1 0 0 0,3-4-120 0 0,0-3-24 0 0,0 2-4 0 0,-1-2-1988 0 0</inkml:trace>
  <inkml:trace contextRef="#ctx0" brushRef="#br2" timeOffset="44">3520 220 1728 0 0,'-2'-3'152'0'0,"2"2"-120"0"0,-4-2-32 0 0,1 1 0 0 0,2 2 654 0 0,-4-2 124 0 0,2 2 26 0 0,-2 2 4 0 0,-1-2-626 0 0,1 5-126 0 0,-2-1-26 0 0,-1 2-6 0 0,-1 0-24 0 0,-1 1 0 0 0,3 3 0 0 0,0-1 0 0 0,-1-1 0 0 0,2 1 0 0 0,1-1 0 0 0,-1 1 0 0 0,4 0-22 0 0,0-3 4 0 0,1 1 0 0 0,1-1 0 0 0,1 0 0 0 0,3 1 0 0 0,-1-4 0 0 0,0 1 0 0 0,2 2 18 0 0,1-4 18 0 0,2 2-2 0 0,0 0-16 0 0,1-1 64 0 0,-1 1 0 0 0,1 0 0 0 0,1-2 0 0 0,0 2-8 0 0,0 0-4 0 0,-1-1 0 0 0,-2 2 0 0 0,-1-1-28 0 0,1-2-8 0 0,-3 5 0 0 0,1-2 0 0 0,-3-1-16 0 0,0 2 16 0 0,-2-1-16 0 0,-1 1 16 0 0,-2 1-16 0 0,-2-1 24 0 0,-1 1-24 0 0,-5-1 24 0 0,-1 3-24 0 0,0-1 0 0 0,-3-1 0 0 0,1-2 0 0 0,0 2 0 0 0,1-2 0 0 0,-1-1 18 0 0,3-2-18 0 0,3 1-132 0 0,1-2-36 0 0,-2-1-6 0 0,4-1-1262 0 0,3-2-252 0 0</inkml:trace>
  <inkml:trace contextRef="#ctx0" brushRef="#br2" timeOffset="45">3514 410 3276 0 0,'0'0'72'0'0,"0"0"14"0"0,5 1 2 0 0,0-1 6 0 0,0 0-76 0 0,1 0-18 0 0,-1 0 0 0 0,0 2 0 0 0,1-2 22 0 0,0 0 0 0 0,0 1 0 0 0,1-1 0 0 0,-2 2 2 0 0,1-2 0 0 0,-4 0 0 0 0,5 0 0 0 0,-3 0-24 0 0,3 0 0 0 0,-5-2 0 0 0,3 1 0 0 0,0-1 40 0 0,1-1 0 0 0,-2 0-2 0 0,2 1 0 0 0,-1 0-16 0 0,0-2-4 0 0,-2-2 0 0 0,2 2 0 0 0,-3 1 16 0 0,4-1 4 0 0,-2-3 0 0 0,-1 3 0 0 0,-1-2 24 0 0,1 2 4 0 0,-1-3 2 0 0,-1 3 0 0 0,-1-1-46 0 0,1 1-22 0 0,-1-3 20 0 0,0 2-20 0 0,-1 1 54 0 0,0-2-2 0 0,-1 0 0 0 0,2 2 0 0 0,-1 0 14 0 0,-3 0 4 0 0,2 1 0 0 0,0-1 0 0 0,-1 2-70 0 0,0 1-18 0 0,-2-3-2 0 0,2 4 0 0 0,-2 0 20 0 0,0 0 22 0 0,0 0-6 0 0,-1 4 0 0 0,2-3-16 0 0,0 3-22 0 0,-3 0 6 0 0,1 0 0 0 0,0 1 16 0 0,2 2 0 0 0,-1-1 20 0 0,0 3-20 0 0,1-2 40 0 0,-1 4-2 0 0,1-2-2 0 0,0 1 0 0 0,1-1 12 0 0,2 2 0 0 0,-1 0 2 0 0,4-3 0 0 0,-2 3 22 0 0,2 0 6 0 0,1-3 0 0 0,2-1 0 0 0,-1 3-44 0 0,0-1-8 0 0,-1-3-2 0 0,2 2 0 0 0,0-2-6 0 0,2-1-2 0 0,-3 0 0 0 0,2-4 0 0 0,0 2-202 0 0,1-2-42 0 0,0-1-8 0 0,-2-4-1840 0 0</inkml:trace>
  <inkml:trace contextRef="#ctx0" brushRef="#br2" timeOffset="46">3684 410 3758 0 0,'0'0'166'0'0,"0"0"34"0"0,0 0-160 0 0,0 0 148 0 0,3 4 28 0 0,1 0 8 0 0,0 2 0 0 0,-2-3-144 0 0,2 1-26 0 0,-1 0-6 0 0,1 2-2 0 0,-1-3 16 0 0,0 1 2 0 0,1-2 2 0 0,-2 1 0 0 0,1-1-130 0 0,-3-2-22 0 0,4-2-2 0 0,-2 1-2 0 0,2-3 70 0 0,-2 0 20 0 0,-1 1 0 0 0,1-3 0 0 0,2 2 0 0 0,-2-3 0 0 0,2 2 0 0 0,-3 0 16 0 0,2 1-16 0 0,1-1 0 0 0,-1 1 0 0 0,0 1 16 0 0,0 0 8 0 0,0-1 0 0 0,-1 4 0 0 0,-2 0 0 0 0,0 0-8 0 0,4-2 0 0 0,-4 2 0 0 0,3 0 0 0 0,0 2-16 0 0,2 1 0 0 0,-4 0 0 0 0,-1-3 0 0 0,5 1-18 0 0,-2-2 18 0 0,0-1 22 0 0,1-2-22 0 0,-3 2 72 0 0,2-1 0 0 0,0 0 0 0 0,0-2 0 0 0,0 0 32 0 0,2 0 6 0 0,0 0 2 0 0,-1 1 0 0 0,0 1-64 0 0,1-2-14 0 0,0 1-2 0 0,1 1 0 0 0,0 0-8 0 0,0 1-4 0 0,1-1 0 0 0,1 1 0 0 0,-1 0-20 0 0,2 2 0 0 0,2-2-20 0 0,-2 2 20 0 0,-1 0-18 0 0,1 2 18 0 0,-1-2-16 0 0,-1 0 16 0 0,3 0-304 0 0,-4 0-48 0 0,0-2-12 0 0,-1 1-2 0 0</inkml:trace>
  <inkml:trace contextRef="#ctx0" brushRef="#br2" timeOffset="47">3837 125 3894 0 0,'-2'-7'172'0'0,"1"5"36"0"0,1-3-166 0 0,1 2-42 0 0,1-2 0 0 0,-1 1 0 0 0,2 0 152 0 0,-2 2 24 0 0,2-1 2 0 0,2-1 2 0 0,-1 4-92 0 0,2-2-20 0 0,1 2-4 0 0,1 2 0 0 0,5 2-26 0 0,-1 0-6 0 0,1 2-2 0 0,2 3 0 0 0,2 2 22 0 0,3 1 4 0 0,-2 0 2 0 0,2 0 0 0 0,-1 6-20 0 0,1-1-6 0 0,-2 3 0 0 0,-1 0 0 0 0,1 3-32 0 0,-2 0 0 0 0,-5-1 0 0 0,-1 2 0 0 0,-2-1 0 0 0,-3 0-28 0 0,-2-1 4 0 0,-5 3 2 0 0,-4 0-168 0 0,-3 0-34 0 0,-6 4-6 0 0,-2-2-2 0 0</inkml:trace>
  <inkml:trace contextRef="#ctx0" brushRef="#br0" timeOffset="48">2435 1374 2412 0 0,'0'0'106'0'0,"0"0"22"0"0,0 0-102 0 0,2-3-26 0 0,1 1 140 0 0,2 1 22 0 0,-3 1 6 0 0,1-3 0 0 0,0 2-100 0 0,1 1-20 0 0,0 0-2 0 0,1-2-2 0 0,-5 2-26 0 0,7 0-18 0 0,2 0 24 0 0,-3 0-24 0 0,0 0 0 0 0,0 0 0 0 0,3-3 0 0 0,1 3 0 0 0,-4 3 0 0 0,1-3 0 0 0,3 2-18 0 0,-1-1 18 0 0,2 2 0 0 0,-1-3 0 0 0,-1 1 18 0 0,-1 1-18 0 0,3-2 0 0 0,-1 0 0 0 0,-3 0 0 0 0,1 0 0 0 0,1 0 0 0 0,-1 0 0 0 0,1 0 0 0 0,-1 0 0 0 0,-1-2 0 0 0,3 2 0 0 0,-1-1 0 0 0,-2 1 0 0 0,0 0 0 0 0,2 0 0 0 0,1 0 0 0 0,2 0 0 0 0,-4 0 0 0 0,-1 0 0 0 0,0-3 0 0 0,3 3 0 0 0,1-1 0 0 0,-3 1 0 0 0,2 1 0 0 0,0 2 0 0 0,0-3 0 0 0,-1 0 0 0 0,-3 0 0 0 0,1 0 0 0 0,2 1 0 0 0,-1 1 0 0 0,-2-2 0 0 0,2 0 0 0 0,-3 2 24 0 0,1-2-24 0 0,2 1 24 0 0,-1-1-24 0 0,-2 0 18 0 0,2 0-18 0 0,0 1 0 0 0,0-1 18 0 0,-3 2-18 0 0,3-2 0 0 0,2 2 0 0 0,-1-1 16 0 0,-1 1-16 0 0,0-1 20 0 0,1-1-20 0 0,2 0 20 0 0,1 2 4 0 0,-5-1 0 0 0,2-1 0 0 0,0 0 0 0 0,3 0 16 0 0,-1 0 6 0 0,-3-1 0 0 0,-1 1 0 0 0,3 0-22 0 0,1 0-6 0 0,-3 0 0 0 0,3 0 0 0 0,-3 0-18 0 0,2 0 0 0 0,-2 0 0 0 0,0 0 0 0 0,1 0 0 0 0,1-2 0 0 0,-1 2 0 0 0,0 0 0 0 0,1-1 0 0 0,0-1 0 0 0,1 1 0 0 0,0-1 0 0 0,3 0 0 0 0,-3 1 16 0 0,0 0-16 0 0,0-1 0 0 0,1 2 16 0 0,2-2-16 0 0,-3 1 16 0 0,2 1-16 0 0,1-4 44 0 0,-2 4-2 0 0,0-2 0 0 0,4 2 0 0 0,-3-3-4 0 0,1 2-2 0 0,0 0 0 0 0,1-3 0 0 0,2 2 6 0 0,2-2 2 0 0,-1 0 0 0 0,1 0 0 0 0,3 1 44 0 0,-3-1 10 0 0,2 0 2 0 0,-3 0 0 0 0,2 0-42 0 0,-3 2-8 0 0,1-2-2 0 0,-2 1 0 0 0,1-1 4 0 0,-1 2 0 0 0,2-1 0 0 0,-1 2 0 0 0,-1-2-52 0 0,0 2 0 0 0,1-1 16 0 0,-2 1-16 0 0,2 1-176 0 0,-3 0-40 0 0,-1 0-8 0 0</inkml:trace>
  <inkml:trace contextRef="#ctx0" brushRef="#br3" timeOffset="49">3923 1077 1152 0 0,'0'0'102'0'0,"0"0"-82"0"0,-1-1-20 0 0,-1-1 0 0 0,2-1 368 0 0,0 3 72 0 0,-2-1 12 0 0,2 1 4 0 0,0 0-236 0 0,-1-1-46 0 0,-2 1-10 0 0,0 0-2 0 0,-1 1-80 0 0,0 0-16 0 0,-2 2-2 0 0,2 1-2 0 0,-4 0-14 0 0,2 1-4 0 0,-4 4 0 0 0,-1 0 0 0 0,-3 1 0 0 0,1 3 0 0 0,-4 1 0 0 0,0 3 0 0 0,-3-1-8 0 0,0 1-2 0 0,0 1 0 0 0,0 0 0 0 0,0-1-12 0 0,2 2-4 0 0,1-2 0 0 0,1-1 0 0 0,3-1-18 0 0,0-2-18 0 0,2-1 18 0 0,1 2-26 0 0,2-3-82 0 0,2 1-16 0 0,1-3-4 0 0,0-2-1544 0 0</inkml:trace>
  <inkml:trace contextRef="#ctx0" brushRef="#br3" timeOffset="50">3668 1134 2188 0 0,'0'0'194'0'0,"0"0"-154"0"0,0 0 274 0 0,0 0 56 0 0,3 4 12 0 0,-1 1 2 0 0,-1 3-244 0 0,2 0-48 0 0,0-1-10 0 0,-2 2-2 0 0,1 1 6 0 0,2 4 0 0 0,2-1 0 0 0,-2 1 0 0 0,0 0-46 0 0,3 2-8 0 0,1-3 0 0 0,1 2-2 0 0,1 1-10 0 0,1-3-2 0 0,2-1 0 0 0,-2 2 0 0 0,3 0-2 0 0,-2 0-16 0 0,0-1 24 0 0,0 1-8 0 0,-1-3-16 0 0,0 1-22 0 0,-1 1 6 0 0,0 2 0 0 0,-3-1-304 0 0,-1-3-62 0 0</inkml:trace>
  <inkml:trace contextRef="#ctx0" brushRef="#br3" timeOffset="51">3605 1397 806 0 0,'0'0'72'0'0,"0"0"368"0"0,0 0 76 0 0,0 0 14 0 0,0 0 4 0 0,2 5-402 0 0,0 1-80 0 0,0-4-16 0 0,1 3-4 0 0,0-1 8 0 0,0 3 0 0 0,-1-1 0 0 0,4 3 0 0 0,-3-3-40 0 0,2 4 0 0 0,-1-2 0 0 0,1 3 0 0 0,-2-2 22 0 0,0 1-22 0 0,1-2 20 0 0,0 3-20 0 0,0-2 0 0 0,-1 0 0 0 0,0 1 0 0 0,-1 0 0 0 0,2-1 0 0 0,-3 1 0 0 0,2 1 0 0 0,-2 1 0 0 0,-1-2 0 0 0,1 1 0 0 0,1 2 16 0 0,-2 0-16 0 0,-2-2 16 0 0,2 4-16 0 0,0-1 0 0 0,-1 1 18 0 0,0 1 20 0 0,-2-2 2 0 0,2 2 2 0 0,0-1 0 0 0,0 4-8 0 0,-1-1-2 0 0,0-1 0 0 0,1 1 0 0 0,-1 0 4 0 0,2 1 0 0 0,0-3 0 0 0,0 2 0 0 0,0-2 2 0 0,2 2 0 0 0,-1-1 0 0 0,1-2 0 0 0,0 0-14 0 0,-1 0-4 0 0,0 0 0 0 0,0-1 0 0 0,-1 3-20 0 0,0 1 0 0 0,0-2 18 0 0,0 2-18 0 0,-1 0 16 0 0,0 0-16 0 0,1 0 16 0 0,-1 1-16 0 0,-1-2 24 0 0,0 1-2 0 0,1 0-2 0 0,-1 0 0 0 0,2 0-20 0 0,-1 3 24 0 0,1-1-24 0 0,-2-3 24 0 0,1 2-24 0 0,1-2 20 0 0,-3 2-20 0 0,3-2 20 0 0,-1-2 14 0 0,1-2 4 0 0,-1 3 0 0 0,1-2 0 0 0,-2 0 24 0 0,2 1 4 0 0,-1-1 2 0 0,1-1 0 0 0,-2 2-36 0 0,2 0-6 0 0,-1 1-2 0 0,1 0 0 0 0,-2-1 10 0 0,2-2 2 0 0,0 3 0 0 0,0-1 0 0 0,0-2-6 0 0,-1 2-2 0 0,1-1 0 0 0,0 1 0 0 0,0-1-12 0 0,0-1-16 0 0,0 0 22 0 0,0 2-22 0 0,0-2 20 0 0,-2 3-20 0 0,2-5 16 0 0,0 0-16 0 0,0 2 28 0 0,0-4-4 0 0,0 2-2 0 0,0-2 0 0 0,0 1 0 0 0,2 2 0 0 0,-1-5 0 0 0,-1 4 0 0 0,0-4-22 0 0,0 4 0 0 0,2 0 0 0 0,-1-4 16 0 0,1 1-16 0 0,-1 2 0 0 0,-1-1 0 0 0,2 1 0 0 0,-1 1 0 0 0,-1-3 0 0 0,1 2 0 0 0,-1 0 16 0 0,3 4-16 0 0,-3-2 0 0 0,1-3 0 0 0,-1 0 0 0 0,2 4 0 0 0,-2-4 0 0 0,1 0 0 0 0,-1 3 0 0 0,0-3 32 0 0,2 2 0 0 0,-2-4 2 0 0,0 1 0 0 0,0 0-50 0 0,0 0-12 0 0,0 1-2 0 0,0-2 0 0 0,-2 1 30 0 0,2 0 0 0 0,2 0 0 0 0,-4 1 0 0 0,2-2 24 0 0,0 1 8 0 0,0-1 4 0 0,0 3 0 0 0,0-1-36 0 0,0 2 0 0 0,-1-1 0 0 0,1 1 0 0 0,-2 0 0 0 0,2 0 0 0 0,-1 2 0 0 0,1 2 0 0 0,-3-2-22 0 0,3 1-10 0 0,-1-1-4 0 0,0-2 0 0 0,-1 1 36 0 0,1-2 0 0 0,1-1 0 0 0,-2 0 0 0 0,1-3 0 0 0,1 3 0 0 0,0-1 0 0 0,0-1 0 0 0,-2-1 0 0 0,2 2 16 0 0,0-1-16 0 0,-1-1 0 0 0,1 1 0 0 0,0 1 0 0 0,0 1 0 0 0,-2-2 0 0 0,2 2 28 0 0,0-1-6 0 0,0-1-2 0 0,0-1 0 0 0,0 2-20 0 0,0 1-22 0 0,2-1 6 0 0,-2-1 0 0 0,0 1 16 0 0,0 1 0 0 0,1-1 0 0 0,-1 1 0 0 0,0 0 0 0 0,2-3 22 0 0,-1 5-6 0 0,1-4 0 0 0,-2 2-16 0 0,0-3-22 0 0,0 3 6 0 0,1 1 0 0 0,-1-4 16 0 0,0 0 22 0 0,2 4-6 0 0,-2-4 0 0 0,0 1-16 0 0,0 0 0 0 0,1 0 0 0 0,0 0 0 0 0,-1 0 0 0 0,3 0 0 0 0,-2 2 0 0 0,1-2 0 0 0,-2-2 0 0 0,0 3 0 0 0,0-2 0 0 0,1 1 0 0 0,-1 1 0 0 0,2-1 0 0 0,-1 1 16 0 0,-1 0-16 0 0,0 0 0 0 0,0-1-24 0 0,0 0 4 0 0,0 2 2 0 0,0-3 18 0 0,0 2 22 0 0,2-1-6 0 0,0 0 0 0 0,-2-1-16 0 0,0 0-22 0 0,0 1 6 0 0,0 0 0 0 0,1-1 16 0 0,0-1 22 0 0,0 1-6 0 0,-1 0 0 0 0,3-1-16 0 0,-2 3 0 0 0,-1-1 0 0 0,1-3 0 0 0,-1 3 0 0 0,2 0 0 0 0,1 0 0 0 0,-3 1 0 0 0,0-1 0 0 0,1 1 0 0 0,1-2 0 0 0,0 0 0 0 0,-2 2 0 0 0,0-2-22 0 0,0 1 6 0 0,1 0 0 0 0,-1 0 16 0 0,0 1 22 0 0,3-2-6 0 0,-2 3 0 0 0,0 0-16 0 0,-1-3-22 0 0,0 4 6 0 0,1-4 0 0 0,1 3 16 0 0,-1-1 0 0 0,-1 0 0 0 0,2 0 0 0 0,-2 0 0 0 0,2 1 0 0 0,-1 1 0 0 0,-1 0 0 0 0,-1 0 0 0 0,-1-1 0 0 0,2 1 0 0 0,0-1 0 0 0,-2 4 0 0 0,1-2 24 0 0,-1 0-4 0 0,1 0-2 0 0,-1 0-18 0 0,-1 0 0 0 0,2-1 0 0 0,1 2 0 0 0,1-5-108 0 0,-1 1-26 0 0,4 1-4 0 0,-3-2-1930 0 0</inkml:trace>
  <inkml:trace contextRef="#ctx0" brushRef="#br3" timeOffset="52">3828 4217 3296 0 0,'0'0'146'0'0,"0"0"30"0"0,0 0-140 0 0,-3 1-36 0 0,0 3 234 0 0,0-1 40 0 0,-2 0 8 0 0,2 3 2 0 0,-3-1-136 0 0,0 3-28 0 0,-3 0-4 0 0,1 3-2 0 0,-4 1-58 0 0,1 0-14 0 0,-2 1-2 0 0,2 1 0 0 0,-4 2-14 0 0,1-2-2 0 0,-2 2-2 0 0,0-2 0 0 0,2 1-72 0 0,1-1-14 0 0,2-2-4 0 0,0 0 0 0 0,0-3-72 0 0,4 0-14 0 0,-4 0-4 0 0,5-5 0 0 0,-2 3-8 0 0,1-4-2 0 0,0 1 0 0 0,1-4-1504 0 0</inkml:trace>
  <inkml:trace contextRef="#ctx0" brushRef="#br3" timeOffset="53">3583 4232 2534 0 0,'-3'3'224'0'0,"3"-3"-178"0"0,-3 0-46 0 0,3 0 484 0 0,-2 3 88 0 0,2-2 18 0 0,-3 2 2 0 0,3 1-374 0 0,3 1-74 0 0,-3 3-16 0 0,4-1-4 0 0,-1 1-90 0 0,1 2-18 0 0,4-1-16 0 0,1 3 24 0 0,2 0-24 0 0,0 2 0 0 0,3 3 0 0 0,-1-2 0 0 0,1 0 0 0 0,0 2 0 0 0,1-1-28 0 0,-2 1 10 0 0,-1-2-150 0 0,1 1-32 0 0,-2 0-4 0 0,-3-1-2 0 0,0-2-180 0 0,-3-1-38 0 0,4 11-6 0 0,-8-10-2 0 0</inkml:trace>
  <inkml:trace contextRef="#ctx0" brushRef="#br3" timeOffset="54">3725 4422 806 0 0,'0'0'34'0'0,"0"0"10"0"0,0 0 596 0 0,4 0 120 0 0,1-2 24 0 0,-1 1 6 0 0,2 0-606 0 0,-1-2-122 0 0,3 2-24 0 0,0 0-6 0 0,1-1-32 0 0,1 2 0 0 0,-2-1 0 0 0,5 0 0 0 0,-1-2 0 0 0,0 3 0 0 0,2-1 0 0 0,0 1-18 0 0,4 0 18 0 0,-5 0 0 0 0,1 0 0 0 0,-1 0 0 0 0,3 0 0 0 0,0-2 0 0 0,-2 0 0 0 0,1 2 0 0 0,-1-1 0 0 0,-1 1 0 0 0,1-1 0 0 0,-2-1 0 0 0,1 2 24 0 0,-1 0-2 0 0,0 0-2 0 0,0 0 0 0 0,-1-3-4 0 0,1 3-16 0 0,1 0 24 0 0,1-2-8 0 0,-4 1-16 0 0,4 1 0 0 0,-1-2 0 0 0,0 1 0 0 0,0 0 0 0 0,0-1 0 0 0,0 1 0 0 0,-1-3 0 0 0,2 4 0 0 0,-3-2 0 0 0,2 1 0 0 0,-3-2 0 0 0,1 3 0 0 0,-1-1 0 0 0,1 1 0 0 0,-2-2 0 0 0,2 2 24 0 0,-1-1-8 0 0,0 1 0 0 0,-1 0 0 0 0,4 0 14 0 0,-4-1 2 0 0,0 1 0 0 0,0-2 0 0 0,2 2-32 0 0,-1 0 0 0 0,0 0 0 0 0,0 0 0 0 0,-1 0 0 0 0,0 0 0 0 0,0 0-20 0 0,-1 0 20 0 0,-1 0 0 0 0,1 0 0 0 0,0 0 0 0 0,-1 2 22 0 0,2-1-22 0 0,-2 0 0 0 0,-1-1 0 0 0,2 2 0 0 0,0-1 0 0 0,-1 1 0 0 0,-1-1 0 0 0,2-1 0 0 0,-1 0 0 0 0,1 0 0 0 0,1 0 0 0 0,0 0 0 0 0,-1 0 16 0 0,2 0 0 0 0,1 0 0 0 0,-3 0 0 0 0,1 0-16 0 0,-2 0 0 0 0,4 0 0 0 0,-2 0 0 0 0,2 0 0 0 0,-2 0 16 0 0,0-1-16 0 0,2 2 16 0 0,-1-1 2 0 0,1 0 0 0 0,-3 0 0 0 0,3-1 0 0 0,-1 1-18 0 0,0 0 0 0 0,1-2 18 0 0,1 1-18 0 0,-1-1 24 0 0,2 1-2 0 0,2 0-2 0 0,-1-1 0 0 0,-2 2 44 0 0,0-1 8 0 0,3-1 0 0 0,0 1 2 0 0,-2 1 0 0 0,3 0 0 0 0,-2 0 0 0 0,-1 0 0 0 0,0 0-8 0 0,2 1-2 0 0,-2-1 0 0 0,1 2 0 0 0,1-1-26 0 0,-1-1-6 0 0,4 0-2 0 0,-3 0 0 0 0,2-1-30 0 0,-1-1 22 0 0,0 1-22 0 0,-1 1 20 0 0,1-2-20 0 0,-1 0 0 0 0,-1 0 0 0 0,-1 2 0 0 0,-3-3 0 0 0,0 1 0 0 0,-1 1-18 0 0,-1 0 18 0 0,-3 1-264 0 0,0 0-38 0 0,0 0-8 0 0</inkml:trace>
  <inkml:trace contextRef="#ctx0" brushRef="#br1" timeOffset="55">5423 4235 5204 0 0,'0'0'114'0'0,"0"0"24"0"0,-3 0 6 0 0,0 1 2 0 0,0 2-116 0 0,-2-2-30 0 0,0 4 0 0 0,-1-1 0 0 0,-1 2 56 0 0,-4 2 8 0 0,2-1 0 0 0,-4 2 0 0 0,1 3-64 0 0,-3 2 0 0 0,-1 0 0 0 0,1 3 0 0 0,2 1 0 0 0,-2-1 0 0 0,1 5 0 0 0,2-1 0 0 0,-2-3 0 0 0,2 0 0 0 0,-2 0 0 0 0,2-2 0 0 0,1-1-40 0 0,0 1-18 0 0,-2-2-6 0 0,6-2 0 0 0,-2-2 10 0 0,2 1 2 0 0,0-2 0 0 0,1-1 0 0 0,-1-2-244 0 0,0-1-48 0 0,3-2-8 0 0</inkml:trace>
  <inkml:trace contextRef="#ctx0" brushRef="#br1" timeOffset="56">5111 4306 3570 0 0,'0'0'318'0'0,"0"0"-254"0"0,-2 0-64 0 0,2 0 448 0 0,0 0 76 0 0,0 0 16 0 0,0 0 4 0 0,0 0-358 0 0,2 3-70 0 0,1 2-14 0 0,2 0-4 0 0,2 1-66 0 0,2 2-12 0 0,1 1-4 0 0,4 1 0 0 0,0 1-16 0 0,1 4 0 0 0,-2-2-24 0 0,2 2 24 0 0,1 1-66 0 0,0 1 2 0 0,1 1 0 0 0,-2-4 0 0 0,3 3-238 0 0,-3-3-46 0 0,0-2-10 0 0,-2-1-1800 0 0</inkml:trace>
  <inkml:trace contextRef="#ctx0" brushRef="#br1" timeOffset="57">4954 4893 4736 0 0,'0'0'104'0'0,"-4"-2"24"0"0,1 0 2 0 0,-2-1 2 0 0,0 3-106 0 0,-3-1-26 0 0,2-1 0 0 0,0 1 0 0 0,-2-1 94 0 0,0 2 12 0 0,1 0 4 0 0,-3 0 0 0 0,1 2-86 0 0,-1 1-24 0 0,-2 1 0 0 0,2 0 0 0 0,-1 4 0 0 0,0 1-26 0 0,1 3 2 0 0,-1-1 2 0 0,2 0 22 0 0,-2 3-16 0 0,1-1 16 0 0,1-1-16 0 0,0 4 16 0 0,1-2 0 0 0,1 1 0 0 0,1-2 0 0 0,-1 3 34 0 0,3-2 12 0 0,3 0 2 0 0,1 1 0 0 0,0-2 24 0 0,1 2 8 0 0,1-5 0 0 0,2 1 0 0 0,1 0-58 0 0,-1-3-22 0 0,1 0 16 0 0,2-3-16 0 0,0-1 24 0 0,-1-1-8 0 0,-2-2 0 0 0,2-1 0 0 0,2 0-16 0 0,0-4 0 0 0,-2 3 0 0 0,0-4 0 0 0,1-1 0 0 0,-1-1 0 0 0,-1-1 0 0 0,2-1 0 0 0,-1-3 0 0 0,-1-1-22 0 0,1 1 6 0 0,2 0 0 0 0,-6 0 16 0 0,5-2 0 0 0,-3 0 0 0 0,1 0 0 0 0,-1 0 0 0 0,1 0 0 0 0,1 0 0 0 0,-1-3 0 0 0,-1 2 0 0 0,1 0 0 0 0,-1-2 0 0 0,-2 3 0 0 0,3-2 0 0 0,-1 1 0 0 0,0-2 0 0 0,-1 3 0 0 0,0-1 0 0 0,0 0 0 0 0,-2 0 0 0 0,3 1 0 0 0,-3 1 0 0 0,1-1 38 0 0,0 1-6 0 0,0 0-2 0 0,0 2 36 0 0,-1-3 8 0 0,1 4 2 0 0,0 1 0 0 0,-2-2-48 0 0,3 3-10 0 0,-2-1-2 0 0,0 3 0 0 0,1 0-16 0 0,-2 2 16 0 0,1 0-16 0 0,1 1 16 0 0,1 10-16 0 0,0 2 0 0 0,0 2 0 0 0,0 2 0 0 0,0 4 0 0 0,1 3 0 0 0,-3 2 0 0 0,0 2 0 0 0,1 5 0 0 0,0 0-16 0 0,-1 2 16 0 0,-1-1 0 0 0,0-1 0 0 0,0 1 0 0 0,0-2 0 0 0,-1-3 0 0 0,1 1 0 0 0,-2-4 0 0 0,2 1 0 0 0,0-6-72 0 0,0-1-8 0 0,-2-1 0 0 0,2-3 0 0 0,2-1-156 0 0,-2-4-32 0 0,0-1-6 0 0,0-2-1968 0 0</inkml:trace>
  <inkml:trace contextRef="#ctx0" brushRef="#br1" timeOffset="58">5181 4940 4492 0 0,'0'0'98'0'0,"0"0"22"0"0,0 0 2 0 0,-3 3 6 0 0,3-3-104 0 0,0 5-24 0 0,-3-3 0 0 0,2 3 0 0 0,0-3 108 0 0,-1 2 16 0 0,-2 0 4 0 0,2 2 0 0 0,-3-1-98 0 0,2 3-30 0 0,0-4 16 0 0,-1 2-16 0 0,-1 1 0 0 0,0 1 0 0 0,1-1 0 0 0,1 2 0 0 0,-2 3-34 0 0,0-3-2 0 0,1 3 0 0 0,-1 0 0 0 0,1 0 36 0 0,-1 1 0 0 0,2-1 0 0 0,0-1 18 0 0,-1 3 30 0 0,2-4 4 0 0,0 1 2 0 0,2-1 0 0 0,0 0-12 0 0,0-4-2 0 0,0 0 0 0 0,2 2 0 0 0,0-2 18 0 0,2-2 4 0 0,-1-1 0 0 0,0 1 0 0 0,3-4-38 0 0,-1 2-8 0 0,-2-4 8 0 0,3-2-24 0 0,0 0 0 0 0,0-1 0 0 0,1-4 0 0 0,1 0 0 0 0,-1-2 16 0 0,-1 1-16 0 0,0-3 0 0 0,-2 2 0 0 0,2-1-16 0 0,-3 0 16 0 0,-1 0-26 0 0,2-1-44 0 0,-4 2-8 0 0,0 0-2 0 0,-2 0 0 0 0,0 2 46 0 0,0 0 8 0 0,-1-1 2 0 0,-3 2 0 0 0,2-1-24 0 0,-2 3-2 0 0,0-1-2 0 0,-1 1 0 0 0,3 2-4 0 0,-3 2-2 0 0,0-2 0 0 0,0 2 0 0 0,-1-1 30 0 0,1 2 6 0 0,3 0 2 0 0,-2 1 0 0 0,1-2 20 0 0,2 0 16 0 0,0 2 6 0 0,1 0 26 0 0,2 0 4 0 0,0 0 2 0 0,0 0 0 0 0,0 0 2 0 0,0 0 2 0 0,0 0 0 0 0,5-2 0 0 0,1-1-32 0 0,0 1-6 0 0,-1-1-2 0 0,1 1 0 0 0,2 0-18 0 0,0 0 0 0 0,0 1 0 0 0,3-1 0 0 0,-1 2 0 0 0,-1-2 0 0 0,1 0 0 0 0,-1 1 0 0 0,0 1 0 0 0,-2-3 0 0 0,1 2 0 0 0,0-1 0 0 0,-2 2 0 0 0,0 0 0 0 0,1-2 22 0 0,-2 2-22 0 0,0 0 32 0 0,-2 0-8 0 0,1 2 0 0 0,0-2 0 0 0,-1 2-8 0 0,-1-1-16 0 0,-2-1 22 0 0,4 3-22 0 0,-1 2 0 0 0,0 0 0 0 0,-1 2 0 0 0,-1-2 0 0 0,2 2 0 0 0,-1-1 0 0 0,1 2 0 0 0,-2 0 0 0 0,1 2 0 0 0,0-1 16 0 0,1 0-16 0 0,-1 3 0 0 0,0-3 42 0 0,1 3-4 0 0,1 1-2 0 0,-2 1 0 0 0,2-5-8 0 0,-2 3-2 0 0,0 0 0 0 0,2-1 0 0 0,1 0-26 0 0,0-2 22 0 0,0 1-22 0 0,-1-3 20 0 0,1-2-4 0 0,1 0 0 0 0,-2 1 0 0 0,2-3 0 0 0,1 0 24 0 0,-3-3 2 0 0,3 0 2 0 0,-1-1 0 0 0,1-1 8 0 0,-1-1 2 0 0,0-3 0 0 0,1 1 0 0 0,-2-1-54 0 0,-1-3 0 0 0,3 1 16 0 0,-4-1-16 0 0,-1-1 0 0 0,1 1 20 0 0,-1-2-20 0 0,0 0 20 0 0,-1 1-20 0 0,1-1 16 0 0,-4 3-16 0 0,2 0 16 0 0,0 1-16 0 0,0 1 0 0 0,0 1 0 0 0,0 2 0 0 0,-1 0-16 0 0,1 3 16 0 0,0 0-20 0 0,0 0-8 0 0,0 0 6 0 0,0 0 2 0 0,1 3 0 0 0,-1 1-42 0 0,2 4-8 0 0,0-3-2 0 0,0 3 0 0 0,1-1 32 0 0,0 1 8 0 0,2 0 0 0 0,-1-2 0 0 0,0 1 32 0 0,3-3 0 0 0,-1 0 0 0 0,0-3 0 0 0,2 1 0 0 0,0-2 32 0 0,-1-2-8 0 0,2 1 0 0 0,-1-3 66 0 0,1-2 14 0 0,0-2 0 0 0,-2 2 2 0 0,1-3 24 0 0,0-1 6 0 0,-1 1 0 0 0,-1 0 0 0 0,-1-2-54 0 0,0-1-10 0 0,0 1 0 0 0,-4 1-2 0 0,2-1-30 0 0,-1 1-8 0 0,-2-1 0 0 0,0 0 0 0 0,-2 1-32 0 0,2-1 16 0 0,-3 2-16 0 0,2-1 0 0 0,-1 2 0 0 0,0-1 0 0 0,1 1-24 0 0,-1 1 6 0 0,-1-1-34 0 0,2 2-6 0 0,-3-1-2 0 0,3 2 0 0 0,0 0-172 0 0,0-1-32 0 0,-2 1-8 0 0,1 2-2386 0 0</inkml:trace>
  <inkml:trace contextRef="#ctx0" brushRef="#br1" timeOffset="59">5673 4946 1266 0 0,'1'4'112'0'0,"1"3"-88"0"0,1-1-24 0 0,-1 0 0 0 0,4 2 930 0 0,-3 1 182 0 0,0 0 38 0 0,2 1 6 0 0,0 0-944 0 0,-2-1-188 0 0,1 2-24 0 0,-2-1-34 0 0,0 1-408 0 0,1-4-82 0 0</inkml:trace>
  <inkml:trace contextRef="#ctx0" brushRef="#br1" timeOffset="60">5724 5091 1496 0 0,'0'0'134'0'0,"-1"-3"-108"0"0,-2 0-26 0 0,2 0 0 0 0,-1 0 644 0 0,0-3 124 0 0,2-1 24 0 0,-1 0 4 0 0,1 0-438 0 0,0 0-88 0 0,0-3-18 0 0,1 0-4 0 0,1 0-140 0 0,0-1-28 0 0,-1 1-8 0 0,2-2 0 0 0,0 1-56 0 0,0-2-16 0 0,2 3 0 0 0,-2-3 0 0 0,2 4 0 0 0,-1-1 0 0 0,1 0 0 0 0,1 3 0 0 0,-2 1 40 0 0,1 2 8 0 0,0 1 0 0 0,1 0 0 0 0,-1 2 30 0 0,0-1 6 0 0,3 2 2 0 0,0 2 0 0 0,-2-1-54 0 0,3 2-8 0 0,0 0-4 0 0,-1 1 0 0 0,4 1-20 0 0,-1 3 0 0 0,-2 0 0 0 0,1 1 0 0 0,1 2-26 0 0,-3-2 10 0 0,1 3 16 0 0,-2-5-26 0 0,-1 2-106 0 0,-1-3-20 0 0,1 0-6 0 0,-3 1 0 0 0,1-3-270 0 0,-2 0-54 0 0</inkml:trace>
  <inkml:trace contextRef="#ctx0" brushRef="#br1" timeOffset="61">6292 4461 5140 0 0,'0'0'228'0'0,"0"0"46"0"0,0 0-218 0 0,-1-3-56 0 0,1 2 0 0 0,-4 0 96 0 0,0 3 8 0 0,-2 1 0 0 0,-2 2 2 0 0,0 4-90 0 0,-3 3-16 0 0,-1 3 0 0 0,0 3-16 0 0,0 0-76 0 0,-3 7-14 0 0,2 6-4 0 0,-2 1 0 0 0,3 2 62 0 0,-3 1 10 0 0,3-2 4 0 0,-1 1 0 0 0,0 1 130 0 0,5-2 24 0 0,2-2 8 0 0,3-5 0 0 0,3 0 48 0 0,1-2 8 0 0,2-1 4 0 0,3-3 0 0 0,3-2-86 0 0,-2-1-18 0 0,2-4-4 0 0,0 1 0 0 0,1-4-154 0 0,-1-1-32 0 0,-1-4-6 0 0,3 1-2 0 0,-1-4-310 0 0,0-4-64 0 0</inkml:trace>
  <inkml:trace contextRef="#ctx0" brushRef="#br1" timeOffset="62">6484 4661 690 0 0,'0'0'62'0'0,"0"0"902"0"0,0 0 180 0 0,0 0 38 0 0,0 0 6 0 0,0 0-796 0 0,-3 4-160 0 0,1-2-32 0 0,-5-1-8 0 0,3 2-152 0 0,-4 3-40 0 0,0-3 0 0 0,0 5 0 0 0,-1-3-96 0 0,0 3-24 0 0,0 0-8 0 0,1 0 0 0 0,0-1 52 0 0,2 3 10 0 0,1-2 2 0 0,3-1 0 0 0,-2 2 64 0 0,3-2 0 0 0,-1 0 0 0 0,4 2 0 0 0,-1-1 0 0 0,5 0 24 0 0,-4-1 0 0 0,4 0 0 0 0,0-1 32 0 0,1 2 8 0 0,0-1 0 0 0,1 2 0 0 0,1-1-20 0 0,2-1-4 0 0,-2-1 0 0 0,1 2 0 0 0,-1-2-40 0 0,1 1 0 0 0,-2 0 0 0 0,0 0 0 0 0,0 0 0 0 0,-3 0 0 0 0,0-1 0 0 0,-1 1 0 0 0,-3 0 0 0 0,0-1 0 0 0,-1 1 0 0 0,-1-1 0 0 0,0-1 56 0 0,-3 1 4 0 0,-1 0 0 0 0,1 0 0 0 0,-3-1 6 0 0,0 1 2 0 0,-1-2 0 0 0,2-2 0 0 0,-1 3-68 0 0,1 0 0 0 0,0-4 0 0 0,-1 2 0 0 0,3-2-48 0 0,0-1-22 0 0,0 0-4 0 0,3-1-2 0 0,-2-2-166 0 0,3 3-34 0 0,-2-3-6 0 0,4-1-2 0 0,-1 0 4 0 0,1 2 0 0 0,2-2 0 0 0,1-2 0 0 0,-1 3 140 0 0,3-1 28 0 0,-1 0 8 0 0,2 1 0 0 0,3-1 62 0 0,0 1 12 0 0,0 1 4 0 0,-1-3 0 0 0,0 4 26 0 0,1 0 0 0 0,0-1 0 0 0,-1 0 0 0 0,1 1 28 0 0,-2-2 12 0 0,-1 3 0 0 0,2-1 2 0 0,-3-1 38 0 0,1 2 6 0 0,0-2 2 0 0,-2 1 0 0 0,-1 0-52 0 0,1-3-10 0 0,-3 2-2 0 0,3 2 0 0 0,-2-5 64 0 0,0 3 14 0 0,0-1 2 0 0,-1-1 0 0 0,0 2-34 0 0,-1-4-6 0 0,1 1-2 0 0,0-1 0 0 0,-2 1 2 0 0,1-1 2 0 0,-1 1 0 0 0,0-3 0 0 0,1 3 2 0 0,0-2 0 0 0,-2 0 0 0 0,0 1 0 0 0,0-1 0 0 0,0 1 0 0 0,0-1 0 0 0,-2-1 0 0 0,2 2-28 0 0,0 1-8 0 0,-2-1 0 0 0,1 1 0 0 0,0 1 0 0 0,-1-2 0 0 0,-1 3 0 0 0,2-1 0 0 0,-2 2 0 0 0,1-2 0 0 0,-1 3 0 0 0,1-2 0 0 0,-1 3-6 0 0,1 0-2 0 0,-2 0 0 0 0,1 0 0 0 0,-2 2-24 0 0,2-1-32 0 0,0 2 6 0 0,-2-1 2 0 0,3 1 24 0 0,-1 0 0 0 0,-1 0 0 0 0,2 4 0 0 0,-2-2 0 0 0,2-1 32 0 0,0 3-6 0 0,-1 0-2 0 0,3-1 16 0 0,0 1 4 0 0,0 2 0 0 0,1 0 0 0 0,1 0 32 0 0,-2 0 6 0 0,2 0 2 0 0,0 1 0 0 0,0 1-22 0 0,1-1-6 0 0,0-1 0 0 0,0 2 0 0 0,1-1 10 0 0,1 0 2 0 0,-2 0 0 0 0,2-3 0 0 0,0-1-68 0 0,0 2 0 0 0,-1-3 0 0 0,-1 2 0 0 0,2-4 0 0 0,1 2 0 0 0,-2-2 16 0 0,1 0-16 0 0,0 0 0 0 0,1-2-22 0 0,-2 0 0 0 0,1-1 0 0 0,1-1 4 0 0,-2 0 0 0 0,3-2 0 0 0,-1 0 0 0 0,0 0-20 0 0,2-2-2 0 0,-2 3-2 0 0,1-2 0 0 0,-1-2 10 0 0,1 1 0 0 0,2 1 2 0 0,-1 1 0 0 0,-1-3 30 0 0,0 1 0 0 0,-1 4 0 0 0,1-4 0 0 0,-1 2 0 0 0,1 1 0 0 0,-3-2 0 0 0,2 3 0 0 0,1-1 0 0 0,-3 2-18 0 0,1 0 18 0 0,0 0 0 0 0,-1 0 0 0 0,2 2 0 0 0,-1 2 24 0 0,-2-3-8 0 0,1 1-16 0 0,0 1 0 0 0,0-2 0 0 0,-1 3 0 0 0,2-1 0 0 0,-2 1 0 0 0,0-1 0 0 0,0 0 0 0 0,-1-1 0 0 0,0 2 0 0 0,1-1 0 0 0,-3 1 0 0 0,0-4-22 0 0,0 0 0 0 0,0 0 0 0 0,0 0 0 0 0,0 0 44 0 0,0 0-6 0 0,0 0 0 0 0,0 0 16 0 0,0 0 4 0 0,0 0 0 0 0,1-2 0 0 0,0-3-36 0 0,2 1 0 0 0,-1 2 0 0 0,1-2 0 0 0,0 1 0 0 0,1 0-24 0 0,-2 1 24 0 0,2-2-24 0 0,-1 2 24 0 0,1 1 0 0 0,-1-2 0 0 0,2 2 0 0 0,0 1 0 0 0,-1 0 0 0 0,1-1 0 0 0,-1-2 0 0 0,1 2 0 0 0,1-1 0 0 0,-1 2 0 0 0,1 0 0 0 0,-2-2 0 0 0,3 1 0 0 0,-2-2 0 0 0,0 0 0 0 0,-2 2 0 0 0,2-4 0 0 0,1 3 0 0 0,-2-1 0 0 0,3 0 20 0 0,-1 1-4 0 0,-2-1 0 0 0,1 2 0 0 0,0-2 46 0 0,1 2 8 0 0,-1 0 2 0 0,0-2 0 0 0,-1 2-48 0 0,1-1-8 0 0,0 0 0 0 0,-1 2-16 0 0,1-1 20 0 0,1 2-20 0 0,-2 1 16 0 0,1 0-16 0 0,1-1 0 0 0,1 0 0 0 0,-3 3 0 0 0,2-1 0 0 0,0 0 0 0 0,0-1 0 0 0,1 1 0 0 0,-1-1 0 0 0,-2 2-72 0 0,0-4-8 0 0,3 5 0 0 0,-3-5 0 0 0,1-3-192 0 0,-1 1-38 0 0,-2 0-8 0 0,1-1-2084 0 0</inkml:trace>
  <inkml:trace contextRef="#ctx0" brushRef="#br1" timeOffset="63">7141 4453 2648 0 0,'0'0'118'0'0,"0"0"24"0"0,2 4-114 0 0,-1 0-28 0 0,4 0 0 0 0,-2 2 0 0 0,3 2 624 0 0,1 0 120 0 0,1 1 24 0 0,2 3 6 0 0,2 1-606 0 0,2 2-120 0 0,0 0-24 0 0,2 3-4 0 0,1 1-20 0 0,2 3 0 0 0,-2 3 0 0 0,1-1 0 0 0,0 1 32 0 0,-3 1-2 0 0,0 1-2 0 0,2 1 0 0 0,-2 0 42 0 0,0 0 8 0 0,-5 1 2 0 0,-3-1 0 0 0,1 0-52 0 0,-2-3-10 0 0,-3 0-2 0 0,-6-1 0 0 0,0 1-16 0 0,-4-2 0 0 0,-2 0 0 0 0,-3 0 0 0 0,-5-1-162 0 0,-3-4-38 0 0,-4 0-6 0 0,1-5-2 0 0</inkml:trace>
  <inkml:trace contextRef="#ctx0" brushRef="#br1" timeOffset="64">5250 4199 2188 0 0,'0'0'194'0'0,"0"-3"-154"0"0,0 0-40 0 0,0-2 0 0 0,0-1 368 0 0,2 0 68 0 0,-2-2 12 0 0,0 1 4 0 0,0-2-292 0 0,0 1-56 0 0,1-3-14 0 0,-1 2-2 0 0,0-4-38 0 0,0 2-8 0 0,3-1-2 0 0,-3 2 0 0 0,0-4-24 0 0,0 2-16 0 0,0-1 20 0 0,-3-3-20 0 0,3 3 24 0 0,-1-2-8 0 0,-1 1-16 0 0,2-1 24 0 0,-3 1 42 0 0,2 0 8 0 0,-2 1 2 0 0,0 0 0 0 0,-1 2-18 0 0,2-2-2 0 0,-2 4-2 0 0,-1-1 0 0 0,3-1-6 0 0,-1 3-2 0 0,-1-2 0 0 0,1 2 0 0 0,1 0-14 0 0,-1 0 0 0 0,-1 0-2 0 0,3 1 0 0 0,-3 1-6 0 0,3 1-2 0 0,-2-1 0 0 0,3 2 0 0 0,-1 0-2 0 0,-2-1 0 0 0,1 2 0 0 0,2 1 0 0 0,-1 0 24 0 0,1 2 4 0 0,-4 0 2 0 0,4 0 0 0 0,-3 1-50 0 0,0 2 0 0 0,-2 3-22 0 0,2 2-14 0 0,-3 0-4 0 0,1 1 0 0 0,1 2 16 0 0,0-1 4 0 0,-2 1 0 0 0,2-1 0 0 0,-1 0 20 0 0,1 0 0 0 0,4-2 0 0 0,-2-1 0 0 0,-1-1 0 0 0,0-2 0 0 0,2 0 0 0 0,1 0-16 0 0,0 0 16 0 0,0-4-16 0 0,0 0 66 0 0,0 0 14 0 0,0 0 4 0 0,0 0 0 0 0,0 0-22 0 0,0 0-6 0 0,0-6 0 0 0,0 2 0 0 0,-2-2-12 0 0,2 0-4 0 0,2-1 0 0 0,-2-1 0 0 0,0 1-24 0 0,0-1 18 0 0,0-1-18 0 0,0 1 16 0 0,0 0 0 0 0,0-1 0 0 0,0-2 0 0 0,1 4 0 0 0,1-1 14 0 0,-1 2 2 0 0,1 0 0 0 0,-1 0 0 0 0,2 0-6 0 0,0 1 0 0 0,-1 1 0 0 0,3 0 0 0 0,-1-1-2 0 0,1 3-2 0 0,-1 2 0 0 0,2-2 0 0 0,-1 2-22 0 0,0 2 0 0 0,1-2 0 0 0,0 5 0 0 0,1-1-24 0 0,-2 3 2 0 0,2 0 2 0 0,1 2 0 0 0,-3 0 4 0 0,2-1 0 0 0,-1 0 0 0 0,-1-3 0 0 0,1 3-294 0 0,-3-4-58 0 0,1 1-10 0 0,-1-2-1862 0 0</inkml:trace>
  <inkml:trace contextRef="#ctx0" brushRef="#br1" timeOffset="65">5140 3449 576 0 0,'0'0'50'0'0,"0"0"418"0"0,0 0 84 0 0,0 0 16 0 0,0 0 2 0 0,0 0-326 0 0,0 0-66 0 0,0 0-12 0 0,0 0-4 0 0,0 0-34 0 0,0 0-6 0 0,0 0-2 0 0,0 0 0 0 0,0 0-24 0 0,0 0-8 0 0,0 0 0 0 0,0 0 0 0 0,0 0-18 0 0,4 4-6 0 0,-2 0 0 0 0,0 0 0 0 0,0 4-2 0 0,0-1-2 0 0,0-1 0 0 0,1 3 0 0 0,-3 0-4 0 0,2 4 0 0 0,1-2 0 0 0,-2 1 0 0 0,3-1-30 0 0,-2 0-6 0 0,0-2-2 0 0,1 0 0 0 0,1-1 2 0 0,0-2 0 0 0,-3-1 0 0 0,2-1 0 0 0,-1 0 36 0 0,-2-4 8 0 0,0 0 2 0 0,0 0 0 0 0,0 0 18 0 0,4 0 4 0 0,-1-2 0 0 0,2 2 0 0 0,-4-4-24 0 0,2 1-2 0 0,1-1-2 0 0,-1-2 0 0 0,0 0-36 0 0,0-1-8 0 0,0-1-16 0 0,1 2 24 0 0,-2-1-24 0 0,2 2 0 0 0,-2-3 0 0 0,1 4 0 0 0,1 0 0 0 0,0 1 0 0 0,-1 0 0 0 0,2 2 0 0 0,-2-1 0 0 0,1 0 0 0 0,1 2-26 0 0,-1-1 8 0 0,1 1 18 0 0,2 0-24 0 0,-3 0 24 0 0,2 0-24 0 0,1 0 24 0 0,0-1 0 0 0,3-1 0 0 0,-2 0 0 0 0,0-1 0 0 0,3 0 0 0 0,-2 2 20 0 0,1-4-20 0 0,-1 0 0 0 0,-1 1 16 0 0,-2-3-16 0 0,2 2 0 0 0,-2-2 48 0 0,-2 0 6 0 0,0 0 0 0 0,1 0 0 0 0,-3 1 10 0 0,1 0 0 0 0,-1-1 2 0 0,-1 0 0 0 0,0 0-46 0 0,1 0-20 0 0,-2-1 16 0 0,0 3-16 0 0,-2 0 0 0 0,2-3 0 0 0,0 4 0 0 0,-1-1 0 0 0,0 0-112 0 0,-1-1-16 0 0,2 3 0 0 0,0 0-2 0 0,-3 0-246 0 0,3 1-48 0 0,0 0-8 0 0</inkml:trace>
  <inkml:trace contextRef="#ctx0" brushRef="#br1" timeOffset="66">5631 3402 806 0 0,'0'0'72'0'0,"3"-1"-72"0"0,0-2 496 0 0,-3 3 84 0 0,0 0 18 0 0,1-2 2 0 0,-1 2-352 0 0,0 0-72 0 0,0-3-16 0 0,0 3 0 0 0,-2-1-68 0 0,0-1-12 0 0,-1 2-4 0 0,-2 0 0 0 0,0 0-52 0 0,1 3-8 0 0,-2-2-16 0 0,2 2 22 0 0,-2 0-22 0 0,1 1 0 0 0,-3 1 0 0 0,-2-1 0 0 0,4 1 40 0 0,-1 0 6 0 0,-2 0 0 0 0,2 3 0 0 0,0-4 8 0 0,0 3 2 0 0,3 2 0 0 0,-3-1 0 0 0,3-1-30 0 0,0 2-4 0 0,2-2-2 0 0,-2 1 0 0 0,1 2-20 0 0,2-3 0 0 0,1-1 0 0 0,0 2 0 0 0,0-1 0 0 0,1-1 0 0 0,1 0 0 0 0,-1-3 0 0 0,2 2 0 0 0,-2-1 0 0 0,1-1 0 0 0,-2-3 16 0 0,2 1-16 0 0,1 2 0 0 0,2-3 0 0 0,0-1 20 0 0,-1-1-20 0 0,0-1 24 0 0,3 1-24 0 0,-1-2 0 0 0,1 0 0 0 0,0 1 0 0 0,2-1 0 0 0,-3-2 0 0 0,1 0 0 0 0,-3 1 0 0 0,1 1 0 0 0,-2-2 0 0 0,2 1 0 0 0,-1 1 0 0 0,1-1 0 0 0,-1-2 0 0 0,1 3 0 0 0,-2-1-16 0 0,2 1 16 0 0,-2-3 0 0 0,0 3 0 0 0,-1-1 0 0 0,3 1 0 0 0,-2-1 0 0 0,-1 1 16 0 0,0-1-16 0 0,0 1 0 0 0,-2 1 34 0 0,2 0-6 0 0,-2-1-2 0 0,0 2 0 0 0,0-1 0 0 0,2 2 0 0 0,-2-2 0 0 0,0 3 0 0 0,0-3-26 0 0,0 1 0 0 0,0-1 0 0 0,0 1 16 0 0,0 2-36 0 0,0 0-4 0 0,0 0 46 0 0,0 0-6 0 0,0 0 0 0 0,-2 2-34 0 0,2 3-6 0 0,0-2 24 0 0,0 2 0 0 0,0 1 0 0 0,2-1 0 0 0,-2-1 0 0 0,1 4 0 0 0,1-2 24 0 0,-2 1 0 0 0,1 0 0 0 0,1 0 20 0 0,0-1 4 0 0,-1 1 0 0 0,1-1 0 0 0,0 2 24 0 0,0-4 8 0 0,0 4 0 0 0,0-3 0 0 0,-1 1-56 0 0,1 1-8 0 0,0-1-16 0 0,0 0 22 0 0,1 0-22 0 0,-2-1 16 0 0,2 1-16 0 0,0-2 16 0 0,-1 1-16 0 0,0 0 0 0 0,2-2 0 0 0,-2 0 0 0 0,-1 2-18 0 0,-1-5-8 0 0,3 1-2 0 0,-3-1-1476 0 0,0 0-296 0 0</inkml:trace>
  <inkml:trace contextRef="#ctx0" brushRef="#br1" timeOffset="67">5788 3497 2764 0 0,'0'0'246'0'0,"0"0"-198"0"0,0 0 524 0 0,0 0 104 0 0,2 3 20 0 0,-1 1 6 0 0,3 1-524 0 0,-1 0-104 0 0,1 1-20 0 0,-1 1-6 0 0,-1-1-96 0 0,0 2-18 0 0,2-1-6 0 0,-3 0-1504 0 0,-1-1-300 0 0</inkml:trace>
  <inkml:trace contextRef="#ctx0" brushRef="#br1" timeOffset="68">5782 3423 344 0 0,'0'-10'16'0'0,"0"6"2"0"0,0 1-18 0 0,0-3 0 0 0,0-1 0 0 0,1 2 0 0 0,2-2 1070 0 0,-2 2 210 0 0,3-2 40 0 0,-1 1 10 0 0,0-1-1066 0 0,2 0-216 0 0,-2 0-48 0 0,-1 1-2272 0 0</inkml:trace>
  <inkml:trace contextRef="#ctx0" brushRef="#br1" timeOffset="69">5877 3197 2648 0 0,'-3'-3'236'0'0,"3"3"-188"0"0,0 0 490 0 0,0 0 100 0 0,0 0 18 0 0,1 6 6 0 0,3-2-510 0 0,-4 3-104 0 0,2 2-18 0 0,1 2-6 0 0,-1-1-24 0 0,1 3 0 0 0,0 0 0 0 0,1 0 0 0 0,-1 1 0 0 0,1 1-32 0 0,-1 0 6 0 0,1 0 2 0 0,-1 0-8 0 0,3-2-2 0 0,-4 1 0 0 0,1-1 0 0 0,2 0 34 0 0,-2 0 16 0 0,1-1-16 0 0,-2 1 24 0 0,2-1-2 0 0,-4 0-2 0 0,4-1 0 0 0,0-2 0 0 0,-2-1 6 0 0,1 1 2 0 0,0-1 0 0 0,2 0 0 0 0,-2-3-28 0 0,2 1 18 0 0,-1-3-18 0 0,2 0 16 0 0,-2-1-16 0 0,2-2-24 0 0,-2 0 4 0 0,1-4 2 0 0,-1 2-160 0 0,0-2-32 0 0,0-1-6 0 0,1-4-1832 0 0</inkml:trace>
  <inkml:trace contextRef="#ctx0" brushRef="#br1" timeOffset="70">5888 3318 2648 0 0,'-2'-6'118'0'0,"2"6"24"0"0,0 0-114 0 0,3-3-28 0 0,0 1 0 0 0,1-2 0 0 0,2-1 520 0 0,4 1 96 0 0,-2 2 22 0 0,0-2 2 0 0,4-2-508 0 0,-1 1-102 0 0,0 1-30 0 0,4-1 0 0 0,-2 0-104 0 0,0 0-32 0 0,1 2-6 0 0,-2-2-1244 0 0,1 0-250 0 0</inkml:trace>
  <inkml:trace contextRef="#ctx0" brushRef="#br2" timeOffset="71">5151 3240 2188 0 0,'-10'-3'96'0'0,"5"-1"22"0"0,1 2-94 0 0,-1-2-24 0 0,3 4 0 0 0,-2 0 214 0 0,0-1 38 0 0</inkml:trace>
  <inkml:trace contextRef="#ctx0" brushRef="#br2" timeOffset="72">5063 3183 920 0 0,'0'0'82'0'0,"0"0"-66"0"0,0 0 540 0 0,0 0 108 0 0,0 0 20 0 0,0 0-1786 0 0</inkml:trace>
  <inkml:trace contextRef="#ctx0" brushRef="#br2" timeOffset="73">5022 3095 3686 0 0,'-5'-5'328'0'0,"5"5"-264"0"0,-2-4-64 0 0,2 0 202 0 0,0 4 28 0 0,0 0 4 0 0,0 0 2 0 0,0 0-372 0 0,0 0-72 0 0</inkml:trace>
  <inkml:trace contextRef="#ctx0" brushRef="#br2" timeOffset="74">5039 2950 5600 0 0,'-3'-6'124'0'0,"3"2"26"0"0,-4-1 4 0 0,4-1 2 0 0,0 3-124 0 0,-2-2-32 0 0,0 1 0 0 0,2 1 0 0 0,0 1 0 0 0,0 2-30 0 0,0 0 6 0 0,0-2 2 0 0</inkml:trace>
  <inkml:trace contextRef="#ctx0" brushRef="#br2" timeOffset="75">4956 2754 2468 0 0,'0'0'110'0'0,"0"0"22"0"0,0 0-106 0 0,0 0 146 0 0,0 0 28 0 0,0 0 8 0 0,0 0 0 0 0,0 0-112 0 0,0 0-24 0 0,0 0-2 0 0,4-3-2 0 0,0 3-28 0 0,1 0-4 0 0,-1-2-2 0 0,3 2 0 0 0,-3-2-34 0 0,2 2 0 0 0,-1 0 0 0 0,0 0 0 0 0,1 0 0 0 0,-2 2 0 0 0,3 0 0 0 0,-1-2 0 0 0,0 0 0 0 0,-1 0 0 0 0,2 0 0 0 0,-1 3 0 0 0,2-3 0 0 0,-1 0-24 0 0,3 0 0 0 0,-3 0 0 0 0,3 0 46 0 0,-1 0 10 0 0,-1 0 0 0 0,0 0 2 0 0,3 0 12 0 0,-2-3 2 0 0,0 3 0 0 0,2 0 0 0 0,-1 0 16 0 0,1-2 2 0 0,-2 2 2 0 0,2-2 0 0 0,0 1-52 0 0,-2 1-16 0 0,0-3 0 0 0,1 2 0 0 0,-3-1 0 0 0,4 1-24 0 0,0-2 2 0 0,0 2 2 0 0,0-1 20 0 0,-1 2 0 0 0,2-3 0 0 0,1 1 0 0 0,-1 1 0 0 0,-1-1 0 0 0,3 1 0 0 0,-3 0 0 0 0,1 1 0 0 0,-1-2 0 0 0,-2 2 0 0 0,1 0 0 0 0,0 0 0 0 0,-1 0 0 0 0,-1 0 0 0 0,1 0 0 0 0,-3 0 16 0 0,2 0 0 0 0,-1 0 0 0 0,0 0 0 0 0,0 0-16 0 0,-1 0-24 0 0,2 0 8 0 0,0-3 0 0 0,-2 3 16 0 0,2 0 0 0 0,-1-2 0 0 0,2 0 0 0 0,-3 1 0 0 0,3 0 0 0 0,2-1 0 0 0,-3 1 0 0 0,0-2 0 0 0,-1 3 0 0 0,0 0 0 0 0,-1-1 0 0 0,2 1 0 0 0,0-2 18 0 0,1 2-18 0 0,-2-1 0 0 0,2 1 16 0 0,-2-2-16 0 0,1 2 0 0 0,-1 0 0 0 0,1 0 0 0 0,-2 0 0 0 0,1 0 0 0 0,-1 0 0 0 0,-1 0 0 0 0,1 0 0 0 0,1-1 0 0 0,-3 1 0 0 0,3 0 0 0 0,-2 0 0 0 0,0 0 0 0 0,0 1 0 0 0,1-1 0 0 0,1 0 0 0 0,-1 0 0 0 0,0 0 0 0 0,-1 0 0 0 0,-1 0 0 0 0,2 0 0 0 0,-1 0 0 0 0,1 0 0 0 0,-2 0 0 0 0,1 0 0 0 0,1 0 0 0 0,-1 0 24 0 0,0 0-4 0 0,-1 0 0 0 0,0 0 0 0 0,1 0-20 0 0,0-1-22 0 0,0 1 6 0 0,1 0 0 0 0,-2 0 16 0 0,3 0 22 0 0,-3 0-6 0 0,1 0 0 0 0,1 0-16 0 0,-2 0 0 0 0,1 0 0 0 0,-1 0 0 0 0,2 1 0 0 0,-2-1-22 0 0,1 0 6 0 0,-1 0 0 0 0,0 0 16 0 0,1 2 24 0 0,0-4-4 0 0,-1 2-2 0 0,2 2-18 0 0,-2-1-32 0 0,0-2 8 0 0,1 1 2 0 0,0 0 22 0 0,-1 0 0 0 0,0 0 0 0 0,1 0 0 0 0,-1 0 0 0 0,0 0 0 0 0,1 0 0 0 0,-1 0 0 0 0,0-2 0 0 0,1 2 0 0 0,0 0 0 0 0,0 0 0 0 0,1 0 0 0 0,-1 0 0 0 0,1 0 0 0 0,-2 0 0 0 0,3 0 0 0 0,-4 0 0 0 0,5 0 0 0 0,-5 0 0 0 0,4 0 0 0 0,0 0 0 0 0,-3 0 0 0 0,2-1 0 0 0,-2 1 0 0 0,1 0 0 0 0,2-2 0 0 0,-3 2 16 0 0,0-1 0 0 0,3 1 0 0 0,-1 0 0 0 0,0-2 0 0 0,0 1-16 0 0,0 1 0 0 0,0-2 0 0 0,1 2-16 0 0,-2 0 16 0 0,2 0 0 0 0,-1 0 0 0 0,0-2 0 0 0,1 2 0 0 0,-3 0 0 0 0,2-1 0 0 0,0 1 0 0 0,1 0 0 0 0,-3 0 0 0 0,2 0 0 0 0,0 0 0 0 0,-1-3 0 0 0,1 3 0 0 0,0-1 16 0 0,-1 1-16 0 0,-1 0 26 0 0,1 0-2 0 0,1 0-2 0 0,0-1 0 0 0,-2 1-22 0 0,4 0 0 0 0,-3 0 18 0 0,1 0-18 0 0,1-1 0 0 0,0 1 0 0 0,0 0 0 0 0,-1 0 16 0 0,1 0-16 0 0,-1 0 0 0 0,-1 0 0 0 0,3 0 0 0 0,0 0 0 0 0,-3 0 0 0 0,2 0 0 0 0,0 0 0 0 0,1 0 0 0 0,-2 0 0 0 0,0 0 0 0 0,2 0 0 0 0,-2 0 0 0 0,0 0 0 0 0,1 0 0 0 0,-1 0 16 0 0,-2 0-16 0 0,3 0 24 0 0,-3 0-8 0 0,2 0 0 0 0,-1 0-16 0 0,1 0 22 0 0,0 0-22 0 0,-1 0 24 0 0,1 0-24 0 0,0 0 0 0 0,0-2 0 0 0,1 2 0 0 0,-1 0 0 0 0,-1-1 0 0 0,2 1 0 0 0,1-1 0 0 0,-3 1 0 0 0,4 0 0 0 0,-3-2 0 0 0,1-1 0 0 0,-1 3 0 0 0,0 0 16 0 0,2 0-16 0 0,-2 0 0 0 0,1 0 0 0 0,-2 0 16 0 0,5 0-16 0 0,-3 0 0 0 0,-1 0 16 0 0,3 0-16 0 0,-2-1 16 0 0,-1 1-16 0 0,3 0 36 0 0,-2 0-4 0 0,-1 0 0 0 0,0 0 0 0 0,0 0-32 0 0,0 0-32 0 0,1-1 8 0 0,-2 1 0 0 0,2 0 24 0 0,-1 0 0 0 0,-1 0 0 0 0,-2 0 0 0 0,2 0 0 0 0,2 0 0 0 0,-3 0 0 0 0,2-1 0 0 0,-1 1 0 0 0,0-3 0 0 0,0 3 0 0 0,0 0 0 0 0,0 0 0 0 0,-1 0 0 0 0,3 0 0 0 0,-1 0 0 0 0,-1 0 16 0 0,1-1 0 0 0,0 1 2 0 0,-1-3 0 0 0,1 3-18 0 0,-2 0 0 0 0,1 0-24 0 0,1-2 24 0 0,1 2 0 0 0,-3 0 0 0 0,2-1 0 0 0,-1 1 16 0 0,1 0-16 0 0,0 0 16 0 0,-1 1-16 0 0,1-1 16 0 0,-2 0-16 0 0,2 0 0 0 0,1 0 0 0 0,-3 0 0 0 0,2 0 0 0 0,-1 0 0 0 0,0 0 0 0 0,0 0 0 0 0,1 0 0 0 0,-2 0 0 0 0,1 0 0 0 0,-1 0 0 0 0,1-1 0 0 0,0 1 0 0 0,0-1 0 0 0,-1 1 0 0 0,0 0 0 0 0,1 0 0 0 0,-1-3 0 0 0,0 3 16 0 0,0 0-16 0 0,1 0 0 0 0,-2-1 0 0 0,2 0 0 0 0,-3 1 0 0 0,2 0 0 0 0,1 0 0 0 0,-1 0 0 0 0,-1 0 0 0 0,0-1 0 0 0,2 1 0 0 0,0-1 0 0 0,-2 1 0 0 0,1 0 0 0 0,-1 0 0 0 0,2-2 0 0 0,-3 1 16 0 0,1 0-16 0 0,2 1 0 0 0,-2 0 16 0 0,1 0 0 0 0,0-2-16 0 0,1 2 24 0 0,-2 0-8 0 0,0 0-16 0 0,-3 0 20 0 0,2 0 0 0 0,4 0-20 0 0,-3 0 0 0 0,1 0 0 0 0,-1 0 0 0 0,1 0 0 0 0,0 0 0 0 0,-1 0 0 0 0,0 0 0 0 0,0 0 0 0 0,2 0 0 0 0,-1 0 0 0 0,0 0 0 0 0,1 0 0 0 0,-1 0 0 0 0,-1 0 0 0 0,0 0 0 0 0,2 0 0 0 0,-1 0 0 0 0,-1 0 0 0 0,0 0 0 0 0,3 0 0 0 0,-2 0 0 0 0,-1 0 0 0 0,0 0 0 0 0,0 0 0 0 0,1 2 0 0 0,0-2 0 0 0,-2 0 0 0 0,3 0 0 0 0,-3 0 0 0 0,2 0 0 0 0,0-2 0 0 0,-1 2 0 0 0,-1 0 0 0 0,2 0 0 0 0,1 0 0 0 0,-4 0 0 0 0,4 0 0 0 0,-2 0 0 0 0,1 0 0 0 0,-1 0 0 0 0,2 0 0 0 0,-3-3 0 0 0,3 3 0 0 0,-1 0 0 0 0,-1 0 0 0 0,0-1 0 0 0,2 1 0 0 0,0 0 0 0 0,-3 0 0 0 0,2 0 0 0 0,0 0 0 0 0,0 0 0 0 0,1 0 0 0 0,-2 0 0 0 0,0 0 0 0 0,0 0 0 0 0,1 0 0 0 0,0 0 0 0 0,1 0 0 0 0,-4 0 0 0 0,3 0 0 0 0,-1 0 0 0 0,1 0 0 0 0,-1 0 0 0 0,1 0 0 0 0,0 1 0 0 0,0-1 0 0 0,0 0 0 0 0,0 0 0 0 0,1 0 0 0 0,0 0 0 0 0,-1 0 0 0 0,-1 3 0 0 0,2-3 0 0 0,0 0 0 0 0,-3 0 0 0 0,3 0 0 0 0,-2 0 0 0 0,2 0 0 0 0,1 0 0 0 0,-1 0 0 0 0,-1 0 0 0 0,0 0 16 0 0,0 0 4 0 0,-2 0-20 0 0,3 0 20 0 0,-1 0-20 0 0,0 2 0 0 0,-1-2 16 0 0,2 0-16 0 0,0 0 0 0 0,-1 1 0 0 0,1-1 0 0 0,0 0 0 0 0,-3 0 0 0 0,3-1 0 0 0,0 1 16 0 0,-2 0-16 0 0,1 0 0 0 0,1 0 16 0 0,-2 0-16 0 0,2 0 20 0 0,0 0-20 0 0,-3 0 20 0 0,4 0-20 0 0,0 0 0 0 0,-1 0 0 0 0,-2 0 0 0 0,4-2 16 0 0,0 2-16 0 0,0 0 0 0 0,-3 0 0 0 0,2 0 0 0 0,-2 0 16 0 0,4 0-16 0 0,0 0 0 0 0,-2 0 0 0 0,-1 0 18 0 0,1 0-18 0 0,1 0 20 0 0,0 0-4 0 0,-3 0-16 0 0,1 0 24 0 0,1 0 0 0 0,-1 0-2 0 0,1 0 0 0 0,-3 0 0 0 0,-3 0-22 0 0,4 0 0 0 0,4 0 0 0 0,-3 0 0 0 0,0 0 0 0 0,-2 0 20 0 0,1 0 2 0 0,2 0 0 0 0,-1 0-22 0 0,0 0 24 0 0,0 0-24 0 0,-1 0 24 0 0,2 0-24 0 0,-1 0 0 0 0,1 0 0 0 0,0 0 0 0 0,0 0 0 0 0,0 0 0 0 0,1 0 0 0 0,-3 0 16 0 0,2 0-16 0 0,0-3 0 0 0,-1 3 0 0 0,1 0 16 0 0,-1 0-16 0 0,1 0 0 0 0,0 0 0 0 0,-1-1 0 0 0,-2-1 0 0 0,3 2 0 0 0,0 0 0 0 0,-3-1 0 0 0,2 1 0 0 0,0-1 16 0 0,2 1-16 0 0,-1 0 0 0 0,-1 0 0 0 0,-1 0 0 0 0,1 0 0 0 0,1 0 16 0 0,-1 0-16 0 0,-3 1 0 0 0,4-1 16 0 0,-2 1-16 0 0,0-1 0 0 0,0 0 0 0 0,0 0 0 0 0,1 0 0 0 0,-2 2 0 0 0,2-2 0 0 0,0 0 0 0 0,-3 1 16 0 0,2-1-16 0 0,0 0 0 0 0,0 0 0 0 0,-2 0 0 0 0,1 0 0 0 0,1 0 0 0 0,0 0 0 0 0,-1 0 0 0 0,-3 0 18 0 0,6 0-18 0 0,-3 0 0 0 0,2 0 0 0 0,-3 0 0 0 0,2 0 0 0 0,0 0 0 0 0,-1-1 0 0 0,1 1 0 0 0,0 0 0 0 0,0 0 0 0 0,-1 0 16 0 0,0 0-16 0 0,0-2 0 0 0,1 2 0 0 0,2 0 0 0 0,-3 0 16 0 0,3 0-16 0 0,-1 0 0 0 0,-2 0 0 0 0,3-1 0 0 0,-1 1 0 0 0,0 0 0 0 0,-2 0 0 0 0,0 0 0 0 0,0 0 0 0 0,4 0 0 0 0,-3 0 0 0 0,0 0 0 0 0,-1 0 0 0 0,0 1 0 0 0,2-1 0 0 0,-2 0 0 0 0,2 0 0 0 0,-2 2 16 0 0,2-2-16 0 0,-1 1 0 0 0,3-1 0 0 0,-3 3 0 0 0,-1-3 0 0 0,2 0 16 0 0,1 0-16 0 0,0 0 0 0 0,-3 0 0 0 0,1 0 0 0 0,-1 0 0 0 0,1 0 0 0 0,1 2 0 0 0,-1-2 16 0 0,0 0-16 0 0,1 1 0 0 0,-2-1 0 0 0,0 0 0 0 0,2 0 0 0 0,-2 1 0 0 0,0 1 0 0 0,0-2 0 0 0,0 0 0 0 0,2 1 0 0 0,-1-1 0 0 0,-2 0 0 0 0,1 1 0 0 0,1-1 0 0 0,-2 0 0 0 0,1 1 0 0 0,1-1 0 0 0,0 0 0 0 0,-1-1 0 0 0,0 1 0 0 0,2 1 0 0 0,-3-1 0 0 0,2 1 0 0 0,-1-1 0 0 0,0 0 0 0 0,2 0 0 0 0,-1 0 0 0 0,1 0 0 0 0,0 0 0 0 0,-2 0 0 0 0,0 0 0 0 0,0 0 0 0 0,1 0-24 0 0,0 0 8 0 0,-1 0 16 0 0,-1 0 18 0 0,2 0-2 0 0,0 0-16 0 0,-1 0 16 0 0,0 0-16 0 0,3 0 0 0 0,-5 0 0 0 0,3 0 0 0 0,0 3 0 0 0,1-3 0 0 0,-2 0 0 0 0,1 0 0 0 0,0-3 0 0 0,-4 3 16 0 0,3 0 8 0 0,2 0-24 0 0,-1 0 46 0 0,1 0-6 0 0,-2 0 0 0 0,2 0 0 0 0,-1 0-70 0 0,1 0 6 0 0,-1 0 0 0 0,1 0 24 0 0,2 3 0 0 0,-3-3 0 0 0,2 0 0 0 0,-5 0 0 0 0,4-3 0 0 0,0 3 0 0 0,-3 0 0 0 0,3 0 0 0 0,0 0 0 0 0,-1 0 0 0 0,-1-1 0 0 0,1 1 0 0 0,0 0 0 0 0,0 1 0 0 0,-1-1 0 0 0,2-1 0 0 0,-3 1 0 0 0,3 1 0 0 0,-1-1 0 0 0,-1-1 0 0 0,2 1 0 0 0,0 0 0 0 0,-1 0 0 0 0,0-1 0 0 0,-1 1 0 0 0,3 0 24 0 0,-1 0-4 0 0,-2 0 0 0 0,2 0 0 0 0,-1 0-20 0 0,0 0-28 0 0,0 0 6 0 0,0 0 2 0 0,1 0 20 0 0,-1 0 16 0 0,1 0-16 0 0,2 0 22 0 0,-3 0-22 0 0,1 0-22 0 0,-1 0 6 0 0,0 0 0 0 0,0 0 16 0 0,-1 1 0 0 0,1-1 0 0 0,-1 0 0 0 0,1 0 0 0 0,0 0 0 0 0,-1 0 0 0 0,2 0 0 0 0,-5 0 16 0 0,2 0 6 0 0,-2 0 2 0 0,5 0 0 0 0,-1 1-24 0 0,-4-1-28 0 0,3 0 6 0 0,0 0 2 0 0,1 3 20 0 0,0-3 28 0 0,-4 0-6 0 0,4 1-2 0 0,-1 0-20 0 0,0-1-34 0 0,-3 0 8 0 0,5 2 2 0 0,-5-2 24 0 0,2 0 32 0 0,3 0-6 0 0,1 0-2 0 0,-4 0-56 0 0,2 0 6 0 0,0 0 2 0 0,-1 0 24 0 0,2 0 0 0 0,-2 0 0 0 0,0 0 0 0 0,1 0 0 0 0,0 0 0 0 0,-1 0 32 0 0,-2 0-6 0 0,2 0-2 0 0,0 3-24 0 0,1-2-32 0 0,-4-1 6 0 0,4 0 2 0 0,-1 0 24 0 0,1 0 0 0 0,-2 0 0 0 0,1 0 24 0 0,0-1-4 0 0,1 1 0 0 0,-1 0 0 0 0,1 0-20 0 0,-1 0 0 0 0,2 0 0 0 0,-1 0 0 0 0,-1 0 0 0 0,2-3 0 0 0,-1 3 0 0 0,0 0 0 0 0,-1 0 0 0 0,0 0 0 0 0,2 0 0 0 0,-1 0 0 0 0,1 0 0 0 0,0 0 0 0 0,0 0 0 0 0,-2 0 0 0 0,2 0 0 0 0,-2 0 0 0 0,0 0 0 0 0,0 0 0 0 0,2 0 0 0 0,-2 0 0 0 0,0 3 0 0 0,2-3 0 0 0,-3 0 0 0 0,2 0 0 0 0,0 0 0 0 0,-1 0 0 0 0,1 0 0 0 0,0 0 0 0 0,2-3-22 0 0,-3 3 6 0 0,-3 0 0 0 0,5 3 0 0 0,-1-2 16 0 0,-1-1 28 0 0,3 0-6 0 0,-3 0-2 0 0,1 0-48 0 0,0 0 6 0 0,0 0 2 0 0,0 0 20 0 0,0 0 0 0 0,-1 0 0 0 0,0 0 0 0 0,1 0 0 0 0,0 0 0 0 0,-1 3 0 0 0,1-3 0 0 0,-1 0 0 0 0,3 0 28 0 0,-5 0-6 0 0,3 0-2 0 0,-1 1-20 0 0,2-1-34 0 0,-5 0 8 0 0,3 0 2 0 0,0 0 24 0 0,1 0 32 0 0,-1 0-6 0 0,1 0-2 0 0,0 0-50 0 0,-1 0 4 0 0,0 0 2 0 0,3 0 20 0 0,-5 1 0 0 0,3-1 0 0 0,-1 0-16 0 0,-1 0 16 0 0,2 0 0 0 0,1 0 0 0 0,-3 0 0 0 0,2 0 22 0 0,-1 1-6 0 0,0-1 0 0 0,2-1-16 0 0,-2 1 0 0 0,0 0 0 0 0,2 0-22 0 0,-1 0 22 0 0,1 0 0 0 0,-2 0 0 0 0,-1 0-16 0 0,1 0 16 0 0,1 0 0 0 0,1 0 0 0 0,-3 0 0 0 0,2 0 0 0 0,0 0 0 0 0,0 0 0 0 0,0 0 0 0 0,-1 0 0 0 0,3-1 0 0 0,-1 1 0 0 0,0 0 0 0 0,0 0 0 0 0,1 0 0 0 0,-1 0 0 0 0,-1 0 0 0 0,-1 0 0 0 0,1 0 0 0 0,1 0 0 0 0,0 0 16 0 0,-1 0-16 0 0,1 0 18 0 0,-1 0-18 0 0,-1 0 24 0 0,1 0-24 0 0,1 0 0 0 0,-1 0 0 0 0,-1 0 0 0 0,0 0-24 0 0,2 0 24 0 0,-2 0 0 0 0,0 0 0 0 0,1 0 0 0 0,0 0 0 0 0,0 0 20 0 0,-1 0-20 0 0,-3 0 16 0 0,4 0-16 0 0,0-1 16 0 0,-1 1-16 0 0,2 0 0 0 0,-2 0 16 0 0,1 0-16 0 0,0 0 0 0 0,0 0 0 0 0,-2 0 0 0 0,1 0 0 0 0,1 0 0 0 0,0 0 16 0 0,1 0-16 0 0,-3 0 0 0 0,2-3 0 0 0,1 3 0 0 0,-2 0 0 0 0,1 0 24 0 0,-1 0-24 0 0,1 3 24 0 0,-1-3-24 0 0,2 0 0 0 0,-3 0 0 0 0,4 0 0 0 0,-2 1 0 0 0,1-1 0 0 0,-4 0 0 0 0,4 1-22 0 0,-2-1 22 0 0,1 0 0 0 0,0 0 16 0 0,1 0-16 0 0,-2 0 0 0 0,0 1 0 0 0,2-1-16 0 0,0 0 16 0 0,-2 0 0 0 0,2 0 0 0 0,-2 0 0 0 0,1 0 0 0 0,1 0 16 0 0,-2 0-16 0 0,1 0 0 0 0,-1 0 0 0 0,1 0 0 0 0,0 0-16 0 0,-1 0 16 0 0,2 0 0 0 0,-1 0 0 0 0,-1 0 0 0 0,1 0 16 0 0,-1 0-16 0 0,0 0 0 0 0,2 0 18 0 0,-1 0-18 0 0,-1 0 0 0 0,0 0 16 0 0,0 3-16 0 0,0-3 0 0 0,3 0 0 0 0,-4 0 0 0 0,1 0 20 0 0,3 0-20 0 0,-2 0 16 0 0,-1 0-16 0 0,0 0 0 0 0,2 0 0 0 0,-1 0-22 0 0,1 0 22 0 0,-1 0 0 0 0,-1-3 0 0 0,1 3 0 0 0,2 0 0 0 0,-1 0 16 0 0,-2 0-16 0 0,1 0 16 0 0,1 0-16 0 0,-1 0 24 0 0,1-1-8 0 0,-2 1 0 0 0,1 0-16 0 0,3 0 0 0 0,-3-1 0 0 0,0 1-16 0 0,0 0 16 0 0,1 0 0 0 0,-1-1 0 0 0,1-2 0 0 0,-2 3 0 0 0,1 0 0 0 0,1 0 0 0 0,0 0 0 0 0,-2 0 0 0 0,1 0 0 0 0,0 0 0 0 0,1 0 0 0 0,1 0 0 0 0,0 0 0 0 0,-2 0 0 0 0,1 0 0 0 0,-1 0 0 0 0,1 3 0 0 0,-1-3 0 0 0,1 1 0 0 0,-2-1 0 0 0,1 1 0 0 0,2-1 0 0 0,-2 0 0 0 0,-1 1 0 0 0,1-1 0 0 0,0 0 0 0 0,-2 0-16 0 0,2 0 16 0 0,1 0 0 0 0,-3-1 0 0 0,2 1 0 0 0,0 0 0 0 0,-1 0 0 0 0,2 0 0 0 0,-2 0 0 0 0,1 0 0 0 0,1 0 0 0 0,0 0 0 0 0,-2 0 0 0 0,-1 0 0 0 0,4 0 0 0 0,-4-1 0 0 0,5 1 0 0 0,-4 0 0 0 0,1 0 0 0 0,3 0 0 0 0,-3-1 0 0 0,1-2 0 0 0,2 3 0 0 0,-3 0 0 0 0,1 0 0 0 0,1-1 18 0 0,-1-2-18 0 0,1 3 0 0 0,-2 0 0 0 0,-1-2 0 0 0,2 2 0 0 0,-3 0 0 0 0,3-1 0 0 0,0 0 0 0 0,-1 1 0 0 0,2-3 0 0 0,-3 3 0 0 0,2 0 0 0 0,-1 0 0 0 0,1 0 0 0 0,1 0 0 0 0,-2 0 0 0 0,0 0 0 0 0,1 0 0 0 0,-1 0 0 0 0,-1-1 0 0 0,2 1 0 0 0,0-1 0 0 0,-1 1 0 0 0,0 0 0 0 0,1 0 0 0 0,-3 0 0 0 0,2 0 0 0 0,0 0 0 0 0,1 0 0 0 0,-2-1 0 0 0,1 1 0 0 0,-1-1 0 0 0,3 1 0 0 0,-3 0 0 0 0,3 0 0 0 0,-3 0 0 0 0,0 0 0 0 0,3-2 0 0 0,-2 2 0 0 0,1-1 0 0 0,-2 0 0 0 0,3 1 0 0 0,-3 0 0 0 0,1-2 0 0 0,1 2 0 0 0,1 0 0 0 0,-2 0 0 0 0,1 0 0 0 0,-1 0 0 0 0,0 0 0 0 0,1 0 0 0 0,-1 0 0 0 0,2 0 0 0 0,-1 0 0 0 0,-2 0 0 0 0,4 0 0 0 0,-3 0 0 0 0,1 0 0 0 0,-3 0 0 0 0,3 0 0 0 0,1 0 0 0 0,-3 0 0 0 0,1 2 0 0 0,0-2 0 0 0,1 0 0 0 0,-1 0 0 0 0,-1 0 0 0 0,3 0 0 0 0,-4 0 0 0 0,1 0 0 0 0,0 1 0 0 0,1-1 0 0 0,1 0 0 0 0,-2 1 0 0 0,0-1 0 0 0,-1 0 0 0 0,2 0 0 0 0,-1 0 0 0 0,0 0 0 0 0,0 0 0 0 0,1 0 0 0 0,0 2 0 0 0,0-2 0 0 0,-1-2 0 0 0,-2 2 0 0 0,3 0 0 0 0,0 0 0 0 0,-2 0 0 0 0,-2 0 0 0 0,3 2 0 0 0,0-4 0 0 0,0 4 0 0 0,0-2 0 0 0,1 0 0 0 0,-1 0 0 0 0,-1 0 0 0 0,2 0 0 0 0,-1-2 0 0 0,-2 2 0 0 0,2-1 0 0 0,1 1 0 0 0,-3 0 0 0 0,2 0 0 0 0,-2 0 0 0 0,5 0 0 0 0,-6 0 0 0 0,3 0 0 0 0,1 0 0 0 0,-1 0 0 0 0,-1 0 0 0 0,2-1 0 0 0,-1 1 0 0 0,1 0 0 0 0,-1 0 0 0 0,1 0 0 0 0,-1 0 0 0 0,0 0 0 0 0,0 0 0 0 0,1-2 0 0 0,0 2 0 0 0,-1 0 0 0 0,0 0 0 0 0,2 0 0 0 0,-3 0 0 0 0,4 0 0 0 0,-3 0 0 0 0,1 0 0 0 0,1 0 0 0 0,-3 0 0 0 0,2 0 0 0 0,0 0 0 0 0,-1 0 0 0 0,1 0 0 0 0,-2 0 0 0 0,1 0 0 0 0,2 0 0 0 0,-1 0 0 0 0,2 0 0 0 0,-3 0 0 0 0,0 2 0 0 0,3-2 0 0 0,-3 1 0 0 0,1 0 0 0 0,1-1 0 0 0,-1 2 0 0 0,0-2 0 0 0,0 1 0 0 0,0 0 0 0 0,1 0 0 0 0,0-1 0 0 0,0 1 0 0 0,0-1 0 0 0,-3 3 0 0 0,2-2 0 0 0,2-1 0 0 0,-3 1 0 0 0,0 1 0 0 0,1-2 0 0 0,-1 0 0 0 0,2 0 0 0 0,0 0 0 0 0,-1 0 0 0 0,-1 3 0 0 0,0-2 0 0 0,3-1 0 0 0,-2 0 0 0 0,-1 0 0 0 0,2 0 0 0 0,-1 0 0 0 0,1 3 0 0 0,0-3 0 0 0,-1 0 0 0 0,0 0 0 0 0,3 0 0 0 0,-2 0 0 0 0,1 0 0 0 0,-1 0 0 0 0,2 0 0 0 0,-1 0 0 0 0,1 0 0 0 0,0 0 0 0 0,-3 1-18 0 0,2-1 18 0 0,2 0 0 0 0,0 0 0 0 0,-2 1 0 0 0,2-1 16 0 0,-1 1-16 0 0,1-1 0 0 0,-1 0 0 0 0,2 0 0 0 0,-3 0 0 0 0,1 0 0 0 0,-1 0 0 0 0,2 0 0 0 0,-2 0 0 0 0,0 0 0 0 0,3 0 0 0 0,-4 0 0 0 0,0 0 0 0 0,2 0 0 0 0,0 0 0 0 0,1 0 0 0 0,-3 0 0 0 0,3 0 0 0 0,0 0 0 0 0,0 0 16 0 0,0 0-16 0 0,0 0 0 0 0,0 0 0 0 0,2 0 0 0 0,-1 0 0 0 0,-2 0 0 0 0,1 0 0 0 0,2 0 0 0 0,-2 0 0 0 0,0 0 0 0 0,-1 0 0 0 0,2 0 0 0 0,-2 0 0 0 0,1-1 0 0 0,-1 1 0 0 0,2 0 0 0 0,-2 0 0 0 0,-1 0 0 0 0,0 0 0 0 0,3 0 0 0 0,-3 0 0 0 0,0 0 0 0 0,0 0 0 0 0,0 0 0 0 0,2 0 0 0 0,-4 0 0 0 0,4-1 0 0 0,-1 1 0 0 0,-1 0 0 0 0,0 0 0 0 0,3 0 0 0 0,-3-1 0 0 0,1 1 0 0 0,3-3 0 0 0,-3 3 0 0 0,0 0 0 0 0,2 0 0 0 0,-2 0 0 0 0,1 0 0 0 0,0 0 0 0 0,-2-1 0 0 0,1 1 0 0 0,2 0 0 0 0,-4 0 0 0 0,5 0 0 0 0,-4 0 0 0 0,3 0 0 0 0,-3 0 0 0 0,0 0 0 0 0,0 0 0 0 0,0 0 0 0 0,1 0 0 0 0,-4 0 0 0 0,5 0 0 0 0,-4 0 0 0 0,0 0 0 0 0,3 0 0 0 0,-3 0 0 0 0,2 0 0 0 0,-1 0 0 0 0,0 0 0 0 0,-1 0 0 0 0,0-3 0 0 0,3 3 0 0 0,0 0 0 0 0,-1 0 0 0 0,-2-2 0 0 0,2 2 0 0 0,0 0 0 0 0,1-1 0 0 0,-2 1 0 0 0,4 0 0 0 0,-2-1 0 0 0,1 1 0 0 0,-1 0 0 0 0,1 0 0 0 0,-1 0 0 0 0,1 0 0 0 0,0 0 0 0 0,-2 0 0 0 0,1 1 0 0 0,0-1 0 0 0,-1 0 0 0 0,0 0 0 0 0,2 1 0 0 0,-2-1 0 0 0,1 0 0 0 0,-4 0 0 0 0,5-1 0 0 0,-5 1 0 0 0,4 0 0 0 0,-1 0 0 0 0,-1 0 0 0 0,1 0 0 0 0,-2 0 0 0 0,1 0 0 0 0,2-1 0 0 0,-3 2 0 0 0,1-1 0 0 0,1 0 0 0 0,0 0 0 0 0,0-1 0 0 0,-2 1 0 0 0,3-3 0 0 0,-3 3 0 0 0,3 0 0 0 0,-2-1 0 0 0,2 1 0 0 0,-1-1 0 0 0,2 1 0 0 0,-1 0 0 0 0,-1-1 0 0 0,1 1 0 0 0,-1-1 18 0 0,2 1-18 0 0,-4 0 20 0 0,1 0-20 0 0,0 0 0 0 0,2 1-20 0 0,-1-1 20 0 0,1 0 0 0 0,-2 1 0 0 0,2-1 0 0 0,-2 0 0 0 0,1 0 0 0 0,0 1-18 0 0,-2-1 18 0 0,2 1 0 0 0,-1-1 0 0 0,0 3 0 0 0,-1-3 0 0 0,1 0 0 0 0,0 0 0 0 0,-1 0-16 0 0,3 0 16 0 0,-3 1 0 0 0,0-1 0 0 0,-1 0 0 0 0,2 0 0 0 0,0 0 0 0 0,-2 0 0 0 0,1 0 0 0 0,-1-1 0 0 0,2 1 0 0 0,-1 0 0 0 0,2 0 0 0 0,-1 0 0 0 0,-2-3 16 0 0,1 3-16 0 0,0 0 0 0 0,1 0 0 0 0,1 0 0 0 0,-3-1 0 0 0,0 1 0 0 0,1 0 0 0 0,2 0 0 0 0,-1-1 0 0 0,-3 1 0 0 0,3 0 0 0 0,-2 0 0 0 0,1 0 0 0 0,0 0 0 0 0,0 0-16 0 0,-1 0 16 0 0,1 0 0 0 0,0-1 0 0 0,-1 2-16 0 0,2-2 16 0 0,-3 2 0 0 0,3-1 0 0 0,-2 1 16 0 0,0 0 0 0 0,1-1-16 0 0,-4 0-16 0 0,5 0 16 0 0,-1 3 0 0 0,-1-3 0 0 0,2 0 0 0 0,-2 0 0 0 0,0 0 0 0 0,1-3 0 0 0,0 3 18 0 0,-2 0-18 0 0,1 0 16 0 0,3 0-16 0 0,-3 0 0 0 0,2 0 0 0 0,0-1 0 0 0,0 1 0 0 0,0 0 0 0 0,-1 0 0 0 0,0 0 0 0 0,1 0 0 0 0,-1 0 0 0 0,2 0 0 0 0,-1 0 0 0 0,-1 0 0 0 0,0 0 0 0 0,0 0 0 0 0,2 0 0 0 0,-1 0 0 0 0,-1 1 0 0 0,2-1 0 0 0,0 0 0 0 0,-1 0 0 0 0,-1 0 0 0 0,2 0 0 0 0,-2 0 0 0 0,1 0 0 0 0,1 0 0 0 0,0 0 0 0 0,-1 3 0 0 0,-1-3 0 0 0,2 1-24 0 0,-3-1 6 0 0,-3 0-286 0 0,0 0-58 0 0,0 0-12 0 0,-10-5-2 0 0</inkml:trace>
  <inkml:trace contextRef="#ctx0" brushRef="#br3" timeOffset="76">830 7264 5486 0 0,'-4'-3'120'0'0,"1"-4"26"0"0,-1-1 6 0 0,1 2 0 0 0,-1-3-120 0 0,4 3-32 0 0,-3 0 0 0 0,2 1 0 0 0,-1 3 92 0 0,1-2 12 0 0,1 4 4 0 0,0 0 0 0 0,0 0-70 0 0,0 0-14 0 0,-1 4-4 0 0,1 3 0 0 0,1 3-20 0 0,-1 5-24 0 0,-1 5 4 0 0,-3 6 2 0 0,-1 3 18 0 0,1 4 22 0 0,-3 6-6 0 0,0 4 0 0 0,0 3 6 0 0,-1 2 0 0 0,0-1 0 0 0,0 0 0 0 0,3 0-22 0 0,-2-5 0 0 0,2-2 0 0 0,2-4 0 0 0,1-1-54 0 0,0-1-8 0 0,0-4-2 0 0,2-2 0 0 0,0-2-288 0 0,2-2-56 0 0,0-4-14 0 0</inkml:trace>
  <inkml:trace contextRef="#ctx0" brushRef="#br3" timeOffset="77">657 7190 1728 0 0,'0'0'76'0'0,"0"0"16"0"0,2-4-74 0 0,1 1-18 0 0,2-3 0 0 0,1 3 0 0 0,0-3 376 0 0,3-2 72 0 0,0 2 16 0 0,2-1 0 0 0,1-1-300 0 0,4 0-60 0 0,1 0-14 0 0,1 1-2 0 0,-1 1-32 0 0,3-2-6 0 0,3 3-2 0 0,-4 1 0 0 0,2 0-8 0 0,3 1-4 0 0,-3 1 0 0 0,2 1 0 0 0,-1 2 2 0 0,-1 1 0 0 0,-1 2 0 0 0,0 0 0 0 0,0 2-14 0 0,-2 1 0 0 0,1 0-2 0 0,-6 2 0 0 0,1 2 6 0 0,-2 2 2 0 0,-3 0 0 0 0,-3 1 0 0 0,-2 4 34 0 0,-2 1 6 0 0,-4 1 2 0 0,-1 1 0 0 0,-4 1 0 0 0,-4-1 2 0 0,-3-1 0 0 0,-2-2 0 0 0,-1 1 8 0 0,-1-1 2 0 0,-2-1 0 0 0,2 0 0 0 0,-4 0-62 0 0,2-1-22 0 0,0-2 0 0 0,1-1 18 0 0,0-1-346 0 0,-1-2-72 0 0</inkml:trace>
  <inkml:trace contextRef="#ctx0" brushRef="#br3" timeOffset="78">1028 7889 4874 0 0,'-2'0'106'0'0,"-2"-2"22"0"0,0 0 6 0 0,0 2 4 0 0,1 0-110 0 0,1 0-28 0 0,0 0 0 0 0,0 0 0 0 0,-1 0 28 0 0,1 4 0 0 0,1-3 0 0 0,-3 2 0 0 0,1 3-64 0 0,2-3-12 0 0,-2 7-4 0 0,1-4 0 0 0,1 5-20 0 0,-1-2-2 0 0,2 2-2 0 0,-1 1 0 0 0,1 0-4 0 0,1-1 0 0 0,1 0 0 0 0,1 0 0 0 0,0 0 56 0 0,0-2 24 0 0,0 1-24 0 0,2-3 24 0 0,0 0 0 0 0,2-3 0 0 0,-3 1 0 0 0,4-2 24 0 0,-2 0 56 0 0,2-3 10 0 0,-2 0 4 0 0,2-3 0 0 0,-1-1 34 0 0,3 0 8 0 0,-1-2 2 0 0,1-1 0 0 0,0-2 6 0 0,-2-1 0 0 0,0-1 0 0 0,-2-1 0 0 0,0-1-22 0 0,0 0-2 0 0,-3 2-2 0 0,0 0 0 0 0,-2-1-18 0 0,-1 2-4 0 0,0-1 0 0 0,-1 2 0 0 0,-2-1-52 0 0,0 3-12 0 0,-3 0 0 0 0,-2 3-2 0 0,-3 2-102 0 0,-4 1-22 0 0,-3 3-2 0 0,-8 3-2678 0 0</inkml:trace>
  <inkml:trace contextRef="#ctx0" brushRef="#br3" timeOffset="79">1307 7608 3822 0 0,'0'0'168'0'0,"0"-2"38"0"0,0-1-166 0 0,0-1-40 0 0,1-1 0 0 0,1 0 0 0 0,1 0 144 0 0,0-1 22 0 0,0-1 2 0 0,0 0 2 0 0,2 1-110 0 0,0-4-22 0 0,-1 1-6 0 0,0-2 0 0 0,1 0-32 0 0,1-2 16 0 0,-1 1-16 0 0,1 1 0 0 0,1-3 0 0 0,-1 1 0 0 0,0-1 0 0 0,1 1 0 0 0,1-1 38 0 0,-2 0-6 0 0,3 1-2 0 0,1 0 0 0 0,-4-3 18 0 0,8 1 2 0 0,-3-1 2 0 0,0-1 0 0 0,3-1-20 0 0,2 0-6 0 0,-3 3 0 0 0,5-2 0 0 0,-1-2-26 0 0,0 5 0 0 0,-2-2 16 0 0,1 1-16 0 0,3-1 0 0 0,0 2 0 0 0,-1-3 0 0 0,2 1 0 0 0,2-1 0 0 0,0 1-16 0 0,2 1 16 0 0,-1-2-26 0 0,0 1 50 0 0,-1-1 12 0 0,1 2 2 0 0,1 1 0 0 0,-2 1-14 0 0,2 1-4 0 0,0-1 0 0 0,3 2 0 0 0,-2 0-20 0 0,1 2 20 0 0,-2 1-20 0 0,-1 0 20 0 0,0 0-20 0 0,2 1 0 0 0,2 0 0 0 0,-4-1 0 0 0,-2 0 0 0 0,4 1 0 0 0,2 3 0 0 0,1-1 0 0 0,-3 1 0 0 0,-1-1 0 0 0,-3 4 0 0 0,5-4 0 0 0,0 2 0 0 0,-4 2 0 0 0,-2-1 0 0 0,3 0 0 0 0,2 1 0 0 0,-1 1 0 0 0,0 0 0 0 0,-3 0 0 0 0,1 1 0 0 0,-1 1 0 0 0,1-2 24 0 0,-4 3-8 0 0,1 0-16 0 0,1 2 24 0 0,4-2-24 0 0,-1 3 24 0 0,-1 0-24 0 0,-1 1 0 0 0,0 1 0 0 0,0-2 16 0 0,-2 1-16 0 0,0 1 0 0 0,1 0 0 0 0,0 0 0 0 0,2 1 0 0 0,-4 1 0 0 0,1 1 0 0 0,0-1 0 0 0,-1-1 0 0 0,1 4 0 0 0,-3-1 0 0 0,3 0 0 0 0,-3 2 0 0 0,1-3-28 0 0,0-1 10 0 0,0 1 2 0 0,1 1 16 0 0,1-1 24 0 0,-1 1-4 0 0,2 0-2 0 0,-1 1-18 0 0,1 0 0 0 0,-3-3 0 0 0,2 1 0 0 0,-3 2 0 0 0,2-1 16 0 0,0 1-16 0 0,-1 3 16 0 0,-1 0 20 0 0,4 2 4 0 0,0-1 0 0 0,-1 0 0 0 0,-2 3-40 0 0,-1 0 0 0 0,2-3 0 0 0,-1 2 0 0 0,-4-2-26 0 0,2-1 0 0 0,-4 1 0 0 0,4-2 0 0 0,-4 2 26 0 0,-1-1 30 0 0,0-1-6 0 0,-1 0-2 0 0,0-2 8 0 0,0-1 2 0 0,-1 1 0 0 0,1-2 0 0 0,-3-2-8 0 0,2 1 0 0 0,-2-1 0 0 0,-2 2 0 0 0,3-4-24 0 0,-3 0 18 0 0,1-2-18 0 0,0 2 16 0 0,-2-2 0 0 0,0 1 0 0 0,2-3 0 0 0,-3 0 0 0 0,1-1-16 0 0,-1 1 0 0 0,2-2 0 0 0,-3-2 0 0 0,2 0 0 0 0,-1 1 0 0 0,2-3 0 0 0,-4 1 0 0 0,0-3 0 0 0,-2 1 0 0 0,2-3 16 0 0,2 0 0 0 0,-2 1 0 0 0,0-4 0 0 0,0 1-16 0 0,0-2 16 0 0,-2 1-16 0 0,2 0 16 0 0,0-2-16 0 0,0 3 16 0 0,0-2-16 0 0,0-1 16 0 0,2 3-16 0 0,-1 1 16 0 0,1-1-16 0 0,-2 3 16 0 0,0 1-16 0 0,-2-1 24 0 0,2 1-24 0 0,0 2 24 0 0,0 0 0 0 0,0 3 0 0 0,0 3-24 0 0,0 2 0 0 0,-1 1-22 0 0,1 4 22 0 0,0 1 0 0 0,1 1 0 0 0,-1-1 0 0 0,2 3 0 0 0,1-1-24 0 0,-3 0 0 0 0,0-1 0 0 0,2-2 0 0 0,-1 0 24 0 0,3-2 0 0 0,-4 1 0 0 0,3-3 0 0 0,-3 1 0 0 0,0-2 0 0 0,-3 2 0 0 0,3-4 22 0 0,-4 1 18 0 0,1 0 6 0 0,-2-1 0 0 0,-1 1 0 0 0,-2-1 30 0 0,-2 0 6 0 0,-3-3 2 0 0,0 2 0 0 0,-1-2-38 0 0,-3 0-8 0 0,0 0-2 0 0,-1-2 0 0 0,-2 0-108 0 0,1-1-20 0 0,0 1-4 0 0,-2 0-2 0 0,-2-2-332 0 0,1 0-66 0 0</inkml:trace>
  <inkml:trace contextRef="#ctx0" brushRef="#br3" timeOffset="80">4185 7388 4484 0 0,'0'0'200'0'0,"-4"-1"40"0"0,0-2-192 0 0,0 1-48 0 0,-1 0 0 0 0,1 2 0 0 0,-2-1 132 0 0,-2 1 18 0 0,1 1 2 0 0,-4-1 2 0 0,0 4-154 0 0,0 1 0 0 0,-1 0-22 0 0,2 2 0 0 0,0 2-74 0 0,4 0-14 0 0,-2 2-2 0 0,2-1-2 0 0,1 3-20 0 0,4 1-2 0 0,-1-1-2 0 0,2 0 0 0 0,3 1 26 0 0,2-1 8 0 0,1 3 0 0 0,2-3 0 0 0,1 1 78 0 0,3-1 26 0 0,1 1 0 0 0,1-1-20 0 0,-1-1 20 0 0,0 2 24 0 0,-1 0-4 0 0,0-2-2 0 0,-1 2 2 0 0,-2-1 0 0 0,-1-1 0 0 0,0 1 0 0 0,-3-3 36 0 0,-1 1 8 0 0,-1-1 2 0 0,0 0 0 0 0,-2-3 88 0 0,-1 2 18 0 0,-1-1 4 0 0,-2 0 0 0 0,0 0 48 0 0,-1 0 12 0 0,-3 0 2 0 0,-1-2 0 0 0,-1 2-60 0 0,-1 2-10 0 0,-3-3-4 0 0,-1-1 0 0 0,-1 3-52 0 0,1-2-8 0 0,-1-2-4 0 0,1 1 0 0 0,0-1-64 0 0,0 0-12 0 0,2-3-4 0 0,2 0 0 0 0,-1 1-112 0 0,1-3-22 0 0,0 0-6 0 0,3-3 0 0 0,1 1-240 0 0,0-2-50 0 0,1-3-10 0 0</inkml:trace>
  <inkml:trace contextRef="#ctx0" brushRef="#br3" timeOffset="81">4336 7656 1612 0 0,'4'4'72'0'0,"-4"-4"14"0"0,0 0-70 0 0,1 3-16 0 0,3 1 0 0 0,-3 1 0 0 0,-1-5 746 0 0,1 4 146 0 0,-1-1 28 0 0,3 1 8 0 0,0 0-782 0 0,1-4-146 0 0,-2 3-48 0 0,3-3 0 0 0,0 0-72 0 0,-1 0-14 0 0,1-3-2 0 0,0-1-2 0 0,1 0-4 0 0,0-2 0 0 0,-2 2 0 0 0,3-2 0 0 0,-1-1 174 0 0,-1 0 36 0 0,1 1 6 0 0,0-1 2 0 0,-1-2 68 0 0,-1 2 12 0 0,1-1 4 0 0,-1 2 0 0 0,0-3-28 0 0,-2 2-4 0 0,2-1-2 0 0,-1 1 0 0 0,-2-3-64 0 0,0 4-14 0 0,1-1 0 0 0,-2 0-2 0 0,0 1-46 0 0,0-3 18 0 0,0 3-18 0 0,-2 0 0 0 0,1 2 0 0 0,-2-1 0 0 0,0 4-24 0 0,-1-3 6 0 0,-1 2 34 0 0,-1 0 6 0 0,0 2 2 0 0,0 2 0 0 0,-2 0-24 0 0,-2 3-22 0 0,-1 1 6 0 0,2 0 0 0 0,-1 4 16 0 0,0 1-16 0 0,3 2 16 0 0,-3-3-16 0 0,3 5 16 0 0,-2-1 16 0 0,3 3-16 0 0,1 1 22 0 0,-2 2 42 0 0,4 3 10 0 0,-3-1 2 0 0,1 1 0 0 0,2 1 36 0 0,2-1 6 0 0,1-3 2 0 0,0 1 0 0 0,4-2-40 0 0,0-2-8 0 0,1 1-2 0 0,0-3 0 0 0,2 0-38 0 0,-2-3-8 0 0,0-1-2 0 0,2-1 0 0 0,-2-3-150 0 0,3-2-28 0 0,-1-1-6 0 0,-3-3-1602 0 0,2-2-320 0 0</inkml:trace>
  <inkml:trace contextRef="#ctx0" brushRef="#br3" timeOffset="82">4507 7698 1036 0 0,'8'4'46'0'0,"-5"-3"10"0"0,1 1-56 0 0,-1 1 0 0 0,1 1 0 0 0,0 0 0 0 0,1 3 1090 0 0,1-2 208 0 0,0 4 42 0 0,1 0 8 0 0,1 2-1070 0 0,-2 1-214 0 0,-2-1-44 0 0,1 2-20 0 0,1-2 0 0 0,-2 0 0 0 0,0-1 0 0 0,-3 1 0 0 0,2 1-66 0 0,-3-1-26 0 0,0-3-4 0 0,0-1-2 0 0,0-1 4 0 0,-1 0 2 0 0,-1 0 0 0 0,2-3 0 0 0,0-3 64 0 0,0 0 4 0 0,-3 0 24 0 0,1-2 34 0 0,1 1 22 0 0,-1-2 6 0 0,1 0 0 0 0,0-3-38 0 0,1 0-6 0 0,0 1-2 0 0,0-1 0 0 0,2 0-16 0 0,0-1 0 0 0,-2 0 0 0 0,3-1 0 0 0,0 1 30 0 0,0-2-6 0 0,2 1 0 0 0,1 1 0 0 0,-1-2-24 0 0,1 1 18 0 0,-2 1-18 0 0,2 1 16 0 0,1-2 0 0 0,-1 2 0 0 0,0 0 0 0 0,0 1 0 0 0,0 0-16 0 0,0 1 0 0 0,-1 1 0 0 0,0-1 0 0 0,1 3 0 0 0,-2-1 0 0 0,1 2 0 0 0,0 0 0 0 0,0 2 0 0 0,-3-1 0 0 0,3 3 0 0 0,-2-1 0 0 0,0 1 0 0 0,1 0-34 0 0,-2 2 8 0 0,0-1 2 0 0,-1 1-14 0 0,1-2-2 0 0,-2 5 0 0 0,3-5 0 0 0,-3 1-8 0 0,0 1 0 0 0,-2 0-2 0 0,2-4 0 0 0,0 3 50 0 0,0-3 0 0 0,2 1 0 0 0,-2-3 28 0 0,0 0 16 0 0,0 0 4 0 0,0 0 0 0 0,0 0 0 0 0,0 0 2 0 0,0 0 0 0 0,0 0 0 0 0,0 0 38 0 0,2-3 6 0 0,-1-3 2 0 0,1-1 0 0 0,2 1-58 0 0,0-3-12 0 0,-1 1-2 0 0,2-1 0 0 0,1-2 4 0 0,1 1 0 0 0,2 1 0 0 0,-1-1 0 0 0,0 0 4 0 0,-1 2 0 0 0,1 1 0 0 0,-1 1 0 0 0,3 1 10 0 0,-2-1 4 0 0,3 2 0 0 0,0-1 0 0 0,0 5-14 0 0,0-3-4 0 0,-1 3 0 0 0,2 3 0 0 0,-2-2-28 0 0,-1 5 16 0 0,2 2-16 0 0,-1-1 0 0 0,-1 2 0 0 0,0 1 0 0 0,1 1-16 0 0,-4 0 16 0 0,1 2-148 0 0,-4-1-16 0 0,2 0-4 0 0,-3 0-1656 0 0,-2-1-334 0 0</inkml:trace>
  <inkml:trace contextRef="#ctx0" brushRef="#br3" timeOffset="83">4904 7411 2648 0 0,'0'0'118'0'0,"0"0"24"0"0,0 0-114 0 0,-1-2-28 0 0,1-3 0 0 0,0 2 500 0 0,0 1 94 0 0,0-1 20 0 0,1 0 2 0 0,1 0-448 0 0,-1-1-92 0 0,1-2-18 0 0,0 3-2 0 0,1-1-56 0 0,1 1 0 0 0,-3-4 0 0 0,4 2 0 0 0,-1-1 0 0 0,-2 0-22 0 0,3 0 6 0 0,-1-2 0 0 0,0 0 16 0 0,1 0 0 0 0,1-1 0 0 0,2-3 0 0 0,-3 3 0 0 0,4-3 18 0 0,2 2 0 0 0,3-1 0 0 0,-3-1-18 0 0,1 0 0 0 0,2 1 0 0 0,0 0 0 0 0,1-1 0 0 0,3 2 0 0 0,-2-1 0 0 0,1 0 0 0 0,0-1 0 0 0,1 2 0 0 0,1-1 0 0 0,-1-2-22 0 0,3 2 22 0 0,1 0 0 0 0,-1-1 0 0 0,4 1 0 0 0,-5 1 0 0 0,2-2 0 0 0,-2 2 0 0 0,0-1 0 0 0,0 4-16 0 0,0-3 0 0 0,2 0 0 0 0,-3 3 0 0 0,2-1 16 0 0,-2 3 0 0 0,2-2 0 0 0,3 1 0 0 0,-2 2 0 0 0,1-2 16 0 0,-2 1 0 0 0,1 2 0 0 0,1-1-16 0 0,0 1-30 0 0,-2 0 8 0 0,3 2 2 0 0,0-2 20 0 0,0 1 0 0 0,-2 1-18 0 0,2 1 18 0 0,-5-2 0 0 0,3 2 0 0 0,-2 0 0 0 0,1 0 0 0 0,1 0 0 0 0,-1 0 0 0 0,-1 0 0 0 0,2 2 0 0 0,0-2 0 0 0,-3 3 0 0 0,2-2 0 0 0,-2 1 0 0 0,0-2 0 0 0,-2 1 0 0 0,0 2 0 0 0,2-2 16 0 0,0 2-16 0 0,-1-2 0 0 0,1 1 0 0 0,-1 3-22 0 0,2 1 22 0 0,-1-2 0 0 0,-1 2 0 0 0,1-1 0 0 0,-2 2 0 0 0,1 0-20 0 0,-1 1 20 0 0,-1 3 0 0 0,1-5 0 0 0,1 4 0 0 0,1-2 16 0 0,-2 0-16 0 0,1 3 18 0 0,-1-2-18 0 0,3 3 16 0 0,-3-3-16 0 0,-1 3 0 0 0,2-2 0 0 0,-3 1 0 0 0,1 1 0 0 0,-2-2 0 0 0,0 2-22 0 0,2 2 2 0 0,-3 1 0 0 0,2 0 20 0 0,2 0 28 0 0,-3 1-6 0 0,-1 0-2 0 0,0-2-20 0 0,1 4-22 0 0,-2-5 6 0 0,2 0 0 0 0,-3 0 16 0 0,-1-1 22 0 0,1-3-6 0 0,0 1 0 0 0,-2-1-16 0 0,0-1 0 0 0,-1-2 0 0 0,-2 1 16 0 0,2-3 10 0 0,-4 1 2 0 0,2 0 0 0 0,-2-1 0 0 0,2-1-4 0 0,-2-1 0 0 0,-1 0 0 0 0,0-1 0 0 0,0 0-24 0 0,2 0 16 0 0,-4-1-16 0 0,3 0 0 0 0,-3-1 0 0 0,2 1 0 0 0,-1-2 0 0 0,1 0 0 0 0,-1 0 0 0 0,0-2 22 0 0,0 1-6 0 0,-2-2-16 0 0,2 2 58 0 0,-1-3-2 0 0,1 3 0 0 0,-2-4 0 0 0,0 2-16 0 0,0-1-2 0 0,2 1-2 0 0,-2 0 0 0 0,1 0-12 0 0,-1-3-4 0 0,0 3 0 0 0,0 0 0 0 0,1-1-20 0 0,-1 2 16 0 0,2-2-16 0 0,-2 2 16 0 0,2 0-16 0 0,-2 2 0 0 0,0-1 0 0 0,0-1 0 0 0,0 9 0 0 0,1 1 0 0 0,0 0-22 0 0,1 3 6 0 0,1 0 0 0 0,1 0 16 0 0,-2 3-24 0 0,0-2 24 0 0,2 3-24 0 0,0-2 2 0 0,-3 0 0 0 0,1-2 0 0 0,1 0 0 0 0,-2 0 22 0 0,-1 0 0 0 0,0-2 20 0 0,0-1-20 0 0,0 1 44 0 0,-3-2-4 0 0,-1 2 0 0 0,-1-2 0 0 0,-1 2 32 0 0,-4 0 8 0 0,2-3 0 0 0,-3 3 0 0 0,-2-4-30 0 0,-1 1-4 0 0,-3-1-2 0 0,-3 0 0 0 0,-3 1-44 0 0,0-3 0 0 0,0 0 0 0 0,1 1-24 0 0,0 0-174 0 0,3-2-34 0 0,-2 0-8 0 0,2-2-1416 0 0,3 2-280 0 0</inkml:trace>
  <inkml:trace contextRef="#ctx0" brushRef="#br3" timeOffset="84">7187 7302 5946 0 0,'5'0'130'0'0,"-5"0"28"0"0,0 0 4 0 0,0 0 6 0 0,3 5-134 0 0,1 0-34 0 0,-3 2 0 0 0,3 0 0 0 0,-3 4 0 0 0,3 4 0 0 0,1-1 0 0 0,-2 6 0 0 0,-3 1 0 0 0,3 4-22 0 0,1 2 22 0 0,-3 3-20 0 0,-2 1-36 0 0,1 0-6 0 0,0 0-2 0 0,0-1 0 0 0,0 1 14 0 0,0-2 2 0 0,-2 1 0 0 0,4-5 0 0 0,-1 2-16 0 0,-1-6-4 0 0,-1 0 0 0 0,-1-1 0 0 0,4-4-178 0 0,-2 2-34 0 0,-3-6-8 0 0</inkml:trace>
  <inkml:trace contextRef="#ctx0" brushRef="#br3" timeOffset="85">7083 7258 6112 0 0,'0'0'136'0'0,"0"0"26"0"0,4-4 6 0 0,-2 0 2 0 0,1-2-136 0 0,1 2-34 0 0,-1-1 0 0 0,0-1 0 0 0,1-1 56 0 0,1 0 6 0 0,2 4 0 0 0,-2-5 0 0 0,1 4-102 0 0,1-2-18 0 0,4 4-6 0 0,-2-3 0 0 0,-1 1 16 0 0,2 0 0 0 0,4 2 2 0 0,1-1 0 0 0,-2 2 28 0 0,-1-1 18 0 0,3 4-24 0 0,-4-1 24 0 0,1-1-20 0 0,1 3 20 0 0,-2 0-16 0 0,1 2 16 0 0,2 2 0 0 0,-1-1 0 0 0,-4 3 0 0 0,1-1 0 0 0,1 2 0 0 0,0 3 32 0 0,-5-1-8 0 0,0 2-2 0 0,-3 0-22 0 0,-1 1 0 0 0,2 1 0 0 0,-5-1 0 0 0,-4 1 0 0 0,0-2 0 0 0,1 2-16 0 0,-2 0 16 0 0,-5-2 0 0 0,-1 4 32 0 0,-1 0-4 0 0,1 0-2 0 0,1-2-2 0 0,-2 1-2 0 0,-2-2 0 0 0,2-2 0 0 0,2 0-22 0 0,-3 1 0 0 0,-3-3 0 0 0,3-1 0 0 0,3 0-248 0 0,0-1-36 0 0,-4-1-6 0 0,3 1-2118 0 0</inkml:trace>
  <inkml:trace contextRef="#ctx0" brushRef="#br3" timeOffset="86">7431 7845 5896 0 0,'0'0'262'0'0,"0"0"52"0"0,-2 0-250 0 0,6-4-64 0 0,-4 4 0 0 0,3-2 76 0 0,2-1 4 0 0,1 1 0 0 0,2-3 0 0 0,-2 3-80 0 0,0-2-30 0 0,2-2 2 0 0,1 2 0 0 0,-1-2-20 0 0,1 2-2 0 0,-2 0-2 0 0,3-1 0 0 0,-1 2-10 0 0,0-1-2 0 0,-1 2 0 0 0,1 1 0 0 0,1-1 104 0 0,-2 2 18 0 0,0 0 6 0 0,-1 2 0 0 0,0-2-32 0 0,1 3-8 0 0,-3 1 0 0 0,-1-1 0 0 0,-2 4-24 0 0,0-1 0 0 0,3 2 0 0 0,-1 1-20 0 0,-6 3-48 0 0,0 0-10 0 0,4 0-2 0 0,-4 1 0 0 0,-1 1 4 0 0,-1 0 0 0 0,-1 1 0 0 0,1-2 0 0 0,2 0 76 0 0,-3 0 0 0 0,0-1 0 0 0,3 0 24 0 0,2-1 18 0 0,-3-2 6 0 0,2 0 0 0 0,1-3 0 0 0,0 0 24 0 0,4 2 8 0 0,-2-3 0 0 0,2 0 0 0 0,-2 1-16 0 0,7-3 0 0 0,3 0-2 0 0,3-3 0 0 0,0 4-24 0 0,2-4-6 0 0,4-1 0 0 0,-2-2 0 0 0,2 3-32 0 0,-3-3 0 0 0,2-1-22 0 0,-1-2 22 0 0,2 2-62 0 0,-2-3 2 0 0,0 1 0 0 0,-2-1 0 0 0,0-2-250 0 0,-1 1-50 0 0,-3 0-8 0 0</inkml:trace>
  <inkml:trace contextRef="#ctx0" brushRef="#br3" timeOffset="87">2348 1656 3110 0 0,'6'-5'136'0'0,"-4"2"32"0"0,-4-3-136 0 0,4 1-32 0 0,2 1 0 0 0,-1-1 0 0 0,0 0 374 0 0,0 1 66 0 0,1-2 16 0 0,1 2 0 0 0,0-1-288 0 0,0 2-60 0 0,-3-1-12 0 0,2 2 0 0 0,1 0-76 0 0,-3 0-20 0 0,-2 2-38 0 0,0 6-16 0 0,-1 1-2 0 0,-2 1-2 0 0,-4 2-70 0 0,2 1-16 0 0,-5 0 0 0 0,-1 4-2 0 0,0-2-12 0 0,-2 2-2 0 0,2-3 0 0 0,2 1 0 0 0,-3-2 84 0 0,4-4 16 0 0,2 2 4 0 0,3-3 0 0 0,-2-3 56 0 0,5 2 0 0 0,0-5 26 0 0,0 0-8 0 0,6 1 98 0 0,1 1 20 0 0,-1-4 2 0 0,1-1 2 0 0,6 0 70 0 0,-1-3 14 0 0,0 3 4 0 0,3-1 0 0 0,1-1-116 0 0,1 3-22 0 0,1-1-4 0 0,-5 2-2 0 0,-1 0-36 0 0,0 2-8 0 0,0 2-2 0 0,0 2 0 0 0,-6 2-38 0 0,-4 4 16 0 0,1 4-16 0 0,-7 5-1600 0 0,-3 4-330 0 0</inkml:trace>
  <inkml:trace contextRef="#ctx0" brushRef="#br3" timeOffset="88">3429 8518 3570 0 0,'-3'-4'318'0'0,"3"4"-254"0"0,-3-4-64 0 0,2 0 0 0 0,-2 0 402 0 0,-1 1 70 0 0,1 0 12 0 0,2 0 4 0 0,1 0-278 0 0,0 3-54 0 0,0 0-12 0 0,0 0 0 0 0,0 0-96 0 0,1 2-16 0 0,4 2-6 0 0,-2 2 0 0 0,3 4-26 0 0,0 4 0 0 0,0 2-24 0 0,2 4 24 0 0,1 1 0 0 0,-2 2 0 0 0,-1 2 24 0 0,-1 4-6 0 0,0 1-18 0 0,-1 1 0 0 0,-2 4 0 0 0,0-3 0 0 0,-2-1 0 0 0,-2 1-22 0 0,-2-1 6 0 0,1 1 0 0 0,-1-3-178 0 0,-3 0-36 0 0,1-4-6 0 0,1-2-2 0 0,-1-1-78 0 0,0-5-16 0 0,-1-4-4 0 0</inkml:trace>
  <inkml:trace contextRef="#ctx0" brushRef="#br3" timeOffset="89">3321 8574 5168 0 0,'-9'-7'230'0'0,"6"1"46"0"0,-1 1-220 0 0,1-1-56 0 0,-2-1 0 0 0,2 0 0 0 0,0-2 148 0 0,1 1 20 0 0,-1-1 2 0 0,2-1 2 0 0,1 0-108 0 0,1 1-24 0 0,1-2-2 0 0,1 0-2 0 0,1 0-36 0 0,3 0-24 0 0,2 1 2 0 0,1-1 2 0 0,1 2-4 0 0,0 0 0 0 0,2-1 0 0 0,0 3 0 0 0,1-3 24 0 0,1 4 0 0 0,-2 0 0 0 0,1 2 0 0 0,-1 3-30 0 0,4 1 6 0 0,-4 2 0 0 0,1 1 0 0 0,-1 3 24 0 0,0 0 0 0 0,-2 1 0 0 0,1 3 0 0 0,-3-3 0 0 0,1 5 0 0 0,-4-1 0 0 0,1-1 0 0 0,-2 3 0 0 0,-2-1 0 0 0,-2 3 0 0 0,-1-2 0 0 0,-3 2 18 0 0,1-1-2 0 0,-3 3-16 0 0,-4-1 24 0 0,1 2 0 0 0,-2-3-2 0 0,-2 0 0 0 0,0 1 0 0 0,-2-4 2 0 0,1 0 0 0 0,2 1 0 0 0,-2-4 0 0 0,1 0-80 0 0,0-1-16 0 0,4 1-4 0 0,1-2 0 0 0,1-1-270 0 0,1 0-54 0 0,-1-1-12 0 0,2 0-2 0 0</inkml:trace>
  <inkml:trace contextRef="#ctx0" brushRef="#br3" timeOffset="90">3563 8805 5032 0 0,'0'0'112'0'0,"0"0"22"0"0,0 0 4 0 0,0 4 2 0 0,0-4-112 0 0,0 4-28 0 0,0 0 0 0 0,0-1 0 0 0,4 4 0 0 0,-3-2 18 0 0,2-2-18 0 0,0 5 16 0 0,1-2-16 0 0,3 0-34 0 0,0 1 8 0 0,-2-2 2 0 0,1 1-80 0 0,-2 0-14 0 0,0 2-2 0 0,0-1-2 0 0,-2-1 34 0 0,1 2 8 0 0,-1 1 2 0 0,0-2 0 0 0,-4 0 78 0 0,2-1 0 0 0,-2 0 0 0 0,1 1 0 0 0,-1-2 40 0 0,0 1 22 0 0,1-3 4 0 0,-1 0 2 0 0,1-2-34 0 0,-1 2-6 0 0,2-3-2 0 0,0 0 0 0 0,-2 0 6 0 0,2 0 2 0 0,-4-1 0 0 0,4 1 0 0 0,-3-3 0 0 0,2 0 0 0 0,1 0 0 0 0,-2-1 0 0 0,1-3 14 0 0,1 2 4 0 0,0 0 0 0 0,0-3 0 0 0,0 3-4 0 0,3 0 0 0 0,-2-2 0 0 0,2 0 0 0 0,-1 0-6 0 0,1 0-2 0 0,0 0 0 0 0,1-2 0 0 0,1 1-6 0 0,-1 0-2 0 0,1-1 0 0 0,0-1 0 0 0,0 1-16 0 0,1 0-16 0 0,-1 0 24 0 0,3-2-24 0 0,2 2 26 0 0,0 1-8 0 0,-3 0-2 0 0,2-1 0 0 0,-1 3-16 0 0,-1 0 0 0 0,2 1 18 0 0,-2-1-18 0 0,-2 1 0 0 0,2 1 0 0 0,1 1 0 0 0,-4 0 0 0 0,3 1-24 0 0,-3 2-12 0 0,-1 0-4 0 0,0 0 0 0 0,0 0-294 0 0,0 2-58 0 0,-1 1-14 0 0,0 0-1602 0 0</inkml:trace>
  <inkml:trace contextRef="#ctx0" brushRef="#br3" timeOffset="91">3808 8786 3462 0 0,'0'0'152'0'0,"0"0"34"0"0,0 0-148 0 0,2 3-38 0 0,1 2 0 0 0,-2-3 294 0 0,2 4 50 0 0,-2-2 12 0 0,3 3 2 0 0,-2-1-168 0 0,3 3-34 0 0,-2 0-6 0 0,2 0-2 0 0,-1 3-86 0 0,1 0-18 0 0,0 0-4 0 0,-2 1 0 0 0,0-1-40 0 0,-3 2 0 0 0,0 1 0 0 0,0-1 0 0 0,-3 2-248 0 0,-1-1-38 0 0,-3 1-8 0 0,-1-2-1812 0 0</inkml:trace>
  <inkml:trace contextRef="#ctx0" brushRef="#br3" timeOffset="92">3801 8539 6336 0 0,'0'0'280'0'0,"0"0"58"0"0,-2-3-270 0 0,0 1-26 0 0,1 0-4 0 0,1 2-2 0 0,-2-3 0 0 0,2 3-414 0 0,-2-2-84 0 0</inkml:trace>
  <inkml:trace contextRef="#ctx0" brushRef="#br3" timeOffset="93">3981 8655 3916 0 0,'0'0'348'0'0,"0"0"-278"0"0,0 0-70 0 0,0 0 0 0 0,0 0 322 0 0,0 0 52 0 0,0 0 10 0 0,0 0 0 0 0,0 0-288 0 0,0 0-56 0 0,0 0-14 0 0,4 0-2 0 0,-4 0-48 0 0,0 0 6 0 0,0 0 0 0 0,2 5-28 0 0,-2-1-4 0 0,-2 0-2 0 0,-1 3 0 0 0,1-1 52 0 0,-1 3-16 0 0,-2-1 16 0 0,0 1 0 0 0,1 3 26 0 0,-1 0 16 0 0,0 0 4 0 0,0 1 0 0 0,1 0 10 0 0,-1-1 4 0 0,1 1 0 0 0,1-1 0 0 0,2 0-32 0 0,1-1-6 0 0,0 0-2 0 0,2 0 0 0 0,0-1-20 0 0,1-1 0 0 0,1-1-24 0 0,0 1 24 0 0,0-2 0 0 0,1-1 0 0 0,0 1 0 0 0,-1-2 0 0 0,2 1 0 0 0,-1-2 0 0 0,0-1 16 0 0,0-1-16 0 0,-1 2 40 0 0,0-2 0 0 0,2-2-2 0 0,1-2 0 0 0,-3 2-6 0 0,2-2-2 0 0,0-1 0 0 0,0 1 0 0 0,2-4-14 0 0,-1 2 0 0 0,-1-3-16 0 0,-1 1 24 0 0,2 0-24 0 0,-2-1 0 0 0,-1 0 0 0 0,2 0-20 0 0,-6 0-4 0 0,3 2-2 0 0,-3-2 0 0 0,0 1 0 0 0,0-1 4 0 0,-3 1 2 0 0,3-1 0 0 0,-4 2 0 0 0,1-1 4 0 0,-2 1 0 0 0,0-1 0 0 0,0 1 0 0 0,0 1 16 0 0,-1 1 0 0 0,1-3 0 0 0,-1 2 0 0 0,-2-1 0 0 0,1 1 0 0 0,1 0 0 0 0,1 1-16 0 0,-1-2 32 0 0,2-1 6 0 0,-1 0 2 0 0,1 1 0 0 0,2-2 14 0 0,-2 0 2 0 0,3 0 2 0 0,1 0 0 0 0,0 0-16 0 0,0 0-2 0 0,1 0-2 0 0,3-1 0 0 0,-2 1-22 0 0,3 0 0 0 0,-1-1 0 0 0,-1 4 0 0 0,4-2 20 0 0,-3 1-20 0 0,2-1 24 0 0,2 3-24 0 0,-1-1 0 0 0,0 2 0 0 0,2 0 0 0 0,1 2 0 0 0,0 2 0 0 0,1 0-18 0 0,1 2-2 0 0,1 2 0 0 0,-3 2 20 0 0,2 0 16 0 0,1 2-16 0 0,-2 0 22 0 0,0 5-22 0 0,-1 0-18 0 0,-2-2 18 0 0,0 3-26 0 0,-2-2-30 0 0,-2 3-8 0 0,0-1 0 0 0,-1-2 0 0 0,-1-2 64 0 0,-2 0 0 0 0,2 0-16 0 0,-2-1 16 0 0,0 0 0 0 0,-2-2 0 0 0,2 0 0 0 0,-2-1 20 0 0,-1-1 6 0 0,1 0 2 0 0,0-1 0 0 0,1-2 0 0 0,0-1 28 0 0,-1 1 8 0 0,0-3 0 0 0,2-1 0 0 0,0 0 28 0 0,0 0 6 0 0,0 0 2 0 0,0 0 0 0 0,-1-2 10 0 0,1-1 2 0 0,-2-3 0 0 0,2 1 0 0 0,2-1-60 0 0,-1-2-12 0 0,1 0 0 0 0,1 0-2 0 0,0-4-14 0 0,2 1-4 0 0,1 1 0 0 0,1-3 0 0 0,-2 1-20 0 0,3 0 0 0 0,0-2 0 0 0,0-1 0 0 0,2 0 0 0 0,1 1-28 0 0,1-1 6 0 0,-1 1 2 0 0,1 0-182 0 0,2 0-38 0 0,-4 1-6 0 0,1 3-2 0 0,-3 0-234 0 0,1 2-48 0 0,-1 0-10 0 0,-2 2-2 0 0</inkml:trace>
  <inkml:trace contextRef="#ctx0" brushRef="#br3" timeOffset="94">4450 8652 806 0 0,'8'6'34'0'0,"-7"-3"10"0"0,3 1-44 0 0,0 1 0 0 0,0 3 0 0 0,-1-1 0 0 0,2 0 1024 0 0,-1 3 194 0 0,-1 1 40 0 0,1-2 8 0 0,1 1-858 0 0,0 1-174 0 0,-1 1-34 0 0,1-1-6 0 0,-2-1-94 0 0,2-1-20 0 0,-3 0-2 0 0,0-1-2 0 0,0-1-324 0 0,0 2-66 0 0,-6-3-14 0 0</inkml:trace>
  <inkml:trace contextRef="#ctx0" brushRef="#br3" timeOffset="95">4479 8480 6530 0 0,'0'0'288'0'0,"0"0"62"0"0,0 0-280 0 0,-3-3-70 0 0,2 0 0 0 0,1 0 0 0 0,0 0 102 0 0,0 0 6 0 0,1-3 2 0 0,2 2 0 0 0,-1-3-412 0 0,0-3-82 0 0,1-10-16 0 0,0 0-2 0 0</inkml:trace>
  <inkml:trace contextRef="#ctx0" brushRef="#br3" timeOffset="96">4726 8153 6342 0 0,'0'0'140'0'0,"0"0"28"0"0,0 0 8 0 0,0 0 0 0 0,0 0-140 0 0,2 4-36 0 0,-2-1 0 0 0,0 3 0 0 0,0 1 20 0 0,3 2-4 0 0,-3 1 0 0 0,1 3 0 0 0,-1 0-60 0 0,0 5-12 0 0,0 2-4 0 0,-1 4 0 0 0,1 4-68 0 0,-3-2-12 0 0,1 3-4 0 0,0-2 0 0 0,1 2 64 0 0,-1-3 14 0 0,2 2 2 0 0,0-5 0 0 0,0 4 88 0 0,0-3 20 0 0,2-4 4 0 0,-1 0 0 0 0,1 0 62 0 0,3-3 12 0 0,-1-1 4 0 0,0-1 0 0 0,1-2-88 0 0,1-1-18 0 0,3-1-4 0 0,-2-1 0 0 0,1-2-16 0 0,3-1 0 0 0,-1-1 0 0 0,1-3 0 0 0,-2-2-44 0 0,2-1 0 0 0,-1-2 0 0 0,0-2 0 0 0,1-2-232 0 0,-1 0-46 0 0,0-4-10 0 0,-1 1-1978 0 0</inkml:trace>
  <inkml:trace contextRef="#ctx0" brushRef="#br3" timeOffset="97">4614 8575 1266 0 0,'0'0'56'0'0,"0"0"12"0"0,0 0 974 0 0,2-2 196 0 0,3-1 38 0 0,-1 1 8 0 0,3 0-994 0 0,2-2-198 0 0,0 2-40 0 0,0-1-8 0 0,3-1-44 0 0,2 1 16 0 0,-2 0-16 0 0,0 1 0 0 0,2-1 0 0 0,0 1-32 0 0,-1 1 4 0 0,3 1 2 0 0,-2 0-48 0 0,-1 1-10 0 0,-1 1-2 0 0,0-1 0 0 0,0 1 86 0 0,0 0 0 0 0,-2-2 0 0 0,3 3 0 0 0,-1-3 0 0 0,-1 0 28 0 0,0-3-4 0 0,0 3 0 0 0,-1-4-24 0 0,-1 0 0 0 0,3-1 0 0 0,-4 0 0 0 0,3-1 0 0 0,-3 0-32 0 0,2-3 6 0 0,-2 0 2 0 0,-2 2 24 0 0,1-2 16 0 0,-1 2 0 0 0,-1 0-16 0 0,-2 0 0 0 0,3 1 0 0 0,-4 1-20 0 0,0-1 20 0 0,2 2 0 0 0,-3 0 0 0 0,-1 1 0 0 0,0 3 16 0 0,0 0 32 0 0,0 0 4 0 0,0 0 2 0 0,0 0 0 0 0,2 4-54 0 0,-2 3 0 0 0,0 4-24 0 0,3 1 24 0 0,-2 4-20 0 0,3 3 20 0 0,-2 4 0 0 0,3 1 0 0 0,0 1 0 0 0,-1 4 0 0 0,0 0-32 0 0,0 6 4 0 0,-1-2 2 0 0,1 2 0 0 0,-1-1-50 0 0,-3-2-10 0 0,0-2-2 0 0,0-1 0 0 0,-3-4 10 0 0,-2-1 2 0 0,-3-2 0 0 0,-1 3 0 0 0,0-6 188 0 0,-1 2 36 0 0,-1-3 8 0 0,2-2 2 0 0,-2-2 34 0 0,0-1 8 0 0,3-2 2 0 0,-5-2 0 0 0,0-2-90 0 0,-1-2-16 0 0,3-1-6 0 0,-1-3 0 0 0,0 1-54 0 0,-1-4-12 0 0,0-2 0 0 0,6 0-2 0 0,0-2-22 0 0,1-3 0 0 0,0-4-20 0 0,3-1 20 0 0,2-1-32 0 0,1-4 8 0 0,0 0 0 0 0,3-2 0 0 0,4 0-22 0 0,4 2-2 0 0,3-4-2 0 0,0 3 0 0 0,0-1-194 0 0,0 0-38 0 0,3 3-8 0 0,-2-3-2326 0 0</inkml:trace>
  <inkml:trace contextRef="#ctx0" brushRef="#br3" timeOffset="98">5345 8979 6336 0 0,'0'0'280'0'0,"1"5"58"0"0,-1 1-270 0 0,3 0-68 0 0,0 3 0 0 0,2 2 0 0 0,1 3 54 0 0,0 1-4 0 0,0 1 0 0 0,2 4 0 0 0,0-3-50 0 0,-3 5 0 0 0,3 3 0 0 0,-3 0 0 0 0,1 4 0 0 0,-1-1-28 0 0,-2-1 10 0 0,1 2 2 0 0,-1-1-8 0 0,1-2-2 0 0,-2-1 0 0 0,-1-1 0 0 0,-1-1-30 0 0,0 1-8 0 0,0-6 0 0 0,0 1 0 0 0,-3-4-100 0 0,1 1-20 0 0,-1-6-6 0 0,-1 1-1508 0 0,2-4-302 0 0</inkml:trace>
  <inkml:trace contextRef="#ctx0" brushRef="#br3" timeOffset="99">5425 9095 6156 0 0,'-2'-5'272'0'0,"0"2"56"0"0,-1-1-262 0 0,1-1-66 0 0,1-1 0 0 0,0-2 0 0 0,-1 0 110 0 0,2-3 8 0 0,2 0 2 0 0,-1-1 0 0 0,0-1-96 0 0,4 1-24 0 0,1-1 0 0 0,1-1 0 0 0,0 1 0 0 0,3 2-28 0 0,0 1 6 0 0,1 0 2 0 0,0 2 20 0 0,3 0-16 0 0,-3 4 16 0 0,0-1-16 0 0,3 1 16 0 0,1 3 16 0 0,-2-2-16 0 0,-1 3 22 0 0,1 2 2 0 0,-1 0 2 0 0,1 4 0 0 0,-3 1 0 0 0,-1 0-26 0 0,0 2 0 0 0,1 2 0 0 0,-4 2 0 0 0,-1 4-26 0 0,-3 1 2 0 0,-2 0 0 0 0,-1 1 0 0 0,-2 0 24 0 0,-2 1 0 0 0,-5 1-20 0 0,-3 0 20 0 0,-1 3-32 0 0,-1-6 0 0 0,-2 7 2 0 0,0-5 0 0 0,2-2-22 0 0,-2-1-4 0 0,1 2-2 0 0,3-5 0 0 0,0 2-222 0 0,1-6-46 0 0,1-1-8 0 0,2-1-2078 0 0</inkml:trace>
  <inkml:trace contextRef="#ctx0" brushRef="#br3" timeOffset="100">5761 9315 5436 0 0,'0'0'120'0'0,"0"0"24"0"0,0 0 4 0 0,4-2 4 0 0,2 0-120 0 0,1-1-32 0 0,-1-3 0 0 0,1 1 0 0 0,4-1 0 0 0,0 0 0 0 0,-1-3 0 0 0,1 1 0 0 0,1 0-68 0 0,-2 0-6 0 0,1 0-2 0 0,-2 2 0 0 0,0 0 76 0 0,-1 1 0 0 0,-1 1 0 0 0,0 2 0 0 0,-1-2 48 0 0,-1 3 26 0 0,0 1 6 0 0,0 1 0 0 0,-1 0-14 0 0,0 3-2 0 0,-1 0 0 0 0,1 0 0 0 0,-2 4-64 0 0,0 2 0 0 0,-2-1 0 0 0,-2 5 0 0 0,1 0 0 0 0,0-1 0 0 0,-3 0-24 0 0,1 5 6 0 0,-1-4 18 0 0,0 1-16 0 0,-1 1 16 0 0,0-1-16 0 0,3 0 16 0 0,-2 2 0 0 0,0-1 0 0 0,1-2 0 0 0,2-1 16 0 0,-1-3 6 0 0,2 0 2 0 0,2 0 0 0 0,-1-3 32 0 0,2-1 6 0 0,2-1 2 0 0,0-2 0 0 0,5-1-104 0 0,-1-4-18 0 0,4-1-6 0 0,0-6 0 0 0,4 1-108 0 0,1-5-22 0 0,1-4-6 0 0,-2-2-2118 0 0</inkml:trace>
  <inkml:trace contextRef="#ctx0" brushRef="#br3" timeOffset="101">6276 8860 5946 0 0,'0'0'130'0'0,"0"0"28"0"0,0 0 4 0 0,7-3 6 0 0,1 1-134 0 0,0 0-34 0 0,2-2 0 0 0,2 1 0 0 0,2 0 24 0 0,-1-2-4 0 0,5 1 0 0 0,-2 0 0 0 0,4 1-4 0 0,3 0-16 0 0,0-2 24 0 0,0 3-8 0 0,0-2 0 0 0,2 4-16 0 0,-4-1 24 0 0,1-2-8 0 0,-1 3-16 0 0,0-2 0 0 0,-2 1 0 0 0,2 1 0 0 0,-3 0-136 0 0,-2-3-30 0 0,-6 1-6 0 0,1 2-2 0 0,0-1-238 0 0,-4-1-48 0 0,-3 2-10 0 0</inkml:trace>
  <inkml:trace contextRef="#ctx0" brushRef="#br3" timeOffset="102">6366 8677 6516 0 0,'0'0'144'0'0,"0"0"28"0"0,0 0 6 0 0,0 0 6 0 0,0 0-148 0 0,6 0-36 0 0,0-1 0 0 0,2 0 0 0 0,2-1 70 0 0,4-1 6 0 0,1 1 2 0 0,5-2 0 0 0,6 1-46 0 0,-2-2-8 0 0,2 0 0 0 0,0 0-2 0 0,3-1-124 0 0,-3 0-24 0 0,4-1-4 0 0,-2 2-2 0 0,-4-3-160 0 0,-3 4-32 0 0,2-2-6 0 0,-7 3-2182 0 0</inkml:trace>
  <inkml:trace contextRef="#ctx0" brushRef="#br3" timeOffset="103">7179 8451 6810 0 0,'0'0'150'0'0,"0"0"30"0"0,4 3 6 0 0,0 4 6 0 0,-1 0-152 0 0,0 4-40 0 0,7 1 0 0 0,-2 3 0 0 0,3 2-24 0 0,-1 2-10 0 0,-2-1-4 0 0,2 5 0 0 0,0-2 12 0 0,-1 0 2 0 0,-3 1 0 0 0,0 1 0 0 0,1 1 2 0 0,-1 1 2 0 0,-2-2 0 0 0,-1 1 0 0 0,-1-2-20 0 0,-1-3-2 0 0,1-1-2 0 0,-2-3 0 0 0,-3 0-54 0 0,3-3-12 0 0,0-2-2 0 0,-4-1 0 0 0,1-2-214 0 0,1-2-42 0 0,-2 0-10 0 0</inkml:trace>
  <inkml:trace contextRef="#ctx0" brushRef="#br3" timeOffset="104">7055 8398 806 0 0,'0'-3'72'0'0,"0"0"-72"0"0,0 0 0 0 0,0-2 0 0 0,0 2 1042 0 0,1-3 196 0 0,-1 0 38 0 0,3-3 8 0 0,-2 3-912 0 0,2-4-182 0 0,2-1-38 0 0,1 3-6 0 0,-1-1-104 0 0,3 1-20 0 0,1-1-6 0 0,2 0 0 0 0,-1 3-16 0 0,3-3 0 0 0,0 4-20 0 0,1-2 20 0 0,-2 3-16 0 0,1 1 16 0 0,2 1 0 0 0,-2 0-18 0 0,-1 2 18 0 0,0 3 0 0 0,2 0 0 0 0,-1 2 0 0 0,-4 2 0 0 0,2 2 0 0 0,-2-1 0 0 0,-1 4 0 0 0,-1 0-72 0 0,0 2-6 0 0,-6 1 0 0 0,0-1 0 0 0,1 1 24 0 0,-5 0 6 0 0,-3 3 0 0 0,-3-1 0 0 0,-2 1-46 0 0,-4 1-8 0 0,-3 0-2 0 0,1 2 0 0 0,-4 0-152 0 0,3-2-32 0 0,-1 1-8 0 0,2-4-1682 0 0</inkml:trace>
  <inkml:trace contextRef="#ctx0" brushRef="#br3" timeOffset="105">7462 8672 4406 0 0,'-7'6'194'0'0,"5"-1"42"0"0,4 0-188 0 0,0 2-48 0 0,0 1 0 0 0,-1 1 0 0 0,1 0 148 0 0,2 0 20 0 0,1 1 6 0 0,-2-2 0 0 0,1 2-154 0 0,-3-2-20 0 0,4 1-24 0 0,-3 0 4 0 0,2-1-124 0 0,-3-2-26 0 0,-1-2-6 0 0,0 3 0 0 0,0 0 138 0 0,0-4 38 0 0,-1 3 0 0 0,1-3-16 0 0,0-3 176 0 0,0 0 38 0 0,0 2 6 0 0,0-2 2 0 0,0 0-30 0 0,0 0-8 0 0,0 0 0 0 0,0 0 0 0 0,0 0-44 0 0,0 0-10 0 0,0 0-2 0 0,0 0 0 0 0,0-2-26 0 0,1-3-6 0 0,3 0-2 0 0,-2-1 0 0 0,1-1-48 0 0,2-2-10 0 0,0 1-2 0 0,1-1 0 0 0,-1 0-18 0 0,1 1 16 0 0,-2-2-16 0 0,3 3 16 0 0,0-3-16 0 0,-1 1 24 0 0,-1 2-24 0 0,3 0 24 0 0,-1 0-24 0 0,0 0 0 0 0,-1 0 0 0 0,0 0 16 0 0,0 1-16 0 0,-1 0-34 0 0,2 2 8 0 0,-1-2 2 0 0,-2 1-152 0 0,4 1-28 0 0,2-1-6 0 0,-4 1-2 0 0,-6 0-176 0 0,3 2-36 0 0,3-1-6 0 0,1 0-2 0 0</inkml:trace>
  <inkml:trace contextRef="#ctx0" brushRef="#br3" timeOffset="106">7795 8665 4470 0 0,'6'7'198'0'0,"-1"-4"42"0"0,-1 3-192 0 0,3-1-48 0 0,-2 4 0 0 0,3 1 0 0 0,0-1 322 0 0,1 1 56 0 0,0 1 12 0 0,0-1 2 0 0,1 3-212 0 0,0-3-42 0 0,-3 2-8 0 0,1 0-2 0 0,-3-3-72 0 0,1 3-14 0 0,-2-5-2 0 0,0 1-2 0 0,-4-2-214 0 0,0 0-44 0 0,-1 0-8 0 0,-6-3-2422 0 0</inkml:trace>
  <inkml:trace contextRef="#ctx0" brushRef="#br3" timeOffset="107">7839 8488 6126 0 0,'0'0'272'0'0,"0"0"56"0"0,0 0-264 0 0,-2-4-64 0 0,0 1-2710 0 0</inkml:trace>
  <inkml:trace contextRef="#ctx0" brushRef="#br3" timeOffset="108">8044 8583 806 0 0,'0'0'72'0'0,"1"3"-72"0"0,4-2 0 0 0,-2 1 1056 0 0,1-1 196 0 0,0 0 40 0 0,1 1 8 0 0,0-2-1024 0 0,1 0-204 0 0,-3 3-42 0 0,3-3-8 0 0,-2 2-120 0 0,-1 0-24 0 0,1 1-6 0 0,-2-2 0 0 0,0 5 0 0 0,-2-3-2 0 0,1 1 0 0 0,-2 1 0 0 0,-1 0 176 0 0,0 2 34 0 0,1-1 8 0 0,0 1 2 0 0,-3 2 66 0 0,4-1 12 0 0,-3 0 4 0 0,2 1 0 0 0,0 1-50 0 0,-3 0-10 0 0,2 2 0 0 0,0-1-2 0 0,2 0-70 0 0,-1-1-16 0 0,-1 1 0 0 0,0-2-2 0 0,2-1-2 0 0,0 0 0 0 0,0-1 0 0 0,2 0 0 0 0,0 0-20 0 0,0-2 0 0 0,-1 0 0 0 0,3-3 0 0 0,-1 2 48 0 0,1-3 26 0 0,2 1 6 0 0,1-2 0 0 0,0 0-34 0 0,-1-2-6 0 0,-1 1-2 0 0,2-3 0 0 0,2 2-6 0 0,-2-4-2 0 0,2 0 0 0 0,-1 0 0 0 0,0-3-30 0 0,-2 3-26 0 0,-1-1 4 0 0,1 0 2 0 0,-3-2 20 0 0,-1 0-26 0 0,-1 1 10 0 0,-1 0 16 0 0,-3-1-40 0 0,0 0 6 0 0,-3 1 2 0 0,-1-2 0 0 0,-2 2 14 0 0,0 1 18 0 0,0 0-26 0 0,0 1 10 0 0,-4-3-40 0 0,3 2-8 0 0,1 0-2 0 0,-1 1 0 0 0,1-1 66 0 0,1 0-16 0 0,0 0 16 0 0,3 2 0 0 0,-2-3 0 0 0,4 4 0 0 0,-3-3 0 0 0,1 1 0 0 0,2 2 54 0 0,2-3 10 0 0,-3 1 4 0 0,3 2 0 0 0,1-1-42 0 0,0 0-8 0 0,0-1-2 0 0,1 3 0 0 0,3-2 0 0 0,-1-1 0 0 0,-1 2 0 0 0,5 1 0 0 0,-1-2-16 0 0,2 3 0 0 0,0-1 0 0 0,3 1 0 0 0,-1 2 0 0 0,1 0 0 0 0,-1 0-20 0 0,3 3 20 0 0,1 1-20 0 0,0 1 20 0 0,-2-2-20 0 0,1 5 20 0 0,0 2 0 0 0,-2-3 0 0 0,1 3 0 0 0,-3 2 0 0 0,0 0-26 0 0,0 0 6 0 0,-2-2 2 0 0,0 2 0 0 0,-2 0-36 0 0,1-2-6 0 0,-2 1-2 0 0,1-1 0 0 0,-4 2 38 0 0,-1-1 24 0 0,1-1-26 0 0,-1-1 10 0 0,-1 0 16 0 0,1-2 22 0 0,0 1-6 0 0,-1-2 0 0 0,-3-1 40 0 0,3 2 8 0 0,1-3 2 0 0,-3-2 0 0 0,3-2 50 0 0,0 0 10 0 0,0 0 2 0 0,0 0 0 0 0,0 0-46 0 0,0 0-8 0 0,0 0-2 0 0,0 0 0 0 0,-1-3-12 0 0,1-4-4 0 0,1 1 0 0 0,3-5 0 0 0,0 2-56 0 0,-1 0 0 0 0,3-4 0 0 0,2 0 0 0 0,-1 1-32 0 0,2-2-20 0 0,0 0-4 0 0,0 2 0 0 0,3-1-116 0 0,-4 1-24 0 0,2-2-4 0 0,-2 2-2 0 0,-1 1-134 0 0,0-1-24 0 0,2 3-8 0 0,0 2-1292 0 0,-3 2-260 0 0</inkml:trace>
  <inkml:trace contextRef="#ctx0" brushRef="#br3" timeOffset="109">8466 8539 806 0 0,'4'8'72'0'0,"-1"-4"-72"0"0,1 2 0 0 0,1 1 0 0 0,-2 1 952 0 0,2 0 178 0 0,-1 1 36 0 0,1-2 6 0 0,-3 1-746 0 0,4 1-148 0 0,-3-2-30 0 0,-1-2-8 0 0,0 1-280 0 0,-2-1-58 0 0,2-1-12 0 0,-2 0-2398 0 0</inkml:trace>
  <inkml:trace contextRef="#ctx0" brushRef="#br3" timeOffset="110">8458 8482 6796 0 0,'3'-1'150'0'0,"-2"-3"30"0"0,-1 2 6 0 0,0 0 6 0 0,2-3-154 0 0,0 0-38 0 0,0 1 0 0 0,0-2 0 0 0,0 1 0 0 0,-1-2 0 0 0,1-2 16 0 0,-1-1-2030 0 0,-1-3-406 0 0</inkml:trace>
  <inkml:trace contextRef="#ctx0" brushRef="#br3" timeOffset="111">8691 8066 5954 0 0,'0'0'264'0'0,"0"0"54"0"0,3 3-254 0 0,0 2-64 0 0,1 0 0 0 0,0 3 0 0 0,1 2 50 0 0,1 0-2 0 0,-1 4 0 0 0,-1 1 0 0 0,0 0-48 0 0,1 1-40 0 0,-3 4 6 0 0,3 1 2 0 0,-3 1-64 0 0,0 3-14 0 0,-1 0-2 0 0,-1 0 0 0 0,1 0 112 0 0,1 0 0 0 0,1-2 16 0 0,-3-1 0 0 0,0 0 86 0 0,3-3 16 0 0,-1-1 2 0 0,3 0 2 0 0,-1-3-2 0 0,-1 0-2 0 0,1-2 0 0 0,2-1 0 0 0,-1-2-86 0 0,0-1-16 0 0,3 1-16 0 0,-2-5 24 0 0,0-1-140 0 0,0-1-28 0 0,4-3-4 0 0,-5-3-2 0 0,2 0-212 0 0,-2-3-44 0 0,1-4-8 0 0</inkml:trace>
  <inkml:trace contextRef="#ctx0" brushRef="#br3" timeOffset="112">8699 8441 6588 0 0,'0'0'144'0'0,"0"0"32"0"0,0 0 4 0 0,4 0 4 0 0,0-3-146 0 0,1-1-38 0 0,1 2 0 0 0,3-3 0 0 0,-2 1 58 0 0,4-1 6 0 0,1-1 0 0 0,3 2 0 0 0,-2-2-104 0 0,2 2-22 0 0,0-1-2 0 0,3-1-2 0 0,-3 3 66 0 0,0 3-16 0 0,0-2 16 0 0,0 4 0 0 0,-1-2-16 0 0,-1 3 16 0 0,-4 0-24 0 0,3 0 24 0 0,-2 2-20 0 0,1-2 20 0 0,1 1-16 0 0,-3-1 16 0 0,1 3-24 0 0,1-2 4 0 0,-2-4 2 0 0,2 3 0 0 0,-4-3-4 0 0,3 0 0 0 0,-4 0 0 0 0,5-1 0 0 0,-2-1-50 0 0,-2-1-8 0 0,-1-1-4 0 0,1-2 0 0 0,-2-1 28 0 0,1 0 8 0 0,-2 0 0 0 0,0 0 0 0 0,0-4 48 0 0,-1 3 0 0 0,0-1 0 0 0,-2 0 0 0 0,2 2 16 0 0,-3-1 2 0 0,0 4 0 0 0,0-2 0 0 0,0 2 22 0 0,0 1 2 0 0,0 0 2 0 0,0 3 0 0 0,0 0-20 0 0,0 0-2 0 0,-4 2-2 0 0,1 3 0 0 0,-1 2-44 0 0,0 3-10 0 0,1 1-2 0 0,0 3 0 0 0,2 2 6 0 0,-1 1 2 0 0,0 3 0 0 0,1 4 0 0 0,0 1 28 0 0,-3 4 0 0 0,4 3-20 0 0,-1 1 20 0 0,-4 1-88 0 0,0 2-10 0 0,2 1-2 0 0,0 0 0 0 0,-2 0-4 0 0,-3-3 0 0 0,-3-1 0 0 0,2-1 0 0 0,-3 0 72 0 0,-5 0 12 0 0,1-2 4 0 0,1-2 0 0 0,-4-2 16 0 0,0-1 22 0 0,-1-6-6 0 0,0 1 0 0 0,0-4 142 0 0,3-2 26 0 0,-4-4 8 0 0,3-2 0 0 0,-3-3-52 0 0,3 0-10 0 0,2-2-2 0 0,-4-4 0 0 0,4-3-104 0 0,-2-1-24 0 0,0-2 0 0 0,5-1 0 0 0,-2-1 0 0 0,5-4 26 0 0,0-1-4 0 0,2-1-2 0 0,-1-1 0 0 0,7-1 0 0 0,-1-1 0 0 0,5-1 0 0 0,-1 5 28 0 0,4-3 8 0 0,3 1 0 0 0,2 0 0 0 0,0 0 2 0 0,2 0 2 0 0,1 0 0 0 0,2-1 0 0 0,0 1-16 0 0,8 1-4 0 0,-1 0 0 0 0,5 0 0 0 0,-2 3-56 0 0,4-1-14 0 0,-2 1-2 0 0,1 3 0 0 0,0-1 10 0 0,-1 4 2 0 0,2-1 0 0 0,-4 0 0 0 0,-1 4-72 0 0,0-3-14 0 0,-3 0-4 0 0,-2 1 0 0 0,-2 1-242 0 0,-3-2-50 0 0,0 1-10 0 0</inkml:trace>
  <inkml:trace contextRef="#ctx0" brushRef="#br3" timeOffset="113">9642 7991 6472 0 0,'0'0'288'0'0,"0"0"56"0"0,0 0-274 0 0,0 4-70 0 0,0 1 0 0 0,0 1 0 0 0,0 5 90 0 0,3 2 6 0 0,-2 3 0 0 0,0 3 0 0 0,1 4-80 0 0,0 4-16 0 0,-1 0 0 0 0,0 2 0 0 0,3 5-26 0 0,-3 0 2 0 0,2 2 0 0 0,-2-1 0 0 0,0 2 40 0 0,0-3 10 0 0,1 1 2 0 0,0 0 0 0 0,0-2-28 0 0,1 1 0 0 0,1-2 0 0 0,-1-6 0 0 0,0-1 0 0 0,2-3 0 0 0,-2-1 0 0 0,0-1 0 0 0,-1-4-202 0 0,2-2-46 0 0,-1-3-10 0 0,-1-4-2512 0 0</inkml:trace>
  <inkml:trace contextRef="#ctx0" brushRef="#br3" timeOffset="114">9664 8051 5184 0 0,'0'0'230'0'0,"0"0"46"0"0,1-3-220 0 0,0-3-56 0 0,2 1 0 0 0,1-2 0 0 0,-2 1 174 0 0,3 0 24 0 0,3-2 4 0 0,-1 2 2 0 0,0-1-150 0 0,3 0-30 0 0,3 1-8 0 0,1-2 0 0 0,1 2-16 0 0,0 3 0 0 0,2-1 0 0 0,-1 1-22 0 0,1 3 22 0 0,-2 0 0 0 0,0 0 16 0 0,-1 3-16 0 0,0 1 54 0 0,1 2 2 0 0,-2 1 0 0 0,2 4 0 0 0,-1 2-40 0 0,0 1-16 0 0,0 2 16 0 0,-2 1-16 0 0,0 0 0 0 0,-4 0 0 0 0,-2 1 0 0 0,-3 0 0 0 0,-3-2-26 0 0,-3 3 10 0 0,-3-2 16 0 0,-5 1-26 0 0,-1 0 26 0 0,-3-1 0 0 0,0 0 0 0 0,-2-1 0 0 0,-2 2 0 0 0,-2-2 0 0 0,-3-1-22 0 0,-1-1 22 0 0,5-2-120 0 0,-4-1-8 0 0,2 0-4 0 0,1-2-1596 0 0,2-2-318 0 0</inkml:trace>
  <inkml:trace contextRef="#ctx0" brushRef="#br3" timeOffset="115">10026 8604 1728 0 0,'0'0'152'0'0,"0"0"-120"0"0,0 0-32 0 0,3 3 756 0 0,-3-3 146 0 0,0 4 28 0 0,0-2 6 0 0,0 4-732 0 0,0-2-148 0 0,0 1-28 0 0,-1 1-6 0 0,-2 0-138 0 0,-2 0-28 0 0,1 3-4 0 0,-2-2-2 0 0,3 1 22 0 0,-1-1 6 0 0,1 3 0 0 0,1-3 0 0 0,2 0 168 0 0,0 2 34 0 0,0-2 6 0 0,4-2 2 0 0,-1 1 98 0 0,0 0 22 0 0,-1-4 2 0 0,4-1 2 0 0,1 1-40 0 0,1-4-8 0 0,1 0-2 0 0,1-2 0 0 0,1-2-20 0 0,2-2-6 0 0,-3 0 0 0 0,1 0 0 0 0,0-1-78 0 0,-3 0-16 0 0,0 1-2 0 0,-2-3-2 0 0,-1 2 10 0 0,-4 0 4 0 0,1 0 0 0 0,-4 0 0 0 0,1-2-28 0 0,-4 1-8 0 0,-5 1 0 0 0,1 0 0 0 0,-3-2-38 0 0,-2 3-8 0 0,-2-1-2 0 0,-5 2-1944 0 0,0 0-388 0 0</inkml:trace>
  <inkml:trace contextRef="#ctx0" brushRef="#br1" timeOffset="116">6078 9690 4608 0 0,'0'0'204'0'0,"0"0"42"0"0,0 0-198 0 0,0 0 174 0 0,0 0 34 0 0,0 0 6 0 0,0 0 2 0 0,0 0-166 0 0,3 5-32 0 0,-1-2-6 0 0,0 4-2 0 0,5 2-18 0 0,-3-1-2 0 0,2 3-2 0 0,-1 2 0 0 0,3-1-4 0 0,-2 3 0 0 0,1 2 0 0 0,1 1 0 0 0,-3 1 16 0 0,3-2 4 0 0,-2 0 0 0 0,0 0 0 0 0,-1-4-28 0 0,-1 0-8 0 0,1-3 0 0 0,-2 0 0 0 0,-2-3 6 0 0,2-2 0 0 0,1 0 0 0 0,-1-3 0 0 0,1 1-22 0 0,0-3-22 0 0,2-1 6 0 0,-1-3 0 0 0,1-3-6 0 0,1 1 0 0 0,-1-1 0 0 0,0-3 0 0 0,4-2 0 0 0,-5 1 0 0 0,3-3 0 0 0,-1 1 0 0 0,-1-2-2 0 0,0 3-2 0 0,-1-1 0 0 0,1 5 0 0 0,-2-2-38 0 0,3 2-6 0 0,-3 3-2 0 0,2 1 0 0 0,0 1-10 0 0,-3 1-4 0 0,2 1 0 0 0,0 2 0 0 0,1 1-24 0 0,0 2-4 0 0,1 3-2 0 0,0-3 0 0 0,1 4 34 0 0,1-1 6 0 0,2-1 2 0 0,0-2 0 0 0,0 0 74 0 0,1-1 0 0 0,-2-2 0 0 0,2-1 24 0 0,1-1 118 0 0,-1-2 24 0 0,-2-3 4 0 0,0 0 2 0 0,0-1-6 0 0,-1-1-2 0 0,-2-1 0 0 0,-1 1 0 0 0,-1-2-36 0 0,1 1-6 0 0,-1-3-2 0 0,-2 1 0 0 0,0 0-48 0 0,-1 0-8 0 0,-2 1-4 0 0,0-1 0 0 0,0-1-24 0 0,-2 3-4 0 0,-1-3-2 0 0,0 3 0 0 0,-2 0-30 0 0,1-1 0 0 0,-1 0 16 0 0,1 1-16 0 0,-1-2-98 0 0,0 1-26 0 0,1 1-4 0 0,-1 1-2 0 0,2-1-238 0 0,3-4-48 0 0</inkml:trace>
  <inkml:trace contextRef="#ctx0" brushRef="#br1" timeOffset="117">6711 9337 6400 0 0,'-4'5'142'0'0,"1"-1"28"0"0,1 1 6 0 0,0 4 2 0 0,0 2-142 0 0,0 4-36 0 0,2 1 0 0 0,2 4 0 0 0,1 1 16 0 0,2 1-16 0 0,0 0 24 0 0,2 4-24 0 0,-1-1 0 0 0,3 2 0 0 0,-1 2 0 0 0,1-2 0 0 0,1 1-332 0 0,-3-2-54 0 0,0-3-12 0 0,-1 0-2 0 0,-2-4 216 0 0,-1-3 44 0 0,0-1 8 0 0,-2-1 2 0 0,-1-4 226 0 0,2 2 48 0 0,0-4 8 0 0,-2 0 0 0 0,0-3 78 0 0,0 1 14 0 0,1-2 4 0 0,-1-4 0 0 0,0 0-176 0 0,0 0-32 0 0,0 0-8 0 0,2-7-2 0 0,-1 1-48 0 0,3-2-10 0 0,-3-3-2 0 0,3 0 0 0 0,0 1-52 0 0,0-2-12 0 0,1 1-2 0 0,-1 0 0 0 0,0-1 78 0 0,0-1 18 0 0,1 2 0 0 0,0 1 0 0 0,-2 0 0 0 0,1 1 22 0 0,3-2-6 0 0,-3 4 0 0 0,-1-3 48 0 0,2 3 10 0 0,-1 2 2 0 0,1 1 0 0 0,-2-1-36 0 0,2 0-8 0 0,-1-2-2 0 0,2 6 0 0 0,-1-4-10 0 0,1 3-2 0 0,0-1 0 0 0,1 3 0 0 0,0-1-18 0 0,1 1 0 0 0,-2 1 0 0 0,2 2 0 0 0,-2-1 54 0 0,1 4 6 0 0,-1 0 2 0 0,3 1 0 0 0,-3 2-36 0 0,-2 0-6 0 0,4 3-2 0 0,-5-1 0 0 0,1 2 12 0 0,-1 2 2 0 0,1 0 0 0 0,-1 2 0 0 0,-3 0 8 0 0,-2 1 4 0 0,1 3 0 0 0,0 2 0 0 0,-5 1-44 0 0,0-3-30 0 0,1 1 6 0 0,-2-2 0 0 0,0-3-206 0 0,-2 0-40 0 0,0-2-8 0 0,3-5-2370 0 0</inkml:trace>
  <inkml:trace contextRef="#ctx0" brushRef="#br1" timeOffset="118">7236 9668 6414 0 0,'0'0'142'0'0,"4"4"28"0"0,-3 1 6 0 0,2 0 4 0 0,1 0-144 0 0,0 0-36 0 0,-1 1 0 0 0,2 1 0 0 0,-1 2 104 0 0,2-1 16 0 0,-3 0 0 0 0,4 1 2 0 0,-4-1-200 0 0,2 0-40 0 0,-2-1-8 0 0,-3 0-2792 0 0</inkml:trace>
  <inkml:trace contextRef="#ctx0" brushRef="#br1" timeOffset="119">7245 9308 7148 0 0,'0'0'158'0'0,"0"0"32"0"0,0 0 6 0 0,0 0 4 0 0,0 0-160 0 0,0 0-40 0 0,0 0 32 0 0,0 0 0 0 0,0 0-2 0 0,0 0 0 0 0,4 4-280 0 0,-1-1-56 0 0,1-3-12 0 0</inkml:trace>
  <inkml:trace contextRef="#ctx0" brushRef="#br1" timeOffset="120">7417 9442 6076 0 0,'4'2'134'0'0,"-1"3"26"0"0,-3 0 8 0 0,4 1 2 0 0,-1 4-136 0 0,1 0-34 0 0,0-2 0 0 0,1 4 0 0 0,0 1 80 0 0,-1 1 8 0 0,2 2 0 0 0,-1 2 2 0 0,0 3-90 0 0,0 2 0 0 0,0 1 0 0 0,-2 2 0 0 0,0-1 0 0 0,-1-1-24 0 0,0 2 24 0 0,-2-5-20 0 0,1 1-130 0 0,-2-1-26 0 0,-1-1-4 0 0,-1-4-2 0 0,3-2-96 0 0,-2-1-18 0 0,-1-3-6 0 0</inkml:trace>
  <inkml:trace contextRef="#ctx0" brushRef="#br1" timeOffset="121">7574 9753 5946 0 0,'9'3'264'0'0,"-9"-3"54"0"0,0 0-254 0 0,0 0-64 0 0,4 3 0 0 0,-4-3 100 0 0,3 3 8 0 0,3-3 2 0 0,2-2 0 0 0,1 0-170 0 0,0-3-34 0 0,-1-1-6 0 0,1 2-2 0 0,3-5-20 0 0,-1 1-6 0 0,-3-3 0 0 0,0 1 0 0 0,-1 1 104 0 0,-1-1 24 0 0,0-1 0 0 0,-1 1 0 0 0,-1 0 98 0 0,0-1 26 0 0,-1 2 4 0 0,0-1 2 0 0,-1 2-20 0 0,-1-2-6 0 0,2 0 0 0 0,-2 2 0 0 0,-2 0-70 0 0,0 2-14 0 0,1 0-4 0 0,-2 1 0 0 0,1-1-16 0 0,-3 3-22 0 0,-2 1 6 0 0,2 2 0 0 0,0 0 16 0 0,-6 4 0 0 0,-2 3 0 0 0,1 0 0 0 0,0 3 0 0 0,-1 5 0 0 0,0 0 0 0 0,-1 2-16 0 0,2 1 50 0 0,0-1 12 0 0,3 2 2 0 0,-1-3 0 0 0,2 2-24 0 0,4 0-2 0 0,5-5-2 0 0,0 4 0 0 0,1-5 30 0 0,4 2 6 0 0,5 0 2 0 0,2-2 0 0 0,2-1-96 0 0,3-2-18 0 0,-1-3-6 0 0,3-2 0 0 0,1-4-90 0 0,0-1-16 0 0,0-4-6 0 0,1-5-1668 0 0,2-1-334 0 0</inkml:trace>
  <inkml:trace contextRef="#ctx0" brushRef="#br1" timeOffset="122">8139 9646 6356 0 0,'0'0'140'0'0,"0"0"28"0"0,0 0 8 0 0,2 0 2 0 0,6-2-142 0 0,-2 0-36 0 0,1-3 0 0 0,1 0 0 0 0,3-6 20 0 0,3 0-4 0 0,0-3 0 0 0,2-2 0 0 0,0-3-114 0 0,0-1-24 0 0,-1-1-6 0 0,-1-1 0 0 0,1-2 46 0 0,-1 0 8 0 0,-4-1 2 0 0,-1 3 0 0 0,0 0 44 0 0,-3 2 10 0 0,1 1 2 0 0,-3 1 0 0 0,1-2 118 0 0,-2 1 24 0 0,0 1 4 0 0,-1-2 2 0 0,0 0-20 0 0,-2 1-2 0 0,-2-1-2 0 0,2 2 0 0 0,-3 0-70 0 0,1 5-14 0 0,0 0-4 0 0,0 2 0 0 0,-2 2-36 0 0,0-2-8 0 0,1 5-2 0 0,-4-1 0 0 0,3 3 2 0 0,-2 2 0 0 0,1-2 0 0 0,-1 3 0 0 0,1 2 24 0 0,0 4-24 0 0,-3 0 24 0 0,0 2-24 0 0,0 4-32 0 0,0 1-8 0 0,0 8 0 0 0,1-2 0 0 0,1 5 64 0 0,0 1 0 0 0,2 0 0 0 0,0 2 20 0 0,2 3-20 0 0,2 2-22 0 0,-1 4 6 0 0,2-2 0 0 0,1 1 16 0 0,0-1 0 0 0,1-1 0 0 0,1-3 0 0 0,-2 4 0 0 0,2-1 0 0 0,0-3 16 0 0,-1 1-16 0 0,-2-1 28 0 0,0-3-4 0 0,1-1 0 0 0,-1-2 0 0 0,-1-4-24 0 0,0-1 0 0 0,0-2 0 0 0,-1-2 0 0 0,1-3-32 0 0,0-2 8 0 0,-2-3 2 0 0,2 1 0 0 0,-1-3 22 0 0,1-4 16 0 0,0 0-16 0 0,0 0 22 0 0,-1-4-22 0 0,1-1-24 0 0,-2-4 24 0 0,2 0 0 0 0,0-3 0 0 0,3 1 0 0 0,0-2 0 0 0,-2 0-16 0 0,4-2 16 0 0,3-1 0 0 0,-1 0 0 0 0,-3-2 0 0 0,1 2 0 0 0,2 0 0 0 0,-1 3 0 0 0,3 0 0 0 0,-2 0 0 0 0,0 2 0 0 0,2 2 0 0 0,-2 2 46 0 0,-1 1 18 0 0,0 2 2 0 0,1 0 2 0 0,-3 4-68 0 0,2 0 0 0 0,-1 0 0 0 0,1 6 0 0 0,-1-1 0 0 0,1 4 0 0 0,2 1 0 0 0,-1 4 0 0 0,-1 3 0 0 0,0-1 0 0 0,0 1 16 0 0,-2 1-16 0 0,4 0 0 0 0,-5 1 0 0 0,-1-2 0 0 0,4 0 0 0 0,-5 0-50 0 0,3-3-12 0 0,-1-1-2 0 0,-1-1 0 0 0,-2-2-48 0 0,4 0-12 0 0,-1-4-2 0 0,1-2 0 0 0,-2 1-88 0 0,1-3-18 0 0,3-3-2 0 0,1-4-1302 0 0,0-1-262 0 0</inkml:trace>
  <inkml:trace contextRef="#ctx0" brushRef="#br1" timeOffset="123">8676 9637 3570 0 0,'-5'12'318'0'0,"3"-5"-254"0"0,0 2-64 0 0,0 1 0 0 0,-1-2 458 0 0,-1 2 80 0 0,1 1 16 0 0,1 0 4 0 0,-1-1-376 0 0,1 1-76 0 0,-3-1-14 0 0,4-2-4 0 0,1-2-114 0 0,0 1-24 0 0,0-1-6 0 0,3-3 0 0 0,0 1-12 0 0,0-3-4 0 0,1-1 0 0 0,3-1 0 0 0,-2-3 72 0 0,2 2 22 0 0,-1-2 0 0 0,2-2 0 0 0,0 0 78 0 0,0-3 16 0 0,-1 1 4 0 0,-1 1 0 0 0,0-2-46 0 0,-1-1-8 0 0,0 2-2 0 0,-2-1 0 0 0,-3 1-64 0 0,0-2 0 0 0,-2 0 0 0 0,-2 1 0 0 0,0 2-68 0 0,-4 0-2 0 0,1 2 0 0 0,-3-2 0 0 0,-1 1-200 0 0,1 1-40 0 0,-1 0-8 0 0,0 2-1982 0 0</inkml:trace>
  <inkml:trace contextRef="#ctx0" brushRef="#br1" timeOffset="124">8908 9258 6904 0 0,'0'0'152'0'0,"0"0"32"0"0,3 4 8 0 0,0 4 0 0 0,1 0-154 0 0,0 3-38 0 0,0 1 0 0 0,2 4 0 0 0,1 2 0 0 0,1 2 0 0 0,-2 3 0 0 0,2 1 0 0 0,-2-1-34 0 0,-1 3 4 0 0,0-1 2 0 0,-2 2 0 0 0,2 0-54 0 0,-3 0-12 0 0,-4 0-2 0 0,2-3 0 0 0,-4 0-118 0 0,3-2-24 0 0,-2-2-4 0 0,2-4-2 0 0,-1-2-6 0 0,2-3-2 0 0,-2-1 0 0 0,4-4-1244 0 0,0 0-248 0 0</inkml:trace>
  <inkml:trace contextRef="#ctx0" brushRef="#br1" timeOffset="125">9303 9378 5896 0 0,'-4'3'262'0'0,"4"0"52"0"0,-2-1-250 0 0,-1 2-64 0 0,0-1 0 0 0,1 1 0 0 0,-3 1 130 0 0,1 2 14 0 0,-5 1 4 0 0,3 2 0 0 0,-1 0-130 0 0,-1 1-18 0 0,-3 1-18 0 0,-1 2 18 0 0,4-1-54 0 0,-1 2 6 0 0,-2 0 0 0 0,2 2 0 0 0,4-1-6 0 0,-4 2 0 0 0,3 0 0 0 0,3-3 0 0 0,0-1 54 0 0,3-4 0 0 0,0 2 0 0 0,0-3 16 0 0,2-1 46 0 0,-1-3 10 0 0,2 1 0 0 0,2-3 2 0 0,-3-1-30 0 0,3-2-6 0 0,1-1-2 0 0,0-3 0 0 0,3-3-36 0 0,-1-2 0 0 0,2-3 0 0 0,-4-1 0 0 0,3-4 0 0 0,-1 1-38 0 0,-1-3 8 0 0,0 0 2 0 0,-2 2-10 0 0,-1-2-2 0 0,-1 0 0 0 0,-1 1 0 0 0,1-2 40 0 0,-2 1 0 0 0,1 0 0 0 0,0-1 0 0 0,-4 2 40 0 0,2 0-2 0 0,-2 0-2 0 0,2-1 0 0 0,-1 1-8 0 0,-2 0-2 0 0,1-1 0 0 0,-1 1 0 0 0,0-2 8 0 0,2 5 2 0 0,-2 0 0 0 0,1 0 0 0 0,2 2-4 0 0,-2 1 0 0 0,0 1 0 0 0,1 1 0 0 0,-1 2-8 0 0,-1 1 0 0 0,3 1-2 0 0,-1 2 0 0 0,-1-1-22 0 0,1 2 24 0 0,1 0-24 0 0,0 3 24 0 0,0 0-8 0 0,1 6-16 0 0,1 3 0 0 0,-1 3-22 0 0,2 0 22 0 0,0 4 0 0 0,3 3 0 0 0,-2 2 0 0 0,1 2 0 0 0,-2 1 16 0 0,1 3-16 0 0,1 2 0 0 0,0 1 0 0 0,-1 2 0 0 0,3-1 0 0 0,-1-1 0 0 0,-1-1-56 0 0,1-3-2 0 0,-1-3 0 0 0,1-2 0 0 0,-3 0 96 0 0,2 0 18 0 0,1-4 6 0 0,-2-3 0 0 0,0-1-152 0 0,-3-3-30 0 0,5-3-8 0 0,-6-2 0 0 0,4-2-164 0 0,-1-1-34 0 0,0-5-6 0 0,2-4-2156 0 0</inkml:trace>
  <inkml:trace contextRef="#ctx0" brushRef="#br1" timeOffset="126">9523 9459 5436 0 0,'7'6'240'0'0,"-4"-2"50"0"0,-1 1-232 0 0,1 0-58 0 0,-3 2 0 0 0,3-1 0 0 0,0 2 226 0 0,0 2 34 0 0,-1-1 6 0 0,-1-1 2 0 0,0 1-198 0 0,1-1-40 0 0,0 1-8 0 0,-2-1-2 0 0,-2-1-348 0 0,0-1-72 0 0,0 2-12 0 0</inkml:trace>
  <inkml:trace contextRef="#ctx0" brushRef="#br1" timeOffset="127">9557 9348 6018 0 0,'0'0'266'0'0,"0"0"56"0"0,0 0-258 0 0,0 0 40 0 0,0 0 8 0 0,0 0 2 0 0,0-3 0 0 0,-2 0-414 0 0,0-1-84 0 0,0-2-16 0 0</inkml:trace>
  <inkml:trace contextRef="#ctx0" brushRef="#br1" timeOffset="128">9629 9366 3456 0 0,'1'4'306'0'0,"5"2"-244"0"0,-1 2-62 0 0,2 0 0 0 0,1 3 448 0 0,-1-2 80 0 0,2 2 14 0 0,-1 1 2 0 0,2-1-380 0 0,-3-1-76 0 0,-2-1-16 0 0,-2 2-4 0 0,1-3-68 0 0,1-1 0 0 0,-2 0 0 0 0,0-2 0 0 0,1 1-30 0 0,-2-4-12 0 0,0 1-4 0 0,-2-3 0 0 0,0 0 46 0 0,0 0 0 0 0,0 0 0 0 0,0 0 16 0 0,0 0 14 0 0,0 0 2 0 0,0 0 0 0 0,1-5 50 0 0,-1 1 12 0 0,2-1 2 0 0,-2 1 0 0 0,2-2-56 0 0,-1-3-8 0 0,0 2-4 0 0,0-2 0 0 0,2 0-28 0 0,-1 1 0 0 0,1 1 0 0 0,0-2 0 0 0,1 2 0 0 0,1 2-16 0 0,-2-1-2 0 0,0 1 0 0 0,-2 2 18 0 0,-1 3 0 0 0,3-1 0 0 0,0-1 0 0 0,1 2 16 0 0,-1 0-16 0 0,1 2 16 0 0,-1-1-16 0 0,1 4 0 0 0,-1-2-16 0 0,1 2 0 0 0,0-1 0 0 0,1 3-8 0 0,0-1 0 0 0,-1 0 0 0 0,3 2 0 0 0,-2-3 24 0 0,2 0 0 0 0,-1 2 0 0 0,1 0 0 0 0,-3-5-56 0 0,3 3-6 0 0,-2-1-2 0 0,1-2 0 0 0,1 1 64 0 0,0-3 0 0 0,-1 0 0 0 0,-1 0 0 0 0,2-3 0 0 0,-2 3 0 0 0,2-4 0 0 0,0 0 0 0 0,0-1 0 0 0,-2 0 0 0 0,3-1 0 0 0,-2-1 0 0 0,0 1 0 0 0,0-2 0 0 0,-2 2 0 0 0,2 0 0 0 0,-3-3 52 0 0,0 4 22 0 0,-1 0 6 0 0,-1-1 0 0 0,2 0-28 0 0,-1 1-4 0 0,-4 2-2 0 0,1-1 0 0 0,-1 1 2 0 0,1 2 0 0 0,-2-1 0 0 0,-1 4 0 0 0,-3 1-48 0 0,2-1 0 0 0,-2 2 0 0 0,2 3 0 0 0,-2-1-40 0 0,-3 1-6 0 0,2 0 0 0 0,1-1 0 0 0,0 1 6 0 0,2 0 0 0 0,2 0 0 0 0,0-3 0 0 0,2 0 14 0 0,1-4 2 0 0,0 0 2 0 0,1 2 0 0 0,2 1 58 0 0,2-3 12 0 0,-1 0 0 0 0,2-1 2 0 0,1 1-32 0 0,1-2-18 0 0,-1 2 20 0 0,1-1-20 0 0,1 1 34 0 0,-3 1-4 0 0,4 1-2 0 0,-2 0 0 0 0,-1 1-28 0 0,-1 1 0 0 0,0 3-24 0 0,1 0 24 0 0,-2 2-44 0 0,0 0 4 0 0,-1 1 2 0 0,-2 4 0 0 0,1-2 14 0 0,-1 3 0 0 0,-2 3 2 0 0,-2-1 0 0 0,2 3 22 0 0,-4 0 0 0 0,-3 2 0 0 0,1-1 0 0 0,-2 0 26 0 0,0-2 4 0 0,-4 3 0 0 0,-2-5 0 0 0,-1 3 118 0 0,2-3 24 0 0,-2 0 4 0 0,-1-2 2 0 0,2-1-82 0 0,2-2-16 0 0,0-4-2 0 0,0-1-2 0 0,1-1-76 0 0,0-2 0 0 0,0-4 0 0 0,2-1 0 0 0,-1-2-32 0 0,1-2-8 0 0,0-2 0 0 0,2-2-2 0 0,0-3-120 0 0,3-3-24 0 0,1-2-6 0 0,0-5-1710 0 0,6-1-342 0 0</inkml:trace>
  <inkml:trace contextRef="#ctx0" brushRef="#br1" timeOffset="129">10506 9062 2534 0 0,'0'0'224'0'0,"0"0"-178"0"0,0 4-46 0 0,0 0 0 0 0,0-2 926 0 0,-1 3 176 0 0,1 0 34 0 0,-2-1 8 0 0,0 1-940 0 0,0 2-188 0 0,-1 1-40 0 0,-4-2-6 0 0,2 4-164 0 0,-2-1-34 0 0,-2 0-6 0 0,1 1-2 0 0,-1 0 48 0 0,5 0 10 0 0,-2 0 2 0 0,1 0 0 0 0,5 0 118 0 0,-4 0 24 0 0,2 0 4 0 0,4 0 2 0 0,0-1 160 0 0,3-1 32 0 0,-1 1 6 0 0,3-1 2 0 0,-2 1-20 0 0,4-1-6 0 0,0 0 0 0 0,2-1 0 0 0,-2 1-64 0 0,1 2-12 0 0,-1-3-4 0 0,1 1 0 0 0,1 1-88 0 0,-3-2-18 0 0,2 1-2 0 0,-4 0-2 0 0,2 0 44 0 0,-4-2-18 0 0,0 0 18 0 0,-2 3 0 0 0,0-2 38 0 0,-2 1 20 0 0,-2 1 6 0 0,0 0 0 0 0,-3 1 10 0 0,-1-1 4 0 0,0 2 0 0 0,-3-1 0 0 0,-3-3-30 0 0,1 3-8 0 0,-2-3 0 0 0,-1 2 0 0 0,-2-2-60 0 0,3-1-12 0 0,-1 1-4 0 0,-1-3 0 0 0,2 0-148 0 0,1-3-28 0 0,-2-2-6 0 0,4 0-1632 0 0,-2-4-326 0 0</inkml:trace>
  <inkml:trace contextRef="#ctx0" brushRef="#br1" timeOffset="130">10628 9422 2764 0 0,'0'0'122'0'0,"0"0"26"0"0,3 1-118 0 0,1-1-30 0 0,3 0 0 0 0,-3-1 0 0 0,-1-2 422 0 0,1 0 78 0 0,3 0 16 0 0,0-1 4 0 0,-2 1-482 0 0,3-1-96 0 0,1 0-20 0 0,-4-1-2 0 0,3-2 12 0 0,-3-1 4 0 0,3 5 0 0 0,-4-3 0 0 0,0 1 138 0 0,2-2 30 0 0,-4 6 4 0 0,3-4 2 0 0,-2 2 54 0 0,0-1 12 0 0,1-1 0 0 0,0 2 2 0 0,-4 0-26 0 0,5-1-8 0 0,-5 1 0 0 0,4 2 0 0 0,-2-4-64 0 0,-2 2-12 0 0,3 0-4 0 0,-2 0 0 0 0,-1 0-64 0 0,0 3 0 0 0,0-3 0 0 0,0-1 22 0 0,0 1-4 0 0,0 3 0 0 0,-1-2 0 0 0,-2 1-18 0 0,3 1 0 0 0,-2 0 0 0 0,-2 0 24 0 0,-1 0 0 0 0,1 1 0 0 0,0 1 0 0 0,-1 2-24 0 0,0 2 20 0 0,-1 0-20 0 0,-1 2 20 0 0,3 1 2 0 0,-1 2 0 0 0,-1 0 0 0 0,-1 2 0 0 0,3 2 10 0 0,-3 2 0 0 0,3-2 2 0 0,1 2 0 0 0,0 0-34 0 0,-1 0 20 0 0,3-1-20 0 0,1-2 16 0 0,1 0-204 0 0,1-2-42 0 0,0-2-8 0 0,1-2-2 0 0,0 0 52 0 0,1-4 10 0 0,3-1 2 0 0,-2 1 0 0 0,4-4 4 0 0,-1 0 2 0 0,0-4 0 0 0,1 1 0 0 0,-1-1 104 0 0,2-1 20 0 0,-1-2 6 0 0,0 1 0 0 0,-1 1-20 0 0,-1-1-4 0 0,1 0 0 0 0,-1 1 0 0 0,-1 2 136 0 0,3-1 24 0 0,-5 1 8 0 0,3-1 0 0 0,-1 2 102 0 0,0-1 20 0 0,-2 3 6 0 0,3 3 0 0 0,-2-3-78 0 0,3 2-14 0 0,-5 0-4 0 0,1 2 0 0 0,0-2-12 0 0,1 2-4 0 0,0 2 0 0 0,-1-3 0 0 0,-2 1-68 0 0,4-1-14 0 0,-1 1-4 0 0,-5-1 0 0 0,0-3-34 0 0,5 2-16 0 0,-5-2 16 0 0,0 0-18 0 0,0 0 18 0 0,3-1 0 0 0,0 0 16 0 0,1-2 12 0 0,-2-1 4 0 0,2 1 0 0 0,1-4 20 0 0,-2 1 4 0 0,-1 0 2 0 0,2-1 0 0 0,0-1-58 0 0,1 2 16 0 0,-2-2-16 0 0,1 2 0 0 0,2-1-26 0 0,-4 3-12 0 0,0-1-2 0 0,3 1 0 0 0,-3 0 20 0 0,2 1 4 0 0,1 0 0 0 0,-2 2 0 0 0,-3 1 0 0 0,3 0 0 0 0,1 1 0 0 0,-1 1 0 0 0,-3-2-14 0 0,3 2-2 0 0,0 3 0 0 0,0-3 0 0 0,-2 2-38 0 0,-1-4-8 0 0,0 0-2 0 0,0 0 0 0 0,0 0-12 0 0,2 4-4 0 0,-2-4 0 0 0,0 0 0 0 0,0 0 116 0 0,0 0 4 0 0,0 0 0 0 0,0 0 50 0 0,0 0 12 0 0,0 0 2 0 0,4-2 0 0 0,-3-1 18 0 0,2-2 6 0 0,-2 0 0 0 0,3 0 0 0 0,-2 1-32 0 0,4-1-8 0 0,-4-1 0 0 0,4 2 0 0 0,-1-1-40 0 0,0 0-8 0 0,0 1 0 0 0,2 2-2 0 0,1-2-22 0 0,-1 3 0 0 0,2-1 0 0 0,-2 1 0 0 0,2-1 0 0 0,1 2-18 0 0,-3 2 0 0 0,2-1 0 0 0,-3 1-120 0 0,0-2-24 0 0,3 1-6 0 0,-3-1-1638 0 0,1 1-328 0 0</inkml:trace>
  <inkml:trace contextRef="#ctx0" brushRef="#br1" timeOffset="131">11296 9273 806 0 0,'0'0'34'0'0,"0"0"10"0"0,0 3-44 0 0,0-3 1178 0 0,-1 2 228 0 0,-3-2 44 0 0,-1 3 10 0 0,3-3-1172 0 0,-4 0-232 0 0,2 1-56 0 0,-1 1 0 0 0,-1-2-82 0 0,2 0-22 0 0,-2 3-2 0 0,1-1-2 0 0,-1 0 36 0 0,2 2 6 0 0,-2-1 2 0 0,1 4 0 0 0,1-5 82 0 0,1 5 18 0 0,0-3 4 0 0,-2 4 0 0 0,1-1 56 0 0,2-1 10 0 0,1 3 4 0 0,-1-2 0 0 0,1-1-58 0 0,-1 2-12 0 0,2 1 0 0 0,0-1-2 0 0,0-3-38 0 0,0 1 0 0 0,0-1-22 0 0,2-1 22 0 0,1 3-36 0 0,-2-4 6 0 0,1 1 2 0 0,-2-4 0 0 0,0 0 28 0 0,4 3 0 0 0,1-3-20 0 0,1 0 20 0 0,-6 0 0 0 0,1 0 0 0 0,5 0 24 0 0,-1-3-8 0 0,-2 0 4 0 0,1 0 0 0 0,0 2 0 0 0,-1-3 0 0 0,1-2-20 0 0,2 2 0 0 0,-3 0 0 0 0,1-1 0 0 0,-1-1 0 0 0,2 0 24 0 0,-2 3-24 0 0,0-2 24 0 0,1 1-24 0 0,-4 0-18 0 0,5 2 18 0 0,-3-1-26 0 0,-1 1 26 0 0,2-2 20 0 0,-2 3-4 0 0,-1 1 0 0 0,0 0 54 0 0,0 0 10 0 0,3-2 0 0 0,-3 2 2 0 0,0 0-34 0 0,0 0-6 0 0,0 0-2 0 0,0 0 0 0 0,0 0-40 0 0,0 0 18 0 0,1 3-18 0 0,-1-3-120 0 0,2 4-36 0 0,-2-2-8 0 0,0 2-2 0 0,0-4-174 0 0,0 5-36 0 0,1-2-6 0 0,1 0-2 0 0,-2-3-192 0 0,2 3-38 0 0,1 0-8 0 0,1 0-2 0 0,-1 0 276 0 0,1 0 54 0 0,4-1 12 0 0,-2-1 2 0 0,1 2 466 0 0,1-3 94 0 0,-5 2 20 0 0,3 0 4 0 0,-1-1 96 0 0,4 0 18 0 0,-3 2 6 0 0,-1-2 0 0 0,1 1-152 0 0,-1 1-32 0 0,0 2-4 0 0,-1-2-2 0 0,1 2-112 0 0,0 2-22 0 0,-2 1-4 0 0,0 0-2 0 0,0 2-12 0 0,-1 0-2 0 0,1 0 0 0 0,-2 2 0 0 0,1-2-64 0 0,-2 4-16 0 0,0-1 0 0 0,-2 2 0 0 0,1 0 0 0 0,-2 0 0 0 0,3 1 0 0 0,-3 1 0 0 0,-2-1-48 0 0,2-1-12 0 0,0-1-4 0 0,1-1 0 0 0,0 0 64 0 0,-1-3 0 0 0,-1 0 0 0 0,1-4 0 0 0,1 0 48 0 0,-1-1 10 0 0,1-1 2 0 0,0-3 0 0 0,2-1-28 0 0,-4 0-4 0 0,0-1-2 0 0,1-3 0 0 0,0-4-6 0 0,-2 2-2 0 0,0-3 0 0 0,0 0 0 0 0,-1 0 54 0 0,0-4 8 0 0,1 0 4 0 0,0-1 0 0 0,-1 0-34 0 0,2-1-6 0 0,-2 0-2 0 0,2 0 0 0 0,1-1 46 0 0,-1 1 8 0 0,2 1 0 0 0,1-2 2 0 0,1-2-38 0 0,1 2-8 0 0,1-2-2 0 0,-2 1 0 0 0,6 1-34 0 0,-2 2-16 0 0,3 0 16 0 0,-3 0-16 0 0,0 5 0 0 0,3-2 0 0 0,-3 5 0 0 0,3-1-22 0 0,-4 1 22 0 0,0 0 0 0 0,5 3 0 0 0,-2-1 0 0 0,0 4 16 0 0,-1-3 2 0 0,2 2 0 0 0,1 1 0 0 0,-3 2-18 0 0,2 0 0 0 0,-1 0 18 0 0,-1 2-18 0 0,1-1 0 0 0,-2 3 0 0 0,-1 0-24 0 0,1 1 8 0 0,-1 5-30 0 0,-2-3-4 0 0,-1 2-2 0 0,0 2 0 0 0,0 1 26 0 0,-1 0 4 0 0,-2-1 2 0 0,-2 0 0 0 0,-1 1 20 0 0,-2 0 0 0 0,2-2 0 0 0,-1 0-16 0 0,-3-2-58 0 0,3 0-12 0 0,-2-2-2 0 0,3-1 0 0 0,-1-1-140 0 0,1-2-28 0 0,1-4-8 0 0,-2 2 0 0 0,3-2-68 0 0,0-2-14 0 0,-1-2-4 0 0,2-4 0 0 0</inkml:trace>
  <inkml:trace contextRef="#ctx0" brushRef="#br1" timeOffset="132">11546 8951 6026 0 0,'0'0'266'0'0,"0"0"56"0"0,0 0-258 0 0,3 4-64 0 0,0-2 106 0 0,-2 3 8 0 0,1 0 2 0 0,2 3 0 0 0,-1-2-144 0 0,-1 5-28 0 0,4 3-8 0 0,-3 1 0 0 0,0 1-56 0 0,1 3-14 0 0,-1 3-2 0 0,1 2 0 0 0,3 1 80 0 0,-3 1 16 0 0,-2 0 4 0 0,3 1 0 0 0,-1 1 36 0 0,-3-4 0 0 0,2 2 0 0 0,0-2 0 0 0,-3-1 0 0 0,2-3 0 0 0,0-2 22 0 0,-2-1-22 0 0,0-4 0 0 0,0 1 0 0 0,1-4 0 0 0,-1-3 0 0 0,0-1-18 0 0,0-1 2 0 0,0-2 0 0 0,0-3 0 0 0,0 0 16 0 0,0 0-20 0 0,0 0 20 0 0,4-3-20 0 0,-3-2 20 0 0,2-1 24 0 0,-1-1-4 0 0,2-2-2 0 0,-4 1 22 0 0,4-1 2 0 0,-1-2 2 0 0,1 0 0 0 0,2 0-10 0 0,-2-2-2 0 0,1 0 0 0 0,1 1 0 0 0,1-2 0 0 0,1 2-2 0 0,-2 1 0 0 0,1 0 0 0 0,1 1-12 0 0,-2 3-2 0 0,0-3 0 0 0,0 4 0 0 0,-1 0-16 0 0,1 2 16 0 0,-1 0-16 0 0,1 3 16 0 0,-2 1-16 0 0,2 0 16 0 0,-1 4-16 0 0,1-2 16 0 0,-1 4-16 0 0,2 2 0 0 0,-1-1-24 0 0,0 3 24 0 0,-2 1-36 0 0,2 1 8 0 0,2-1 2 0 0,-2 2 0 0 0,-1 0-36 0 0,-1-1-6 0 0,1 0-2 0 0,-2-1 0 0 0,-3 0-108 0 0,1-3-22 0 0,3 0-6 0 0,-3-3-1358 0 0,-1 0-272 0 0</inkml:trace>
  <inkml:trace contextRef="#ctx0" brushRef="#br1" timeOffset="133">12028 9157 6112 0 0,'0'0'272'0'0,"0"0"54"0"0,0 0-262 0 0,0 6-64 0 0,-4-3 66 0 0,3 3 0 0 0,-2-2 0 0 0,0-1 0 0 0,-1 4-256 0 0,1-2-50 0 0,-2 4-12 0 0,2-3-2 0 0,-3 0 50 0 0,2 3 10 0 0,2-2 2 0 0,-2 1 0 0 0,2 1 142 0 0,-1 0 28 0 0,3-2 22 0 0,0 0-26 0 0,0 1 218 0 0,2 0 42 0 0,-1-1 10 0 0,1 1 2 0 0,0-2-100 0 0,2 0-18 0 0,-1-1-6 0 0,1 1 0 0 0,-1-2-90 0 0,1 1-16 0 0,3-2-16 0 0,-3 0 18 0 0,1-2-54 0 0,1 1-12 0 0,0-1 0 0 0,-2-2-2 0 0,2 1-6 0 0,0-2-2 0 0,-1-1 0 0 0,-2 1 0 0 0,1-2 58 0 0,1 1 0 0 0,-4-1 0 0 0,0-2 0 0 0,-1-2 0 0 0,0 5 0 0 0,-1-6 0 0 0,0 2-18 0 0,-2-1 18 0 0,-1-1 0 0 0,0-2 0 0 0,3 0 0 0 0,-4-3 0 0 0,2 2 0 0 0,0 1 0 0 0,3 1 0 0 0,0-3 54 0 0,0 2 8 0 0,0 0 2 0 0,1 0 0 0 0,1 2-28 0 0,2 0-4 0 0,0 2-2 0 0,-3-1 0 0 0,5 4 18 0 0,-4-4 6 0 0,3 5 0 0 0,0-1 0 0 0,1 1-30 0 0,0 0-4 0 0,0 2-2 0 0,3 1 0 0 0,-2 1 4 0 0,2 2 0 0 0,0 1 0 0 0,1 1 0 0 0,-2 2-88 0 0,1 2-18 0 0,2 1-4 0 0,-4 1 0 0 0,1-2-8 0 0,-1 3-4 0 0,-1-2 0 0 0,0 1 0 0 0,-1-1 64 0 0,0-4 12 0 0,-1 0 4 0 0,-1-1 0 0 0,-2 1 20 0 0,-1-6 0 0 0,0 0 0 0 0,0 0 22 0 0,0 0-6 0 0,0 0 0 0 0,0 0 0 0 0,-1-2 52 0 0,1-2 10 0 0,-3 0 2 0 0,2-1 0 0 0,1-1-8 0 0,-2-3 0 0 0,1 2 0 0 0,1-1 0 0 0,1 0-24 0 0,1-2-8 0 0,-1-1 0 0 0,2 1 0 0 0,1 1-40 0 0,0 1 0 0 0,-1-2 0 0 0,3 4 0 0 0,-1 0 0 0 0,-1 1 0 0 0,3-1 0 0 0,-1 1 0 0 0,3-1 20 0 0,-1 4-4 0 0,0-2-16 0 0,-3 2 24 0 0,3-1-24 0 0,0 1 0 0 0,1 0 0 0 0,1 0 0 0 0,-2-1-30 0 0,2 1 2 0 0,-1 0 0 0 0,0-3 0 0 0,0 1 28 0 0,1 0 0 0 0,-1 0 0 0 0,-4-2-18 0 0,2 3 18 0 0,0-3 0 0 0,-3 1 0 0 0,2-1 0 0 0,-1 0 36 0 0,-2-2-2 0 0,0 1 0 0 0,-1 1 0 0 0,-1-1-34 0 0,1 0 16 0 0,-2 1-16 0 0,0 1 0 0 0,0 1 22 0 0,-2-1-22 0 0,1 1 20 0 0,-3 0-20 0 0,2 2 0 0 0,-3-1-20 0 0,0 3 0 0 0,1 0 0 0 0,-1 3 4 0 0,-1 0 0 0 0,0 4 0 0 0,1-2 0 0 0,-1 4 16 0 0,-1-1 0 0 0,1 1 0 0 0,2 0 0 0 0,1 1 16 0 0,0 1 0 0 0,3-1 0 0 0,1 0 0 0 0,2 1 12 0 0,2-2 4 0 0,1 3 0 0 0,2-2 0 0 0,1 1 36 0 0,2-1 8 0 0,-1-2 2 0 0,2-1 0 0 0,0 0-60 0 0,-2 1-18 0 0,2-5 0 0 0,2 0 0 0 0,1-1-88 0 0,-2-2-32 0 0,1-3-8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 problems</a:t>
            </a:r>
          </a:p>
          <a:p>
            <a:r>
              <a:rPr lang="en-US" dirty="0"/>
              <a:t>Semaphore 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3529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57CE05-A4BD-144F-A0C4-0AAE7BD7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Spinlock Problems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36604A-A763-A345-B88E-8E6F2BF0C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4905955" cy="6567487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Problem: wastes CPU time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Would be better to allow processes to sleep while they wait to execute their critical sections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Problem: </a:t>
            </a:r>
            <a:r>
              <a:rPr lang="en-US" altLang="en-US" sz="2646" i="1" dirty="0"/>
              <a:t>priority inversion</a:t>
            </a:r>
            <a:r>
              <a:rPr lang="en-US" altLang="en-US" sz="2646" dirty="0"/>
              <a:t> (higher priority process waits for lower priority process)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Problem: compiler and/or hardware instruction reordering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205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A84E-7D96-E442-8FC3-A0C3749B1C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484A-3D19-CA4A-81F0-82E85A0AC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9DE1B45-5713-6E42-A4BB-3D73C968C33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9F39E-20D4-48DB-B0D7-920A9B1D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2" y="1948070"/>
            <a:ext cx="4090798" cy="2727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B10704-325A-4EC9-89BD-F20244F1E355}"/>
                  </a:ext>
                </a:extLst>
              </p14:cNvPr>
              <p14:cNvContentPartPr/>
              <p14:nvPr/>
            </p14:nvContentPartPr>
            <p14:xfrm>
              <a:off x="4905955" y="4506567"/>
              <a:ext cx="3088288" cy="22768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B10704-325A-4EC9-89BD-F20244F1E3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0759" y="4481369"/>
                <a:ext cx="3138680" cy="232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902BB3-D968-4B54-8B69-A55E7B9FC9C7}"/>
                  </a:ext>
                </a:extLst>
              </p14:cNvPr>
              <p14:cNvContentPartPr/>
              <p14:nvPr/>
            </p14:nvContentPartPr>
            <p14:xfrm>
              <a:off x="4160003" y="2988031"/>
              <a:ext cx="717840" cy="39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902BB3-D968-4B54-8B69-A55E7B9FC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1003" y="2979031"/>
                <a:ext cx="735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7346C0-8418-41AB-AD05-4613E1FE78DF}"/>
                  </a:ext>
                </a:extLst>
              </p14:cNvPr>
              <p14:cNvContentPartPr/>
              <p14:nvPr/>
            </p14:nvContentPartPr>
            <p14:xfrm>
              <a:off x="4510643" y="4625671"/>
              <a:ext cx="1197000" cy="39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7346C0-8418-41AB-AD05-4613E1FE78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2003" y="4617031"/>
                <a:ext cx="1214640" cy="4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9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C91B2E0-F076-D54D-8685-060CEC00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Critical sections using semaphores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B569C0DB-2D8E-CB4C-9A01-F234C35EC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46" dirty="0"/>
              <a:t>Define a data structure called </a:t>
            </a:r>
            <a:r>
              <a:rPr lang="en-US" altLang="en-US" sz="2646" dirty="0">
                <a:latin typeface="Courier" pitchFamily="2" charset="0"/>
              </a:rPr>
              <a:t>Semaphore</a:t>
            </a:r>
            <a:endParaRPr lang="en-US" altLang="en-US" sz="2646" dirty="0"/>
          </a:p>
          <a:p>
            <a:pPr lvl="1"/>
            <a:r>
              <a:rPr lang="en-US" altLang="en-US" sz="2205" dirty="0"/>
              <a:t>Details hidden from processes</a:t>
            </a:r>
          </a:p>
          <a:p>
            <a:r>
              <a:rPr lang="en-US" altLang="en-US" sz="2646" dirty="0"/>
              <a:t>Code for individual process is simple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B49E68-86D2-5744-ABD1-0A95627B13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8B4B24-CAA8-9C41-A932-1538077BB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4FBCABD-EB60-ED41-8FCD-3844593FA2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0BE74C56-0B43-2A44-A8C0-3EA8E3E4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67" y="2603888"/>
            <a:ext cx="4240068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2535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down(</a:t>
            </a:r>
            <a:r>
              <a:rPr kumimoji="0" lang="en-US" altLang="en-US" sz="1874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up(</a:t>
            </a:r>
            <a:r>
              <a:rPr kumimoji="0" lang="en-US" altLang="en-US" sz="1874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D24E1DF0-CC9A-1E44-B5BF-29147C8D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1658928"/>
            <a:ext cx="4240068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</a:t>
            </a:r>
            <a:r>
              <a:rPr kumimoji="0" lang="en-US" altLang="en-US" sz="187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306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>
            <a:extLst>
              <a:ext uri="{FF2B5EF4-FFF2-40B4-BE49-F238E27FC236}">
                <a16:creationId xmlns:a16="http://schemas.microsoft.com/office/drawing/2014/main" id="{8D930911-1A6D-B54F-B76E-66809DD17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Semaphores for general synchronization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0CA11B9E-1475-6C4F-9C95-B08141F31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We want to execute B in P1 only after A executes in P0</a:t>
            </a:r>
          </a:p>
          <a:p>
            <a:r>
              <a:rPr lang="en-US" altLang="en-US" sz="2646"/>
              <a:t>Use a semaphore initialized to 0</a:t>
            </a:r>
          </a:p>
          <a:p>
            <a:r>
              <a:rPr lang="en-US" altLang="en-US" sz="2646"/>
              <a:t>Use up() to notify P1 at the appropriate time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1CA73E-1E55-D244-B89B-B72382873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E131D4-95F6-D248-9154-AE15F551E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66D23BB-7175-8C4F-A270-BA0CD4EEFE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716C1A1D-15C4-9640-B5E6-336D2DEC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45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A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flag.up ();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3195CB6A-75F9-E044-B429-462724B0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56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B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91BC9E7-33A1-9347-899F-CCEFE80B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906" y="3149864"/>
            <a:ext cx="4240068" cy="10632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flag initialized to 0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flag(0);</a:t>
            </a:r>
          </a:p>
        </p:txBody>
      </p:sp>
    </p:spTree>
    <p:extLst>
      <p:ext uri="{BB962C8B-B14F-4D97-AF65-F5344CB8AC3E}">
        <p14:creationId xmlns:p14="http://schemas.microsoft.com/office/powerpoint/2010/main" val="384833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B53BFD2-2569-C440-A78C-F70A1D18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semaphores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A9E868-CE41-B547-B6C1-87C325B8A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different types of semaphores</a:t>
            </a:r>
          </a:p>
          <a:p>
            <a:pPr lvl="1"/>
            <a:r>
              <a:rPr lang="en-US" altLang="en-US"/>
              <a:t>Counting semaphores</a:t>
            </a:r>
          </a:p>
          <a:p>
            <a:pPr lvl="1"/>
            <a:r>
              <a:rPr lang="en-US" altLang="en-US"/>
              <a:t>Binary semaphores</a:t>
            </a:r>
          </a:p>
          <a:p>
            <a:r>
              <a:rPr lang="en-US" altLang="en-US"/>
              <a:t>Counting semaphore</a:t>
            </a:r>
          </a:p>
          <a:p>
            <a:pPr lvl="1"/>
            <a:r>
              <a:rPr lang="en-US" altLang="en-US"/>
              <a:t>Value can range over an unrestricted range</a:t>
            </a:r>
          </a:p>
          <a:p>
            <a:r>
              <a:rPr lang="en-US" altLang="en-US"/>
              <a:t>Binary semaphore</a:t>
            </a:r>
          </a:p>
          <a:p>
            <a:pPr lvl="1"/>
            <a:r>
              <a:rPr lang="en-US" altLang="en-US"/>
              <a:t>Only two values possible</a:t>
            </a:r>
          </a:p>
          <a:p>
            <a:pPr lvl="2"/>
            <a:r>
              <a:rPr lang="en-US" altLang="en-US"/>
              <a:t>1 means the semaphore is available</a:t>
            </a:r>
          </a:p>
          <a:p>
            <a:pPr lvl="2"/>
            <a:r>
              <a:rPr lang="en-US" altLang="en-US"/>
              <a:t>0 means a process has acquired the semaphore</a:t>
            </a:r>
          </a:p>
          <a:p>
            <a:pPr lvl="1"/>
            <a:r>
              <a:rPr lang="en-US" altLang="en-US"/>
              <a:t>May be simpler to implement</a:t>
            </a:r>
          </a:p>
          <a:p>
            <a:r>
              <a:rPr lang="en-US" altLang="en-US"/>
              <a:t>Possible to implement one type using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E859-8EBE-914A-BE43-1BFE745BB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D3E4-3515-714D-878B-FD1CC7377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847A42B-C57F-E347-9E1D-10291908E9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11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13F-6868-458B-BDB5-4C663C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Semaphore Usage Problem: Compromising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CF8-D0B1-4FAC-AB7E-3887306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process can up() the semaphore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A </a:t>
            </a:r>
            <a:r>
              <a:rPr lang="en-US" b="1" dirty="0"/>
              <a:t>Mutex</a:t>
            </a:r>
            <a:r>
              <a:rPr lang="en-US" dirty="0"/>
              <a:t> can be up()’d only by the same process that down()’d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CC1-0680-4586-9359-C43F3787F2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3D3E-746A-4972-81F2-2FEA88DE4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D6AF-33D2-4017-8DBD-878E4F2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224502"/>
            <a:ext cx="5008989" cy="3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Semaphore Usage Problem: Deadlock and </a:t>
            </a:r>
            <a:r>
              <a:rPr lang="en-US" sz="3200" dirty="0" err="1"/>
              <a:t>Satrvation</a:t>
            </a:r>
            <a:endParaRPr lang="en-US" altLang="en-US" sz="3200" dirty="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58351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inversion is still possible using semaphores</a:t>
            </a:r>
          </a:p>
          <a:p>
            <a:pPr lvl="1"/>
            <a:r>
              <a:rPr lang="en-US" dirty="0"/>
              <a:t>Slightly less likely</a:t>
            </a:r>
          </a:p>
          <a:p>
            <a:pPr lvl="1"/>
            <a:r>
              <a:rPr lang="en-US" dirty="0"/>
              <a:t>Needs at least three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AEC6B6-A621-46C2-B816-DF61416211BD}"/>
                  </a:ext>
                </a:extLst>
              </p14:cNvPr>
              <p14:cNvContentPartPr/>
              <p14:nvPr/>
            </p14:nvContentPartPr>
            <p14:xfrm>
              <a:off x="2157909" y="2711393"/>
              <a:ext cx="4681065" cy="363102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AEC6B6-A621-46C2-B816-DF6141621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2711" y="2686195"/>
                <a:ext cx="4731461" cy="36814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09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6FDA00AC-6865-D94C-836F-7D9600078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Implementing semaphores with blocking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142E8EAC-B1DB-A042-BDAA-20329E91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72320" cy="6506358"/>
          </a:xfrm>
        </p:spPr>
        <p:txBody>
          <a:bodyPr/>
          <a:lstStyle/>
          <a:p>
            <a:r>
              <a:rPr lang="en-US" altLang="en-US" sz="2646" dirty="0"/>
              <a:t>Assume two operations:</a:t>
            </a:r>
          </a:p>
          <a:p>
            <a:pPr lvl="1"/>
            <a:r>
              <a:rPr lang="en-US" altLang="en-US" sz="2205" dirty="0"/>
              <a:t>Sleep(): suspends current process</a:t>
            </a:r>
          </a:p>
          <a:p>
            <a:pPr lvl="1"/>
            <a:r>
              <a:rPr lang="en-US" altLang="en-US" sz="2205" dirty="0"/>
              <a:t>Wakeup(P): allows process P to resume execution</a:t>
            </a:r>
          </a:p>
          <a:p>
            <a:r>
              <a:rPr lang="en-US" altLang="en-US" sz="2646" dirty="0"/>
              <a:t>Semaphore data structure</a:t>
            </a:r>
          </a:p>
          <a:p>
            <a:pPr lvl="1"/>
            <a:r>
              <a:rPr lang="en-US" altLang="en-US" sz="2205" dirty="0"/>
              <a:t>Tracks value of semaphore</a:t>
            </a:r>
          </a:p>
          <a:p>
            <a:pPr lvl="1"/>
            <a:r>
              <a:rPr lang="en-US" altLang="en-US" sz="2205" dirty="0"/>
              <a:t>Keeps a list of processes waiting for the semaphore</a:t>
            </a:r>
          </a:p>
          <a:p>
            <a:r>
              <a:rPr lang="en-US" altLang="en-US" sz="2646" dirty="0"/>
              <a:t>Operations still atomic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A613E7-574B-C34F-80DA-88C723B69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2F7F6-93EA-AE4F-84CC-7374B32F5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2E0B4B7-F0EB-744B-83D2-9218B3FCCB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E1CB258F-124C-064A-912D-68205C3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93" y="5375769"/>
            <a:ext cx="4240068" cy="17251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ProcessList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up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785D7A99-6D63-8249-82FA-5B237B09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306" y="874420"/>
            <a:ext cx="4479807" cy="501685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Semaphore code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3E310-9701-4C8E-8A83-D5E0B19A5EAA}"/>
              </a:ext>
            </a:extLst>
          </p:cNvPr>
          <p:cNvSpPr txBox="1"/>
          <p:nvPr/>
        </p:nvSpPr>
        <p:spPr>
          <a:xfrm>
            <a:off x="5208306" y="6119669"/>
            <a:ext cx="4634602" cy="28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protect these shared variables??</a:t>
            </a:r>
          </a:p>
        </p:txBody>
      </p:sp>
    </p:spTree>
    <p:extLst>
      <p:ext uri="{BB962C8B-B14F-4D97-AF65-F5344CB8AC3E}">
        <p14:creationId xmlns:p14="http://schemas.microsoft.com/office/powerpoint/2010/main" val="25929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392-A30A-4196-883E-AF3E9CA3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in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4B71-0B3D-4365-A429-98BF72EAE9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AF7D-B7E1-4565-8E24-7E18E4BD2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2B11C17-C690-4BA2-AE97-257D25685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978" y="1114742"/>
            <a:ext cx="6569712" cy="569780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Semaphore code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35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1, Homework 1, Homework 2, Tophat questions: due on 2/8</a:t>
            </a:r>
          </a:p>
          <a:p>
            <a:pPr lvl="1"/>
            <a:r>
              <a:rPr lang="en-US" dirty="0"/>
              <a:t>Project 1: due on 2/19</a:t>
            </a:r>
          </a:p>
          <a:p>
            <a:r>
              <a:rPr lang="en-US" dirty="0"/>
              <a:t>Piazza is the main communication mechanism with the teaching team</a:t>
            </a:r>
          </a:p>
          <a:p>
            <a:pPr lvl="1"/>
            <a:r>
              <a:rPr lang="en-US" dirty="0"/>
              <a:t>Slack is for student-to-student communication</a:t>
            </a:r>
          </a:p>
          <a:p>
            <a:r>
              <a:rPr lang="en-US" dirty="0" err="1"/>
              <a:t>SheInnovates</a:t>
            </a:r>
            <a:r>
              <a:rPr lang="en-US" dirty="0"/>
              <a:t>: Starting 2/5</a:t>
            </a:r>
          </a:p>
          <a:p>
            <a:pPr lvl="1"/>
            <a:r>
              <a:rPr lang="en-US" dirty="0"/>
              <a:t>Pitt’s only all-women hackathon</a:t>
            </a:r>
          </a:p>
          <a:p>
            <a:pPr lvl="1"/>
            <a:r>
              <a:rPr lang="en-US" dirty="0"/>
              <a:t>http://sheinnovates.us/</a:t>
            </a:r>
          </a:p>
          <a:p>
            <a:r>
              <a:rPr lang="en-US" dirty="0"/>
              <a:t>Job Talk: 2/5 at 1:00 pm</a:t>
            </a:r>
          </a:p>
          <a:p>
            <a:pPr lvl="1"/>
            <a:r>
              <a:rPr lang="en-US" dirty="0"/>
              <a:t>https://pitt.co1.qualtrics.com/jfe/form/SV_391YsRaJ4mPBUX3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7054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DFF-AD74-4309-8137-7E56C6D9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Spinlocks are sometimes better than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3C0-12DA-4341-8E4B-6B5C7F4B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cores</a:t>
            </a:r>
            <a:endParaRPr lang="en-US" dirty="0"/>
          </a:p>
          <a:p>
            <a:r>
              <a:rPr lang="en-US" dirty="0"/>
              <a:t>Very (very) short waiting time to enter the critical section</a:t>
            </a:r>
          </a:p>
          <a:p>
            <a:pPr lvl="1"/>
            <a:r>
              <a:rPr lang="en-US" dirty="0"/>
              <a:t>&lt; context-switching time</a:t>
            </a:r>
          </a:p>
          <a:p>
            <a:pPr lvl="1"/>
            <a:r>
              <a:rPr lang="en-US" dirty="0"/>
              <a:t>Few contending processes</a:t>
            </a:r>
          </a:p>
          <a:p>
            <a:pPr lvl="1"/>
            <a:r>
              <a:rPr lang="en-US" dirty="0"/>
              <a:t>Short critical section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CCD2-0AAB-4E9E-851B-48EFD917B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9CF6-FDB2-4A93-B82A-95DC06DE0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975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B28A-8674-42BF-A553-2C3612B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6C5A-CC0C-40C3-BD2B-60F0CF3E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E1D9-544E-4B5A-9302-BDE3B0A3F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FD23-2AB7-4671-BD28-264D45A19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3C82A-AB2F-48F5-861D-62F8E674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1354943"/>
            <a:ext cx="3945174" cy="1592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00FAA-6BB4-4738-867A-9C5C29D0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49" y="1354943"/>
            <a:ext cx="4906238" cy="222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FB8316-F2C2-4528-9B6F-A4148DF29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0" y="4218650"/>
            <a:ext cx="4851577" cy="2626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8E4C0D-BAAA-4416-8168-D817EC29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197" y="4397290"/>
            <a:ext cx="4400790" cy="23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3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788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Threads vs. Processes</a:t>
            </a:r>
          </a:p>
          <a:p>
            <a:pPr algn="l"/>
            <a:r>
              <a:rPr lang="en-US" sz="3300" dirty="0"/>
              <a:t>how exactly the semaphore code structure makes it superior to spinlock</a:t>
            </a:r>
          </a:p>
          <a:p>
            <a:pPr lvl="1"/>
            <a:r>
              <a:rPr lang="en-US" sz="3300" dirty="0">
                <a:ea typeface="+mn-ea"/>
              </a:rPr>
              <a:t>why semaphores have an empty while loop but aren't considered to be busy waiting</a:t>
            </a:r>
          </a:p>
          <a:p>
            <a:pPr algn="l"/>
            <a:r>
              <a:rPr lang="en-US" sz="3300" dirty="0"/>
              <a:t>things are becoming more and more difficult and abstract...</a:t>
            </a:r>
          </a:p>
          <a:p>
            <a:pPr algn="l"/>
            <a:r>
              <a:rPr lang="en-US" sz="3300" dirty="0"/>
              <a:t>how to map what we have learned today to the project</a:t>
            </a:r>
          </a:p>
          <a:p>
            <a:pPr algn="l"/>
            <a:r>
              <a:rPr lang="en-US" sz="3300" dirty="0"/>
              <a:t>The differences in implementation of spinlock with test &amp; set versus atomic swap</a:t>
            </a:r>
          </a:p>
          <a:p>
            <a:pPr lvl="1"/>
            <a:r>
              <a:rPr lang="en-US" sz="3300" dirty="0">
                <a:ea typeface="+mn-ea"/>
              </a:rPr>
              <a:t>What is inside Test and Set</a:t>
            </a:r>
          </a:p>
          <a:p>
            <a:pPr lvl="1"/>
            <a:r>
              <a:rPr lang="en-US" sz="3300" dirty="0">
                <a:ea typeface="+mn-ea"/>
              </a:rPr>
              <a:t>Spinlock implementation. I think it is just hard for me to visualize.</a:t>
            </a:r>
          </a:p>
          <a:p>
            <a:r>
              <a:rPr lang="en-US" sz="3300" dirty="0"/>
              <a:t>blocking vs busy waiting </a:t>
            </a:r>
          </a:p>
          <a:p>
            <a:r>
              <a:rPr lang="en-US" sz="3300" dirty="0"/>
              <a:t>Usage of locks</a:t>
            </a:r>
          </a:p>
          <a:p>
            <a:pPr algn="l"/>
            <a:r>
              <a:rPr lang="en-US" sz="3300" dirty="0"/>
              <a:t>identifying critical regions</a:t>
            </a:r>
          </a:p>
          <a:p>
            <a:pPr lvl="1"/>
            <a:r>
              <a:rPr lang="en-US" sz="3200" dirty="0"/>
              <a:t>Where the memory that the critical sections deal with is stored</a:t>
            </a:r>
            <a:endParaRPr lang="en-US" sz="2900" dirty="0"/>
          </a:p>
          <a:p>
            <a:r>
              <a:rPr lang="en-US" sz="3300" dirty="0"/>
              <a:t>bounded buffer problem</a:t>
            </a:r>
          </a:p>
          <a:p>
            <a:r>
              <a:rPr lang="en-US" sz="3300" dirty="0"/>
              <a:t> "No assumptions about speed of CPU" in critical region problem</a:t>
            </a:r>
          </a:p>
          <a:p>
            <a:r>
              <a:rPr lang="en-US" sz="3300" dirty="0"/>
              <a:t>The last Tophat question:</a:t>
            </a:r>
          </a:p>
          <a:p>
            <a:pPr lvl="1"/>
            <a:r>
              <a:rPr lang="en-US" sz="2900" dirty="0">
                <a:ea typeface="+mn-ea"/>
              </a:rPr>
              <a:t>In busy waiting, what happens when process A tries to access a critical section while process B is already in the critical section?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50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6D-0035-48A2-AE34-43966A9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03E5-535D-472E-98AC-2E5577E357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6229-F3A1-431A-B9BF-8875C967A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DB90B-C6A6-42C5-B88F-C71C9FC4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9" y="962664"/>
            <a:ext cx="8893270" cy="5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E05-8262-4512-A679-068F841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TestAndSet</a:t>
            </a:r>
            <a:r>
              <a:rPr lang="en-US" dirty="0"/>
              <a:t> vs. Swap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9DA1-F9F1-4937-A7A9-09873557B7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78DD-E319-4294-89B4-1E247B758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87F779-8B4B-483E-A809-6825D9C5ECEE}"/>
                  </a:ext>
                </a:extLst>
              </p14:cNvPr>
              <p14:cNvContentPartPr/>
              <p14:nvPr/>
            </p14:nvContentPartPr>
            <p14:xfrm>
              <a:off x="1018716" y="935998"/>
              <a:ext cx="7789669" cy="612424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87F779-8B4B-483E-A809-6825D9C5E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516" y="910798"/>
                <a:ext cx="7840069" cy="61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54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5B7-74D2-4794-B22F-E7CCC2D5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 vs. Blocking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F8B2-07D4-43BD-8B79-F5608A0BC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868C-A901-4404-93DC-353C26AE2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F7E71-8D48-4643-8EDE-08B6D3E6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866985"/>
            <a:ext cx="9301397" cy="62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DF86-52C2-43B2-931E-DAF8D43B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B9BA8-65BD-40DA-AC99-F6439C129B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74FE-BDEE-4FA7-9623-F6EECCD24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49FB6-F52E-41CA-BEBF-6C7D090B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" y="829906"/>
            <a:ext cx="9094663" cy="60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1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7C9-4D12-4AD6-9D0C-96896D1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Orphan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772B-EE09-4082-9520-F2B4398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long-running job to continue running even after session (e.g., </a:t>
            </a:r>
            <a:r>
              <a:rPr lang="en-US" dirty="0" err="1"/>
              <a:t>ssh</a:t>
            </a:r>
            <a:r>
              <a:rPr lang="en-US" dirty="0"/>
              <a:t> connection) ends.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nohup</a:t>
            </a:r>
            <a:r>
              <a:rPr lang="en-US" dirty="0"/>
              <a:t> command does that</a:t>
            </a:r>
          </a:p>
          <a:p>
            <a:r>
              <a:rPr lang="en-US" dirty="0"/>
              <a:t>Create </a:t>
            </a:r>
            <a:r>
              <a:rPr lang="en-US" dirty="0" err="1"/>
              <a:t>deamon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Long-running background processes adopted by the </a:t>
            </a:r>
            <a:r>
              <a:rPr lang="en-US" dirty="0" err="1"/>
              <a:t>init</a:t>
            </a:r>
            <a:r>
              <a:rPr lang="en-US"/>
              <a:t> process.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09C5D-B59D-4769-95E5-5A0868DC08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C058-700E-48DA-A355-E64076CE2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9135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6123</TotalTime>
  <Words>1229</Words>
  <Application>Microsoft Macintosh PowerPoint</Application>
  <PresentationFormat>Custom</PresentationFormat>
  <Paragraphs>242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</vt:lpstr>
      <vt:lpstr>Process vs. Thread</vt:lpstr>
      <vt:lpstr>TestAndSet vs. Swap</vt:lpstr>
      <vt:lpstr>Busy waiting vs. Blocking</vt:lpstr>
      <vt:lpstr>Lock Usage</vt:lpstr>
      <vt:lpstr>Benefits of Orphan Processes</vt:lpstr>
      <vt:lpstr>Today’s Agenda …</vt:lpstr>
      <vt:lpstr>Spinlock Problems</vt:lpstr>
      <vt:lpstr>Critical sections using semaphores</vt:lpstr>
      <vt:lpstr>Semaphores for general synchronization</vt:lpstr>
      <vt:lpstr>Types of semaphores</vt:lpstr>
      <vt:lpstr>Semaphore Usage Problem: Compromising Mutual Exclusion</vt:lpstr>
      <vt:lpstr>Semaphore Usage Problem: Deadlock and Satrvation</vt:lpstr>
      <vt:lpstr>Semaphore Usage Problem: Priority Inversion</vt:lpstr>
      <vt:lpstr>Implementing semaphores with blocking</vt:lpstr>
      <vt:lpstr>Spinlocks in Semaphores</vt:lpstr>
      <vt:lpstr>Spinlocks are sometimes better than Semaphores</vt:lpstr>
      <vt:lpstr>Xv6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2021-09-01T06:15:16Z</dcterms:modified>
</cp:coreProperties>
</file>