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8"/>
  </p:notesMasterIdLst>
  <p:sldIdLst>
    <p:sldId id="454" r:id="rId2"/>
    <p:sldId id="498" r:id="rId3"/>
    <p:sldId id="519" r:id="rId4"/>
    <p:sldId id="505" r:id="rId5"/>
    <p:sldId id="500" r:id="rId6"/>
    <p:sldId id="520" r:id="rId7"/>
    <p:sldId id="521" r:id="rId8"/>
    <p:sldId id="516" r:id="rId9"/>
    <p:sldId id="517" r:id="rId10"/>
    <p:sldId id="522" r:id="rId11"/>
    <p:sldId id="506" r:id="rId12"/>
    <p:sldId id="380" r:id="rId13"/>
    <p:sldId id="382" r:id="rId14"/>
    <p:sldId id="384" r:id="rId15"/>
    <p:sldId id="385" r:id="rId16"/>
    <p:sldId id="518" r:id="rId17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5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972878-91E8-A543-AB2A-5CB3C36AFF38}" v="1" dt="2021-09-01T06:18:03.2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85714" autoAdjust="0"/>
  </p:normalViewPr>
  <p:slideViewPr>
    <p:cSldViewPr snapToGrid="0">
      <p:cViewPr varScale="1">
        <p:scale>
          <a:sx n="95" d="100"/>
          <a:sy n="95" d="100"/>
        </p:scale>
        <p:origin x="2320" y="176"/>
      </p:cViewPr>
      <p:guideLst>
        <p:guide orient="horz" pos="216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2826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E6EB0EA7-2544-4CF1-A7D6-AFF5E9AECA5D}"/>
    <pc:docChg chg="addSld delSld modSld modMainMaster">
      <pc:chgData name="Khattab, Sherif" userId="c83b1e15-36f3-4f46-aceb-05aac24c545e" providerId="ADAL" clId="{E6EB0EA7-2544-4CF1-A7D6-AFF5E9AECA5D}" dt="2020-05-14T17:16:25.708" v="6"/>
      <pc:docMkLst>
        <pc:docMk/>
      </pc:docMkLst>
      <pc:sldChg chg="del">
        <pc:chgData name="Khattab, Sherif" userId="c83b1e15-36f3-4f46-aceb-05aac24c545e" providerId="ADAL" clId="{E6EB0EA7-2544-4CF1-A7D6-AFF5E9AECA5D}" dt="2020-05-14T17:10:07.728" v="1" actId="47"/>
        <pc:sldMkLst>
          <pc:docMk/>
          <pc:sldMk cId="0" sldId="256"/>
        </pc:sldMkLst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10637777" sldId="32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4" creationId="{98D70E46-AD06-A84D-A403-48FFDDB68BC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5" creationId="{68F74981-ADDA-9144-ACB5-CE4649DD2D8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5" creationId="{691666FD-EDA0-044F-A826-5F64B00DC362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92918179" sldId="32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4" creationId="{39DA5595-35A6-EF4C-A674-D955A9DDF8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5" creationId="{D21BF80B-2C7E-944E-B2A9-604706C7B59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92162" creationId="{4BC23600-A1B0-CF42-B178-92570A01C5A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55119911" sldId="33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5" creationId="{9BF724B2-8DB6-E34D-92D7-DCA24F5F0C0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6" creationId="{17F9517E-E98B-6746-8827-A9871727AF2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499" creationId="{ACBD2F3A-500A-1745-93B6-2D7243F6ECA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500" creationId="{C1A6B44F-6A6E-624E-A1A8-C1E38440BAF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223572414" sldId="33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4" creationId="{D69010A4-1F91-904E-B3C8-1167C46C6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5" creationId="{9CD943DD-44DA-D14E-86E5-53D56F3B469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2" creationId="{7F365B32-B892-9644-B8A9-4981039D7D5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70668490" sldId="34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4" creationId="{29BFE3FF-96E0-4A48-9771-0902F36838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5" creationId="{85AFFB91-7C27-6641-9A78-BE1CCACB6D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6" creationId="{96849A06-BBDF-C040-849E-A024B4FC2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7" creationId="{CC82A9AD-5F15-AB49-8F90-FE2C306DA41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05868326" sldId="34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4" creationId="{A5FE58C8-1460-C848-AB84-4F361A9896A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5" creationId="{F81FC055-C345-0D4E-990E-67395EA45FB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0" creationId="{6A881214-C7A5-214A-8E7E-4D686B71DB5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1" creationId="{EB65A8A9-691B-3D4F-B0AA-00914900DB3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806563943" sldId="34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7" creationId="{6E9B925F-4BC9-934E-AB01-067F794B522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8" creationId="{0A731FB3-7935-8345-B6C7-AEE0B02240B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7" creationId="{BDC36B20-DEF6-BF4D-B0E7-8F5461CE049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8" creationId="{58C40865-3753-A447-9770-211D098125F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7711490" sldId="34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7" creationId="{72500EF2-C006-2647-8CFD-300FA28B30E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8" creationId="{5513A82D-D95D-3B46-B415-F25C0E574B1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1" creationId="{98D1A996-CF96-BF4C-9178-C10B8182C3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2" creationId="{8B17F8A5-FE1E-5540-991C-590D33FA245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71999567" sldId="34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2" creationId="{17A8AD5B-F689-B94F-A878-23B8A027316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6" creationId="{A88B15B3-238A-4746-829A-03A0FAA7FB1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7" creationId="{D97A772E-AF56-8A43-8E21-10E9198972D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34376579" sldId="36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3" creationId="{399F8E88-2D61-7E41-B9E7-D5D16445265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4" creationId="{1D9B0268-8DED-C745-8271-8B812DB1077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91148" creationId="{D182CBCC-E588-9C46-9A14-D3D8D1F9D94B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15621424" sldId="36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7" creationId="{667676E5-52CF-B949-92AA-54CEC4825ED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8" creationId="{EC52B04B-D8AF-8643-A73A-7D7FBE25B1F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6" creationId="{E502F9E0-21A9-6844-A11A-A0680165B6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7" creationId="{83249007-0AB0-EB49-9417-995673C1CEF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34104099" sldId="36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8" creationId="{87B93D98-EEC5-C245-A824-29408C4F6AA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" creationId="{97A00662-141E-7B4B-97ED-0FA4B911572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0" creationId="{FD1747F8-31B5-1F41-BD48-CAFBB42D953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1" creationId="{2F4C0CE7-B9FD-0E45-8A7B-DDDB3455B140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82429159" sldId="36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4" creationId="{27D16428-557C-2344-B354-75ACA52C8E3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5" creationId="{9B92B5DB-B929-F947-BA57-49A11A6B5B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95234" creationId="{22679527-1C13-D745-AD6F-BECD2105303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51973667" sldId="36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4" creationId="{27AC079A-FDEE-5245-9DF2-0EA014E67F5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5" creationId="{4BE14FC9-25DA-A545-BFFF-97AA43D961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7" creationId="{6AF066B1-89F4-4E4D-8ABF-40AC813F686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38501136" sldId="36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7" creationId="{532CA168-7A4E-084D-AF13-F17DA4C99AF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8" creationId="{0C0EE1E8-F246-0344-879F-ACDF28735F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99333" creationId="{6961FFD0-3136-6744-AF77-2A7A1A790F1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10992163" sldId="36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4" creationId="{73DBA84E-7D96-E442-8FC3-A0C3749B1C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5" creationId="{B9F1484A-3D19-CA4A-81F0-82E85A0AC7B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013065491" sldId="37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6" creationId="{B0B49E68-86D2-5744-ABD1-0A95627B131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7" creationId="{FD8B4B24-CAA8-9C41-A932-1538077BB23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101378" creationId="{1C91B2E0-F076-D54D-8685-060CEC00A4E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592968416" sldId="37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6" creationId="{04A613E7-574B-C34F-80DA-88C723B69E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7" creationId="{7CC2F7F6-93EA-AE4F-84CC-7374B32F50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102404" creationId="{6FDA00AC-6865-D94C-836F-7D9600078A83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848335379" sldId="37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7" creationId="{1C1CA73E-1E55-D244-B89B-B723828736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8" creationId="{79E131D4-95F6-D248-9154-AE15F551EEE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29" creationId="{8D930911-1A6D-B54F-B76E-66809DD1728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30" creationId="{0CA11B9E-1475-6C4F-9C95-B08141F31AD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61117264" sldId="37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4" creationId="{D286E859-8EBE-914A-BE43-1BFE745BB03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5" creationId="{BB0DD3E4-3515-714D-878B-FD1CC73773E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0" creationId="{EB53BFD2-2569-C440-A78C-F70A1D185B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1" creationId="{36A9E868-CE41-B547-B6C1-87C325B8A1F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542066946" sldId="37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4" creationId="{EEDC933A-1F17-A24F-80B2-2B746C541E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5" creationId="{309D0953-6635-1B4D-A779-9F44EE0705E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4" creationId="{6E60B537-4E2B-3645-8740-E45FF319D1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5" creationId="{B2EA02B2-FF2F-E840-9115-9F46B908CC5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34112894" sldId="37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4" creationId="{31956E2C-E5A6-0647-BF42-137E615716E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5" creationId="{B7C7726A-A27A-B54E-8233-121EE02C6AD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2" creationId="{838EA777-B608-8E4A-8B51-786B3BEF4E8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3" creationId="{362D90CE-C693-414D-B6F5-8829A4C95071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5577892" sldId="37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0" creationId="{67328B6C-4287-814A-93BF-39FD1F8937B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1" creationId="{8B2F9FDC-8F0A-CC49-98A2-71FB6688BA8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6" creationId="{75B0BB18-45FE-C145-86F9-5F2D13AD61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7" creationId="{53E09A75-9602-D845-8429-42B9F821B4B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83513582" sldId="37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7" creationId="{0E336C6B-24E5-C547-995B-7595329F844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8" creationId="{E0264D84-51E2-CF40-866C-B9902608A9A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114693" creationId="{2AAD9DE3-45D5-A249-B337-D99D281826B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990797458" sldId="37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4" creationId="{BD0C602E-3244-7347-8C4C-7141324C4D7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5" creationId="{83641B87-BBB9-9941-85A4-F6E6D630A40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4" creationId="{662FDEC6-1A57-7A4E-BD61-B4C9C42FB10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5" creationId="{9CCF0D6A-3A12-D542-BC48-B9C95F39152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36486443" sldId="37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7" creationId="{58C40539-46F0-494A-8163-8D5BF28501B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8" creationId="{FE005030-9F97-AB44-8CA9-4B4CEC2B22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1" creationId="{61954CF2-0056-D24F-AC34-B313ACE689D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2" creationId="{7FDA39D6-D460-F84C-B825-972ADE5DCF4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41381985" sldId="38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3" creationId="{D8BAE81C-B76B-1043-9117-0845AC5B46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4" creationId="{E12A7118-22DB-E24A-AC7D-671F01F343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118786" creationId="{26D54543-5CF1-B947-A0EE-00F2D893EE9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35897330" sldId="38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6" creationId="{14AD1B91-AC10-B440-9C4C-C14AAC27D89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7" creationId="{B9EE9886-5992-E94D-9C19-0A09959F63C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2" creationId="{A73752DD-1D6A-F745-BB51-635DA198A40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3" creationId="{2D0E5FEC-FE0E-9048-B247-70B668077E3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360044446" sldId="38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6" creationId="{892037B0-DA9E-524E-9830-DB51F1E2FAD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7" creationId="{7AAA58F4-97D1-A64F-ABCD-20A52A9C827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120836" creationId="{88BA2802-16A1-694F-9A85-7A5E70F37E97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54384084" sldId="38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2" creationId="{C152C312-EE9A-B14C-81EE-6E9046ACD9F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6" creationId="{42655DCF-2496-8343-8285-CC501D3D933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7" creationId="{46F010D7-2CC3-2A4D-91D1-83C1FF96DE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121858" creationId="{996677B1-E9B9-7E43-80C2-5A0146DDFBD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0759689" sldId="38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2" creationId="{CF207B98-521B-224F-9214-404C50F1BDD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4" creationId="{CC9723C8-7544-8F48-9942-691DFD0E770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5" creationId="{E6792081-A4F1-204D-89A2-A383EBF798D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122883" creationId="{0E76E078-47E1-124A-A71A-BC95F0EC2D3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809799376" sldId="38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6" creationId="{5C0366B7-59B2-A44E-A41C-A7F29A0C0CA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7" creationId="{B7E9558F-D8D8-2248-A973-1E52834737C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123906" creationId="{C9706936-D7BB-8D41-95AD-F45EB6AAB603}"/>
          </ac:spMkLst>
        </pc:spChg>
      </pc:sldChg>
      <pc:sldChg chg="add">
        <pc:chgData name="Khattab, Sherif" userId="c83b1e15-36f3-4f46-aceb-05aac24c545e" providerId="ADAL" clId="{E6EB0EA7-2544-4CF1-A7D6-AFF5E9AECA5D}" dt="2020-05-14T17:10:05.791" v="0"/>
        <pc:sldMkLst>
          <pc:docMk/>
          <pc:sldMk cId="1330366002" sldId="454"/>
        </pc:sldMkLst>
      </pc:sldChg>
      <pc:sldMasterChg chg="modSldLayout">
        <pc:chgData name="Khattab, Sherif" userId="c83b1e15-36f3-4f46-aceb-05aac24c545e" providerId="ADAL" clId="{E6EB0EA7-2544-4CF1-A7D6-AFF5E9AECA5D}" dt="2020-05-14T17:11:02.329" v="5" actId="478"/>
        <pc:sldMasterMkLst>
          <pc:docMk/>
          <pc:sldMasterMk cId="0" sldId="2147483648"/>
        </pc:sldMasterMkLst>
        <pc:sldLayoutChg chg="addSp delSp modSp">
          <pc:chgData name="Khattab, Sherif" userId="c83b1e15-36f3-4f46-aceb-05aac24c545e" providerId="ADAL" clId="{E6EB0EA7-2544-4CF1-A7D6-AFF5E9AECA5D}" dt="2020-05-14T17:11:02.329" v="5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E6EB0EA7-2544-4CF1-A7D6-AFF5E9AECA5D}" dt="2020-05-14T17:10:58.314" v="4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E6EB0EA7-2544-4CF1-A7D6-AFF5E9AECA5D}" dt="2020-05-14T17:11:02.329" v="5" actId="478"/>
            <ac:picMkLst>
              <pc:docMk/>
              <pc:sldMasterMk cId="0" sldId="2147483648"/>
              <pc:sldLayoutMk cId="75952674" sldId="2147483651"/>
              <ac:picMk id="10" creationId="{CE32924D-DB3B-4207-A608-C0B94DD56D2C}"/>
            </ac:picMkLst>
          </pc:picChg>
        </pc:sldLayoutChg>
      </pc:sldMasterChg>
    </pc:docChg>
  </pc:docChgLst>
  <pc:docChgLst>
    <pc:chgData name="Khattab, Sherif" userId="c83b1e15-36f3-4f46-aceb-05aac24c545e" providerId="ADAL" clId="{435C15CD-3872-3940-BF6F-A860DC6B787C}"/>
    <pc:docChg chg="modSld">
      <pc:chgData name="Khattab, Sherif" userId="c83b1e15-36f3-4f46-aceb-05aac24c545e" providerId="ADAL" clId="{435C15CD-3872-3940-BF6F-A860DC6B787C}" dt="2021-02-11T19:36:10.584" v="22" actId="20577"/>
      <pc:docMkLst>
        <pc:docMk/>
      </pc:docMkLst>
      <pc:sldChg chg="modSp mod">
        <pc:chgData name="Khattab, Sherif" userId="c83b1e15-36f3-4f46-aceb-05aac24c545e" providerId="ADAL" clId="{435C15CD-3872-3940-BF6F-A860DC6B787C}" dt="2021-02-11T17:37:30.575" v="21" actId="20577"/>
        <pc:sldMkLst>
          <pc:docMk/>
          <pc:sldMk cId="3903507516" sldId="498"/>
        </pc:sldMkLst>
        <pc:spChg chg="mod">
          <ac:chgData name="Khattab, Sherif" userId="c83b1e15-36f3-4f46-aceb-05aac24c545e" providerId="ADAL" clId="{435C15CD-3872-3940-BF6F-A860DC6B787C}" dt="2021-02-11T17:37:30.575" v="21" actId="20577"/>
          <ac:spMkLst>
            <pc:docMk/>
            <pc:sldMk cId="3903507516" sldId="498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435C15CD-3872-3940-BF6F-A860DC6B787C}" dt="2021-02-11T19:36:10.584" v="22" actId="20577"/>
        <pc:sldMkLst>
          <pc:docMk/>
          <pc:sldMk cId="1616471687" sldId="518"/>
        </pc:sldMkLst>
        <pc:spChg chg="mod">
          <ac:chgData name="Khattab, Sherif" userId="c83b1e15-36f3-4f46-aceb-05aac24c545e" providerId="ADAL" clId="{435C15CD-3872-3940-BF6F-A860DC6B787C}" dt="2021-02-11T19:36:10.584" v="22" actId="20577"/>
          <ac:spMkLst>
            <pc:docMk/>
            <pc:sldMk cId="1616471687" sldId="518"/>
            <ac:spMk id="3" creationId="{E4EE9F6E-8491-D241-9B4D-EB09A47CA615}"/>
          </ac:spMkLst>
        </pc:spChg>
      </pc:sldChg>
    </pc:docChg>
  </pc:docChgLst>
  <pc:docChgLst>
    <pc:chgData name="Khattab, Sherif" userId="c83b1e15-36f3-4f46-aceb-05aac24c545e" providerId="ADAL" clId="{2E972878-91E8-A543-AB2A-5CB3C36AFF38}"/>
    <pc:docChg chg="modSld">
      <pc:chgData name="Khattab, Sherif" userId="c83b1e15-36f3-4f46-aceb-05aac24c545e" providerId="ADAL" clId="{2E972878-91E8-A543-AB2A-5CB3C36AFF38}" dt="2021-09-01T06:18:03.280" v="0"/>
      <pc:docMkLst>
        <pc:docMk/>
      </pc:docMkLst>
      <pc:sldChg chg="modSp">
        <pc:chgData name="Khattab, Sherif" userId="c83b1e15-36f3-4f46-aceb-05aac24c545e" providerId="ADAL" clId="{2E972878-91E8-A543-AB2A-5CB3C36AFF38}" dt="2021-09-01T06:18:03.280" v="0"/>
        <pc:sldMkLst>
          <pc:docMk/>
          <pc:sldMk cId="1330366002" sldId="454"/>
        </pc:sldMkLst>
        <pc:spChg chg="mod">
          <ac:chgData name="Khattab, Sherif" userId="c83b1e15-36f3-4f46-aceb-05aac24c545e" providerId="ADAL" clId="{2E972878-91E8-A543-AB2A-5CB3C36AFF38}" dt="2021-09-01T06:18:03.280" v="0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CAB01572-1BB4-034B-A91E-B51F46EBD1BB}"/>
    <pc:docChg chg="undo custSel addSld delSld modSld">
      <pc:chgData name="Khattab, Sherif" userId="c83b1e15-36f3-4f46-aceb-05aac24c545e" providerId="ADAL" clId="{CAB01572-1BB4-034B-A91E-B51F46EBD1BB}" dt="2021-02-11T15:51:01.498" v="552"/>
      <pc:docMkLst>
        <pc:docMk/>
      </pc:docMkLst>
      <pc:sldChg chg="del">
        <pc:chgData name="Khattab, Sherif" userId="c83b1e15-36f3-4f46-aceb-05aac24c545e" providerId="ADAL" clId="{CAB01572-1BB4-034B-A91E-B51F46EBD1BB}" dt="2021-02-11T15:11:26.862" v="269" actId="2696"/>
        <pc:sldMkLst>
          <pc:docMk/>
          <pc:sldMk cId="1271999567" sldId="349"/>
        </pc:sldMkLst>
      </pc:sldChg>
      <pc:sldChg chg="del">
        <pc:chgData name="Khattab, Sherif" userId="c83b1e15-36f3-4f46-aceb-05aac24c545e" providerId="ADAL" clId="{CAB01572-1BB4-034B-A91E-B51F46EBD1BB}" dt="2021-02-11T15:11:24.948" v="266" actId="2696"/>
        <pc:sldMkLst>
          <pc:docMk/>
          <pc:sldMk cId="3990797458" sldId="378"/>
        </pc:sldMkLst>
      </pc:sldChg>
      <pc:sldChg chg="del">
        <pc:chgData name="Khattab, Sherif" userId="c83b1e15-36f3-4f46-aceb-05aac24c545e" providerId="ADAL" clId="{CAB01572-1BB4-034B-A91E-B51F46EBD1BB}" dt="2021-02-11T15:11:25.358" v="267" actId="2696"/>
        <pc:sldMkLst>
          <pc:docMk/>
          <pc:sldMk cId="2736486443" sldId="379"/>
        </pc:sldMkLst>
      </pc:sldChg>
      <pc:sldChg chg="del">
        <pc:chgData name="Khattab, Sherif" userId="c83b1e15-36f3-4f46-aceb-05aac24c545e" providerId="ADAL" clId="{CAB01572-1BB4-034B-A91E-B51F46EBD1BB}" dt="2021-02-11T15:11:31.225" v="270" actId="2696"/>
        <pc:sldMkLst>
          <pc:docMk/>
          <pc:sldMk cId="1337868689" sldId="381"/>
        </pc:sldMkLst>
      </pc:sldChg>
      <pc:sldChg chg="del">
        <pc:chgData name="Khattab, Sherif" userId="c83b1e15-36f3-4f46-aceb-05aac24c545e" providerId="ADAL" clId="{CAB01572-1BB4-034B-A91E-B51F46EBD1BB}" dt="2021-02-11T15:11:37.695" v="271" actId="2696"/>
        <pc:sldMkLst>
          <pc:docMk/>
          <pc:sldMk cId="505724783" sldId="383"/>
        </pc:sldMkLst>
      </pc:sldChg>
      <pc:sldChg chg="modSp mod">
        <pc:chgData name="Khattab, Sherif" userId="c83b1e15-36f3-4f46-aceb-05aac24c545e" providerId="ADAL" clId="{CAB01572-1BB4-034B-A91E-B51F46EBD1BB}" dt="2021-02-11T15:09:30.974" v="111" actId="20577"/>
        <pc:sldMkLst>
          <pc:docMk/>
          <pc:sldMk cId="3903507516" sldId="498"/>
        </pc:sldMkLst>
        <pc:spChg chg="mod">
          <ac:chgData name="Khattab, Sherif" userId="c83b1e15-36f3-4f46-aceb-05aac24c545e" providerId="ADAL" clId="{CAB01572-1BB4-034B-A91E-B51F46EBD1BB}" dt="2021-02-11T15:09:30.974" v="111" actId="20577"/>
          <ac:spMkLst>
            <pc:docMk/>
            <pc:sldMk cId="3903507516" sldId="498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CAB01572-1BB4-034B-A91E-B51F46EBD1BB}" dt="2021-02-11T15:50:47.706" v="549"/>
        <pc:sldMkLst>
          <pc:docMk/>
          <pc:sldMk cId="4202616107" sldId="500"/>
        </pc:sldMkLst>
        <pc:spChg chg="mod">
          <ac:chgData name="Khattab, Sherif" userId="c83b1e15-36f3-4f46-aceb-05aac24c545e" providerId="ADAL" clId="{CAB01572-1BB4-034B-A91E-B51F46EBD1BB}" dt="2021-02-11T15:50:37.509" v="547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CAB01572-1BB4-034B-A91E-B51F46EBD1BB}" dt="2021-02-11T15:10:11.225" v="145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CAB01572-1BB4-034B-A91E-B51F46EBD1BB}" dt="2021-02-11T15:10:11.225" v="145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CAB01572-1BB4-034B-A91E-B51F46EBD1BB}" dt="2021-02-11T15:11:12.129" v="264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CAB01572-1BB4-034B-A91E-B51F46EBD1BB}" dt="2021-02-11T15:11:12.129" v="264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CAB01572-1BB4-034B-A91E-B51F46EBD1BB}" dt="2021-02-11T15:11:22.256" v="265" actId="2696"/>
        <pc:sldMkLst>
          <pc:docMk/>
          <pc:sldMk cId="1468641068" sldId="514"/>
        </pc:sldMkLst>
      </pc:sldChg>
      <pc:sldChg chg="del">
        <pc:chgData name="Khattab, Sherif" userId="c83b1e15-36f3-4f46-aceb-05aac24c545e" providerId="ADAL" clId="{CAB01572-1BB4-034B-A91E-B51F46EBD1BB}" dt="2021-02-11T15:11:25.940" v="268" actId="2696"/>
        <pc:sldMkLst>
          <pc:docMk/>
          <pc:sldMk cId="2793897325" sldId="515"/>
        </pc:sldMkLst>
      </pc:sldChg>
      <pc:sldChg chg="modSp mod modAnim">
        <pc:chgData name="Khattab, Sherif" userId="c83b1e15-36f3-4f46-aceb-05aac24c545e" providerId="ADAL" clId="{CAB01572-1BB4-034B-A91E-B51F46EBD1BB}" dt="2021-02-11T15:50:52.111" v="550"/>
        <pc:sldMkLst>
          <pc:docMk/>
          <pc:sldMk cId="2487721040" sldId="516"/>
        </pc:sldMkLst>
        <pc:spChg chg="mod">
          <ac:chgData name="Khattab, Sherif" userId="c83b1e15-36f3-4f46-aceb-05aac24c545e" providerId="ADAL" clId="{CAB01572-1BB4-034B-A91E-B51F46EBD1BB}" dt="2021-02-11T15:49:42.577" v="518" actId="5793"/>
          <ac:spMkLst>
            <pc:docMk/>
            <pc:sldMk cId="2487721040" sldId="516"/>
            <ac:spMk id="3" creationId="{CBB5D1A1-A1C5-4D4A-9051-CB104F0E3B4F}"/>
          </ac:spMkLst>
        </pc:spChg>
      </pc:sldChg>
      <pc:sldChg chg="modSp mod modAnim">
        <pc:chgData name="Khattab, Sherif" userId="c83b1e15-36f3-4f46-aceb-05aac24c545e" providerId="ADAL" clId="{CAB01572-1BB4-034B-A91E-B51F46EBD1BB}" dt="2021-02-11T15:51:01.498" v="552"/>
        <pc:sldMkLst>
          <pc:docMk/>
          <pc:sldMk cId="3114182525" sldId="517"/>
        </pc:sldMkLst>
        <pc:spChg chg="mod">
          <ac:chgData name="Khattab, Sherif" userId="c83b1e15-36f3-4f46-aceb-05aac24c545e" providerId="ADAL" clId="{CAB01572-1BB4-034B-A91E-B51F46EBD1BB}" dt="2021-02-11T15:50:30.629" v="545" actId="20577"/>
          <ac:spMkLst>
            <pc:docMk/>
            <pc:sldMk cId="3114182525" sldId="517"/>
            <ac:spMk id="3" creationId="{27042AA4-C4FA-CA41-9597-12A83EBA22E3}"/>
          </ac:spMkLst>
        </pc:spChg>
      </pc:sldChg>
      <pc:sldChg chg="modSp new mod">
        <pc:chgData name="Khattab, Sherif" userId="c83b1e15-36f3-4f46-aceb-05aac24c545e" providerId="ADAL" clId="{CAB01572-1BB4-034B-A91E-B51F46EBD1BB}" dt="2021-02-11T15:44:46.739" v="339" actId="20577"/>
        <pc:sldMkLst>
          <pc:docMk/>
          <pc:sldMk cId="1616471687" sldId="518"/>
        </pc:sldMkLst>
        <pc:spChg chg="mod">
          <ac:chgData name="Khattab, Sherif" userId="c83b1e15-36f3-4f46-aceb-05aac24c545e" providerId="ADAL" clId="{CAB01572-1BB4-034B-A91E-B51F46EBD1BB}" dt="2021-02-11T15:44:17.302" v="295" actId="20577"/>
          <ac:spMkLst>
            <pc:docMk/>
            <pc:sldMk cId="1616471687" sldId="518"/>
            <ac:spMk id="2" creationId="{CFEEB588-7AFC-234D-8AC0-9C6E7268F1E5}"/>
          </ac:spMkLst>
        </pc:spChg>
        <pc:spChg chg="mod">
          <ac:chgData name="Khattab, Sherif" userId="c83b1e15-36f3-4f46-aceb-05aac24c545e" providerId="ADAL" clId="{CAB01572-1BB4-034B-A91E-B51F46EBD1BB}" dt="2021-02-11T15:44:46.739" v="339" actId="20577"/>
          <ac:spMkLst>
            <pc:docMk/>
            <pc:sldMk cId="1616471687" sldId="518"/>
            <ac:spMk id="3" creationId="{E4EE9F6E-8491-D241-9B4D-EB09A47CA615}"/>
          </ac:spMkLst>
        </pc:spChg>
      </pc:sldChg>
    </pc:docChg>
  </pc:docChgLst>
  <pc:docChgLst>
    <pc:chgData name="Khattab, Sherif" userId="c83b1e15-36f3-4f46-aceb-05aac24c545e" providerId="ADAL" clId="{DB115453-F3AC-CA4C-A104-E84842BDF35F}"/>
    <pc:docChg chg="undo custSel addSld delSld modSld sldOrd">
      <pc:chgData name="Khattab, Sherif" userId="c83b1e15-36f3-4f46-aceb-05aac24c545e" providerId="ADAL" clId="{DB115453-F3AC-CA4C-A104-E84842BDF35F}" dt="2021-02-04T15:47:51.327" v="632" actId="20577"/>
      <pc:docMkLst>
        <pc:docMk/>
      </pc:docMkLst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681208715" sldId="257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664517503" sldId="258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004035158" sldId="259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230569327" sldId="260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444142485" sldId="261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516417489" sldId="262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561583903" sldId="263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982315759" sldId="264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423130617" sldId="265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86763112" sldId="266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661211275" sldId="267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897509347" sldId="268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042310649" sldId="269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703361262" sldId="270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436808390" sldId="271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301683851" sldId="272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920820884" sldId="273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55302999" sldId="274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2064114192" sldId="276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017417480" sldId="277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000435174" sldId="278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2080017563" sldId="279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773510753" sldId="280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445345591" sldId="281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306268545" sldId="282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71235497" sldId="283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099089282" sldId="284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136622862" sldId="285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949722242" sldId="286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032220564" sldId="287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268007695" sldId="288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463012687" sldId="289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442392580" sldId="290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2710637777" sldId="322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3292918179" sldId="324"/>
        </pc:sldMkLst>
      </pc:sldChg>
      <pc:sldChg chg="add del">
        <pc:chgData name="Khattab, Sherif" userId="c83b1e15-36f3-4f46-aceb-05aac24c545e" providerId="ADAL" clId="{DB115453-F3AC-CA4C-A104-E84842BDF35F}" dt="2021-02-04T15:31:06.397" v="140" actId="2696"/>
        <pc:sldMkLst>
          <pc:docMk/>
          <pc:sldMk cId="355119911" sldId="338"/>
        </pc:sldMkLst>
      </pc:sldChg>
      <pc:sldChg chg="del">
        <pc:chgData name="Khattab, Sherif" userId="c83b1e15-36f3-4f46-aceb-05aac24c545e" providerId="ADAL" clId="{DB115453-F3AC-CA4C-A104-E84842BDF35F}" dt="2021-02-04T15:31:07.222" v="141" actId="2696"/>
        <pc:sldMkLst>
          <pc:docMk/>
          <pc:sldMk cId="4223572414" sldId="339"/>
        </pc:sldMkLst>
      </pc:sldChg>
      <pc:sldChg chg="del">
        <pc:chgData name="Khattab, Sherif" userId="c83b1e15-36f3-4f46-aceb-05aac24c545e" providerId="ADAL" clId="{DB115453-F3AC-CA4C-A104-E84842BDF35F}" dt="2021-02-04T15:31:08.334" v="142" actId="2696"/>
        <pc:sldMkLst>
          <pc:docMk/>
          <pc:sldMk cId="470668490" sldId="340"/>
        </pc:sldMkLst>
      </pc:sldChg>
      <pc:sldChg chg="del">
        <pc:chgData name="Khattab, Sherif" userId="c83b1e15-36f3-4f46-aceb-05aac24c545e" providerId="ADAL" clId="{DB115453-F3AC-CA4C-A104-E84842BDF35F}" dt="2021-02-04T15:31:11.058" v="143" actId="2696"/>
        <pc:sldMkLst>
          <pc:docMk/>
          <pc:sldMk cId="1205868326" sldId="341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434376579" sldId="363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815621424" sldId="364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934104099" sldId="365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2782429159" sldId="366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2251973667" sldId="367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3138501136" sldId="368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3210992163" sldId="369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4013065491" sldId="370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2592968416" sldId="371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3848335379" sldId="372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3161117264" sldId="373"/>
        </pc:sldMkLst>
      </pc:sldChg>
      <pc:sldChg chg="add del">
        <pc:chgData name="Khattab, Sherif" userId="c83b1e15-36f3-4f46-aceb-05aac24c545e" providerId="ADAL" clId="{DB115453-F3AC-CA4C-A104-E84842BDF35F}" dt="2021-02-04T15:31:05.603" v="139" actId="2696"/>
        <pc:sldMkLst>
          <pc:docMk/>
          <pc:sldMk cId="1542066946" sldId="374"/>
        </pc:sldMkLst>
      </pc:sldChg>
      <pc:sldChg chg="del">
        <pc:chgData name="Khattab, Sherif" userId="c83b1e15-36f3-4f46-aceb-05aac24c545e" providerId="ADAL" clId="{DB115453-F3AC-CA4C-A104-E84842BDF35F}" dt="2021-02-04T15:31:16.315" v="144" actId="2696"/>
        <pc:sldMkLst>
          <pc:docMk/>
          <pc:sldMk cId="834112894" sldId="375"/>
        </pc:sldMkLst>
      </pc:sldChg>
      <pc:sldChg chg="del">
        <pc:chgData name="Khattab, Sherif" userId="c83b1e15-36f3-4f46-aceb-05aac24c545e" providerId="ADAL" clId="{DB115453-F3AC-CA4C-A104-E84842BDF35F}" dt="2021-02-04T15:31:17.212" v="145" actId="2696"/>
        <pc:sldMkLst>
          <pc:docMk/>
          <pc:sldMk cId="1165577892" sldId="376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583513582" sldId="377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541381985" sldId="380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235897330" sldId="381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360044446" sldId="382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954384084" sldId="383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20759689" sldId="384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809799376" sldId="385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2329144619" sldId="445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783368962" sldId="448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2276002102" sldId="451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163467695" sldId="455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400641916" sldId="456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840639230" sldId="457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116012598" sldId="458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816629761" sldId="459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4107670357" sldId="460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714784862" sldId="461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931898487" sldId="462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471081860" sldId="463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574001865" sldId="464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156977365" sldId="465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17329803" sldId="466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643915362" sldId="467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593910045" sldId="468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392020218" sldId="469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824051756" sldId="470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025764700" sldId="471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109107092" sldId="472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185675405" sldId="473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719184921" sldId="474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632958702" sldId="475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634117846" sldId="476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4038969182" sldId="477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26259628" sldId="478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873856523" sldId="479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465344065" sldId="480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002489455" sldId="481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560930406" sldId="482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387835057" sldId="483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948397067" sldId="484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473693154" sldId="485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983945636" sldId="486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673539870" sldId="487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363323927" sldId="488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936409682" sldId="489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252833104" sldId="490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413759872" sldId="491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930502979" sldId="492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20106575" sldId="493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447713174" sldId="494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129126942" sldId="495"/>
        </pc:sldMkLst>
      </pc:sldChg>
      <pc:sldChg chg="del">
        <pc:chgData name="Khattab, Sherif" userId="c83b1e15-36f3-4f46-aceb-05aac24c545e" providerId="ADAL" clId="{DB115453-F3AC-CA4C-A104-E84842BDF35F}" dt="2021-02-04T15:27:42.361" v="1" actId="2696"/>
        <pc:sldMkLst>
          <pc:docMk/>
          <pc:sldMk cId="702367729" sldId="496"/>
        </pc:sldMkLst>
      </pc:sldChg>
      <pc:sldChg chg="modSp add mod">
        <pc:chgData name="Khattab, Sherif" userId="c83b1e15-36f3-4f46-aceb-05aac24c545e" providerId="ADAL" clId="{DB115453-F3AC-CA4C-A104-E84842BDF35F}" dt="2021-02-04T15:28:43.918" v="56" actId="27636"/>
        <pc:sldMkLst>
          <pc:docMk/>
          <pc:sldMk cId="3903507516" sldId="498"/>
        </pc:sldMkLst>
        <pc:spChg chg="mod">
          <ac:chgData name="Khattab, Sherif" userId="c83b1e15-36f3-4f46-aceb-05aac24c545e" providerId="ADAL" clId="{DB115453-F3AC-CA4C-A104-E84842BDF35F}" dt="2021-02-04T15:28:43.918" v="56" actId="27636"/>
          <ac:spMkLst>
            <pc:docMk/>
            <pc:sldMk cId="3903507516" sldId="498"/>
            <ac:spMk id="3" creationId="{2466C52D-9A48-4683-BE7F-268D8DB7FAAD}"/>
          </ac:spMkLst>
        </pc:spChg>
      </pc:sldChg>
      <pc:sldChg chg="modSp add mod modAnim">
        <pc:chgData name="Khattab, Sherif" userId="c83b1e15-36f3-4f46-aceb-05aac24c545e" providerId="ADAL" clId="{DB115453-F3AC-CA4C-A104-E84842BDF35F}" dt="2021-02-04T15:47:09.746" v="608" actId="20577"/>
        <pc:sldMkLst>
          <pc:docMk/>
          <pc:sldMk cId="4202616107" sldId="500"/>
        </pc:sldMkLst>
        <pc:spChg chg="mod">
          <ac:chgData name="Khattab, Sherif" userId="c83b1e15-36f3-4f46-aceb-05aac24c545e" providerId="ADAL" clId="{DB115453-F3AC-CA4C-A104-E84842BDF35F}" dt="2021-02-04T15:47:09.746" v="608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DB115453-F3AC-CA4C-A104-E84842BDF35F}" dt="2021-02-04T15:46:50.286" v="600" actId="255"/>
          <ac:spMkLst>
            <pc:docMk/>
            <pc:sldMk cId="4202616107" sldId="500"/>
            <ac:spMk id="3" creationId="{443F42C8-5750-0341-86AA-B64ED9D37EB6}"/>
          </ac:spMkLst>
        </pc:spChg>
      </pc:sldChg>
      <pc:sldChg chg="modSp add mod">
        <pc:chgData name="Khattab, Sherif" userId="c83b1e15-36f3-4f46-aceb-05aac24c545e" providerId="ADAL" clId="{DB115453-F3AC-CA4C-A104-E84842BDF35F}" dt="2021-02-04T15:29:15.709" v="79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DB115453-F3AC-CA4C-A104-E84842BDF35F}" dt="2021-02-04T15:29:08.408" v="76" actId="20577"/>
          <ac:spMkLst>
            <pc:docMk/>
            <pc:sldMk cId="2116864396" sldId="505"/>
            <ac:spMk id="2" creationId="{4697D5D8-73B6-46FE-9121-07FEE70D566F}"/>
          </ac:spMkLst>
        </pc:spChg>
        <pc:spChg chg="mod">
          <ac:chgData name="Khattab, Sherif" userId="c83b1e15-36f3-4f46-aceb-05aac24c545e" providerId="ADAL" clId="{DB115453-F3AC-CA4C-A104-E84842BDF35F}" dt="2021-02-04T15:29:15.709" v="79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add mod">
        <pc:chgData name="Khattab, Sherif" userId="c83b1e15-36f3-4f46-aceb-05aac24c545e" providerId="ADAL" clId="{DB115453-F3AC-CA4C-A104-E84842BDF35F}" dt="2021-02-04T15:31:59.274" v="224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DB115453-F3AC-CA4C-A104-E84842BDF35F}" dt="2021-02-04T15:31:59.274" v="224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add">
        <pc:chgData name="Khattab, Sherif" userId="c83b1e15-36f3-4f46-aceb-05aac24c545e" providerId="ADAL" clId="{DB115453-F3AC-CA4C-A104-E84842BDF35F}" dt="2021-02-04T15:30:24.998" v="136"/>
        <pc:sldMkLst>
          <pc:docMk/>
          <pc:sldMk cId="4218373473" sldId="507"/>
        </pc:sldMkLst>
      </pc:sldChg>
      <pc:sldChg chg="add">
        <pc:chgData name="Khattab, Sherif" userId="c83b1e15-36f3-4f46-aceb-05aac24c545e" providerId="ADAL" clId="{DB115453-F3AC-CA4C-A104-E84842BDF35F}" dt="2021-02-04T15:30:24.998" v="136"/>
        <pc:sldMkLst>
          <pc:docMk/>
          <pc:sldMk cId="2005153346" sldId="508"/>
        </pc:sldMkLst>
      </pc:sldChg>
      <pc:sldChg chg="add">
        <pc:chgData name="Khattab, Sherif" userId="c83b1e15-36f3-4f46-aceb-05aac24c545e" providerId="ADAL" clId="{DB115453-F3AC-CA4C-A104-E84842BDF35F}" dt="2021-02-04T15:30:24.998" v="136"/>
        <pc:sldMkLst>
          <pc:docMk/>
          <pc:sldMk cId="707882026" sldId="509"/>
        </pc:sldMkLst>
      </pc:sldChg>
      <pc:sldChg chg="add">
        <pc:chgData name="Khattab, Sherif" userId="c83b1e15-36f3-4f46-aceb-05aac24c545e" providerId="ADAL" clId="{DB115453-F3AC-CA4C-A104-E84842BDF35F}" dt="2021-02-04T15:30:24.998" v="136"/>
        <pc:sldMkLst>
          <pc:docMk/>
          <pc:sldMk cId="2108493189" sldId="510"/>
        </pc:sldMkLst>
      </pc:sldChg>
      <pc:sldChg chg="add">
        <pc:chgData name="Khattab, Sherif" userId="c83b1e15-36f3-4f46-aceb-05aac24c545e" providerId="ADAL" clId="{DB115453-F3AC-CA4C-A104-E84842BDF35F}" dt="2021-02-04T15:30:24.998" v="136"/>
        <pc:sldMkLst>
          <pc:docMk/>
          <pc:sldMk cId="2618280309" sldId="511"/>
        </pc:sldMkLst>
      </pc:sldChg>
      <pc:sldChg chg="add">
        <pc:chgData name="Khattab, Sherif" userId="c83b1e15-36f3-4f46-aceb-05aac24c545e" providerId="ADAL" clId="{DB115453-F3AC-CA4C-A104-E84842BDF35F}" dt="2021-02-04T15:30:24.998" v="136"/>
        <pc:sldMkLst>
          <pc:docMk/>
          <pc:sldMk cId="3748394407" sldId="512"/>
        </pc:sldMkLst>
      </pc:sldChg>
      <pc:sldChg chg="add">
        <pc:chgData name="Khattab, Sherif" userId="c83b1e15-36f3-4f46-aceb-05aac24c545e" providerId="ADAL" clId="{DB115453-F3AC-CA4C-A104-E84842BDF35F}" dt="2021-02-04T15:30:24.998" v="136"/>
        <pc:sldMkLst>
          <pc:docMk/>
          <pc:sldMk cId="1413167954" sldId="513"/>
        </pc:sldMkLst>
      </pc:sldChg>
      <pc:sldChg chg="add del ord">
        <pc:chgData name="Khattab, Sherif" userId="c83b1e15-36f3-4f46-aceb-05aac24c545e" providerId="ADAL" clId="{DB115453-F3AC-CA4C-A104-E84842BDF35F}" dt="2021-02-04T15:47:37.779" v="610" actId="2696"/>
        <pc:sldMkLst>
          <pc:docMk/>
          <pc:sldMk cId="1518151792" sldId="514"/>
        </pc:sldMkLst>
      </pc:sldChg>
      <pc:sldChg chg="modSp add mod">
        <pc:chgData name="Khattab, Sherif" userId="c83b1e15-36f3-4f46-aceb-05aac24c545e" providerId="ADAL" clId="{DB115453-F3AC-CA4C-A104-E84842BDF35F}" dt="2021-02-04T15:47:51.327" v="632" actId="20577"/>
        <pc:sldMkLst>
          <pc:docMk/>
          <pc:sldMk cId="1560097293" sldId="514"/>
        </pc:sldMkLst>
        <pc:spChg chg="mod">
          <ac:chgData name="Khattab, Sherif" userId="c83b1e15-36f3-4f46-aceb-05aac24c545e" providerId="ADAL" clId="{DB115453-F3AC-CA4C-A104-E84842BDF35F}" dt="2021-02-04T15:47:51.327" v="632" actId="20577"/>
          <ac:spMkLst>
            <pc:docMk/>
            <pc:sldMk cId="1560097293" sldId="514"/>
            <ac:spMk id="3" creationId="{C62B6C5A-CC0C-40C3-BD2B-60F0CF3EE1C4}"/>
          </ac:spMkLst>
        </pc:spChg>
      </pc:sldChg>
      <pc:sldChg chg="add del">
        <pc:chgData name="Khattab, Sherif" userId="c83b1e15-36f3-4f46-aceb-05aac24c545e" providerId="ADAL" clId="{DB115453-F3AC-CA4C-A104-E84842BDF35F}" dt="2021-02-04T15:47:34.401" v="609" actId="2696"/>
        <pc:sldMkLst>
          <pc:docMk/>
          <pc:sldMk cId="2968036977" sldId="515"/>
        </pc:sldMkLst>
      </pc:sldChg>
      <pc:sldChg chg="add del">
        <pc:chgData name="Khattab, Sherif" userId="c83b1e15-36f3-4f46-aceb-05aac24c545e" providerId="ADAL" clId="{DB115453-F3AC-CA4C-A104-E84842BDF35F}" dt="2021-02-04T15:33:20.482" v="247" actId="2696"/>
        <pc:sldMkLst>
          <pc:docMk/>
          <pc:sldMk cId="1720773840" sldId="516"/>
        </pc:sldMkLst>
      </pc:sldChg>
      <pc:sldChg chg="modSp add mod modAnim">
        <pc:chgData name="Khattab, Sherif" userId="c83b1e15-36f3-4f46-aceb-05aac24c545e" providerId="ADAL" clId="{DB115453-F3AC-CA4C-A104-E84842BDF35F}" dt="2021-02-04T15:35:54.222" v="318"/>
        <pc:sldMkLst>
          <pc:docMk/>
          <pc:sldMk cId="3718964789" sldId="517"/>
        </pc:sldMkLst>
        <pc:spChg chg="mod">
          <ac:chgData name="Khattab, Sherif" userId="c83b1e15-36f3-4f46-aceb-05aac24c545e" providerId="ADAL" clId="{DB115453-F3AC-CA4C-A104-E84842BDF35F}" dt="2021-02-04T15:34:14.349" v="311" actId="20577"/>
          <ac:spMkLst>
            <pc:docMk/>
            <pc:sldMk cId="3718964789" sldId="517"/>
            <ac:spMk id="109571" creationId="{EB65A8A9-691B-3D4F-B0AA-00914900DB3A}"/>
          </ac:spMkLst>
        </pc:spChg>
      </pc:sldChg>
      <pc:sldChg chg="modSp new mod modAnim">
        <pc:chgData name="Khattab, Sherif" userId="c83b1e15-36f3-4f46-aceb-05aac24c545e" providerId="ADAL" clId="{DB115453-F3AC-CA4C-A104-E84842BDF35F}" dt="2021-02-04T15:46:14.474" v="584"/>
        <pc:sldMkLst>
          <pc:docMk/>
          <pc:sldMk cId="2915741044" sldId="518"/>
        </pc:sldMkLst>
        <pc:spChg chg="mod">
          <ac:chgData name="Khattab, Sherif" userId="c83b1e15-36f3-4f46-aceb-05aac24c545e" providerId="ADAL" clId="{DB115453-F3AC-CA4C-A104-E84842BDF35F}" dt="2021-02-04T15:46:07.217" v="582" actId="20577"/>
          <ac:spMkLst>
            <pc:docMk/>
            <pc:sldMk cId="2915741044" sldId="518"/>
            <ac:spMk id="2" creationId="{8667BC04-66FF-6645-BF3B-C1E3661A415F}"/>
          </ac:spMkLst>
        </pc:spChg>
        <pc:spChg chg="mod">
          <ac:chgData name="Khattab, Sherif" userId="c83b1e15-36f3-4f46-aceb-05aac24c545e" providerId="ADAL" clId="{DB115453-F3AC-CA4C-A104-E84842BDF35F}" dt="2021-02-04T15:46:03.248" v="576" actId="27636"/>
          <ac:spMkLst>
            <pc:docMk/>
            <pc:sldMk cId="2915741044" sldId="518"/>
            <ac:spMk id="3" creationId="{D88A941B-7884-4C45-841F-6BCCC7534788}"/>
          </ac:spMkLst>
        </pc:spChg>
      </pc:sldChg>
    </pc:docChg>
  </pc:docChgLst>
  <pc:docChgLst>
    <pc:chgData name="Khattab, Sherif" userId="c83b1e15-36f3-4f46-aceb-05aac24c545e" providerId="ADAL" clId="{2ADE63E9-E2C9-7246-9E3A-3CE97796841D}"/>
    <pc:docChg chg="custSel addSld modSld modMainMaster">
      <pc:chgData name="Khattab, Sherif" userId="c83b1e15-36f3-4f46-aceb-05aac24c545e" providerId="ADAL" clId="{2ADE63E9-E2C9-7246-9E3A-3CE97796841D}" dt="2020-05-14T17:34:15.216" v="192" actId="1036"/>
      <pc:docMkLst>
        <pc:docMk/>
      </pc:docMkLst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681208715" sldId="25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4" creationId="{2E0DDA8D-06C7-4BAC-BDBD-D3BD3DDF9BA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" creationId="{A1EA3AF4-D3F1-4298-8140-9B5106826B6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81208715" sldId="257"/>
            <ac:spMk id="6" creationId="{30039E47-83F5-4986-AD67-385C5E992CC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2" creationId="{45699F27-E993-49CA-AED1-B264756636F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3" creationId="{550C3EC1-F853-4061-A0F2-F81B64390D10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14.941" v="31" actId="700"/>
        <pc:sldMkLst>
          <pc:docMk/>
          <pc:sldMk cId="1664517503" sldId="258"/>
        </pc:sldMkLst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4" creationId="{6D5DB287-3308-4A27-B442-02FC48B43DCC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5" creationId="{7F62074C-DB6F-4B49-B5BE-426A56D752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664517503" sldId="258"/>
            <ac:spMk id="6" creationId="{DBEB0910-47B5-4B34-B216-EE6456CE63F3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0" creationId="{0368ECC8-3051-4F99-A98B-C53D8F6FD10D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1" creationId="{A3A9FBD7-079E-4DB0-ABD2-CFB33A90CD3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7.153" v="35" actId="700"/>
        <pc:sldMkLst>
          <pc:docMk/>
          <pc:sldMk cId="3230569327" sldId="260"/>
        </pc:sldMkLst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4" creationId="{12D0CFB9-98A1-4644-9075-FD8241684B3F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5" creationId="{EA6302F6-5FA4-4BF9-9BAC-047F6A9EB36E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230569327" sldId="260"/>
            <ac:spMk id="6" creationId="{952F9D76-11EF-4C87-AEE4-5B113B33AA47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2" creationId="{7B1E42B3-380F-43F5-A523-96E27B80FD0B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3" creationId="{78A499B5-9D51-4382-A503-4CC1F3B2216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6763112" sldId="26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2" creationId="{CEFAF124-F9B6-474A-B09B-B27BF28DF28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4" creationId="{A566E38A-BBB5-4D22-9BE1-AC143426CD4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89" creationId="{62C40A63-7AEB-4A3F-820B-BC2E23CF62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90" creationId="{8FA9C2D3-E42F-4A88-98BE-A8B3EE2EB90D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30:14.773" v="112" actId="207"/>
        <pc:sldMkLst>
          <pc:docMk/>
          <pc:sldMk cId="1920820884" sldId="273"/>
        </pc:sldMkLst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5" creationId="{FC499793-E9E3-4888-8413-2E106D10E477}"/>
          </ac:spMkLst>
        </pc:spChg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6" creationId="{510D549B-08F4-40D1-AD1E-68D24CF202CA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1920820884" sldId="273"/>
            <ac:spMk id="7" creationId="{48178900-0A09-4069-8BC8-DE856ABAE4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3" creationId="{E4058124-78B3-4B54-BDBF-2295EAF9CC4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5" creationId="{7BEED891-A5E7-4A54-A86A-39E4EE6AE0FF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24:59.667" v="30" actId="207"/>
        <pc:sldMkLst>
          <pc:docMk/>
          <pc:sldMk cId="2017417480" sldId="277"/>
        </pc:sldMkLst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5" creationId="{3525546F-0B66-4C13-9C3B-8D2383FE1C94}"/>
          </ac:spMkLst>
        </pc:spChg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6" creationId="{F3EC550F-BE8A-4470-B27A-79D5F8830C0D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2017417480" sldId="277"/>
            <ac:spMk id="7" creationId="{01A28142-74E0-4C0E-93DC-07C2A38ED49F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79" creationId="{FDA90472-0A8B-442F-AA48-71099394017A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81" creationId="{134F36E9-EC25-4348-AB7C-576D69035F2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773510753" sldId="280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6" creationId="{45E3724B-6C7E-4F4E-BBD0-0508D920F7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7" creationId="{770F542D-F07B-4DEE-BF4A-F55839083B1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773510753" sldId="280"/>
            <ac:spMk id="8" creationId="{B7636233-5A62-4E29-998B-97B89F01C446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5" creationId="{88CD6029-D505-4046-B262-3728E98558C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6" creationId="{5F645CD5-8D2C-44F7-817E-5B87B631AF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71235497" sldId="283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4" creationId="{ADAF0CBA-9954-4CCC-95D5-CC30D48E0F1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5" creationId="{810DD0E0-1167-4E24-AE69-A61BD962FDBB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71235497" sldId="283"/>
            <ac:spMk id="6" creationId="{0EE071E0-1F5B-45D8-90C3-DBF412334D4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4" creationId="{0E15F83F-A5FA-4153-B851-341E8E8157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5" creationId="{E1B18993-CB9D-41C2-9E1C-724CA5CC04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099089282" sldId="284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4" creationId="{F6C9B60F-3DBB-44E1-9FC8-922232D2428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5" creationId="{87869125-CE2E-4072-9F2F-E6170BA0F1E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099089282" sldId="284"/>
            <ac:spMk id="6" creationId="{48FF70CE-030D-4E7A-B681-E99B3CD57E5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8" creationId="{2653520C-A7DA-4A69-8691-2BB64FFE2A6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9" creationId="{33CB87FD-8E8E-445B-AD23-77F43FDA081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136622862" sldId="285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4" creationId="{4FEB4148-A4C2-4EEE-A3CD-76B9C83F2F7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5" creationId="{78D1783B-087A-4549-B409-A2FF5AFD99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36622862" sldId="285"/>
            <ac:spMk id="6" creationId="{90459C1A-26C0-4018-8B40-76A28E751E9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4" creationId="{06FD15CE-FF1B-49F4-8641-CBFFE261702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5" creationId="{180AA69F-72BB-4974-BC4E-09B7641CAFF4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949722242" sldId="286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4" creationId="{EEAD60E3-B94D-402F-938C-6053223687C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5" creationId="{792B3F77-C24F-4032-B208-E646BB91B58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949722242" sldId="286"/>
            <ac:spMk id="6" creationId="{42FD183D-42B2-4301-8A0E-0D264EBBDAB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8" creationId="{CED1A8E4-F3B1-4AB6-8113-BB0DE942000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9" creationId="{91F39470-FE02-4902-B89F-87DBA61AB2C6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01.093" v="68" actId="14100"/>
        <pc:sldMkLst>
          <pc:docMk/>
          <pc:sldMk cId="1032220564" sldId="28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5" creationId="{178E55D8-C24A-4E57-B865-4EB4969B6C6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6" creationId="{BFF95065-C649-4526-93B3-E883909D87A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032220564" sldId="287"/>
            <ac:spMk id="7" creationId="{17800276-4567-4676-A54C-5FE3EA9ACEC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41986" creationId="{3A79F927-4F1A-4373-BAE8-F498E25BB301}"/>
          </ac:spMkLst>
        </pc:spChg>
        <pc:spChg chg="mod ord">
          <ac:chgData name="Khattab, Sherif" userId="c83b1e15-36f3-4f46-aceb-05aac24c545e" providerId="ADAL" clId="{2ADE63E9-E2C9-7246-9E3A-3CE97796841D}" dt="2020-05-14T17:28:01.093" v="68" actId="14100"/>
          <ac:spMkLst>
            <pc:docMk/>
            <pc:sldMk cId="1032220564" sldId="287"/>
            <ac:spMk id="41987" creationId="{26929F26-875D-4BB7-9162-E5C46D0A53E8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21.126" v="69" actId="700"/>
        <pc:sldMkLst>
          <pc:docMk/>
          <pc:sldMk cId="1268007695" sldId="288"/>
        </pc:sldMkLst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" creationId="{8DADB8A8-04F4-43EF-A724-E4DF86BBDDE7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5" creationId="{0B3C0DF3-BDE8-4BBC-A0B5-9911BC2FBB9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268007695" sldId="288"/>
            <ac:spMk id="6" creationId="{08FB0B5A-2A32-46B6-B2EB-37646A3ACD46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0" creationId="{773007D0-99A1-415B-902E-F099D53A88A5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1" creationId="{C82BDD8E-B02C-45D7-A4E1-5AA0B3D3D510}"/>
          </ac:spMkLst>
        </pc:spChg>
      </pc:sldChg>
      <pc:sldChg chg="addSp delSp modSp add mod modTransition modClrScheme chgLayout">
        <pc:chgData name="Khattab, Sherif" userId="c83b1e15-36f3-4f46-aceb-05aac24c545e" providerId="ADAL" clId="{2ADE63E9-E2C9-7246-9E3A-3CE97796841D}" dt="2020-05-14T17:29:40.055" v="89" actId="20577"/>
        <pc:sldMkLst>
          <pc:docMk/>
          <pc:sldMk cId="463012687" sldId="289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2" creationId="{6A29EE6B-2263-DA48-AEA8-296266CA9B91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3" creationId="{A796DF92-F102-4646-A298-BB70F5017AA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3" creationId="{4F76D617-EEBD-4B8B-B82A-EA3BF2585492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4" creationId="{68C29CE1-EA81-413E-B1F8-53A0F2399AB7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63012687" sldId="289"/>
            <ac:spMk id="105" creationId="{A65A479E-8F06-4807-A3BA-E4FB7EE7338D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46082" creationId="{15E50D80-617E-410E-98DB-B2F2274843A1}"/>
          </ac:spMkLst>
        </pc:spChg>
        <pc:spChg chg="mod">
          <ac:chgData name="Khattab, Sherif" userId="c83b1e15-36f3-4f46-aceb-05aac24c545e" providerId="ADAL" clId="{2ADE63E9-E2C9-7246-9E3A-3CE97796841D}" dt="2020-05-14T17:29:40.055" v="89" actId="20577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Khattab, Sherif" userId="c83b1e15-36f3-4f46-aceb-05aac24c545e" providerId="ADAL" clId="{2ADE63E9-E2C9-7246-9E3A-3CE97796841D}" dt="2020-05-14T17:28:54.793" v="79" actId="20577"/>
          <ac:spMkLst>
            <pc:docMk/>
            <pc:sldMk cId="463012687" sldId="289"/>
            <ac:spMk id="46283" creationId="{3F42026E-385F-48A6-8000-7D34E9DD210A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30:33.872" v="125" actId="700"/>
        <pc:sldMkLst>
          <pc:docMk/>
          <pc:sldMk cId="442392580" sldId="290"/>
        </pc:sldMkLst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4" creationId="{47F3073E-0434-49F9-B09D-F5F5E393ECB2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" creationId="{6751EE3F-1EE0-4017-8CCC-0FC0F892042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442392580" sldId="290"/>
            <ac:spMk id="6" creationId="{5B59F93E-BC5B-4A6C-BB2E-D594EECDCE93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2" creationId="{1832268E-E249-40C6-B18D-A6A0000E752C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3" creationId="{E1844388-F7ED-4AAE-B175-B692045FDD4D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2.689" v="34" actId="14100"/>
        <pc:sldMkLst>
          <pc:docMk/>
          <pc:sldMk cId="2163467695" sldId="455"/>
        </pc:sldMkLst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3" creationId="{F928C86B-9BBA-478E-97A6-0FED10F15F5A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4" creationId="{E452A7E1-97CE-42C7-A761-3560AB94833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63467695" sldId="455"/>
            <ac:spMk id="15" creationId="{1E01F785-60CA-42DE-8E3B-590093AC26AD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6148" creationId="{7106B0E7-A749-4160-B5A9-D2DF2E8EA412}"/>
          </ac:spMkLst>
        </pc:spChg>
        <pc:spChg chg="mod ord">
          <ac:chgData name="Khattab, Sherif" userId="c83b1e15-36f3-4f46-aceb-05aac24c545e" providerId="ADAL" clId="{2ADE63E9-E2C9-7246-9E3A-3CE97796841D}" dt="2020-05-14T17:25:32.689" v="34" actId="14100"/>
          <ac:spMkLst>
            <pc:docMk/>
            <pc:sldMk cId="2163467695" sldId="455"/>
            <ac:spMk id="6149" creationId="{63646622-A320-4FCB-BDB6-A3233F933A38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44.638" v="36" actId="700"/>
        <pc:sldMkLst>
          <pc:docMk/>
          <pc:sldMk cId="3400641916" sldId="456"/>
        </pc:sldMkLst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4" creationId="{0C501DED-619E-4C64-9029-D36EDA52D5E2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5" creationId="{4DB07EA0-620D-48EC-8380-94EDB409FF33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400641916" sldId="456"/>
            <ac:spMk id="6" creationId="{023763B8-FFB6-4DAF-ABC2-8FA8BF93BD2B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6" creationId="{00C9B4BB-AB2D-4394-BF7A-F5949276FF65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7" creationId="{6F433D05-CE85-4E2C-9163-77BFF5B30FA1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54.410" v="37" actId="700"/>
        <pc:sldMkLst>
          <pc:docMk/>
          <pc:sldMk cId="2840639230" sldId="457"/>
        </pc:sldMkLst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4" creationId="{CA333CC6-DFDD-4181-9081-11B37BF22B5A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5" creationId="{2A335E4A-CE74-4E32-A60A-8D66FBB9796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840639230" sldId="457"/>
            <ac:spMk id="6" creationId="{CC7B709E-E350-4A23-BD38-1D49FBF24361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0" creationId="{9F6ACF0A-A9BC-458D-91BA-7F81A03D1827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1" creationId="{F0F5198E-4256-459E-84F8-6DCC0EAB9C4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7:11.851" v="45" actId="1076"/>
        <pc:sldMkLst>
          <pc:docMk/>
          <pc:sldMk cId="2116012598" sldId="458"/>
        </pc:sldMkLst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8" creationId="{0DD0BCCC-1C21-41BD-A2D4-4187D528A6FA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9" creationId="{A8939D31-7531-443B-A1D6-3A025603C129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16012598" sldId="458"/>
            <ac:spMk id="20" creationId="{35596B77-5781-457D-B69A-9809B57D757E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0246" creationId="{C3A12935-12F8-4ED8-9B64-F06AB12E55B9}"/>
          </ac:spMkLst>
        </pc:spChg>
        <pc:spChg chg="mod ord">
          <ac:chgData name="Khattab, Sherif" userId="c83b1e15-36f3-4f46-aceb-05aac24c545e" providerId="ADAL" clId="{2ADE63E9-E2C9-7246-9E3A-3CE97796841D}" dt="2020-05-14T17:26:44.400" v="43" actId="14100"/>
          <ac:spMkLst>
            <pc:docMk/>
            <pc:sldMk cId="2116012598" sldId="458"/>
            <ac:spMk id="10248" creationId="{BC108558-57C0-4606-AEA5-8FBFB994DE51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49" creationId="{0CC99AEF-0A47-4870-9967-83A349E495DE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51" creationId="{5EF53F1F-0B14-4F0D-843F-E2ED0FB972F7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4" creationId="{CEE787A4-AF92-423A-AD6D-CEA0E6CD4844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5" creationId="{5A30A7C0-C52B-454E-B438-BC14429A33D9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7" creationId="{866139E2-3D1E-481A-8179-1A2DEC24B474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8" creationId="{9324300F-DE68-4EE0-AD03-608DED84E467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9" creationId="{B81CE88E-A537-493D-9679-69C67FD74225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60" creationId="{FA805A1E-17ED-4CFD-9111-2C9BB1ADAEE7}"/>
          </ac:spMkLst>
        </pc:spChg>
        <pc:cxnChg chg="mod">
          <ac:chgData name="Khattab, Sherif" userId="c83b1e15-36f3-4f46-aceb-05aac24c545e" providerId="ADAL" clId="{2ADE63E9-E2C9-7246-9E3A-3CE97796841D}" dt="2020-05-14T17:27:11.851" v="45" actId="1076"/>
          <ac:cxnSpMkLst>
            <pc:docMk/>
            <pc:sldMk cId="2116012598" sldId="458"/>
            <ac:cxnSpMk id="10253" creationId="{09213882-3891-4831-B492-5211BCF84E7B}"/>
          </ac:cxnSpMkLst>
        </pc:cxnChg>
        <pc:cxnChg chg="mod">
          <ac:chgData name="Khattab, Sherif" userId="c83b1e15-36f3-4f46-aceb-05aac24c545e" providerId="ADAL" clId="{2ADE63E9-E2C9-7246-9E3A-3CE97796841D}" dt="2020-05-14T17:27:02.740" v="44" actId="1076"/>
          <ac:cxnSpMkLst>
            <pc:docMk/>
            <pc:sldMk cId="2116012598" sldId="458"/>
            <ac:cxnSpMk id="10256" creationId="{4C68CDC5-C1C6-4D6A-9EB5-0F73849E4725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1" creationId="{F96E3A30-DA5E-4B87-8F76-9FB72DBAE7F3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2" creationId="{FB165D0C-B543-4919-9B90-A4D660124DC7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3" creationId="{FBABDE2A-455A-406C-A492-DD1C65E2CB9E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4" creationId="{3F677374-EC85-4B1A-8FE7-1788F0E69DC9}"/>
          </ac:cxnSpMkLst>
        </pc:cxnChg>
      </pc:sldChg>
      <pc:sldChg chg="delSp modSp add mod chgLayout">
        <pc:chgData name="Khattab, Sherif" userId="c83b1e15-36f3-4f46-aceb-05aac24c545e" providerId="ADAL" clId="{2ADE63E9-E2C9-7246-9E3A-3CE97796841D}" dt="2020-05-14T17:27:19.561" v="46" actId="700"/>
        <pc:sldMkLst>
          <pc:docMk/>
          <pc:sldMk cId="1816629761" sldId="459"/>
        </pc:sldMkLst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4" creationId="{4241FD83-D063-4E9C-9970-2E18A952654A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5" creationId="{5A593ACF-D8C4-4DA4-9B4B-043F2DE1609C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816629761" sldId="459"/>
            <ac:spMk id="6" creationId="{85AABA79-04DE-4964-90C2-01CC00A14945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8" creationId="{DCC8124E-C0C4-47F4-9CF8-0B29C0F180CC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9" creationId="{4C1EEB5E-4EB2-44E4-B248-0B50DA997EEE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27:48.367" v="67" actId="1035"/>
        <pc:sldMkLst>
          <pc:docMk/>
          <pc:sldMk cId="4107670357" sldId="460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107670357" sldId="460"/>
            <ac:spMk id="2" creationId="{27B2015D-2FAF-F241-9C3D-20404D9BDD66}"/>
          </ac:spMkLst>
        </pc:spChg>
        <pc:spChg chg="add del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3" creationId="{1FC44D7F-81AF-244D-B9A7-BC25C5E49A53}"/>
          </ac:spMkLst>
        </pc:spChg>
        <pc:spChg chg="add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4" creationId="{6A8B551D-0577-AE4D-B330-5B218FF32064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79" creationId="{AC30E945-E64B-46D7-8282-9E5BE33141DE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80" creationId="{C943E33F-8841-4C77-93A0-696A25CE1F56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107670357" sldId="460"/>
            <ac:spMk id="81" creationId="{E86BDC68-12BF-4C23-8ACC-3EBEE330CE85}"/>
          </ac:spMkLst>
        </pc:spChg>
        <pc:spChg chg="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12293" creationId="{55D07904-8037-463C-87D9-314C7FCE51EC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714784862" sldId="461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4" creationId="{ADAADE78-9B55-46C4-AAAC-067854EBC4E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5" creationId="{8763EA49-9752-4630-B350-5728A8E09E5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714784862" sldId="461"/>
            <ac:spMk id="6" creationId="{121C9742-BCD4-4F27-A4E1-E74690BFBC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0" creationId="{4E3EBF97-B232-4C38-A629-8E537DE9F82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1" creationId="{1B14A586-9478-40F6-BB1C-D6F20F86AE9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931898487" sldId="462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8" creationId="{B49C1101-554F-429F-8FC4-CA827B867275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931898487" sldId="462"/>
            <ac:spMk id="70" creationId="{B777A156-D19B-4C7C-B2E0-BCEB2329160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6" creationId="{E923A2DC-56ED-44C8-A2A3-DDEA48F9BFF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7" creationId="{C682B606-36D1-4D20-A0B5-489B0D19F6C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00.439" v="90" actId="700"/>
        <pc:sldMkLst>
          <pc:docMk/>
          <pc:sldMk cId="1471081860" sldId="463"/>
        </pc:sldMkLst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4" creationId="{3824219C-153C-4D64-9A11-4DAF4D90F28B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5" creationId="{C32C4E1D-BAFE-4FC5-B4DB-23D6BC46653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471081860" sldId="463"/>
            <ac:spMk id="6" creationId="{01428443-F6BF-413D-967D-219DE01CDF81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6" creationId="{F154481D-3DE0-40CD-B589-DE9EDB37E87E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7" creationId="{88C1900D-94A0-4933-AD4A-875F96A4F933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30:27.381" v="124" actId="1036"/>
        <pc:sldMkLst>
          <pc:docMk/>
          <pc:sldMk cId="574001865" sldId="464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" creationId="{AF74D17F-A8E8-A546-92E4-8411F0365F46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3" creationId="{EF088527-5E4D-794E-84BE-3FAD5F7C8AEF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5" creationId="{C49D5FF6-FB0D-4D7B-9DE7-585FBBDADD7C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6" creationId="{A0EA9709-73B3-425A-90D2-8F028DE26365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574001865" sldId="464"/>
            <ac:spMk id="277" creationId="{A856A312-C89F-4C69-A147-76FBD1014D7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1511" creationId="{E3A549C8-FA9E-4588-BF78-E3FF3FFE9549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35.303" v="24" actId="700"/>
        <pc:sldMkLst>
          <pc:docMk/>
          <pc:sldMk cId="2156977365" sldId="465"/>
        </pc:sldMkLst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09" creationId="{A90DB8E0-A944-4A37-8EC2-27F8FB89DD71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10" creationId="{A536D14A-687D-472B-9FF2-70C66F2F388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56977365" sldId="465"/>
            <ac:spMk id="111" creationId="{1129D549-1D8A-4399-9861-55F84C18678E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558" creationId="{0EC85F20-8F2B-4BE3-A710-9004CBE2EC92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674" creationId="{4D76BCDC-27B9-4D4B-B937-8F5D4916D535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38.337" v="126" actId="700"/>
        <pc:sldMkLst>
          <pc:docMk/>
          <pc:sldMk cId="117329803" sldId="466"/>
        </pc:sldMkLst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4" creationId="{ACF29A16-AD11-411C-8EF9-10E778F2444C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5" creationId="{EF1138B3-919F-4581-95C4-F2A59707A4C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7329803" sldId="466"/>
            <ac:spMk id="6" creationId="{C6861837-F629-4FAB-95C7-9AE41D4AB90A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4" creationId="{33F74F58-5AEE-4208-B2A0-F38BE7CC0488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5" creationId="{A1CFC3EC-62FE-4B9A-AE92-1B4871A2A24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42.656" v="127" actId="700"/>
        <pc:sldMkLst>
          <pc:docMk/>
          <pc:sldMk cId="3643915362" sldId="467"/>
        </pc:sldMkLst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4" creationId="{B9F28271-2B8E-44F6-B7B2-17DE57478D8E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5" creationId="{1B0A81B9-6197-45F7-B296-7A52C18063C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43915362" sldId="467"/>
            <ac:spMk id="6" creationId="{8F14868C-3BCB-49E8-BF8F-1D5536247C49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0" creationId="{A81363C7-4655-46A6-8596-994579C8C8EA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1" creationId="{72F21A71-3278-4DB9-B611-9115B3F4209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52.614" v="128" actId="14100"/>
        <pc:sldMkLst>
          <pc:docMk/>
          <pc:sldMk cId="1593910045" sldId="468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8" creationId="{7151C27D-109F-470D-BED0-8B859A72E38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9" creationId="{7F995B3A-E6BD-4C96-8C11-B5CEEF6DDB0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593910045" sldId="468"/>
            <ac:spMk id="20" creationId="{B7C6FCFA-C53F-4C3B-8C44-2A3D992AA3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28682" creationId="{B7C01B7A-81D1-4F0D-9CC2-B4DA989AFCC4}"/>
          </ac:spMkLst>
        </pc:spChg>
        <pc:spChg chg="mod ord">
          <ac:chgData name="Khattab, Sherif" userId="c83b1e15-36f3-4f46-aceb-05aac24c545e" providerId="ADAL" clId="{2ADE63E9-E2C9-7246-9E3A-3CE97796841D}" dt="2020-05-14T17:30:52.614" v="128" actId="14100"/>
          <ac:spMkLst>
            <pc:docMk/>
            <pc:sldMk cId="1593910045" sldId="468"/>
            <ac:spMk id="28683" creationId="{5D7D31E4-586C-4C3B-B93F-13DF7256B63A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392020218" sldId="469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4" creationId="{35C2CA87-30FC-4FA4-9F1C-6D57B7A5BF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5" creationId="{99807333-FB32-4274-BAF1-5581E2466BA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392020218" sldId="469"/>
            <ac:spMk id="6" creationId="{2790CF52-F99C-42CE-860C-F428475E788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1" creationId="{D1B90B40-FE0C-45D1-A230-8D39376F51A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2" creationId="{DDDD1F21-3A23-4298-A5B5-EB5A1986D181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24051756" sldId="47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2" creationId="{E8D6067A-05A1-42FE-89B0-4E11641FA97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" creationId="{2881FF88-3CAD-40CD-B84F-E2F0AE3D5D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7" creationId="{1955F746-344D-4502-874B-6359F36BEDD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8" creationId="{B93A81E3-4C4D-4BD0-A5D6-A2B6E3655A85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025764700" sldId="47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2" creationId="{002C4211-0128-449E-9D1F-69BC748F28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4" creationId="{2E01187D-8C39-467D-8FD2-B6E79B15F5C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1" creationId="{7512BAA4-EBB3-4158-9546-24CBE50F643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2" creationId="{23997D45-6B1B-416E-BB06-0DAFD6B2DE75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109107092" sldId="472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109107092" sldId="472"/>
            <ac:spMk id="2" creationId="{2AED4BE0-CB8B-46A2-8EF0-E486F269B2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3" creationId="{30AEF3C6-7EA7-449A-9293-E3ED9F2886F9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109107092" sldId="472"/>
            <ac:spMk id="4" creationId="{40106270-06DE-6746-89D3-5C56B4143AC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5" creationId="{86D334BE-F1A0-401C-A7A6-E8399DADA66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" creationId="{9AF3B698-8433-684C-8D9B-C1734A69A18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7" creationId="{E5F29704-03AA-B747-A2ED-5B8027B1EDE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146" creationId="{5AEA12F1-A345-4E80-B81B-BB7F54B720F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85675405" sldId="47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2" creationId="{C6813236-8B8F-4096-AD46-1CA9A921239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4" creationId="{281F98A8-A1F2-450D-82CF-2ED88520FB3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5" creationId="{522206D1-4DDC-47D9-9088-90C5CFB6F86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6" creationId="{C570F62B-5E72-4698-A9CD-B82D69B1B3E0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719184921" sldId="474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2" creationId="{714500B9-F99D-46AA-A49A-B9CB985764E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4" creationId="{C7A7847A-2027-436E-B690-771D4CE550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7" creationId="{5E0F9F94-F989-4125-BDDE-E01760E2392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8" creationId="{A9E55149-AC71-450D-B27A-2FAC68CBC7EB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32958702" sldId="47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2" creationId="{9098BFE0-FB14-4FDF-B239-368AB25C465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4" creationId="{0EF6E624-0A3E-4DD3-9D16-BE20815A90D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1" creationId="{20D7B19A-244C-4451-AB31-637CE4D4CE6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2" creationId="{612ED614-FC4A-4C8B-8216-6ACBE1A9541E}"/>
          </ac:spMkLst>
        </pc:spChg>
      </pc:sldChg>
      <pc:sldChg chg="addSp delSp 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634117846" sldId="476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2634117846" sldId="476"/>
            <ac:spMk id="2" creationId="{38487650-FCF5-4B5C-856E-BE30F32C03B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3" creationId="{0D5FC714-764A-42DC-B362-C00E7889E545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2634117846" sldId="476"/>
            <ac:spMk id="4" creationId="{9F41C026-540C-D946-80B8-D5DD12B5185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5" creationId="{8BDA7C5A-80A5-42EE-B6CF-BFAE25598543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6" creationId="{4B557CF0-5D0E-3545-A965-5B23F43F3FB9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7" creationId="{44731E72-C95C-EB4B-A626-59E28AE89AF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15361" creationId="{46F2E61B-6CE8-4481-A01D-E49CADFFB58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4038969182" sldId="47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2" creationId="{FC2F5822-FB95-4FA7-8814-7A99730302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4" creationId="{AC512AFF-6A18-4D49-A4E6-2CC1827AA03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5" creationId="{6A11D2B9-CA45-4A0D-B509-8257E2D9B94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6" creationId="{2EE14E1C-57AD-4AA5-8D97-EF494DA8A5A6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6259628" sldId="47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2" creationId="{E062ACD1-570C-402E-8392-9B5493153BD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4" creationId="{C930AAE5-A143-485B-8675-C5B93A7A5FB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09" creationId="{3FA5BF51-7963-48D9-BD2B-FB627F72FD9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10" creationId="{FD2C61C6-866E-4872-9AD1-25125E23911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873856523" sldId="47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2" creationId="{0EA6D591-B53C-496E-AC8A-4A137C95CF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4" creationId="{ED98CD1B-CC0F-4183-9A7A-D761866A61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3" creationId="{E3607FC9-A77A-4CEC-B201-FD6943B401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4" creationId="{A670C1CC-C98F-4983-9392-1D866C0F5D4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65344065" sldId="48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2" creationId="{11132C19-C3D2-4144-95C9-05511E0630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4" creationId="{F9CF27AE-4665-4145-A6BD-FA5AEE73A1D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7" creationId="{1260AB16-B7C6-49E8-8537-222E8A0B12D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8" creationId="{8DE01213-3EA3-44D3-A522-C138B7172B87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002489455" sldId="48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" creationId="{28056DCF-BD99-41AE-8A45-79565A5E5EC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4" creationId="{A79585B2-A921-40F0-932E-AC3F74E709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29" creationId="{A112A8D4-1658-40CE-AA71-89F4B1ED4C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30" creationId="{2CBAA7AF-2C27-461D-A7D3-183D7DE49AE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560930406" sldId="48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" creationId="{DF0F4013-0B68-4D88-865A-4FC3176C865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4" creationId="{EC2FC32F-B9CD-4D1A-AE2B-0825BE05563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3" creationId="{E59624D1-FEEB-4340-9651-13DD586B53A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4" creationId="{352A19DE-2E99-4131-8018-428EB1D381D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87835057" sldId="48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" creationId="{A6AF18B9-6FF0-4C74-A586-1E93EC2994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4" creationId="{695B28AA-F135-4C0B-81EF-050B8EDFE0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7" creationId="{77EC0389-3FCE-4FE8-A2EC-CC38786BD14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8" creationId="{A4BB8E81-AF1B-43C3-BD62-03BC2CAACBA4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48397067" sldId="48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1948397067" sldId="484"/>
            <ac:spMk id="2" creationId="{583DE45C-2415-4E3D-8278-F5157083227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3" creationId="{8EEA02BE-54EF-4DED-8936-3DDE41ED48F3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1948397067" sldId="484"/>
            <ac:spMk id="4" creationId="{CA42FC3E-BF76-B145-B3A3-B75EDD4DF99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5" creationId="{DE1FD728-0EB3-4F5A-B200-1BF20173728C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6" creationId="{1797A981-9C02-B14D-965E-3A26A76E662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7" creationId="{8A225AA0-21AD-A843-A4E3-3C82E24A7D1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25601" creationId="{5E2E26B9-79A1-4156-BA81-69E66E0DF0C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73693154" sldId="48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" creationId="{586854B2-D813-4866-991C-A454A76AA11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4" creationId="{8A46F5C7-08E2-45F5-81BA-1784EE13616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5" creationId="{C1D92301-73F4-4C23-99EC-1F78FAD6D49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6" creationId="{2651E592-DA2E-4E0E-A6BB-2B5F2709864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983945636" sldId="48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" creationId="{030E642F-8AF9-447D-9779-038C807126F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4" creationId="{9A4DA0B9-6022-40BD-A698-C2A0004977E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49" creationId="{A30CE637-C564-4C88-9CE7-7861A8F854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50" creationId="{3B4B0BBB-7C33-4C49-9B92-A42C3AB117E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73539870" sldId="48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" creationId="{27633559-11FA-4E73-827B-61052702ECF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4" creationId="{DB7AC9D8-6AAC-45B4-B947-1418EC60416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3" creationId="{01919240-6D5F-40C6-9DDB-8CA2B9C6743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4" creationId="{33FEC19D-87C7-48B3-AA20-D08F664388E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63323927" sldId="48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" creationId="{D1784F0E-0CE3-4DF2-BF5E-AC961DED9AD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4" creationId="{EDE852BE-9DBB-4B9F-96D6-41502235E6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7" creationId="{28E17C06-9C26-4EA2-A8CB-9E266E08CFC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9" creationId="{9B87D08D-EF4A-454B-A132-2A933B33FAD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936409682" sldId="48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2" creationId="{150C62BB-E114-454B-85DB-53D764ED603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4" creationId="{8F548AA1-681E-4DA0-A9AF-6C8D550D5E0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1" creationId="{0A3F3B3A-9F5F-4801-AFED-E732F58A9EA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2" creationId="{33C3E8B9-1772-47B4-9411-185F126423BA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52833104" sldId="49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2" creationId="{0AB4CCAD-745E-4E3C-9226-6DC017810F9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4" creationId="{0E17533F-915A-40CF-AD4D-FEF68ECE520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5" creationId="{1E8891A6-96C0-4E27-853C-F42C1FEB58A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6" creationId="{BF923C93-357F-4C7D-9396-96EB75958AAC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13759872" sldId="49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2" creationId="{1027E442-3CFA-4401-94FC-2170C9E73E8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4" creationId="{A2496084-E468-4336-8392-0971AB5A5C1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69" creationId="{70B7AFA9-D4FE-4173-A948-E13727E09CD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70" creationId="{2003D6DA-6FCF-4674-B357-0BC2E15667E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30502979" sldId="49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2" creationId="{AF463D6A-7083-4182-9A9C-D477EE5F3F7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4" creationId="{77D35DCD-6B4B-48ED-A662-E0C04B82AC1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3" creationId="{98938A4B-FBBE-4B80-96D3-98D19EAD19A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4" creationId="{F897DF60-5272-4433-A64E-8A0B17493296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20106575" sldId="49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2" creationId="{43DFBBC9-4136-4E97-A6D6-B78F7012890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4" creationId="{25CF7889-61F0-4C28-8BFB-01E675AA11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7" creationId="{2B049970-E6B8-4764-A81D-48485CE156A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8" creationId="{FA1CAA89-73A8-442A-8657-96DF59B323CA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47713174" sldId="49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447713174" sldId="494"/>
            <ac:spMk id="2" creationId="{320299F7-1750-4643-86A4-EBD60FF8D41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" creationId="{68983252-D58B-4136-834E-912F539F00B6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447713174" sldId="494"/>
            <ac:spMk id="4" creationId="{F1C5221E-3275-354D-8246-664C2D10F86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5" creationId="{6E7E3CCF-4F96-45E6-B828-6AA5F067043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6" creationId="{D189306E-1892-F346-B097-2E016845C1A6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7" creationId="{E82B22B3-1517-E346-9A8B-094A40D2FC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5841" creationId="{B48F48C8-3631-4F5F-8724-374B534CDB0D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29126942" sldId="49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2" creationId="{B0EDE6F0-5E08-467B-A6AE-AA045809023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4" creationId="{31048580-254B-4562-B07A-13FA9D7EEB7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5" creationId="{7EA33581-0FBA-4513-BC21-59EBD3254C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6" creationId="{D4B374AC-8E1B-4FB1-8CD1-E75C5A388926}"/>
          </ac:spMkLst>
        </pc:spChg>
      </pc:sldChg>
      <pc:sldMasterChg chg="delSldLayout modSldLayout">
        <pc:chgData name="Khattab, Sherif" userId="c83b1e15-36f3-4f46-aceb-05aac24c545e" providerId="ADAL" clId="{2ADE63E9-E2C9-7246-9E3A-3CE97796841D}" dt="2020-05-14T17:34:15.216" v="192" actId="1036"/>
        <pc:sldMasterMkLst>
          <pc:docMk/>
          <pc:sldMasterMk cId="0" sldId="2147483648"/>
        </pc:sldMasterMkLst>
        <pc:sldLayoutChg chg="delSp modSp">
          <pc:chgData name="Khattab, Sherif" userId="c83b1e15-36f3-4f46-aceb-05aac24c545e" providerId="ADAL" clId="{2ADE63E9-E2C9-7246-9E3A-3CE97796841D}" dt="2020-05-14T17:34:15.216" v="192" actId="1036"/>
          <pc:sldLayoutMkLst>
            <pc:docMk/>
            <pc:sldMasterMk cId="0" sldId="2147483648"/>
            <pc:sldLayoutMk cId="75952674" sldId="2147483651"/>
          </pc:sldLayoutMkLst>
          <pc:spChg chg="del">
            <ac:chgData name="Khattab, Sherif" userId="c83b1e15-36f3-4f46-aceb-05aac24c545e" providerId="ADAL" clId="{2ADE63E9-E2C9-7246-9E3A-3CE97796841D}" dt="2020-05-14T17:23:27.201" v="20" actId="478"/>
            <ac:spMkLst>
              <pc:docMk/>
              <pc:sldMasterMk cId="0" sldId="2147483648"/>
              <pc:sldLayoutMk cId="75952674" sldId="2147483651"/>
              <ac:spMk id="7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3:25.139" v="179" actId="1035"/>
            <ac:spMkLst>
              <pc:docMk/>
              <pc:sldMasterMk cId="0" sldId="2147483648"/>
              <pc:sldLayoutMk cId="75952674" sldId="2147483651"/>
              <ac:spMk id="8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4:15.216" v="192" actId="1036"/>
            <ac:spMkLst>
              <pc:docMk/>
              <pc:sldMasterMk cId="0" sldId="2147483648"/>
              <pc:sldLayoutMk cId="75952674" sldId="2147483651"/>
              <ac:spMk id="9" creationId="{00000000-0000-0000-0000-000000000000}"/>
            </ac:spMkLst>
          </pc:spChg>
        </pc:sldLayoutChg>
        <pc:sldLayoutChg chg="del">
          <pc:chgData name="Khattab, Sherif" userId="c83b1e15-36f3-4f46-aceb-05aac24c545e" providerId="ADAL" clId="{2ADE63E9-E2C9-7246-9E3A-3CE97796841D}" dt="2020-05-14T17:33:04.174" v="173" actId="2696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DE63E9-E2C9-7246-9E3A-3CE97796841D}" dt="2020-05-14T17:33:04.164" v="172" actId="2696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DE63E9-E2C9-7246-9E3A-3CE97796841D}" dt="2020-05-14T17:33:04.149" v="171" actId="2696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DE63E9-E2C9-7246-9E3A-3CE97796841D}" dt="2020-05-14T17:33:04.132" v="170" actId="2696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DE63E9-E2C9-7246-9E3A-3CE97796841D}" dt="2020-05-14T17:33:04.126" v="169" actId="2696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DE63E9-E2C9-7246-9E3A-3CE97796841D}" dt="2020-05-14T17:33:04.117" v="168" actId="2696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DE63E9-E2C9-7246-9E3A-3CE97796841D}" dt="2020-05-14T17:33:04.109" v="167" actId="2696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DE63E9-E2C9-7246-9E3A-3CE97796841D}" dt="2020-05-14T17:33:04.101" v="166" actId="2696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DE63E9-E2C9-7246-9E3A-3CE97796841D}" dt="2020-05-14T17:33:04.093" v="165" actId="2696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DE63E9-E2C9-7246-9E3A-3CE97796841D}" dt="2020-05-14T17:33:04.085" v="164" actId="2696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DE63E9-E2C9-7246-9E3A-3CE97796841D}" dt="2020-05-14T17:33:04.077" v="163" actId="2696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DE63E9-E2C9-7246-9E3A-3CE97796841D}" dt="2020-05-14T17:33:04.068" v="162" actId="2696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DE63E9-E2C9-7246-9E3A-3CE97796841D}" dt="2020-05-14T17:33:04.059" v="161" actId="2696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DE63E9-E2C9-7246-9E3A-3CE97796841D}" dt="2020-05-14T17:33:04.051" v="160" actId="2696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DE63E9-E2C9-7246-9E3A-3CE97796841D}" dt="2020-05-14T17:33:04.042" v="159" actId="2696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DE63E9-E2C9-7246-9E3A-3CE97796841D}" dt="2020-05-14T17:33:03.982" v="152" actId="2696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DE63E9-E2C9-7246-9E3A-3CE97796841D}" dt="2020-05-14T17:33:04.034" v="158" actId="2696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DE63E9-E2C9-7246-9E3A-3CE97796841D}" dt="2020-05-14T17:33:04.028" v="157" actId="2696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DE63E9-E2C9-7246-9E3A-3CE97796841D}" dt="2020-05-14T17:33:04.019" v="156" actId="2696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DE63E9-E2C9-7246-9E3A-3CE97796841D}" dt="2020-05-14T17:33:04.009" v="155" actId="2696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DE63E9-E2C9-7246-9E3A-3CE97796841D}" dt="2020-05-14T17:33:04" v="154" actId="2696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DE63E9-E2C9-7246-9E3A-3CE97796841D}" dt="2020-05-14T17:33:03.991" v="153" actId="2696"/>
          <pc:sldLayoutMkLst>
            <pc:docMk/>
            <pc:sldMasterMk cId="0" sldId="2147483648"/>
            <pc:sldLayoutMk cId="2604926639" sldId="2147483724"/>
          </pc:sldLayoutMkLst>
        </pc:sldLayoutChg>
        <pc:sldLayoutChg chg="del">
          <pc:chgData name="Khattab, Sherif" userId="c83b1e15-36f3-4f46-aceb-05aac24c545e" providerId="ADAL" clId="{2ADE63E9-E2C9-7246-9E3A-3CE97796841D}" dt="2020-05-14T17:33:03.973" v="151" actId="2696"/>
          <pc:sldLayoutMkLst>
            <pc:docMk/>
            <pc:sldMasterMk cId="0" sldId="2147483648"/>
            <pc:sldLayoutMk cId="3403911752" sldId="2147483725"/>
          </pc:sldLayoutMkLst>
        </pc:sldLayoutChg>
        <pc:sldLayoutChg chg="del">
          <pc:chgData name="Khattab, Sherif" userId="c83b1e15-36f3-4f46-aceb-05aac24c545e" providerId="ADAL" clId="{2ADE63E9-E2C9-7246-9E3A-3CE97796841D}" dt="2020-05-14T17:33:03.970" v="150" actId="2696"/>
          <pc:sldLayoutMkLst>
            <pc:docMk/>
            <pc:sldMasterMk cId="0" sldId="2147483648"/>
            <pc:sldLayoutMk cId="1271462927" sldId="2147483726"/>
          </pc:sldLayoutMkLst>
        </pc:sldLayoutChg>
        <pc:sldLayoutChg chg="del">
          <pc:chgData name="Khattab, Sherif" userId="c83b1e15-36f3-4f46-aceb-05aac24c545e" providerId="ADAL" clId="{2ADE63E9-E2C9-7246-9E3A-3CE97796841D}" dt="2020-05-14T17:33:03.966" v="149" actId="2696"/>
          <pc:sldLayoutMkLst>
            <pc:docMk/>
            <pc:sldMasterMk cId="0" sldId="2147483648"/>
            <pc:sldLayoutMk cId="2728139940" sldId="2147483733"/>
          </pc:sldLayoutMkLst>
        </pc:sldLayoutChg>
        <pc:sldLayoutChg chg="del">
          <pc:chgData name="Khattab, Sherif" userId="c83b1e15-36f3-4f46-aceb-05aac24c545e" providerId="ADAL" clId="{2ADE63E9-E2C9-7246-9E3A-3CE97796841D}" dt="2020-05-14T17:33:03.961" v="148" actId="2696"/>
          <pc:sldLayoutMkLst>
            <pc:docMk/>
            <pc:sldMasterMk cId="0" sldId="2147483648"/>
            <pc:sldLayoutMk cId="1311146222" sldId="2147483735"/>
          </pc:sldLayoutMkLst>
        </pc:sldLayoutChg>
        <pc:sldLayoutChg chg="del">
          <pc:chgData name="Khattab, Sherif" userId="c83b1e15-36f3-4f46-aceb-05aac24c545e" providerId="ADAL" clId="{2ADE63E9-E2C9-7246-9E3A-3CE97796841D}" dt="2020-05-14T17:33:03.953" v="147" actId="2696"/>
          <pc:sldLayoutMkLst>
            <pc:docMk/>
            <pc:sldMasterMk cId="0" sldId="2147483648"/>
            <pc:sldLayoutMk cId="898799085" sldId="2147483736"/>
          </pc:sldLayoutMkLst>
        </pc:sldLayoutChg>
        <pc:sldLayoutChg chg="del">
          <pc:chgData name="Khattab, Sherif" userId="c83b1e15-36f3-4f46-aceb-05aac24c545e" providerId="ADAL" clId="{2ADE63E9-E2C9-7246-9E3A-3CE97796841D}" dt="2020-05-14T17:33:03.944" v="146" actId="2696"/>
          <pc:sldLayoutMkLst>
            <pc:docMk/>
            <pc:sldMasterMk cId="0" sldId="2147483648"/>
            <pc:sldLayoutMk cId="1404730390" sldId="2147483737"/>
          </pc:sldLayoutMkLst>
        </pc:sldLayoutChg>
        <pc:sldLayoutChg chg="del">
          <pc:chgData name="Khattab, Sherif" userId="c83b1e15-36f3-4f46-aceb-05aac24c545e" providerId="ADAL" clId="{2ADE63E9-E2C9-7246-9E3A-3CE97796841D}" dt="2020-05-14T17:33:03.936" v="145" actId="2696"/>
          <pc:sldLayoutMkLst>
            <pc:docMk/>
            <pc:sldMasterMk cId="0" sldId="2147483648"/>
            <pc:sldLayoutMk cId="2602697234" sldId="2147483738"/>
          </pc:sldLayoutMkLst>
        </pc:sldLayoutChg>
        <pc:sldLayoutChg chg="del">
          <pc:chgData name="Khattab, Sherif" userId="c83b1e15-36f3-4f46-aceb-05aac24c545e" providerId="ADAL" clId="{2ADE63E9-E2C9-7246-9E3A-3CE97796841D}" dt="2020-05-14T17:33:03.927" v="144" actId="2696"/>
          <pc:sldLayoutMkLst>
            <pc:docMk/>
            <pc:sldMasterMk cId="0" sldId="2147483648"/>
            <pc:sldLayoutMk cId="1603948302" sldId="2147483739"/>
          </pc:sldLayoutMkLst>
        </pc:sldLayoutChg>
        <pc:sldLayoutChg chg="del">
          <pc:chgData name="Khattab, Sherif" userId="c83b1e15-36f3-4f46-aceb-05aac24c545e" providerId="ADAL" clId="{2ADE63E9-E2C9-7246-9E3A-3CE97796841D}" dt="2020-05-14T17:33:03.919" v="143" actId="2696"/>
          <pc:sldLayoutMkLst>
            <pc:docMk/>
            <pc:sldMasterMk cId="0" sldId="2147483648"/>
            <pc:sldLayoutMk cId="1795622570" sldId="2147483740"/>
          </pc:sldLayoutMkLst>
        </pc:sldLayoutChg>
        <pc:sldLayoutChg chg="del">
          <pc:chgData name="Khattab, Sherif" userId="c83b1e15-36f3-4f46-aceb-05aac24c545e" providerId="ADAL" clId="{2ADE63E9-E2C9-7246-9E3A-3CE97796841D}" dt="2020-05-14T17:33:03.911" v="142" actId="2696"/>
          <pc:sldLayoutMkLst>
            <pc:docMk/>
            <pc:sldMasterMk cId="0" sldId="2147483648"/>
            <pc:sldLayoutMk cId="1939396029" sldId="2147483741"/>
          </pc:sldLayoutMkLst>
        </pc:sldLayoutChg>
        <pc:sldLayoutChg chg="del">
          <pc:chgData name="Khattab, Sherif" userId="c83b1e15-36f3-4f46-aceb-05aac24c545e" providerId="ADAL" clId="{2ADE63E9-E2C9-7246-9E3A-3CE97796841D}" dt="2020-05-14T17:33:03.902" v="141" actId="2696"/>
          <pc:sldLayoutMkLst>
            <pc:docMk/>
            <pc:sldMasterMk cId="0" sldId="2147483648"/>
            <pc:sldLayoutMk cId="1803011769" sldId="2147483742"/>
          </pc:sldLayoutMkLst>
        </pc:sldLayoutChg>
        <pc:sldLayoutChg chg="del">
          <pc:chgData name="Khattab, Sherif" userId="c83b1e15-36f3-4f46-aceb-05aac24c545e" providerId="ADAL" clId="{2ADE63E9-E2C9-7246-9E3A-3CE97796841D}" dt="2020-05-14T17:33:03.894" v="140" actId="2696"/>
          <pc:sldLayoutMkLst>
            <pc:docMk/>
            <pc:sldMasterMk cId="0" sldId="2147483648"/>
            <pc:sldLayoutMk cId="1159562957" sldId="2147483743"/>
          </pc:sldLayoutMkLst>
        </pc:sldLayoutChg>
        <pc:sldLayoutChg chg="del">
          <pc:chgData name="Khattab, Sherif" userId="c83b1e15-36f3-4f46-aceb-05aac24c545e" providerId="ADAL" clId="{2ADE63E9-E2C9-7246-9E3A-3CE97796841D}" dt="2020-05-14T17:33:03.886" v="139" actId="2696"/>
          <pc:sldLayoutMkLst>
            <pc:docMk/>
            <pc:sldMasterMk cId="0" sldId="2147483648"/>
            <pc:sldLayoutMk cId="1278813586" sldId="2147483744"/>
          </pc:sldLayoutMkLst>
        </pc:sldLayoutChg>
        <pc:sldLayoutChg chg="del">
          <pc:chgData name="Khattab, Sherif" userId="c83b1e15-36f3-4f46-aceb-05aac24c545e" providerId="ADAL" clId="{2ADE63E9-E2C9-7246-9E3A-3CE97796841D}" dt="2020-05-14T17:33:03.877" v="138" actId="2696"/>
          <pc:sldLayoutMkLst>
            <pc:docMk/>
            <pc:sldMasterMk cId="0" sldId="2147483648"/>
            <pc:sldLayoutMk cId="2999496241" sldId="2147483746"/>
          </pc:sldLayoutMkLst>
        </pc:sldLayoutChg>
        <pc:sldLayoutChg chg="del">
          <pc:chgData name="Khattab, Sherif" userId="c83b1e15-36f3-4f46-aceb-05aac24c545e" providerId="ADAL" clId="{2ADE63E9-E2C9-7246-9E3A-3CE97796841D}" dt="2020-05-14T17:33:03.867" v="137" actId="2696"/>
          <pc:sldLayoutMkLst>
            <pc:docMk/>
            <pc:sldMasterMk cId="0" sldId="2147483648"/>
            <pc:sldLayoutMk cId="451071923" sldId="2147483747"/>
          </pc:sldLayoutMkLst>
        </pc:sldLayoutChg>
        <pc:sldLayoutChg chg="del">
          <pc:chgData name="Khattab, Sherif" userId="c83b1e15-36f3-4f46-aceb-05aac24c545e" providerId="ADAL" clId="{2ADE63E9-E2C9-7246-9E3A-3CE97796841D}" dt="2020-05-14T17:33:03.857" v="136" actId="2696"/>
          <pc:sldLayoutMkLst>
            <pc:docMk/>
            <pc:sldMasterMk cId="0" sldId="2147483648"/>
            <pc:sldLayoutMk cId="3305184107" sldId="2147483748"/>
          </pc:sldLayoutMkLst>
        </pc:sldLayoutChg>
        <pc:sldLayoutChg chg="del">
          <pc:chgData name="Khattab, Sherif" userId="c83b1e15-36f3-4f46-aceb-05aac24c545e" providerId="ADAL" clId="{2ADE63E9-E2C9-7246-9E3A-3CE97796841D}" dt="2020-05-14T17:33:03.848" v="135" actId="2696"/>
          <pc:sldLayoutMkLst>
            <pc:docMk/>
            <pc:sldMasterMk cId="0" sldId="2147483648"/>
            <pc:sldLayoutMk cId="564874526" sldId="2147483749"/>
          </pc:sldLayoutMkLst>
        </pc:sldLayoutChg>
        <pc:sldLayoutChg chg="del">
          <pc:chgData name="Khattab, Sherif" userId="c83b1e15-36f3-4f46-aceb-05aac24c545e" providerId="ADAL" clId="{2ADE63E9-E2C9-7246-9E3A-3CE97796841D}" dt="2020-05-14T17:33:03.839" v="134" actId="2696"/>
          <pc:sldLayoutMkLst>
            <pc:docMk/>
            <pc:sldMasterMk cId="0" sldId="2147483648"/>
            <pc:sldLayoutMk cId="1136361707" sldId="2147483750"/>
          </pc:sldLayoutMkLst>
        </pc:sldLayoutChg>
        <pc:sldLayoutChg chg="del">
          <pc:chgData name="Khattab, Sherif" userId="c83b1e15-36f3-4f46-aceb-05aac24c545e" providerId="ADAL" clId="{2ADE63E9-E2C9-7246-9E3A-3CE97796841D}" dt="2020-05-14T17:33:03.829" v="133" actId="2696"/>
          <pc:sldLayoutMkLst>
            <pc:docMk/>
            <pc:sldMasterMk cId="0" sldId="2147483648"/>
            <pc:sldLayoutMk cId="432095624" sldId="2147483751"/>
          </pc:sldLayoutMkLst>
        </pc:sldLayoutChg>
      </pc:sldMasterChg>
    </pc:docChg>
  </pc:docChgLst>
  <pc:docChgLst>
    <pc:chgData name="Khattab, Sherif" userId="c83b1e15-36f3-4f46-aceb-05aac24c545e" providerId="ADAL" clId="{DE316A4D-089D-2A40-9FA9-4724C2884636}"/>
    <pc:docChg chg="undo custSel addSld delSld modSld">
      <pc:chgData name="Khattab, Sherif" userId="c83b1e15-36f3-4f46-aceb-05aac24c545e" providerId="ADAL" clId="{DE316A4D-089D-2A40-9FA9-4724C2884636}" dt="2019-05-23T05:43:41.544" v="183"/>
      <pc:docMkLst>
        <pc:docMk/>
      </pc:docMkLst>
      <pc:sldChg chg="modSp">
        <pc:chgData name="Khattab, Sherif" userId="c83b1e15-36f3-4f46-aceb-05aac24c545e" providerId="ADAL" clId="{DE316A4D-089D-2A40-9FA9-4724C2884636}" dt="2019-05-14T13:41:27.276" v="1" actId="20577"/>
        <pc:sldMkLst>
          <pc:docMk/>
          <pc:sldMk cId="0" sldId="256"/>
        </pc:sldMkLst>
        <pc:spChg chg="mod">
          <ac:chgData name="Khattab, Sherif" userId="c83b1e15-36f3-4f46-aceb-05aac24c545e" providerId="ADAL" clId="{DE316A4D-089D-2A40-9FA9-4724C2884636}" dt="2019-05-14T13:41:27.276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DE316A4D-089D-2A40-9FA9-4724C2884636}" dt="2019-05-23T03:59:27.081" v="2" actId="2696"/>
        <pc:sldMkLst>
          <pc:docMk/>
          <pc:sldMk cId="1969176380" sldId="257"/>
        </pc:sldMkLst>
      </pc:sldChg>
      <pc:sldChg chg="del">
        <pc:chgData name="Khattab, Sherif" userId="c83b1e15-36f3-4f46-aceb-05aac24c545e" providerId="ADAL" clId="{DE316A4D-089D-2A40-9FA9-4724C2884636}" dt="2019-05-23T03:59:31.239" v="3" actId="2696"/>
        <pc:sldMkLst>
          <pc:docMk/>
          <pc:sldMk cId="978894378" sldId="266"/>
        </pc:sldMkLst>
      </pc:sldChg>
      <pc:sldChg chg="del">
        <pc:chgData name="Khattab, Sherif" userId="c83b1e15-36f3-4f46-aceb-05aac24c545e" providerId="ADAL" clId="{DE316A4D-089D-2A40-9FA9-4724C2884636}" dt="2019-05-23T03:59:34.863" v="4" actId="2696"/>
        <pc:sldMkLst>
          <pc:docMk/>
          <pc:sldMk cId="1871263980" sldId="275"/>
        </pc:sldMkLst>
      </pc:sldChg>
      <pc:sldChg chg="del">
        <pc:chgData name="Khattab, Sherif" userId="c83b1e15-36f3-4f46-aceb-05aac24c545e" providerId="ADAL" clId="{DE316A4D-089D-2A40-9FA9-4724C2884636}" dt="2019-05-23T03:59:50.802" v="5" actId="2696"/>
        <pc:sldMkLst>
          <pc:docMk/>
          <pc:sldMk cId="2119836463" sldId="283"/>
        </pc:sldMkLst>
      </pc:sldChg>
      <pc:sldChg chg="del">
        <pc:chgData name="Khattab, Sherif" userId="c83b1e15-36f3-4f46-aceb-05aac24c545e" providerId="ADAL" clId="{DE316A4D-089D-2A40-9FA9-4724C2884636}" dt="2019-05-23T03:59:50.830" v="6" actId="2696"/>
        <pc:sldMkLst>
          <pc:docMk/>
          <pc:sldMk cId="1220313734" sldId="284"/>
        </pc:sldMkLst>
      </pc:sldChg>
      <pc:sldChg chg="del">
        <pc:chgData name="Khattab, Sherif" userId="c83b1e15-36f3-4f46-aceb-05aac24c545e" providerId="ADAL" clId="{DE316A4D-089D-2A40-9FA9-4724C2884636}" dt="2019-05-23T03:59:50.853" v="7" actId="2696"/>
        <pc:sldMkLst>
          <pc:docMk/>
          <pc:sldMk cId="882805023" sldId="285"/>
        </pc:sldMkLst>
      </pc:sldChg>
      <pc:sldChg chg="del">
        <pc:chgData name="Khattab, Sherif" userId="c83b1e15-36f3-4f46-aceb-05aac24c545e" providerId="ADAL" clId="{DE316A4D-089D-2A40-9FA9-4724C2884636}" dt="2019-05-23T03:59:50.877" v="8" actId="2696"/>
        <pc:sldMkLst>
          <pc:docMk/>
          <pc:sldMk cId="561854054" sldId="287"/>
        </pc:sldMkLst>
      </pc:sldChg>
      <pc:sldChg chg="del">
        <pc:chgData name="Khattab, Sherif" userId="c83b1e15-36f3-4f46-aceb-05aac24c545e" providerId="ADAL" clId="{DE316A4D-089D-2A40-9FA9-4724C2884636}" dt="2019-05-23T03:59:50.893" v="9" actId="2696"/>
        <pc:sldMkLst>
          <pc:docMk/>
          <pc:sldMk cId="1121912213" sldId="288"/>
        </pc:sldMkLst>
      </pc:sldChg>
      <pc:sldChg chg="del">
        <pc:chgData name="Khattab, Sherif" userId="c83b1e15-36f3-4f46-aceb-05aac24c545e" providerId="ADAL" clId="{DE316A4D-089D-2A40-9FA9-4724C2884636}" dt="2019-05-23T03:59:50.912" v="10" actId="2696"/>
        <pc:sldMkLst>
          <pc:docMk/>
          <pc:sldMk cId="2123485087" sldId="289"/>
        </pc:sldMkLst>
      </pc:sldChg>
      <pc:sldChg chg="del">
        <pc:chgData name="Khattab, Sherif" userId="c83b1e15-36f3-4f46-aceb-05aac24c545e" providerId="ADAL" clId="{DE316A4D-089D-2A40-9FA9-4724C2884636}" dt="2019-05-23T03:59:50.929" v="11" actId="2696"/>
        <pc:sldMkLst>
          <pc:docMk/>
          <pc:sldMk cId="1071549106" sldId="290"/>
        </pc:sldMkLst>
      </pc:sldChg>
      <pc:sldChg chg="del">
        <pc:chgData name="Khattab, Sherif" userId="c83b1e15-36f3-4f46-aceb-05aac24c545e" providerId="ADAL" clId="{DE316A4D-089D-2A40-9FA9-4724C2884636}" dt="2019-05-23T03:59:50.947" v="12" actId="2696"/>
        <pc:sldMkLst>
          <pc:docMk/>
          <pc:sldMk cId="622828641" sldId="291"/>
        </pc:sldMkLst>
      </pc:sldChg>
      <pc:sldChg chg="del">
        <pc:chgData name="Khattab, Sherif" userId="c83b1e15-36f3-4f46-aceb-05aac24c545e" providerId="ADAL" clId="{DE316A4D-089D-2A40-9FA9-4724C2884636}" dt="2019-05-23T03:59:50.968" v="13" actId="2696"/>
        <pc:sldMkLst>
          <pc:docMk/>
          <pc:sldMk cId="1781024462" sldId="292"/>
        </pc:sldMkLst>
      </pc:sldChg>
      <pc:sldChg chg="del">
        <pc:chgData name="Khattab, Sherif" userId="c83b1e15-36f3-4f46-aceb-05aac24c545e" providerId="ADAL" clId="{DE316A4D-089D-2A40-9FA9-4724C2884636}" dt="2019-05-23T03:59:50.988" v="14" actId="2696"/>
        <pc:sldMkLst>
          <pc:docMk/>
          <pc:sldMk cId="64306115" sldId="295"/>
        </pc:sldMkLst>
      </pc:sldChg>
      <pc:sldChg chg="del">
        <pc:chgData name="Khattab, Sherif" userId="c83b1e15-36f3-4f46-aceb-05aac24c545e" providerId="ADAL" clId="{DE316A4D-089D-2A40-9FA9-4724C2884636}" dt="2019-05-23T03:59:51.007" v="15" actId="2696"/>
        <pc:sldMkLst>
          <pc:docMk/>
          <pc:sldMk cId="281707087" sldId="296"/>
        </pc:sldMkLst>
      </pc:sldChg>
      <pc:sldChg chg="del">
        <pc:chgData name="Khattab, Sherif" userId="c83b1e15-36f3-4f46-aceb-05aac24c545e" providerId="ADAL" clId="{DE316A4D-089D-2A40-9FA9-4724C2884636}" dt="2019-05-23T03:59:51.028" v="16" actId="2696"/>
        <pc:sldMkLst>
          <pc:docMk/>
          <pc:sldMk cId="275381494" sldId="297"/>
        </pc:sldMkLst>
      </pc:sldChg>
      <pc:sldChg chg="del">
        <pc:chgData name="Khattab, Sherif" userId="c83b1e15-36f3-4f46-aceb-05aac24c545e" providerId="ADAL" clId="{DE316A4D-089D-2A40-9FA9-4724C2884636}" dt="2019-05-23T03:59:51.054" v="17" actId="2696"/>
        <pc:sldMkLst>
          <pc:docMk/>
          <pc:sldMk cId="1323538422" sldId="298"/>
        </pc:sldMkLst>
      </pc:sldChg>
      <pc:sldChg chg="del">
        <pc:chgData name="Khattab, Sherif" userId="c83b1e15-36f3-4f46-aceb-05aac24c545e" providerId="ADAL" clId="{DE316A4D-089D-2A40-9FA9-4724C2884636}" dt="2019-05-23T03:59:51.076" v="18" actId="2696"/>
        <pc:sldMkLst>
          <pc:docMk/>
          <pc:sldMk cId="1186219626" sldId="299"/>
        </pc:sldMkLst>
      </pc:sldChg>
      <pc:sldChg chg="del">
        <pc:chgData name="Khattab, Sherif" userId="c83b1e15-36f3-4f46-aceb-05aac24c545e" providerId="ADAL" clId="{DE316A4D-089D-2A40-9FA9-4724C2884636}" dt="2019-05-23T03:59:51.094" v="19" actId="2696"/>
        <pc:sldMkLst>
          <pc:docMk/>
          <pc:sldMk cId="1838361739" sldId="300"/>
        </pc:sldMkLst>
      </pc:sldChg>
      <pc:sldChg chg="del">
        <pc:chgData name="Khattab, Sherif" userId="c83b1e15-36f3-4f46-aceb-05aac24c545e" providerId="ADAL" clId="{DE316A4D-089D-2A40-9FA9-4724C2884636}" dt="2019-05-23T03:59:51.121" v="20" actId="2696"/>
        <pc:sldMkLst>
          <pc:docMk/>
          <pc:sldMk cId="2051028719" sldId="301"/>
        </pc:sldMkLst>
      </pc:sldChg>
      <pc:sldChg chg="del">
        <pc:chgData name="Khattab, Sherif" userId="c83b1e15-36f3-4f46-aceb-05aac24c545e" providerId="ADAL" clId="{DE316A4D-089D-2A40-9FA9-4724C2884636}" dt="2019-05-23T03:59:51.137" v="21" actId="2696"/>
        <pc:sldMkLst>
          <pc:docMk/>
          <pc:sldMk cId="247758724" sldId="302"/>
        </pc:sldMkLst>
      </pc:sldChg>
      <pc:sldChg chg="del">
        <pc:chgData name="Khattab, Sherif" userId="c83b1e15-36f3-4f46-aceb-05aac24c545e" providerId="ADAL" clId="{DE316A4D-089D-2A40-9FA9-4724C2884636}" dt="2019-05-23T03:59:51.155" v="22" actId="2696"/>
        <pc:sldMkLst>
          <pc:docMk/>
          <pc:sldMk cId="1220341221" sldId="308"/>
        </pc:sldMkLst>
      </pc:sldChg>
      <pc:sldChg chg="del">
        <pc:chgData name="Khattab, Sherif" userId="c83b1e15-36f3-4f46-aceb-05aac24c545e" providerId="ADAL" clId="{DE316A4D-089D-2A40-9FA9-4724C2884636}" dt="2019-05-23T03:59:51.175" v="23" actId="2696"/>
        <pc:sldMkLst>
          <pc:docMk/>
          <pc:sldMk cId="7029104" sldId="310"/>
        </pc:sldMkLst>
      </pc:sldChg>
      <pc:sldChg chg="del">
        <pc:chgData name="Khattab, Sherif" userId="c83b1e15-36f3-4f46-aceb-05aac24c545e" providerId="ADAL" clId="{DE316A4D-089D-2A40-9FA9-4724C2884636}" dt="2019-05-23T03:59:51.194" v="24" actId="2696"/>
        <pc:sldMkLst>
          <pc:docMk/>
          <pc:sldMk cId="1024142779" sldId="312"/>
        </pc:sldMkLst>
      </pc:sldChg>
      <pc:sldChg chg="del">
        <pc:chgData name="Khattab, Sherif" userId="c83b1e15-36f3-4f46-aceb-05aac24c545e" providerId="ADAL" clId="{DE316A4D-089D-2A40-9FA9-4724C2884636}" dt="2019-05-23T03:59:51.209" v="25" actId="2696"/>
        <pc:sldMkLst>
          <pc:docMk/>
          <pc:sldMk cId="1916533646" sldId="313"/>
        </pc:sldMkLst>
      </pc:sldChg>
      <pc:sldChg chg="del">
        <pc:chgData name="Khattab, Sherif" userId="c83b1e15-36f3-4f46-aceb-05aac24c545e" providerId="ADAL" clId="{DE316A4D-089D-2A40-9FA9-4724C2884636}" dt="2019-05-23T03:59:51.225" v="26" actId="2696"/>
        <pc:sldMkLst>
          <pc:docMk/>
          <pc:sldMk cId="1496362242" sldId="314"/>
        </pc:sldMkLst>
      </pc:sldChg>
      <pc:sldChg chg="del">
        <pc:chgData name="Khattab, Sherif" userId="c83b1e15-36f3-4f46-aceb-05aac24c545e" providerId="ADAL" clId="{DE316A4D-089D-2A40-9FA9-4724C2884636}" dt="2019-05-23T03:59:51.246" v="27" actId="2696"/>
        <pc:sldMkLst>
          <pc:docMk/>
          <pc:sldMk cId="1231859445" sldId="315"/>
        </pc:sldMkLst>
      </pc:sldChg>
      <pc:sldChg chg="del">
        <pc:chgData name="Khattab, Sherif" userId="c83b1e15-36f3-4f46-aceb-05aac24c545e" providerId="ADAL" clId="{DE316A4D-089D-2A40-9FA9-4724C2884636}" dt="2019-05-23T03:59:51.263" v="28" actId="2696"/>
        <pc:sldMkLst>
          <pc:docMk/>
          <pc:sldMk cId="1500164103" sldId="316"/>
        </pc:sldMkLst>
      </pc:sldChg>
      <pc:sldChg chg="del">
        <pc:chgData name="Khattab, Sherif" userId="c83b1e15-36f3-4f46-aceb-05aac24c545e" providerId="ADAL" clId="{DE316A4D-089D-2A40-9FA9-4724C2884636}" dt="2019-05-23T03:59:51.285" v="29" actId="2696"/>
        <pc:sldMkLst>
          <pc:docMk/>
          <pc:sldMk cId="2062436898" sldId="317"/>
        </pc:sldMkLst>
      </pc:sldChg>
      <pc:sldChg chg="del">
        <pc:chgData name="Khattab, Sherif" userId="c83b1e15-36f3-4f46-aceb-05aac24c545e" providerId="ADAL" clId="{DE316A4D-089D-2A40-9FA9-4724C2884636}" dt="2019-05-23T04:00:10.658" v="31" actId="2696"/>
        <pc:sldMkLst>
          <pc:docMk/>
          <pc:sldMk cId="234564799" sldId="321"/>
        </pc:sldMkLst>
      </pc:sldChg>
      <pc:sldChg chg="del">
        <pc:chgData name="Khattab, Sherif" userId="c83b1e15-36f3-4f46-aceb-05aac24c545e" providerId="ADAL" clId="{DE316A4D-089D-2A40-9FA9-4724C2884636}" dt="2019-05-23T04:00:10.675" v="32" actId="2696"/>
        <pc:sldMkLst>
          <pc:docMk/>
          <pc:sldMk cId="12771870" sldId="323"/>
        </pc:sldMkLst>
      </pc:sldChg>
      <pc:sldChg chg="del">
        <pc:chgData name="Khattab, Sherif" userId="c83b1e15-36f3-4f46-aceb-05aac24c545e" providerId="ADAL" clId="{DE316A4D-089D-2A40-9FA9-4724C2884636}" dt="2019-05-23T04:00:10.691" v="33" actId="2696"/>
        <pc:sldMkLst>
          <pc:docMk/>
          <pc:sldMk cId="1847714567" sldId="325"/>
        </pc:sldMkLst>
      </pc:sldChg>
      <pc:sldChg chg="del">
        <pc:chgData name="Khattab, Sherif" userId="c83b1e15-36f3-4f46-aceb-05aac24c545e" providerId="ADAL" clId="{DE316A4D-089D-2A40-9FA9-4724C2884636}" dt="2019-05-23T04:00:10.712" v="34" actId="2696"/>
        <pc:sldMkLst>
          <pc:docMk/>
          <pc:sldMk cId="564977494" sldId="326"/>
        </pc:sldMkLst>
      </pc:sldChg>
      <pc:sldChg chg="del">
        <pc:chgData name="Khattab, Sherif" userId="c83b1e15-36f3-4f46-aceb-05aac24c545e" providerId="ADAL" clId="{DE316A4D-089D-2A40-9FA9-4724C2884636}" dt="2019-05-23T04:00:10.730" v="35" actId="2696"/>
        <pc:sldMkLst>
          <pc:docMk/>
          <pc:sldMk cId="1957278823" sldId="327"/>
        </pc:sldMkLst>
      </pc:sldChg>
      <pc:sldChg chg="del">
        <pc:chgData name="Khattab, Sherif" userId="c83b1e15-36f3-4f46-aceb-05aac24c545e" providerId="ADAL" clId="{DE316A4D-089D-2A40-9FA9-4724C2884636}" dt="2019-05-23T04:00:10.745" v="36" actId="2696"/>
        <pc:sldMkLst>
          <pc:docMk/>
          <pc:sldMk cId="336896758" sldId="328"/>
        </pc:sldMkLst>
      </pc:sldChg>
      <pc:sldChg chg="del">
        <pc:chgData name="Khattab, Sherif" userId="c83b1e15-36f3-4f46-aceb-05aac24c545e" providerId="ADAL" clId="{DE316A4D-089D-2A40-9FA9-4724C2884636}" dt="2019-05-23T04:00:10.764" v="37" actId="2696"/>
        <pc:sldMkLst>
          <pc:docMk/>
          <pc:sldMk cId="815879604" sldId="329"/>
        </pc:sldMkLst>
      </pc:sldChg>
      <pc:sldChg chg="del">
        <pc:chgData name="Khattab, Sherif" userId="c83b1e15-36f3-4f46-aceb-05aac24c545e" providerId="ADAL" clId="{DE316A4D-089D-2A40-9FA9-4724C2884636}" dt="2019-05-23T04:00:10.782" v="38" actId="2696"/>
        <pc:sldMkLst>
          <pc:docMk/>
          <pc:sldMk cId="1076495690" sldId="330"/>
        </pc:sldMkLst>
      </pc:sldChg>
      <pc:sldChg chg="del">
        <pc:chgData name="Khattab, Sherif" userId="c83b1e15-36f3-4f46-aceb-05aac24c545e" providerId="ADAL" clId="{DE316A4D-089D-2A40-9FA9-4724C2884636}" dt="2019-05-23T04:00:10.800" v="39" actId="2696"/>
        <pc:sldMkLst>
          <pc:docMk/>
          <pc:sldMk cId="17720096" sldId="331"/>
        </pc:sldMkLst>
      </pc:sldChg>
      <pc:sldChg chg="del">
        <pc:chgData name="Khattab, Sherif" userId="c83b1e15-36f3-4f46-aceb-05aac24c545e" providerId="ADAL" clId="{DE316A4D-089D-2A40-9FA9-4724C2884636}" dt="2019-05-23T04:00:10.818" v="40" actId="2696"/>
        <pc:sldMkLst>
          <pc:docMk/>
          <pc:sldMk cId="501490190" sldId="332"/>
        </pc:sldMkLst>
      </pc:sldChg>
      <pc:sldChg chg="del">
        <pc:chgData name="Khattab, Sherif" userId="c83b1e15-36f3-4f46-aceb-05aac24c545e" providerId="ADAL" clId="{DE316A4D-089D-2A40-9FA9-4724C2884636}" dt="2019-05-23T04:00:10.831" v="41" actId="2696"/>
        <pc:sldMkLst>
          <pc:docMk/>
          <pc:sldMk cId="790480540" sldId="333"/>
        </pc:sldMkLst>
      </pc:sldChg>
      <pc:sldChg chg="del">
        <pc:chgData name="Khattab, Sherif" userId="c83b1e15-36f3-4f46-aceb-05aac24c545e" providerId="ADAL" clId="{DE316A4D-089D-2A40-9FA9-4724C2884636}" dt="2019-05-23T04:00:10.847" v="42" actId="2696"/>
        <pc:sldMkLst>
          <pc:docMk/>
          <pc:sldMk cId="1721885993" sldId="334"/>
        </pc:sldMkLst>
      </pc:sldChg>
      <pc:sldChg chg="del">
        <pc:chgData name="Khattab, Sherif" userId="c83b1e15-36f3-4f46-aceb-05aac24c545e" providerId="ADAL" clId="{DE316A4D-089D-2A40-9FA9-4724C2884636}" dt="2019-05-23T04:00:10.862" v="43" actId="2696"/>
        <pc:sldMkLst>
          <pc:docMk/>
          <pc:sldMk cId="2048526379" sldId="335"/>
        </pc:sldMkLst>
      </pc:sldChg>
      <pc:sldChg chg="del">
        <pc:chgData name="Khattab, Sherif" userId="c83b1e15-36f3-4f46-aceb-05aac24c545e" providerId="ADAL" clId="{DE316A4D-089D-2A40-9FA9-4724C2884636}" dt="2019-05-23T04:00:10.875" v="44" actId="2696"/>
        <pc:sldMkLst>
          <pc:docMk/>
          <pc:sldMk cId="1818037055" sldId="336"/>
        </pc:sldMkLst>
      </pc:sldChg>
      <pc:sldChg chg="del">
        <pc:chgData name="Khattab, Sherif" userId="c83b1e15-36f3-4f46-aceb-05aac24c545e" providerId="ADAL" clId="{DE316A4D-089D-2A40-9FA9-4724C2884636}" dt="2019-05-23T04:00:10.942" v="45" actId="2696"/>
        <pc:sldMkLst>
          <pc:docMk/>
          <pc:sldMk cId="1351453869" sldId="337"/>
        </pc:sldMkLst>
      </pc:sldChg>
      <pc:sldChg chg="del">
        <pc:chgData name="Khattab, Sherif" userId="c83b1e15-36f3-4f46-aceb-05aac24c545e" providerId="ADAL" clId="{DE316A4D-089D-2A40-9FA9-4724C2884636}" dt="2019-05-23T04:00:10.959" v="46" actId="2696"/>
        <pc:sldMkLst>
          <pc:docMk/>
          <pc:sldMk cId="299099826" sldId="344"/>
        </pc:sldMkLst>
      </pc:sldChg>
      <pc:sldChg chg="del">
        <pc:chgData name="Khattab, Sherif" userId="c83b1e15-36f3-4f46-aceb-05aac24c545e" providerId="ADAL" clId="{DE316A4D-089D-2A40-9FA9-4724C2884636}" dt="2019-05-23T04:00:10.978" v="47" actId="2696"/>
        <pc:sldMkLst>
          <pc:docMk/>
          <pc:sldMk cId="1172624611" sldId="345"/>
        </pc:sldMkLst>
      </pc:sldChg>
      <pc:sldChg chg="del">
        <pc:chgData name="Khattab, Sherif" userId="c83b1e15-36f3-4f46-aceb-05aac24c545e" providerId="ADAL" clId="{DE316A4D-089D-2A40-9FA9-4724C2884636}" dt="2019-05-23T04:00:10.995" v="48" actId="2696"/>
        <pc:sldMkLst>
          <pc:docMk/>
          <pc:sldMk cId="1402694930" sldId="346"/>
        </pc:sldMkLst>
      </pc:sldChg>
      <pc:sldChg chg="del">
        <pc:chgData name="Khattab, Sherif" userId="c83b1e15-36f3-4f46-aceb-05aac24c545e" providerId="ADAL" clId="{DE316A4D-089D-2A40-9FA9-4724C2884636}" dt="2019-05-23T04:00:11.012" v="49" actId="2696"/>
        <pc:sldMkLst>
          <pc:docMk/>
          <pc:sldMk cId="1142103534" sldId="347"/>
        </pc:sldMkLst>
      </pc:sldChg>
      <pc:sldChg chg="del">
        <pc:chgData name="Khattab, Sherif" userId="c83b1e15-36f3-4f46-aceb-05aac24c545e" providerId="ADAL" clId="{DE316A4D-089D-2A40-9FA9-4724C2884636}" dt="2019-05-23T04:00:11.027" v="50" actId="2696"/>
        <pc:sldMkLst>
          <pc:docMk/>
          <pc:sldMk cId="1487891482" sldId="348"/>
        </pc:sldMkLst>
      </pc:sldChg>
      <pc:sldChg chg="del">
        <pc:chgData name="Khattab, Sherif" userId="c83b1e15-36f3-4f46-aceb-05aac24c545e" providerId="ADAL" clId="{DE316A4D-089D-2A40-9FA9-4724C2884636}" dt="2019-05-23T04:00:11.046" v="51" actId="2696"/>
        <pc:sldMkLst>
          <pc:docMk/>
          <pc:sldMk cId="1088938428" sldId="350"/>
        </pc:sldMkLst>
      </pc:sldChg>
      <pc:sldChg chg="del">
        <pc:chgData name="Khattab, Sherif" userId="c83b1e15-36f3-4f46-aceb-05aac24c545e" providerId="ADAL" clId="{DE316A4D-089D-2A40-9FA9-4724C2884636}" dt="2019-05-23T04:00:11.061" v="52" actId="2696"/>
        <pc:sldMkLst>
          <pc:docMk/>
          <pc:sldMk cId="522303428" sldId="351"/>
        </pc:sldMkLst>
      </pc:sldChg>
      <pc:sldChg chg="del">
        <pc:chgData name="Khattab, Sherif" userId="c83b1e15-36f3-4f46-aceb-05aac24c545e" providerId="ADAL" clId="{DE316A4D-089D-2A40-9FA9-4724C2884636}" dt="2019-05-23T04:00:11.078" v="53" actId="2696"/>
        <pc:sldMkLst>
          <pc:docMk/>
          <pc:sldMk cId="1414576433" sldId="352"/>
        </pc:sldMkLst>
      </pc:sldChg>
      <pc:sldChg chg="del">
        <pc:chgData name="Khattab, Sherif" userId="c83b1e15-36f3-4f46-aceb-05aac24c545e" providerId="ADAL" clId="{DE316A4D-089D-2A40-9FA9-4724C2884636}" dt="2019-05-23T04:00:11.097" v="54" actId="2696"/>
        <pc:sldMkLst>
          <pc:docMk/>
          <pc:sldMk cId="335586832" sldId="353"/>
        </pc:sldMkLst>
      </pc:sldChg>
      <pc:sldChg chg="del">
        <pc:chgData name="Khattab, Sherif" userId="c83b1e15-36f3-4f46-aceb-05aac24c545e" providerId="ADAL" clId="{DE316A4D-089D-2A40-9FA9-4724C2884636}" dt="2019-05-23T04:00:11.116" v="55" actId="2696"/>
        <pc:sldMkLst>
          <pc:docMk/>
          <pc:sldMk cId="1312654365" sldId="354"/>
        </pc:sldMkLst>
      </pc:sldChg>
      <pc:sldChg chg="del">
        <pc:chgData name="Khattab, Sherif" userId="c83b1e15-36f3-4f46-aceb-05aac24c545e" providerId="ADAL" clId="{DE316A4D-089D-2A40-9FA9-4724C2884636}" dt="2019-05-23T04:00:11.135" v="56" actId="2696"/>
        <pc:sldMkLst>
          <pc:docMk/>
          <pc:sldMk cId="1650496688" sldId="355"/>
        </pc:sldMkLst>
      </pc:sldChg>
      <pc:sldChg chg="del">
        <pc:chgData name="Khattab, Sherif" userId="c83b1e15-36f3-4f46-aceb-05aac24c545e" providerId="ADAL" clId="{DE316A4D-089D-2A40-9FA9-4724C2884636}" dt="2019-05-23T04:00:11.151" v="57" actId="2696"/>
        <pc:sldMkLst>
          <pc:docMk/>
          <pc:sldMk cId="1454150411" sldId="356"/>
        </pc:sldMkLst>
      </pc:sldChg>
      <pc:sldChg chg="del">
        <pc:chgData name="Khattab, Sherif" userId="c83b1e15-36f3-4f46-aceb-05aac24c545e" providerId="ADAL" clId="{DE316A4D-089D-2A40-9FA9-4724C2884636}" dt="2019-05-23T04:00:11.168" v="58" actId="2696"/>
        <pc:sldMkLst>
          <pc:docMk/>
          <pc:sldMk cId="101929529" sldId="360"/>
        </pc:sldMkLst>
      </pc:sldChg>
      <pc:sldChg chg="del">
        <pc:chgData name="Khattab, Sherif" userId="c83b1e15-36f3-4f46-aceb-05aac24c545e" providerId="ADAL" clId="{DE316A4D-089D-2A40-9FA9-4724C2884636}" dt="2019-05-23T04:00:11.184" v="59" actId="2696"/>
        <pc:sldMkLst>
          <pc:docMk/>
          <pc:sldMk cId="1698948873" sldId="361"/>
        </pc:sldMkLst>
      </pc:sldChg>
      <pc:sldChg chg="del">
        <pc:chgData name="Khattab, Sherif" userId="c83b1e15-36f3-4f46-aceb-05aac24c545e" providerId="ADAL" clId="{DE316A4D-089D-2A40-9FA9-4724C2884636}" dt="2019-05-23T04:00:10.639" v="30" actId="2696"/>
        <pc:sldMkLst>
          <pc:docMk/>
          <pc:sldMk cId="1039212811" sldId="362"/>
        </pc:sldMkLst>
      </pc:sldChg>
      <pc:sldChg chg="modSp">
        <pc:chgData name="Khattab, Sherif" userId="c83b1e15-36f3-4f46-aceb-05aac24c545e" providerId="ADAL" clId="{DE316A4D-089D-2A40-9FA9-4724C2884636}" dt="2019-05-23T04:41:06.345" v="179" actId="20577"/>
        <pc:sldMkLst>
          <pc:docMk/>
          <pc:sldMk cId="2782429159" sldId="366"/>
        </pc:sldMkLst>
        <pc:spChg chg="mod">
          <ac:chgData name="Khattab, Sherif" userId="c83b1e15-36f3-4f46-aceb-05aac24c545e" providerId="ADAL" clId="{DE316A4D-089D-2A40-9FA9-4724C2884636}" dt="2019-05-23T04:41:06.345" v="179" actId="20577"/>
          <ac:spMkLst>
            <pc:docMk/>
            <pc:sldMk cId="2782429159" sldId="366"/>
            <ac:spMk id="95235" creationId="{2B3AF23D-100F-A945-8AE4-C62D08FB4EFF}"/>
          </ac:spMkLst>
        </pc:spChg>
      </pc:sldChg>
      <pc:sldChg chg="modSp">
        <pc:chgData name="Khattab, Sherif" userId="c83b1e15-36f3-4f46-aceb-05aac24c545e" providerId="ADAL" clId="{DE316A4D-089D-2A40-9FA9-4724C2884636}" dt="2019-05-23T04:06:27.051" v="169" actId="20577"/>
        <pc:sldMkLst>
          <pc:docMk/>
          <pc:sldMk cId="1542066946" sldId="374"/>
        </pc:sldMkLst>
        <pc:spChg chg="mod">
          <ac:chgData name="Khattab, Sherif" userId="c83b1e15-36f3-4f46-aceb-05aac24c545e" providerId="ADAL" clId="{DE316A4D-089D-2A40-9FA9-4724C2884636}" dt="2019-05-23T04:06:27.051" v="169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">
        <pc:chgData name="Khattab, Sherif" userId="c83b1e15-36f3-4f46-aceb-05aac24c545e" providerId="ADAL" clId="{DE316A4D-089D-2A40-9FA9-4724C2884636}" dt="2019-05-23T05:43:41.544" v="183"/>
        <pc:sldMkLst>
          <pc:docMk/>
          <pc:sldMk cId="583513582" sldId="377"/>
        </pc:sldMkLst>
      </pc:sldChg>
      <pc:sldChg chg="modSp del">
        <pc:chgData name="Khattab, Sherif" userId="c83b1e15-36f3-4f46-aceb-05aac24c545e" providerId="ADAL" clId="{DE316A4D-089D-2A40-9FA9-4724C2884636}" dt="2019-05-23T05:43:32.974" v="182" actId="2696"/>
        <pc:sldMkLst>
          <pc:docMk/>
          <pc:sldMk cId="1942139729" sldId="377"/>
        </pc:sldMkLst>
        <pc:spChg chg="mod">
          <ac:chgData name="Khattab, Sherif" userId="c83b1e15-36f3-4f46-aceb-05aac24c545e" providerId="ADAL" clId="{DE316A4D-089D-2A40-9FA9-4724C2884636}" dt="2019-05-23T05:40:47.295" v="181" actId="20577"/>
          <ac:spMkLst>
            <pc:docMk/>
            <pc:sldMk cId="1942139729" sldId="377"/>
            <ac:spMk id="114694" creationId="{BBDAC104-BD98-9A47-A516-EE144AE2C4FF}"/>
          </ac:spMkLst>
        </pc:spChg>
      </pc:sldChg>
    </pc:docChg>
  </pc:docChgLst>
  <pc:docChgLst>
    <pc:chgData name="Khattab, Sherif" userId="c83b1e15-36f3-4f46-aceb-05aac24c545e" providerId="ADAL" clId="{EE78B4C3-BA47-2B47-8B84-4022815E3587}"/>
    <pc:docChg chg="addSld delSld modSld">
      <pc:chgData name="Khattab, Sherif" userId="c83b1e15-36f3-4f46-aceb-05aac24c545e" providerId="ADAL" clId="{EE78B4C3-BA47-2B47-8B84-4022815E3587}" dt="2019-05-14T13:34:18.851" v="46"/>
      <pc:docMkLst>
        <pc:docMk/>
      </pc:docMkLst>
      <pc:sldChg chg="modSp">
        <pc:chgData name="Khattab, Sherif" userId="c83b1e15-36f3-4f46-aceb-05aac24c545e" providerId="ADAL" clId="{EE78B4C3-BA47-2B47-8B84-4022815E3587}" dt="2019-05-14T13:28:04.131" v="18" actId="20577"/>
        <pc:sldMkLst>
          <pc:docMk/>
          <pc:sldMk cId="0" sldId="256"/>
        </pc:sldMkLst>
        <pc:spChg chg="mod">
          <ac:chgData name="Khattab, Sherif" userId="c83b1e15-36f3-4f46-aceb-05aac24c545e" providerId="ADAL" clId="{EE78B4C3-BA47-2B47-8B84-4022815E3587}" dt="2019-05-14T13:28:04.131" v="18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4035158" sldId="25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4035158" sldId="2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4142485" sldId="26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4142485" sldId="2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16417489" sldId="26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16417489" sldId="26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61583903" sldId="263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61583903" sldId="2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982315759" sldId="26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982315759" sldId="26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EE78B4C3-BA47-2B47-8B84-4022815E3587}" dt="2019-05-14T13:30:35.317" v="37" actId="20577"/>
        <pc:sldMkLst>
          <pc:docMk/>
          <pc:sldMk cId="423130617" sldId="265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423130617" sldId="265"/>
            <ac:spMk id="3" creationId="{00000000-0000-0000-0000-000000000000}"/>
          </ac:spMkLst>
        </pc:spChg>
        <pc:spChg chg="mod">
          <ac:chgData name="Khattab, Sherif" userId="c83b1e15-36f3-4f46-aceb-05aac24c545e" providerId="ADAL" clId="{EE78B4C3-BA47-2B47-8B84-4022815E3587}" dt="2019-05-14T13:30:35.317" v="37" actId="20577"/>
          <ac:spMkLst>
            <pc:docMk/>
            <pc:sldMk cId="423130617" sldId="265"/>
            <ac:spMk id="12290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661211275" sldId="267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661211275" sldId="2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897509347" sldId="26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897509347" sldId="2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42310649" sldId="26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42310649" sldId="26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703361262" sldId="270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703361262" sldId="27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36808390" sldId="27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36808390" sldId="27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301683851" sldId="27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301683851" sldId="27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5302999" sldId="27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5302999" sldId="27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64114192" sldId="276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64114192" sldId="27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0435174" sldId="27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0435174" sldId="27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80017563" sldId="27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80017563" sldId="27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5345591" sldId="28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5345591" sldId="28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306268545" sldId="28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306268545" sldId="282"/>
            <ac:spMk id="2" creationId="{00000000-0000-0000-0000-00000000000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10637777" sldId="32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10637777" sldId="322"/>
            <ac:spMk id="6" creationId="{0700C6EC-DCCB-614E-A0F4-3418D2D78AC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92918179" sldId="32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92918179" sldId="324"/>
            <ac:spMk id="26" creationId="{3729950E-4F02-6B44-A5A4-B6238ABBD35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55119911" sldId="33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55119911" sldId="338"/>
            <ac:spMk id="7" creationId="{AC4B9F18-B1E5-C341-B953-6D96BAA0EB6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223572414" sldId="33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223572414" sldId="339"/>
            <ac:spMk id="6" creationId="{48879884-318D-6C49-B6B8-463E617B85F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70668490" sldId="34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70668490" sldId="340"/>
            <ac:spMk id="6" creationId="{32D0E818-62B1-0A49-9CFC-1DC58F40FEB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05868326" sldId="34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05868326" sldId="341"/>
            <ac:spMk id="6" creationId="{918B0854-EAA5-9D49-9ED0-EA768437715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806563943" sldId="34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806563943" sldId="342"/>
            <ac:spMk id="9" creationId="{712AC7F1-3CB0-3140-8620-EAE2154DEBD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7711490" sldId="34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7711490" sldId="343"/>
            <ac:spMk id="9" creationId="{7277E941-6A46-A141-896C-8CF8D763337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71999567" sldId="34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71999567" sldId="349"/>
            <ac:spMk id="8" creationId="{7BD79B2E-E2F2-FE40-AF15-AA838FE6706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34376579" sldId="36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34376579" sldId="363"/>
            <ac:spMk id="15" creationId="{1190D209-83D1-A548-8C7B-C35DE4396F9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15621424" sldId="36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15621424" sldId="364"/>
            <ac:spMk id="29" creationId="{6D10D6C8-49C6-BE4E-9E3F-EEC76AE056A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34104099" sldId="36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34104099" sldId="365"/>
            <ac:spMk id="10" creationId="{87886125-1D5E-014B-A276-636801877DB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82429159" sldId="36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82429159" sldId="366"/>
            <ac:spMk id="6" creationId="{35E278D3-0A71-264A-B99D-056EBFA58F0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51973667" sldId="36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51973667" sldId="367"/>
            <ac:spMk id="6" creationId="{156F37D5-7C3B-D446-B495-19F8366B5AD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38501136" sldId="36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38501136" sldId="368"/>
            <ac:spMk id="9" creationId="{2996EA4B-3DC2-9F42-B065-0840F656E48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10992163" sldId="36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10992163" sldId="369"/>
            <ac:spMk id="6" creationId="{B0B02CAE-6A9B-A441-9498-BF8F3DB626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013065491" sldId="37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013065491" sldId="370"/>
            <ac:spMk id="8" creationId="{D0EF7B2F-C2A6-4E4A-BA48-98165068EB9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592968416" sldId="37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592968416" sldId="371"/>
            <ac:spMk id="8" creationId="{61F73BD1-10AC-B146-B4D6-4D1B879CEAE3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848335379" sldId="37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848335379" sldId="372"/>
            <ac:spMk id="9" creationId="{A9CB262F-7565-A04A-9FDE-A27BCA955EC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61117264" sldId="37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61117264" sldId="373"/>
            <ac:spMk id="6" creationId="{E9F1DC46-4FA4-D444-A7D6-70514486708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542066946" sldId="37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542066946" sldId="374"/>
            <ac:spMk id="6" creationId="{D50D1AE2-A719-F648-ABE5-1D2605CF39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34112894" sldId="37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34112894" sldId="375"/>
            <ac:spMk id="6" creationId="{429B8308-B899-EF4A-97A6-3EEDF546FBB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5577892" sldId="37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5577892" sldId="376"/>
            <ac:spMk id="42" creationId="{27F42901-D1CE-084B-9E38-96413317B8C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42139729" sldId="37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42139729" sldId="377"/>
            <ac:spMk id="9" creationId="{68716DFF-FDE6-F443-A890-77FBFB539B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990797458" sldId="37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990797458" sldId="378"/>
            <ac:spMk id="6" creationId="{ADE8E4C1-F96E-1346-A961-80E2D6A49C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36486443" sldId="37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36486443" sldId="379"/>
            <ac:spMk id="9" creationId="{68630AFF-8EA0-D641-8FA2-6949259437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541381985" sldId="38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541381985" sldId="380"/>
            <ac:spMk id="25" creationId="{4D20C47B-3C18-E64F-95ED-21B263511F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35897330" sldId="38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35897330" sldId="381"/>
            <ac:spMk id="8" creationId="{9D3BDADA-F567-BD4E-9F02-7C5462E120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360044446" sldId="38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360044446" sldId="382"/>
            <ac:spMk id="8" creationId="{90688045-CAEF-334F-9E8D-5DE392BB31B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54384084" sldId="38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54384084" sldId="383"/>
            <ac:spMk id="8" creationId="{307391A8-557A-8A4A-8E68-85B54349ED8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0759689" sldId="38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0759689" sldId="384"/>
            <ac:spMk id="6" creationId="{E1DC0099-5926-8C42-9144-C73482BF1F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809799376" sldId="38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809799376" sldId="385"/>
            <ac:spMk id="8" creationId="{0E14A1DC-F2CD-F64B-A516-0E10067BD269}"/>
          </ac:spMkLst>
        </pc:spChg>
      </pc:sldChg>
    </pc:docChg>
  </pc:docChgLst>
  <pc:docChgLst>
    <pc:chgData name="Khattab, Sherif" userId="c83b1e15-36f3-4f46-aceb-05aac24c545e" providerId="ADAL" clId="{BA7E1913-A6F0-C848-94D5-CEC45678B150}"/>
    <pc:docChg chg="addSld modSld">
      <pc:chgData name="Khattab, Sherif" userId="c83b1e15-36f3-4f46-aceb-05aac24c545e" providerId="ADAL" clId="{BA7E1913-A6F0-C848-94D5-CEC45678B150}" dt="2021-01-20T03:36:45.256" v="0"/>
      <pc:docMkLst>
        <pc:docMk/>
      </pc:docMkLst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329144619" sldId="445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1783368962" sldId="448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276002102" sldId="451"/>
        </pc:sldMkLst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025764700" sldId="471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109107092" sldId="47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4038969182" sldId="477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873856523" sldId="47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560930406" sldId="48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948397067" sldId="48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363323927" sldId="488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936409682" sldId="48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447713174" sldId="49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2129126942" sldId="495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</pc:docChg>
  </pc:docChgLst>
  <pc:docChgLst>
    <pc:chgData name="Khattab, Sherif" userId="c83b1e15-36f3-4f46-aceb-05aac24c545e" providerId="ADAL" clId="{8940C15E-5880-1645-A257-37DD5B587715}"/>
    <pc:docChg chg="undo custSel addSld delSld modSld">
      <pc:chgData name="Khattab, Sherif" userId="c83b1e15-36f3-4f46-aceb-05aac24c545e" providerId="ADAL" clId="{8940C15E-5880-1645-A257-37DD5B587715}" dt="2021-02-09T15:55:14.754" v="597" actId="20577"/>
      <pc:docMkLst>
        <pc:docMk/>
      </pc:docMkLst>
      <pc:sldChg chg="add del">
        <pc:chgData name="Khattab, Sherif" userId="c83b1e15-36f3-4f46-aceb-05aac24c545e" providerId="ADAL" clId="{8940C15E-5880-1645-A257-37DD5B587715}" dt="2021-02-09T14:28:14" v="3" actId="2696"/>
        <pc:sldMkLst>
          <pc:docMk/>
          <pc:sldMk cId="1806563943" sldId="342"/>
        </pc:sldMkLst>
      </pc:sldChg>
      <pc:sldChg chg="add del">
        <pc:chgData name="Khattab, Sherif" userId="c83b1e15-36f3-4f46-aceb-05aac24c545e" providerId="ADAL" clId="{8940C15E-5880-1645-A257-37DD5B587715}" dt="2021-02-09T14:28:14" v="3" actId="2696"/>
        <pc:sldMkLst>
          <pc:docMk/>
          <pc:sldMk cId="1167711490" sldId="343"/>
        </pc:sldMkLst>
      </pc:sldChg>
      <pc:sldChg chg="add del">
        <pc:chgData name="Khattab, Sherif" userId="c83b1e15-36f3-4f46-aceb-05aac24c545e" providerId="ADAL" clId="{8940C15E-5880-1645-A257-37DD5B587715}" dt="2021-02-09T14:28:06.905" v="2" actId="2696"/>
        <pc:sldMkLst>
          <pc:docMk/>
          <pc:sldMk cId="1271999567" sldId="349"/>
        </pc:sldMkLst>
      </pc:sldChg>
      <pc:sldChg chg="modSp add del mod">
        <pc:chgData name="Khattab, Sherif" userId="c83b1e15-36f3-4f46-aceb-05aac24c545e" providerId="ADAL" clId="{8940C15E-5880-1645-A257-37DD5B587715}" dt="2021-02-09T14:36:55.362" v="286" actId="20577"/>
        <pc:sldMkLst>
          <pc:docMk/>
          <pc:sldMk cId="3990797458" sldId="378"/>
        </pc:sldMkLst>
        <pc:spChg chg="mod">
          <ac:chgData name="Khattab, Sherif" userId="c83b1e15-36f3-4f46-aceb-05aac24c545e" providerId="ADAL" clId="{8940C15E-5880-1645-A257-37DD5B587715}" dt="2021-02-09T14:36:55.362" v="286" actId="20577"/>
          <ac:spMkLst>
            <pc:docMk/>
            <pc:sldMk cId="3990797458" sldId="378"/>
            <ac:spMk id="115715" creationId="{9CCF0D6A-3A12-D542-BC48-B9C95F39152F}"/>
          </ac:spMkLst>
        </pc:spChg>
      </pc:sldChg>
      <pc:sldChg chg="addSp delSp modSp add del mod">
        <pc:chgData name="Khattab, Sherif" userId="c83b1e15-36f3-4f46-aceb-05aac24c545e" providerId="ADAL" clId="{8940C15E-5880-1645-A257-37DD5B587715}" dt="2021-02-09T15:39:25.850" v="315" actId="21"/>
        <pc:sldMkLst>
          <pc:docMk/>
          <pc:sldMk cId="2736486443" sldId="379"/>
        </pc:sldMkLst>
        <pc:spChg chg="add del mod">
          <ac:chgData name="Khattab, Sherif" userId="c83b1e15-36f3-4f46-aceb-05aac24c545e" providerId="ADAL" clId="{8940C15E-5880-1645-A257-37DD5B587715}" dt="2021-02-09T15:21:52.593" v="311"/>
          <ac:spMkLst>
            <pc:docMk/>
            <pc:sldMk cId="2736486443" sldId="379"/>
            <ac:spMk id="9" creationId="{7B926B20-3E21-C34E-8854-2B833C27E6C7}"/>
          </ac:spMkLst>
        </pc:spChg>
        <pc:spChg chg="del">
          <ac:chgData name="Khattab, Sherif" userId="c83b1e15-36f3-4f46-aceb-05aac24c545e" providerId="ADAL" clId="{8940C15E-5880-1645-A257-37DD5B587715}" dt="2021-02-09T15:17:10.908" v="297" actId="478"/>
          <ac:spMkLst>
            <pc:docMk/>
            <pc:sldMk cId="2736486443" sldId="379"/>
            <ac:spMk id="116738" creationId="{6C4CC1B2-2DDB-D94B-A612-25EB382E3F0D}"/>
          </ac:spMkLst>
        </pc:spChg>
        <pc:spChg chg="del">
          <ac:chgData name="Khattab, Sherif" userId="c83b1e15-36f3-4f46-aceb-05aac24c545e" providerId="ADAL" clId="{8940C15E-5880-1645-A257-37DD5B587715}" dt="2021-02-09T15:14:34.742" v="287" actId="478"/>
          <ac:spMkLst>
            <pc:docMk/>
            <pc:sldMk cId="2736486443" sldId="379"/>
            <ac:spMk id="116739" creationId="{388B7241-F07D-6540-A9FB-147E265C85E1}"/>
          </ac:spMkLst>
        </pc:spChg>
        <pc:spChg chg="del">
          <ac:chgData name="Khattab, Sherif" userId="c83b1e15-36f3-4f46-aceb-05aac24c545e" providerId="ADAL" clId="{8940C15E-5880-1645-A257-37DD5B587715}" dt="2021-02-09T15:21:50.860" v="309" actId="478"/>
          <ac:spMkLst>
            <pc:docMk/>
            <pc:sldMk cId="2736486443" sldId="379"/>
            <ac:spMk id="116740" creationId="{6A9576E6-97AF-1D49-9BC1-2C943B37C766}"/>
          </ac:spMkLst>
        </pc:spChg>
        <pc:picChg chg="add del mod">
          <ac:chgData name="Khattab, Sherif" userId="c83b1e15-36f3-4f46-aceb-05aac24c545e" providerId="ADAL" clId="{8940C15E-5880-1645-A257-37DD5B587715}" dt="2021-02-09T15:17:22.636" v="300" actId="478"/>
          <ac:picMkLst>
            <pc:docMk/>
            <pc:sldMk cId="2736486443" sldId="379"/>
            <ac:picMk id="2" creationId="{4990F0DC-223E-BE4F-97B1-FA5934DB7435}"/>
          </ac:picMkLst>
        </pc:picChg>
        <pc:picChg chg="add del mod">
          <ac:chgData name="Khattab, Sherif" userId="c83b1e15-36f3-4f46-aceb-05aac24c545e" providerId="ADAL" clId="{8940C15E-5880-1645-A257-37DD5B587715}" dt="2021-02-09T15:19:08.670" v="301" actId="478"/>
          <ac:picMkLst>
            <pc:docMk/>
            <pc:sldMk cId="2736486443" sldId="379"/>
            <ac:picMk id="3" creationId="{96BC8F2A-C8D2-DD44-B455-A4E9A20BA2FA}"/>
          </ac:picMkLst>
        </pc:picChg>
        <pc:picChg chg="add mod">
          <ac:chgData name="Khattab, Sherif" userId="c83b1e15-36f3-4f46-aceb-05aac24c545e" providerId="ADAL" clId="{8940C15E-5880-1645-A257-37DD5B587715}" dt="2021-02-09T15:19:12.461" v="303" actId="1076"/>
          <ac:picMkLst>
            <pc:docMk/>
            <pc:sldMk cId="2736486443" sldId="379"/>
            <ac:picMk id="4" creationId="{77910E5A-1921-F146-82EA-0FE11E122851}"/>
          </ac:picMkLst>
        </pc:picChg>
        <pc:picChg chg="add del mod">
          <ac:chgData name="Khattab, Sherif" userId="c83b1e15-36f3-4f46-aceb-05aac24c545e" providerId="ADAL" clId="{8940C15E-5880-1645-A257-37DD5B587715}" dt="2021-02-09T15:20:25.251" v="306" actId="478"/>
          <ac:picMkLst>
            <pc:docMk/>
            <pc:sldMk cId="2736486443" sldId="379"/>
            <ac:picMk id="5" creationId="{31888E85-2B03-1948-962A-1412E1A778F5}"/>
          </ac:picMkLst>
        </pc:picChg>
        <pc:picChg chg="add mod">
          <ac:chgData name="Khattab, Sherif" userId="c83b1e15-36f3-4f46-aceb-05aac24c545e" providerId="ADAL" clId="{8940C15E-5880-1645-A257-37DD5B587715}" dt="2021-02-09T15:20:33.109" v="308" actId="1076"/>
          <ac:picMkLst>
            <pc:docMk/>
            <pc:sldMk cId="2736486443" sldId="379"/>
            <ac:picMk id="6" creationId="{B855D752-950F-EC42-BA0B-168F4D95AF10}"/>
          </ac:picMkLst>
        </pc:picChg>
        <pc:picChg chg="add mod">
          <ac:chgData name="Khattab, Sherif" userId="c83b1e15-36f3-4f46-aceb-05aac24c545e" providerId="ADAL" clId="{8940C15E-5880-1645-A257-37DD5B587715}" dt="2021-02-09T15:22:01.491" v="313" actId="1076"/>
          <ac:picMkLst>
            <pc:docMk/>
            <pc:sldMk cId="2736486443" sldId="379"/>
            <ac:picMk id="10" creationId="{43F79090-4942-0947-BB02-9E09A5BC2C6F}"/>
          </ac:picMkLst>
        </pc:picChg>
        <pc:picChg chg="add del">
          <ac:chgData name="Khattab, Sherif" userId="c83b1e15-36f3-4f46-aceb-05aac24c545e" providerId="ADAL" clId="{8940C15E-5880-1645-A257-37DD5B587715}" dt="2021-02-09T15:39:25.850" v="315" actId="21"/>
          <ac:picMkLst>
            <pc:docMk/>
            <pc:sldMk cId="2736486443" sldId="379"/>
            <ac:picMk id="11" creationId="{F062DD8F-D89A-F448-AFC5-8CA88E532DC6}"/>
          </ac:picMkLst>
        </pc:picChg>
      </pc:sldChg>
      <pc:sldChg chg="add">
        <pc:chgData name="Khattab, Sherif" userId="c83b1e15-36f3-4f46-aceb-05aac24c545e" providerId="ADAL" clId="{8940C15E-5880-1645-A257-37DD5B587715}" dt="2021-02-09T14:28:43.831" v="4"/>
        <pc:sldMkLst>
          <pc:docMk/>
          <pc:sldMk cId="1615265174" sldId="380"/>
        </pc:sldMkLst>
      </pc:sldChg>
      <pc:sldChg chg="add">
        <pc:chgData name="Khattab, Sherif" userId="c83b1e15-36f3-4f46-aceb-05aac24c545e" providerId="ADAL" clId="{8940C15E-5880-1645-A257-37DD5B587715}" dt="2021-02-09T14:28:43.831" v="4"/>
        <pc:sldMkLst>
          <pc:docMk/>
          <pc:sldMk cId="1337868689" sldId="381"/>
        </pc:sldMkLst>
      </pc:sldChg>
      <pc:sldChg chg="add">
        <pc:chgData name="Khattab, Sherif" userId="c83b1e15-36f3-4f46-aceb-05aac24c545e" providerId="ADAL" clId="{8940C15E-5880-1645-A257-37DD5B587715}" dt="2021-02-09T14:28:43.831" v="4"/>
        <pc:sldMkLst>
          <pc:docMk/>
          <pc:sldMk cId="3851230975" sldId="382"/>
        </pc:sldMkLst>
      </pc:sldChg>
      <pc:sldChg chg="add">
        <pc:chgData name="Khattab, Sherif" userId="c83b1e15-36f3-4f46-aceb-05aac24c545e" providerId="ADAL" clId="{8940C15E-5880-1645-A257-37DD5B587715}" dt="2021-02-09T14:28:43.831" v="4"/>
        <pc:sldMkLst>
          <pc:docMk/>
          <pc:sldMk cId="505724783" sldId="383"/>
        </pc:sldMkLst>
      </pc:sldChg>
      <pc:sldChg chg="add">
        <pc:chgData name="Khattab, Sherif" userId="c83b1e15-36f3-4f46-aceb-05aac24c545e" providerId="ADAL" clId="{8940C15E-5880-1645-A257-37DD5B587715}" dt="2021-02-09T14:28:43.831" v="4"/>
        <pc:sldMkLst>
          <pc:docMk/>
          <pc:sldMk cId="1591837287" sldId="384"/>
        </pc:sldMkLst>
      </pc:sldChg>
      <pc:sldChg chg="modSp add mod">
        <pc:chgData name="Khattab, Sherif" userId="c83b1e15-36f3-4f46-aceb-05aac24c545e" providerId="ADAL" clId="{8940C15E-5880-1645-A257-37DD5B587715}" dt="2021-02-09T15:40:19.797" v="334" actId="20577"/>
        <pc:sldMkLst>
          <pc:docMk/>
          <pc:sldMk cId="1898410716" sldId="385"/>
        </pc:sldMkLst>
        <pc:spChg chg="mod">
          <ac:chgData name="Khattab, Sherif" userId="c83b1e15-36f3-4f46-aceb-05aac24c545e" providerId="ADAL" clId="{8940C15E-5880-1645-A257-37DD5B587715}" dt="2021-02-09T15:40:19.797" v="334" actId="20577"/>
          <ac:spMkLst>
            <pc:docMk/>
            <pc:sldMk cId="1898410716" sldId="385"/>
            <ac:spMk id="123908" creationId="{C668A016-F253-4840-9F6F-38C4323EE882}"/>
          </ac:spMkLst>
        </pc:spChg>
      </pc:sldChg>
      <pc:sldChg chg="modSp mod">
        <pc:chgData name="Khattab, Sherif" userId="c83b1e15-36f3-4f46-aceb-05aac24c545e" providerId="ADAL" clId="{8940C15E-5880-1645-A257-37DD5B587715}" dt="2021-02-09T14:33:05.202" v="176" actId="20577"/>
        <pc:sldMkLst>
          <pc:docMk/>
          <pc:sldMk cId="3903507516" sldId="498"/>
        </pc:sldMkLst>
        <pc:spChg chg="mod">
          <ac:chgData name="Khattab, Sherif" userId="c83b1e15-36f3-4f46-aceb-05aac24c545e" providerId="ADAL" clId="{8940C15E-5880-1645-A257-37DD5B587715}" dt="2021-02-09T14:33:05.202" v="176" actId="20577"/>
          <ac:spMkLst>
            <pc:docMk/>
            <pc:sldMk cId="3903507516" sldId="498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8940C15E-5880-1645-A257-37DD5B587715}" dt="2021-02-09T15:55:09.282" v="594" actId="20577"/>
        <pc:sldMkLst>
          <pc:docMk/>
          <pc:sldMk cId="4202616107" sldId="500"/>
        </pc:sldMkLst>
        <pc:spChg chg="mod">
          <ac:chgData name="Khattab, Sherif" userId="c83b1e15-36f3-4f46-aceb-05aac24c545e" providerId="ADAL" clId="{8940C15E-5880-1645-A257-37DD5B587715}" dt="2021-02-09T15:55:09.282" v="594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8940C15E-5880-1645-A257-37DD5B587715}" dt="2021-02-09T15:54:32.794" v="549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8940C15E-5880-1645-A257-37DD5B587715}" dt="2021-02-09T14:35:39.113" v="178"/>
        <pc:sldMkLst>
          <pc:docMk/>
          <pc:sldMk cId="2116864396" sldId="505"/>
        </pc:sldMkLst>
        <pc:spChg chg="mod">
          <ac:chgData name="Khattab, Sherif" userId="c83b1e15-36f3-4f46-aceb-05aac24c545e" providerId="ADAL" clId="{8940C15E-5880-1645-A257-37DD5B587715}" dt="2021-02-09T14:35:39.113" v="178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8940C15E-5880-1645-A257-37DD5B587715}" dt="2021-02-09T14:36:00.200" v="234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8940C15E-5880-1645-A257-37DD5B587715}" dt="2021-02-09T14:36:00.200" v="234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add del">
        <pc:chgData name="Khattab, Sherif" userId="c83b1e15-36f3-4f46-aceb-05aac24c545e" providerId="ADAL" clId="{8940C15E-5880-1645-A257-37DD5B587715}" dt="2021-02-09T14:28:14" v="3" actId="2696"/>
        <pc:sldMkLst>
          <pc:docMk/>
          <pc:sldMk cId="4218373473" sldId="507"/>
        </pc:sldMkLst>
      </pc:sldChg>
      <pc:sldChg chg="add del">
        <pc:chgData name="Khattab, Sherif" userId="c83b1e15-36f3-4f46-aceb-05aac24c545e" providerId="ADAL" clId="{8940C15E-5880-1645-A257-37DD5B587715}" dt="2021-02-09T14:28:14" v="3" actId="2696"/>
        <pc:sldMkLst>
          <pc:docMk/>
          <pc:sldMk cId="2005153346" sldId="508"/>
        </pc:sldMkLst>
      </pc:sldChg>
      <pc:sldChg chg="add del">
        <pc:chgData name="Khattab, Sherif" userId="c83b1e15-36f3-4f46-aceb-05aac24c545e" providerId="ADAL" clId="{8940C15E-5880-1645-A257-37DD5B587715}" dt="2021-02-09T14:28:14" v="3" actId="2696"/>
        <pc:sldMkLst>
          <pc:docMk/>
          <pc:sldMk cId="707882026" sldId="509"/>
        </pc:sldMkLst>
      </pc:sldChg>
      <pc:sldChg chg="add del">
        <pc:chgData name="Khattab, Sherif" userId="c83b1e15-36f3-4f46-aceb-05aac24c545e" providerId="ADAL" clId="{8940C15E-5880-1645-A257-37DD5B587715}" dt="2021-02-09T14:28:14" v="3" actId="2696"/>
        <pc:sldMkLst>
          <pc:docMk/>
          <pc:sldMk cId="2108493189" sldId="510"/>
        </pc:sldMkLst>
      </pc:sldChg>
      <pc:sldChg chg="add del">
        <pc:chgData name="Khattab, Sherif" userId="c83b1e15-36f3-4f46-aceb-05aac24c545e" providerId="ADAL" clId="{8940C15E-5880-1645-A257-37DD5B587715}" dt="2021-02-09T14:28:14" v="3" actId="2696"/>
        <pc:sldMkLst>
          <pc:docMk/>
          <pc:sldMk cId="2618280309" sldId="511"/>
        </pc:sldMkLst>
      </pc:sldChg>
      <pc:sldChg chg="add del">
        <pc:chgData name="Khattab, Sherif" userId="c83b1e15-36f3-4f46-aceb-05aac24c545e" providerId="ADAL" clId="{8940C15E-5880-1645-A257-37DD5B587715}" dt="2021-02-09T14:28:14" v="3" actId="2696"/>
        <pc:sldMkLst>
          <pc:docMk/>
          <pc:sldMk cId="3748394407" sldId="512"/>
        </pc:sldMkLst>
      </pc:sldChg>
      <pc:sldChg chg="add del">
        <pc:chgData name="Khattab, Sherif" userId="c83b1e15-36f3-4f46-aceb-05aac24c545e" providerId="ADAL" clId="{8940C15E-5880-1645-A257-37DD5B587715}" dt="2021-02-09T14:28:14" v="3" actId="2696"/>
        <pc:sldMkLst>
          <pc:docMk/>
          <pc:sldMk cId="1413167954" sldId="513"/>
        </pc:sldMkLst>
      </pc:sldChg>
      <pc:sldChg chg="add">
        <pc:chgData name="Khattab, Sherif" userId="c83b1e15-36f3-4f46-aceb-05aac24c545e" providerId="ADAL" clId="{8940C15E-5880-1645-A257-37DD5B587715}" dt="2021-02-09T14:28:52.172" v="6"/>
        <pc:sldMkLst>
          <pc:docMk/>
          <pc:sldMk cId="1468641068" sldId="514"/>
        </pc:sldMkLst>
      </pc:sldChg>
      <pc:sldChg chg="del">
        <pc:chgData name="Khattab, Sherif" userId="c83b1e15-36f3-4f46-aceb-05aac24c545e" providerId="ADAL" clId="{8940C15E-5880-1645-A257-37DD5B587715}" dt="2021-02-09T14:28:46.880" v="5" actId="2696"/>
        <pc:sldMkLst>
          <pc:docMk/>
          <pc:sldMk cId="1560097293" sldId="514"/>
        </pc:sldMkLst>
      </pc:sldChg>
      <pc:sldChg chg="addSp modSp new mod">
        <pc:chgData name="Khattab, Sherif" userId="c83b1e15-36f3-4f46-aceb-05aac24c545e" providerId="ADAL" clId="{8940C15E-5880-1645-A257-37DD5B587715}" dt="2021-02-09T15:39:39.611" v="332" actId="20577"/>
        <pc:sldMkLst>
          <pc:docMk/>
          <pc:sldMk cId="2793897325" sldId="515"/>
        </pc:sldMkLst>
        <pc:spChg chg="mod">
          <ac:chgData name="Khattab, Sherif" userId="c83b1e15-36f3-4f46-aceb-05aac24c545e" providerId="ADAL" clId="{8940C15E-5880-1645-A257-37DD5B587715}" dt="2021-02-09T15:39:39.611" v="332" actId="20577"/>
          <ac:spMkLst>
            <pc:docMk/>
            <pc:sldMk cId="2793897325" sldId="515"/>
            <ac:spMk id="2" creationId="{455263C7-A3DF-8E4A-88D3-1D297A353CA7}"/>
          </ac:spMkLst>
        </pc:spChg>
        <pc:picChg chg="add mod">
          <ac:chgData name="Khattab, Sherif" userId="c83b1e15-36f3-4f46-aceb-05aac24c545e" providerId="ADAL" clId="{8940C15E-5880-1645-A257-37DD5B587715}" dt="2021-02-09T15:39:29.594" v="317"/>
          <ac:picMkLst>
            <pc:docMk/>
            <pc:sldMk cId="2793897325" sldId="515"/>
            <ac:picMk id="6" creationId="{863D34F3-D006-094E-92E3-E25E1BB74073}"/>
          </ac:picMkLst>
        </pc:picChg>
      </pc:sldChg>
      <pc:sldChg chg="modSp new mod">
        <pc:chgData name="Khattab, Sherif" userId="c83b1e15-36f3-4f46-aceb-05aac24c545e" providerId="ADAL" clId="{8940C15E-5880-1645-A257-37DD5B587715}" dt="2021-02-09T15:55:14.754" v="597" actId="20577"/>
        <pc:sldMkLst>
          <pc:docMk/>
          <pc:sldMk cId="2487721040" sldId="516"/>
        </pc:sldMkLst>
        <pc:spChg chg="mod">
          <ac:chgData name="Khattab, Sherif" userId="c83b1e15-36f3-4f46-aceb-05aac24c545e" providerId="ADAL" clId="{8940C15E-5880-1645-A257-37DD5B587715}" dt="2021-02-09T15:55:14.754" v="597" actId="20577"/>
          <ac:spMkLst>
            <pc:docMk/>
            <pc:sldMk cId="2487721040" sldId="516"/>
            <ac:spMk id="2" creationId="{8F0D0240-9749-9A4C-AFD0-B00F3A6D8FB6}"/>
          </ac:spMkLst>
        </pc:spChg>
        <pc:spChg chg="mod">
          <ac:chgData name="Khattab, Sherif" userId="c83b1e15-36f3-4f46-aceb-05aac24c545e" providerId="ADAL" clId="{8940C15E-5880-1645-A257-37DD5B587715}" dt="2021-02-09T15:54:46.203" v="557" actId="27636"/>
          <ac:spMkLst>
            <pc:docMk/>
            <pc:sldMk cId="2487721040" sldId="516"/>
            <ac:spMk id="3" creationId="{CBB5D1A1-A1C5-4D4A-9051-CB104F0E3B4F}"/>
          </ac:spMkLst>
        </pc:spChg>
      </pc:sldChg>
      <pc:sldChg chg="modSp new mod">
        <pc:chgData name="Khattab, Sherif" userId="c83b1e15-36f3-4f46-aceb-05aac24c545e" providerId="ADAL" clId="{8940C15E-5880-1645-A257-37DD5B587715}" dt="2021-02-09T15:55:01.222" v="592" actId="20577"/>
        <pc:sldMkLst>
          <pc:docMk/>
          <pc:sldMk cId="3114182525" sldId="517"/>
        </pc:sldMkLst>
        <pc:spChg chg="mod">
          <ac:chgData name="Khattab, Sherif" userId="c83b1e15-36f3-4f46-aceb-05aac24c545e" providerId="ADAL" clId="{8940C15E-5880-1645-A257-37DD5B587715}" dt="2021-02-09T15:54:58.493" v="589" actId="20577"/>
          <ac:spMkLst>
            <pc:docMk/>
            <pc:sldMk cId="3114182525" sldId="517"/>
            <ac:spMk id="2" creationId="{919C70E9-8DDA-5A44-B755-777D2DE8DA9E}"/>
          </ac:spMkLst>
        </pc:spChg>
        <pc:spChg chg="mod">
          <ac:chgData name="Khattab, Sherif" userId="c83b1e15-36f3-4f46-aceb-05aac24c545e" providerId="ADAL" clId="{8940C15E-5880-1645-A257-37DD5B587715}" dt="2021-02-09T15:55:01.222" v="592" actId="20577"/>
          <ac:spMkLst>
            <pc:docMk/>
            <pc:sldMk cId="3114182525" sldId="517"/>
            <ac:spMk id="3" creationId="{27042AA4-C4FA-CA41-9597-12A83EBA22E3}"/>
          </ac:spMkLst>
        </pc:spChg>
      </pc:sldChg>
      <pc:sldChg chg="add del">
        <pc:chgData name="Khattab, Sherif" userId="c83b1e15-36f3-4f46-aceb-05aac24c545e" providerId="ADAL" clId="{8940C15E-5880-1645-A257-37DD5B587715}" dt="2021-02-09T14:28:14" v="3" actId="2696"/>
        <pc:sldMkLst>
          <pc:docMk/>
          <pc:sldMk cId="3718964789" sldId="517"/>
        </pc:sldMkLst>
      </pc:sldChg>
      <pc:sldChg chg="del">
        <pc:chgData name="Khattab, Sherif" userId="c83b1e15-36f3-4f46-aceb-05aac24c545e" providerId="ADAL" clId="{8940C15E-5880-1645-A257-37DD5B587715}" dt="2021-02-09T14:27:57.549" v="0" actId="2696"/>
        <pc:sldMkLst>
          <pc:docMk/>
          <pc:sldMk cId="2915741044" sldId="518"/>
        </pc:sldMkLst>
      </pc:sldChg>
    </pc:docChg>
  </pc:docChgLst>
  <pc:docChgLst>
    <pc:chgData name="Khattab, Sherif" userId="c83b1e15-36f3-4f46-aceb-05aac24c545e" providerId="ADAL" clId="{79D9A848-63DC-C04B-A37B-45CD4B398B25}"/>
    <pc:docChg chg="sldOrd">
      <pc:chgData name="Khattab, Sherif" userId="c83b1e15-36f3-4f46-aceb-05aac24c545e" providerId="ADAL" clId="{79D9A848-63DC-C04B-A37B-45CD4B398B25}" dt="2020-10-07T03:45:55.390" v="0" actId="20578"/>
      <pc:docMkLst>
        <pc:docMk/>
      </pc:docMkLst>
      <pc:sldChg chg="ord">
        <pc:chgData name="Khattab, Sherif" userId="c83b1e15-36f3-4f46-aceb-05aac24c545e" providerId="ADAL" clId="{79D9A848-63DC-C04B-A37B-45CD4B398B25}" dt="2020-10-07T03:45:55.390" v="0" actId="20578"/>
        <pc:sldMkLst>
          <pc:docMk/>
          <pc:sldMk cId="434376579" sldId="363"/>
        </pc:sldMkLst>
      </pc:sldChg>
    </pc:docChg>
  </pc:docChgLst>
  <pc:docChgLst>
    <pc:chgData name="Khattab, Sherif" userId="c83b1e15-36f3-4f46-aceb-05aac24c545e" providerId="ADAL" clId="{00771379-563B-405F-813C-A6D6F2B0CDAD}"/>
    <pc:docChg chg="modSld">
      <pc:chgData name="Khattab, Sherif" userId="c83b1e15-36f3-4f46-aceb-05aac24c545e" providerId="ADAL" clId="{00771379-563B-405F-813C-A6D6F2B0CDAD}" dt="2020-09-08T04:21:57.867" v="3" actId="20577"/>
      <pc:docMkLst>
        <pc:docMk/>
      </pc:docMkLst>
      <pc:sldChg chg="modSp mod">
        <pc:chgData name="Khattab, Sherif" userId="c83b1e15-36f3-4f46-aceb-05aac24c545e" providerId="ADAL" clId="{00771379-563B-405F-813C-A6D6F2B0CDAD}" dt="2020-09-08T04:21:57.867" v="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00771379-563B-405F-813C-A6D6F2B0CDAD}" dt="2020-09-08T04:21:57.867" v="3" actId="20577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FE92C68B-4A2B-491A-802D-9A016E970098}"/>
    <pc:docChg chg="addSld modSld">
      <pc:chgData name="Khattab, Sherif" userId="c83b1e15-36f3-4f46-aceb-05aac24c545e" providerId="ADAL" clId="{FE92C68B-4A2B-491A-802D-9A016E970098}" dt="2021-01-21T02:52:14.809" v="71" actId="20577"/>
      <pc:docMkLst>
        <pc:docMk/>
      </pc:docMkLst>
      <pc:sldChg chg="modSp mod">
        <pc:chgData name="Khattab, Sherif" userId="c83b1e15-36f3-4f46-aceb-05aac24c545e" providerId="ADAL" clId="{FE92C68B-4A2B-491A-802D-9A016E970098}" dt="2021-01-21T02:51:24.200" v="12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FE92C68B-4A2B-491A-802D-9A016E970098}" dt="2021-01-21T02:51:24.200" v="12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new mod">
        <pc:chgData name="Khattab, Sherif" userId="c83b1e15-36f3-4f46-aceb-05aac24c545e" providerId="ADAL" clId="{FE92C68B-4A2B-491A-802D-9A016E970098}" dt="2021-01-21T02:52:14.809" v="7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E92C68B-4A2B-491A-802D-9A016E970098}" dt="2021-01-21T02:51:45.117" v="26" actId="20577"/>
          <ac:spMkLst>
            <pc:docMk/>
            <pc:sldMk cId="702367729" sldId="496"/>
            <ac:spMk id="2" creationId="{AB9EA720-F5B4-463B-B14C-1970BB85B2C8}"/>
          </ac:spMkLst>
        </pc:spChg>
        <pc:spChg chg="mod">
          <ac:chgData name="Khattab, Sherif" userId="c83b1e15-36f3-4f46-aceb-05aac24c545e" providerId="ADAL" clId="{FE92C68B-4A2B-491A-802D-9A016E970098}" dt="2021-01-21T02:52:14.809" v="71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Sherif Khattab" userId="c83b1e15-36f3-4f46-aceb-05aac24c545e" providerId="ADAL" clId="{DE6015C6-A1B5-4B8B-AD01-7B9B837127B0}"/>
    <pc:docChg chg="custSel addSld modSld">
      <pc:chgData name="Sherif Khattab" userId="c83b1e15-36f3-4f46-aceb-05aac24c545e" providerId="ADAL" clId="{DE6015C6-A1B5-4B8B-AD01-7B9B837127B0}" dt="2021-02-12T03:52:33.653" v="272" actId="20577"/>
      <pc:docMkLst>
        <pc:docMk/>
      </pc:docMkLst>
      <pc:sldChg chg="modSp mod">
        <pc:chgData name="Sherif Khattab" userId="c83b1e15-36f3-4f46-aceb-05aac24c545e" providerId="ADAL" clId="{DE6015C6-A1B5-4B8B-AD01-7B9B837127B0}" dt="2021-02-12T03:52:33.653" v="272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DE6015C6-A1B5-4B8B-AD01-7B9B837127B0}" dt="2021-02-12T03:52:33.653" v="272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addSp delSp modSp new mod">
        <pc:chgData name="Sherif Khattab" userId="c83b1e15-36f3-4f46-aceb-05aac24c545e" providerId="ADAL" clId="{DE6015C6-A1B5-4B8B-AD01-7B9B837127B0}" dt="2021-02-12T03:46:15.465" v="64" actId="22"/>
        <pc:sldMkLst>
          <pc:docMk/>
          <pc:sldMk cId="547449556" sldId="519"/>
        </pc:sldMkLst>
        <pc:spChg chg="mod">
          <ac:chgData name="Sherif Khattab" userId="c83b1e15-36f3-4f46-aceb-05aac24c545e" providerId="ADAL" clId="{DE6015C6-A1B5-4B8B-AD01-7B9B837127B0}" dt="2021-02-12T03:45:48.485" v="61" actId="27636"/>
          <ac:spMkLst>
            <pc:docMk/>
            <pc:sldMk cId="547449556" sldId="519"/>
            <ac:spMk id="2" creationId="{440A67CD-F666-4203-B2B5-9B7A26A818EA}"/>
          </ac:spMkLst>
        </pc:spChg>
        <pc:picChg chg="add">
          <ac:chgData name="Sherif Khattab" userId="c83b1e15-36f3-4f46-aceb-05aac24c545e" providerId="ADAL" clId="{DE6015C6-A1B5-4B8B-AD01-7B9B837127B0}" dt="2021-02-12T03:46:15.465" v="64" actId="22"/>
          <ac:picMkLst>
            <pc:docMk/>
            <pc:sldMk cId="547449556" sldId="519"/>
            <ac:picMk id="8" creationId="{166AF7FE-27AE-46C9-82D0-2664CFCBA864}"/>
          </ac:picMkLst>
        </pc:picChg>
        <pc:inkChg chg="add del">
          <ac:chgData name="Sherif Khattab" userId="c83b1e15-36f3-4f46-aceb-05aac24c545e" providerId="ADAL" clId="{DE6015C6-A1B5-4B8B-AD01-7B9B837127B0}" dt="2021-02-12T03:45:55.393" v="63"/>
          <ac:inkMkLst>
            <pc:docMk/>
            <pc:sldMk cId="547449556" sldId="519"/>
            <ac:inkMk id="6" creationId="{BEF08DE9-8ED3-4BBB-A72F-19C31E04E6F8}"/>
          </ac:inkMkLst>
        </pc:inkChg>
      </pc:sldChg>
      <pc:sldChg chg="addSp modSp new mod">
        <pc:chgData name="Sherif Khattab" userId="c83b1e15-36f3-4f46-aceb-05aac24c545e" providerId="ADAL" clId="{DE6015C6-A1B5-4B8B-AD01-7B9B837127B0}" dt="2021-02-12T03:47:18.106" v="119" actId="14100"/>
        <pc:sldMkLst>
          <pc:docMk/>
          <pc:sldMk cId="1895271479" sldId="520"/>
        </pc:sldMkLst>
        <pc:spChg chg="mod">
          <ac:chgData name="Sherif Khattab" userId="c83b1e15-36f3-4f46-aceb-05aac24c545e" providerId="ADAL" clId="{DE6015C6-A1B5-4B8B-AD01-7B9B837127B0}" dt="2021-02-12T03:47:04.033" v="111" actId="20577"/>
          <ac:spMkLst>
            <pc:docMk/>
            <pc:sldMk cId="1895271479" sldId="520"/>
            <ac:spMk id="2" creationId="{BA7845EF-B8DD-45D8-9248-CB1616C255EA}"/>
          </ac:spMkLst>
        </pc:spChg>
        <pc:picChg chg="add mod">
          <ac:chgData name="Sherif Khattab" userId="c83b1e15-36f3-4f46-aceb-05aac24c545e" providerId="ADAL" clId="{DE6015C6-A1B5-4B8B-AD01-7B9B837127B0}" dt="2021-02-12T03:47:18.106" v="119" actId="14100"/>
          <ac:picMkLst>
            <pc:docMk/>
            <pc:sldMk cId="1895271479" sldId="520"/>
            <ac:picMk id="7" creationId="{C1F01B12-2B1E-47C2-970A-3996BA425616}"/>
          </ac:picMkLst>
        </pc:picChg>
      </pc:sldChg>
      <pc:sldChg chg="addSp modSp new mod">
        <pc:chgData name="Sherif Khattab" userId="c83b1e15-36f3-4f46-aceb-05aac24c545e" providerId="ADAL" clId="{DE6015C6-A1B5-4B8B-AD01-7B9B837127B0}" dt="2021-02-12T03:48:23.615" v="202" actId="1076"/>
        <pc:sldMkLst>
          <pc:docMk/>
          <pc:sldMk cId="2885366123" sldId="521"/>
        </pc:sldMkLst>
        <pc:spChg chg="mod">
          <ac:chgData name="Sherif Khattab" userId="c83b1e15-36f3-4f46-aceb-05aac24c545e" providerId="ADAL" clId="{DE6015C6-A1B5-4B8B-AD01-7B9B837127B0}" dt="2021-02-12T03:48:17.880" v="199" actId="404"/>
          <ac:spMkLst>
            <pc:docMk/>
            <pc:sldMk cId="2885366123" sldId="521"/>
            <ac:spMk id="2" creationId="{3A6BE42C-65D1-4CE7-A58A-BE4B0AAFD16D}"/>
          </ac:spMkLst>
        </pc:spChg>
        <pc:picChg chg="add mod">
          <ac:chgData name="Sherif Khattab" userId="c83b1e15-36f3-4f46-aceb-05aac24c545e" providerId="ADAL" clId="{DE6015C6-A1B5-4B8B-AD01-7B9B837127B0}" dt="2021-02-12T03:48:23.615" v="202" actId="1076"/>
          <ac:picMkLst>
            <pc:docMk/>
            <pc:sldMk cId="2885366123" sldId="521"/>
            <ac:picMk id="7" creationId="{A3DC38CA-24C5-4D0C-9449-9FED2D915318}"/>
          </ac:picMkLst>
        </pc:picChg>
      </pc:sldChg>
      <pc:sldChg chg="addSp delSp modSp new mod">
        <pc:chgData name="Sherif Khattab" userId="c83b1e15-36f3-4f46-aceb-05aac24c545e" providerId="ADAL" clId="{DE6015C6-A1B5-4B8B-AD01-7B9B837127B0}" dt="2021-02-12T03:51:43.030" v="269" actId="14100"/>
        <pc:sldMkLst>
          <pc:docMk/>
          <pc:sldMk cId="158309068" sldId="522"/>
        </pc:sldMkLst>
        <pc:spChg chg="mod">
          <ac:chgData name="Sherif Khattab" userId="c83b1e15-36f3-4f46-aceb-05aac24c545e" providerId="ADAL" clId="{DE6015C6-A1B5-4B8B-AD01-7B9B837127B0}" dt="2021-02-12T03:48:56.175" v="238" actId="20577"/>
          <ac:spMkLst>
            <pc:docMk/>
            <pc:sldMk cId="158309068" sldId="522"/>
            <ac:spMk id="2" creationId="{4479BCE4-91FB-456F-B5C9-E3077596AE9E}"/>
          </ac:spMkLst>
        </pc:spChg>
        <pc:picChg chg="add del mod">
          <ac:chgData name="Sherif Khattab" userId="c83b1e15-36f3-4f46-aceb-05aac24c545e" providerId="ADAL" clId="{DE6015C6-A1B5-4B8B-AD01-7B9B837127B0}" dt="2021-02-12T03:51:25.324" v="261" actId="478"/>
          <ac:picMkLst>
            <pc:docMk/>
            <pc:sldMk cId="158309068" sldId="522"/>
            <ac:picMk id="8" creationId="{AEB0A4AB-6F95-40F2-823D-3EC0FAB0257D}"/>
          </ac:picMkLst>
        </pc:picChg>
        <pc:picChg chg="add mod">
          <ac:chgData name="Sherif Khattab" userId="c83b1e15-36f3-4f46-aceb-05aac24c545e" providerId="ADAL" clId="{DE6015C6-A1B5-4B8B-AD01-7B9B837127B0}" dt="2021-02-12T03:50:35.915" v="259" actId="1076"/>
          <ac:picMkLst>
            <pc:docMk/>
            <pc:sldMk cId="158309068" sldId="522"/>
            <ac:picMk id="11" creationId="{A22BC1EE-0381-4A8B-A3CD-76B897227BA7}"/>
          </ac:picMkLst>
        </pc:picChg>
        <pc:picChg chg="add mod">
          <ac:chgData name="Sherif Khattab" userId="c83b1e15-36f3-4f46-aceb-05aac24c545e" providerId="ADAL" clId="{DE6015C6-A1B5-4B8B-AD01-7B9B837127B0}" dt="2021-02-12T03:51:43.030" v="269" actId="14100"/>
          <ac:picMkLst>
            <pc:docMk/>
            <pc:sldMk cId="158309068" sldId="522"/>
            <ac:picMk id="14" creationId="{6E1A8CC4-1338-4FE9-8765-C939EE5A1325}"/>
          </ac:picMkLst>
        </pc:picChg>
        <pc:inkChg chg="add del">
          <ac:chgData name="Sherif Khattab" userId="c83b1e15-36f3-4f46-aceb-05aac24c545e" providerId="ADAL" clId="{DE6015C6-A1B5-4B8B-AD01-7B9B837127B0}" dt="2021-02-12T03:48:59.826" v="240"/>
          <ac:inkMkLst>
            <pc:docMk/>
            <pc:sldMk cId="158309068" sldId="522"/>
            <ac:inkMk id="6" creationId="{CDD80899-9547-4A8F-B03D-AC4EE9F123A8}"/>
          </ac:inkMkLst>
        </pc:inkChg>
        <pc:inkChg chg="add del">
          <ac:chgData name="Sherif Khattab" userId="c83b1e15-36f3-4f46-aceb-05aac24c545e" providerId="ADAL" clId="{DE6015C6-A1B5-4B8B-AD01-7B9B837127B0}" dt="2021-02-12T03:50:16.769" v="250"/>
          <ac:inkMkLst>
            <pc:docMk/>
            <pc:sldMk cId="158309068" sldId="522"/>
            <ac:inkMk id="9" creationId="{401101C0-4E25-431E-868E-7CA5E14A63C5}"/>
          </ac:inkMkLst>
        </pc:inkChg>
        <pc:inkChg chg="add del">
          <ac:chgData name="Sherif Khattab" userId="c83b1e15-36f3-4f46-aceb-05aac24c545e" providerId="ADAL" clId="{DE6015C6-A1B5-4B8B-AD01-7B9B837127B0}" dt="2021-02-12T03:51:27.233" v="263"/>
          <ac:inkMkLst>
            <pc:docMk/>
            <pc:sldMk cId="158309068" sldId="522"/>
            <ac:inkMk id="12" creationId="{E1932DB5-784A-4906-83D3-E180C843B181}"/>
          </ac:inkMkLst>
        </pc:inkChg>
      </pc:sldChg>
    </pc:docChg>
  </pc:docChgLst>
  <pc:docChgLst>
    <pc:chgData name="Khattab, Sherif" userId="c83b1e15-36f3-4f46-aceb-05aac24c545e" providerId="ADAL" clId="{FD5AE8AC-1844-6342-9A28-590C7FAFB8A2}"/>
    <pc:docChg chg="modSld">
      <pc:chgData name="Khattab, Sherif" userId="c83b1e15-36f3-4f46-aceb-05aac24c545e" providerId="ADAL" clId="{FD5AE8AC-1844-6342-9A28-590C7FAFB8A2}" dt="2021-02-09T19:03:12.921" v="0" actId="20577"/>
      <pc:docMkLst>
        <pc:docMk/>
      </pc:docMkLst>
      <pc:sldChg chg="modSp mod">
        <pc:chgData name="Khattab, Sherif" userId="c83b1e15-36f3-4f46-aceb-05aac24c545e" providerId="ADAL" clId="{FD5AE8AC-1844-6342-9A28-590C7FAFB8A2}" dt="2021-02-09T19:03:12.921" v="0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FD5AE8AC-1844-6342-9A28-590C7FAFB8A2}" dt="2021-02-09T19:03:12.921" v="0" actId="20577"/>
          <ac:spMkLst>
            <pc:docMk/>
            <pc:sldMk cId="3652489610" sldId="506"/>
            <ac:spMk id="3" creationId="{9FDE3B14-90B9-4B5A-83C7-6E633E32EA2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  <a:p>
            <a:pPr lvl="4"/>
            <a:r>
              <a:rPr lang="en-GB" altLang="en-US" dirty="0"/>
              <a:t>Eighth Outline Level</a:t>
            </a:r>
          </a:p>
          <a:p>
            <a:pPr lvl="4"/>
            <a:r>
              <a:rPr lang="en-GB" altLang="en-US" dirty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 dirty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8.jpeg"/><Relationship Id="rId7" Type="http://schemas.openxmlformats.org/officeDocument/2006/relationships/image" Target="../media/image12.em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Relationship Id="rId9" Type="http://schemas.openxmlformats.org/officeDocument/2006/relationships/image" Target="../media/image14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cs1550-2214.github.io/cs1550-code-handouts/ProcessSynchronization/Slide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 dirty="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CS/COE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/>
              <a:t>Fall 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0"/>
              <a:t>Sherif </a:t>
            </a:r>
            <a:r>
              <a:rPr lang="en-GB" altLang="en-US" sz="4000" dirty="0"/>
              <a:t>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dirty="0">
                <a:solidFill>
                  <a:schemeClr val="tx1"/>
                </a:solidFill>
              </a:rPr>
              <a:t>(Some slides are from </a:t>
            </a:r>
            <a:r>
              <a:rPr lang="en-US" altLang="en-US" b="1" dirty="0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dirty="0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 dirty="0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9BCE4-91FB-456F-B5C9-E3077596A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Readers Writers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B4AC7-9DE7-4A71-B90B-3998B362F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04B4AF-289C-4575-8E1A-C082ACD4424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0C0D2-C17F-4C0D-B71C-CDD5F12D78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10</a:t>
            </a:fld>
            <a:endParaRPr lang="en-GB" alt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22BC1EE-0381-4A8B-A3CD-76B897227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83" y="784370"/>
            <a:ext cx="4804012" cy="32033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E1A8CC4-1338-4FE9-8765-C939EE5A1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4915" y="3234520"/>
            <a:ext cx="6038510" cy="402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09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D5D8-73B6-46FE-9121-07FEE70D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3B14-90B9-4B5A-83C7-6E633E32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Classical Process Synchronization Problems</a:t>
            </a:r>
          </a:p>
          <a:p>
            <a:pPr lvl="1"/>
            <a:r>
              <a:rPr lang="en-US" dirty="0"/>
              <a:t>Dining Philosophers</a:t>
            </a:r>
          </a:p>
          <a:p>
            <a:pPr lvl="2"/>
            <a:r>
              <a:rPr lang="en-US" dirty="0"/>
              <a:t>correct solution</a:t>
            </a:r>
          </a:p>
          <a:p>
            <a:pPr lvl="1"/>
            <a:r>
              <a:rPr lang="en-US"/>
              <a:t>Sleepy Barber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2877B-39CF-48B9-BFFD-A234E8DEF3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B6A28-8DDE-44B3-97DD-E511347E18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11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652489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26D54543-5CF1-B947-A0EE-00F2D893EE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5343" tIns="47672" rIns="95343" bIns="47672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Dining Philosophers</a:t>
            </a:r>
          </a:p>
        </p:txBody>
      </p:sp>
      <p:sp>
        <p:nvSpPr>
          <p:cNvPr id="118806" name="Rectangle 22">
            <a:extLst>
              <a:ext uri="{FF2B5EF4-FFF2-40B4-BE49-F238E27FC236}">
                <a16:creationId xmlns:a16="http://schemas.microsoft.com/office/drawing/2014/main" id="{ED78E685-ED28-7549-B9BC-0EA9598A3A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87079"/>
            <a:ext cx="4266885" cy="6506358"/>
          </a:xfrm>
        </p:spPr>
        <p:txBody>
          <a:bodyPr vert="horz" wrap="square" lIns="95343" tIns="47672" rIns="95343" bIns="47672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r>
              <a:rPr lang="en-US" altLang="en-US" sz="2646" i="1" dirty="0"/>
              <a:t>N</a:t>
            </a:r>
            <a:r>
              <a:rPr lang="en-US" altLang="en-US" sz="2646" dirty="0"/>
              <a:t> philosophers around a table</a:t>
            </a:r>
          </a:p>
          <a:p>
            <a:pPr lvl="1"/>
            <a:r>
              <a:rPr lang="en-US" altLang="en-US" sz="2205" dirty="0"/>
              <a:t>All are hungry</a:t>
            </a:r>
          </a:p>
          <a:p>
            <a:pPr lvl="1"/>
            <a:r>
              <a:rPr lang="en-US" altLang="en-US" sz="2205" dirty="0"/>
              <a:t>All like to think</a:t>
            </a:r>
          </a:p>
          <a:p>
            <a:r>
              <a:rPr lang="en-US" altLang="en-US" sz="2646" i="1" dirty="0"/>
              <a:t>N</a:t>
            </a:r>
            <a:r>
              <a:rPr lang="en-US" altLang="en-US" sz="2646" dirty="0"/>
              <a:t> chopsticks available</a:t>
            </a:r>
          </a:p>
          <a:p>
            <a:pPr lvl="1"/>
            <a:r>
              <a:rPr lang="en-US" altLang="en-US" sz="2205" dirty="0"/>
              <a:t>1 between each pair of philosophers</a:t>
            </a:r>
          </a:p>
          <a:p>
            <a:r>
              <a:rPr lang="en-US" altLang="en-US" sz="2646" dirty="0"/>
              <a:t>Philosophers need two chopsticks to eat</a:t>
            </a:r>
          </a:p>
          <a:p>
            <a:r>
              <a:rPr lang="en-US" altLang="en-US" sz="2646" dirty="0"/>
              <a:t>Philosophers alternate between eating and thinking</a:t>
            </a:r>
          </a:p>
          <a:p>
            <a:r>
              <a:rPr lang="en-US" altLang="en-US" sz="2646" dirty="0"/>
              <a:t>Goal: coordinate use of chopsticks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D8BAE81C-B76B-1043-9117-0845AC5B463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E12A7118-22DB-E24A-AC7D-671F01F343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9D8FF29B-B191-0F4E-84AF-8BC57B29B146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8787" name="Oval 3" descr="Brown marble">
            <a:extLst>
              <a:ext uri="{FF2B5EF4-FFF2-40B4-BE49-F238E27FC236}">
                <a16:creationId xmlns:a16="http://schemas.microsoft.com/office/drawing/2014/main" id="{98C49C38-B250-2147-AE6C-530E1AA08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6537" y="2252153"/>
            <a:ext cx="3212862" cy="3134115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118788" name="AutoShape 4" descr="White marble">
            <a:extLst>
              <a:ext uri="{FF2B5EF4-FFF2-40B4-BE49-F238E27FC236}">
                <a16:creationId xmlns:a16="http://schemas.microsoft.com/office/drawing/2014/main" id="{53F82913-4751-364A-8AE7-032DF279A0A9}"/>
              </a:ext>
            </a:extLst>
          </p:cNvPr>
          <p:cNvSpPr>
            <a:spLocks noChangeArrowheads="1"/>
          </p:cNvSpPr>
          <p:nvPr/>
        </p:nvSpPr>
        <p:spPr bwMode="auto">
          <a:xfrm rot="19800000">
            <a:off x="5808530" y="3358106"/>
            <a:ext cx="423482" cy="430481"/>
          </a:xfrm>
          <a:prstGeom prst="octagon">
            <a:avLst>
              <a:gd name="adj" fmla="val 2928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118789" name="AutoShape 5" descr="White marble">
            <a:extLst>
              <a:ext uri="{FF2B5EF4-FFF2-40B4-BE49-F238E27FC236}">
                <a16:creationId xmlns:a16="http://schemas.microsoft.com/office/drawing/2014/main" id="{D2746B01-3B26-2547-A3F4-6814F822C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7988" y="2374649"/>
            <a:ext cx="425231" cy="430481"/>
          </a:xfrm>
          <a:prstGeom prst="octagon">
            <a:avLst>
              <a:gd name="adj" fmla="val 2928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118790" name="AutoShape 6" descr="White marble">
            <a:extLst>
              <a:ext uri="{FF2B5EF4-FFF2-40B4-BE49-F238E27FC236}">
                <a16:creationId xmlns:a16="http://schemas.microsoft.com/office/drawing/2014/main" id="{7BA12B8A-76C8-8B48-BB05-9671FCD0F0C9}"/>
              </a:ext>
            </a:extLst>
          </p:cNvPr>
          <p:cNvSpPr>
            <a:spLocks noChangeArrowheads="1"/>
          </p:cNvSpPr>
          <p:nvPr/>
        </p:nvSpPr>
        <p:spPr bwMode="auto">
          <a:xfrm rot="19800000">
            <a:off x="7929438" y="2743882"/>
            <a:ext cx="425231" cy="430481"/>
          </a:xfrm>
          <a:prstGeom prst="octagon">
            <a:avLst>
              <a:gd name="adj" fmla="val 2928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118791" name="AutoShape 7" descr="White marble">
            <a:extLst>
              <a:ext uri="{FF2B5EF4-FFF2-40B4-BE49-F238E27FC236}">
                <a16:creationId xmlns:a16="http://schemas.microsoft.com/office/drawing/2014/main" id="{13E152E0-121B-6F48-8C9E-94F2BE92F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1769" y="4402811"/>
            <a:ext cx="423482" cy="430481"/>
          </a:xfrm>
          <a:prstGeom prst="octagon">
            <a:avLst>
              <a:gd name="adj" fmla="val 2928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118792" name="AutoShape 8" descr="White marble">
            <a:extLst>
              <a:ext uri="{FF2B5EF4-FFF2-40B4-BE49-F238E27FC236}">
                <a16:creationId xmlns:a16="http://schemas.microsoft.com/office/drawing/2014/main" id="{4043197E-3A9F-0A46-A4A7-C4BE79AFE421}"/>
              </a:ext>
            </a:extLst>
          </p:cNvPr>
          <p:cNvSpPr>
            <a:spLocks noChangeArrowheads="1"/>
          </p:cNvSpPr>
          <p:nvPr/>
        </p:nvSpPr>
        <p:spPr bwMode="auto">
          <a:xfrm rot="18000000">
            <a:off x="7141973" y="4833293"/>
            <a:ext cx="423482" cy="430481"/>
          </a:xfrm>
          <a:prstGeom prst="octagon">
            <a:avLst>
              <a:gd name="adj" fmla="val 2928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118793" name="AutoShape 9" descr="White marble">
            <a:extLst>
              <a:ext uri="{FF2B5EF4-FFF2-40B4-BE49-F238E27FC236}">
                <a16:creationId xmlns:a16="http://schemas.microsoft.com/office/drawing/2014/main" id="{84D5FC6A-9BC3-2749-AC1C-7840D838E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2678" y="4096575"/>
            <a:ext cx="423482" cy="430481"/>
          </a:xfrm>
          <a:prstGeom prst="octagon">
            <a:avLst>
              <a:gd name="adj" fmla="val 2928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118794" name="Line 10">
            <a:extLst>
              <a:ext uri="{FF2B5EF4-FFF2-40B4-BE49-F238E27FC236}">
                <a16:creationId xmlns:a16="http://schemas.microsoft.com/office/drawing/2014/main" id="{1714054E-4CF4-5143-B355-3185210C2B9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29274" y="4033577"/>
            <a:ext cx="425232" cy="185492"/>
          </a:xfrm>
          <a:prstGeom prst="line">
            <a:avLst/>
          </a:prstGeom>
          <a:noFill/>
          <a:ln w="28575">
            <a:solidFill>
              <a:srgbClr val="FF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118795" name="Line 11">
            <a:extLst>
              <a:ext uri="{FF2B5EF4-FFF2-40B4-BE49-F238E27FC236}">
                <a16:creationId xmlns:a16="http://schemas.microsoft.com/office/drawing/2014/main" id="{83A0AAB2-4E58-8849-9F14-46DA4237D6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57243" y="4772046"/>
            <a:ext cx="181992" cy="430481"/>
          </a:xfrm>
          <a:prstGeom prst="line">
            <a:avLst/>
          </a:prstGeom>
          <a:noFill/>
          <a:ln w="28575">
            <a:solidFill>
              <a:srgbClr val="FF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118796" name="Line 12">
            <a:extLst>
              <a:ext uri="{FF2B5EF4-FFF2-40B4-BE49-F238E27FC236}">
                <a16:creationId xmlns:a16="http://schemas.microsoft.com/office/drawing/2014/main" id="{D3D593C1-426F-3148-AB55-E37C99CF81B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808693" y="4649550"/>
            <a:ext cx="302738" cy="369234"/>
          </a:xfrm>
          <a:prstGeom prst="line">
            <a:avLst/>
          </a:prstGeom>
          <a:noFill/>
          <a:ln w="28575">
            <a:solidFill>
              <a:srgbClr val="FF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118797" name="Line 13">
            <a:extLst>
              <a:ext uri="{FF2B5EF4-FFF2-40B4-BE49-F238E27FC236}">
                <a16:creationId xmlns:a16="http://schemas.microsoft.com/office/drawing/2014/main" id="{DEEC2606-406B-7B44-8FAD-0A7A2D3396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33926" y="3541848"/>
            <a:ext cx="484729" cy="124245"/>
          </a:xfrm>
          <a:prstGeom prst="line">
            <a:avLst/>
          </a:prstGeom>
          <a:noFill/>
          <a:ln w="28575">
            <a:solidFill>
              <a:srgbClr val="FF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118798" name="Line 14">
            <a:extLst>
              <a:ext uri="{FF2B5EF4-FFF2-40B4-BE49-F238E27FC236}">
                <a16:creationId xmlns:a16="http://schemas.microsoft.com/office/drawing/2014/main" id="{3278E209-BA82-8046-88AC-2F6CB1E218D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26701" y="2435896"/>
            <a:ext cx="243240" cy="430481"/>
          </a:xfrm>
          <a:prstGeom prst="line">
            <a:avLst/>
          </a:prstGeom>
          <a:noFill/>
          <a:ln w="28575">
            <a:solidFill>
              <a:srgbClr val="FF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118799" name="Line 15">
            <a:extLst>
              <a:ext uri="{FF2B5EF4-FFF2-40B4-BE49-F238E27FC236}">
                <a16:creationId xmlns:a16="http://schemas.microsoft.com/office/drawing/2014/main" id="{D12302FB-C18D-C34E-AC6F-CA54380613A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172514" y="2805130"/>
            <a:ext cx="363984" cy="306236"/>
          </a:xfrm>
          <a:prstGeom prst="line">
            <a:avLst/>
          </a:prstGeom>
          <a:noFill/>
          <a:ln w="28575">
            <a:solidFill>
              <a:srgbClr val="FF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pic>
        <p:nvPicPr>
          <p:cNvPr id="118800" name="Picture 16">
            <a:extLst>
              <a:ext uri="{FF2B5EF4-FFF2-40B4-BE49-F238E27FC236}">
                <a16:creationId xmlns:a16="http://schemas.microsoft.com/office/drawing/2014/main" id="{E95CBB6A-64AD-8346-BD2B-9D520A474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219" y="5459765"/>
            <a:ext cx="586225" cy="79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801" name="Picture 17">
            <a:extLst>
              <a:ext uri="{FF2B5EF4-FFF2-40B4-BE49-F238E27FC236}">
                <a16:creationId xmlns:a16="http://schemas.microsoft.com/office/drawing/2014/main" id="{883C6F00-A1A9-0746-8166-922C32FA0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662" y="1821673"/>
            <a:ext cx="712220" cy="1023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802" name="Picture 18">
            <a:extLst>
              <a:ext uri="{FF2B5EF4-FFF2-40B4-BE49-F238E27FC236}">
                <a16:creationId xmlns:a16="http://schemas.microsoft.com/office/drawing/2014/main" id="{936CD62E-FC51-BE4C-9A40-CB47EE8BC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0646" y="4033577"/>
            <a:ext cx="859214" cy="1035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803" name="Picture 19">
            <a:extLst>
              <a:ext uri="{FF2B5EF4-FFF2-40B4-BE49-F238E27FC236}">
                <a16:creationId xmlns:a16="http://schemas.microsoft.com/office/drawing/2014/main" id="{DDF14947-FA7B-EB4B-8CEF-25F37E446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295" y="4871790"/>
            <a:ext cx="593225" cy="993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804" name="Picture 20">
            <a:extLst>
              <a:ext uri="{FF2B5EF4-FFF2-40B4-BE49-F238E27FC236}">
                <a16:creationId xmlns:a16="http://schemas.microsoft.com/office/drawing/2014/main" id="{8421A293-89F5-BF47-B18A-1A08E6D7B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255" y="1595932"/>
            <a:ext cx="495229" cy="73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805" name="Picture 21">
            <a:extLst>
              <a:ext uri="{FF2B5EF4-FFF2-40B4-BE49-F238E27FC236}">
                <a16:creationId xmlns:a16="http://schemas.microsoft.com/office/drawing/2014/main" id="{8A44AA5A-3BC4-4649-9DB5-DC9618E00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330" y="2939873"/>
            <a:ext cx="1020207" cy="97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265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6" name="Rectangle 4">
            <a:extLst>
              <a:ext uri="{FF2B5EF4-FFF2-40B4-BE49-F238E27FC236}">
                <a16:creationId xmlns:a16="http://schemas.microsoft.com/office/drawing/2014/main" id="{88BA2802-16A1-694F-9A85-7A5E70F37E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Dining Philosophers: solution 2</a:t>
            </a:r>
          </a:p>
        </p:txBody>
      </p:sp>
      <p:sp>
        <p:nvSpPr>
          <p:cNvPr id="120837" name="Rectangle 5">
            <a:extLst>
              <a:ext uri="{FF2B5EF4-FFF2-40B4-BE49-F238E27FC236}">
                <a16:creationId xmlns:a16="http://schemas.microsoft.com/office/drawing/2014/main" id="{E6CC4666-675F-D243-9FE8-3E131D14D9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75504"/>
            <a:ext cx="5183806" cy="6506358"/>
          </a:xfrm>
        </p:spPr>
        <p:txBody>
          <a:bodyPr/>
          <a:lstStyle/>
          <a:p>
            <a:r>
              <a:rPr lang="en-US" altLang="en-US" sz="2646" dirty="0"/>
              <a:t>Use a semaphore for each chopstick</a:t>
            </a:r>
          </a:p>
          <a:p>
            <a:r>
              <a:rPr lang="en-US" altLang="en-US" sz="2646" dirty="0"/>
              <a:t>A hungry philosopher</a:t>
            </a:r>
          </a:p>
          <a:p>
            <a:pPr lvl="1"/>
            <a:r>
              <a:rPr lang="en-US" altLang="en-US" sz="2205" dirty="0"/>
              <a:t>Gets lower, then higher numbered chopstick</a:t>
            </a:r>
          </a:p>
          <a:p>
            <a:pPr lvl="1"/>
            <a:r>
              <a:rPr lang="en-US" altLang="en-US" sz="2205" dirty="0"/>
              <a:t>Eats</a:t>
            </a:r>
          </a:p>
          <a:p>
            <a:pPr lvl="1"/>
            <a:r>
              <a:rPr lang="en-US" altLang="en-US" sz="2205" dirty="0"/>
              <a:t>Puts down the chopsticks</a:t>
            </a:r>
          </a:p>
          <a:p>
            <a:r>
              <a:rPr lang="en-US" altLang="en-US" sz="2646" dirty="0"/>
              <a:t>Potential problems?</a:t>
            </a:r>
          </a:p>
          <a:p>
            <a:pPr lvl="1"/>
            <a:r>
              <a:rPr lang="en-US" altLang="en-US" sz="2205" dirty="0"/>
              <a:t>Deadlock</a:t>
            </a:r>
          </a:p>
          <a:p>
            <a:pPr lvl="1"/>
            <a:r>
              <a:rPr lang="en-US" altLang="en-US" sz="2205" dirty="0"/>
              <a:t>Fairness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92037B0-DA9E-524E-9830-DB51F1E2FAD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AAA58F4-97D1-A64F-ABCD-20A52A9C82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53A3ABC2-4DA5-B84A-B840-9F352716EEBC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20834" name="Text Box 2">
            <a:extLst>
              <a:ext uri="{FF2B5EF4-FFF2-40B4-BE49-F238E27FC236}">
                <a16:creationId xmlns:a16="http://schemas.microsoft.com/office/drawing/2014/main" id="{800093A8-450A-2141-B2F2-0471B7B25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8287" y="1811173"/>
            <a:ext cx="3972329" cy="4830135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Code for philosopher </a:t>
            </a:r>
            <a:r>
              <a:rPr kumimoji="0" lang="en-US" altLang="en-US" sz="2535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i</a:t>
            </a:r>
            <a:endParaRPr kumimoji="0" lang="en-US" altLang="en-US" sz="187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int i1,i2;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while(1) 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if (i != (n-1)) 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i1 = i;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i2 = i+1;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} else 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i1 = 0;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i2 = n-1;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}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chopstick[i1].down();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chopstick[i2].down();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// eat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chopstick[i1].up();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chopstick[i2].up();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// think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}</a:t>
            </a:r>
          </a:p>
        </p:txBody>
      </p:sp>
      <p:sp>
        <p:nvSpPr>
          <p:cNvPr id="120835" name="Text Box 3">
            <a:extLst>
              <a:ext uri="{FF2B5EF4-FFF2-40B4-BE49-F238E27FC236}">
                <a16:creationId xmlns:a16="http://schemas.microsoft.com/office/drawing/2014/main" id="{3E99A1CB-D692-A54C-AB12-0125A29AA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4471" y="5627758"/>
            <a:ext cx="3839335" cy="1300836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Shared variables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const int n;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// initialize to 1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Semaphore chopstick[n];</a:t>
            </a:r>
          </a:p>
        </p:txBody>
      </p:sp>
    </p:spTree>
    <p:extLst>
      <p:ext uri="{BB962C8B-B14F-4D97-AF65-F5344CB8AC3E}">
        <p14:creationId xmlns:p14="http://schemas.microsoft.com/office/powerpoint/2010/main" val="3851230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3">
            <a:extLst>
              <a:ext uri="{FF2B5EF4-FFF2-40B4-BE49-F238E27FC236}">
                <a16:creationId xmlns:a16="http://schemas.microsoft.com/office/drawing/2014/main" id="{0E76E078-47E1-124A-A71A-BC95F0EC2D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Sleepy Barber Problem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F207B98-521B-224F-9214-404C50F1B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CC9723C8-7544-8F48-9942-691DFD0E770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6792081-A4F1-204D-89A2-A383EBF798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A30809AB-2D91-7740-84F0-159AE1CBB047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122882" name="Picture 2">
            <a:extLst>
              <a:ext uri="{FF2B5EF4-FFF2-40B4-BE49-F238E27FC236}">
                <a16:creationId xmlns:a16="http://schemas.microsoft.com/office/drawing/2014/main" id="{9C40AB62-6184-4B42-9724-77C5BD2BA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14" t="36014" r="16373" b="26724"/>
          <a:stretch>
            <a:fillRect/>
          </a:stretch>
        </p:blipFill>
        <p:spPr bwMode="auto">
          <a:xfrm>
            <a:off x="1932445" y="1427938"/>
            <a:ext cx="6635715" cy="5606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1837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C9706936-D7BB-8D41-95AD-F45EB6AAB6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527"/>
              <a:t>Code for the Sleepy Barber Problem</a:t>
            </a:r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09B84545-946C-3445-9226-A8DD35FBE0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393" y="1205365"/>
            <a:ext cx="4710700" cy="5739445"/>
          </a:xfrm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543" dirty="0">
                <a:latin typeface="Monaco" pitchFamily="2" charset="77"/>
              </a:rPr>
              <a:t>void barber(void)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543" dirty="0">
                <a:latin typeface="Monaco" pitchFamily="2" charset="77"/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543" dirty="0">
                <a:latin typeface="Monaco" pitchFamily="2" charset="77"/>
              </a:rPr>
              <a:t> while(TRUE)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543" dirty="0">
                <a:latin typeface="Monaco" pitchFamily="2" charset="77"/>
              </a:rPr>
              <a:t>  // Sleep if no customers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543" dirty="0">
                <a:latin typeface="Monaco" pitchFamily="2" charset="77"/>
              </a:rPr>
              <a:t>  </a:t>
            </a:r>
            <a:r>
              <a:rPr lang="en-US" altLang="en-US" sz="1543" dirty="0" err="1">
                <a:latin typeface="Monaco" pitchFamily="2" charset="77"/>
              </a:rPr>
              <a:t>customers.down</a:t>
            </a:r>
            <a:r>
              <a:rPr lang="en-US" altLang="en-US" sz="1543" dirty="0">
                <a:latin typeface="Monaco" pitchFamily="2" charset="77"/>
              </a:rPr>
              <a:t>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543" dirty="0">
                <a:latin typeface="Monaco" pitchFamily="2" charset="77"/>
              </a:rPr>
              <a:t>  // Decrement # of waiting people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543" dirty="0">
                <a:latin typeface="Monaco" pitchFamily="2" charset="77"/>
              </a:rPr>
              <a:t>  </a:t>
            </a:r>
            <a:r>
              <a:rPr lang="en-US" altLang="en-US" sz="1543" dirty="0" err="1">
                <a:latin typeface="Monaco" pitchFamily="2" charset="77"/>
              </a:rPr>
              <a:t>mutex.down</a:t>
            </a:r>
            <a:r>
              <a:rPr lang="en-US" altLang="en-US" sz="1543" dirty="0">
                <a:latin typeface="Monaco" pitchFamily="2" charset="77"/>
              </a:rPr>
              <a:t>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543" dirty="0">
                <a:latin typeface="Monaco" pitchFamily="2" charset="77"/>
              </a:rPr>
              <a:t>  waiting -= 1;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543" dirty="0">
                <a:latin typeface="Monaco" pitchFamily="2" charset="77"/>
              </a:rPr>
              <a:t>  // Wake up a customer to cut hair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543" dirty="0">
                <a:latin typeface="Monaco" pitchFamily="2" charset="77"/>
              </a:rPr>
              <a:t>  </a:t>
            </a:r>
            <a:r>
              <a:rPr lang="en-US" altLang="en-US" sz="1543" dirty="0" err="1">
                <a:latin typeface="Monaco" pitchFamily="2" charset="77"/>
              </a:rPr>
              <a:t>barbers.up</a:t>
            </a:r>
            <a:r>
              <a:rPr lang="en-US" altLang="en-US" sz="1543" dirty="0">
                <a:latin typeface="Monaco" pitchFamily="2" charset="77"/>
              </a:rPr>
              <a:t>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543" dirty="0">
                <a:latin typeface="Monaco" pitchFamily="2" charset="77"/>
              </a:rPr>
              <a:t>  </a:t>
            </a:r>
            <a:r>
              <a:rPr lang="en-US" altLang="en-US" sz="1543" dirty="0" err="1">
                <a:latin typeface="Monaco" pitchFamily="2" charset="77"/>
              </a:rPr>
              <a:t>mutex.up</a:t>
            </a:r>
            <a:r>
              <a:rPr lang="en-US" altLang="en-US" sz="1543" dirty="0">
                <a:latin typeface="Monaco" pitchFamily="2" charset="77"/>
              </a:rPr>
              <a:t>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543" dirty="0">
                <a:latin typeface="Monaco" pitchFamily="2" charset="77"/>
              </a:rPr>
              <a:t>  // Do the haircut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543" dirty="0">
                <a:latin typeface="Monaco" pitchFamily="2" charset="77"/>
              </a:rPr>
              <a:t>  </a:t>
            </a:r>
            <a:r>
              <a:rPr lang="en-US" altLang="en-US" sz="1543" dirty="0" err="1">
                <a:latin typeface="Monaco" pitchFamily="2" charset="77"/>
              </a:rPr>
              <a:t>cut_hair</a:t>
            </a:r>
            <a:r>
              <a:rPr lang="en-US" altLang="en-US" sz="1543" dirty="0">
                <a:latin typeface="Monaco" pitchFamily="2" charset="77"/>
              </a:rPr>
              <a:t>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543" dirty="0">
                <a:latin typeface="Monaco" pitchFamily="2" charset="77"/>
              </a:rPr>
              <a:t>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543" dirty="0">
                <a:latin typeface="Monaco" pitchFamily="2" charset="77"/>
              </a:rPr>
              <a:t>}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5C0366B7-59B2-A44E-A41C-A7F29A0C0CA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B7E9558F-D8D8-2248-A973-1E52834737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E5837143-451B-3247-ABAA-DF90BC69D570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23908" name="Rectangle 4">
            <a:extLst>
              <a:ext uri="{FF2B5EF4-FFF2-40B4-BE49-F238E27FC236}">
                <a16:creationId xmlns:a16="http://schemas.microsoft.com/office/drawing/2014/main" id="{C668A016-F253-4840-9F6F-38C4323EE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6112" y="793719"/>
            <a:ext cx="4367812" cy="13744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1007943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54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#define CHAIRS	5</a:t>
            </a:r>
          </a:p>
          <a:p>
            <a:pPr marL="0" marR="0" lvl="0" indent="0" algn="l" defTabSz="1007943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54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Semaphore customers=0;</a:t>
            </a:r>
          </a:p>
          <a:p>
            <a:pPr marL="0" marR="0" lvl="0" indent="0" algn="l" defTabSz="1007943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54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Semaphore barbers=0;</a:t>
            </a:r>
          </a:p>
          <a:p>
            <a:pPr marL="0" marR="0" lvl="0" indent="0" algn="l" defTabSz="1007943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54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Semaphore mutex=1;</a:t>
            </a:r>
          </a:p>
          <a:p>
            <a:pPr marL="0" marR="0" lvl="0" indent="0" algn="l" defTabSz="1007943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54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int waiting=0;</a:t>
            </a:r>
          </a:p>
        </p:txBody>
      </p:sp>
      <p:sp>
        <p:nvSpPr>
          <p:cNvPr id="123909" name="Rectangle 5">
            <a:extLst>
              <a:ext uri="{FF2B5EF4-FFF2-40B4-BE49-F238E27FC236}">
                <a16:creationId xmlns:a16="http://schemas.microsoft.com/office/drawing/2014/main" id="{2256D2E9-1AA7-E741-81E1-76D7B6C29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0118" y="2327657"/>
            <a:ext cx="4619801" cy="496373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spcBef>
                <a:spcPct val="1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spcBef>
                <a:spcPct val="5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spcBef>
                <a:spcPct val="5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spcBef>
                <a:spcPct val="5000"/>
              </a:spcBef>
              <a:buClr>
                <a:schemeClr val="hlink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fontAlgn="base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fontAlgn="base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fontAlgn="base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fontAlgn="base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377979" marR="0" lvl="0" indent="-377979" algn="l" defTabSz="1007943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54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void customer(void)</a:t>
            </a:r>
          </a:p>
          <a:p>
            <a:pPr marL="377979" marR="0" lvl="0" indent="-377979" algn="l" defTabSz="1007943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54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{</a:t>
            </a:r>
          </a:p>
          <a:p>
            <a:pPr marL="377979" marR="0" lvl="0" indent="-377979" algn="l" defTabSz="1007943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54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mutex.down();</a:t>
            </a:r>
          </a:p>
          <a:p>
            <a:pPr marL="377979" marR="0" lvl="0" indent="-377979" algn="l" defTabSz="1007943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54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// If there is space in the chairs</a:t>
            </a:r>
          </a:p>
          <a:p>
            <a:pPr marL="377979" marR="0" lvl="0" indent="-377979" algn="l" defTabSz="1007943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54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if (waiting&lt;CHAIRS) {</a:t>
            </a:r>
          </a:p>
          <a:p>
            <a:pPr marL="377979" marR="0" lvl="0" indent="-377979" algn="l" defTabSz="1007943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54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// Another customer is waiting</a:t>
            </a:r>
          </a:p>
          <a:p>
            <a:pPr marL="377979" marR="0" lvl="0" indent="-377979" algn="l" defTabSz="1007943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54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waiting++;</a:t>
            </a:r>
          </a:p>
          <a:p>
            <a:pPr marL="377979" marR="0" lvl="0" indent="-377979" algn="l" defTabSz="1007943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54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// Wake up the barber.  This is</a:t>
            </a:r>
          </a:p>
          <a:p>
            <a:pPr marL="377979" marR="0" lvl="0" indent="-377979" algn="l" defTabSz="1007943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54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// saved up, so the barber doesn’t</a:t>
            </a:r>
          </a:p>
          <a:p>
            <a:pPr marL="377979" marR="0" lvl="0" indent="-377979" algn="l" defTabSz="1007943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54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// sleep if a customer is waiting</a:t>
            </a:r>
          </a:p>
          <a:p>
            <a:pPr marL="377979" marR="0" lvl="0" indent="-377979" algn="l" defTabSz="1007943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54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customers.up();</a:t>
            </a:r>
          </a:p>
          <a:p>
            <a:pPr marL="377979" marR="0" lvl="0" indent="-377979" algn="l" defTabSz="1007943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54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mutex.up();</a:t>
            </a:r>
          </a:p>
          <a:p>
            <a:pPr marL="377979" marR="0" lvl="0" indent="-377979" algn="l" defTabSz="1007943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54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// Sleep until the barber is ready</a:t>
            </a:r>
          </a:p>
          <a:p>
            <a:pPr marL="377979" marR="0" lvl="0" indent="-377979" algn="l" defTabSz="1007943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54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barbers.down();</a:t>
            </a:r>
          </a:p>
          <a:p>
            <a:pPr marL="377979" marR="0" lvl="0" indent="-377979" algn="l" defTabSz="1007943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54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get_haircut();</a:t>
            </a:r>
          </a:p>
          <a:p>
            <a:pPr marL="377979" marR="0" lvl="0" indent="-377979" algn="l" defTabSz="1007943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54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} else {</a:t>
            </a:r>
          </a:p>
          <a:p>
            <a:pPr marL="377979" marR="0" lvl="0" indent="-377979" algn="l" defTabSz="1007943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54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// Chairs full, leave the critical</a:t>
            </a:r>
          </a:p>
          <a:p>
            <a:pPr marL="377979" marR="0" lvl="0" indent="-377979" algn="l" defTabSz="1007943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54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// region</a:t>
            </a:r>
          </a:p>
          <a:p>
            <a:pPr marL="377979" marR="0" lvl="0" indent="-377979" algn="l" defTabSz="1007943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54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mutex.up ();</a:t>
            </a:r>
          </a:p>
          <a:p>
            <a:pPr marL="377979" marR="0" lvl="0" indent="-377979" algn="l" defTabSz="1007943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54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}</a:t>
            </a:r>
          </a:p>
          <a:p>
            <a:pPr marL="377979" marR="0" lvl="0" indent="-377979" algn="l" defTabSz="1007943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54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8410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EB588-7AFC-234D-8AC0-9C6E7268F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Monitor-based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9F6E-8491-D241-9B4D-EB09A47CA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Walkthrough at: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https://cs1550-2214.github.io/cs1550-code-handouts/ProcessSynchronization/</a:t>
            </a:r>
            <a:r>
              <a:rPr lang="en-US">
                <a:hlinkClick r:id="rId2"/>
              </a:rPr>
              <a:t>Slides/</a:t>
            </a:r>
            <a:endParaRPr lang="en-US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C867FD-F124-114F-AD64-66B9E0F4008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613A72-9332-144A-A2AC-9B401BFBE3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16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616471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Homework 3: due on 2/12</a:t>
            </a:r>
          </a:p>
          <a:p>
            <a:pPr lvl="1"/>
            <a:r>
              <a:rPr lang="en-US" dirty="0"/>
              <a:t>Tophat questions due one week after each lecture</a:t>
            </a:r>
          </a:p>
          <a:p>
            <a:pPr lvl="1"/>
            <a:r>
              <a:rPr lang="en-US" dirty="0"/>
              <a:t>Project 1: due on 2/19</a:t>
            </a:r>
          </a:p>
          <a:p>
            <a:r>
              <a:rPr lang="en-US" dirty="0"/>
              <a:t>VS Code</a:t>
            </a:r>
            <a:endParaRPr lang="ar-SA" dirty="0"/>
          </a:p>
          <a:p>
            <a:pPr lvl="1"/>
            <a:r>
              <a:rPr lang="en-US" dirty="0"/>
              <a:t>Please exit from </a:t>
            </a:r>
            <a:r>
              <a:rPr lang="en-US" dirty="0" err="1"/>
              <a:t>Qemu</a:t>
            </a:r>
            <a:r>
              <a:rPr lang="en-US" dirty="0"/>
              <a:t> using </a:t>
            </a:r>
            <a:r>
              <a:rPr lang="en-US" dirty="0" err="1"/>
              <a:t>CTRL+a</a:t>
            </a:r>
            <a:r>
              <a:rPr lang="en-US" dirty="0"/>
              <a:t> then x</a:t>
            </a:r>
          </a:p>
          <a:p>
            <a:r>
              <a:rPr lang="en-US" dirty="0"/>
              <a:t>In Project 1, you can use the </a:t>
            </a:r>
            <a:r>
              <a:rPr lang="en-US" dirty="0" err="1"/>
              <a:t>list_first_entry</a:t>
            </a:r>
            <a:r>
              <a:rPr lang="en-US" dirty="0"/>
              <a:t> macro to get the first node in the linked list of waiting tasks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903507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A67CD-F666-4203-B2B5-9B7A26A81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Getting the first entry in a </a:t>
            </a:r>
            <a:r>
              <a:rPr lang="en-US" dirty="0" err="1"/>
              <a:t>list_head</a:t>
            </a:r>
            <a:r>
              <a:rPr lang="en-US" dirty="0"/>
              <a:t>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B42B3-FAD1-48F9-AAC0-A6A144ABE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711326-9EFA-4514-9A8E-010562D12E7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EE009-E3FA-4EF7-8149-9B36894CED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6AF7FE-27AE-46C9-82D0-2664CFCBA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4706"/>
            <a:ext cx="10080625" cy="223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49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D5D8-73B6-46FE-9121-07FEE70D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3B14-90B9-4B5A-83C7-6E633E32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Classical Process Synchronization Problems</a:t>
            </a:r>
          </a:p>
          <a:p>
            <a:pPr lvl="1"/>
            <a:r>
              <a:rPr lang="en-US" dirty="0"/>
              <a:t>Bounded Buffer</a:t>
            </a:r>
          </a:p>
          <a:p>
            <a:pPr lvl="1"/>
            <a:r>
              <a:rPr lang="en-US" dirty="0"/>
              <a:t>Readers-Writers</a:t>
            </a:r>
            <a:endParaRPr lang="ar-SA" dirty="0"/>
          </a:p>
          <a:p>
            <a:pPr lvl="1"/>
            <a:r>
              <a:rPr lang="en-US" dirty="0"/>
              <a:t>Dining Philosophers </a:t>
            </a:r>
          </a:p>
          <a:p>
            <a:pPr lvl="2"/>
            <a:r>
              <a:rPr lang="en-US" dirty="0"/>
              <a:t>1 incorrect solution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2877B-39CF-48B9-BFFD-A234E8DEF3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B6A28-8DDE-44B3-97DD-E511347E18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116864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01C35-B7E9-AD43-99C8-95170559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F42C8-5750-0341-86AA-B64ED9D37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54917"/>
            <a:ext cx="10096296" cy="6567487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/>
              <a:t>Readers Writers</a:t>
            </a:r>
          </a:p>
          <a:p>
            <a:pPr lvl="1"/>
            <a:r>
              <a:rPr lang="en-US" dirty="0"/>
              <a:t>Could we talk more about read write and how it relates to project 1?</a:t>
            </a:r>
          </a:p>
          <a:p>
            <a:pPr lvl="1"/>
            <a:r>
              <a:rPr lang="en-US" dirty="0"/>
              <a:t>When does the reader/writer problem stop? Will they just keep going if they don't block?</a:t>
            </a:r>
          </a:p>
          <a:p>
            <a:pPr lvl="1"/>
            <a:r>
              <a:rPr lang="en-US" dirty="0"/>
              <a:t>The intent of the Reader-Writer problem</a:t>
            </a:r>
          </a:p>
          <a:p>
            <a:pPr lvl="1"/>
            <a:r>
              <a:rPr lang="en-US" dirty="0"/>
              <a:t>how this is related to/differs from semaphores?</a:t>
            </a:r>
          </a:p>
          <a:p>
            <a:pPr lvl="1"/>
            <a:r>
              <a:rPr lang="en-US" dirty="0"/>
              <a:t>Why does the first reader need to down on the writing semaphore with the reader-writer problem</a:t>
            </a:r>
            <a:endParaRPr lang="en-US" sz="2400" dirty="0"/>
          </a:p>
          <a:p>
            <a:r>
              <a:rPr lang="en-US" sz="2800" dirty="0"/>
              <a:t>Bounded Buffer</a:t>
            </a:r>
          </a:p>
          <a:p>
            <a:pPr lvl="1"/>
            <a:r>
              <a:rPr lang="en-US" dirty="0"/>
              <a:t>Why the bounded buffer problem is a problem</a:t>
            </a:r>
            <a:endParaRPr lang="en-US" sz="2400" dirty="0"/>
          </a:p>
          <a:p>
            <a:pPr lvl="1"/>
            <a:r>
              <a:rPr lang="en-US" dirty="0"/>
              <a:t>what does in = (in +1) % n do</a:t>
            </a:r>
            <a:endParaRPr lang="en-US" sz="2400" dirty="0"/>
          </a:p>
          <a:p>
            <a:r>
              <a:rPr lang="en-US" sz="2800" dirty="0"/>
              <a:t>Dining Philosophers</a:t>
            </a:r>
          </a:p>
          <a:p>
            <a:pPr lvl="1"/>
            <a:r>
              <a:rPr lang="en-US" dirty="0"/>
              <a:t>How to apply the Dining Philosophers problem</a:t>
            </a:r>
          </a:p>
          <a:p>
            <a:pPr lvl="1"/>
            <a:r>
              <a:rPr lang="en-US" dirty="0"/>
              <a:t>how the dining philosophers problem could lead to a deadlock</a:t>
            </a:r>
          </a:p>
          <a:p>
            <a:pPr lvl="1"/>
            <a:r>
              <a:rPr lang="en-US" dirty="0"/>
              <a:t>How two processes can enter deadlock. I think I just need to really sit down and work it out.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B4ABDD-19CE-BF49-AD01-C8301EAADB2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25C873-401D-FF41-BA45-23F3EB3808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20261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845EF-B8DD-45D8-9248-CB1616C25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Bounded Buffer (Another rundown)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FC6E4-F453-4F8B-ABFF-078254301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37477B-1BB7-4881-B9CA-398538E0B9B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D9BAF5-B6DB-44AB-9FDF-94DA0FFE82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</a:t>
            </a:fld>
            <a:endParaRPr lang="en-GB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F01B12-2B1E-47C2-970A-3996BA425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16" y="741590"/>
            <a:ext cx="9377457" cy="625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271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BE42C-65D1-4CE7-A58A-BE4B0AAFD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Deadlock in the first (incorrect) solution of Dining Philosophers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BE985-E98B-4C8B-A859-2DA6AA181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A357C6-367F-4D9C-BF54-DCAA3D15317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C310B4-83D8-4F26-8444-146645E676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7</a:t>
            </a:fld>
            <a:endParaRPr lang="en-GB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DC38CA-24C5-4D0C-9449-9FED2D915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635" y="1201676"/>
            <a:ext cx="8231353" cy="548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366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D0240-9749-9A4C-AFD0-B00F3A6D8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(2/3)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5D1A1-A1C5-4D4A-9051-CB104F0E3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Are condition variables data structures that have a shared variable inside of them?</a:t>
            </a:r>
          </a:p>
          <a:p>
            <a:r>
              <a:rPr lang="en-US" dirty="0"/>
              <a:t>other situations in bounded buffer / RW lock that lead to deadlocks</a:t>
            </a:r>
          </a:p>
          <a:p>
            <a:r>
              <a:rPr lang="en-US" dirty="0"/>
              <a:t>questions 6 and 7 on the homework</a:t>
            </a:r>
          </a:p>
          <a:p>
            <a:r>
              <a:rPr lang="en-US" dirty="0"/>
              <a:t>Could you provide a few more examples of problems that could be implemented to test semaphores? (or resources on where to find them)</a:t>
            </a:r>
          </a:p>
          <a:p>
            <a:r>
              <a:rPr lang="en-US" dirty="0"/>
              <a:t>How monitors differ from semaphores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46D483-0D0A-5F42-A9BD-6DA332C3D7F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2A5DA1-DFE8-BF4A-8F34-E69FCDA53B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48772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70E9-8DDA-5A44-B755-777D2DE8D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(3/3)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42AA4-C4FA-CA41-9597-12A83EBA2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Project 1:</a:t>
            </a:r>
          </a:p>
          <a:p>
            <a:pPr lvl="1"/>
            <a:r>
              <a:rPr lang="en-US" dirty="0"/>
              <a:t>how to initialize the semaphore list when create semaphore and task list</a:t>
            </a:r>
          </a:p>
          <a:p>
            <a:pPr lvl="1"/>
            <a:r>
              <a:rPr lang="en-US" dirty="0"/>
              <a:t>How and where are RW locks used in project 1?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121910-BEFF-DE4E-AB22-E0F07C2A6DF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1191C-CFB2-4240-9102-CD28943297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9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114182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6477</TotalTime>
  <Words>968</Words>
  <Application>Microsoft Macintosh PowerPoint</Application>
  <PresentationFormat>Custom</PresentationFormat>
  <Paragraphs>172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Courier</vt:lpstr>
      <vt:lpstr>Helvetica</vt:lpstr>
      <vt:lpstr>Monaco</vt:lpstr>
      <vt:lpstr>Times</vt:lpstr>
      <vt:lpstr>Times New Roman</vt:lpstr>
      <vt:lpstr>Wingdings</vt:lpstr>
      <vt:lpstr>Office Theme</vt:lpstr>
      <vt:lpstr>Introduction to Operating Systems CS/COE 1550</vt:lpstr>
      <vt:lpstr>Announcements</vt:lpstr>
      <vt:lpstr>Getting the first entry in a list_head linked list</vt:lpstr>
      <vt:lpstr>Last Lecture …</vt:lpstr>
      <vt:lpstr>Muddiest Points (1/3)</vt:lpstr>
      <vt:lpstr>Bounded Buffer (Another rundown)</vt:lpstr>
      <vt:lpstr>Deadlock in the first (incorrect) solution of Dining Philosophers</vt:lpstr>
      <vt:lpstr>Muddiest Points (2/3)</vt:lpstr>
      <vt:lpstr>Muddiest Points (3/3)</vt:lpstr>
      <vt:lpstr>Readers Writers Scenarios</vt:lpstr>
      <vt:lpstr>Today’s Agenda …</vt:lpstr>
      <vt:lpstr>Dining Philosophers</vt:lpstr>
      <vt:lpstr>Dining Philosophers: solution 2</vt:lpstr>
      <vt:lpstr>The Sleepy Barber Problem</vt:lpstr>
      <vt:lpstr>Code for the Sleepy Barber Problem</vt:lpstr>
      <vt:lpstr>Monitor-based Solutions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174</cp:revision>
  <dcterms:modified xsi:type="dcterms:W3CDTF">2021-09-01T06:18:03Z</dcterms:modified>
</cp:coreProperties>
</file>