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5"/>
  </p:notesMasterIdLst>
  <p:sldIdLst>
    <p:sldId id="454" r:id="rId2"/>
    <p:sldId id="496" r:id="rId3"/>
    <p:sldId id="714" r:id="rId4"/>
    <p:sldId id="713" r:id="rId5"/>
    <p:sldId id="716" r:id="rId6"/>
    <p:sldId id="715" r:id="rId7"/>
    <p:sldId id="698" r:id="rId8"/>
    <p:sldId id="562" r:id="rId9"/>
    <p:sldId id="555" r:id="rId10"/>
    <p:sldId id="427" r:id="rId11"/>
    <p:sldId id="699" r:id="rId12"/>
    <p:sldId id="710" r:id="rId13"/>
    <p:sldId id="712" r:id="rId14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1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3408FB-CDFF-CE44-819C-C4742C59D82D}" v="140" dt="2021-12-06T14:54:41.1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30"/>
    <p:restoredTop sz="94694"/>
  </p:normalViewPr>
  <p:slideViewPr>
    <p:cSldViewPr snapToGrid="0">
      <p:cViewPr varScale="1">
        <p:scale>
          <a:sx n="106" d="100"/>
          <a:sy n="106" d="100"/>
        </p:scale>
        <p:origin x="141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3FD6BD09-2058-8747-94FD-84509995F2F0}"/>
    <pc:docChg chg="modSld">
      <pc:chgData name="Khattab, Sherif" userId="c83b1e15-36f3-4f46-aceb-05aac24c545e" providerId="ADAL" clId="{3FD6BD09-2058-8747-94FD-84509995F2F0}" dt="2021-09-01T06:23:16.046" v="0"/>
      <pc:docMkLst>
        <pc:docMk/>
      </pc:docMkLst>
      <pc:sldChg chg="modSp">
        <pc:chgData name="Khattab, Sherif" userId="c83b1e15-36f3-4f46-aceb-05aac24c545e" providerId="ADAL" clId="{3FD6BD09-2058-8747-94FD-84509995F2F0}" dt="2021-09-01T06:23:16.046" v="0"/>
        <pc:sldMkLst>
          <pc:docMk/>
          <pc:sldMk cId="1330366002" sldId="454"/>
        </pc:sldMkLst>
        <pc:spChg chg="mod">
          <ac:chgData name="Khattab, Sherif" userId="c83b1e15-36f3-4f46-aceb-05aac24c545e" providerId="ADAL" clId="{3FD6BD09-2058-8747-94FD-84509995F2F0}" dt="2021-09-01T06:23:16.046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523408FB-CDFF-CE44-819C-C4742C59D82D}"/>
    <pc:docChg chg="custSel addSld delSld modSld sldOrd delMainMaster">
      <pc:chgData name="Khattab, Sherif" userId="c83b1e15-36f3-4f46-aceb-05aac24c545e" providerId="ADAL" clId="{523408FB-CDFF-CE44-819C-C4742C59D82D}" dt="2021-12-08T04:12:53.202" v="686" actId="2696"/>
      <pc:docMkLst>
        <pc:docMk/>
      </pc:docMkLst>
      <pc:sldChg chg="add del">
        <pc:chgData name="Khattab, Sherif" userId="c83b1e15-36f3-4f46-aceb-05aac24c545e" providerId="ADAL" clId="{523408FB-CDFF-CE44-819C-C4742C59D82D}" dt="2021-12-06T14:32:02.703" v="68" actId="2696"/>
        <pc:sldMkLst>
          <pc:docMk/>
          <pc:sldMk cId="2973430081" sldId="259"/>
        </pc:sldMkLst>
      </pc:sldChg>
      <pc:sldChg chg="add del">
        <pc:chgData name="Khattab, Sherif" userId="c83b1e15-36f3-4f46-aceb-05aac24c545e" providerId="ADAL" clId="{523408FB-CDFF-CE44-819C-C4742C59D82D}" dt="2021-12-08T04:12:53.202" v="686" actId="2696"/>
        <pc:sldMkLst>
          <pc:docMk/>
          <pc:sldMk cId="1352614818" sldId="260"/>
        </pc:sldMkLst>
      </pc:sldChg>
      <pc:sldChg chg="del">
        <pc:chgData name="Khattab, Sherif" userId="c83b1e15-36f3-4f46-aceb-05aac24c545e" providerId="ADAL" clId="{523408FB-CDFF-CE44-819C-C4742C59D82D}" dt="2021-12-06T14:35:36.196" v="107" actId="2696"/>
        <pc:sldMkLst>
          <pc:docMk/>
          <pc:sldMk cId="152689567" sldId="261"/>
        </pc:sldMkLst>
      </pc:sldChg>
      <pc:sldChg chg="add del">
        <pc:chgData name="Khattab, Sherif" userId="c83b1e15-36f3-4f46-aceb-05aac24c545e" providerId="ADAL" clId="{523408FB-CDFF-CE44-819C-C4742C59D82D}" dt="2021-12-08T04:12:53.202" v="686" actId="2696"/>
        <pc:sldMkLst>
          <pc:docMk/>
          <pc:sldMk cId="4265946590" sldId="262"/>
        </pc:sldMkLst>
      </pc:sldChg>
      <pc:sldChg chg="add del">
        <pc:chgData name="Khattab, Sherif" userId="c83b1e15-36f3-4f46-aceb-05aac24c545e" providerId="ADAL" clId="{523408FB-CDFF-CE44-819C-C4742C59D82D}" dt="2021-12-08T04:12:53.202" v="686" actId="2696"/>
        <pc:sldMkLst>
          <pc:docMk/>
          <pc:sldMk cId="2127177300" sldId="263"/>
        </pc:sldMkLst>
      </pc:sldChg>
      <pc:sldChg chg="add del">
        <pc:chgData name="Khattab, Sherif" userId="c83b1e15-36f3-4f46-aceb-05aac24c545e" providerId="ADAL" clId="{523408FB-CDFF-CE44-819C-C4742C59D82D}" dt="2021-12-06T14:32:08.139" v="71" actId="2696"/>
        <pc:sldMkLst>
          <pc:docMk/>
          <pc:sldMk cId="2796022272" sldId="264"/>
        </pc:sldMkLst>
      </pc:sldChg>
      <pc:sldChg chg="del">
        <pc:chgData name="Khattab, Sherif" userId="c83b1e15-36f3-4f46-aceb-05aac24c545e" providerId="ADAL" clId="{523408FB-CDFF-CE44-819C-C4742C59D82D}" dt="2021-12-06T14:35:37.452" v="109" actId="2696"/>
        <pc:sldMkLst>
          <pc:docMk/>
          <pc:sldMk cId="3456314139" sldId="265"/>
        </pc:sldMkLst>
      </pc:sldChg>
      <pc:sldChg chg="add del">
        <pc:chgData name="Khattab, Sherif" userId="c83b1e15-36f3-4f46-aceb-05aac24c545e" providerId="ADAL" clId="{523408FB-CDFF-CE44-819C-C4742C59D82D}" dt="2021-12-08T04:12:53.202" v="686" actId="2696"/>
        <pc:sldMkLst>
          <pc:docMk/>
          <pc:sldMk cId="367907402" sldId="266"/>
        </pc:sldMkLst>
      </pc:sldChg>
      <pc:sldChg chg="add del">
        <pc:chgData name="Khattab, Sherif" userId="c83b1e15-36f3-4f46-aceb-05aac24c545e" providerId="ADAL" clId="{523408FB-CDFF-CE44-819C-C4742C59D82D}" dt="2021-12-08T04:12:53.202" v="686" actId="2696"/>
        <pc:sldMkLst>
          <pc:docMk/>
          <pc:sldMk cId="4070714126" sldId="267"/>
        </pc:sldMkLst>
      </pc:sldChg>
      <pc:sldChg chg="add del">
        <pc:chgData name="Khattab, Sherif" userId="c83b1e15-36f3-4f46-aceb-05aac24c545e" providerId="ADAL" clId="{523408FB-CDFF-CE44-819C-C4742C59D82D}" dt="2021-12-08T04:12:53.202" v="686" actId="2696"/>
        <pc:sldMkLst>
          <pc:docMk/>
          <pc:sldMk cId="1550009203" sldId="268"/>
        </pc:sldMkLst>
      </pc:sldChg>
      <pc:sldChg chg="del">
        <pc:chgData name="Khattab, Sherif" userId="c83b1e15-36f3-4f46-aceb-05aac24c545e" providerId="ADAL" clId="{523408FB-CDFF-CE44-819C-C4742C59D82D}" dt="2021-12-06T14:35:41.388" v="113" actId="2696"/>
        <pc:sldMkLst>
          <pc:docMk/>
          <pc:sldMk cId="2044985801" sldId="269"/>
        </pc:sldMkLst>
      </pc:sldChg>
      <pc:sldChg chg="add del">
        <pc:chgData name="Khattab, Sherif" userId="c83b1e15-36f3-4f46-aceb-05aac24c545e" providerId="ADAL" clId="{523408FB-CDFF-CE44-819C-C4742C59D82D}" dt="2021-12-06T14:32:05.493" v="69" actId="2696"/>
        <pc:sldMkLst>
          <pc:docMk/>
          <pc:sldMk cId="1729386578" sldId="270"/>
        </pc:sldMkLst>
      </pc:sldChg>
      <pc:sldChg chg="add del">
        <pc:chgData name="Khattab, Sherif" userId="c83b1e15-36f3-4f46-aceb-05aac24c545e" providerId="ADAL" clId="{523408FB-CDFF-CE44-819C-C4742C59D82D}" dt="2021-12-06T14:32:27.023" v="73" actId="2696"/>
        <pc:sldMkLst>
          <pc:docMk/>
          <pc:sldMk cId="2662960767" sldId="272"/>
        </pc:sldMkLst>
      </pc:sldChg>
      <pc:sldChg chg="add del">
        <pc:chgData name="Khattab, Sherif" userId="c83b1e15-36f3-4f46-aceb-05aac24c545e" providerId="ADAL" clId="{523408FB-CDFF-CE44-819C-C4742C59D82D}" dt="2021-12-06T14:31:59.062" v="66" actId="2696"/>
        <pc:sldMkLst>
          <pc:docMk/>
          <pc:sldMk cId="2818321418" sldId="273"/>
        </pc:sldMkLst>
      </pc:sldChg>
      <pc:sldChg chg="add del">
        <pc:chgData name="Khattab, Sherif" userId="c83b1e15-36f3-4f46-aceb-05aac24c545e" providerId="ADAL" clId="{523408FB-CDFF-CE44-819C-C4742C59D82D}" dt="2021-12-06T14:32:29.462" v="74" actId="2696"/>
        <pc:sldMkLst>
          <pc:docMk/>
          <pc:sldMk cId="3911640770" sldId="275"/>
        </pc:sldMkLst>
      </pc:sldChg>
      <pc:sldChg chg="add del">
        <pc:chgData name="Khattab, Sherif" userId="c83b1e15-36f3-4f46-aceb-05aac24c545e" providerId="ADAL" clId="{523408FB-CDFF-CE44-819C-C4742C59D82D}" dt="2021-12-08T04:12:53.202" v="686" actId="2696"/>
        <pc:sldMkLst>
          <pc:docMk/>
          <pc:sldMk cId="2720762419" sldId="276"/>
        </pc:sldMkLst>
      </pc:sldChg>
      <pc:sldChg chg="add del">
        <pc:chgData name="Khattab, Sherif" userId="c83b1e15-36f3-4f46-aceb-05aac24c545e" providerId="ADAL" clId="{523408FB-CDFF-CE44-819C-C4742C59D82D}" dt="2021-12-06T14:32:06.791" v="70" actId="2696"/>
        <pc:sldMkLst>
          <pc:docMk/>
          <pc:sldMk cId="1176042509" sldId="278"/>
        </pc:sldMkLst>
      </pc:sldChg>
      <pc:sldChg chg="add del">
        <pc:chgData name="Khattab, Sherif" userId="c83b1e15-36f3-4f46-aceb-05aac24c545e" providerId="ADAL" clId="{523408FB-CDFF-CE44-819C-C4742C59D82D}" dt="2021-12-06T14:32:01.327" v="67" actId="2696"/>
        <pc:sldMkLst>
          <pc:docMk/>
          <pc:sldMk cId="2024907787" sldId="279"/>
        </pc:sldMkLst>
      </pc:sldChg>
      <pc:sldChg chg="add del">
        <pc:chgData name="Khattab, Sherif" userId="c83b1e15-36f3-4f46-aceb-05aac24c545e" providerId="ADAL" clId="{523408FB-CDFF-CE44-819C-C4742C59D82D}" dt="2021-12-08T04:12:53.202" v="686" actId="2696"/>
        <pc:sldMkLst>
          <pc:docMk/>
          <pc:sldMk cId="662896871" sldId="280"/>
        </pc:sldMkLst>
      </pc:sldChg>
      <pc:sldChg chg="add del">
        <pc:chgData name="Khattab, Sherif" userId="c83b1e15-36f3-4f46-aceb-05aac24c545e" providerId="ADAL" clId="{523408FB-CDFF-CE44-819C-C4742C59D82D}" dt="2021-12-08T04:12:53.202" v="686" actId="2696"/>
        <pc:sldMkLst>
          <pc:docMk/>
          <pc:sldMk cId="2113880437" sldId="281"/>
        </pc:sldMkLst>
      </pc:sldChg>
      <pc:sldChg chg="delSp del mod">
        <pc:chgData name="Khattab, Sherif" userId="c83b1e15-36f3-4f46-aceb-05aac24c545e" providerId="ADAL" clId="{523408FB-CDFF-CE44-819C-C4742C59D82D}" dt="2021-12-06T14:36:52.971" v="126" actId="2696"/>
        <pc:sldMkLst>
          <pc:docMk/>
          <pc:sldMk cId="3257687072" sldId="282"/>
        </pc:sldMkLst>
        <pc:picChg chg="del">
          <ac:chgData name="Khattab, Sherif" userId="c83b1e15-36f3-4f46-aceb-05aac24c545e" providerId="ADAL" clId="{523408FB-CDFF-CE44-819C-C4742C59D82D}" dt="2021-12-06T14:36:51.270" v="125" actId="21"/>
          <ac:picMkLst>
            <pc:docMk/>
            <pc:sldMk cId="3257687072" sldId="282"/>
            <ac:picMk id="4" creationId="{4BB04FE8-F949-4E3B-8F43-9EAAA01988A5}"/>
          </ac:picMkLst>
        </pc:picChg>
      </pc:sldChg>
      <pc:sldChg chg="del">
        <pc:chgData name="Khattab, Sherif" userId="c83b1e15-36f3-4f46-aceb-05aac24c545e" providerId="ADAL" clId="{523408FB-CDFF-CE44-819C-C4742C59D82D}" dt="2021-12-06T14:35:20.729" v="102" actId="2696"/>
        <pc:sldMkLst>
          <pc:docMk/>
          <pc:sldMk cId="4284931241" sldId="283"/>
        </pc:sldMkLst>
      </pc:sldChg>
      <pc:sldChg chg="add del">
        <pc:chgData name="Khattab, Sherif" userId="c83b1e15-36f3-4f46-aceb-05aac24c545e" providerId="ADAL" clId="{523408FB-CDFF-CE44-819C-C4742C59D82D}" dt="2021-12-08T04:12:53.202" v="686" actId="2696"/>
        <pc:sldMkLst>
          <pc:docMk/>
          <pc:sldMk cId="565889763" sldId="291"/>
        </pc:sldMkLst>
      </pc:sldChg>
      <pc:sldChg chg="del">
        <pc:chgData name="Khattab, Sherif" userId="c83b1e15-36f3-4f46-aceb-05aac24c545e" providerId="ADAL" clId="{523408FB-CDFF-CE44-819C-C4742C59D82D}" dt="2021-12-06T14:37:30.072" v="140" actId="2696"/>
        <pc:sldMkLst>
          <pc:docMk/>
          <pc:sldMk cId="2178242598" sldId="291"/>
        </pc:sldMkLst>
      </pc:sldChg>
      <pc:sldChg chg="add del">
        <pc:chgData name="Khattab, Sherif" userId="c83b1e15-36f3-4f46-aceb-05aac24c545e" providerId="ADAL" clId="{523408FB-CDFF-CE44-819C-C4742C59D82D}" dt="2021-12-06T14:37:46.910" v="142"/>
        <pc:sldMkLst>
          <pc:docMk/>
          <pc:sldMk cId="4176557265" sldId="291"/>
        </pc:sldMkLst>
      </pc:sldChg>
      <pc:sldChg chg="add del">
        <pc:chgData name="Khattab, Sherif" userId="c83b1e15-36f3-4f46-aceb-05aac24c545e" providerId="ADAL" clId="{523408FB-CDFF-CE44-819C-C4742C59D82D}" dt="2021-12-08T04:12:53.202" v="686" actId="2696"/>
        <pc:sldMkLst>
          <pc:docMk/>
          <pc:sldMk cId="69157859" sldId="293"/>
        </pc:sldMkLst>
      </pc:sldChg>
      <pc:sldChg chg="add del">
        <pc:chgData name="Khattab, Sherif" userId="c83b1e15-36f3-4f46-aceb-05aac24c545e" providerId="ADAL" clId="{523408FB-CDFF-CE44-819C-C4742C59D82D}" dt="2021-12-08T04:12:53.202" v="686" actId="2696"/>
        <pc:sldMkLst>
          <pc:docMk/>
          <pc:sldMk cId="3946836652" sldId="294"/>
        </pc:sldMkLst>
      </pc:sldChg>
      <pc:sldChg chg="add del">
        <pc:chgData name="Khattab, Sherif" userId="c83b1e15-36f3-4f46-aceb-05aac24c545e" providerId="ADAL" clId="{523408FB-CDFF-CE44-819C-C4742C59D82D}" dt="2021-12-08T04:12:53.202" v="686" actId="2696"/>
        <pc:sldMkLst>
          <pc:docMk/>
          <pc:sldMk cId="1792935800" sldId="295"/>
        </pc:sldMkLst>
      </pc:sldChg>
      <pc:sldChg chg="add del">
        <pc:chgData name="Khattab, Sherif" userId="c83b1e15-36f3-4f46-aceb-05aac24c545e" providerId="ADAL" clId="{523408FB-CDFF-CE44-819C-C4742C59D82D}" dt="2021-12-08T04:12:53.202" v="686" actId="2696"/>
        <pc:sldMkLst>
          <pc:docMk/>
          <pc:sldMk cId="1071178071" sldId="296"/>
        </pc:sldMkLst>
      </pc:sldChg>
      <pc:sldChg chg="add del">
        <pc:chgData name="Khattab, Sherif" userId="c83b1e15-36f3-4f46-aceb-05aac24c545e" providerId="ADAL" clId="{523408FB-CDFF-CE44-819C-C4742C59D82D}" dt="2021-12-08T04:12:53.202" v="686" actId="2696"/>
        <pc:sldMkLst>
          <pc:docMk/>
          <pc:sldMk cId="816742445" sldId="297"/>
        </pc:sldMkLst>
      </pc:sldChg>
      <pc:sldChg chg="add del">
        <pc:chgData name="Khattab, Sherif" userId="c83b1e15-36f3-4f46-aceb-05aac24c545e" providerId="ADAL" clId="{523408FB-CDFF-CE44-819C-C4742C59D82D}" dt="2021-12-08T04:12:53.202" v="686" actId="2696"/>
        <pc:sldMkLst>
          <pc:docMk/>
          <pc:sldMk cId="2070843040" sldId="298"/>
        </pc:sldMkLst>
      </pc:sldChg>
      <pc:sldChg chg="del">
        <pc:chgData name="Khattab, Sherif" userId="c83b1e15-36f3-4f46-aceb-05aac24c545e" providerId="ADAL" clId="{523408FB-CDFF-CE44-819C-C4742C59D82D}" dt="2021-12-06T14:35:33.156" v="103" actId="2696"/>
        <pc:sldMkLst>
          <pc:docMk/>
          <pc:sldMk cId="3415539908" sldId="390"/>
        </pc:sldMkLst>
      </pc:sldChg>
      <pc:sldChg chg="del">
        <pc:chgData name="Khattab, Sherif" userId="c83b1e15-36f3-4f46-aceb-05aac24c545e" providerId="ADAL" clId="{523408FB-CDFF-CE44-819C-C4742C59D82D}" dt="2021-12-06T14:35:34.110" v="104" actId="2696"/>
        <pc:sldMkLst>
          <pc:docMk/>
          <pc:sldMk cId="1105264659" sldId="391"/>
        </pc:sldMkLst>
      </pc:sldChg>
      <pc:sldChg chg="del">
        <pc:chgData name="Khattab, Sherif" userId="c83b1e15-36f3-4f46-aceb-05aac24c545e" providerId="ADAL" clId="{523408FB-CDFF-CE44-819C-C4742C59D82D}" dt="2021-12-06T14:35:34.807" v="105" actId="2696"/>
        <pc:sldMkLst>
          <pc:docMk/>
          <pc:sldMk cId="3275803045" sldId="392"/>
        </pc:sldMkLst>
      </pc:sldChg>
      <pc:sldChg chg="del">
        <pc:chgData name="Khattab, Sherif" userId="c83b1e15-36f3-4f46-aceb-05aac24c545e" providerId="ADAL" clId="{523408FB-CDFF-CE44-819C-C4742C59D82D}" dt="2021-12-06T14:35:35.502" v="106" actId="2696"/>
        <pc:sldMkLst>
          <pc:docMk/>
          <pc:sldMk cId="2902988530" sldId="393"/>
        </pc:sldMkLst>
      </pc:sldChg>
      <pc:sldChg chg="del">
        <pc:chgData name="Khattab, Sherif" userId="c83b1e15-36f3-4f46-aceb-05aac24c545e" providerId="ADAL" clId="{523408FB-CDFF-CE44-819C-C4742C59D82D}" dt="2021-12-06T14:35:36.815" v="108" actId="2696"/>
        <pc:sldMkLst>
          <pc:docMk/>
          <pc:sldMk cId="573045699" sldId="396"/>
        </pc:sldMkLst>
      </pc:sldChg>
      <pc:sldChg chg="del">
        <pc:chgData name="Khattab, Sherif" userId="c83b1e15-36f3-4f46-aceb-05aac24c545e" providerId="ADAL" clId="{523408FB-CDFF-CE44-819C-C4742C59D82D}" dt="2021-12-06T14:35:38.511" v="110" actId="2696"/>
        <pc:sldMkLst>
          <pc:docMk/>
          <pc:sldMk cId="2739683799" sldId="397"/>
        </pc:sldMkLst>
      </pc:sldChg>
      <pc:sldChg chg="del">
        <pc:chgData name="Khattab, Sherif" userId="c83b1e15-36f3-4f46-aceb-05aac24c545e" providerId="ADAL" clId="{523408FB-CDFF-CE44-819C-C4742C59D82D}" dt="2021-12-06T14:35:40.111" v="111" actId="2696"/>
        <pc:sldMkLst>
          <pc:docMk/>
          <pc:sldMk cId="1367634907" sldId="400"/>
        </pc:sldMkLst>
      </pc:sldChg>
      <pc:sldChg chg="del">
        <pc:chgData name="Khattab, Sherif" userId="c83b1e15-36f3-4f46-aceb-05aac24c545e" providerId="ADAL" clId="{523408FB-CDFF-CE44-819C-C4742C59D82D}" dt="2021-12-06T14:35:40.729" v="112" actId="2696"/>
        <pc:sldMkLst>
          <pc:docMk/>
          <pc:sldMk cId="3569523277" sldId="401"/>
        </pc:sldMkLst>
      </pc:sldChg>
      <pc:sldChg chg="del">
        <pc:chgData name="Khattab, Sherif" userId="c83b1e15-36f3-4f46-aceb-05aac24c545e" providerId="ADAL" clId="{523408FB-CDFF-CE44-819C-C4742C59D82D}" dt="2021-12-06T14:35:42.067" v="114" actId="2696"/>
        <pc:sldMkLst>
          <pc:docMk/>
          <pc:sldMk cId="742826958" sldId="402"/>
        </pc:sldMkLst>
      </pc:sldChg>
      <pc:sldChg chg="del">
        <pc:chgData name="Khattab, Sherif" userId="c83b1e15-36f3-4f46-aceb-05aac24c545e" providerId="ADAL" clId="{523408FB-CDFF-CE44-819C-C4742C59D82D}" dt="2021-12-06T14:35:43.188" v="115" actId="2696"/>
        <pc:sldMkLst>
          <pc:docMk/>
          <pc:sldMk cId="4115809005" sldId="403"/>
        </pc:sldMkLst>
      </pc:sldChg>
      <pc:sldChg chg="del">
        <pc:chgData name="Khattab, Sherif" userId="c83b1e15-36f3-4f46-aceb-05aac24c545e" providerId="ADAL" clId="{523408FB-CDFF-CE44-819C-C4742C59D82D}" dt="2021-12-06T14:35:45.834" v="116" actId="2696"/>
        <pc:sldMkLst>
          <pc:docMk/>
          <pc:sldMk cId="3492433840" sldId="404"/>
        </pc:sldMkLst>
      </pc:sldChg>
      <pc:sldChg chg="add">
        <pc:chgData name="Khattab, Sherif" userId="c83b1e15-36f3-4f46-aceb-05aac24c545e" providerId="ADAL" clId="{523408FB-CDFF-CE44-819C-C4742C59D82D}" dt="2021-12-06T14:28:48.929" v="64"/>
        <pc:sldMkLst>
          <pc:docMk/>
          <pc:sldMk cId="1316130764" sldId="427"/>
        </pc:sldMkLst>
      </pc:sldChg>
      <pc:sldChg chg="add del">
        <pc:chgData name="Khattab, Sherif" userId="c83b1e15-36f3-4f46-aceb-05aac24c545e" providerId="ADAL" clId="{523408FB-CDFF-CE44-819C-C4742C59D82D}" dt="2021-12-06T14:32:15.663" v="72" actId="2696"/>
        <pc:sldMkLst>
          <pc:docMk/>
          <pc:sldMk cId="4262918023" sldId="442"/>
        </pc:sldMkLst>
      </pc:sldChg>
      <pc:sldChg chg="modSp mod modAnim">
        <pc:chgData name="Khattab, Sherif" userId="c83b1e15-36f3-4f46-aceb-05aac24c545e" providerId="ADAL" clId="{523408FB-CDFF-CE44-819C-C4742C59D82D}" dt="2021-12-06T14:28:04.798" v="63"/>
        <pc:sldMkLst>
          <pc:docMk/>
          <pc:sldMk cId="702367729" sldId="496"/>
        </pc:sldMkLst>
        <pc:spChg chg="mod">
          <ac:chgData name="Khattab, Sherif" userId="c83b1e15-36f3-4f46-aceb-05aac24c545e" providerId="ADAL" clId="{523408FB-CDFF-CE44-819C-C4742C59D82D}" dt="2021-12-06T14:27:39.118" v="5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523408FB-CDFF-CE44-819C-C4742C59D82D}" dt="2021-12-06T14:32:43.738" v="76" actId="2696"/>
        <pc:sldMkLst>
          <pc:docMk/>
          <pc:sldMk cId="4202616107" sldId="500"/>
        </pc:sldMkLst>
      </pc:sldChg>
      <pc:sldChg chg="del">
        <pc:chgData name="Khattab, Sherif" userId="c83b1e15-36f3-4f46-aceb-05aac24c545e" providerId="ADAL" clId="{523408FB-CDFF-CE44-819C-C4742C59D82D}" dt="2021-12-06T14:32:42.001" v="75" actId="2696"/>
        <pc:sldMkLst>
          <pc:docMk/>
          <pc:sldMk cId="2116864396" sldId="505"/>
        </pc:sldMkLst>
      </pc:sldChg>
      <pc:sldChg chg="del">
        <pc:chgData name="Khattab, Sherif" userId="c83b1e15-36f3-4f46-aceb-05aac24c545e" providerId="ADAL" clId="{523408FB-CDFF-CE44-819C-C4742C59D82D}" dt="2021-12-06T14:35:19.223" v="101" actId="2696"/>
        <pc:sldMkLst>
          <pc:docMk/>
          <pc:sldMk cId="3652489610" sldId="506"/>
        </pc:sldMkLst>
      </pc:sldChg>
      <pc:sldChg chg="add del">
        <pc:chgData name="Khattab, Sherif" userId="c83b1e15-36f3-4f46-aceb-05aac24c545e" providerId="ADAL" clId="{523408FB-CDFF-CE44-819C-C4742C59D82D}" dt="2021-12-08T04:12:53.202" v="686" actId="2696"/>
        <pc:sldMkLst>
          <pc:docMk/>
          <pc:sldMk cId="732834155" sldId="507"/>
        </pc:sldMkLst>
      </pc:sldChg>
      <pc:sldChg chg="add del">
        <pc:chgData name="Khattab, Sherif" userId="c83b1e15-36f3-4f46-aceb-05aac24c545e" providerId="ADAL" clId="{523408FB-CDFF-CE44-819C-C4742C59D82D}" dt="2021-12-08T04:12:53.202" v="686" actId="2696"/>
        <pc:sldMkLst>
          <pc:docMk/>
          <pc:sldMk cId="3892148762" sldId="508"/>
        </pc:sldMkLst>
      </pc:sldChg>
      <pc:sldChg chg="add del">
        <pc:chgData name="Khattab, Sherif" userId="c83b1e15-36f3-4f46-aceb-05aac24c545e" providerId="ADAL" clId="{523408FB-CDFF-CE44-819C-C4742C59D82D}" dt="2021-12-06T14:54:33.783" v="682" actId="2696"/>
        <pc:sldMkLst>
          <pc:docMk/>
          <pc:sldMk cId="22385479" sldId="509"/>
        </pc:sldMkLst>
      </pc:sldChg>
      <pc:sldChg chg="add del">
        <pc:chgData name="Khattab, Sherif" userId="c83b1e15-36f3-4f46-aceb-05aac24c545e" providerId="ADAL" clId="{523408FB-CDFF-CE44-819C-C4742C59D82D}" dt="2021-12-08T04:12:53.202" v="686" actId="2696"/>
        <pc:sldMkLst>
          <pc:docMk/>
          <pc:sldMk cId="1835105012" sldId="509"/>
        </pc:sldMkLst>
      </pc:sldChg>
      <pc:sldChg chg="add del">
        <pc:chgData name="Khattab, Sherif" userId="c83b1e15-36f3-4f46-aceb-05aac24c545e" providerId="ADAL" clId="{523408FB-CDFF-CE44-819C-C4742C59D82D}" dt="2021-12-06T14:54:41.037" v="684"/>
        <pc:sldMkLst>
          <pc:docMk/>
          <pc:sldMk cId="1911262077" sldId="509"/>
        </pc:sldMkLst>
      </pc:sldChg>
      <pc:sldChg chg="add del">
        <pc:chgData name="Khattab, Sherif" userId="c83b1e15-36f3-4f46-aceb-05aac24c545e" providerId="ADAL" clId="{523408FB-CDFF-CE44-819C-C4742C59D82D}" dt="2021-12-08T04:12:53.202" v="686" actId="2696"/>
        <pc:sldMkLst>
          <pc:docMk/>
          <pc:sldMk cId="1465586836" sldId="510"/>
        </pc:sldMkLst>
      </pc:sldChg>
      <pc:sldChg chg="del">
        <pc:chgData name="Khattab, Sherif" userId="c83b1e15-36f3-4f46-aceb-05aac24c545e" providerId="ADAL" clId="{523408FB-CDFF-CE44-819C-C4742C59D82D}" dt="2021-12-06T14:33:24.042" v="79" actId="2696"/>
        <pc:sldMkLst>
          <pc:docMk/>
          <pc:sldMk cId="2998267534" sldId="516"/>
        </pc:sldMkLst>
      </pc:sldChg>
      <pc:sldChg chg="del ord">
        <pc:chgData name="Khattab, Sherif" userId="c83b1e15-36f3-4f46-aceb-05aac24c545e" providerId="ADAL" clId="{523408FB-CDFF-CE44-819C-C4742C59D82D}" dt="2021-12-08T04:12:53.202" v="686" actId="2696"/>
        <pc:sldMkLst>
          <pc:docMk/>
          <pc:sldMk cId="3920987628" sldId="517"/>
        </pc:sldMkLst>
      </pc:sldChg>
      <pc:sldChg chg="del">
        <pc:chgData name="Khattab, Sherif" userId="c83b1e15-36f3-4f46-aceb-05aac24c545e" providerId="ADAL" clId="{523408FB-CDFF-CE44-819C-C4742C59D82D}" dt="2021-12-06T14:33:30.585" v="80" actId="2696"/>
        <pc:sldMkLst>
          <pc:docMk/>
          <pc:sldMk cId="2481627184" sldId="518"/>
        </pc:sldMkLst>
      </pc:sldChg>
      <pc:sldChg chg="modSp del mod ord">
        <pc:chgData name="Khattab, Sherif" userId="c83b1e15-36f3-4f46-aceb-05aac24c545e" providerId="ADAL" clId="{523408FB-CDFF-CE44-819C-C4742C59D82D}" dt="2021-12-08T04:12:53.202" v="686" actId="2696"/>
        <pc:sldMkLst>
          <pc:docMk/>
          <pc:sldMk cId="3492853470" sldId="519"/>
        </pc:sldMkLst>
        <pc:spChg chg="mod">
          <ac:chgData name="Khattab, Sherif" userId="c83b1e15-36f3-4f46-aceb-05aac24c545e" providerId="ADAL" clId="{523408FB-CDFF-CE44-819C-C4742C59D82D}" dt="2021-12-06T14:33:43.168" v="82" actId="20577"/>
          <ac:spMkLst>
            <pc:docMk/>
            <pc:sldMk cId="3492853470" sldId="519"/>
            <ac:spMk id="2" creationId="{F9F46C75-3E2A-48A7-8109-AC1AD31E4532}"/>
          </ac:spMkLst>
        </pc:spChg>
      </pc:sldChg>
      <pc:sldChg chg="del">
        <pc:chgData name="Khattab, Sherif" userId="c83b1e15-36f3-4f46-aceb-05aac24c545e" providerId="ADAL" clId="{523408FB-CDFF-CE44-819C-C4742C59D82D}" dt="2021-12-06T14:33:44.854" v="83" actId="2696"/>
        <pc:sldMkLst>
          <pc:docMk/>
          <pc:sldMk cId="4021253630" sldId="520"/>
        </pc:sldMkLst>
      </pc:sldChg>
      <pc:sldChg chg="modSp del mod ord">
        <pc:chgData name="Khattab, Sherif" userId="c83b1e15-36f3-4f46-aceb-05aac24c545e" providerId="ADAL" clId="{523408FB-CDFF-CE44-819C-C4742C59D82D}" dt="2021-12-08T04:12:53.202" v="686" actId="2696"/>
        <pc:sldMkLst>
          <pc:docMk/>
          <pc:sldMk cId="289975735" sldId="521"/>
        </pc:sldMkLst>
        <pc:spChg chg="mod">
          <ac:chgData name="Khattab, Sherif" userId="c83b1e15-36f3-4f46-aceb-05aac24c545e" providerId="ADAL" clId="{523408FB-CDFF-CE44-819C-C4742C59D82D}" dt="2021-12-06T14:33:48.181" v="85" actId="20577"/>
          <ac:spMkLst>
            <pc:docMk/>
            <pc:sldMk cId="289975735" sldId="521"/>
            <ac:spMk id="2" creationId="{62625EAB-8A9B-43BF-A450-BF509452440D}"/>
          </ac:spMkLst>
        </pc:spChg>
      </pc:sldChg>
      <pc:sldChg chg="del">
        <pc:chgData name="Khattab, Sherif" userId="c83b1e15-36f3-4f46-aceb-05aac24c545e" providerId="ADAL" clId="{523408FB-CDFF-CE44-819C-C4742C59D82D}" dt="2021-12-06T14:33:54.410" v="86" actId="2696"/>
        <pc:sldMkLst>
          <pc:docMk/>
          <pc:sldMk cId="421866310" sldId="522"/>
        </pc:sldMkLst>
      </pc:sldChg>
      <pc:sldChg chg="modSp del mod ord">
        <pc:chgData name="Khattab, Sherif" userId="c83b1e15-36f3-4f46-aceb-05aac24c545e" providerId="ADAL" clId="{523408FB-CDFF-CE44-819C-C4742C59D82D}" dt="2021-12-08T04:12:53.202" v="686" actId="2696"/>
        <pc:sldMkLst>
          <pc:docMk/>
          <pc:sldMk cId="2747680216" sldId="523"/>
        </pc:sldMkLst>
        <pc:spChg chg="mod">
          <ac:chgData name="Khattab, Sherif" userId="c83b1e15-36f3-4f46-aceb-05aac24c545e" providerId="ADAL" clId="{523408FB-CDFF-CE44-819C-C4742C59D82D}" dt="2021-12-06T14:33:58.083" v="88" actId="20577"/>
          <ac:spMkLst>
            <pc:docMk/>
            <pc:sldMk cId="2747680216" sldId="523"/>
            <ac:spMk id="2" creationId="{8AA05674-66AC-4614-978A-8A5EA14868A1}"/>
          </ac:spMkLst>
        </pc:spChg>
      </pc:sldChg>
      <pc:sldChg chg="del">
        <pc:chgData name="Khattab, Sherif" userId="c83b1e15-36f3-4f46-aceb-05aac24c545e" providerId="ADAL" clId="{523408FB-CDFF-CE44-819C-C4742C59D82D}" dt="2021-12-06T14:34:01.515" v="89" actId="2696"/>
        <pc:sldMkLst>
          <pc:docMk/>
          <pc:sldMk cId="4180623647" sldId="524"/>
        </pc:sldMkLst>
      </pc:sldChg>
      <pc:sldChg chg="modSp del mod">
        <pc:chgData name="Khattab, Sherif" userId="c83b1e15-36f3-4f46-aceb-05aac24c545e" providerId="ADAL" clId="{523408FB-CDFF-CE44-819C-C4742C59D82D}" dt="2021-12-08T04:12:53.202" v="686" actId="2696"/>
        <pc:sldMkLst>
          <pc:docMk/>
          <pc:sldMk cId="2016167313" sldId="525"/>
        </pc:sldMkLst>
        <pc:spChg chg="mod">
          <ac:chgData name="Khattab, Sherif" userId="c83b1e15-36f3-4f46-aceb-05aac24c545e" providerId="ADAL" clId="{523408FB-CDFF-CE44-819C-C4742C59D82D}" dt="2021-12-06T14:34:04.703" v="91" actId="20577"/>
          <ac:spMkLst>
            <pc:docMk/>
            <pc:sldMk cId="2016167313" sldId="525"/>
            <ac:spMk id="2" creationId="{99EDA07D-0891-4BFD-8673-E179F846A836}"/>
          </ac:spMkLst>
        </pc:spChg>
      </pc:sldChg>
      <pc:sldChg chg="del">
        <pc:chgData name="Khattab, Sherif" userId="c83b1e15-36f3-4f46-aceb-05aac24c545e" providerId="ADAL" clId="{523408FB-CDFF-CE44-819C-C4742C59D82D}" dt="2021-12-08T04:12:53.202" v="686" actId="2696"/>
        <pc:sldMkLst>
          <pc:docMk/>
          <pc:sldMk cId="2692316448" sldId="526"/>
        </pc:sldMkLst>
      </pc:sldChg>
      <pc:sldChg chg="del">
        <pc:chgData name="Khattab, Sherif" userId="c83b1e15-36f3-4f46-aceb-05aac24c545e" providerId="ADAL" clId="{523408FB-CDFF-CE44-819C-C4742C59D82D}" dt="2021-12-06T14:34:44.489" v="97" actId="2696"/>
        <pc:sldMkLst>
          <pc:docMk/>
          <pc:sldMk cId="1831306477" sldId="527"/>
        </pc:sldMkLst>
      </pc:sldChg>
      <pc:sldChg chg="add del">
        <pc:chgData name="Khattab, Sherif" userId="c83b1e15-36f3-4f46-aceb-05aac24c545e" providerId="ADAL" clId="{523408FB-CDFF-CE44-819C-C4742C59D82D}" dt="2021-12-06T14:35:01.851" v="99"/>
        <pc:sldMkLst>
          <pc:docMk/>
          <pc:sldMk cId="1886872999" sldId="527"/>
        </pc:sldMkLst>
      </pc:sldChg>
      <pc:sldChg chg="add del">
        <pc:chgData name="Khattab, Sherif" userId="c83b1e15-36f3-4f46-aceb-05aac24c545e" providerId="ADAL" clId="{523408FB-CDFF-CE44-819C-C4742C59D82D}" dt="2021-12-08T04:12:53.202" v="686" actId="2696"/>
        <pc:sldMkLst>
          <pc:docMk/>
          <pc:sldMk cId="3545461606" sldId="527"/>
        </pc:sldMkLst>
      </pc:sldChg>
      <pc:sldChg chg="del">
        <pc:chgData name="Khattab, Sherif" userId="c83b1e15-36f3-4f46-aceb-05aac24c545e" providerId="ADAL" clId="{523408FB-CDFF-CE44-819C-C4742C59D82D}" dt="2021-12-06T14:34:44.489" v="97" actId="2696"/>
        <pc:sldMkLst>
          <pc:docMk/>
          <pc:sldMk cId="2999370511" sldId="528"/>
        </pc:sldMkLst>
      </pc:sldChg>
      <pc:sldChg chg="add del">
        <pc:chgData name="Khattab, Sherif" userId="c83b1e15-36f3-4f46-aceb-05aac24c545e" providerId="ADAL" clId="{523408FB-CDFF-CE44-819C-C4742C59D82D}" dt="2021-12-06T14:35:01.851" v="99"/>
        <pc:sldMkLst>
          <pc:docMk/>
          <pc:sldMk cId="3687485439" sldId="528"/>
        </pc:sldMkLst>
      </pc:sldChg>
      <pc:sldChg chg="add del">
        <pc:chgData name="Khattab, Sherif" userId="c83b1e15-36f3-4f46-aceb-05aac24c545e" providerId="ADAL" clId="{523408FB-CDFF-CE44-819C-C4742C59D82D}" dt="2021-12-08T04:12:53.202" v="686" actId="2696"/>
        <pc:sldMkLst>
          <pc:docMk/>
          <pc:sldMk cId="3736740710" sldId="528"/>
        </pc:sldMkLst>
      </pc:sldChg>
      <pc:sldChg chg="add del">
        <pc:chgData name="Khattab, Sherif" userId="c83b1e15-36f3-4f46-aceb-05aac24c545e" providerId="ADAL" clId="{523408FB-CDFF-CE44-819C-C4742C59D82D}" dt="2021-12-08T04:12:53.202" v="686" actId="2696"/>
        <pc:sldMkLst>
          <pc:docMk/>
          <pc:sldMk cId="915017419" sldId="529"/>
        </pc:sldMkLst>
      </pc:sldChg>
      <pc:sldChg chg="del">
        <pc:chgData name="Khattab, Sherif" userId="c83b1e15-36f3-4f46-aceb-05aac24c545e" providerId="ADAL" clId="{523408FB-CDFF-CE44-819C-C4742C59D82D}" dt="2021-12-06T14:36:14.002" v="121" actId="2696"/>
        <pc:sldMkLst>
          <pc:docMk/>
          <pc:sldMk cId="1723473090" sldId="529"/>
        </pc:sldMkLst>
      </pc:sldChg>
      <pc:sldChg chg="add del">
        <pc:chgData name="Khattab, Sherif" userId="c83b1e15-36f3-4f46-aceb-05aac24c545e" providerId="ADAL" clId="{523408FB-CDFF-CE44-819C-C4742C59D82D}" dt="2021-12-06T14:36:25.150" v="123"/>
        <pc:sldMkLst>
          <pc:docMk/>
          <pc:sldMk cId="3848639095" sldId="529"/>
        </pc:sldMkLst>
      </pc:sldChg>
      <pc:sldChg chg="del">
        <pc:chgData name="Khattab, Sherif" userId="c83b1e15-36f3-4f46-aceb-05aac24c545e" providerId="ADAL" clId="{523408FB-CDFF-CE44-819C-C4742C59D82D}" dt="2021-12-08T04:12:53.202" v="686" actId="2696"/>
        <pc:sldMkLst>
          <pc:docMk/>
          <pc:sldMk cId="155102868" sldId="530"/>
        </pc:sldMkLst>
      </pc:sldChg>
      <pc:sldChg chg="add del">
        <pc:chgData name="Khattab, Sherif" userId="c83b1e15-36f3-4f46-aceb-05aac24c545e" providerId="ADAL" clId="{523408FB-CDFF-CE44-819C-C4742C59D82D}" dt="2021-12-08T04:12:53.202" v="686" actId="2696"/>
        <pc:sldMkLst>
          <pc:docMk/>
          <pc:sldMk cId="120467692" sldId="531"/>
        </pc:sldMkLst>
      </pc:sldChg>
      <pc:sldChg chg="del">
        <pc:chgData name="Khattab, Sherif" userId="c83b1e15-36f3-4f46-aceb-05aac24c545e" providerId="ADAL" clId="{523408FB-CDFF-CE44-819C-C4742C59D82D}" dt="2021-12-06T14:35:50.880" v="117" actId="2696"/>
        <pc:sldMkLst>
          <pc:docMk/>
          <pc:sldMk cId="163933412" sldId="531"/>
        </pc:sldMkLst>
      </pc:sldChg>
      <pc:sldChg chg="add del">
        <pc:chgData name="Khattab, Sherif" userId="c83b1e15-36f3-4f46-aceb-05aac24c545e" providerId="ADAL" clId="{523408FB-CDFF-CE44-819C-C4742C59D82D}" dt="2021-12-06T14:36:00.249" v="119"/>
        <pc:sldMkLst>
          <pc:docMk/>
          <pc:sldMk cId="1147308757" sldId="531"/>
        </pc:sldMkLst>
      </pc:sldChg>
      <pc:sldChg chg="add">
        <pc:chgData name="Khattab, Sherif" userId="c83b1e15-36f3-4f46-aceb-05aac24c545e" providerId="ADAL" clId="{523408FB-CDFF-CE44-819C-C4742C59D82D}" dt="2021-12-06T14:28:48.929" v="64"/>
        <pc:sldMkLst>
          <pc:docMk/>
          <pc:sldMk cId="807322607" sldId="555"/>
        </pc:sldMkLst>
      </pc:sldChg>
      <pc:sldChg chg="add del">
        <pc:chgData name="Khattab, Sherif" userId="c83b1e15-36f3-4f46-aceb-05aac24c545e" providerId="ADAL" clId="{523408FB-CDFF-CE44-819C-C4742C59D82D}" dt="2021-12-06T14:54:41.037" v="684"/>
        <pc:sldMkLst>
          <pc:docMk/>
          <pc:sldMk cId="1041995422" sldId="556"/>
        </pc:sldMkLst>
      </pc:sldChg>
      <pc:sldChg chg="add del">
        <pc:chgData name="Khattab, Sherif" userId="c83b1e15-36f3-4f46-aceb-05aac24c545e" providerId="ADAL" clId="{523408FB-CDFF-CE44-819C-C4742C59D82D}" dt="2021-12-06T14:54:33.783" v="682" actId="2696"/>
        <pc:sldMkLst>
          <pc:docMk/>
          <pc:sldMk cId="3193974366" sldId="556"/>
        </pc:sldMkLst>
      </pc:sldChg>
      <pc:sldChg chg="add del">
        <pc:chgData name="Khattab, Sherif" userId="c83b1e15-36f3-4f46-aceb-05aac24c545e" providerId="ADAL" clId="{523408FB-CDFF-CE44-819C-C4742C59D82D}" dt="2021-12-08T04:12:53.202" v="686" actId="2696"/>
        <pc:sldMkLst>
          <pc:docMk/>
          <pc:sldMk cId="3922004931" sldId="556"/>
        </pc:sldMkLst>
      </pc:sldChg>
      <pc:sldChg chg="add del">
        <pc:chgData name="Khattab, Sherif" userId="c83b1e15-36f3-4f46-aceb-05aac24c545e" providerId="ADAL" clId="{523408FB-CDFF-CE44-819C-C4742C59D82D}" dt="2021-12-06T14:31:42.346" v="65" actId="2696"/>
        <pc:sldMkLst>
          <pc:docMk/>
          <pc:sldMk cId="2039483453" sldId="558"/>
        </pc:sldMkLst>
      </pc:sldChg>
      <pc:sldChg chg="add">
        <pc:chgData name="Khattab, Sherif" userId="c83b1e15-36f3-4f46-aceb-05aac24c545e" providerId="ADAL" clId="{523408FB-CDFF-CE44-819C-C4742C59D82D}" dt="2021-12-06T14:28:48.929" v="64"/>
        <pc:sldMkLst>
          <pc:docMk/>
          <pc:sldMk cId="953032901" sldId="562"/>
        </pc:sldMkLst>
      </pc:sldChg>
      <pc:sldChg chg="add">
        <pc:chgData name="Khattab, Sherif" userId="c83b1e15-36f3-4f46-aceb-05aac24c545e" providerId="ADAL" clId="{523408FB-CDFF-CE44-819C-C4742C59D82D}" dt="2021-12-06T14:28:48.929" v="64"/>
        <pc:sldMkLst>
          <pc:docMk/>
          <pc:sldMk cId="16228426" sldId="698"/>
        </pc:sldMkLst>
      </pc:sldChg>
      <pc:sldChg chg="add">
        <pc:chgData name="Khattab, Sherif" userId="c83b1e15-36f3-4f46-aceb-05aac24c545e" providerId="ADAL" clId="{523408FB-CDFF-CE44-819C-C4742C59D82D}" dt="2021-12-06T14:28:48.929" v="64"/>
        <pc:sldMkLst>
          <pc:docMk/>
          <pc:sldMk cId="1303452213" sldId="699"/>
        </pc:sldMkLst>
      </pc:sldChg>
      <pc:sldChg chg="add del">
        <pc:chgData name="Khattab, Sherif" userId="c83b1e15-36f3-4f46-aceb-05aac24c545e" providerId="ADAL" clId="{523408FB-CDFF-CE44-819C-C4742C59D82D}" dt="2021-12-06T14:54:41.037" v="684"/>
        <pc:sldMkLst>
          <pc:docMk/>
          <pc:sldMk cId="1337798100" sldId="703"/>
        </pc:sldMkLst>
      </pc:sldChg>
      <pc:sldChg chg="add del">
        <pc:chgData name="Khattab, Sherif" userId="c83b1e15-36f3-4f46-aceb-05aac24c545e" providerId="ADAL" clId="{523408FB-CDFF-CE44-819C-C4742C59D82D}" dt="2021-12-06T14:54:33.783" v="682" actId="2696"/>
        <pc:sldMkLst>
          <pc:docMk/>
          <pc:sldMk cId="3203085433" sldId="703"/>
        </pc:sldMkLst>
      </pc:sldChg>
      <pc:sldChg chg="add del">
        <pc:chgData name="Khattab, Sherif" userId="c83b1e15-36f3-4f46-aceb-05aac24c545e" providerId="ADAL" clId="{523408FB-CDFF-CE44-819C-C4742C59D82D}" dt="2021-12-08T04:12:53.202" v="686" actId="2696"/>
        <pc:sldMkLst>
          <pc:docMk/>
          <pc:sldMk cId="4275992842" sldId="703"/>
        </pc:sldMkLst>
      </pc:sldChg>
      <pc:sldChg chg="add del">
        <pc:chgData name="Khattab, Sherif" userId="c83b1e15-36f3-4f46-aceb-05aac24c545e" providerId="ADAL" clId="{523408FB-CDFF-CE44-819C-C4742C59D82D}" dt="2021-12-08T04:12:53.202" v="686" actId="2696"/>
        <pc:sldMkLst>
          <pc:docMk/>
          <pc:sldMk cId="200665042" sldId="705"/>
        </pc:sldMkLst>
      </pc:sldChg>
      <pc:sldChg chg="add del">
        <pc:chgData name="Khattab, Sherif" userId="c83b1e15-36f3-4f46-aceb-05aac24c545e" providerId="ADAL" clId="{523408FB-CDFF-CE44-819C-C4742C59D82D}" dt="2021-12-08T04:12:53.202" v="686" actId="2696"/>
        <pc:sldMkLst>
          <pc:docMk/>
          <pc:sldMk cId="3235559476" sldId="708"/>
        </pc:sldMkLst>
      </pc:sldChg>
      <pc:sldChg chg="addSp delSp modSp new del mod">
        <pc:chgData name="Khattab, Sherif" userId="c83b1e15-36f3-4f46-aceb-05aac24c545e" providerId="ADAL" clId="{523408FB-CDFF-CE44-819C-C4742C59D82D}" dt="2021-12-08T04:12:53.202" v="686" actId="2696"/>
        <pc:sldMkLst>
          <pc:docMk/>
          <pc:sldMk cId="1823549696" sldId="709"/>
        </pc:sldMkLst>
        <pc:spChg chg="mod">
          <ac:chgData name="Khattab, Sherif" userId="c83b1e15-36f3-4f46-aceb-05aac24c545e" providerId="ADAL" clId="{523408FB-CDFF-CE44-819C-C4742C59D82D}" dt="2021-12-06T14:37:14.151" v="138" actId="20577"/>
          <ac:spMkLst>
            <pc:docMk/>
            <pc:sldMk cId="1823549696" sldId="709"/>
            <ac:spMk id="2" creationId="{AB501227-987B-3143-BA37-B12A966170D5}"/>
          </ac:spMkLst>
        </pc:spChg>
        <pc:spChg chg="del">
          <ac:chgData name="Khattab, Sherif" userId="c83b1e15-36f3-4f46-aceb-05aac24c545e" providerId="ADAL" clId="{523408FB-CDFF-CE44-819C-C4742C59D82D}" dt="2021-12-06T14:37:15.291" v="139"/>
          <ac:spMkLst>
            <pc:docMk/>
            <pc:sldMk cId="1823549696" sldId="709"/>
            <ac:spMk id="3" creationId="{B60D80D6-EB32-8145-9256-6783AED5C89B}"/>
          </ac:spMkLst>
        </pc:spChg>
        <pc:picChg chg="add mod">
          <ac:chgData name="Khattab, Sherif" userId="c83b1e15-36f3-4f46-aceb-05aac24c545e" providerId="ADAL" clId="{523408FB-CDFF-CE44-819C-C4742C59D82D}" dt="2021-12-06T14:37:15.291" v="139"/>
          <ac:picMkLst>
            <pc:docMk/>
            <pc:sldMk cId="1823549696" sldId="709"/>
            <ac:picMk id="6" creationId="{E6D0DCEE-B9F7-BE46-8CFD-275AFF2AF640}"/>
          </ac:picMkLst>
        </pc:picChg>
      </pc:sldChg>
      <pc:sldChg chg="add del">
        <pc:chgData name="Khattab, Sherif" userId="c83b1e15-36f3-4f46-aceb-05aac24c545e" providerId="ADAL" clId="{523408FB-CDFF-CE44-819C-C4742C59D82D}" dt="2021-12-06T14:54:08.225" v="676"/>
        <pc:sldMkLst>
          <pc:docMk/>
          <pc:sldMk cId="609521202" sldId="710"/>
        </pc:sldMkLst>
      </pc:sldChg>
      <pc:sldChg chg="modSp new del mod modAnim">
        <pc:chgData name="Khattab, Sherif" userId="c83b1e15-36f3-4f46-aceb-05aac24c545e" providerId="ADAL" clId="{523408FB-CDFF-CE44-819C-C4742C59D82D}" dt="2021-12-06T14:53:57.312" v="674" actId="2696"/>
        <pc:sldMkLst>
          <pc:docMk/>
          <pc:sldMk cId="1352390229" sldId="710"/>
        </pc:sldMkLst>
        <pc:spChg chg="mod">
          <ac:chgData name="Khattab, Sherif" userId="c83b1e15-36f3-4f46-aceb-05aac24c545e" providerId="ADAL" clId="{523408FB-CDFF-CE44-819C-C4742C59D82D}" dt="2021-12-06T14:39:03.012" v="180" actId="20577"/>
          <ac:spMkLst>
            <pc:docMk/>
            <pc:sldMk cId="1352390229" sldId="710"/>
            <ac:spMk id="2" creationId="{2E15CBA1-09BD-114E-94C2-D7510DED26BC}"/>
          </ac:spMkLst>
        </pc:spChg>
        <pc:spChg chg="mod">
          <ac:chgData name="Khattab, Sherif" userId="c83b1e15-36f3-4f46-aceb-05aac24c545e" providerId="ADAL" clId="{523408FB-CDFF-CE44-819C-C4742C59D82D}" dt="2021-12-06T14:46:54.550" v="334" actId="6549"/>
          <ac:spMkLst>
            <pc:docMk/>
            <pc:sldMk cId="1352390229" sldId="710"/>
            <ac:spMk id="3" creationId="{0B20C64F-84A6-824C-B93E-BDAD327C39EF}"/>
          </ac:spMkLst>
        </pc:spChg>
      </pc:sldChg>
      <pc:sldChg chg="add">
        <pc:chgData name="Khattab, Sherif" userId="c83b1e15-36f3-4f46-aceb-05aac24c545e" providerId="ADAL" clId="{523408FB-CDFF-CE44-819C-C4742C59D82D}" dt="2021-12-06T14:54:08.330" v="677"/>
        <pc:sldMkLst>
          <pc:docMk/>
          <pc:sldMk cId="1753233244" sldId="710"/>
        </pc:sldMkLst>
      </pc:sldChg>
      <pc:sldChg chg="add del">
        <pc:chgData name="Khattab, Sherif" userId="c83b1e15-36f3-4f46-aceb-05aac24c545e" providerId="ADAL" clId="{523408FB-CDFF-CE44-819C-C4742C59D82D}" dt="2021-12-08T04:12:53.202" v="686" actId="2696"/>
        <pc:sldMkLst>
          <pc:docMk/>
          <pc:sldMk cId="1913688752" sldId="711"/>
        </pc:sldMkLst>
      </pc:sldChg>
      <pc:sldChg chg="add del">
        <pc:chgData name="Khattab, Sherif" userId="c83b1e15-36f3-4f46-aceb-05aac24c545e" providerId="ADAL" clId="{523408FB-CDFF-CE44-819C-C4742C59D82D}" dt="2021-12-06T14:54:24.135" v="680"/>
        <pc:sldMkLst>
          <pc:docMk/>
          <pc:sldMk cId="2537941660" sldId="711"/>
        </pc:sldMkLst>
      </pc:sldChg>
      <pc:sldChg chg="modSp new del mod modAnim">
        <pc:chgData name="Khattab, Sherif" userId="c83b1e15-36f3-4f46-aceb-05aac24c545e" providerId="ADAL" clId="{523408FB-CDFF-CE44-819C-C4742C59D82D}" dt="2021-12-06T14:54:14.019" v="678" actId="2696"/>
        <pc:sldMkLst>
          <pc:docMk/>
          <pc:sldMk cId="4217275389" sldId="711"/>
        </pc:sldMkLst>
        <pc:spChg chg="mod">
          <ac:chgData name="Khattab, Sherif" userId="c83b1e15-36f3-4f46-aceb-05aac24c545e" providerId="ADAL" clId="{523408FB-CDFF-CE44-819C-C4742C59D82D}" dt="2021-12-06T14:47:49.878" v="392" actId="20577"/>
          <ac:spMkLst>
            <pc:docMk/>
            <pc:sldMk cId="4217275389" sldId="711"/>
            <ac:spMk id="2" creationId="{5EEBBF29-D6AE-3D46-B322-F63BBC637F63}"/>
          </ac:spMkLst>
        </pc:spChg>
        <pc:spChg chg="mod">
          <ac:chgData name="Khattab, Sherif" userId="c83b1e15-36f3-4f46-aceb-05aac24c545e" providerId="ADAL" clId="{523408FB-CDFF-CE44-819C-C4742C59D82D}" dt="2021-12-06T14:52:23.991" v="657" actId="20577"/>
          <ac:spMkLst>
            <pc:docMk/>
            <pc:sldMk cId="4217275389" sldId="711"/>
            <ac:spMk id="3" creationId="{E6159C59-D742-CA45-BA6D-E80F15A041A8}"/>
          </ac:spMkLst>
        </pc:spChg>
      </pc:sldChg>
      <pc:sldChg chg="modSp new del mod modAnim">
        <pc:chgData name="Khattab, Sherif" userId="c83b1e15-36f3-4f46-aceb-05aac24c545e" providerId="ADAL" clId="{523408FB-CDFF-CE44-819C-C4742C59D82D}" dt="2021-12-06T14:53:57.312" v="674" actId="2696"/>
        <pc:sldMkLst>
          <pc:docMk/>
          <pc:sldMk cId="542764267" sldId="712"/>
        </pc:sldMkLst>
        <pc:spChg chg="mod">
          <ac:chgData name="Khattab, Sherif" userId="c83b1e15-36f3-4f46-aceb-05aac24c545e" providerId="ADAL" clId="{523408FB-CDFF-CE44-819C-C4742C59D82D}" dt="2021-12-06T14:41:35.830" v="238" actId="20577"/>
          <ac:spMkLst>
            <pc:docMk/>
            <pc:sldMk cId="542764267" sldId="712"/>
            <ac:spMk id="2" creationId="{0B616BF1-ABCB-1A4F-AA99-7F7156F423E3}"/>
          </ac:spMkLst>
        </pc:spChg>
        <pc:spChg chg="mod">
          <ac:chgData name="Khattab, Sherif" userId="c83b1e15-36f3-4f46-aceb-05aac24c545e" providerId="ADAL" clId="{523408FB-CDFF-CE44-819C-C4742C59D82D}" dt="2021-12-06T14:47:09.996" v="341" actId="6549"/>
          <ac:spMkLst>
            <pc:docMk/>
            <pc:sldMk cId="542764267" sldId="712"/>
            <ac:spMk id="3" creationId="{30D94A82-51C9-274F-AFAF-0792D4E4A99C}"/>
          </ac:spMkLst>
        </pc:spChg>
      </pc:sldChg>
      <pc:sldChg chg="add del">
        <pc:chgData name="Khattab, Sherif" userId="c83b1e15-36f3-4f46-aceb-05aac24c545e" providerId="ADAL" clId="{523408FB-CDFF-CE44-819C-C4742C59D82D}" dt="2021-12-06T14:54:08.225" v="676"/>
        <pc:sldMkLst>
          <pc:docMk/>
          <pc:sldMk cId="561766708" sldId="712"/>
        </pc:sldMkLst>
      </pc:sldChg>
      <pc:sldChg chg="add">
        <pc:chgData name="Khattab, Sherif" userId="c83b1e15-36f3-4f46-aceb-05aac24c545e" providerId="ADAL" clId="{523408FB-CDFF-CE44-819C-C4742C59D82D}" dt="2021-12-06T14:54:08.330" v="677"/>
        <pc:sldMkLst>
          <pc:docMk/>
          <pc:sldMk cId="3291927071" sldId="712"/>
        </pc:sldMkLst>
      </pc:sldChg>
      <pc:sldChg chg="modSp new mod modAnim">
        <pc:chgData name="Khattab, Sherif" userId="c83b1e15-36f3-4f46-aceb-05aac24c545e" providerId="ADAL" clId="{523408FB-CDFF-CE44-819C-C4742C59D82D}" dt="2021-12-06T14:53:13.719" v="667"/>
        <pc:sldMkLst>
          <pc:docMk/>
          <pc:sldMk cId="1635867588" sldId="713"/>
        </pc:sldMkLst>
        <pc:spChg chg="mod">
          <ac:chgData name="Khattab, Sherif" userId="c83b1e15-36f3-4f46-aceb-05aac24c545e" providerId="ADAL" clId="{523408FB-CDFF-CE44-819C-C4742C59D82D}" dt="2021-12-06T14:50:21.549" v="591" actId="404"/>
          <ac:spMkLst>
            <pc:docMk/>
            <pc:sldMk cId="1635867588" sldId="713"/>
            <ac:spMk id="2" creationId="{3EBFF747-C4B5-A049-90F5-DFCB1E895084}"/>
          </ac:spMkLst>
        </pc:spChg>
        <pc:spChg chg="mod">
          <ac:chgData name="Khattab, Sherif" userId="c83b1e15-36f3-4f46-aceb-05aac24c545e" providerId="ADAL" clId="{523408FB-CDFF-CE44-819C-C4742C59D82D}" dt="2021-12-06T14:52:47.441" v="663" actId="20577"/>
          <ac:spMkLst>
            <pc:docMk/>
            <pc:sldMk cId="1635867588" sldId="713"/>
            <ac:spMk id="3" creationId="{EDB11207-613E-084B-94D5-7434097EBFA1}"/>
          </ac:spMkLst>
        </pc:spChg>
      </pc:sldChg>
      <pc:sldChg chg="modSp new mod modAnim">
        <pc:chgData name="Khattab, Sherif" userId="c83b1e15-36f3-4f46-aceb-05aac24c545e" providerId="ADAL" clId="{523408FB-CDFF-CE44-819C-C4742C59D82D}" dt="2021-12-06T14:53:06.556" v="665"/>
        <pc:sldMkLst>
          <pc:docMk/>
          <pc:sldMk cId="1365380585" sldId="714"/>
        </pc:sldMkLst>
        <pc:spChg chg="mod">
          <ac:chgData name="Khattab, Sherif" userId="c83b1e15-36f3-4f46-aceb-05aac24c545e" providerId="ADAL" clId="{523408FB-CDFF-CE44-819C-C4742C59D82D}" dt="2021-12-06T14:48:14.308" v="453" actId="20577"/>
          <ac:spMkLst>
            <pc:docMk/>
            <pc:sldMk cId="1365380585" sldId="714"/>
            <ac:spMk id="2" creationId="{3FACB2F5-C55B-1B4A-B417-64A6B5F160EA}"/>
          </ac:spMkLst>
        </pc:spChg>
        <pc:spChg chg="mod">
          <ac:chgData name="Khattab, Sherif" userId="c83b1e15-36f3-4f46-aceb-05aac24c545e" providerId="ADAL" clId="{523408FB-CDFF-CE44-819C-C4742C59D82D}" dt="2021-12-06T14:51:33.238" v="608" actId="5793"/>
          <ac:spMkLst>
            <pc:docMk/>
            <pc:sldMk cId="1365380585" sldId="714"/>
            <ac:spMk id="3" creationId="{DBF95FED-C6C1-7944-9556-872B89F2C9AD}"/>
          </ac:spMkLst>
        </pc:spChg>
      </pc:sldChg>
      <pc:sldChg chg="modSp new mod modAnim">
        <pc:chgData name="Khattab, Sherif" userId="c83b1e15-36f3-4f46-aceb-05aac24c545e" providerId="ADAL" clId="{523408FB-CDFF-CE44-819C-C4742C59D82D}" dt="2021-12-06T14:53:26.651" v="671"/>
        <pc:sldMkLst>
          <pc:docMk/>
          <pc:sldMk cId="2095213755" sldId="715"/>
        </pc:sldMkLst>
        <pc:spChg chg="mod">
          <ac:chgData name="Khattab, Sherif" userId="c83b1e15-36f3-4f46-aceb-05aac24c545e" providerId="ADAL" clId="{523408FB-CDFF-CE44-819C-C4742C59D82D}" dt="2021-12-06T14:51:51.529" v="635" actId="20577"/>
          <ac:spMkLst>
            <pc:docMk/>
            <pc:sldMk cId="2095213755" sldId="715"/>
            <ac:spMk id="2" creationId="{A2C776A8-C7BD-3343-BC13-532E2DB68802}"/>
          </ac:spMkLst>
        </pc:spChg>
        <pc:spChg chg="mod">
          <ac:chgData name="Khattab, Sherif" userId="c83b1e15-36f3-4f46-aceb-05aac24c545e" providerId="ADAL" clId="{523408FB-CDFF-CE44-819C-C4742C59D82D}" dt="2021-12-06T14:52:32.813" v="659" actId="20577"/>
          <ac:spMkLst>
            <pc:docMk/>
            <pc:sldMk cId="2095213755" sldId="715"/>
            <ac:spMk id="3" creationId="{A4264775-4F00-4949-A1A0-456BEC04A3A3}"/>
          </ac:spMkLst>
        </pc:spChg>
      </pc:sldChg>
      <pc:sldChg chg="modSp new mod modAnim">
        <pc:chgData name="Khattab, Sherif" userId="c83b1e15-36f3-4f46-aceb-05aac24c545e" providerId="ADAL" clId="{523408FB-CDFF-CE44-819C-C4742C59D82D}" dt="2021-12-06T14:53:20.438" v="669"/>
        <pc:sldMkLst>
          <pc:docMk/>
          <pc:sldMk cId="26423521" sldId="716"/>
        </pc:sldMkLst>
        <pc:spChg chg="mod">
          <ac:chgData name="Khattab, Sherif" userId="c83b1e15-36f3-4f46-aceb-05aac24c545e" providerId="ADAL" clId="{523408FB-CDFF-CE44-819C-C4742C59D82D}" dt="2021-12-06T14:49:51.688" v="571" actId="20577"/>
          <ac:spMkLst>
            <pc:docMk/>
            <pc:sldMk cId="26423521" sldId="716"/>
            <ac:spMk id="2" creationId="{8AEC6C76-39A8-C74E-B316-2B3E1F897B9C}"/>
          </ac:spMkLst>
        </pc:spChg>
        <pc:spChg chg="mod">
          <ac:chgData name="Khattab, Sherif" userId="c83b1e15-36f3-4f46-aceb-05aac24c545e" providerId="ADAL" clId="{523408FB-CDFF-CE44-819C-C4742C59D82D}" dt="2021-12-06T14:52:16.309" v="648" actId="14"/>
          <ac:spMkLst>
            <pc:docMk/>
            <pc:sldMk cId="26423521" sldId="716"/>
            <ac:spMk id="3" creationId="{FDF3FE4A-40F4-E447-BF7D-45351F56EBFC}"/>
          </ac:spMkLst>
        </pc:spChg>
      </pc:sldChg>
      <pc:sldMasterChg chg="del delSldLayout">
        <pc:chgData name="Khattab, Sherif" userId="c83b1e15-36f3-4f46-aceb-05aac24c545e" providerId="ADAL" clId="{523408FB-CDFF-CE44-819C-C4742C59D82D}" dt="2021-12-08T04:12:53.202" v="686" actId="2696"/>
        <pc:sldMasterMkLst>
          <pc:docMk/>
          <pc:sldMasterMk cId="1198637228" sldId="2147483652"/>
        </pc:sldMasterMkLst>
        <pc:sldLayoutChg chg="del">
          <pc:chgData name="Khattab, Sherif" userId="c83b1e15-36f3-4f46-aceb-05aac24c545e" providerId="ADAL" clId="{523408FB-CDFF-CE44-819C-C4742C59D82D}" dt="2021-12-08T04:12:53.202" v="686" actId="2696"/>
          <pc:sldLayoutMkLst>
            <pc:docMk/>
            <pc:sldMasterMk cId="1198637228" sldId="2147483652"/>
            <pc:sldLayoutMk cId="929402017" sldId="2147483653"/>
          </pc:sldLayoutMkLst>
        </pc:sldLayoutChg>
        <pc:sldLayoutChg chg="del">
          <pc:chgData name="Khattab, Sherif" userId="c83b1e15-36f3-4f46-aceb-05aac24c545e" providerId="ADAL" clId="{523408FB-CDFF-CE44-819C-C4742C59D82D}" dt="2021-12-08T04:12:53.202" v="686" actId="2696"/>
          <pc:sldLayoutMkLst>
            <pc:docMk/>
            <pc:sldMasterMk cId="1198637228" sldId="2147483652"/>
            <pc:sldLayoutMk cId="3325270971" sldId="2147483654"/>
          </pc:sldLayoutMkLst>
        </pc:sldLayoutChg>
        <pc:sldLayoutChg chg="del">
          <pc:chgData name="Khattab, Sherif" userId="c83b1e15-36f3-4f46-aceb-05aac24c545e" providerId="ADAL" clId="{523408FB-CDFF-CE44-819C-C4742C59D82D}" dt="2021-12-08T04:12:53.202" v="686" actId="2696"/>
          <pc:sldLayoutMkLst>
            <pc:docMk/>
            <pc:sldMasterMk cId="1198637228" sldId="2147483652"/>
            <pc:sldLayoutMk cId="2345597146" sldId="2147483655"/>
          </pc:sldLayoutMkLst>
        </pc:sldLayoutChg>
        <pc:sldLayoutChg chg="del">
          <pc:chgData name="Khattab, Sherif" userId="c83b1e15-36f3-4f46-aceb-05aac24c545e" providerId="ADAL" clId="{523408FB-CDFF-CE44-819C-C4742C59D82D}" dt="2021-12-08T04:12:53.202" v="686" actId="2696"/>
          <pc:sldLayoutMkLst>
            <pc:docMk/>
            <pc:sldMasterMk cId="1198637228" sldId="2147483652"/>
            <pc:sldLayoutMk cId="3262158680" sldId="2147483656"/>
          </pc:sldLayoutMkLst>
        </pc:sldLayoutChg>
        <pc:sldLayoutChg chg="del">
          <pc:chgData name="Khattab, Sherif" userId="c83b1e15-36f3-4f46-aceb-05aac24c545e" providerId="ADAL" clId="{523408FB-CDFF-CE44-819C-C4742C59D82D}" dt="2021-12-08T04:12:53.202" v="686" actId="2696"/>
          <pc:sldLayoutMkLst>
            <pc:docMk/>
            <pc:sldMasterMk cId="1198637228" sldId="2147483652"/>
            <pc:sldLayoutMk cId="38249506" sldId="2147483657"/>
          </pc:sldLayoutMkLst>
        </pc:sldLayoutChg>
        <pc:sldLayoutChg chg="del">
          <pc:chgData name="Khattab, Sherif" userId="c83b1e15-36f3-4f46-aceb-05aac24c545e" providerId="ADAL" clId="{523408FB-CDFF-CE44-819C-C4742C59D82D}" dt="2021-12-08T04:12:53.202" v="686" actId="2696"/>
          <pc:sldLayoutMkLst>
            <pc:docMk/>
            <pc:sldMasterMk cId="1198637228" sldId="2147483652"/>
            <pc:sldLayoutMk cId="1459281043" sldId="2147483658"/>
          </pc:sldLayoutMkLst>
        </pc:sldLayoutChg>
        <pc:sldLayoutChg chg="del">
          <pc:chgData name="Khattab, Sherif" userId="c83b1e15-36f3-4f46-aceb-05aac24c545e" providerId="ADAL" clId="{523408FB-CDFF-CE44-819C-C4742C59D82D}" dt="2021-12-08T04:12:53.202" v="686" actId="2696"/>
          <pc:sldLayoutMkLst>
            <pc:docMk/>
            <pc:sldMasterMk cId="1198637228" sldId="2147483652"/>
            <pc:sldLayoutMk cId="1883582814" sldId="2147483659"/>
          </pc:sldLayoutMkLst>
        </pc:sldLayoutChg>
        <pc:sldLayoutChg chg="del">
          <pc:chgData name="Khattab, Sherif" userId="c83b1e15-36f3-4f46-aceb-05aac24c545e" providerId="ADAL" clId="{523408FB-CDFF-CE44-819C-C4742C59D82D}" dt="2021-12-08T04:12:53.202" v="686" actId="2696"/>
          <pc:sldLayoutMkLst>
            <pc:docMk/>
            <pc:sldMasterMk cId="1198637228" sldId="2147483652"/>
            <pc:sldLayoutMk cId="1321170563" sldId="2147483660"/>
          </pc:sldLayoutMkLst>
        </pc:sldLayoutChg>
        <pc:sldLayoutChg chg="del">
          <pc:chgData name="Khattab, Sherif" userId="c83b1e15-36f3-4f46-aceb-05aac24c545e" providerId="ADAL" clId="{523408FB-CDFF-CE44-819C-C4742C59D82D}" dt="2021-12-08T04:12:53.202" v="686" actId="2696"/>
          <pc:sldLayoutMkLst>
            <pc:docMk/>
            <pc:sldMasterMk cId="1198637228" sldId="2147483652"/>
            <pc:sldLayoutMk cId="2067258414" sldId="2147483661"/>
          </pc:sldLayoutMkLst>
        </pc:sldLayoutChg>
        <pc:sldLayoutChg chg="del">
          <pc:chgData name="Khattab, Sherif" userId="c83b1e15-36f3-4f46-aceb-05aac24c545e" providerId="ADAL" clId="{523408FB-CDFF-CE44-819C-C4742C59D82D}" dt="2021-12-08T04:12:53.202" v="686" actId="2696"/>
          <pc:sldLayoutMkLst>
            <pc:docMk/>
            <pc:sldMasterMk cId="1198637228" sldId="2147483652"/>
            <pc:sldLayoutMk cId="263037970" sldId="2147483662"/>
          </pc:sldLayoutMkLst>
        </pc:sldLayoutChg>
        <pc:sldLayoutChg chg="del">
          <pc:chgData name="Khattab, Sherif" userId="c83b1e15-36f3-4f46-aceb-05aac24c545e" providerId="ADAL" clId="{523408FB-CDFF-CE44-819C-C4742C59D82D}" dt="2021-12-08T04:12:53.202" v="686" actId="2696"/>
          <pc:sldLayoutMkLst>
            <pc:docMk/>
            <pc:sldMasterMk cId="1198637228" sldId="2147483652"/>
            <pc:sldLayoutMk cId="997904025" sldId="2147483663"/>
          </pc:sldLayoutMkLst>
        </pc:sldLayoutChg>
        <pc:sldLayoutChg chg="del">
          <pc:chgData name="Khattab, Sherif" userId="c83b1e15-36f3-4f46-aceb-05aac24c545e" providerId="ADAL" clId="{523408FB-CDFF-CE44-819C-C4742C59D82D}" dt="2021-12-08T04:12:53.202" v="686" actId="2696"/>
          <pc:sldLayoutMkLst>
            <pc:docMk/>
            <pc:sldMasterMk cId="1198637228" sldId="2147483652"/>
            <pc:sldLayoutMk cId="589538471" sldId="2147483664"/>
          </pc:sldLayoutMkLst>
        </pc:sldLayoutChg>
        <pc:sldLayoutChg chg="del">
          <pc:chgData name="Khattab, Sherif" userId="c83b1e15-36f3-4f46-aceb-05aac24c545e" providerId="ADAL" clId="{523408FB-CDFF-CE44-819C-C4742C59D82D}" dt="2021-12-08T04:12:53.202" v="686" actId="2696"/>
          <pc:sldLayoutMkLst>
            <pc:docMk/>
            <pc:sldMasterMk cId="1198637228" sldId="2147483652"/>
            <pc:sldLayoutMk cId="3627301058" sldId="2147483665"/>
          </pc:sldLayoutMkLst>
        </pc:sldLayoutChg>
        <pc:sldLayoutChg chg="del">
          <pc:chgData name="Khattab, Sherif" userId="c83b1e15-36f3-4f46-aceb-05aac24c545e" providerId="ADAL" clId="{523408FB-CDFF-CE44-819C-C4742C59D82D}" dt="2021-12-08T04:12:53.202" v="686" actId="2696"/>
          <pc:sldLayoutMkLst>
            <pc:docMk/>
            <pc:sldMasterMk cId="1198637228" sldId="2147483652"/>
            <pc:sldLayoutMk cId="2979296334" sldId="2147483666"/>
          </pc:sldLayoutMkLst>
        </pc:sldLayoutChg>
        <pc:sldLayoutChg chg="del">
          <pc:chgData name="Khattab, Sherif" userId="c83b1e15-36f3-4f46-aceb-05aac24c545e" providerId="ADAL" clId="{523408FB-CDFF-CE44-819C-C4742C59D82D}" dt="2021-12-08T04:12:53.202" v="686" actId="2696"/>
          <pc:sldLayoutMkLst>
            <pc:docMk/>
            <pc:sldMasterMk cId="1198637228" sldId="2147483652"/>
            <pc:sldLayoutMk cId="2990443559" sldId="2147483667"/>
          </pc:sldLayoutMkLst>
        </pc:sldLayoutChg>
        <pc:sldLayoutChg chg="del">
          <pc:chgData name="Khattab, Sherif" userId="c83b1e15-36f3-4f46-aceb-05aac24c545e" providerId="ADAL" clId="{523408FB-CDFF-CE44-819C-C4742C59D82D}" dt="2021-12-08T04:12:53.202" v="686" actId="2696"/>
          <pc:sldLayoutMkLst>
            <pc:docMk/>
            <pc:sldMasterMk cId="1198637228" sldId="2147483652"/>
            <pc:sldLayoutMk cId="1905407487" sldId="2147483668"/>
          </pc:sldLayoutMkLst>
        </pc:sldLayoutChg>
        <pc:sldLayoutChg chg="del">
          <pc:chgData name="Khattab, Sherif" userId="c83b1e15-36f3-4f46-aceb-05aac24c545e" providerId="ADAL" clId="{523408FB-CDFF-CE44-819C-C4742C59D82D}" dt="2021-12-08T04:12:53.202" v="686" actId="2696"/>
          <pc:sldLayoutMkLst>
            <pc:docMk/>
            <pc:sldMasterMk cId="1198637228" sldId="2147483652"/>
            <pc:sldLayoutMk cId="969299239" sldId="2147483669"/>
          </pc:sldLayoutMkLst>
        </pc:sldLayoutChg>
        <pc:sldLayoutChg chg="del">
          <pc:chgData name="Khattab, Sherif" userId="c83b1e15-36f3-4f46-aceb-05aac24c545e" providerId="ADAL" clId="{523408FB-CDFF-CE44-819C-C4742C59D82D}" dt="2021-12-08T04:12:53.202" v="686" actId="2696"/>
          <pc:sldLayoutMkLst>
            <pc:docMk/>
            <pc:sldMasterMk cId="1198637228" sldId="2147483652"/>
            <pc:sldLayoutMk cId="188752839" sldId="2147483670"/>
          </pc:sldLayoutMkLst>
        </pc:sldLayoutChg>
        <pc:sldLayoutChg chg="del">
          <pc:chgData name="Khattab, Sherif" userId="c83b1e15-36f3-4f46-aceb-05aac24c545e" providerId="ADAL" clId="{523408FB-CDFF-CE44-819C-C4742C59D82D}" dt="2021-12-08T04:12:53.202" v="686" actId="2696"/>
          <pc:sldLayoutMkLst>
            <pc:docMk/>
            <pc:sldMasterMk cId="1198637228" sldId="2147483652"/>
            <pc:sldLayoutMk cId="1505862077" sldId="2147483671"/>
          </pc:sldLayoutMkLst>
        </pc:sldLayoutChg>
        <pc:sldLayoutChg chg="del">
          <pc:chgData name="Khattab, Sherif" userId="c83b1e15-36f3-4f46-aceb-05aac24c545e" providerId="ADAL" clId="{523408FB-CDFF-CE44-819C-C4742C59D82D}" dt="2021-12-08T04:12:53.202" v="686" actId="2696"/>
          <pc:sldLayoutMkLst>
            <pc:docMk/>
            <pc:sldMasterMk cId="1198637228" sldId="2147483652"/>
            <pc:sldLayoutMk cId="176717096" sldId="2147483672"/>
          </pc:sldLayoutMkLst>
        </pc:sldLayoutChg>
        <pc:sldLayoutChg chg="del">
          <pc:chgData name="Khattab, Sherif" userId="c83b1e15-36f3-4f46-aceb-05aac24c545e" providerId="ADAL" clId="{523408FB-CDFF-CE44-819C-C4742C59D82D}" dt="2021-12-08T04:12:53.202" v="686" actId="2696"/>
          <pc:sldLayoutMkLst>
            <pc:docMk/>
            <pc:sldMasterMk cId="1198637228" sldId="2147483652"/>
            <pc:sldLayoutMk cId="906634054" sldId="2147483673"/>
          </pc:sldLayoutMkLst>
        </pc:sldLayoutChg>
        <pc:sldLayoutChg chg="del">
          <pc:chgData name="Khattab, Sherif" userId="c83b1e15-36f3-4f46-aceb-05aac24c545e" providerId="ADAL" clId="{523408FB-CDFF-CE44-819C-C4742C59D82D}" dt="2021-12-08T04:12:53.202" v="686" actId="2696"/>
          <pc:sldLayoutMkLst>
            <pc:docMk/>
            <pc:sldMasterMk cId="1198637228" sldId="2147483652"/>
            <pc:sldLayoutMk cId="1070605020" sldId="2147483674"/>
          </pc:sldLayoutMkLst>
        </pc:sldLayoutChg>
        <pc:sldLayoutChg chg="del">
          <pc:chgData name="Khattab, Sherif" userId="c83b1e15-36f3-4f46-aceb-05aac24c545e" providerId="ADAL" clId="{523408FB-CDFF-CE44-819C-C4742C59D82D}" dt="2021-12-08T04:12:53.202" v="686" actId="2696"/>
          <pc:sldLayoutMkLst>
            <pc:docMk/>
            <pc:sldMasterMk cId="1198637228" sldId="2147483652"/>
            <pc:sldLayoutMk cId="3526584736" sldId="2147483675"/>
          </pc:sldLayoutMkLst>
        </pc:sldLayoutChg>
        <pc:sldLayoutChg chg="del">
          <pc:chgData name="Khattab, Sherif" userId="c83b1e15-36f3-4f46-aceb-05aac24c545e" providerId="ADAL" clId="{523408FB-CDFF-CE44-819C-C4742C59D82D}" dt="2021-12-08T04:12:53.202" v="686" actId="2696"/>
          <pc:sldLayoutMkLst>
            <pc:docMk/>
            <pc:sldMasterMk cId="1198637228" sldId="2147483652"/>
            <pc:sldLayoutMk cId="761923806" sldId="2147483676"/>
          </pc:sldLayoutMkLst>
        </pc:sldLayoutChg>
        <pc:sldLayoutChg chg="del">
          <pc:chgData name="Khattab, Sherif" userId="c83b1e15-36f3-4f46-aceb-05aac24c545e" providerId="ADAL" clId="{523408FB-CDFF-CE44-819C-C4742C59D82D}" dt="2021-12-08T04:12:53.202" v="686" actId="2696"/>
          <pc:sldLayoutMkLst>
            <pc:docMk/>
            <pc:sldMasterMk cId="1198637228" sldId="2147483652"/>
            <pc:sldLayoutMk cId="1357931422" sldId="2147483677"/>
          </pc:sldLayoutMkLst>
        </pc:sldLayoutChg>
        <pc:sldLayoutChg chg="del">
          <pc:chgData name="Khattab, Sherif" userId="c83b1e15-36f3-4f46-aceb-05aac24c545e" providerId="ADAL" clId="{523408FB-CDFF-CE44-819C-C4742C59D82D}" dt="2021-12-08T04:12:53.202" v="686" actId="2696"/>
          <pc:sldLayoutMkLst>
            <pc:docMk/>
            <pc:sldMasterMk cId="1198637228" sldId="2147483652"/>
            <pc:sldLayoutMk cId="3946489966" sldId="2147483678"/>
          </pc:sldLayoutMkLst>
        </pc:sldLayoutChg>
      </pc:sldMasterChg>
      <pc:sldMasterChg chg="del delSldLayout">
        <pc:chgData name="Khattab, Sherif" userId="c83b1e15-36f3-4f46-aceb-05aac24c545e" providerId="ADAL" clId="{523408FB-CDFF-CE44-819C-C4742C59D82D}" dt="2021-12-06T14:37:30.072" v="140" actId="2696"/>
        <pc:sldMasterMkLst>
          <pc:docMk/>
          <pc:sldMasterMk cId="3395909012" sldId="2147483652"/>
        </pc:sldMasterMkLst>
        <pc:sldLayoutChg chg="del">
          <pc:chgData name="Khattab, Sherif" userId="c83b1e15-36f3-4f46-aceb-05aac24c545e" providerId="ADAL" clId="{523408FB-CDFF-CE44-819C-C4742C59D82D}" dt="2021-12-06T14:37:30.072" v="140" actId="2696"/>
          <pc:sldLayoutMkLst>
            <pc:docMk/>
            <pc:sldMasterMk cId="3395909012" sldId="2147483652"/>
            <pc:sldLayoutMk cId="3118405718" sldId="2147483653"/>
          </pc:sldLayoutMkLst>
        </pc:sldLayoutChg>
        <pc:sldLayoutChg chg="del">
          <pc:chgData name="Khattab, Sherif" userId="c83b1e15-36f3-4f46-aceb-05aac24c545e" providerId="ADAL" clId="{523408FB-CDFF-CE44-819C-C4742C59D82D}" dt="2021-12-06T14:37:30.072" v="140" actId="2696"/>
          <pc:sldLayoutMkLst>
            <pc:docMk/>
            <pc:sldMasterMk cId="3395909012" sldId="2147483652"/>
            <pc:sldLayoutMk cId="1899087706" sldId="2147483654"/>
          </pc:sldLayoutMkLst>
        </pc:sldLayoutChg>
        <pc:sldLayoutChg chg="del">
          <pc:chgData name="Khattab, Sherif" userId="c83b1e15-36f3-4f46-aceb-05aac24c545e" providerId="ADAL" clId="{523408FB-CDFF-CE44-819C-C4742C59D82D}" dt="2021-12-06T14:37:30.072" v="140" actId="2696"/>
          <pc:sldLayoutMkLst>
            <pc:docMk/>
            <pc:sldMasterMk cId="3395909012" sldId="2147483652"/>
            <pc:sldLayoutMk cId="1506435127" sldId="2147483655"/>
          </pc:sldLayoutMkLst>
        </pc:sldLayoutChg>
        <pc:sldLayoutChg chg="del">
          <pc:chgData name="Khattab, Sherif" userId="c83b1e15-36f3-4f46-aceb-05aac24c545e" providerId="ADAL" clId="{523408FB-CDFF-CE44-819C-C4742C59D82D}" dt="2021-12-06T14:37:30.072" v="140" actId="2696"/>
          <pc:sldLayoutMkLst>
            <pc:docMk/>
            <pc:sldMasterMk cId="3395909012" sldId="2147483652"/>
            <pc:sldLayoutMk cId="1014647983" sldId="2147483656"/>
          </pc:sldLayoutMkLst>
        </pc:sldLayoutChg>
        <pc:sldLayoutChg chg="del">
          <pc:chgData name="Khattab, Sherif" userId="c83b1e15-36f3-4f46-aceb-05aac24c545e" providerId="ADAL" clId="{523408FB-CDFF-CE44-819C-C4742C59D82D}" dt="2021-12-06T14:37:30.072" v="140" actId="2696"/>
          <pc:sldLayoutMkLst>
            <pc:docMk/>
            <pc:sldMasterMk cId="3395909012" sldId="2147483652"/>
            <pc:sldLayoutMk cId="4098796565" sldId="2147483657"/>
          </pc:sldLayoutMkLst>
        </pc:sldLayoutChg>
        <pc:sldLayoutChg chg="del">
          <pc:chgData name="Khattab, Sherif" userId="c83b1e15-36f3-4f46-aceb-05aac24c545e" providerId="ADAL" clId="{523408FB-CDFF-CE44-819C-C4742C59D82D}" dt="2021-12-06T14:37:30.072" v="140" actId="2696"/>
          <pc:sldLayoutMkLst>
            <pc:docMk/>
            <pc:sldMasterMk cId="3395909012" sldId="2147483652"/>
            <pc:sldLayoutMk cId="3126080839" sldId="2147483658"/>
          </pc:sldLayoutMkLst>
        </pc:sldLayoutChg>
        <pc:sldLayoutChg chg="del">
          <pc:chgData name="Khattab, Sherif" userId="c83b1e15-36f3-4f46-aceb-05aac24c545e" providerId="ADAL" clId="{523408FB-CDFF-CE44-819C-C4742C59D82D}" dt="2021-12-06T14:37:30.072" v="140" actId="2696"/>
          <pc:sldLayoutMkLst>
            <pc:docMk/>
            <pc:sldMasterMk cId="3395909012" sldId="2147483652"/>
            <pc:sldLayoutMk cId="1311788593" sldId="2147483659"/>
          </pc:sldLayoutMkLst>
        </pc:sldLayoutChg>
        <pc:sldLayoutChg chg="del">
          <pc:chgData name="Khattab, Sherif" userId="c83b1e15-36f3-4f46-aceb-05aac24c545e" providerId="ADAL" clId="{523408FB-CDFF-CE44-819C-C4742C59D82D}" dt="2021-12-06T14:37:30.072" v="140" actId="2696"/>
          <pc:sldLayoutMkLst>
            <pc:docMk/>
            <pc:sldMasterMk cId="3395909012" sldId="2147483652"/>
            <pc:sldLayoutMk cId="446919538" sldId="2147483660"/>
          </pc:sldLayoutMkLst>
        </pc:sldLayoutChg>
        <pc:sldLayoutChg chg="del">
          <pc:chgData name="Khattab, Sherif" userId="c83b1e15-36f3-4f46-aceb-05aac24c545e" providerId="ADAL" clId="{523408FB-CDFF-CE44-819C-C4742C59D82D}" dt="2021-12-06T14:37:30.072" v="140" actId="2696"/>
          <pc:sldLayoutMkLst>
            <pc:docMk/>
            <pc:sldMasterMk cId="3395909012" sldId="2147483652"/>
            <pc:sldLayoutMk cId="1272650287" sldId="2147483661"/>
          </pc:sldLayoutMkLst>
        </pc:sldLayoutChg>
        <pc:sldLayoutChg chg="del">
          <pc:chgData name="Khattab, Sherif" userId="c83b1e15-36f3-4f46-aceb-05aac24c545e" providerId="ADAL" clId="{523408FB-CDFF-CE44-819C-C4742C59D82D}" dt="2021-12-06T14:37:30.072" v="140" actId="2696"/>
          <pc:sldLayoutMkLst>
            <pc:docMk/>
            <pc:sldMasterMk cId="3395909012" sldId="2147483652"/>
            <pc:sldLayoutMk cId="529427490" sldId="2147483662"/>
          </pc:sldLayoutMkLst>
        </pc:sldLayoutChg>
        <pc:sldLayoutChg chg="del">
          <pc:chgData name="Khattab, Sherif" userId="c83b1e15-36f3-4f46-aceb-05aac24c545e" providerId="ADAL" clId="{523408FB-CDFF-CE44-819C-C4742C59D82D}" dt="2021-12-06T14:37:30.072" v="140" actId="2696"/>
          <pc:sldLayoutMkLst>
            <pc:docMk/>
            <pc:sldMasterMk cId="3395909012" sldId="2147483652"/>
            <pc:sldLayoutMk cId="174545053" sldId="2147483663"/>
          </pc:sldLayoutMkLst>
        </pc:sldLayoutChg>
        <pc:sldLayoutChg chg="del">
          <pc:chgData name="Khattab, Sherif" userId="c83b1e15-36f3-4f46-aceb-05aac24c545e" providerId="ADAL" clId="{523408FB-CDFF-CE44-819C-C4742C59D82D}" dt="2021-12-06T14:37:30.072" v="140" actId="2696"/>
          <pc:sldLayoutMkLst>
            <pc:docMk/>
            <pc:sldMasterMk cId="3395909012" sldId="2147483652"/>
            <pc:sldLayoutMk cId="1303074647" sldId="2147483664"/>
          </pc:sldLayoutMkLst>
        </pc:sldLayoutChg>
        <pc:sldLayoutChg chg="del">
          <pc:chgData name="Khattab, Sherif" userId="c83b1e15-36f3-4f46-aceb-05aac24c545e" providerId="ADAL" clId="{523408FB-CDFF-CE44-819C-C4742C59D82D}" dt="2021-12-06T14:37:30.072" v="140" actId="2696"/>
          <pc:sldLayoutMkLst>
            <pc:docMk/>
            <pc:sldMasterMk cId="3395909012" sldId="2147483652"/>
            <pc:sldLayoutMk cId="1776195197" sldId="2147483665"/>
          </pc:sldLayoutMkLst>
        </pc:sldLayoutChg>
        <pc:sldLayoutChg chg="del">
          <pc:chgData name="Khattab, Sherif" userId="c83b1e15-36f3-4f46-aceb-05aac24c545e" providerId="ADAL" clId="{523408FB-CDFF-CE44-819C-C4742C59D82D}" dt="2021-12-06T14:37:30.072" v="140" actId="2696"/>
          <pc:sldLayoutMkLst>
            <pc:docMk/>
            <pc:sldMasterMk cId="3395909012" sldId="2147483652"/>
            <pc:sldLayoutMk cId="4223805172" sldId="2147483666"/>
          </pc:sldLayoutMkLst>
        </pc:sldLayoutChg>
        <pc:sldLayoutChg chg="del">
          <pc:chgData name="Khattab, Sherif" userId="c83b1e15-36f3-4f46-aceb-05aac24c545e" providerId="ADAL" clId="{523408FB-CDFF-CE44-819C-C4742C59D82D}" dt="2021-12-06T14:37:30.072" v="140" actId="2696"/>
          <pc:sldLayoutMkLst>
            <pc:docMk/>
            <pc:sldMasterMk cId="3395909012" sldId="2147483652"/>
            <pc:sldLayoutMk cId="1414772609" sldId="2147483667"/>
          </pc:sldLayoutMkLst>
        </pc:sldLayoutChg>
        <pc:sldLayoutChg chg="del">
          <pc:chgData name="Khattab, Sherif" userId="c83b1e15-36f3-4f46-aceb-05aac24c545e" providerId="ADAL" clId="{523408FB-CDFF-CE44-819C-C4742C59D82D}" dt="2021-12-06T14:37:30.072" v="140" actId="2696"/>
          <pc:sldLayoutMkLst>
            <pc:docMk/>
            <pc:sldMasterMk cId="3395909012" sldId="2147483652"/>
            <pc:sldLayoutMk cId="2268683064" sldId="2147483668"/>
          </pc:sldLayoutMkLst>
        </pc:sldLayoutChg>
        <pc:sldLayoutChg chg="del">
          <pc:chgData name="Khattab, Sherif" userId="c83b1e15-36f3-4f46-aceb-05aac24c545e" providerId="ADAL" clId="{523408FB-CDFF-CE44-819C-C4742C59D82D}" dt="2021-12-06T14:37:30.072" v="140" actId="2696"/>
          <pc:sldLayoutMkLst>
            <pc:docMk/>
            <pc:sldMasterMk cId="3395909012" sldId="2147483652"/>
            <pc:sldLayoutMk cId="4053813222" sldId="2147483669"/>
          </pc:sldLayoutMkLst>
        </pc:sldLayoutChg>
        <pc:sldLayoutChg chg="del">
          <pc:chgData name="Khattab, Sherif" userId="c83b1e15-36f3-4f46-aceb-05aac24c545e" providerId="ADAL" clId="{523408FB-CDFF-CE44-819C-C4742C59D82D}" dt="2021-12-06T14:37:30.072" v="140" actId="2696"/>
          <pc:sldLayoutMkLst>
            <pc:docMk/>
            <pc:sldMasterMk cId="3395909012" sldId="2147483652"/>
            <pc:sldLayoutMk cId="1336644298" sldId="2147483670"/>
          </pc:sldLayoutMkLst>
        </pc:sldLayoutChg>
        <pc:sldLayoutChg chg="del">
          <pc:chgData name="Khattab, Sherif" userId="c83b1e15-36f3-4f46-aceb-05aac24c545e" providerId="ADAL" clId="{523408FB-CDFF-CE44-819C-C4742C59D82D}" dt="2021-12-06T14:37:30.072" v="140" actId="2696"/>
          <pc:sldLayoutMkLst>
            <pc:docMk/>
            <pc:sldMasterMk cId="3395909012" sldId="2147483652"/>
            <pc:sldLayoutMk cId="804297430" sldId="2147483671"/>
          </pc:sldLayoutMkLst>
        </pc:sldLayoutChg>
        <pc:sldLayoutChg chg="del">
          <pc:chgData name="Khattab, Sherif" userId="c83b1e15-36f3-4f46-aceb-05aac24c545e" providerId="ADAL" clId="{523408FB-CDFF-CE44-819C-C4742C59D82D}" dt="2021-12-06T14:37:30.072" v="140" actId="2696"/>
          <pc:sldLayoutMkLst>
            <pc:docMk/>
            <pc:sldMasterMk cId="3395909012" sldId="2147483652"/>
            <pc:sldLayoutMk cId="510635613" sldId="2147483672"/>
          </pc:sldLayoutMkLst>
        </pc:sldLayoutChg>
        <pc:sldLayoutChg chg="del">
          <pc:chgData name="Khattab, Sherif" userId="c83b1e15-36f3-4f46-aceb-05aac24c545e" providerId="ADAL" clId="{523408FB-CDFF-CE44-819C-C4742C59D82D}" dt="2021-12-06T14:37:30.072" v="140" actId="2696"/>
          <pc:sldLayoutMkLst>
            <pc:docMk/>
            <pc:sldMasterMk cId="3395909012" sldId="2147483652"/>
            <pc:sldLayoutMk cId="2489473889" sldId="2147483673"/>
          </pc:sldLayoutMkLst>
        </pc:sldLayoutChg>
        <pc:sldLayoutChg chg="del">
          <pc:chgData name="Khattab, Sherif" userId="c83b1e15-36f3-4f46-aceb-05aac24c545e" providerId="ADAL" clId="{523408FB-CDFF-CE44-819C-C4742C59D82D}" dt="2021-12-06T14:37:30.072" v="140" actId="2696"/>
          <pc:sldLayoutMkLst>
            <pc:docMk/>
            <pc:sldMasterMk cId="3395909012" sldId="2147483652"/>
            <pc:sldLayoutMk cId="454066964" sldId="2147483674"/>
          </pc:sldLayoutMkLst>
        </pc:sldLayoutChg>
        <pc:sldLayoutChg chg="del">
          <pc:chgData name="Khattab, Sherif" userId="c83b1e15-36f3-4f46-aceb-05aac24c545e" providerId="ADAL" clId="{523408FB-CDFF-CE44-819C-C4742C59D82D}" dt="2021-12-06T14:37:30.072" v="140" actId="2696"/>
          <pc:sldLayoutMkLst>
            <pc:docMk/>
            <pc:sldMasterMk cId="3395909012" sldId="2147483652"/>
            <pc:sldLayoutMk cId="4233109082" sldId="2147483675"/>
          </pc:sldLayoutMkLst>
        </pc:sldLayoutChg>
        <pc:sldLayoutChg chg="del">
          <pc:chgData name="Khattab, Sherif" userId="c83b1e15-36f3-4f46-aceb-05aac24c545e" providerId="ADAL" clId="{523408FB-CDFF-CE44-819C-C4742C59D82D}" dt="2021-12-06T14:37:30.072" v="140" actId="2696"/>
          <pc:sldLayoutMkLst>
            <pc:docMk/>
            <pc:sldMasterMk cId="3395909012" sldId="2147483652"/>
            <pc:sldLayoutMk cId="363257466" sldId="2147483676"/>
          </pc:sldLayoutMkLst>
        </pc:sldLayoutChg>
        <pc:sldLayoutChg chg="del">
          <pc:chgData name="Khattab, Sherif" userId="c83b1e15-36f3-4f46-aceb-05aac24c545e" providerId="ADAL" clId="{523408FB-CDFF-CE44-819C-C4742C59D82D}" dt="2021-12-06T14:37:30.072" v="140" actId="2696"/>
          <pc:sldLayoutMkLst>
            <pc:docMk/>
            <pc:sldMasterMk cId="3395909012" sldId="2147483652"/>
            <pc:sldLayoutMk cId="1105865812" sldId="2147483677"/>
          </pc:sldLayoutMkLst>
        </pc:sldLayoutChg>
        <pc:sldLayoutChg chg="del">
          <pc:chgData name="Khattab, Sherif" userId="c83b1e15-36f3-4f46-aceb-05aac24c545e" providerId="ADAL" clId="{523408FB-CDFF-CE44-819C-C4742C59D82D}" dt="2021-12-06T14:37:30.072" v="140" actId="2696"/>
          <pc:sldLayoutMkLst>
            <pc:docMk/>
            <pc:sldMasterMk cId="3395909012" sldId="2147483652"/>
            <pc:sldLayoutMk cId="1400709027" sldId="2147483678"/>
          </pc:sldLayoutMkLst>
        </pc:sldLayoutChg>
      </pc:sldMasterChg>
    </pc:docChg>
  </pc:docChgLst>
  <pc:docChgLst>
    <pc:chgData name="Khattab, Sherif" userId="c83b1e15-36f3-4f46-aceb-05aac24c545e" providerId="ADAL" clId="{7374F18A-FB69-FC41-A853-C586E61CC8AB}"/>
    <pc:docChg chg="custSel addSld delSld modSld">
      <pc:chgData name="Khattab, Sherif" userId="c83b1e15-36f3-4f46-aceb-05aac24c545e" providerId="ADAL" clId="{7374F18A-FB69-FC41-A853-C586E61CC8AB}" dt="2021-03-02T05:31:51.720" v="404"/>
      <pc:docMkLst>
        <pc:docMk/>
      </pc:docMkLst>
      <pc:sldChg chg="del">
        <pc:chgData name="Khattab, Sherif" userId="c83b1e15-36f3-4f46-aceb-05aac24c545e" providerId="ADAL" clId="{7374F18A-FB69-FC41-A853-C586E61CC8AB}" dt="2021-03-02T05:20:47.899" v="13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7374F18A-FB69-FC41-A853-C586E61CC8AB}" dt="2021-03-02T05:20:56.543" v="26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7374F18A-FB69-FC41-A853-C586E61CC8AB}" dt="2021-03-02T05:20:44.903" v="0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7374F18A-FB69-FC41-A853-C586E61CC8AB}" dt="2021-03-02T05:22:37.603" v="188" actId="2696"/>
        <pc:sldMkLst>
          <pc:docMk/>
          <pc:sldMk cId="30550501" sldId="462"/>
        </pc:sldMkLst>
      </pc:sldChg>
      <pc:sldChg chg="del">
        <pc:chgData name="Khattab, Sherif" userId="c83b1e15-36f3-4f46-aceb-05aac24c545e" providerId="ADAL" clId="{7374F18A-FB69-FC41-A853-C586E61CC8AB}" dt="2021-03-02T05:20:52.072" v="22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7374F18A-FB69-FC41-A853-C586E61CC8AB}" dt="2021-03-02T05:20:54.439" v="23" actId="2696"/>
        <pc:sldMkLst>
          <pc:docMk/>
          <pc:sldMk cId="2156977365" sldId="46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050025745" sldId="48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42669177" sldId="48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033252372" sldId="48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892110939" sldId="48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412671351" sldId="48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36669778" sldId="486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482587836" sldId="487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936848013" sldId="488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132993662" sldId="489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537398195" sldId="490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907216448" sldId="49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36025134" sldId="49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231356886" sldId="49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872131497" sldId="49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089473434" sldId="495"/>
        </pc:sldMkLst>
      </pc:sldChg>
      <pc:sldChg chg="modSp mod modAnim">
        <pc:chgData name="Khattab, Sherif" userId="c83b1e15-36f3-4f46-aceb-05aac24c545e" providerId="ADAL" clId="{7374F18A-FB69-FC41-A853-C586E61CC8AB}" dt="2021-03-02T05:22:23.732" v="184" actId="33524"/>
        <pc:sldMkLst>
          <pc:docMk/>
          <pc:sldMk cId="702367729" sldId="496"/>
        </pc:sldMkLst>
        <pc:spChg chg="mod">
          <ac:chgData name="Khattab, Sherif" userId="c83b1e15-36f3-4f46-aceb-05aac24c545e" providerId="ADAL" clId="{7374F18A-FB69-FC41-A853-C586E61CC8AB}" dt="2021-03-02T05:22:23.732" v="184" actId="33524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7374F18A-FB69-FC41-A853-C586E61CC8AB}" dt="2021-03-02T05:31:36.669" v="400"/>
        <pc:sldMkLst>
          <pc:docMk/>
          <pc:sldMk cId="4202616107" sldId="500"/>
        </pc:sldMkLst>
        <pc:spChg chg="mod">
          <ac:chgData name="Khattab, Sherif" userId="c83b1e15-36f3-4f46-aceb-05aac24c545e" providerId="ADAL" clId="{7374F18A-FB69-FC41-A853-C586E61CC8AB}" dt="2021-03-02T05:30:43.234" v="36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7374F18A-FB69-FC41-A853-C586E61CC8AB}" dt="2021-03-02T05:31:07.383" v="391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7374F18A-FB69-FC41-A853-C586E61CC8AB}" dt="2021-03-02T05:22:50.071" v="190" actId="21"/>
        <pc:sldMkLst>
          <pc:docMk/>
          <pc:sldMk cId="2116864396" sldId="505"/>
        </pc:sldMkLst>
        <pc:spChg chg="mod">
          <ac:chgData name="Khattab, Sherif" userId="c83b1e15-36f3-4f46-aceb-05aac24c545e" providerId="ADAL" clId="{7374F18A-FB69-FC41-A853-C586E61CC8AB}" dt="2021-03-02T05:22:50.071" v="190" actId="2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7374F18A-FB69-FC41-A853-C586E61CC8AB}" dt="2021-03-02T05:22:54.264" v="191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7374F18A-FB69-FC41-A853-C586E61CC8AB}" dt="2021-03-02T05:22:54.264" v="191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7374F18A-FB69-FC41-A853-C586E61CC8AB}" dt="2021-03-02T05:22:36.274" v="187" actId="2696"/>
        <pc:sldMkLst>
          <pc:docMk/>
          <pc:sldMk cId="2126070970" sldId="520"/>
        </pc:sldMkLst>
      </pc:sldChg>
      <pc:sldChg chg="del">
        <pc:chgData name="Khattab, Sherif" userId="c83b1e15-36f3-4f46-aceb-05aac24c545e" providerId="ADAL" clId="{7374F18A-FB69-FC41-A853-C586E61CC8AB}" dt="2021-03-02T05:22:36" v="186" actId="2696"/>
        <pc:sldMkLst>
          <pc:docMk/>
          <pc:sldMk cId="3688450523" sldId="521"/>
        </pc:sldMkLst>
      </pc:sldChg>
      <pc:sldChg chg="del">
        <pc:chgData name="Khattab, Sherif" userId="c83b1e15-36f3-4f46-aceb-05aac24c545e" providerId="ADAL" clId="{7374F18A-FB69-FC41-A853-C586E61CC8AB}" dt="2021-03-02T05:22:35.373" v="185" actId="2696"/>
        <pc:sldMkLst>
          <pc:docMk/>
          <pc:sldMk cId="2393077361" sldId="522"/>
        </pc:sldMkLst>
      </pc:sldChg>
      <pc:sldChg chg="del">
        <pc:chgData name="Khattab, Sherif" userId="c83b1e15-36f3-4f46-aceb-05aac24c545e" providerId="ADAL" clId="{7374F18A-FB69-FC41-A853-C586E61CC8AB}" dt="2021-03-02T05:20:45.821" v="2" actId="2696"/>
        <pc:sldMkLst>
          <pc:docMk/>
          <pc:sldMk cId="2987249071" sldId="523"/>
        </pc:sldMkLst>
      </pc:sldChg>
      <pc:sldChg chg="del">
        <pc:chgData name="Khattab, Sherif" userId="c83b1e15-36f3-4f46-aceb-05aac24c545e" providerId="ADAL" clId="{7374F18A-FB69-FC41-A853-C586E61CC8AB}" dt="2021-03-02T05:20:45.953" v="3" actId="2696"/>
        <pc:sldMkLst>
          <pc:docMk/>
          <pc:sldMk cId="1810255753" sldId="524"/>
        </pc:sldMkLst>
      </pc:sldChg>
      <pc:sldChg chg="del">
        <pc:chgData name="Khattab, Sherif" userId="c83b1e15-36f3-4f46-aceb-05aac24c545e" providerId="ADAL" clId="{7374F18A-FB69-FC41-A853-C586E61CC8AB}" dt="2021-03-02T05:20:46.369" v="4" actId="2696"/>
        <pc:sldMkLst>
          <pc:docMk/>
          <pc:sldMk cId="1613586742" sldId="525"/>
        </pc:sldMkLst>
      </pc:sldChg>
      <pc:sldChg chg="del">
        <pc:chgData name="Khattab, Sherif" userId="c83b1e15-36f3-4f46-aceb-05aac24c545e" providerId="ADAL" clId="{7374F18A-FB69-FC41-A853-C586E61CC8AB}" dt="2021-03-02T05:20:46.485" v="5" actId="2696"/>
        <pc:sldMkLst>
          <pc:docMk/>
          <pc:sldMk cId="1883276906" sldId="526"/>
        </pc:sldMkLst>
      </pc:sldChg>
      <pc:sldChg chg="del">
        <pc:chgData name="Khattab, Sherif" userId="c83b1e15-36f3-4f46-aceb-05aac24c545e" providerId="ADAL" clId="{7374F18A-FB69-FC41-A853-C586E61CC8AB}" dt="2021-03-02T05:20:45.410" v="1" actId="2696"/>
        <pc:sldMkLst>
          <pc:docMk/>
          <pc:sldMk cId="725852215" sldId="527"/>
        </pc:sldMkLst>
      </pc:sldChg>
      <pc:sldChg chg="del">
        <pc:chgData name="Khattab, Sherif" userId="c83b1e15-36f3-4f46-aceb-05aac24c545e" providerId="ADAL" clId="{7374F18A-FB69-FC41-A853-C586E61CC8AB}" dt="2021-03-02T05:20:46.596" v="6" actId="2696"/>
        <pc:sldMkLst>
          <pc:docMk/>
          <pc:sldMk cId="2733511410" sldId="528"/>
        </pc:sldMkLst>
      </pc:sldChg>
      <pc:sldChg chg="del">
        <pc:chgData name="Khattab, Sherif" userId="c83b1e15-36f3-4f46-aceb-05aac24c545e" providerId="ADAL" clId="{7374F18A-FB69-FC41-A853-C586E61CC8AB}" dt="2021-03-02T05:20:47.010" v="7" actId="2696"/>
        <pc:sldMkLst>
          <pc:docMk/>
          <pc:sldMk cId="2369676605" sldId="529"/>
        </pc:sldMkLst>
      </pc:sldChg>
      <pc:sldChg chg="del">
        <pc:chgData name="Khattab, Sherif" userId="c83b1e15-36f3-4f46-aceb-05aac24c545e" providerId="ADAL" clId="{7374F18A-FB69-FC41-A853-C586E61CC8AB}" dt="2021-03-02T05:20:47.135" v="8" actId="2696"/>
        <pc:sldMkLst>
          <pc:docMk/>
          <pc:sldMk cId="2849079961" sldId="530"/>
        </pc:sldMkLst>
      </pc:sldChg>
      <pc:sldChg chg="del">
        <pc:chgData name="Khattab, Sherif" userId="c83b1e15-36f3-4f46-aceb-05aac24c545e" providerId="ADAL" clId="{7374F18A-FB69-FC41-A853-C586E61CC8AB}" dt="2021-03-02T05:20:47.258" v="9" actId="2696"/>
        <pc:sldMkLst>
          <pc:docMk/>
          <pc:sldMk cId="198862008" sldId="531"/>
        </pc:sldMkLst>
      </pc:sldChg>
      <pc:sldChg chg="del">
        <pc:chgData name="Khattab, Sherif" userId="c83b1e15-36f3-4f46-aceb-05aac24c545e" providerId="ADAL" clId="{7374F18A-FB69-FC41-A853-C586E61CC8AB}" dt="2021-03-02T05:20:47.396" v="10" actId="2696"/>
        <pc:sldMkLst>
          <pc:docMk/>
          <pc:sldMk cId="3242586881" sldId="532"/>
        </pc:sldMkLst>
      </pc:sldChg>
      <pc:sldChg chg="del">
        <pc:chgData name="Khattab, Sherif" userId="c83b1e15-36f3-4f46-aceb-05aac24c545e" providerId="ADAL" clId="{7374F18A-FB69-FC41-A853-C586E61CC8AB}" dt="2021-03-02T05:20:47.807" v="11" actId="2696"/>
        <pc:sldMkLst>
          <pc:docMk/>
          <pc:sldMk cId="202149894" sldId="533"/>
        </pc:sldMkLst>
      </pc:sldChg>
      <pc:sldChg chg="del">
        <pc:chgData name="Khattab, Sherif" userId="c83b1e15-36f3-4f46-aceb-05aac24c545e" providerId="ADAL" clId="{7374F18A-FB69-FC41-A853-C586E61CC8AB}" dt="2021-03-02T05:20:47.871" v="12" actId="2696"/>
        <pc:sldMkLst>
          <pc:docMk/>
          <pc:sldMk cId="1862553252" sldId="534"/>
        </pc:sldMkLst>
      </pc:sldChg>
      <pc:sldChg chg="del">
        <pc:chgData name="Khattab, Sherif" userId="c83b1e15-36f3-4f46-aceb-05aac24c545e" providerId="ADAL" clId="{7374F18A-FB69-FC41-A853-C586E61CC8AB}" dt="2021-03-02T05:20:48.109" v="14" actId="2696"/>
        <pc:sldMkLst>
          <pc:docMk/>
          <pc:sldMk cId="2560037637" sldId="535"/>
        </pc:sldMkLst>
      </pc:sldChg>
      <pc:sldChg chg="del">
        <pc:chgData name="Khattab, Sherif" userId="c83b1e15-36f3-4f46-aceb-05aac24c545e" providerId="ADAL" clId="{7374F18A-FB69-FC41-A853-C586E61CC8AB}" dt="2021-03-02T05:20:49.009" v="15" actId="2696"/>
        <pc:sldMkLst>
          <pc:docMk/>
          <pc:sldMk cId="2261657990" sldId="536"/>
        </pc:sldMkLst>
      </pc:sldChg>
      <pc:sldChg chg="del">
        <pc:chgData name="Khattab, Sherif" userId="c83b1e15-36f3-4f46-aceb-05aac24c545e" providerId="ADAL" clId="{7374F18A-FB69-FC41-A853-C586E61CC8AB}" dt="2021-03-02T05:20:49.837" v="17" actId="2696"/>
        <pc:sldMkLst>
          <pc:docMk/>
          <pc:sldMk cId="3968698010" sldId="537"/>
        </pc:sldMkLst>
      </pc:sldChg>
      <pc:sldChg chg="del">
        <pc:chgData name="Khattab, Sherif" userId="c83b1e15-36f3-4f46-aceb-05aac24c545e" providerId="ADAL" clId="{7374F18A-FB69-FC41-A853-C586E61CC8AB}" dt="2021-03-02T05:20:49.474" v="16" actId="2696"/>
        <pc:sldMkLst>
          <pc:docMk/>
          <pc:sldMk cId="2645502707" sldId="538"/>
        </pc:sldMkLst>
      </pc:sldChg>
      <pc:sldChg chg="del">
        <pc:chgData name="Khattab, Sherif" userId="c83b1e15-36f3-4f46-aceb-05aac24c545e" providerId="ADAL" clId="{7374F18A-FB69-FC41-A853-C586E61CC8AB}" dt="2021-03-02T05:20:50.119" v="18" actId="2696"/>
        <pc:sldMkLst>
          <pc:docMk/>
          <pc:sldMk cId="2730445920" sldId="539"/>
        </pc:sldMkLst>
      </pc:sldChg>
      <pc:sldChg chg="del">
        <pc:chgData name="Khattab, Sherif" userId="c83b1e15-36f3-4f46-aceb-05aac24c545e" providerId="ADAL" clId="{7374F18A-FB69-FC41-A853-C586E61CC8AB}" dt="2021-03-02T05:20:50.436" v="19" actId="2696"/>
        <pc:sldMkLst>
          <pc:docMk/>
          <pc:sldMk cId="2782470152" sldId="540"/>
        </pc:sldMkLst>
      </pc:sldChg>
      <pc:sldChg chg="del">
        <pc:chgData name="Khattab, Sherif" userId="c83b1e15-36f3-4f46-aceb-05aac24c545e" providerId="ADAL" clId="{7374F18A-FB69-FC41-A853-C586E61CC8AB}" dt="2021-03-02T05:20:50.769" v="20" actId="2696"/>
        <pc:sldMkLst>
          <pc:docMk/>
          <pc:sldMk cId="2036122529" sldId="541"/>
        </pc:sldMkLst>
      </pc:sldChg>
      <pc:sldChg chg="del">
        <pc:chgData name="Khattab, Sherif" userId="c83b1e15-36f3-4f46-aceb-05aac24c545e" providerId="ADAL" clId="{7374F18A-FB69-FC41-A853-C586E61CC8AB}" dt="2021-03-02T05:20:51.263" v="21" actId="2696"/>
        <pc:sldMkLst>
          <pc:docMk/>
          <pc:sldMk cId="3103852141" sldId="542"/>
        </pc:sldMkLst>
      </pc:sldChg>
      <pc:sldChg chg="del">
        <pc:chgData name="Khattab, Sherif" userId="c83b1e15-36f3-4f46-aceb-05aac24c545e" providerId="ADAL" clId="{7374F18A-FB69-FC41-A853-C586E61CC8AB}" dt="2021-03-02T05:20:54.875" v="24" actId="2696"/>
        <pc:sldMkLst>
          <pc:docMk/>
          <pc:sldMk cId="3587680791" sldId="543"/>
        </pc:sldMkLst>
      </pc:sldChg>
      <pc:sldChg chg="del">
        <pc:chgData name="Khattab, Sherif" userId="c83b1e15-36f3-4f46-aceb-05aac24c545e" providerId="ADAL" clId="{7374F18A-FB69-FC41-A853-C586E61CC8AB}" dt="2021-03-02T05:20:55.205" v="25" actId="2696"/>
        <pc:sldMkLst>
          <pc:docMk/>
          <pc:sldMk cId="2971477576" sldId="544"/>
        </pc:sldMkLst>
      </pc:sldChg>
      <pc:sldChg chg="modSp new mod modAnim">
        <pc:chgData name="Khattab, Sherif" userId="c83b1e15-36f3-4f46-aceb-05aac24c545e" providerId="ADAL" clId="{7374F18A-FB69-FC41-A853-C586E61CC8AB}" dt="2021-03-02T05:31:44.998" v="402"/>
        <pc:sldMkLst>
          <pc:docMk/>
          <pc:sldMk cId="3106578269" sldId="548"/>
        </pc:sldMkLst>
        <pc:spChg chg="mod">
          <ac:chgData name="Khattab, Sherif" userId="c83b1e15-36f3-4f46-aceb-05aac24c545e" providerId="ADAL" clId="{7374F18A-FB69-FC41-A853-C586E61CC8AB}" dt="2021-03-02T05:30:46.378" v="364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7374F18A-FB69-FC41-A853-C586E61CC8AB}" dt="2021-03-02T05:30:27.240" v="35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7374F18A-FB69-FC41-A853-C586E61CC8AB}" dt="2021-03-02T05:31:51.720" v="404"/>
        <pc:sldMkLst>
          <pc:docMk/>
          <pc:sldMk cId="1239345036" sldId="549"/>
        </pc:sldMkLst>
        <pc:spChg chg="mod">
          <ac:chgData name="Khattab, Sherif" userId="c83b1e15-36f3-4f46-aceb-05aac24c545e" providerId="ADAL" clId="{7374F18A-FB69-FC41-A853-C586E61CC8AB}" dt="2021-03-02T05:30:56.092" v="388" actId="20577"/>
          <ac:spMkLst>
            <pc:docMk/>
            <pc:sldMk cId="1239345036" sldId="549"/>
            <ac:spMk id="2" creationId="{0DB18247-0756-CA4C-BC3C-5A4110013643}"/>
          </ac:spMkLst>
        </pc:spChg>
        <pc:spChg chg="mod">
          <ac:chgData name="Khattab, Sherif" userId="c83b1e15-36f3-4f46-aceb-05aac24c545e" providerId="ADAL" clId="{7374F18A-FB69-FC41-A853-C586E61CC8AB}" dt="2021-03-02T05:31:12.972" v="395" actId="20577"/>
          <ac:spMkLst>
            <pc:docMk/>
            <pc:sldMk cId="1239345036" sldId="549"/>
            <ac:spMk id="3" creationId="{705BFC18-C6F9-D945-A303-7702B57829A6}"/>
          </ac:spMkLst>
        </pc:spChg>
      </pc:sldChg>
    </pc:docChg>
  </pc:docChgLst>
  <pc:docChgLst>
    <pc:chgData name="Khattab, Sherif" userId="c83b1e15-36f3-4f46-aceb-05aac24c545e" providerId="ADAL" clId="{F211250E-BB3C-6A46-8CD0-5CF62C997D8E}"/>
    <pc:docChg chg="undo custSel addSld delSld modSld">
      <pc:chgData name="Khattab, Sherif" userId="c83b1e15-36f3-4f46-aceb-05aac24c545e" providerId="ADAL" clId="{F211250E-BB3C-6A46-8CD0-5CF62C997D8E}" dt="2021-03-16T03:21:33.060" v="580"/>
      <pc:docMkLst>
        <pc:docMk/>
      </pc:docMkLst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741449065" sldId="25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530278779" sldId="25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964626202" sldId="25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936872045" sldId="26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3101524373" sldId="264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987170174" sldId="26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377821666" sldId="266"/>
        </pc:sldMkLst>
      </pc:sldChg>
      <pc:sldChg chg="del">
        <pc:chgData name="Khattab, Sherif" userId="c83b1e15-36f3-4f46-aceb-05aac24c545e" providerId="ADAL" clId="{F211250E-BB3C-6A46-8CD0-5CF62C997D8E}" dt="2021-03-16T03:06:35.829" v="145" actId="2696"/>
        <pc:sldMkLst>
          <pc:docMk/>
          <pc:sldMk cId="1762877546" sldId="267"/>
        </pc:sldMkLst>
      </pc:sldChg>
      <pc:sldChg chg="del">
        <pc:chgData name="Khattab, Sherif" userId="c83b1e15-36f3-4f46-aceb-05aac24c545e" providerId="ADAL" clId="{F211250E-BB3C-6A46-8CD0-5CF62C997D8E}" dt="2021-03-16T03:06:35.138" v="144" actId="2696"/>
        <pc:sldMkLst>
          <pc:docMk/>
          <pc:sldMk cId="1964584242" sldId="268"/>
        </pc:sldMkLst>
      </pc:sldChg>
      <pc:sldChg chg="del">
        <pc:chgData name="Khattab, Sherif" userId="c83b1e15-36f3-4f46-aceb-05aac24c545e" providerId="ADAL" clId="{F211250E-BB3C-6A46-8CD0-5CF62C997D8E}" dt="2021-03-16T03:06:36.471" v="146" actId="2696"/>
        <pc:sldMkLst>
          <pc:docMk/>
          <pc:sldMk cId="3420719142" sldId="269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400270920" sldId="27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958726580" sldId="271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872089159" sldId="272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290114436" sldId="273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4072084408" sldId="274"/>
        </pc:sldMkLst>
      </pc:sldChg>
      <pc:sldChg chg="del">
        <pc:chgData name="Khattab, Sherif" userId="c83b1e15-36f3-4f46-aceb-05aac24c545e" providerId="ADAL" clId="{F211250E-BB3C-6A46-8CD0-5CF62C997D8E}" dt="2021-03-16T03:07:00.128" v="151" actId="2696"/>
        <pc:sldMkLst>
          <pc:docMk/>
          <pc:sldMk cId="2133180735" sldId="275"/>
        </pc:sldMkLst>
      </pc:sldChg>
      <pc:sldChg chg="del">
        <pc:chgData name="Khattab, Sherif" userId="c83b1e15-36f3-4f46-aceb-05aac24c545e" providerId="ADAL" clId="{F211250E-BB3C-6A46-8CD0-5CF62C997D8E}" dt="2021-03-16T03:06:58.659" v="150" actId="2696"/>
        <pc:sldMkLst>
          <pc:docMk/>
          <pc:sldMk cId="731436851" sldId="276"/>
        </pc:sldMkLst>
      </pc:sldChg>
      <pc:sldChg chg="del">
        <pc:chgData name="Khattab, Sherif" userId="c83b1e15-36f3-4f46-aceb-05aac24c545e" providerId="ADAL" clId="{F211250E-BB3C-6A46-8CD0-5CF62C997D8E}" dt="2021-03-16T03:06:56.069" v="149" actId="2696"/>
        <pc:sldMkLst>
          <pc:docMk/>
          <pc:sldMk cId="4072270220" sldId="277"/>
        </pc:sldMkLst>
      </pc:sldChg>
      <pc:sldChg chg="del">
        <pc:chgData name="Khattab, Sherif" userId="c83b1e15-36f3-4f46-aceb-05aac24c545e" providerId="ADAL" clId="{F211250E-BB3C-6A46-8CD0-5CF62C997D8E}" dt="2021-03-16T03:06:50.527" v="147" actId="2696"/>
        <pc:sldMkLst>
          <pc:docMk/>
          <pc:sldMk cId="4127952582" sldId="283"/>
        </pc:sldMkLst>
      </pc:sldChg>
      <pc:sldChg chg="del">
        <pc:chgData name="Khattab, Sherif" userId="c83b1e15-36f3-4f46-aceb-05aac24c545e" providerId="ADAL" clId="{F211250E-BB3C-6A46-8CD0-5CF62C997D8E}" dt="2021-03-16T03:06:54.368" v="148" actId="2696"/>
        <pc:sldMkLst>
          <pc:docMk/>
          <pc:sldMk cId="4127073533" sldId="294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04151404" sldId="296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196686006" sldId="297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2399762591" sldId="298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3537317818" sldId="299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011171885" sldId="300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008305597" sldId="300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08305597" sldId="300"/>
            <ac:spMk id="23" creationId="{F4D29084-1026-E54B-BF3E-E7E6CBF47B9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97129254" sldId="301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997127518" sldId="301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997127518" sldId="301"/>
            <ac:spMk id="24" creationId="{091F4296-004E-CE49-AAFA-55B15C5F45C4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384" v="155" actId="27636"/>
        <pc:sldMkLst>
          <pc:docMk/>
          <pc:sldMk cId="3326577638" sldId="30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326577638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F211250E-BB3C-6A46-8CD0-5CF62C997D8E}" dt="2021-03-16T03:07:29.384" v="155" actId="27636"/>
          <ac:spMkLst>
            <pc:docMk/>
            <pc:sldMk cId="3326577638" sldId="302"/>
            <ac:spMk id="65539" creationId="{1743E249-B634-F84F-8890-BC07F8AC8CD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25943932" sldId="302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75313416" sldId="303"/>
        </pc:sldMkLst>
      </pc:sldChg>
      <pc:sldChg chg="modSp add mod modTransition">
        <pc:chgData name="Khattab, Sherif" userId="c83b1e15-36f3-4f46-aceb-05aac24c545e" providerId="ADAL" clId="{F211250E-BB3C-6A46-8CD0-5CF62C997D8E}" dt="2021-03-16T03:07:29.451" v="156" actId="27636"/>
        <pc:sldMkLst>
          <pc:docMk/>
          <pc:sldMk cId="4070646933" sldId="30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70646933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F211250E-BB3C-6A46-8CD0-5CF62C997D8E}" dt="2021-03-16T03:07:29.451" v="156" actId="27636"/>
          <ac:spMkLst>
            <pc:docMk/>
            <pc:sldMk cId="4070646933" sldId="303"/>
            <ac:spMk id="66563" creationId="{DCA6B586-27BD-9340-845C-D7720A3F92DA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507094966" sldId="30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507094966" sldId="304"/>
            <ac:spMk id="55" creationId="{66C99394-0F40-314C-B56B-DE6569C19673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485301007" sldId="304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638473689" sldId="305"/>
        </pc:sldMkLst>
      </pc:sldChg>
      <pc:sldChg chg="modSp add mod modTransition">
        <pc:chgData name="Khattab, Sherif" userId="c83b1e15-36f3-4f46-aceb-05aac24c545e" providerId="ADAL" clId="{F211250E-BB3C-6A46-8CD0-5CF62C997D8E}" dt="2021-03-16T03:07:29.483" v="157" actId="27636"/>
        <pc:sldMkLst>
          <pc:docMk/>
          <pc:sldMk cId="1421422092" sldId="30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421422092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F211250E-BB3C-6A46-8CD0-5CF62C997D8E}" dt="2021-03-16T03:07:29.483" v="157" actId="27636"/>
          <ac:spMkLst>
            <pc:docMk/>
            <pc:sldMk cId="1421422092" sldId="305"/>
            <ac:spMk id="68611" creationId="{B733C6B2-F4AA-8A40-9EB2-C636662E40D8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275314897" sldId="30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546125415" sldId="30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546125415" sldId="306"/>
            <ac:spMk id="7" creationId="{A8397ACB-E0F4-FE42-BFD3-36927CFF1860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507" v="158" actId="27636"/>
        <pc:sldMkLst>
          <pc:docMk/>
          <pc:sldMk cId="1253961903" sldId="30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5396190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F211250E-BB3C-6A46-8CD0-5CF62C997D8E}" dt="2021-03-16T03:07:29.507" v="158" actId="27636"/>
          <ac:spMkLst>
            <pc:docMk/>
            <pc:sldMk cId="1253961903" sldId="307"/>
            <ac:spMk id="70658" creationId="{51232B28-397F-FD45-89DD-5AE99EC4BEE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810140743" sldId="30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333191966" sldId="32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333191966" sldId="322"/>
            <ac:spMk id="41" creationId="{7DE61244-624F-224D-B913-B6BEB9108FB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150368142" sldId="322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711733204" sldId="32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711733204" sldId="323"/>
            <ac:spMk id="4" creationId="{E753EC89-1EB2-2544-B99B-802A30867E26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329139193" sldId="323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202787909" sldId="32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02787909" sldId="324"/>
            <ac:spMk id="110" creationId="{10D9F2C4-A5AC-0442-9913-32D5CE205C3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81558773" sldId="324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85913677" sldId="32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85913677" sldId="325"/>
            <ac:spMk id="125" creationId="{51B034F3-8E6A-6542-8405-5BB382E80D0A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832034141" sldId="325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49946994" sldId="32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145898815" sldId="32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145898815" sldId="326"/>
            <ac:spMk id="4" creationId="{DAB91284-1D8B-204E-8583-15360BFEFCC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510547112" sldId="32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678529084" sldId="32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678529084" sldId="327"/>
            <ac:spMk id="292" creationId="{C13D240D-F0A0-3841-884C-711F5A23EC23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16275" sldId="328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16275" sldId="328"/>
            <ac:spMk id="4" creationId="{361C86D4-783D-9B4E-BB82-DDFF38B1349C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51228256" sldId="328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99752380" sldId="329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3998173857" sldId="329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998173857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F211250E-BB3C-6A46-8CD0-5CF62C997D8E}" dt="2021-03-16T03:05:54.543" v="131" actId="2696"/>
        <pc:sldMkLst>
          <pc:docMk/>
          <pc:sldMk cId="2482587836" sldId="487"/>
        </pc:sldMkLst>
      </pc:sldChg>
      <pc:sldChg chg="del">
        <pc:chgData name="Khattab, Sherif" userId="c83b1e15-36f3-4f46-aceb-05aac24c545e" providerId="ADAL" clId="{F211250E-BB3C-6A46-8CD0-5CF62C997D8E}" dt="2021-03-16T03:05:54.917" v="132" actId="2696"/>
        <pc:sldMkLst>
          <pc:docMk/>
          <pc:sldMk cId="3936848013" sldId="488"/>
        </pc:sldMkLst>
      </pc:sldChg>
      <pc:sldChg chg="del">
        <pc:chgData name="Khattab, Sherif" userId="c83b1e15-36f3-4f46-aceb-05aac24c545e" providerId="ADAL" clId="{F211250E-BB3C-6A46-8CD0-5CF62C997D8E}" dt="2021-03-16T03:05:55.239" v="133" actId="2696"/>
        <pc:sldMkLst>
          <pc:docMk/>
          <pc:sldMk cId="4132993662" sldId="48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537398195" sldId="490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907216448" sldId="491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636025134" sldId="492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231356886" sldId="493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872131497" sldId="494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089473434" sldId="495"/>
        </pc:sldMkLst>
      </pc:sldChg>
      <pc:sldChg chg="modSp modAnim">
        <pc:chgData name="Khattab, Sherif" userId="c83b1e15-36f3-4f46-aceb-05aac24c545e" providerId="ADAL" clId="{F211250E-BB3C-6A46-8CD0-5CF62C997D8E}" dt="2021-03-16T03:03:38.837" v="19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211250E-BB3C-6A46-8CD0-5CF62C997D8E}" dt="2021-03-16T03:03:38.837" v="19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F211250E-BB3C-6A46-8CD0-5CF62C997D8E}" dt="2021-03-16T03:21:14.181" v="575"/>
        <pc:sldMkLst>
          <pc:docMk/>
          <pc:sldMk cId="4202616107" sldId="500"/>
        </pc:sldMkLst>
        <pc:spChg chg="mod">
          <ac:chgData name="Khattab, Sherif" userId="c83b1e15-36f3-4f46-aceb-05aac24c545e" providerId="ADAL" clId="{F211250E-BB3C-6A46-8CD0-5CF62C997D8E}" dt="2021-03-16T03:20:59.557" v="57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F211250E-BB3C-6A46-8CD0-5CF62C997D8E}" dt="2021-03-16T03:20:29.946" v="530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F211250E-BB3C-6A46-8CD0-5CF62C997D8E}" dt="2021-03-16T03:08:43.182" v="174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F211250E-BB3C-6A46-8CD0-5CF62C997D8E}" dt="2021-03-16T03:08:43.182" v="17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F211250E-BB3C-6A46-8CD0-5CF62C997D8E}" dt="2021-03-16T03:10:10.044" v="200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F211250E-BB3C-6A46-8CD0-5CF62C997D8E}" dt="2021-03-16T03:10:10.044" v="20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del mod modAnim">
        <pc:chgData name="Khattab, Sherif" userId="c83b1e15-36f3-4f46-aceb-05aac24c545e" providerId="ADAL" clId="{F211250E-BB3C-6A46-8CD0-5CF62C997D8E}" dt="2021-03-16T03:21:24.582" v="578"/>
        <pc:sldMkLst>
          <pc:docMk/>
          <pc:sldMk cId="3106578269" sldId="548"/>
        </pc:sldMkLst>
        <pc:spChg chg="mod">
          <ac:chgData name="Khattab, Sherif" userId="c83b1e15-36f3-4f46-aceb-05aac24c545e" providerId="ADAL" clId="{F211250E-BB3C-6A46-8CD0-5CF62C997D8E}" dt="2021-03-16T03:20:56.189" v="570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F211250E-BB3C-6A46-8CD0-5CF62C997D8E}" dt="2021-03-16T03:20:39.858" v="537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F211250E-BB3C-6A46-8CD0-5CF62C997D8E}" dt="2021-03-16T03:21:33.060" v="580"/>
        <pc:sldMkLst>
          <pc:docMk/>
          <pc:sldMk cId="2591193417" sldId="549"/>
        </pc:sldMkLst>
        <pc:spChg chg="mod">
          <ac:chgData name="Khattab, Sherif" userId="c83b1e15-36f3-4f46-aceb-05aac24c545e" providerId="ADAL" clId="{F211250E-BB3C-6A46-8CD0-5CF62C997D8E}" dt="2021-03-16T03:20:50.571" v="565" actId="20577"/>
          <ac:spMkLst>
            <pc:docMk/>
            <pc:sldMk cId="2591193417" sldId="549"/>
            <ac:spMk id="2" creationId="{EEFB916A-40A7-074E-ADDB-7F3FE7EB586C}"/>
          </ac:spMkLst>
        </pc:spChg>
        <pc:spChg chg="mod">
          <ac:chgData name="Khattab, Sherif" userId="c83b1e15-36f3-4f46-aceb-05aac24c545e" providerId="ADAL" clId="{F211250E-BB3C-6A46-8CD0-5CF62C997D8E}" dt="2021-03-16T03:20:52.824" v="568" actId="20577"/>
          <ac:spMkLst>
            <pc:docMk/>
            <pc:sldMk cId="2591193417" sldId="549"/>
            <ac:spMk id="3" creationId="{F9036E6D-4367-BA4C-8F4E-21DD295BF6D3}"/>
          </ac:spMkLst>
        </pc:spChg>
      </pc:sldChg>
      <pc:sldChg chg="del">
        <pc:chgData name="Khattab, Sherif" userId="c83b1e15-36f3-4f46-aceb-05aac24c545e" providerId="ADAL" clId="{F211250E-BB3C-6A46-8CD0-5CF62C997D8E}" dt="2021-03-16T03:04:08.673" v="29" actId="2696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F211250E-BB3C-6A46-8CD0-5CF62C997D8E}" dt="2021-03-16T03:04:09.029" v="30" actId="2696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F211250E-BB3C-6A46-8CD0-5CF62C997D8E}" dt="2021-03-16T03:04:09.135" v="31" actId="2696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F211250E-BB3C-6A46-8CD0-5CF62C997D8E}" dt="2021-03-16T03:04:09.503" v="32" actId="2696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F211250E-BB3C-6A46-8CD0-5CF62C997D8E}" dt="2021-03-16T03:04:09.831" v="33" actId="2696"/>
        <pc:sldMkLst>
          <pc:docMk/>
          <pc:sldMk cId="3204705229" sldId="561"/>
        </pc:sldMkLst>
      </pc:sldChg>
      <pc:sldChg chg="del">
        <pc:chgData name="Khattab, Sherif" userId="c83b1e15-36f3-4f46-aceb-05aac24c545e" providerId="ADAL" clId="{F211250E-BB3C-6A46-8CD0-5CF62C997D8E}" dt="2021-03-16T03:04:10.258" v="34" actId="2696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F211250E-BB3C-6A46-8CD0-5CF62C997D8E}" dt="2021-03-16T03:04:10.587" v="35" actId="2696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F211250E-BB3C-6A46-8CD0-5CF62C997D8E}" dt="2021-03-16T03:04:10.984" v="36" actId="2696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F211250E-BB3C-6A46-8CD0-5CF62C997D8E}" dt="2021-03-16T03:04:11.366" v="37" actId="2696"/>
        <pc:sldMkLst>
          <pc:docMk/>
          <pc:sldMk cId="3791947110" sldId="565"/>
        </pc:sldMkLst>
      </pc:sldChg>
      <pc:sldChg chg="del">
        <pc:chgData name="Khattab, Sherif" userId="c83b1e15-36f3-4f46-aceb-05aac24c545e" providerId="ADAL" clId="{F211250E-BB3C-6A46-8CD0-5CF62C997D8E}" dt="2021-03-16T03:04:11.709" v="38" actId="2696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F211250E-BB3C-6A46-8CD0-5CF62C997D8E}" dt="2021-03-16T03:04:08.565" v="28" actId="2696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F211250E-BB3C-6A46-8CD0-5CF62C997D8E}" dt="2021-03-16T03:04:07.896" v="26" actId="2696"/>
        <pc:sldMkLst>
          <pc:docMk/>
          <pc:sldMk cId="3696933530" sldId="568"/>
        </pc:sldMkLst>
      </pc:sldChg>
      <pc:sldChg chg="del">
        <pc:chgData name="Khattab, Sherif" userId="c83b1e15-36f3-4f46-aceb-05aac24c545e" providerId="ADAL" clId="{F211250E-BB3C-6A46-8CD0-5CF62C997D8E}" dt="2021-03-16T03:04:07.605" v="25" actId="2696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F211250E-BB3C-6A46-8CD0-5CF62C997D8E}" dt="2021-03-16T03:04:05.508" v="20" actId="2696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F211250E-BB3C-6A46-8CD0-5CF62C997D8E}" dt="2021-03-16T03:04:07.204" v="24" actId="2696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F211250E-BB3C-6A46-8CD0-5CF62C997D8E}" dt="2021-03-16T03:04:06.877" v="23" actId="2696"/>
        <pc:sldMkLst>
          <pc:docMk/>
          <pc:sldMk cId="3835879386" sldId="572"/>
        </pc:sldMkLst>
      </pc:sldChg>
      <pc:sldChg chg="del">
        <pc:chgData name="Khattab, Sherif" userId="c83b1e15-36f3-4f46-aceb-05aac24c545e" providerId="ADAL" clId="{F211250E-BB3C-6A46-8CD0-5CF62C997D8E}" dt="2021-03-16T03:04:06.399" v="22" actId="2696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F211250E-BB3C-6A46-8CD0-5CF62C997D8E}" dt="2021-03-16T03:04:05.832" v="21" actId="2696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F211250E-BB3C-6A46-8CD0-5CF62C997D8E}" dt="2021-03-16T03:04:08.201" v="27" actId="2696"/>
        <pc:sldMkLst>
          <pc:docMk/>
          <pc:sldMk cId="488723801" sldId="57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17188528" sldId="576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517715337" sldId="57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183407000" sldId="57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32894990" sldId="579"/>
        </pc:sldMkLst>
      </pc:sldChg>
      <pc:sldChg chg="del">
        <pc:chgData name="Khattab, Sherif" userId="c83b1e15-36f3-4f46-aceb-05aac24c545e" providerId="ADAL" clId="{F211250E-BB3C-6A46-8CD0-5CF62C997D8E}" dt="2021-03-16T03:05:56.876" v="142" actId="2696"/>
        <pc:sldMkLst>
          <pc:docMk/>
          <pc:sldMk cId="1883612794" sldId="580"/>
        </pc:sldMkLst>
      </pc:sldChg>
      <pc:sldChg chg="del">
        <pc:chgData name="Khattab, Sherif" userId="c83b1e15-36f3-4f46-aceb-05aac24c545e" providerId="ADAL" clId="{F211250E-BB3C-6A46-8CD0-5CF62C997D8E}" dt="2021-03-16T03:05:56.555" v="141" actId="2696"/>
        <pc:sldMkLst>
          <pc:docMk/>
          <pc:sldMk cId="1594120570" sldId="581"/>
        </pc:sldMkLst>
      </pc:sldChg>
      <pc:sldChg chg="del">
        <pc:chgData name="Khattab, Sherif" userId="c83b1e15-36f3-4f46-aceb-05aac24c545e" providerId="ADAL" clId="{F211250E-BB3C-6A46-8CD0-5CF62C997D8E}" dt="2021-03-16T03:05:56.461" v="140" actId="2696"/>
        <pc:sldMkLst>
          <pc:docMk/>
          <pc:sldMk cId="3049654475" sldId="582"/>
        </pc:sldMkLst>
      </pc:sldChg>
      <pc:sldChg chg="del">
        <pc:chgData name="Khattab, Sherif" userId="c83b1e15-36f3-4f46-aceb-05aac24c545e" providerId="ADAL" clId="{F211250E-BB3C-6A46-8CD0-5CF62C997D8E}" dt="2021-03-16T03:05:56.368" v="139" actId="2696"/>
        <pc:sldMkLst>
          <pc:docMk/>
          <pc:sldMk cId="2799572395" sldId="583"/>
        </pc:sldMkLst>
      </pc:sldChg>
      <pc:sldChg chg="del">
        <pc:chgData name="Khattab, Sherif" userId="c83b1e15-36f3-4f46-aceb-05aac24c545e" providerId="ADAL" clId="{F211250E-BB3C-6A46-8CD0-5CF62C997D8E}" dt="2021-03-16T03:05:56.276" v="138" actId="2696"/>
        <pc:sldMkLst>
          <pc:docMk/>
          <pc:sldMk cId="1377987034" sldId="584"/>
        </pc:sldMkLst>
      </pc:sldChg>
      <pc:sldChg chg="del">
        <pc:chgData name="Khattab, Sherif" userId="c83b1e15-36f3-4f46-aceb-05aac24c545e" providerId="ADAL" clId="{F211250E-BB3C-6A46-8CD0-5CF62C997D8E}" dt="2021-03-16T03:05:56.171" v="137" actId="2696"/>
        <pc:sldMkLst>
          <pc:docMk/>
          <pc:sldMk cId="2782214765" sldId="585"/>
        </pc:sldMkLst>
      </pc:sldChg>
      <pc:sldChg chg="del">
        <pc:chgData name="Khattab, Sherif" userId="c83b1e15-36f3-4f46-aceb-05aac24c545e" providerId="ADAL" clId="{F211250E-BB3C-6A46-8CD0-5CF62C997D8E}" dt="2021-03-16T03:05:55.762" v="136" actId="2696"/>
        <pc:sldMkLst>
          <pc:docMk/>
          <pc:sldMk cId="3635695113" sldId="586"/>
        </pc:sldMkLst>
      </pc:sldChg>
      <pc:sldChg chg="del">
        <pc:chgData name="Khattab, Sherif" userId="c83b1e15-36f3-4f46-aceb-05aac24c545e" providerId="ADAL" clId="{F211250E-BB3C-6A46-8CD0-5CF62C997D8E}" dt="2021-03-16T03:05:55.664" v="135" actId="2696"/>
        <pc:sldMkLst>
          <pc:docMk/>
          <pc:sldMk cId="2826360827" sldId="587"/>
        </pc:sldMkLst>
      </pc:sldChg>
      <pc:sldChg chg="del">
        <pc:chgData name="Khattab, Sherif" userId="c83b1e15-36f3-4f46-aceb-05aac24c545e" providerId="ADAL" clId="{F211250E-BB3C-6A46-8CD0-5CF62C997D8E}" dt="2021-03-16T03:05:55.573" v="134" actId="269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Khattab, Sherif" userId="c83b1e15-36f3-4f46-aceb-05aac24c545e" providerId="ADAL" clId="{E739BAAF-A6AB-0F4E-87D5-829C6468C7D9}"/>
    <pc:docChg chg="undo custSel addSld delSld modSld">
      <pc:chgData name="Khattab, Sherif" userId="c83b1e15-36f3-4f46-aceb-05aac24c545e" providerId="ADAL" clId="{E739BAAF-A6AB-0F4E-87D5-829C6468C7D9}" dt="2021-04-20T14:52:35.924" v="350" actId="2696"/>
      <pc:docMkLst>
        <pc:docMk/>
      </pc:docMkLst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973430081" sldId="259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352614818" sldId="260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4265946590" sldId="262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127177300" sldId="263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796022272" sldId="264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367907402" sldId="266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4070714126" sldId="267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550009203" sldId="268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729386578" sldId="270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662960767" sldId="272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818321418" sldId="273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3911640770" sldId="275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720762419" sldId="276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176042509" sldId="278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024907787" sldId="279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662896871" sldId="280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113880437" sldId="281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3720210171" sldId="287"/>
        </pc:sldMkLst>
      </pc:sldChg>
      <pc:sldChg chg="del">
        <pc:chgData name="Khattab, Sherif" userId="c83b1e15-36f3-4f46-aceb-05aac24c545e" providerId="ADAL" clId="{E739BAAF-A6AB-0F4E-87D5-829C6468C7D9}" dt="2021-04-20T14:42:37.513" v="75" actId="2696"/>
        <pc:sldMkLst>
          <pc:docMk/>
          <pc:sldMk cId="69157859" sldId="293"/>
        </pc:sldMkLst>
      </pc:sldChg>
      <pc:sldChg chg="del">
        <pc:chgData name="Khattab, Sherif" userId="c83b1e15-36f3-4f46-aceb-05aac24c545e" providerId="ADAL" clId="{E739BAAF-A6AB-0F4E-87D5-829C6468C7D9}" dt="2021-04-20T14:42:37.513" v="75" actId="2696"/>
        <pc:sldMkLst>
          <pc:docMk/>
          <pc:sldMk cId="3946836652" sldId="294"/>
        </pc:sldMkLst>
      </pc:sldChg>
      <pc:sldChg chg="del">
        <pc:chgData name="Khattab, Sherif" userId="c83b1e15-36f3-4f46-aceb-05aac24c545e" providerId="ADAL" clId="{E739BAAF-A6AB-0F4E-87D5-829C6468C7D9}" dt="2021-04-20T14:42:37.513" v="75" actId="2696"/>
        <pc:sldMkLst>
          <pc:docMk/>
          <pc:sldMk cId="1792935800" sldId="295"/>
        </pc:sldMkLst>
      </pc:sldChg>
      <pc:sldChg chg="del">
        <pc:chgData name="Khattab, Sherif" userId="c83b1e15-36f3-4f46-aceb-05aac24c545e" providerId="ADAL" clId="{E739BAAF-A6AB-0F4E-87D5-829C6468C7D9}" dt="2021-04-20T14:42:37.513" v="75" actId="2696"/>
        <pc:sldMkLst>
          <pc:docMk/>
          <pc:sldMk cId="1071178071" sldId="296"/>
        </pc:sldMkLst>
      </pc:sldChg>
      <pc:sldChg chg="del">
        <pc:chgData name="Khattab, Sherif" userId="c83b1e15-36f3-4f46-aceb-05aac24c545e" providerId="ADAL" clId="{E739BAAF-A6AB-0F4E-87D5-829C6468C7D9}" dt="2021-04-20T14:42:37.513" v="75" actId="2696"/>
        <pc:sldMkLst>
          <pc:docMk/>
          <pc:sldMk cId="816742445" sldId="297"/>
        </pc:sldMkLst>
      </pc:sldChg>
      <pc:sldChg chg="del">
        <pc:chgData name="Khattab, Sherif" userId="c83b1e15-36f3-4f46-aceb-05aac24c545e" providerId="ADAL" clId="{E739BAAF-A6AB-0F4E-87D5-829C6468C7D9}" dt="2021-04-20T14:42:37.513" v="75" actId="2696"/>
        <pc:sldMkLst>
          <pc:docMk/>
          <pc:sldMk cId="2070843040" sldId="298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327709226" sldId="394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608053084" sldId="395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662527462" sldId="398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775441259" sldId="399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674851113" sldId="405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19102155" sldId="406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404766747" sldId="407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678953186" sldId="408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274314033" sldId="409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251179505" sldId="410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1595614962" sldId="411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1913950100" sldId="412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2737325550" sldId="413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4180762590" sldId="414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837821206" sldId="415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1122569091" sldId="416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1562149645" sldId="419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3614746946" sldId="420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111639572" sldId="421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4182931863" sldId="422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1841886945" sldId="423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3130891954" sldId="424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1550648469" sldId="425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3541659144" sldId="426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1737468855" sldId="427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1454294213" sldId="428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1712689267" sldId="429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886175264" sldId="429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039785599" sldId="430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1570885020" sldId="430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2803465925" sldId="431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1438831870" sldId="432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121952053" sldId="433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3590095113" sldId="434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3132973116" sldId="435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4131229819" sldId="436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2758686576" sldId="437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2195522134" sldId="438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1606519920" sldId="439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1266860463" sldId="440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709473859" sldId="441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2014448096" sldId="441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2017176948" sldId="442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4262918023" sldId="442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1191543927" sldId="443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487875374" sldId="444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57752983" sldId="445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1284930236" sldId="446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21941628" sldId="447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450715505" sldId="448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845985129" sldId="449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3695331822" sldId="450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3780695783" sldId="452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2748364632" sldId="453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778540574" sldId="455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349018726" sldId="456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2306668994" sldId="457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3061377078" sldId="458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459331377" sldId="459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1499179101" sldId="460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2548922958" sldId="461"/>
        </pc:sldMkLst>
      </pc:sldChg>
      <pc:sldChg chg="modSp modAnim">
        <pc:chgData name="Khattab, Sherif" userId="c83b1e15-36f3-4f46-aceb-05aac24c545e" providerId="ADAL" clId="{E739BAAF-A6AB-0F4E-87D5-829C6468C7D9}" dt="2021-04-20T14:45:16.525" v="98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E739BAAF-A6AB-0F4E-87D5-829C6468C7D9}" dt="2021-04-20T14:45:16.525" v="9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E739BAAF-A6AB-0F4E-87D5-829C6468C7D9}" dt="2021-04-20T14:51:44.135" v="349"/>
        <pc:sldMkLst>
          <pc:docMk/>
          <pc:sldMk cId="4202616107" sldId="500"/>
        </pc:sldMkLst>
        <pc:spChg chg="mod">
          <ac:chgData name="Khattab, Sherif" userId="c83b1e15-36f3-4f46-aceb-05aac24c545e" providerId="ADAL" clId="{E739BAAF-A6AB-0F4E-87D5-829C6468C7D9}" dt="2021-04-20T14:50:33.211" v="305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E739BAAF-A6AB-0F4E-87D5-829C6468C7D9}" dt="2021-04-20T14:51:38.991" v="347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E739BAAF-A6AB-0F4E-87D5-829C6468C7D9}" dt="2021-04-20T14:41:26.822" v="7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E739BAAF-A6AB-0F4E-87D5-829C6468C7D9}" dt="2021-04-20T14:41:26.822" v="7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E739BAAF-A6AB-0F4E-87D5-829C6468C7D9}" dt="2021-04-20T14:42:01.588" v="73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E739BAAF-A6AB-0F4E-87D5-829C6468C7D9}" dt="2021-04-20T14:42:01.588" v="73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719306954" sldId="507"/>
        </pc:sldMkLst>
      </pc:sldChg>
      <pc:sldChg chg="del">
        <pc:chgData name="Khattab, Sherif" userId="c83b1e15-36f3-4f46-aceb-05aac24c545e" providerId="ADAL" clId="{E739BAAF-A6AB-0F4E-87D5-829C6468C7D9}" dt="2021-04-20T14:41:04.957" v="2" actId="2696"/>
        <pc:sldMkLst>
          <pc:docMk/>
          <pc:sldMk cId="732834155" sldId="507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669717639" sldId="508"/>
        </pc:sldMkLst>
      </pc:sldChg>
      <pc:sldChg chg="del">
        <pc:chgData name="Khattab, Sherif" userId="c83b1e15-36f3-4f46-aceb-05aac24c545e" providerId="ADAL" clId="{E739BAAF-A6AB-0F4E-87D5-829C6468C7D9}" dt="2021-04-20T14:41:05.499" v="3" actId="2696"/>
        <pc:sldMkLst>
          <pc:docMk/>
          <pc:sldMk cId="3892148762" sldId="508"/>
        </pc:sldMkLst>
      </pc:sldChg>
      <pc:sldChg chg="del">
        <pc:chgData name="Khattab, Sherif" userId="c83b1e15-36f3-4f46-aceb-05aac24c545e" providerId="ADAL" clId="{E739BAAF-A6AB-0F4E-87D5-829C6468C7D9}" dt="2021-04-20T14:41:06.330" v="4" actId="2696"/>
        <pc:sldMkLst>
          <pc:docMk/>
          <pc:sldMk cId="22385479" sldId="509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457398012" sldId="509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465586836" sldId="51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588280040" sldId="51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482374897" sldId="511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767885086" sldId="512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482299815" sldId="513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079225251" sldId="514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4238628337" sldId="515"/>
        </pc:sldMkLst>
      </pc:sldChg>
      <pc:sldChg chg="modSp new mod modAnim">
        <pc:chgData name="Khattab, Sherif" userId="c83b1e15-36f3-4f46-aceb-05aac24c545e" providerId="ADAL" clId="{E739BAAF-A6AB-0F4E-87D5-829C6468C7D9}" dt="2021-04-20T14:51:30.786" v="344"/>
        <pc:sldMkLst>
          <pc:docMk/>
          <pc:sldMk cId="525254493" sldId="516"/>
        </pc:sldMkLst>
        <pc:spChg chg="mod">
          <ac:chgData name="Khattab, Sherif" userId="c83b1e15-36f3-4f46-aceb-05aac24c545e" providerId="ADAL" clId="{E739BAAF-A6AB-0F4E-87D5-829C6468C7D9}" dt="2021-04-20T14:51:11.002" v="341" actId="20577"/>
          <ac:spMkLst>
            <pc:docMk/>
            <pc:sldMk cId="525254493" sldId="516"/>
            <ac:spMk id="2" creationId="{797AB3A4-56A9-E948-9F29-F004548A7E15}"/>
          </ac:spMkLst>
        </pc:spChg>
        <pc:spChg chg="mod">
          <ac:chgData name="Khattab, Sherif" userId="c83b1e15-36f3-4f46-aceb-05aac24c545e" providerId="ADAL" clId="{E739BAAF-A6AB-0F4E-87D5-829C6468C7D9}" dt="2021-04-20T14:51:18.642" v="342" actId="1076"/>
          <ac:spMkLst>
            <pc:docMk/>
            <pc:sldMk cId="525254493" sldId="516"/>
            <ac:spMk id="3" creationId="{20B2DEA3-C001-8C4D-9F1A-8DA7B32F310A}"/>
          </ac:spMkLst>
        </pc:spChg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Sherif Khattab" userId="c83b1e15-36f3-4f46-aceb-05aac24c545e" providerId="ADAL" clId="{AA57F19E-BC35-4EFC-9FFB-1461610622C5}"/>
    <pc:docChg chg="addSld modSld">
      <pc:chgData name="Sherif Khattab" userId="c83b1e15-36f3-4f46-aceb-05aac24c545e" providerId="ADAL" clId="{AA57F19E-BC35-4EFC-9FFB-1461610622C5}" dt="2021-03-19T02:13:02.781" v="115" actId="1076"/>
      <pc:docMkLst>
        <pc:docMk/>
      </pc:docMkLst>
      <pc:sldChg chg="addSp modSp new mod">
        <pc:chgData name="Sherif Khattab" userId="c83b1e15-36f3-4f46-aceb-05aac24c545e" providerId="ADAL" clId="{AA57F19E-BC35-4EFC-9FFB-1461610622C5}" dt="2021-03-19T02:09:22.780" v="24" actId="1076"/>
        <pc:sldMkLst>
          <pc:docMk/>
          <pc:sldMk cId="1152972563" sldId="549"/>
        </pc:sldMkLst>
        <pc:spChg chg="mod">
          <ac:chgData name="Sherif Khattab" userId="c83b1e15-36f3-4f46-aceb-05aac24c545e" providerId="ADAL" clId="{AA57F19E-BC35-4EFC-9FFB-1461610622C5}" dt="2021-03-19T02:09:13.588" v="21" actId="20577"/>
          <ac:spMkLst>
            <pc:docMk/>
            <pc:sldMk cId="1152972563" sldId="549"/>
            <ac:spMk id="2" creationId="{484499D7-DC06-4A0B-A24A-B356BAFCF583}"/>
          </ac:spMkLst>
        </pc:spChg>
        <pc:picChg chg="add mod">
          <ac:chgData name="Sherif Khattab" userId="c83b1e15-36f3-4f46-aceb-05aac24c545e" providerId="ADAL" clId="{AA57F19E-BC35-4EFC-9FFB-1461610622C5}" dt="2021-03-19T02:09:22.780" v="24" actId="1076"/>
          <ac:picMkLst>
            <pc:docMk/>
            <pc:sldMk cId="1152972563" sldId="549"/>
            <ac:picMk id="7" creationId="{93D4C70C-EEE2-4D42-B76A-B27C3947C596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03.219" v="31" actId="1076"/>
        <pc:sldMkLst>
          <pc:docMk/>
          <pc:sldMk cId="817296558" sldId="550"/>
        </pc:sldMkLst>
        <pc:spChg chg="mod">
          <ac:chgData name="Sherif Khattab" userId="c83b1e15-36f3-4f46-aceb-05aac24c545e" providerId="ADAL" clId="{AA57F19E-BC35-4EFC-9FFB-1461610622C5}" dt="2021-03-19T02:09:55.118" v="28" actId="20577"/>
          <ac:spMkLst>
            <pc:docMk/>
            <pc:sldMk cId="817296558" sldId="550"/>
            <ac:spMk id="2" creationId="{4D9F5665-EA05-43A3-99AC-FFF03312EE9F}"/>
          </ac:spMkLst>
        </pc:spChg>
        <pc:picChg chg="add mod">
          <ac:chgData name="Sherif Khattab" userId="c83b1e15-36f3-4f46-aceb-05aac24c545e" providerId="ADAL" clId="{AA57F19E-BC35-4EFC-9FFB-1461610622C5}" dt="2021-03-19T02:10:03.219" v="31" actId="1076"/>
          <ac:picMkLst>
            <pc:docMk/>
            <pc:sldMk cId="817296558" sldId="550"/>
            <ac:picMk id="7" creationId="{174C697B-0781-4F13-8D56-2BDAD4D7D4DF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37.357" v="38" actId="1076"/>
        <pc:sldMkLst>
          <pc:docMk/>
          <pc:sldMk cId="3946314330" sldId="551"/>
        </pc:sldMkLst>
        <pc:spChg chg="mod">
          <ac:chgData name="Sherif Khattab" userId="c83b1e15-36f3-4f46-aceb-05aac24c545e" providerId="ADAL" clId="{AA57F19E-BC35-4EFC-9FFB-1461610622C5}" dt="2021-03-19T02:10:30.340" v="35" actId="20577"/>
          <ac:spMkLst>
            <pc:docMk/>
            <pc:sldMk cId="3946314330" sldId="551"/>
            <ac:spMk id="2" creationId="{BE893343-FFCC-4F1E-BB14-5B44975A10AD}"/>
          </ac:spMkLst>
        </pc:spChg>
        <pc:picChg chg="add mod">
          <ac:chgData name="Sherif Khattab" userId="c83b1e15-36f3-4f46-aceb-05aac24c545e" providerId="ADAL" clId="{AA57F19E-BC35-4EFC-9FFB-1461610622C5}" dt="2021-03-19T02:10:37.357" v="38" actId="1076"/>
          <ac:picMkLst>
            <pc:docMk/>
            <pc:sldMk cId="3946314330" sldId="551"/>
            <ac:picMk id="7" creationId="{BFA2BBBF-C2EB-443D-9C56-DF43313CE8D5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12.373" v="52" actId="1076"/>
        <pc:sldMkLst>
          <pc:docMk/>
          <pc:sldMk cId="1029481760" sldId="552"/>
        </pc:sldMkLst>
        <pc:spChg chg="mod">
          <ac:chgData name="Sherif Khattab" userId="c83b1e15-36f3-4f46-aceb-05aac24c545e" providerId="ADAL" clId="{AA57F19E-BC35-4EFC-9FFB-1461610622C5}" dt="2021-03-19T02:11:05.145" v="49" actId="20577"/>
          <ac:spMkLst>
            <pc:docMk/>
            <pc:sldMk cId="1029481760" sldId="552"/>
            <ac:spMk id="2" creationId="{A5BD6F10-0BB0-4054-B798-34CD622005D9}"/>
          </ac:spMkLst>
        </pc:spChg>
        <pc:picChg chg="add mod">
          <ac:chgData name="Sherif Khattab" userId="c83b1e15-36f3-4f46-aceb-05aac24c545e" providerId="ADAL" clId="{AA57F19E-BC35-4EFC-9FFB-1461610622C5}" dt="2021-03-19T02:11:12.373" v="52" actId="1076"/>
          <ac:picMkLst>
            <pc:docMk/>
            <pc:sldMk cId="1029481760" sldId="552"/>
            <ac:picMk id="7" creationId="{84680F50-5CED-43F2-8492-AF045442191B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41.172" v="78" actId="1076"/>
        <pc:sldMkLst>
          <pc:docMk/>
          <pc:sldMk cId="2119743574" sldId="553"/>
        </pc:sldMkLst>
        <pc:spChg chg="mod">
          <ac:chgData name="Sherif Khattab" userId="c83b1e15-36f3-4f46-aceb-05aac24c545e" providerId="ADAL" clId="{AA57F19E-BC35-4EFC-9FFB-1461610622C5}" dt="2021-03-19T02:11:34.302" v="75" actId="20577"/>
          <ac:spMkLst>
            <pc:docMk/>
            <pc:sldMk cId="2119743574" sldId="553"/>
            <ac:spMk id="2" creationId="{EA216043-45E2-426D-A4F0-204CDD928107}"/>
          </ac:spMkLst>
        </pc:spChg>
        <pc:picChg chg="add mod">
          <ac:chgData name="Sherif Khattab" userId="c83b1e15-36f3-4f46-aceb-05aac24c545e" providerId="ADAL" clId="{AA57F19E-BC35-4EFC-9FFB-1461610622C5}" dt="2021-03-19T02:11:41.172" v="78" actId="1076"/>
          <ac:picMkLst>
            <pc:docMk/>
            <pc:sldMk cId="2119743574" sldId="553"/>
            <ac:picMk id="7" creationId="{F7E829B9-BC9C-463F-8D3F-F6D5DECE379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07.665" v="100" actId="1076"/>
        <pc:sldMkLst>
          <pc:docMk/>
          <pc:sldMk cId="2339589969" sldId="554"/>
        </pc:sldMkLst>
        <pc:spChg chg="mod">
          <ac:chgData name="Sherif Khattab" userId="c83b1e15-36f3-4f46-aceb-05aac24c545e" providerId="ADAL" clId="{AA57F19E-BC35-4EFC-9FFB-1461610622C5}" dt="2021-03-19T02:12:01.223" v="97" actId="20577"/>
          <ac:spMkLst>
            <pc:docMk/>
            <pc:sldMk cId="2339589969" sldId="554"/>
            <ac:spMk id="2" creationId="{5EA54146-D8E5-4192-9AFD-C8B74409A2A4}"/>
          </ac:spMkLst>
        </pc:spChg>
        <pc:picChg chg="add mod">
          <ac:chgData name="Sherif Khattab" userId="c83b1e15-36f3-4f46-aceb-05aac24c545e" providerId="ADAL" clId="{AA57F19E-BC35-4EFC-9FFB-1461610622C5}" dt="2021-03-19T02:12:07.665" v="100" actId="1076"/>
          <ac:picMkLst>
            <pc:docMk/>
            <pc:sldMk cId="2339589969" sldId="554"/>
            <ac:picMk id="7" creationId="{CD674C0B-A2D3-4623-ADF3-8AF70A6DC11E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38.954" v="108" actId="1076"/>
        <pc:sldMkLst>
          <pc:docMk/>
          <pc:sldMk cId="812759976" sldId="555"/>
        </pc:sldMkLst>
        <pc:spChg chg="mod">
          <ac:chgData name="Sherif Khattab" userId="c83b1e15-36f3-4f46-aceb-05aac24c545e" providerId="ADAL" clId="{AA57F19E-BC35-4EFC-9FFB-1461610622C5}" dt="2021-03-19T02:12:28.264" v="104" actId="20577"/>
          <ac:spMkLst>
            <pc:docMk/>
            <pc:sldMk cId="812759976" sldId="555"/>
            <ac:spMk id="2" creationId="{4D250AEC-CE62-4DD2-B9AC-37CFDB4A12AB}"/>
          </ac:spMkLst>
        </pc:spChg>
        <pc:picChg chg="add mod">
          <ac:chgData name="Sherif Khattab" userId="c83b1e15-36f3-4f46-aceb-05aac24c545e" providerId="ADAL" clId="{AA57F19E-BC35-4EFC-9FFB-1461610622C5}" dt="2021-03-19T02:12:38.954" v="108" actId="1076"/>
          <ac:picMkLst>
            <pc:docMk/>
            <pc:sldMk cId="812759976" sldId="555"/>
            <ac:picMk id="7" creationId="{C612735D-D24F-4C52-ACEC-1CDA9191627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3:02.781" v="115" actId="1076"/>
        <pc:sldMkLst>
          <pc:docMk/>
          <pc:sldMk cId="2070430566" sldId="556"/>
        </pc:sldMkLst>
        <pc:spChg chg="mod">
          <ac:chgData name="Sherif Khattab" userId="c83b1e15-36f3-4f46-aceb-05aac24c545e" providerId="ADAL" clId="{AA57F19E-BC35-4EFC-9FFB-1461610622C5}" dt="2021-03-19T02:12:44.525" v="112" actId="20577"/>
          <ac:spMkLst>
            <pc:docMk/>
            <pc:sldMk cId="2070430566" sldId="556"/>
            <ac:spMk id="2" creationId="{A85F6019-F237-42CC-8D3C-963354B0F4E2}"/>
          </ac:spMkLst>
        </pc:spChg>
        <pc:picChg chg="add mod">
          <ac:chgData name="Sherif Khattab" userId="c83b1e15-36f3-4f46-aceb-05aac24c545e" providerId="ADAL" clId="{AA57F19E-BC35-4EFC-9FFB-1461610622C5}" dt="2021-03-19T02:13:02.781" v="115" actId="1076"/>
          <ac:picMkLst>
            <pc:docMk/>
            <pc:sldMk cId="2070430566" sldId="556"/>
            <ac:picMk id="7" creationId="{12110541-E48D-47D1-9620-FB931B4C36CF}"/>
          </ac:picMkLst>
        </pc:picChg>
      </pc:sldChg>
    </pc:docChg>
  </pc:docChgLst>
  <pc:docChgLst>
    <pc:chgData name="Sherif Khattab" userId="c83b1e15-36f3-4f46-aceb-05aac24c545e" providerId="ADAL" clId="{D1F8C7F8-B63D-426F-B9AE-033C1F2663EE}"/>
    <pc:docChg chg="custSel addSld delSld modSld">
      <pc:chgData name="Sherif Khattab" userId="c83b1e15-36f3-4f46-aceb-05aac24c545e" providerId="ADAL" clId="{D1F8C7F8-B63D-426F-B9AE-033C1F2663EE}" dt="2021-02-18T15:58:02.150" v="261" actId="207"/>
      <pc:docMkLst>
        <pc:docMk/>
      </pc:docMkLst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920820884" sldId="27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17417480" sldId="27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773510753" sldId="280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71235497" sldId="28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99089282" sldId="28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36622862" sldId="285"/>
        </pc:sldMkLst>
      </pc:sldChg>
      <pc:sldChg chg="modSp">
        <pc:chgData name="Sherif Khattab" userId="c83b1e15-36f3-4f46-aceb-05aac24c545e" providerId="ADAL" clId="{D1F8C7F8-B63D-426F-B9AE-033C1F2663EE}" dt="2021-02-18T15:58:02.150" v="261" actId="207"/>
        <pc:sldMkLst>
          <pc:docMk/>
          <pc:sldMk cId="463012687" sldId="289"/>
        </pc:sldMkLst>
        <pc:spChg chg="mod">
          <ac:chgData name="Sherif Khattab" userId="c83b1e15-36f3-4f46-aceb-05aac24c545e" providerId="ADAL" clId="{D1F8C7F8-B63D-426F-B9AE-033C1F2663EE}" dt="2021-02-18T15:58:02.150" v="261" actId="207"/>
          <ac:spMkLst>
            <pc:docMk/>
            <pc:sldMk cId="463012687" sldId="289"/>
            <ac:spMk id="103" creationId="{4F76D617-EEBD-4B8B-B82A-EA3BF2585492}"/>
          </ac:spMkLst>
        </pc:spChg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D1F8C7F8-B63D-426F-B9AE-033C1F2663EE}" dt="2021-02-18T06:35:56.761" v="43" actId="47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D1F8C7F8-B63D-426F-B9AE-033C1F2663EE}" dt="2021-02-18T06:35:52.792" v="42" actId="47"/>
        <pc:sldMkLst>
          <pc:docMk/>
          <pc:sldMk cId="1898410716" sldId="38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574001865" sldId="46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156977365" sldId="46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7329803" sldId="466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643915362" sldId="46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593910045" sldId="468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392020218" sldId="469"/>
        </pc:sldMkLst>
      </pc:sldChg>
      <pc:sldChg chg="modSp mod modAnim">
        <pc:chgData name="Sherif Khattab" userId="c83b1e15-36f3-4f46-aceb-05aac24c545e" providerId="ADAL" clId="{D1F8C7F8-B63D-426F-B9AE-033C1F2663EE}" dt="2021-02-18T06:49:33.301" v="256" actId="27636"/>
        <pc:sldMkLst>
          <pc:docMk/>
          <pc:sldMk cId="4202616107" sldId="500"/>
        </pc:sldMkLst>
        <pc:spChg chg="mod">
          <ac:chgData name="Sherif Khattab" userId="c83b1e15-36f3-4f46-aceb-05aac24c545e" providerId="ADAL" clId="{D1F8C7F8-B63D-426F-B9AE-033C1F2663EE}" dt="2021-02-18T06:49:33.301" v="256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1F8C7F8-B63D-426F-B9AE-033C1F2663EE}" dt="2021-02-18T06:35:48.192" v="41"/>
        <pc:sldMkLst>
          <pc:docMk/>
          <pc:sldMk cId="2116864396" sldId="505"/>
        </pc:sldMkLst>
        <pc:spChg chg="mod">
          <ac:chgData name="Sherif Khattab" userId="c83b1e15-36f3-4f46-aceb-05aac24c545e" providerId="ADAL" clId="{D1F8C7F8-B63D-426F-B9AE-033C1F2663EE}" dt="2021-02-18T06:35:48.192" v="4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1F8C7F8-B63D-426F-B9AE-033C1F2663EE}" dt="2021-02-18T06:35:21.237" v="40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D1F8C7F8-B63D-426F-B9AE-033C1F2663EE}" dt="2021-02-18T06:35:21.237" v="4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Anim">
        <pc:chgData name="Sherif Khattab" userId="c83b1e15-36f3-4f46-aceb-05aac24c545e" providerId="ADAL" clId="{D1F8C7F8-B63D-426F-B9AE-033C1F2663EE}" dt="2021-02-18T06:49:41.395" v="258"/>
        <pc:sldMkLst>
          <pc:docMk/>
          <pc:sldMk cId="2487721040" sldId="516"/>
        </pc:sldMkLst>
        <pc:spChg chg="mod">
          <ac:chgData name="Sherif Khattab" userId="c83b1e15-36f3-4f46-aceb-05aac24c545e" providerId="ADAL" clId="{D1F8C7F8-B63D-426F-B9AE-033C1F2663EE}" dt="2021-02-18T06:49:41.395" v="258"/>
          <ac:spMkLst>
            <pc:docMk/>
            <pc:sldMk cId="2487721040" sldId="516"/>
            <ac:spMk id="3" creationId="{CBB5D1A1-A1C5-4D4A-9051-CB104F0E3B4F}"/>
          </ac:spMkLst>
        </pc:spChg>
      </pc:sldChg>
      <pc:sldChg chg="del">
        <pc:chgData name="Sherif Khattab" userId="c83b1e15-36f3-4f46-aceb-05aac24c545e" providerId="ADAL" clId="{D1F8C7F8-B63D-426F-B9AE-033C1F2663EE}" dt="2021-02-18T06:49:38.556" v="257" actId="47"/>
        <pc:sldMkLst>
          <pc:docMk/>
          <pc:sldMk cId="3504930043" sldId="519"/>
        </pc:sldMkLst>
      </pc:sldChg>
      <pc:sldChg chg="modSp mod modAnim">
        <pc:chgData name="Sherif Khattab" userId="c83b1e15-36f3-4f46-aceb-05aac24c545e" providerId="ADAL" clId="{D1F8C7F8-B63D-426F-B9AE-033C1F2663EE}" dt="2021-02-18T06:48:49.773" v="216" actId="27636"/>
        <pc:sldMkLst>
          <pc:docMk/>
          <pc:sldMk cId="2126070970" sldId="520"/>
        </pc:sldMkLst>
        <pc:spChg chg="mod">
          <ac:chgData name="Sherif Khattab" userId="c83b1e15-36f3-4f46-aceb-05aac24c545e" providerId="ADAL" clId="{D1F8C7F8-B63D-426F-B9AE-033C1F2663EE}" dt="2021-02-18T06:48:49.773" v="216" actId="27636"/>
          <ac:spMkLst>
            <pc:docMk/>
            <pc:sldMk cId="2126070970" sldId="520"/>
            <ac:spMk id="3" creationId="{D7399D59-7ED8-4451-AEDE-1AC4DE33563A}"/>
          </ac:spMkLst>
        </pc:spChg>
      </pc:sldChg>
    </pc:docChg>
  </pc:docChgLst>
  <pc:docChgLst>
    <pc:chgData name="Sherif Khattab" userId="c83b1e15-36f3-4f46-aceb-05aac24c545e" providerId="ADAL" clId="{4F266D3B-92A2-40A8-A073-356F608DC91A}"/>
    <pc:docChg chg="undo custSel addSld delSld modSld">
      <pc:chgData name="Sherif Khattab" userId="c83b1e15-36f3-4f46-aceb-05aac24c545e" providerId="ADAL" clId="{4F266D3B-92A2-40A8-A073-356F608DC91A}" dt="2021-02-16T18:38:20.208" v="578" actId="20577"/>
      <pc:docMkLst>
        <pc:docMk/>
      </pc:docMkLst>
      <pc:sldChg chg="modSp mod">
        <pc:chgData name="Sherif Khattab" userId="c83b1e15-36f3-4f46-aceb-05aac24c545e" providerId="ADAL" clId="{4F266D3B-92A2-40A8-A073-356F608DC91A}" dt="2021-02-16T15:39:14.558" v="504" actId="20577"/>
        <pc:sldMkLst>
          <pc:docMk/>
          <pc:sldMk cId="3681208715" sldId="257"/>
        </pc:sldMkLst>
        <pc:spChg chg="mod">
          <ac:chgData name="Sherif Khattab" userId="c83b1e15-36f3-4f46-aceb-05aac24c545e" providerId="ADAL" clId="{4F266D3B-92A2-40A8-A073-356F608DC91A}" dt="2021-02-16T15:39:14.558" v="504" actId="20577"/>
          <ac:spMkLst>
            <pc:docMk/>
            <pc:sldMk cId="3681208715" sldId="257"/>
            <ac:spMk id="5123" creationId="{550C3EC1-F853-4061-A0F2-F81B64390D10}"/>
          </ac:spMkLst>
        </pc:spChg>
      </pc:sldChg>
      <pc:sldChg chg="del">
        <pc:chgData name="Sherif Khattab" userId="c83b1e15-36f3-4f46-aceb-05aac24c545e" providerId="ADAL" clId="{4F266D3B-92A2-40A8-A073-356F608DC91A}" dt="2021-02-16T15:39:00.760" v="491" actId="47"/>
        <pc:sldMkLst>
          <pc:docMk/>
          <pc:sldMk cId="1664517503" sldId="25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4035158" sldId="259"/>
        </pc:sldMkLst>
      </pc:sldChg>
      <pc:sldChg chg="del">
        <pc:chgData name="Sherif Khattab" userId="c83b1e15-36f3-4f46-aceb-05aac24c545e" providerId="ADAL" clId="{4F266D3B-92A2-40A8-A073-356F608DC91A}" dt="2021-02-16T15:39:06.861" v="493" actId="47"/>
        <pc:sldMkLst>
          <pc:docMk/>
          <pc:sldMk cId="3230569327" sldId="26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4142485" sldId="26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16417489" sldId="26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61583903" sldId="2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982315759" sldId="2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3130617" sldId="26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6763112" sldId="2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661211275" sldId="2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97509347" sldId="2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42310649" sldId="2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703361262" sldId="2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36808390" sldId="2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301683851" sldId="272"/>
        </pc:sldMkLst>
      </pc:sldChg>
      <pc:sldChg chg="del">
        <pc:chgData name="Sherif Khattab" userId="c83b1e15-36f3-4f46-aceb-05aac24c545e" providerId="ADAL" clId="{4F266D3B-92A2-40A8-A073-356F608DC91A}" dt="2021-02-16T15:40:09.232" v="506" actId="47"/>
        <pc:sldMkLst>
          <pc:docMk/>
          <pc:sldMk cId="1920820884" sldId="2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5302999" sldId="2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64114192" sldId="276"/>
        </pc:sldMkLst>
      </pc:sldChg>
      <pc:sldChg chg="del">
        <pc:chgData name="Sherif Khattab" userId="c83b1e15-36f3-4f46-aceb-05aac24c545e" providerId="ADAL" clId="{4F266D3B-92A2-40A8-A073-356F608DC91A}" dt="2021-02-16T15:40:10.078" v="509" actId="47"/>
        <pc:sldMkLst>
          <pc:docMk/>
          <pc:sldMk cId="2017417480" sldId="2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0435174" sldId="2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80017563" sldId="279"/>
        </pc:sldMkLst>
      </pc:sldChg>
      <pc:sldChg chg="del">
        <pc:chgData name="Sherif Khattab" userId="c83b1e15-36f3-4f46-aceb-05aac24c545e" providerId="ADAL" clId="{4F266D3B-92A2-40A8-A073-356F608DC91A}" dt="2021-02-16T15:40:10.241" v="513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5345591" sldId="2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06268545" sldId="282"/>
        </pc:sldMkLst>
      </pc:sldChg>
      <pc:sldChg chg="del">
        <pc:chgData name="Sherif Khattab" userId="c83b1e15-36f3-4f46-aceb-05aac24c545e" providerId="ADAL" clId="{4F266D3B-92A2-40A8-A073-356F608DC91A}" dt="2021-02-16T15:40:10.360" v="516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4F266D3B-92A2-40A8-A073-356F608DC91A}" dt="2021-02-16T15:40:10.408" v="517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4F266D3B-92A2-40A8-A073-356F608DC91A}" dt="2021-02-16T15:40:10.457" v="518" actId="47"/>
        <pc:sldMkLst>
          <pc:docMk/>
          <pc:sldMk cId="1136622862" sldId="285"/>
        </pc:sldMkLst>
      </pc:sldChg>
      <pc:sldChg chg="add del">
        <pc:chgData name="Sherif Khattab" userId="c83b1e15-36f3-4f46-aceb-05aac24c545e" providerId="ADAL" clId="{4F266D3B-92A2-40A8-A073-356F608DC91A}" dt="2021-02-16T15:40:13.523" v="522" actId="47"/>
        <pc:sldMkLst>
          <pc:docMk/>
          <pc:sldMk cId="1268007695" sldId="288"/>
        </pc:sldMkLst>
      </pc:sldChg>
      <pc:sldChg chg="add del">
        <pc:chgData name="Sherif Khattab" userId="c83b1e15-36f3-4f46-aceb-05aac24c545e" providerId="ADAL" clId="{4F266D3B-92A2-40A8-A073-356F608DC91A}" dt="2021-02-16T15:40:16.374" v="523" actId="47"/>
        <pc:sldMkLst>
          <pc:docMk/>
          <pc:sldMk cId="463012687" sldId="289"/>
        </pc:sldMkLst>
      </pc:sldChg>
      <pc:sldChg chg="del">
        <pc:chgData name="Sherif Khattab" userId="c83b1e15-36f3-4f46-aceb-05aac24c545e" providerId="ADAL" clId="{4F266D3B-92A2-40A8-A073-356F608DC91A}" dt="2021-02-16T15:40:10.116" v="510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10637777" sldId="32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92918179" sldId="32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55119911" sldId="33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23572414" sldId="33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70668490" sldId="34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05868326" sldId="34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06563943" sldId="34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7711490" sldId="34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71999567" sldId="34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34376579" sldId="3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15621424" sldId="3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34104099" sldId="36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82429159" sldId="3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51973667" sldId="3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38501136" sldId="3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10992163" sldId="3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013065491" sldId="3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592968416" sldId="3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848335379" sldId="37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61117264" sldId="3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542066946" sldId="3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34112894" sldId="37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5577892" sldId="37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83513582" sldId="3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990797458" sldId="3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36486443" sldId="37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41381985" sldId="3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35897330" sldId="3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360044446" sldId="382"/>
        </pc:sldMkLst>
      </pc:sldChg>
      <pc:sldChg chg="add">
        <pc:chgData name="Sherif Khattab" userId="c83b1e15-36f3-4f46-aceb-05aac24c545e" providerId="ADAL" clId="{4F266D3B-92A2-40A8-A073-356F608DC91A}" dt="2021-02-16T15:42:33.963" v="573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54384084" sldId="38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0759689" sldId="384"/>
        </pc:sldMkLst>
      </pc:sldChg>
      <pc:sldChg chg="add">
        <pc:chgData name="Sherif Khattab" userId="c83b1e15-36f3-4f46-aceb-05aac24c545e" providerId="ADAL" clId="{4F266D3B-92A2-40A8-A073-356F608DC91A}" dt="2021-02-16T15:42:21.392" v="572"/>
        <pc:sldMkLst>
          <pc:docMk/>
          <pc:sldMk cId="189841071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80979937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329144619" sldId="44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783368962" sldId="44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76002102" sldId="451"/>
        </pc:sldMkLst>
      </pc:sldChg>
      <pc:sldChg chg="del">
        <pc:chgData name="Sherif Khattab" userId="c83b1e15-36f3-4f46-aceb-05aac24c545e" providerId="ADAL" clId="{4F266D3B-92A2-40A8-A073-356F608DC91A}" dt="2021-02-16T15:39:03.476" v="492" actId="47"/>
        <pc:sldMkLst>
          <pc:docMk/>
          <pc:sldMk cId="2163467695" sldId="455"/>
        </pc:sldMkLst>
      </pc:sldChg>
      <pc:sldChg chg="del">
        <pc:chgData name="Sherif Khattab" userId="c83b1e15-36f3-4f46-aceb-05aac24c545e" providerId="ADAL" clId="{4F266D3B-92A2-40A8-A073-356F608DC91A}" dt="2021-02-16T15:39:36.243" v="505" actId="47"/>
        <pc:sldMkLst>
          <pc:docMk/>
          <pc:sldMk cId="1816629761" sldId="459"/>
        </pc:sldMkLst>
      </pc:sldChg>
      <pc:sldChg chg="del">
        <pc:chgData name="Sherif Khattab" userId="c83b1e15-36f3-4f46-aceb-05aac24c545e" providerId="ADAL" clId="{4F266D3B-92A2-40A8-A073-356F608DC91A}" dt="2021-02-16T15:40:10.605" v="519" actId="47"/>
        <pc:sldMkLst>
          <pc:docMk/>
          <pc:sldMk cId="1471081860" sldId="463"/>
        </pc:sldMkLst>
      </pc:sldChg>
      <pc:sldChg chg="del">
        <pc:chgData name="Sherif Khattab" userId="c83b1e15-36f3-4f46-aceb-05aac24c545e" providerId="ADAL" clId="{4F266D3B-92A2-40A8-A073-356F608DC91A}" dt="2021-02-16T15:40:09.473" v="507" actId="47"/>
        <pc:sldMkLst>
          <pc:docMk/>
          <pc:sldMk cId="574001865" sldId="464"/>
        </pc:sldMkLst>
      </pc:sldChg>
      <pc:sldChg chg="del">
        <pc:chgData name="Sherif Khattab" userId="c83b1e15-36f3-4f46-aceb-05aac24c545e" providerId="ADAL" clId="{4F266D3B-92A2-40A8-A073-356F608DC91A}" dt="2021-02-16T15:40:09.605" v="508" actId="47"/>
        <pc:sldMkLst>
          <pc:docMk/>
          <pc:sldMk cId="2156977365" sldId="465"/>
        </pc:sldMkLst>
      </pc:sldChg>
      <pc:sldChg chg="del">
        <pc:chgData name="Sherif Khattab" userId="c83b1e15-36f3-4f46-aceb-05aac24c545e" providerId="ADAL" clId="{4F266D3B-92A2-40A8-A073-356F608DC91A}" dt="2021-02-16T15:40:10.156" v="5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4F266D3B-92A2-40A8-A073-356F608DC91A}" dt="2021-02-16T15:40:10.190" v="512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4F266D3B-92A2-40A8-A073-356F608DC91A}" dt="2021-02-16T15:40:10.286" v="514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4F266D3B-92A2-40A8-A073-356F608DC91A}" dt="2021-02-16T15:40:10.331" v="515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24051756" sldId="47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025764700" sldId="47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109107092" sldId="47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85675405" sldId="47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719184921" sldId="47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32958702" sldId="47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634117846" sldId="47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4038969182" sldId="47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6259628" sldId="47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873856523" sldId="47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65344065" sldId="48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002489455" sldId="48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560930406" sldId="48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87835057" sldId="48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48397067" sldId="48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73693154" sldId="48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983945636" sldId="48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73539870" sldId="48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63323927" sldId="48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936409682" sldId="48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52833104" sldId="49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13759872" sldId="49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30502979" sldId="49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20106575" sldId="49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47713174" sldId="49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29126942" sldId="495"/>
        </pc:sldMkLst>
      </pc:sldChg>
      <pc:sldChg chg="modSp mod">
        <pc:chgData name="Sherif Khattab" userId="c83b1e15-36f3-4f46-aceb-05aac24c545e" providerId="ADAL" clId="{4F266D3B-92A2-40A8-A073-356F608DC91A}" dt="2021-02-16T14:49:58.948" v="196" actId="20577"/>
        <pc:sldMkLst>
          <pc:docMk/>
          <pc:sldMk cId="702367729" sldId="496"/>
        </pc:sldMkLst>
        <pc:spChg chg="mod">
          <ac:chgData name="Sherif Khattab" userId="c83b1e15-36f3-4f46-aceb-05aac24c545e" providerId="ADAL" clId="{4F266D3B-92A2-40A8-A073-356F608DC91A}" dt="2021-02-16T14:49:58.948" v="19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delSp modSp add mod modAnim">
        <pc:chgData name="Sherif Khattab" userId="c83b1e15-36f3-4f46-aceb-05aac24c545e" providerId="ADAL" clId="{4F266D3B-92A2-40A8-A073-356F608DC91A}" dt="2021-02-16T15:29:38.464" v="468" actId="478"/>
        <pc:sldMkLst>
          <pc:docMk/>
          <pc:sldMk cId="4202616107" sldId="500"/>
        </pc:sldMkLst>
        <pc:spChg chg="mod">
          <ac:chgData name="Sherif Khattab" userId="c83b1e15-36f3-4f46-aceb-05aac24c545e" providerId="ADAL" clId="{4F266D3B-92A2-40A8-A073-356F608DC91A}" dt="2021-02-16T15:29:07.533" v="45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4F266D3B-92A2-40A8-A073-356F608DC91A}" dt="2021-02-16T15:28:55.379" v="451" actId="27636"/>
          <ac:spMkLst>
            <pc:docMk/>
            <pc:sldMk cId="4202616107" sldId="500"/>
            <ac:spMk id="3" creationId="{443F42C8-5750-0341-86AA-B64ED9D37EB6}"/>
          </ac:spMkLst>
        </pc:spChg>
        <pc:graphicFrameChg chg="add del modGraphic">
          <ac:chgData name="Sherif Khattab" userId="c83b1e15-36f3-4f46-aceb-05aac24c545e" providerId="ADAL" clId="{4F266D3B-92A2-40A8-A073-356F608DC91A}" dt="2021-02-16T15:29:38.464" v="468" actId="478"/>
          <ac:graphicFrameMkLst>
            <pc:docMk/>
            <pc:sldMk cId="4202616107" sldId="500"/>
            <ac:graphicFrameMk id="7" creationId="{8FA67E28-1575-4A35-92AE-803D55765388}"/>
          </ac:graphicFrameMkLst>
        </pc:graphicFrameChg>
      </pc:sldChg>
      <pc:sldChg chg="modSp add mod">
        <pc:chgData name="Sherif Khattab" userId="c83b1e15-36f3-4f46-aceb-05aac24c545e" providerId="ADAL" clId="{4F266D3B-92A2-40A8-A073-356F608DC91A}" dt="2021-02-16T14:39:12.366" v="9"/>
        <pc:sldMkLst>
          <pc:docMk/>
          <pc:sldMk cId="2116864396" sldId="505"/>
        </pc:sldMkLst>
        <pc:spChg chg="mod">
          <ac:chgData name="Sherif Khattab" userId="c83b1e15-36f3-4f46-aceb-05aac24c545e" providerId="ADAL" clId="{4F266D3B-92A2-40A8-A073-356F608DC91A}" dt="2021-02-16T14:39:12.366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Sherif Khattab" userId="c83b1e15-36f3-4f46-aceb-05aac24c545e" providerId="ADAL" clId="{4F266D3B-92A2-40A8-A073-356F608DC91A}" dt="2021-02-16T18:38:20.208" v="578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4F266D3B-92A2-40A8-A073-356F608DC91A}" dt="2021-02-16T18:38:20.208" v="57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mod modAnim">
        <pc:chgData name="Sherif Khattab" userId="c83b1e15-36f3-4f46-aceb-05aac24c545e" providerId="ADAL" clId="{4F266D3B-92A2-40A8-A073-356F608DC91A}" dt="2021-02-16T15:29:22.015" v="467" actId="20577"/>
        <pc:sldMkLst>
          <pc:docMk/>
          <pc:sldMk cId="2487721040" sldId="516"/>
        </pc:sldMkLst>
        <pc:spChg chg="mod">
          <ac:chgData name="Sherif Khattab" userId="c83b1e15-36f3-4f46-aceb-05aac24c545e" providerId="ADAL" clId="{4F266D3B-92A2-40A8-A073-356F608DC91A}" dt="2021-02-16T15:29:22.015" v="46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Sherif Khattab" userId="c83b1e15-36f3-4f46-aceb-05aac24c545e" providerId="ADAL" clId="{4F266D3B-92A2-40A8-A073-356F608DC91A}" dt="2021-02-16T14:57:08.364" v="397"/>
          <ac:spMkLst>
            <pc:docMk/>
            <pc:sldMk cId="2487721040" sldId="516"/>
            <ac:spMk id="3" creationId="{CBB5D1A1-A1C5-4D4A-9051-CB104F0E3B4F}"/>
          </ac:spMkLst>
        </pc:spChg>
      </pc:sldChg>
      <pc:sldChg chg="add del">
        <pc:chgData name="Sherif Khattab" userId="c83b1e15-36f3-4f46-aceb-05aac24c545e" providerId="ADAL" clId="{4F266D3B-92A2-40A8-A073-356F608DC91A}" dt="2021-02-16T14:57:11.643" v="398" actId="47"/>
        <pc:sldMkLst>
          <pc:docMk/>
          <pc:sldMk cId="3114182525" sldId="517"/>
        </pc:sldMkLst>
      </pc:sldChg>
      <pc:sldChg chg="add">
        <pc:chgData name="Sherif Khattab" userId="c83b1e15-36f3-4f46-aceb-05aac24c545e" providerId="ADAL" clId="{4F266D3B-92A2-40A8-A073-356F608DC91A}" dt="2021-02-16T14:38:45.616" v="6"/>
        <pc:sldMkLst>
          <pc:docMk/>
          <pc:sldMk cId="1616471687" sldId="518"/>
        </pc:sldMkLst>
      </pc:sldChg>
      <pc:sldChg chg="addSp delSp modSp new mod modAnim">
        <pc:chgData name="Sherif Khattab" userId="c83b1e15-36f3-4f46-aceb-05aac24c545e" providerId="ADAL" clId="{4F266D3B-92A2-40A8-A073-356F608DC91A}" dt="2021-02-16T15:28:48.026" v="449"/>
        <pc:sldMkLst>
          <pc:docMk/>
          <pc:sldMk cId="3504930043" sldId="519"/>
        </pc:sldMkLst>
        <pc:spChg chg="mod">
          <ac:chgData name="Sherif Khattab" userId="c83b1e15-36f3-4f46-aceb-05aac24c545e" providerId="ADAL" clId="{4F266D3B-92A2-40A8-A073-356F608DC91A}" dt="2021-02-16T15:27:02.433" v="415" actId="20577"/>
          <ac:spMkLst>
            <pc:docMk/>
            <pc:sldMk cId="3504930043" sldId="519"/>
            <ac:spMk id="2" creationId="{A0D540A4-5655-4AC5-A7D9-14716DD6CE03}"/>
          </ac:spMkLst>
        </pc:spChg>
        <pc:spChg chg="add del mod">
          <ac:chgData name="Sherif Khattab" userId="c83b1e15-36f3-4f46-aceb-05aac24c545e" providerId="ADAL" clId="{4F266D3B-92A2-40A8-A073-356F608DC91A}" dt="2021-02-16T15:28:30.614" v="447" actId="27636"/>
          <ac:spMkLst>
            <pc:docMk/>
            <pc:sldMk cId="3504930043" sldId="519"/>
            <ac:spMk id="3" creationId="{081F86C7-7D18-4E19-B794-DA1A4D2806F5}"/>
          </ac:spMkLst>
        </pc:spChg>
        <pc:spChg chg="add del mod">
          <ac:chgData name="Sherif Khattab" userId="c83b1e15-36f3-4f46-aceb-05aac24c545e" providerId="ADAL" clId="{4F266D3B-92A2-40A8-A073-356F608DC91A}" dt="2021-02-16T15:27:07.553" v="419"/>
          <ac:spMkLst>
            <pc:docMk/>
            <pc:sldMk cId="3504930043" sldId="519"/>
            <ac:spMk id="6" creationId="{5AAC249C-A516-4821-A58B-D2F4C5A24FC3}"/>
          </ac:spMkLst>
        </pc:spChg>
      </pc:sldChg>
      <pc:sldChg chg="add del">
        <pc:chgData name="Sherif Khattab" userId="c83b1e15-36f3-4f46-aceb-05aac24c545e" providerId="ADAL" clId="{4F266D3B-92A2-40A8-A073-356F608DC91A}" dt="2021-02-16T14:38:53.992" v="7" actId="47"/>
        <pc:sldMkLst>
          <pc:docMk/>
          <pc:sldMk cId="1895271479" sldId="520"/>
        </pc:sldMkLst>
      </pc:sldChg>
      <pc:sldChg chg="modSp new mod modAnim">
        <pc:chgData name="Sherif Khattab" userId="c83b1e15-36f3-4f46-aceb-05aac24c545e" providerId="ADAL" clId="{4F266D3B-92A2-40A8-A073-356F608DC91A}" dt="2021-02-16T15:29:50.503" v="470"/>
        <pc:sldMkLst>
          <pc:docMk/>
          <pc:sldMk cId="2126070970" sldId="520"/>
        </pc:sldMkLst>
        <pc:spChg chg="mod">
          <ac:chgData name="Sherif Khattab" userId="c83b1e15-36f3-4f46-aceb-05aac24c545e" providerId="ADAL" clId="{4F266D3B-92A2-40A8-A073-356F608DC91A}" dt="2021-02-16T15:29:16.027" v="461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Sherif Khattab" userId="c83b1e15-36f3-4f46-aceb-05aac24c545e" providerId="ADAL" clId="{4F266D3B-92A2-40A8-A073-356F608DC91A}" dt="2021-02-16T15:29:02.714" v="456" actId="20577"/>
          <ac:spMkLst>
            <pc:docMk/>
            <pc:sldMk cId="2126070970" sldId="520"/>
            <ac:spMk id="3" creationId="{D7399D59-7ED8-4451-AEDE-1AC4DE33563A}"/>
          </ac:spMkLst>
        </pc:spChg>
      </pc:sldChg>
      <pc:sldChg chg="add del">
        <pc:chgData name="Sherif Khattab" userId="c83b1e15-36f3-4f46-aceb-05aac24c545e" providerId="ADAL" clId="{4F266D3B-92A2-40A8-A073-356F608DC91A}" dt="2021-02-16T14:38:54.959" v="8" actId="47"/>
        <pc:sldMkLst>
          <pc:docMk/>
          <pc:sldMk cId="2885366123" sldId="521"/>
        </pc:sldMkLst>
      </pc:sldChg>
      <pc:sldChg chg="add del">
        <pc:chgData name="Sherif Khattab" userId="c83b1e15-36f3-4f46-aceb-05aac24c545e" providerId="ADAL" clId="{4F266D3B-92A2-40A8-A073-356F608DC91A}" dt="2021-02-16T14:39:22.937" v="10" actId="47"/>
        <pc:sldMkLst>
          <pc:docMk/>
          <pc:sldMk cId="158309068" sldId="522"/>
        </pc:sldMkLst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096C7C62-1E87-4F57-9657-AF062A1343E9}"/>
    <pc:docChg chg="undo custSel addSld modSld">
      <pc:chgData name="Khattab, Sherif" userId="c83b1e15-36f3-4f46-aceb-05aac24c545e" providerId="ADAL" clId="{096C7C62-1E87-4F57-9657-AF062A1343E9}" dt="2021-04-16T14:47:02.776" v="187" actId="14100"/>
      <pc:docMkLst>
        <pc:docMk/>
      </pc:docMkLst>
      <pc:sldChg chg="addSp modSp mod">
        <pc:chgData name="Khattab, Sherif" userId="c83b1e15-36f3-4f46-aceb-05aac24c545e" providerId="ADAL" clId="{096C7C62-1E87-4F57-9657-AF062A1343E9}" dt="2021-04-16T14:45:47.175" v="179" actId="27636"/>
        <pc:sldMkLst>
          <pc:docMk/>
          <pc:sldMk cId="69157859" sldId="293"/>
        </pc:sldMkLst>
        <pc:spChg chg="mod">
          <ac:chgData name="Khattab, Sherif" userId="c83b1e15-36f3-4f46-aceb-05aac24c545e" providerId="ADAL" clId="{096C7C62-1E87-4F57-9657-AF062A1343E9}" dt="2021-04-16T14:45:47.175" v="179" actId="27636"/>
          <ac:spMkLst>
            <pc:docMk/>
            <pc:sldMk cId="69157859" sldId="293"/>
            <ac:spMk id="64524" creationId="{6A33B69D-A5EE-0745-9585-082AEB187DD4}"/>
          </ac:spMkLst>
        </pc:spChg>
        <pc:picChg chg="add mod">
          <ac:chgData name="Khattab, Sherif" userId="c83b1e15-36f3-4f46-aceb-05aac24c545e" providerId="ADAL" clId="{096C7C62-1E87-4F57-9657-AF062A1343E9}" dt="2021-04-16T14:45:40.750" v="175" actId="1076"/>
          <ac:picMkLst>
            <pc:docMk/>
            <pc:sldMk cId="69157859" sldId="293"/>
            <ac:picMk id="3" creationId="{66059A65-E988-4E8C-A51D-58A284026D0C}"/>
          </ac:picMkLst>
        </pc:picChg>
      </pc:sldChg>
      <pc:sldChg chg="addSp modSp new mod">
        <pc:chgData name="Khattab, Sherif" userId="c83b1e15-36f3-4f46-aceb-05aac24c545e" providerId="ADAL" clId="{096C7C62-1E87-4F57-9657-AF062A1343E9}" dt="2021-04-16T14:40:46.760" v="56" actId="1076"/>
        <pc:sldMkLst>
          <pc:docMk/>
          <pc:sldMk cId="732834155" sldId="507"/>
        </pc:sldMkLst>
        <pc:spChg chg="mod">
          <ac:chgData name="Khattab, Sherif" userId="c83b1e15-36f3-4f46-aceb-05aac24c545e" providerId="ADAL" clId="{096C7C62-1E87-4F57-9657-AF062A1343E9}" dt="2021-04-16T14:40:38.142" v="53" actId="20577"/>
          <ac:spMkLst>
            <pc:docMk/>
            <pc:sldMk cId="732834155" sldId="507"/>
            <ac:spMk id="2" creationId="{820610D1-84C7-4E77-A12D-020592FDCF6B}"/>
          </ac:spMkLst>
        </pc:spChg>
        <pc:picChg chg="add mod">
          <ac:chgData name="Khattab, Sherif" userId="c83b1e15-36f3-4f46-aceb-05aac24c545e" providerId="ADAL" clId="{096C7C62-1E87-4F57-9657-AF062A1343E9}" dt="2021-04-16T14:40:46.760" v="56" actId="1076"/>
          <ac:picMkLst>
            <pc:docMk/>
            <pc:sldMk cId="732834155" sldId="507"/>
            <ac:picMk id="7" creationId="{26661F2B-7F0A-4820-8AD1-878F8055BF03}"/>
          </ac:picMkLst>
        </pc:picChg>
      </pc:sldChg>
      <pc:sldChg chg="addSp delSp modSp new mod">
        <pc:chgData name="Khattab, Sherif" userId="c83b1e15-36f3-4f46-aceb-05aac24c545e" providerId="ADAL" clId="{096C7C62-1E87-4F57-9657-AF062A1343E9}" dt="2021-04-16T14:47:02.776" v="187" actId="14100"/>
        <pc:sldMkLst>
          <pc:docMk/>
          <pc:sldMk cId="3892148762" sldId="508"/>
        </pc:sldMkLst>
        <pc:spChg chg="mod">
          <ac:chgData name="Khattab, Sherif" userId="c83b1e15-36f3-4f46-aceb-05aac24c545e" providerId="ADAL" clId="{096C7C62-1E87-4F57-9657-AF062A1343E9}" dt="2021-04-16T14:41:23.564" v="92" actId="20577"/>
          <ac:spMkLst>
            <pc:docMk/>
            <pc:sldMk cId="3892148762" sldId="508"/>
            <ac:spMk id="2" creationId="{CD0458FD-DE10-4F6D-A412-A3F2EEEFE3CD}"/>
          </ac:spMkLst>
        </pc:spChg>
        <pc:picChg chg="add del mod">
          <ac:chgData name="Khattab, Sherif" userId="c83b1e15-36f3-4f46-aceb-05aac24c545e" providerId="ADAL" clId="{096C7C62-1E87-4F57-9657-AF062A1343E9}" dt="2021-04-16T14:44:05.937" v="146" actId="478"/>
          <ac:picMkLst>
            <pc:docMk/>
            <pc:sldMk cId="3892148762" sldId="508"/>
            <ac:picMk id="7" creationId="{3638F863-41CF-43C8-98DA-3E4451E9084D}"/>
          </ac:picMkLst>
        </pc:picChg>
        <pc:picChg chg="add mod">
          <ac:chgData name="Khattab, Sherif" userId="c83b1e15-36f3-4f46-aceb-05aac24c545e" providerId="ADAL" clId="{096C7C62-1E87-4F57-9657-AF062A1343E9}" dt="2021-04-16T14:46:44.590" v="183" actId="1076"/>
          <ac:picMkLst>
            <pc:docMk/>
            <pc:sldMk cId="3892148762" sldId="508"/>
            <ac:picMk id="9" creationId="{0CDCDFE5-476D-4B7C-89D8-BA71F76658F4}"/>
          </ac:picMkLst>
        </pc:picChg>
        <pc:picChg chg="add del mod">
          <ac:chgData name="Khattab, Sherif" userId="c83b1e15-36f3-4f46-aceb-05aac24c545e" providerId="ADAL" clId="{096C7C62-1E87-4F57-9657-AF062A1343E9}" dt="2021-04-16T14:46:45.948" v="185" actId="22"/>
          <ac:picMkLst>
            <pc:docMk/>
            <pc:sldMk cId="3892148762" sldId="508"/>
            <ac:picMk id="11" creationId="{6D5FC848-7183-41AF-BAD1-526512F575D2}"/>
          </ac:picMkLst>
        </pc:picChg>
        <pc:picChg chg="add mod">
          <ac:chgData name="Khattab, Sherif" userId="c83b1e15-36f3-4f46-aceb-05aac24c545e" providerId="ADAL" clId="{096C7C62-1E87-4F57-9657-AF062A1343E9}" dt="2021-04-16T14:47:02.776" v="187" actId="14100"/>
          <ac:picMkLst>
            <pc:docMk/>
            <pc:sldMk cId="3892148762" sldId="508"/>
            <ac:picMk id="13" creationId="{8D8E1B89-5849-4A36-8FAE-00C48AB123FF}"/>
          </ac:picMkLst>
        </pc:picChg>
      </pc:sldChg>
      <pc:sldChg chg="addSp delSp modSp new mod">
        <pc:chgData name="Khattab, Sherif" userId="c83b1e15-36f3-4f46-aceb-05aac24c545e" providerId="ADAL" clId="{096C7C62-1E87-4F57-9657-AF062A1343E9}" dt="2021-04-16T14:44:37.958" v="154" actId="1076"/>
        <pc:sldMkLst>
          <pc:docMk/>
          <pc:sldMk cId="22385479" sldId="509"/>
        </pc:sldMkLst>
        <pc:spChg chg="mod">
          <ac:chgData name="Khattab, Sherif" userId="c83b1e15-36f3-4f46-aceb-05aac24c545e" providerId="ADAL" clId="{096C7C62-1E87-4F57-9657-AF062A1343E9}" dt="2021-04-16T14:41:58.736" v="122" actId="20577"/>
          <ac:spMkLst>
            <pc:docMk/>
            <pc:sldMk cId="22385479" sldId="509"/>
            <ac:spMk id="2" creationId="{9AB5323E-6695-4804-94FB-BB0A5BD848E8}"/>
          </ac:spMkLst>
        </pc:spChg>
        <pc:picChg chg="add del mod">
          <ac:chgData name="Khattab, Sherif" userId="c83b1e15-36f3-4f46-aceb-05aac24c545e" providerId="ADAL" clId="{096C7C62-1E87-4F57-9657-AF062A1343E9}" dt="2021-04-16T14:44:33.625" v="151" actId="478"/>
          <ac:picMkLst>
            <pc:docMk/>
            <pc:sldMk cId="22385479" sldId="509"/>
            <ac:picMk id="8" creationId="{31906E73-7388-4EB1-975A-6D05B957141C}"/>
          </ac:picMkLst>
        </pc:picChg>
        <pc:picChg chg="add mod">
          <ac:chgData name="Khattab, Sherif" userId="c83b1e15-36f3-4f46-aceb-05aac24c545e" providerId="ADAL" clId="{096C7C62-1E87-4F57-9657-AF062A1343E9}" dt="2021-04-16T14:44:37.958" v="154" actId="1076"/>
          <ac:picMkLst>
            <pc:docMk/>
            <pc:sldMk cId="22385479" sldId="509"/>
            <ac:picMk id="10" creationId="{E77A3C14-B197-418C-8ECC-A6F7DC44D1AA}"/>
          </ac:picMkLst>
        </pc:picChg>
        <pc:inkChg chg="add del">
          <ac:chgData name="Khattab, Sherif" userId="c83b1e15-36f3-4f46-aceb-05aac24c545e" providerId="ADAL" clId="{096C7C62-1E87-4F57-9657-AF062A1343E9}" dt="2021-04-16T14:42:06.426" v="124"/>
          <ac:inkMkLst>
            <pc:docMk/>
            <pc:sldMk cId="22385479" sldId="509"/>
            <ac:inkMk id="6" creationId="{30C48DDD-F560-486F-A9D4-6257EE6B1CD7}"/>
          </ac:inkMkLst>
        </pc:inkChg>
      </pc:sldChg>
      <pc:sldChg chg="addSp modSp new mod">
        <pc:chgData name="Khattab, Sherif" userId="c83b1e15-36f3-4f46-aceb-05aac24c545e" providerId="ADAL" clId="{096C7C62-1E87-4F57-9657-AF062A1343E9}" dt="2021-04-16T14:45:12.160" v="172" actId="1076"/>
        <pc:sldMkLst>
          <pc:docMk/>
          <pc:sldMk cId="1465586836" sldId="510"/>
        </pc:sldMkLst>
        <pc:spChg chg="mod">
          <ac:chgData name="Khattab, Sherif" userId="c83b1e15-36f3-4f46-aceb-05aac24c545e" providerId="ADAL" clId="{096C7C62-1E87-4F57-9657-AF062A1343E9}" dt="2021-04-16T14:45:05.636" v="169" actId="20577"/>
          <ac:spMkLst>
            <pc:docMk/>
            <pc:sldMk cId="1465586836" sldId="510"/>
            <ac:spMk id="2" creationId="{F8C39A88-3371-46B8-9EA9-DFBA99A3734C}"/>
          </ac:spMkLst>
        </pc:spChg>
        <pc:picChg chg="add mod">
          <ac:chgData name="Khattab, Sherif" userId="c83b1e15-36f3-4f46-aceb-05aac24c545e" providerId="ADAL" clId="{096C7C62-1E87-4F57-9657-AF062A1343E9}" dt="2021-04-16T14:45:12.160" v="172" actId="1076"/>
          <ac:picMkLst>
            <pc:docMk/>
            <pc:sldMk cId="1465586836" sldId="510"/>
            <ac:picMk id="7" creationId="{9DF79787-BE77-45ED-BB29-A9EAB8376584}"/>
          </ac:picMkLst>
        </pc:picChg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CDF5E54B-A9DD-4F31-92E7-B9AFD5EBBFA3}"/>
    <pc:docChg chg="undo custSel addSld delSld modSld">
      <pc:chgData name="Khattab, Sherif" userId="c83b1e15-36f3-4f46-aceb-05aac24c545e" providerId="ADAL" clId="{CDF5E54B-A9DD-4F31-92E7-B9AFD5EBBFA3}" dt="2021-03-31T02:52:03.172" v="431" actId="47"/>
      <pc:docMkLst>
        <pc:docMk/>
      </pc:docMkLst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720210171" sldId="28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585906518" sldId="28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4215950957" sldId="28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24210265" sldId="29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744154349" sldId="300"/>
        </pc:sldMkLst>
      </pc:sldChg>
      <pc:sldChg chg="addSp modSp mod">
        <pc:chgData name="Khattab, Sherif" userId="c83b1e15-36f3-4f46-aceb-05aac24c545e" providerId="ADAL" clId="{CDF5E54B-A9DD-4F31-92E7-B9AFD5EBBFA3}" dt="2021-03-31T02:51:30.595" v="427" actId="1076"/>
        <pc:sldMkLst>
          <pc:docMk/>
          <pc:sldMk cId="2850776597" sldId="318"/>
        </pc:sldMkLst>
        <pc:spChg chg="mod">
          <ac:chgData name="Khattab, Sherif" userId="c83b1e15-36f3-4f46-aceb-05aac24c545e" providerId="ADAL" clId="{CDF5E54B-A9DD-4F31-92E7-B9AFD5EBBFA3}" dt="2021-03-31T02:51:05.510" v="395" actId="21"/>
          <ac:spMkLst>
            <pc:docMk/>
            <pc:sldMk cId="2850776597" sldId="318"/>
            <ac:spMk id="81923" creationId="{A3CCB240-3E42-174F-ABA0-A16B09F65BF9}"/>
          </ac:spMkLst>
        </pc:spChg>
        <pc:picChg chg="add mod">
          <ac:chgData name="Khattab, Sherif" userId="c83b1e15-36f3-4f46-aceb-05aac24c545e" providerId="ADAL" clId="{CDF5E54B-A9DD-4F31-92E7-B9AFD5EBBFA3}" dt="2021-03-31T02:51:30.595" v="427" actId="1076"/>
          <ac:picMkLst>
            <pc:docMk/>
            <pc:sldMk cId="2850776597" sldId="318"/>
            <ac:picMk id="3" creationId="{8D1DDDC3-9E40-45F3-B471-10340B594875}"/>
          </ac:picMkLst>
        </pc:picChg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994172444" sldId="40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736020179" sldId="40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59249952" sldId="40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223946229" sldId="41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928099657" sldId="41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533808976" sldId="412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254031112" sldId="41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870137101" sldId="42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670312813" sldId="42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428579007" sldId="422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613526993" sldId="423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544263778" sldId="424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34715571" sldId="425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532216384" sldId="426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316130764" sldId="42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77041622" sldId="42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886175264" sldId="42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39785599" sldId="43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901348275" sldId="43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431660730" sldId="433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417002093" sldId="434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5914909" sldId="435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005745473" sldId="436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382635928" sldId="43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678617935" sldId="44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709473859" sldId="441"/>
        </pc:sldMkLst>
      </pc:sldChg>
      <pc:sldChg chg="modSp mod">
        <pc:chgData name="Khattab, Sherif" userId="c83b1e15-36f3-4f46-aceb-05aac24c545e" providerId="ADAL" clId="{CDF5E54B-A9DD-4F31-92E7-B9AFD5EBBFA3}" dt="2021-03-31T02:47:43.583" v="259" actId="20577"/>
        <pc:sldMkLst>
          <pc:docMk/>
          <pc:sldMk cId="4202616107" sldId="500"/>
        </pc:sldMkLst>
        <pc:spChg chg="mod">
          <ac:chgData name="Khattab, Sherif" userId="c83b1e15-36f3-4f46-aceb-05aac24c545e" providerId="ADAL" clId="{CDF5E54B-A9DD-4F31-92E7-B9AFD5EBBFA3}" dt="2021-03-31T02:47:43.583" v="259" actId="20577"/>
          <ac:spMkLst>
            <pc:docMk/>
            <pc:sldMk cId="4202616107" sldId="500"/>
            <ac:spMk id="2" creationId="{6BF01C35-B7E9-AD43-99C8-95170559C8A0}"/>
          </ac:spMkLst>
        </pc:spChg>
      </pc:sldChg>
      <pc:sldChg chg="modSp mod">
        <pc:chgData name="Khattab, Sherif" userId="c83b1e15-36f3-4f46-aceb-05aac24c545e" providerId="ADAL" clId="{CDF5E54B-A9DD-4F31-92E7-B9AFD5EBBFA3}" dt="2021-03-31T02:47:34.222" v="257" actId="20577"/>
        <pc:sldMkLst>
          <pc:docMk/>
          <pc:sldMk cId="3106578269" sldId="548"/>
        </pc:sldMkLst>
        <pc:spChg chg="mod">
          <ac:chgData name="Khattab, Sherif" userId="c83b1e15-36f3-4f46-aceb-05aac24c545e" providerId="ADAL" clId="{CDF5E54B-A9DD-4F31-92E7-B9AFD5EBBFA3}" dt="2021-03-31T02:47:34.222" v="257" actId="20577"/>
          <ac:spMkLst>
            <pc:docMk/>
            <pc:sldMk cId="3106578269" sldId="548"/>
            <ac:spMk id="2" creationId="{D9354C77-2A5A-3248-B8B5-26713450198B}"/>
          </ac:spMkLst>
        </pc:spChg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678700985" sldId="549"/>
        </pc:sldMkLst>
      </pc:sldChg>
      <pc:sldChg chg="modSp mod">
        <pc:chgData name="Khattab, Sherif" userId="c83b1e15-36f3-4f46-aceb-05aac24c545e" providerId="ADAL" clId="{CDF5E54B-A9DD-4F31-92E7-B9AFD5EBBFA3}" dt="2021-03-31T02:47:52.002" v="262" actId="20577"/>
        <pc:sldMkLst>
          <pc:docMk/>
          <pc:sldMk cId="1744575395" sldId="550"/>
        </pc:sldMkLst>
        <pc:spChg chg="mod">
          <ac:chgData name="Khattab, Sherif" userId="c83b1e15-36f3-4f46-aceb-05aac24c545e" providerId="ADAL" clId="{CDF5E54B-A9DD-4F31-92E7-B9AFD5EBBFA3}" dt="2021-03-31T02:47:52.002" v="262" actId="20577"/>
          <ac:spMkLst>
            <pc:docMk/>
            <pc:sldMk cId="1744575395" sldId="550"/>
            <ac:spMk id="2" creationId="{2D9AF2A9-4F28-8A4D-9020-5814A85DA035}"/>
          </ac:spMkLst>
        </pc:spChg>
      </pc:sldChg>
      <pc:sldChg chg="addSp modSp new mod">
        <pc:chgData name="Khattab, Sherif" userId="c83b1e15-36f3-4f46-aceb-05aac24c545e" providerId="ADAL" clId="{CDF5E54B-A9DD-4F31-92E7-B9AFD5EBBFA3}" dt="2021-03-31T02:42:42.948" v="32" actId="1076"/>
        <pc:sldMkLst>
          <pc:docMk/>
          <pc:sldMk cId="850950041" sldId="551"/>
        </pc:sldMkLst>
        <pc:spChg chg="mod">
          <ac:chgData name="Khattab, Sherif" userId="c83b1e15-36f3-4f46-aceb-05aac24c545e" providerId="ADAL" clId="{CDF5E54B-A9DD-4F31-92E7-B9AFD5EBBFA3}" dt="2021-03-31T02:42:36.378" v="29" actId="20577"/>
          <ac:spMkLst>
            <pc:docMk/>
            <pc:sldMk cId="850950041" sldId="551"/>
            <ac:spMk id="2" creationId="{0E651327-81A4-45C5-83E8-C56CAD569E9F}"/>
          </ac:spMkLst>
        </pc:spChg>
        <pc:picChg chg="add mod">
          <ac:chgData name="Khattab, Sherif" userId="c83b1e15-36f3-4f46-aceb-05aac24c545e" providerId="ADAL" clId="{CDF5E54B-A9DD-4F31-92E7-B9AFD5EBBFA3}" dt="2021-03-31T02:42:42.948" v="32" actId="1076"/>
          <ac:picMkLst>
            <pc:docMk/>
            <pc:sldMk cId="850950041" sldId="551"/>
            <ac:picMk id="7" creationId="{E9A1759D-CDA0-4E05-B709-CB39C778A373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4:11.267" v="95" actId="1076"/>
        <pc:sldMkLst>
          <pc:docMk/>
          <pc:sldMk cId="1688603216" sldId="552"/>
        </pc:sldMkLst>
        <pc:spChg chg="mod">
          <ac:chgData name="Khattab, Sherif" userId="c83b1e15-36f3-4f46-aceb-05aac24c545e" providerId="ADAL" clId="{CDF5E54B-A9DD-4F31-92E7-B9AFD5EBBFA3}" dt="2021-03-31T02:43:15.547" v="86" actId="20577"/>
          <ac:spMkLst>
            <pc:docMk/>
            <pc:sldMk cId="1688603216" sldId="552"/>
            <ac:spMk id="2" creationId="{0A065AA1-B0DE-41C5-9EC9-20A9FE935EAC}"/>
          </ac:spMkLst>
        </pc:spChg>
        <pc:picChg chg="add mod">
          <ac:chgData name="Khattab, Sherif" userId="c83b1e15-36f3-4f46-aceb-05aac24c545e" providerId="ADAL" clId="{CDF5E54B-A9DD-4F31-92E7-B9AFD5EBBFA3}" dt="2021-03-31T02:43:50.650" v="92" actId="1076"/>
          <ac:picMkLst>
            <pc:docMk/>
            <pc:sldMk cId="1688603216" sldId="552"/>
            <ac:picMk id="8" creationId="{B27AFCE4-2F6F-4A7A-81EC-35EE5D7C2063}"/>
          </ac:picMkLst>
        </pc:picChg>
        <pc:picChg chg="add mod">
          <ac:chgData name="Khattab, Sherif" userId="c83b1e15-36f3-4f46-aceb-05aac24c545e" providerId="ADAL" clId="{CDF5E54B-A9DD-4F31-92E7-B9AFD5EBBFA3}" dt="2021-03-31T02:44:11.267" v="95" actId="1076"/>
          <ac:picMkLst>
            <pc:docMk/>
            <pc:sldMk cId="1688603216" sldId="552"/>
            <ac:picMk id="10" creationId="{B5DCD673-CE86-48DF-AB0E-F5667DCD0692}"/>
          </ac:picMkLst>
        </pc:picChg>
        <pc:inkChg chg="add del">
          <ac:chgData name="Khattab, Sherif" userId="c83b1e15-36f3-4f46-aceb-05aac24c545e" providerId="ADAL" clId="{CDF5E54B-A9DD-4F31-92E7-B9AFD5EBBFA3}" dt="2021-03-31T02:43:26.005" v="88"/>
          <ac:inkMkLst>
            <pc:docMk/>
            <pc:sldMk cId="1688603216" sldId="552"/>
            <ac:inkMk id="6" creationId="{A185DD95-27A7-4FC6-8941-532FBD26A6D9}"/>
          </ac:inkMkLst>
        </pc:inkChg>
      </pc:sldChg>
      <pc:sldChg chg="addSp delSp modSp new mod">
        <pc:chgData name="Khattab, Sherif" userId="c83b1e15-36f3-4f46-aceb-05aac24c545e" providerId="ADAL" clId="{CDF5E54B-A9DD-4F31-92E7-B9AFD5EBBFA3}" dt="2021-03-31T02:44:59.547" v="133" actId="1076"/>
        <pc:sldMkLst>
          <pc:docMk/>
          <pc:sldMk cId="2265574628" sldId="553"/>
        </pc:sldMkLst>
        <pc:spChg chg="mod">
          <ac:chgData name="Khattab, Sherif" userId="c83b1e15-36f3-4f46-aceb-05aac24c545e" providerId="ADAL" clId="{CDF5E54B-A9DD-4F31-92E7-B9AFD5EBBFA3}" dt="2021-03-31T02:44:42.161" v="128" actId="20577"/>
          <ac:spMkLst>
            <pc:docMk/>
            <pc:sldMk cId="2265574628" sldId="553"/>
            <ac:spMk id="2" creationId="{6A35B85C-8B73-4F48-9020-9A4FD635C666}"/>
          </ac:spMkLst>
        </pc:spChg>
        <pc:picChg chg="add mod">
          <ac:chgData name="Khattab, Sherif" userId="c83b1e15-36f3-4f46-aceb-05aac24c545e" providerId="ADAL" clId="{CDF5E54B-A9DD-4F31-92E7-B9AFD5EBBFA3}" dt="2021-03-31T02:44:59.547" v="133" actId="1076"/>
          <ac:picMkLst>
            <pc:docMk/>
            <pc:sldMk cId="2265574628" sldId="553"/>
            <ac:picMk id="8" creationId="{CC83FAB4-8881-4EBA-9AF8-81BB77DAA794}"/>
          </ac:picMkLst>
        </pc:picChg>
        <pc:inkChg chg="add del">
          <ac:chgData name="Khattab, Sherif" userId="c83b1e15-36f3-4f46-aceb-05aac24c545e" providerId="ADAL" clId="{CDF5E54B-A9DD-4F31-92E7-B9AFD5EBBFA3}" dt="2021-03-31T02:44:45.575" v="130"/>
          <ac:inkMkLst>
            <pc:docMk/>
            <pc:sldMk cId="2265574628" sldId="553"/>
            <ac:inkMk id="6" creationId="{5A1F3DF2-ECFB-44C9-B819-A82C9BEB8DDD}"/>
          </ac:inkMkLst>
        </pc:inkChg>
      </pc:sldChg>
      <pc:sldChg chg="addSp modSp new mod">
        <pc:chgData name="Khattab, Sherif" userId="c83b1e15-36f3-4f46-aceb-05aac24c545e" providerId="ADAL" clId="{CDF5E54B-A9DD-4F31-92E7-B9AFD5EBBFA3}" dt="2021-03-31T02:45:37.979" v="164" actId="1076"/>
        <pc:sldMkLst>
          <pc:docMk/>
          <pc:sldMk cId="3190004034" sldId="554"/>
        </pc:sldMkLst>
        <pc:spChg chg="mod">
          <ac:chgData name="Khattab, Sherif" userId="c83b1e15-36f3-4f46-aceb-05aac24c545e" providerId="ADAL" clId="{CDF5E54B-A9DD-4F31-92E7-B9AFD5EBBFA3}" dt="2021-03-31T02:45:31.228" v="161" actId="20577"/>
          <ac:spMkLst>
            <pc:docMk/>
            <pc:sldMk cId="3190004034" sldId="554"/>
            <ac:spMk id="2" creationId="{AF28AE32-A113-49D2-936B-32C8BB533C19}"/>
          </ac:spMkLst>
        </pc:spChg>
        <pc:picChg chg="add mod">
          <ac:chgData name="Khattab, Sherif" userId="c83b1e15-36f3-4f46-aceb-05aac24c545e" providerId="ADAL" clId="{CDF5E54B-A9DD-4F31-92E7-B9AFD5EBBFA3}" dt="2021-03-31T02:45:37.979" v="164" actId="1076"/>
          <ac:picMkLst>
            <pc:docMk/>
            <pc:sldMk cId="3190004034" sldId="554"/>
            <ac:picMk id="7" creationId="{F935515F-17A2-4FDB-8AC7-FDA313473A67}"/>
          </ac:picMkLst>
        </pc:picChg>
      </pc:sldChg>
      <pc:sldChg chg="addSp modSp new mod">
        <pc:chgData name="Khattab, Sherif" userId="c83b1e15-36f3-4f46-aceb-05aac24c545e" providerId="ADAL" clId="{CDF5E54B-A9DD-4F31-92E7-B9AFD5EBBFA3}" dt="2021-03-31T02:46:24.334" v="215" actId="1076"/>
        <pc:sldMkLst>
          <pc:docMk/>
          <pc:sldMk cId="3388799766" sldId="555"/>
        </pc:sldMkLst>
        <pc:spChg chg="mod">
          <ac:chgData name="Khattab, Sherif" userId="c83b1e15-36f3-4f46-aceb-05aac24c545e" providerId="ADAL" clId="{CDF5E54B-A9DD-4F31-92E7-B9AFD5EBBFA3}" dt="2021-03-31T02:46:18.350" v="212" actId="20577"/>
          <ac:spMkLst>
            <pc:docMk/>
            <pc:sldMk cId="3388799766" sldId="555"/>
            <ac:spMk id="2" creationId="{8BE4F311-23F2-43B9-BAF2-24772A340293}"/>
          </ac:spMkLst>
        </pc:spChg>
        <pc:picChg chg="add mod">
          <ac:chgData name="Khattab, Sherif" userId="c83b1e15-36f3-4f46-aceb-05aac24c545e" providerId="ADAL" clId="{CDF5E54B-A9DD-4F31-92E7-B9AFD5EBBFA3}" dt="2021-03-31T02:46:24.334" v="215" actId="1076"/>
          <ac:picMkLst>
            <pc:docMk/>
            <pc:sldMk cId="3388799766" sldId="555"/>
            <ac:picMk id="7" creationId="{F638C2A0-FA0E-436C-870D-190E1E6F0D02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7:01.567" v="239" actId="22"/>
        <pc:sldMkLst>
          <pc:docMk/>
          <pc:sldMk cId="3451575800" sldId="556"/>
        </pc:sldMkLst>
        <pc:spChg chg="mod">
          <ac:chgData name="Khattab, Sherif" userId="c83b1e15-36f3-4f46-aceb-05aac24c545e" providerId="ADAL" clId="{CDF5E54B-A9DD-4F31-92E7-B9AFD5EBBFA3}" dt="2021-03-31T02:46:45.941" v="236" actId="20577"/>
          <ac:spMkLst>
            <pc:docMk/>
            <pc:sldMk cId="3451575800" sldId="556"/>
            <ac:spMk id="2" creationId="{6BE8AB82-3E0A-4A0F-98AF-078F77676904}"/>
          </ac:spMkLst>
        </pc:spChg>
        <pc:picChg chg="add">
          <ac:chgData name="Khattab, Sherif" userId="c83b1e15-36f3-4f46-aceb-05aac24c545e" providerId="ADAL" clId="{CDF5E54B-A9DD-4F31-92E7-B9AFD5EBBFA3}" dt="2021-03-31T02:47:01.567" v="239" actId="22"/>
          <ac:picMkLst>
            <pc:docMk/>
            <pc:sldMk cId="3451575800" sldId="556"/>
            <ac:picMk id="8" creationId="{46D3DD1A-A1B8-467D-94CF-605E7B5BB8DC}"/>
          </ac:picMkLst>
        </pc:picChg>
        <pc:inkChg chg="add del">
          <ac:chgData name="Khattab, Sherif" userId="c83b1e15-36f3-4f46-aceb-05aac24c545e" providerId="ADAL" clId="{CDF5E54B-A9DD-4F31-92E7-B9AFD5EBBFA3}" dt="2021-03-31T02:46:49.184" v="238"/>
          <ac:inkMkLst>
            <pc:docMk/>
            <pc:sldMk cId="3451575800" sldId="556"/>
            <ac:inkMk id="6" creationId="{C6FF00CA-C9C4-436E-AFC4-F93705DF39A9}"/>
          </ac:inkMkLst>
        </pc:inkChg>
      </pc:sldChg>
      <pc:sldChg chg="addSp modSp new mod">
        <pc:chgData name="Khattab, Sherif" userId="c83b1e15-36f3-4f46-aceb-05aac24c545e" providerId="ADAL" clId="{CDF5E54B-A9DD-4F31-92E7-B9AFD5EBBFA3}" dt="2021-03-31T02:47:27.857" v="255" actId="1076"/>
        <pc:sldMkLst>
          <pc:docMk/>
          <pc:sldMk cId="3593300295" sldId="557"/>
        </pc:sldMkLst>
        <pc:spChg chg="mod">
          <ac:chgData name="Khattab, Sherif" userId="c83b1e15-36f3-4f46-aceb-05aac24c545e" providerId="ADAL" clId="{CDF5E54B-A9DD-4F31-92E7-B9AFD5EBBFA3}" dt="2021-03-31T02:47:22.362" v="252" actId="20577"/>
          <ac:spMkLst>
            <pc:docMk/>
            <pc:sldMk cId="3593300295" sldId="557"/>
            <ac:spMk id="2" creationId="{B2995540-B46E-4C6F-BAD6-54BED4B55E05}"/>
          </ac:spMkLst>
        </pc:spChg>
        <pc:picChg chg="add mod">
          <ac:chgData name="Khattab, Sherif" userId="c83b1e15-36f3-4f46-aceb-05aac24c545e" providerId="ADAL" clId="{CDF5E54B-A9DD-4F31-92E7-B9AFD5EBBFA3}" dt="2021-03-31T02:47:27.857" v="255" actId="1076"/>
          <ac:picMkLst>
            <pc:docMk/>
            <pc:sldMk cId="3593300295" sldId="557"/>
            <ac:picMk id="7" creationId="{A73B272C-4BD3-4556-8165-15707027C0BE}"/>
          </ac:picMkLst>
        </pc:picChg>
      </pc:sldChg>
      <pc:sldChg chg="new del">
        <pc:chgData name="Khattab, Sherif" userId="c83b1e15-36f3-4f46-aceb-05aac24c545e" providerId="ADAL" clId="{CDF5E54B-A9DD-4F31-92E7-B9AFD5EBBFA3}" dt="2021-03-31T02:48:10.964" v="264" actId="680"/>
        <pc:sldMkLst>
          <pc:docMk/>
          <pc:sldMk cId="174322427" sldId="558"/>
        </pc:sldMkLst>
      </pc:sldChg>
      <pc:sldChg chg="addSp modSp new mod">
        <pc:chgData name="Khattab, Sherif" userId="c83b1e15-36f3-4f46-aceb-05aac24c545e" providerId="ADAL" clId="{CDF5E54B-A9DD-4F31-92E7-B9AFD5EBBFA3}" dt="2021-03-31T02:48:22.962" v="280" actId="1076"/>
        <pc:sldMkLst>
          <pc:docMk/>
          <pc:sldMk cId="2958024077" sldId="558"/>
        </pc:sldMkLst>
        <pc:spChg chg="mod">
          <ac:chgData name="Khattab, Sherif" userId="c83b1e15-36f3-4f46-aceb-05aac24c545e" providerId="ADAL" clId="{CDF5E54B-A9DD-4F31-92E7-B9AFD5EBBFA3}" dt="2021-03-31T02:48:17.107" v="277" actId="20577"/>
          <ac:spMkLst>
            <pc:docMk/>
            <pc:sldMk cId="2958024077" sldId="558"/>
            <ac:spMk id="2" creationId="{E1B120E0-0BC2-41D1-91E3-0F438EEB532F}"/>
          </ac:spMkLst>
        </pc:spChg>
        <pc:picChg chg="add mod">
          <ac:chgData name="Khattab, Sherif" userId="c83b1e15-36f3-4f46-aceb-05aac24c545e" providerId="ADAL" clId="{CDF5E54B-A9DD-4F31-92E7-B9AFD5EBBFA3}" dt="2021-03-31T02:48:22.962" v="280" actId="1076"/>
          <ac:picMkLst>
            <pc:docMk/>
            <pc:sldMk cId="2958024077" sldId="558"/>
            <ac:picMk id="7" creationId="{08D4AC6F-A1AA-4EE9-96DC-90183EA25569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9:33.922" v="354" actId="1076"/>
        <pc:sldMkLst>
          <pc:docMk/>
          <pc:sldMk cId="2769531636" sldId="559"/>
        </pc:sldMkLst>
        <pc:spChg chg="mod">
          <ac:chgData name="Khattab, Sherif" userId="c83b1e15-36f3-4f46-aceb-05aac24c545e" providerId="ADAL" clId="{CDF5E54B-A9DD-4F31-92E7-B9AFD5EBBFA3}" dt="2021-03-31T02:49:00.082" v="345" actId="404"/>
          <ac:spMkLst>
            <pc:docMk/>
            <pc:sldMk cId="2769531636" sldId="559"/>
            <ac:spMk id="2" creationId="{FE179EA8-5809-42B0-9181-0087A19500D1}"/>
          </ac:spMkLst>
        </pc:spChg>
        <pc:picChg chg="add del mod">
          <ac:chgData name="Khattab, Sherif" userId="c83b1e15-36f3-4f46-aceb-05aac24c545e" providerId="ADAL" clId="{CDF5E54B-A9DD-4F31-92E7-B9AFD5EBBFA3}" dt="2021-03-31T02:49:07.565" v="351" actId="22"/>
          <ac:picMkLst>
            <pc:docMk/>
            <pc:sldMk cId="2769531636" sldId="559"/>
            <ac:picMk id="7" creationId="{DD7172A6-3F72-4501-9D6F-0CB42ED21A1C}"/>
          </ac:picMkLst>
        </pc:picChg>
        <pc:picChg chg="add mod">
          <ac:chgData name="Khattab, Sherif" userId="c83b1e15-36f3-4f46-aceb-05aac24c545e" providerId="ADAL" clId="{CDF5E54B-A9DD-4F31-92E7-B9AFD5EBBFA3}" dt="2021-03-31T02:49:33.922" v="354" actId="1076"/>
          <ac:picMkLst>
            <pc:docMk/>
            <pc:sldMk cId="2769531636" sldId="559"/>
            <ac:picMk id="9" creationId="{0E19916E-629E-47A6-B56C-DED2771455C0}"/>
          </ac:picMkLst>
        </pc:picChg>
      </pc:sldChg>
      <pc:sldChg chg="addSp modSp new mod">
        <pc:chgData name="Khattab, Sherif" userId="c83b1e15-36f3-4f46-aceb-05aac24c545e" providerId="ADAL" clId="{CDF5E54B-A9DD-4F31-92E7-B9AFD5EBBFA3}" dt="2021-03-31T02:50:14.251" v="391" actId="1076"/>
        <pc:sldMkLst>
          <pc:docMk/>
          <pc:sldMk cId="1354291359" sldId="560"/>
        </pc:sldMkLst>
        <pc:spChg chg="mod">
          <ac:chgData name="Khattab, Sherif" userId="c83b1e15-36f3-4f46-aceb-05aac24c545e" providerId="ADAL" clId="{CDF5E54B-A9DD-4F31-92E7-B9AFD5EBBFA3}" dt="2021-03-31T02:50:08.267" v="388" actId="20577"/>
          <ac:spMkLst>
            <pc:docMk/>
            <pc:sldMk cId="1354291359" sldId="560"/>
            <ac:spMk id="2" creationId="{CBABC4E6-63CE-492D-8886-1CEAA536773B}"/>
          </ac:spMkLst>
        </pc:spChg>
        <pc:picChg chg="add mod">
          <ac:chgData name="Khattab, Sherif" userId="c83b1e15-36f3-4f46-aceb-05aac24c545e" providerId="ADAL" clId="{CDF5E54B-A9DD-4F31-92E7-B9AFD5EBBFA3}" dt="2021-03-31T02:50:14.251" v="391" actId="1076"/>
          <ac:picMkLst>
            <pc:docMk/>
            <pc:sldMk cId="1354291359" sldId="560"/>
            <ac:picMk id="7" creationId="{23C606A0-54E2-4F5B-AF24-3610BAAF3EC9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51:48.552" v="430" actId="1076"/>
        <pc:sldMkLst>
          <pc:docMk/>
          <pc:sldMk cId="897406678" sldId="561"/>
        </pc:sldMkLst>
        <pc:spChg chg="mod">
          <ac:chgData name="Khattab, Sherif" userId="c83b1e15-36f3-4f46-aceb-05aac24c545e" providerId="ADAL" clId="{CDF5E54B-A9DD-4F31-92E7-B9AFD5EBBFA3}" dt="2021-03-31T02:51:14.117" v="420" actId="20577"/>
          <ac:spMkLst>
            <pc:docMk/>
            <pc:sldMk cId="897406678" sldId="561"/>
            <ac:spMk id="2" creationId="{364EB6DA-041B-4D51-B9AC-CF96D9F0AD30}"/>
          </ac:spMkLst>
        </pc:spChg>
        <pc:spChg chg="mod">
          <ac:chgData name="Khattab, Sherif" userId="c83b1e15-36f3-4f46-aceb-05aac24c545e" providerId="ADAL" clId="{CDF5E54B-A9DD-4F31-92E7-B9AFD5EBBFA3}" dt="2021-03-31T02:51:18.053" v="422" actId="5793"/>
          <ac:spMkLst>
            <pc:docMk/>
            <pc:sldMk cId="897406678" sldId="561"/>
            <ac:spMk id="3" creationId="{8FA7250D-4EA9-4642-9C36-8DE6619E0142}"/>
          </ac:spMkLst>
        </pc:spChg>
        <pc:picChg chg="add mod">
          <ac:chgData name="Khattab, Sherif" userId="c83b1e15-36f3-4f46-aceb-05aac24c545e" providerId="ADAL" clId="{CDF5E54B-A9DD-4F31-92E7-B9AFD5EBBFA3}" dt="2021-03-31T02:51:48.552" v="430" actId="1076"/>
          <ac:picMkLst>
            <pc:docMk/>
            <pc:sldMk cId="897406678" sldId="561"/>
            <ac:picMk id="8" creationId="{2184631F-549F-4F84-94F5-A64892BAE802}"/>
          </ac:picMkLst>
        </pc:picChg>
        <pc:inkChg chg="add del">
          <ac:chgData name="Khattab, Sherif" userId="c83b1e15-36f3-4f46-aceb-05aac24c545e" providerId="ADAL" clId="{CDF5E54B-A9DD-4F31-92E7-B9AFD5EBBFA3}" dt="2021-03-31T02:50:45.549" v="394"/>
          <ac:inkMkLst>
            <pc:docMk/>
            <pc:sldMk cId="897406678" sldId="561"/>
            <ac:inkMk id="6" creationId="{D38B29F5-2F81-44FB-87F4-AEDA9CB95F1C}"/>
          </ac:inkMkLst>
        </pc:inkChg>
      </pc:sldChg>
    </pc:docChg>
  </pc:docChgLst>
  <pc:docChgLst>
    <pc:chgData name="Sherif Khattab" userId="c83b1e15-36f3-4f46-aceb-05aac24c545e" providerId="ADAL" clId="{B3734109-7497-4176-B8B4-8D96BA065BFC}"/>
    <pc:docChg chg="custSel delSld modSld">
      <pc:chgData name="Sherif Khattab" userId="c83b1e15-36f3-4f46-aceb-05aac24c545e" providerId="ADAL" clId="{B3734109-7497-4176-B8B4-8D96BA065BFC}" dt="2021-03-04T15:10:54.920" v="188"/>
      <pc:docMkLst>
        <pc:docMk/>
      </pc:docMkLst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712558247" sldId="2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36622862" sldId="28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215068544" sldId="47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416205421" sldId="47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22282012" sldId="47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191706530" sldId="47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55444083" sldId="47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699784146" sldId="47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905532786" sldId="478"/>
        </pc:sldMkLst>
      </pc:sldChg>
      <pc:sldChg chg="modSp modAnim">
        <pc:chgData name="Sherif Khattab" userId="c83b1e15-36f3-4f46-aceb-05aac24c545e" providerId="ADAL" clId="{B3734109-7497-4176-B8B4-8D96BA065BFC}" dt="2021-03-04T14:40:18.436" v="8" actId="20577"/>
        <pc:sldMkLst>
          <pc:docMk/>
          <pc:sldMk cId="702367729" sldId="496"/>
        </pc:sldMkLst>
        <pc:spChg chg="mod">
          <ac:chgData name="Sherif Khattab" userId="c83b1e15-36f3-4f46-aceb-05aac24c545e" providerId="ADAL" clId="{B3734109-7497-4176-B8B4-8D96BA065BFC}" dt="2021-03-04T14:40:18.436" v="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B3734109-7497-4176-B8B4-8D96BA065BFC}" dt="2021-03-04T15:10:43.633" v="185"/>
        <pc:sldMkLst>
          <pc:docMk/>
          <pc:sldMk cId="4202616107" sldId="500"/>
        </pc:sldMkLst>
        <pc:spChg chg="mod">
          <ac:chgData name="Sherif Khattab" userId="c83b1e15-36f3-4f46-aceb-05aac24c545e" providerId="ADAL" clId="{B3734109-7497-4176-B8B4-8D96BA065BFC}" dt="2021-03-04T15:10:15.033" v="177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B3734109-7497-4176-B8B4-8D96BA065BFC}" dt="2021-03-04T15:09:59.062" v="162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B3734109-7497-4176-B8B4-8D96BA065BFC}" dt="2021-03-04T14:49:55.659" v="9"/>
        <pc:sldMkLst>
          <pc:docMk/>
          <pc:sldMk cId="2116864396" sldId="505"/>
        </pc:sldMkLst>
        <pc:spChg chg="mod">
          <ac:chgData name="Sherif Khattab" userId="c83b1e15-36f3-4f46-aceb-05aac24c545e" providerId="ADAL" clId="{B3734109-7497-4176-B8B4-8D96BA065BFC}" dt="2021-03-04T14:49:55.659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B3734109-7497-4176-B8B4-8D96BA065BFC}" dt="2021-03-04T14:50:08.358" v="10" actId="6549"/>
        <pc:sldMkLst>
          <pc:docMk/>
          <pc:sldMk cId="3652489610" sldId="506"/>
        </pc:sldMkLst>
        <pc:spChg chg="mod">
          <ac:chgData name="Sherif Khattab" userId="c83b1e15-36f3-4f46-aceb-05aac24c545e" providerId="ADAL" clId="{B3734109-7497-4176-B8B4-8D96BA065BFC}" dt="2021-03-04T14:50:08.358" v="10" actId="6549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621208385" sldId="54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563809780" sldId="54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82848977" sldId="547"/>
        </pc:sldMkLst>
      </pc:sldChg>
      <pc:sldChg chg="modSp mod modAnim">
        <pc:chgData name="Sherif Khattab" userId="c83b1e15-36f3-4f46-aceb-05aac24c545e" providerId="ADAL" clId="{B3734109-7497-4176-B8B4-8D96BA065BFC}" dt="2021-03-04T15:10:54.920" v="188"/>
        <pc:sldMkLst>
          <pc:docMk/>
          <pc:sldMk cId="3106578269" sldId="548"/>
        </pc:sldMkLst>
        <pc:spChg chg="mod">
          <ac:chgData name="Sherif Khattab" userId="c83b1e15-36f3-4f46-aceb-05aac24c545e" providerId="ADAL" clId="{B3734109-7497-4176-B8B4-8D96BA065BFC}" dt="2021-03-04T15:10:18.784" v="179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Sherif Khattab" userId="c83b1e15-36f3-4f46-aceb-05aac24c545e" providerId="ADAL" clId="{B3734109-7497-4176-B8B4-8D96BA065BFC}" dt="2021-03-04T15:10:08.212" v="175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Sherif Khattab" userId="c83b1e15-36f3-4f46-aceb-05aac24c545e" providerId="ADAL" clId="{B3734109-7497-4176-B8B4-8D96BA065BFC}" dt="2021-03-04T15:10:21.270" v="180" actId="47"/>
        <pc:sldMkLst>
          <pc:docMk/>
          <pc:sldMk cId="1239345036" sldId="549"/>
        </pc:sldMkLst>
      </pc:sldChg>
    </pc:docChg>
  </pc:docChgLst>
  <pc:docChgLst>
    <pc:chgData name="Khattab, Sherif" userId="c83b1e15-36f3-4f46-aceb-05aac24c545e" providerId="ADAL" clId="{996C8A99-657B-4A63-A3BB-9EA290D90D5B}"/>
    <pc:docChg chg="addSld modSld">
      <pc:chgData name="Khattab, Sherif" userId="c83b1e15-36f3-4f46-aceb-05aac24c545e" providerId="ADAL" clId="{996C8A99-657B-4A63-A3BB-9EA290D90D5B}" dt="2021-04-06T22:41:59.550" v="139" actId="1076"/>
      <pc:docMkLst>
        <pc:docMk/>
      </pc:docMkLst>
      <pc:sldChg chg="addSp delSp modSp mod">
        <pc:chgData name="Khattab, Sherif" userId="c83b1e15-36f3-4f46-aceb-05aac24c545e" providerId="ADAL" clId="{996C8A99-657B-4A63-A3BB-9EA290D90D5B}" dt="2021-04-06T22:41:59.550" v="139" actId="1076"/>
        <pc:sldMkLst>
          <pc:docMk/>
          <pc:sldMk cId="2870137101" sldId="420"/>
        </pc:sldMkLst>
        <pc:picChg chg="add mod">
          <ac:chgData name="Khattab, Sherif" userId="c83b1e15-36f3-4f46-aceb-05aac24c545e" providerId="ADAL" clId="{996C8A99-657B-4A63-A3BB-9EA290D90D5B}" dt="2021-04-06T22:41:59.550" v="139" actId="1076"/>
          <ac:picMkLst>
            <pc:docMk/>
            <pc:sldMk cId="2870137101" sldId="420"/>
            <ac:picMk id="6" creationId="{EBCF0827-D7FA-408A-8F8E-09A0A5B80392}"/>
          </ac:picMkLst>
        </pc:picChg>
        <pc:picChg chg="mod">
          <ac:chgData name="Khattab, Sherif" userId="c83b1e15-36f3-4f46-aceb-05aac24c545e" providerId="ADAL" clId="{996C8A99-657B-4A63-A3BB-9EA290D90D5B}" dt="2021-04-06T22:41:36.394" v="132" actId="1076"/>
          <ac:picMkLst>
            <pc:docMk/>
            <pc:sldMk cId="2870137101" sldId="420"/>
            <ac:picMk id="26628" creationId="{94262326-28B5-CB48-8883-E78ABF194A22}"/>
          </ac:picMkLst>
        </pc:picChg>
        <pc:inkChg chg="add del">
          <ac:chgData name="Khattab, Sherif" userId="c83b1e15-36f3-4f46-aceb-05aac24c545e" providerId="ADAL" clId="{996C8A99-657B-4A63-A3BB-9EA290D90D5B}" dt="2021-04-06T22:41:39.219" v="134"/>
          <ac:inkMkLst>
            <pc:docMk/>
            <pc:sldMk cId="2870137101" sldId="420"/>
            <ac:inkMk id="2" creationId="{AFFEBBD1-078D-4913-898D-540AADC1D90E}"/>
          </ac:inkMkLst>
        </pc:inkChg>
      </pc:sldChg>
      <pc:sldChg chg="addSp modSp new mod">
        <pc:chgData name="Khattab, Sherif" userId="c83b1e15-36f3-4f46-aceb-05aac24c545e" providerId="ADAL" clId="{996C8A99-657B-4A63-A3BB-9EA290D90D5B}" dt="2021-04-06T22:38:12.600" v="14" actId="1076"/>
        <pc:sldMkLst>
          <pc:docMk/>
          <pc:sldMk cId="322863907" sldId="552"/>
        </pc:sldMkLst>
        <pc:spChg chg="mod">
          <ac:chgData name="Khattab, Sherif" userId="c83b1e15-36f3-4f46-aceb-05aac24c545e" providerId="ADAL" clId="{996C8A99-657B-4A63-A3BB-9EA290D90D5B}" dt="2021-04-06T22:38:06.321" v="11" actId="20577"/>
          <ac:spMkLst>
            <pc:docMk/>
            <pc:sldMk cId="322863907" sldId="552"/>
            <ac:spMk id="2" creationId="{F2B76A3F-6D34-4BF1-A239-2187A8DCAD04}"/>
          </ac:spMkLst>
        </pc:spChg>
        <pc:picChg chg="add mod">
          <ac:chgData name="Khattab, Sherif" userId="c83b1e15-36f3-4f46-aceb-05aac24c545e" providerId="ADAL" clId="{996C8A99-657B-4A63-A3BB-9EA290D90D5B}" dt="2021-04-06T22:38:12.600" v="14" actId="1076"/>
          <ac:picMkLst>
            <pc:docMk/>
            <pc:sldMk cId="322863907" sldId="552"/>
            <ac:picMk id="7" creationId="{6FF9F4C5-E0A2-48A0-9067-ACAD181EF75E}"/>
          </ac:picMkLst>
        </pc:picChg>
      </pc:sldChg>
      <pc:sldChg chg="addSp modSp new mod">
        <pc:chgData name="Khattab, Sherif" userId="c83b1e15-36f3-4f46-aceb-05aac24c545e" providerId="ADAL" clId="{996C8A99-657B-4A63-A3BB-9EA290D90D5B}" dt="2021-04-06T22:39:13.133" v="40" actId="14100"/>
        <pc:sldMkLst>
          <pc:docMk/>
          <pc:sldMk cId="3425462745" sldId="553"/>
        </pc:sldMkLst>
        <pc:spChg chg="mod">
          <ac:chgData name="Khattab, Sherif" userId="c83b1e15-36f3-4f46-aceb-05aac24c545e" providerId="ADAL" clId="{996C8A99-657B-4A63-A3BB-9EA290D90D5B}" dt="2021-04-06T22:39:03.716" v="36" actId="20577"/>
          <ac:spMkLst>
            <pc:docMk/>
            <pc:sldMk cId="3425462745" sldId="553"/>
            <ac:spMk id="2" creationId="{C8935355-B403-4918-BD9B-FED4E1A50681}"/>
          </ac:spMkLst>
        </pc:spChg>
        <pc:picChg chg="add mod">
          <ac:chgData name="Khattab, Sherif" userId="c83b1e15-36f3-4f46-aceb-05aac24c545e" providerId="ADAL" clId="{996C8A99-657B-4A63-A3BB-9EA290D90D5B}" dt="2021-04-06T22:39:13.133" v="40" actId="14100"/>
          <ac:picMkLst>
            <pc:docMk/>
            <pc:sldMk cId="3425462745" sldId="553"/>
            <ac:picMk id="7" creationId="{C7A3A45E-47CA-45A8-B80B-0A3A514CA0DB}"/>
          </ac:picMkLst>
        </pc:picChg>
      </pc:sldChg>
      <pc:sldChg chg="addSp modSp new mod">
        <pc:chgData name="Khattab, Sherif" userId="c83b1e15-36f3-4f46-aceb-05aac24c545e" providerId="ADAL" clId="{996C8A99-657B-4A63-A3BB-9EA290D90D5B}" dt="2021-04-06T22:40:22.856" v="90" actId="1076"/>
        <pc:sldMkLst>
          <pc:docMk/>
          <pc:sldMk cId="983398899" sldId="554"/>
        </pc:sldMkLst>
        <pc:spChg chg="mod">
          <ac:chgData name="Khattab, Sherif" userId="c83b1e15-36f3-4f46-aceb-05aac24c545e" providerId="ADAL" clId="{996C8A99-657B-4A63-A3BB-9EA290D90D5B}" dt="2021-04-06T22:40:16.048" v="86" actId="20577"/>
          <ac:spMkLst>
            <pc:docMk/>
            <pc:sldMk cId="983398899" sldId="554"/>
            <ac:spMk id="2" creationId="{A05BD7D0-6A15-423F-BCCD-8C612C9D938E}"/>
          </ac:spMkLst>
        </pc:spChg>
        <pc:picChg chg="add mod">
          <ac:chgData name="Khattab, Sherif" userId="c83b1e15-36f3-4f46-aceb-05aac24c545e" providerId="ADAL" clId="{996C8A99-657B-4A63-A3BB-9EA290D90D5B}" dt="2021-04-06T22:40:22.856" v="90" actId="1076"/>
          <ac:picMkLst>
            <pc:docMk/>
            <pc:sldMk cId="983398899" sldId="554"/>
            <ac:picMk id="7" creationId="{475F2D1F-E81D-435A-B330-318216C0AFB6}"/>
          </ac:picMkLst>
        </pc:picChg>
      </pc:sldChg>
      <pc:sldChg chg="addSp modSp new mod">
        <pc:chgData name="Khattab, Sherif" userId="c83b1e15-36f3-4f46-aceb-05aac24c545e" providerId="ADAL" clId="{996C8A99-657B-4A63-A3BB-9EA290D90D5B}" dt="2021-04-06T22:41:11.008" v="131" actId="1076"/>
        <pc:sldMkLst>
          <pc:docMk/>
          <pc:sldMk cId="3729000525" sldId="555"/>
        </pc:sldMkLst>
        <pc:spChg chg="mod">
          <ac:chgData name="Khattab, Sherif" userId="c83b1e15-36f3-4f46-aceb-05aac24c545e" providerId="ADAL" clId="{996C8A99-657B-4A63-A3BB-9EA290D90D5B}" dt="2021-04-06T22:40:55.579" v="128" actId="20577"/>
          <ac:spMkLst>
            <pc:docMk/>
            <pc:sldMk cId="3729000525" sldId="555"/>
            <ac:spMk id="2" creationId="{CB08F4D9-EAE4-4285-AFE5-71C9F1588CCB}"/>
          </ac:spMkLst>
        </pc:spChg>
        <pc:picChg chg="add mod">
          <ac:chgData name="Khattab, Sherif" userId="c83b1e15-36f3-4f46-aceb-05aac24c545e" providerId="ADAL" clId="{996C8A99-657B-4A63-A3BB-9EA290D90D5B}" dt="2021-04-06T22:41:11.008" v="131" actId="1076"/>
          <ac:picMkLst>
            <pc:docMk/>
            <pc:sldMk cId="3729000525" sldId="555"/>
            <ac:picMk id="7" creationId="{20EF07C9-19E8-42AA-9F73-7CCF13FC59E2}"/>
          </ac:picMkLst>
        </pc:picChg>
      </pc:sldChg>
    </pc:docChg>
  </pc:docChgLst>
  <pc:docChgLst>
    <pc:chgData name="Khattab, Sherif" userId="c83b1e15-36f3-4f46-aceb-05aac24c545e" providerId="ADAL" clId="{2FCCCD8A-74F6-A847-945D-DE8BFD9F3774}"/>
    <pc:docChg chg="custSel delSld modSld">
      <pc:chgData name="Khattab, Sherif" userId="c83b1e15-36f3-4f46-aceb-05aac24c545e" providerId="ADAL" clId="{2FCCCD8A-74F6-A847-945D-DE8BFD9F3774}" dt="2021-04-15T14:20:36.091" v="430"/>
      <pc:docMkLst>
        <pc:docMk/>
      </pc:docMkLst>
      <pc:sldChg chg="del">
        <pc:chgData name="Khattab, Sherif" userId="c83b1e15-36f3-4f46-aceb-05aac24c545e" providerId="ADAL" clId="{2FCCCD8A-74F6-A847-945D-DE8BFD9F3774}" dt="2021-04-15T14:13:04.458" v="25" actId="2696"/>
        <pc:sldMkLst>
          <pc:docMk/>
          <pc:sldMk cId="4215950957" sldId="289"/>
        </pc:sldMkLst>
      </pc:sldChg>
      <pc:sldChg chg="del">
        <pc:chgData name="Khattab, Sherif" userId="c83b1e15-36f3-4f46-aceb-05aac24c545e" providerId="ADAL" clId="{2FCCCD8A-74F6-A847-945D-DE8BFD9F3774}" dt="2021-04-15T14:14:47.419" v="140" actId="2696"/>
        <pc:sldMkLst>
          <pc:docMk/>
          <pc:sldMk cId="3124210265" sldId="290"/>
        </pc:sldMkLst>
      </pc:sldChg>
      <pc:sldChg chg="del">
        <pc:chgData name="Khattab, Sherif" userId="c83b1e15-36f3-4f46-aceb-05aac24c545e" providerId="ADAL" clId="{2FCCCD8A-74F6-A847-945D-DE8BFD9F3774}" dt="2021-04-15T14:13:04.458" v="25" actId="2696"/>
        <pc:sldMkLst>
          <pc:docMk/>
          <pc:sldMk cId="1077041622" sldId="428"/>
        </pc:sldMkLst>
      </pc:sldChg>
      <pc:sldChg chg="modSp modAnim">
        <pc:chgData name="Khattab, Sherif" userId="c83b1e15-36f3-4f46-aceb-05aac24c545e" providerId="ADAL" clId="{2FCCCD8A-74F6-A847-945D-DE8BFD9F3774}" dt="2021-04-15T14:12:49.003" v="23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2FCCCD8A-74F6-A847-945D-DE8BFD9F3774}" dt="2021-04-15T14:12:49.003" v="23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2FCCCD8A-74F6-A847-945D-DE8BFD9F3774}" dt="2021-04-15T14:20:36.091" v="430"/>
        <pc:sldMkLst>
          <pc:docMk/>
          <pc:sldMk cId="4202616107" sldId="500"/>
        </pc:sldMkLst>
        <pc:spChg chg="mod">
          <ac:chgData name="Khattab, Sherif" userId="c83b1e15-36f3-4f46-aceb-05aac24c545e" providerId="ADAL" clId="{2FCCCD8A-74F6-A847-945D-DE8BFD9F3774}" dt="2021-04-15T14:20:16.852" v="42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2FCCCD8A-74F6-A847-945D-DE8BFD9F3774}" dt="2021-04-15T14:20:06.051" v="420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2FCCCD8A-74F6-A847-945D-DE8BFD9F3774}" dt="2021-04-15T14:14:38.756" v="139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2FCCCD8A-74F6-A847-945D-DE8BFD9F3774}" dt="2021-04-15T14:14:38.756" v="139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2FCCCD8A-74F6-A847-945D-DE8BFD9F3774}" dt="2021-04-15T14:16:25.161" v="282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2FCCCD8A-74F6-A847-945D-DE8BFD9F3774}" dt="2021-04-15T14:16:25.161" v="282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2FCCCD8A-74F6-A847-945D-DE8BFD9F3774}" dt="2021-04-15T14:13:04.458" v="25" actId="2696"/>
        <pc:sldMkLst>
          <pc:docMk/>
          <pc:sldMk cId="3678700985" sldId="549"/>
        </pc:sldMkLst>
      </pc:sldChg>
      <pc:sldChg chg="del">
        <pc:chgData name="Khattab, Sherif" userId="c83b1e15-36f3-4f46-aceb-05aac24c545e" providerId="ADAL" clId="{2FCCCD8A-74F6-A847-945D-DE8BFD9F3774}" dt="2021-04-15T14:13:04.458" v="25" actId="2696"/>
        <pc:sldMkLst>
          <pc:docMk/>
          <pc:sldMk cId="1942274538" sldId="551"/>
        </pc:sldMkLst>
      </pc:sldChg>
      <pc:sldChg chg="modSp del mod modAnim">
        <pc:chgData name="Khattab, Sherif" userId="c83b1e15-36f3-4f46-aceb-05aac24c545e" providerId="ADAL" clId="{2FCCCD8A-74F6-A847-945D-DE8BFD9F3774}" dt="2021-04-15T14:20:19.089" v="427" actId="2696"/>
        <pc:sldMkLst>
          <pc:docMk/>
          <pc:sldMk cId="3666537090" sldId="552"/>
        </pc:sldMkLst>
        <pc:spChg chg="mod">
          <ac:chgData name="Khattab, Sherif" userId="c83b1e15-36f3-4f46-aceb-05aac24c545e" providerId="ADAL" clId="{2FCCCD8A-74F6-A847-945D-DE8BFD9F3774}" dt="2021-04-15T14:16:53.125" v="288" actId="20577"/>
          <ac:spMkLst>
            <pc:docMk/>
            <pc:sldMk cId="3666537090" sldId="552"/>
            <ac:spMk id="2" creationId="{4DEC1F74-C4B7-B841-97EB-0DD945302006}"/>
          </ac:spMkLst>
        </pc:spChg>
        <pc:spChg chg="mod">
          <ac:chgData name="Khattab, Sherif" userId="c83b1e15-36f3-4f46-aceb-05aac24c545e" providerId="ADAL" clId="{2FCCCD8A-74F6-A847-945D-DE8BFD9F3774}" dt="2021-04-15T14:16:39.552" v="286" actId="27636"/>
          <ac:spMkLst>
            <pc:docMk/>
            <pc:sldMk cId="3666537090" sldId="552"/>
            <ac:spMk id="3" creationId="{2D8EF771-FE90-3246-A150-5751A23FB9FE}"/>
          </ac:spMkLst>
        </pc:spChg>
      </pc:sldChg>
      <pc:sldChg chg="del">
        <pc:chgData name="Khattab, Sherif" userId="c83b1e15-36f3-4f46-aceb-05aac24c545e" providerId="ADAL" clId="{2FCCCD8A-74F6-A847-945D-DE8BFD9F3774}" dt="2021-04-15T14:12:59.706" v="24" actId="2696"/>
        <pc:sldMkLst>
          <pc:docMk/>
          <pc:sldMk cId="2169443836" sldId="553"/>
        </pc:sldMkLst>
      </pc:sldChg>
      <pc:sldChg chg="del">
        <pc:chgData name="Khattab, Sherif" userId="c83b1e15-36f3-4f46-aceb-05aac24c545e" providerId="ADAL" clId="{2FCCCD8A-74F6-A847-945D-DE8BFD9F3774}" dt="2021-04-15T14:12:59.706" v="24" actId="2696"/>
        <pc:sldMkLst>
          <pc:docMk/>
          <pc:sldMk cId="3577659516" sldId="554"/>
        </pc:sldMkLst>
      </pc:sldChg>
      <pc:sldChg chg="del">
        <pc:chgData name="Khattab, Sherif" userId="c83b1e15-36f3-4f46-aceb-05aac24c545e" providerId="ADAL" clId="{2FCCCD8A-74F6-A847-945D-DE8BFD9F3774}" dt="2021-04-15T14:12:59.706" v="24" actId="2696"/>
        <pc:sldMkLst>
          <pc:docMk/>
          <pc:sldMk cId="807322607" sldId="555"/>
        </pc:sldMkLst>
      </pc:sldChg>
      <pc:sldChg chg="del">
        <pc:chgData name="Khattab, Sherif" userId="c83b1e15-36f3-4f46-aceb-05aac24c545e" providerId="ADAL" clId="{2FCCCD8A-74F6-A847-945D-DE8BFD9F3774}" dt="2021-04-15T14:14:15.245" v="110" actId="2696"/>
        <pc:sldMkLst>
          <pc:docMk/>
          <pc:sldMk cId="3193974366" sldId="556"/>
        </pc:sldMkLst>
      </pc:sldChg>
      <pc:sldChg chg="del">
        <pc:chgData name="Khattab, Sherif" userId="c83b1e15-36f3-4f46-aceb-05aac24c545e" providerId="ADAL" clId="{2FCCCD8A-74F6-A847-945D-DE8BFD9F3774}" dt="2021-04-15T14:12:59.706" v="24" actId="2696"/>
        <pc:sldMkLst>
          <pc:docMk/>
          <pc:sldMk cId="3248997697" sldId="557"/>
        </pc:sldMkLst>
      </pc:sldChg>
    </pc:docChg>
  </pc:docChgLst>
  <pc:docChgLst>
    <pc:chgData name="Khattab, Sherif" userId="c83b1e15-36f3-4f46-aceb-05aac24c545e" providerId="ADAL" clId="{1E37DD08-0CDD-CC41-84AF-6EA14A9B8422}"/>
    <pc:docChg chg="modSld">
      <pc:chgData name="Khattab, Sherif" userId="c83b1e15-36f3-4f46-aceb-05aac24c545e" providerId="ADAL" clId="{1E37DD08-0CDD-CC41-84AF-6EA14A9B8422}" dt="2021-04-06T14:49:40.118" v="33" actId="20577"/>
      <pc:docMkLst>
        <pc:docMk/>
      </pc:docMkLst>
      <pc:sldChg chg="modSp modAnim">
        <pc:chgData name="Khattab, Sherif" userId="c83b1e15-36f3-4f46-aceb-05aac24c545e" providerId="ADAL" clId="{1E37DD08-0CDD-CC41-84AF-6EA14A9B8422}" dt="2021-04-06T14:49:40.118" v="33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1E37DD08-0CDD-CC41-84AF-6EA14A9B8422}" dt="2021-04-06T14:49:40.118" v="33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Sherif Khattab" userId="c83b1e15-36f3-4f46-aceb-05aac24c545e" providerId="ADAL" clId="{32C2E2D0-6A36-4E17-AAB4-1C60A1AA03DA}"/>
    <pc:docChg chg="modSld">
      <pc:chgData name="Sherif Khattab" userId="c83b1e15-36f3-4f46-aceb-05aac24c545e" providerId="ADAL" clId="{32C2E2D0-6A36-4E17-AAB4-1C60A1AA03DA}" dt="2021-03-16T13:31:26.631" v="42" actId="20577"/>
      <pc:docMkLst>
        <pc:docMk/>
      </pc:docMkLst>
      <pc:sldChg chg="modSp modAnim">
        <pc:chgData name="Sherif Khattab" userId="c83b1e15-36f3-4f46-aceb-05aac24c545e" providerId="ADAL" clId="{32C2E2D0-6A36-4E17-AAB4-1C60A1AA03DA}" dt="2021-03-16T13:31:26.631" v="42" actId="20577"/>
        <pc:sldMkLst>
          <pc:docMk/>
          <pc:sldMk cId="702367729" sldId="496"/>
        </pc:sldMkLst>
        <pc:spChg chg="mod">
          <ac:chgData name="Sherif Khattab" userId="c83b1e15-36f3-4f46-aceb-05aac24c545e" providerId="ADAL" clId="{32C2E2D0-6A36-4E17-AAB4-1C60A1AA03DA}" dt="2021-03-16T13:31:26.631" v="42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FF7AE3D7-88E5-469C-83DA-99A3ABF71E34}"/>
    <pc:docChg chg="undo custSel addSld delSld modSld">
      <pc:chgData name="Khattab, Sherif" userId="c83b1e15-36f3-4f46-aceb-05aac24c545e" providerId="ADAL" clId="{FF7AE3D7-88E5-469C-83DA-99A3ABF71E34}" dt="2021-04-22T13:50:14.587" v="366" actId="47"/>
      <pc:docMkLst>
        <pc:docMk/>
      </pc:docMkLst>
      <pc:sldChg chg="addSp delSp modSp mod">
        <pc:chgData name="Khattab, Sherif" userId="c83b1e15-36f3-4f46-aceb-05aac24c545e" providerId="ADAL" clId="{FF7AE3D7-88E5-469C-83DA-99A3ABF71E34}" dt="2021-04-22T13:49:55.873" v="365" actId="14100"/>
        <pc:sldMkLst>
          <pc:docMk/>
          <pc:sldMk cId="3257687072" sldId="282"/>
        </pc:sldMkLst>
        <pc:picChg chg="add mod">
          <ac:chgData name="Khattab, Sherif" userId="c83b1e15-36f3-4f46-aceb-05aac24c545e" providerId="ADAL" clId="{FF7AE3D7-88E5-469C-83DA-99A3ABF71E34}" dt="2021-04-22T13:49:55.873" v="365" actId="14100"/>
          <ac:picMkLst>
            <pc:docMk/>
            <pc:sldMk cId="3257687072" sldId="282"/>
            <ac:picMk id="4" creationId="{4BB04FE8-F949-4E3B-8F43-9EAAA01988A5}"/>
          </ac:picMkLst>
        </pc:picChg>
        <pc:inkChg chg="add del">
          <ac:chgData name="Khattab, Sherif" userId="c83b1e15-36f3-4f46-aceb-05aac24c545e" providerId="ADAL" clId="{FF7AE3D7-88E5-469C-83DA-99A3ABF71E34}" dt="2021-04-22T13:49:25.638" v="353"/>
          <ac:inkMkLst>
            <pc:docMk/>
            <pc:sldMk cId="3257687072" sldId="282"/>
            <ac:inkMk id="2" creationId="{A2CCD812-91C2-4573-9D09-12B1BEB2B04B}"/>
          </ac:inkMkLst>
        </pc:inkChg>
      </pc:sldChg>
      <pc:sldChg chg="del">
        <pc:chgData name="Khattab, Sherif" userId="c83b1e15-36f3-4f46-aceb-05aac24c545e" providerId="ADAL" clId="{FF7AE3D7-88E5-469C-83DA-99A3ABF71E34}" dt="2021-04-22T13:50:14.587" v="366" actId="47"/>
        <pc:sldMkLst>
          <pc:docMk/>
          <pc:sldMk cId="3327709226" sldId="394"/>
        </pc:sldMkLst>
      </pc:sldChg>
      <pc:sldChg chg="del">
        <pc:chgData name="Khattab, Sherif" userId="c83b1e15-36f3-4f46-aceb-05aac24c545e" providerId="ADAL" clId="{FF7AE3D7-88E5-469C-83DA-99A3ABF71E34}" dt="2021-04-22T13:50:14.587" v="366" actId="47"/>
        <pc:sldMkLst>
          <pc:docMk/>
          <pc:sldMk cId="1608053084" sldId="395"/>
        </pc:sldMkLst>
      </pc:sldChg>
      <pc:sldChg chg="del">
        <pc:chgData name="Khattab, Sherif" userId="c83b1e15-36f3-4f46-aceb-05aac24c545e" providerId="ADAL" clId="{FF7AE3D7-88E5-469C-83DA-99A3ABF71E34}" dt="2021-04-22T13:50:14.587" v="366" actId="47"/>
        <pc:sldMkLst>
          <pc:docMk/>
          <pc:sldMk cId="662527462" sldId="398"/>
        </pc:sldMkLst>
      </pc:sldChg>
      <pc:sldChg chg="del">
        <pc:chgData name="Khattab, Sherif" userId="c83b1e15-36f3-4f46-aceb-05aac24c545e" providerId="ADAL" clId="{FF7AE3D7-88E5-469C-83DA-99A3ABF71E34}" dt="2021-04-22T13:50:14.587" v="366" actId="47"/>
        <pc:sldMkLst>
          <pc:docMk/>
          <pc:sldMk cId="2775441259" sldId="399"/>
        </pc:sldMkLst>
      </pc:sldChg>
      <pc:sldChg chg="del">
        <pc:chgData name="Khattab, Sherif" userId="c83b1e15-36f3-4f46-aceb-05aac24c545e" providerId="ADAL" clId="{FF7AE3D7-88E5-469C-83DA-99A3ABF71E34}" dt="2021-04-22T13:50:14.587" v="366" actId="47"/>
        <pc:sldMkLst>
          <pc:docMk/>
          <pc:sldMk cId="1674851113" sldId="405"/>
        </pc:sldMkLst>
      </pc:sldChg>
      <pc:sldChg chg="del">
        <pc:chgData name="Khattab, Sherif" userId="c83b1e15-36f3-4f46-aceb-05aac24c545e" providerId="ADAL" clId="{FF7AE3D7-88E5-469C-83DA-99A3ABF71E34}" dt="2021-04-22T13:50:14.587" v="366" actId="47"/>
        <pc:sldMkLst>
          <pc:docMk/>
          <pc:sldMk cId="219102155" sldId="406"/>
        </pc:sldMkLst>
      </pc:sldChg>
      <pc:sldChg chg="del">
        <pc:chgData name="Khattab, Sherif" userId="c83b1e15-36f3-4f46-aceb-05aac24c545e" providerId="ADAL" clId="{FF7AE3D7-88E5-469C-83DA-99A3ABF71E34}" dt="2021-04-22T13:50:14.587" v="366" actId="47"/>
        <pc:sldMkLst>
          <pc:docMk/>
          <pc:sldMk cId="2404766747" sldId="407"/>
        </pc:sldMkLst>
      </pc:sldChg>
      <pc:sldChg chg="del">
        <pc:chgData name="Khattab, Sherif" userId="c83b1e15-36f3-4f46-aceb-05aac24c545e" providerId="ADAL" clId="{FF7AE3D7-88E5-469C-83DA-99A3ABF71E34}" dt="2021-04-22T13:50:14.587" v="366" actId="47"/>
        <pc:sldMkLst>
          <pc:docMk/>
          <pc:sldMk cId="678953186" sldId="408"/>
        </pc:sldMkLst>
      </pc:sldChg>
      <pc:sldChg chg="del">
        <pc:chgData name="Khattab, Sherif" userId="c83b1e15-36f3-4f46-aceb-05aac24c545e" providerId="ADAL" clId="{FF7AE3D7-88E5-469C-83DA-99A3ABF71E34}" dt="2021-04-22T13:50:14.587" v="366" actId="47"/>
        <pc:sldMkLst>
          <pc:docMk/>
          <pc:sldMk cId="3274314033" sldId="409"/>
        </pc:sldMkLst>
      </pc:sldChg>
      <pc:sldChg chg="del">
        <pc:chgData name="Khattab, Sherif" userId="c83b1e15-36f3-4f46-aceb-05aac24c545e" providerId="ADAL" clId="{FF7AE3D7-88E5-469C-83DA-99A3ABF71E34}" dt="2021-04-22T13:50:14.587" v="366" actId="47"/>
        <pc:sldMkLst>
          <pc:docMk/>
          <pc:sldMk cId="1251179505" sldId="410"/>
        </pc:sldMkLst>
      </pc:sldChg>
      <pc:sldChg chg="del">
        <pc:chgData name="Khattab, Sherif" userId="c83b1e15-36f3-4f46-aceb-05aac24c545e" providerId="ADAL" clId="{FF7AE3D7-88E5-469C-83DA-99A3ABF71E34}" dt="2021-04-22T13:50:14.587" v="366" actId="47"/>
        <pc:sldMkLst>
          <pc:docMk/>
          <pc:sldMk cId="3349018726" sldId="456"/>
        </pc:sldMkLst>
      </pc:sldChg>
      <pc:sldChg chg="del">
        <pc:chgData name="Khattab, Sherif" userId="c83b1e15-36f3-4f46-aceb-05aac24c545e" providerId="ADAL" clId="{FF7AE3D7-88E5-469C-83DA-99A3ABF71E34}" dt="2021-04-22T13:50:14.587" v="366" actId="47"/>
        <pc:sldMkLst>
          <pc:docMk/>
          <pc:sldMk cId="719306954" sldId="507"/>
        </pc:sldMkLst>
      </pc:sldChg>
      <pc:sldChg chg="del">
        <pc:chgData name="Khattab, Sherif" userId="c83b1e15-36f3-4f46-aceb-05aac24c545e" providerId="ADAL" clId="{FF7AE3D7-88E5-469C-83DA-99A3ABF71E34}" dt="2021-04-22T13:50:14.587" v="366" actId="47"/>
        <pc:sldMkLst>
          <pc:docMk/>
          <pc:sldMk cId="3669717639" sldId="508"/>
        </pc:sldMkLst>
      </pc:sldChg>
      <pc:sldChg chg="del">
        <pc:chgData name="Khattab, Sherif" userId="c83b1e15-36f3-4f46-aceb-05aac24c545e" providerId="ADAL" clId="{FF7AE3D7-88E5-469C-83DA-99A3ABF71E34}" dt="2021-04-22T13:50:14.587" v="366" actId="47"/>
        <pc:sldMkLst>
          <pc:docMk/>
          <pc:sldMk cId="3457398012" sldId="509"/>
        </pc:sldMkLst>
      </pc:sldChg>
      <pc:sldChg chg="del">
        <pc:chgData name="Khattab, Sherif" userId="c83b1e15-36f3-4f46-aceb-05aac24c545e" providerId="ADAL" clId="{FF7AE3D7-88E5-469C-83DA-99A3ABF71E34}" dt="2021-04-22T13:50:14.587" v="366" actId="47"/>
        <pc:sldMkLst>
          <pc:docMk/>
          <pc:sldMk cId="2588280040" sldId="510"/>
        </pc:sldMkLst>
      </pc:sldChg>
      <pc:sldChg chg="del">
        <pc:chgData name="Khattab, Sherif" userId="c83b1e15-36f3-4f46-aceb-05aac24c545e" providerId="ADAL" clId="{FF7AE3D7-88E5-469C-83DA-99A3ABF71E34}" dt="2021-04-22T13:50:14.587" v="366" actId="47"/>
        <pc:sldMkLst>
          <pc:docMk/>
          <pc:sldMk cId="2482374897" sldId="511"/>
        </pc:sldMkLst>
      </pc:sldChg>
      <pc:sldChg chg="del">
        <pc:chgData name="Khattab, Sherif" userId="c83b1e15-36f3-4f46-aceb-05aac24c545e" providerId="ADAL" clId="{FF7AE3D7-88E5-469C-83DA-99A3ABF71E34}" dt="2021-04-22T13:50:14.587" v="366" actId="47"/>
        <pc:sldMkLst>
          <pc:docMk/>
          <pc:sldMk cId="1767885086" sldId="512"/>
        </pc:sldMkLst>
      </pc:sldChg>
      <pc:sldChg chg="del">
        <pc:chgData name="Khattab, Sherif" userId="c83b1e15-36f3-4f46-aceb-05aac24c545e" providerId="ADAL" clId="{FF7AE3D7-88E5-469C-83DA-99A3ABF71E34}" dt="2021-04-22T13:50:14.587" v="366" actId="47"/>
        <pc:sldMkLst>
          <pc:docMk/>
          <pc:sldMk cId="2482299815" sldId="513"/>
        </pc:sldMkLst>
      </pc:sldChg>
      <pc:sldChg chg="del">
        <pc:chgData name="Khattab, Sherif" userId="c83b1e15-36f3-4f46-aceb-05aac24c545e" providerId="ADAL" clId="{FF7AE3D7-88E5-469C-83DA-99A3ABF71E34}" dt="2021-04-22T13:50:14.587" v="366" actId="47"/>
        <pc:sldMkLst>
          <pc:docMk/>
          <pc:sldMk cId="3079225251" sldId="514"/>
        </pc:sldMkLst>
      </pc:sldChg>
      <pc:sldChg chg="del">
        <pc:chgData name="Khattab, Sherif" userId="c83b1e15-36f3-4f46-aceb-05aac24c545e" providerId="ADAL" clId="{FF7AE3D7-88E5-469C-83DA-99A3ABF71E34}" dt="2021-04-22T13:44:54.563" v="195" actId="2696"/>
        <pc:sldMkLst>
          <pc:docMk/>
          <pc:sldMk cId="525254493" sldId="516"/>
        </pc:sldMkLst>
      </pc:sldChg>
      <pc:sldChg chg="add">
        <pc:chgData name="Khattab, Sherif" userId="c83b1e15-36f3-4f46-aceb-05aac24c545e" providerId="ADAL" clId="{FF7AE3D7-88E5-469C-83DA-99A3ABF71E34}" dt="2021-04-22T13:44:59.485" v="196"/>
        <pc:sldMkLst>
          <pc:docMk/>
          <pc:sldMk cId="2998267534" sldId="516"/>
        </pc:sldMkLst>
      </pc:sldChg>
      <pc:sldChg chg="addSp modSp new mod">
        <pc:chgData name="Khattab, Sherif" userId="c83b1e15-36f3-4f46-aceb-05aac24c545e" providerId="ADAL" clId="{FF7AE3D7-88E5-469C-83DA-99A3ABF71E34}" dt="2021-04-22T13:41:54.267" v="24" actId="1076"/>
        <pc:sldMkLst>
          <pc:docMk/>
          <pc:sldMk cId="3920987628" sldId="517"/>
        </pc:sldMkLst>
        <pc:spChg chg="mod">
          <ac:chgData name="Khattab, Sherif" userId="c83b1e15-36f3-4f46-aceb-05aac24c545e" providerId="ADAL" clId="{FF7AE3D7-88E5-469C-83DA-99A3ABF71E34}" dt="2021-04-22T13:41:48.752" v="21" actId="20577"/>
          <ac:spMkLst>
            <pc:docMk/>
            <pc:sldMk cId="3920987628" sldId="517"/>
            <ac:spMk id="2" creationId="{823B43C5-673D-4822-8160-131F7E2C3DB1}"/>
          </ac:spMkLst>
        </pc:spChg>
        <pc:picChg chg="add mod">
          <ac:chgData name="Khattab, Sherif" userId="c83b1e15-36f3-4f46-aceb-05aac24c545e" providerId="ADAL" clId="{FF7AE3D7-88E5-469C-83DA-99A3ABF71E34}" dt="2021-04-22T13:41:54.267" v="24" actId="1076"/>
          <ac:picMkLst>
            <pc:docMk/>
            <pc:sldMk cId="3920987628" sldId="517"/>
            <ac:picMk id="7" creationId="{4EB936AA-4F12-4AC3-BC1E-47616453F893}"/>
          </ac:picMkLst>
        </pc:picChg>
      </pc:sldChg>
      <pc:sldChg chg="modSp new mod">
        <pc:chgData name="Khattab, Sherif" userId="c83b1e15-36f3-4f46-aceb-05aac24c545e" providerId="ADAL" clId="{FF7AE3D7-88E5-469C-83DA-99A3ABF71E34}" dt="2021-04-22T13:42:11.104" v="39" actId="20577"/>
        <pc:sldMkLst>
          <pc:docMk/>
          <pc:sldMk cId="2481627184" sldId="518"/>
        </pc:sldMkLst>
        <pc:spChg chg="mod">
          <ac:chgData name="Khattab, Sherif" userId="c83b1e15-36f3-4f46-aceb-05aac24c545e" providerId="ADAL" clId="{FF7AE3D7-88E5-469C-83DA-99A3ABF71E34}" dt="2021-04-22T13:42:11.104" v="39" actId="20577"/>
          <ac:spMkLst>
            <pc:docMk/>
            <pc:sldMk cId="2481627184" sldId="518"/>
            <ac:spMk id="2" creationId="{2E2136E9-4EE5-42DE-B1AC-87508A530D8B}"/>
          </ac:spMkLst>
        </pc:spChg>
      </pc:sldChg>
      <pc:sldChg chg="addSp modSp new mod">
        <pc:chgData name="Khattab, Sherif" userId="c83b1e15-36f3-4f46-aceb-05aac24c545e" providerId="ADAL" clId="{FF7AE3D7-88E5-469C-83DA-99A3ABF71E34}" dt="2021-04-22T13:42:21.134" v="57" actId="1076"/>
        <pc:sldMkLst>
          <pc:docMk/>
          <pc:sldMk cId="3492853470" sldId="519"/>
        </pc:sldMkLst>
        <pc:spChg chg="mod">
          <ac:chgData name="Khattab, Sherif" userId="c83b1e15-36f3-4f46-aceb-05aac24c545e" providerId="ADAL" clId="{FF7AE3D7-88E5-469C-83DA-99A3ABF71E34}" dt="2021-04-22T13:42:16.434" v="54" actId="20577"/>
          <ac:spMkLst>
            <pc:docMk/>
            <pc:sldMk cId="3492853470" sldId="519"/>
            <ac:spMk id="2" creationId="{F9F46C75-3E2A-48A7-8109-AC1AD31E4532}"/>
          </ac:spMkLst>
        </pc:spChg>
        <pc:picChg chg="add mod">
          <ac:chgData name="Khattab, Sherif" userId="c83b1e15-36f3-4f46-aceb-05aac24c545e" providerId="ADAL" clId="{FF7AE3D7-88E5-469C-83DA-99A3ABF71E34}" dt="2021-04-22T13:42:21.134" v="57" actId="1076"/>
          <ac:picMkLst>
            <pc:docMk/>
            <pc:sldMk cId="3492853470" sldId="519"/>
            <ac:picMk id="7" creationId="{B22C9346-12EF-4703-9D70-9C83C63B25D7}"/>
          </ac:picMkLst>
        </pc:picChg>
      </pc:sldChg>
      <pc:sldChg chg="modSp new mod">
        <pc:chgData name="Khattab, Sherif" userId="c83b1e15-36f3-4f46-aceb-05aac24c545e" providerId="ADAL" clId="{FF7AE3D7-88E5-469C-83DA-99A3ABF71E34}" dt="2021-04-22T13:42:36.906" v="72" actId="20577"/>
        <pc:sldMkLst>
          <pc:docMk/>
          <pc:sldMk cId="4021253630" sldId="520"/>
        </pc:sldMkLst>
        <pc:spChg chg="mod">
          <ac:chgData name="Khattab, Sherif" userId="c83b1e15-36f3-4f46-aceb-05aac24c545e" providerId="ADAL" clId="{FF7AE3D7-88E5-469C-83DA-99A3ABF71E34}" dt="2021-04-22T13:42:36.906" v="72" actId="20577"/>
          <ac:spMkLst>
            <pc:docMk/>
            <pc:sldMk cId="4021253630" sldId="520"/>
            <ac:spMk id="2" creationId="{03C90142-DEF6-4E6A-AC5D-00E77C0948BC}"/>
          </ac:spMkLst>
        </pc:spChg>
      </pc:sldChg>
      <pc:sldChg chg="addSp delSp modSp new mod">
        <pc:chgData name="Khattab, Sherif" userId="c83b1e15-36f3-4f46-aceb-05aac24c545e" providerId="ADAL" clId="{FF7AE3D7-88E5-469C-83DA-99A3ABF71E34}" dt="2021-04-22T13:42:55.860" v="92" actId="1076"/>
        <pc:sldMkLst>
          <pc:docMk/>
          <pc:sldMk cId="289975735" sldId="521"/>
        </pc:sldMkLst>
        <pc:spChg chg="mod">
          <ac:chgData name="Khattab, Sherif" userId="c83b1e15-36f3-4f46-aceb-05aac24c545e" providerId="ADAL" clId="{FF7AE3D7-88E5-469C-83DA-99A3ABF71E34}" dt="2021-04-22T13:42:40.864" v="87" actId="20577"/>
          <ac:spMkLst>
            <pc:docMk/>
            <pc:sldMk cId="289975735" sldId="521"/>
            <ac:spMk id="2" creationId="{62625EAB-8A9B-43BF-A450-BF509452440D}"/>
          </ac:spMkLst>
        </pc:spChg>
        <pc:picChg chg="add mod">
          <ac:chgData name="Khattab, Sherif" userId="c83b1e15-36f3-4f46-aceb-05aac24c545e" providerId="ADAL" clId="{FF7AE3D7-88E5-469C-83DA-99A3ABF71E34}" dt="2021-04-22T13:42:55.860" v="92" actId="1076"/>
          <ac:picMkLst>
            <pc:docMk/>
            <pc:sldMk cId="289975735" sldId="521"/>
            <ac:picMk id="8" creationId="{E9F16A33-E804-4340-A421-F76BC4B24C9E}"/>
          </ac:picMkLst>
        </pc:picChg>
        <pc:inkChg chg="add del">
          <ac:chgData name="Khattab, Sherif" userId="c83b1e15-36f3-4f46-aceb-05aac24c545e" providerId="ADAL" clId="{FF7AE3D7-88E5-469C-83DA-99A3ABF71E34}" dt="2021-04-22T13:42:43.428" v="89"/>
          <ac:inkMkLst>
            <pc:docMk/>
            <pc:sldMk cId="289975735" sldId="521"/>
            <ac:inkMk id="6" creationId="{DA17FAB7-BB1E-405F-A0DC-EA1E170D7021}"/>
          </ac:inkMkLst>
        </pc:inkChg>
      </pc:sldChg>
      <pc:sldChg chg="modSp new mod">
        <pc:chgData name="Khattab, Sherif" userId="c83b1e15-36f3-4f46-aceb-05aac24c545e" providerId="ADAL" clId="{FF7AE3D7-88E5-469C-83DA-99A3ABF71E34}" dt="2021-04-22T13:43:14.949" v="107" actId="20577"/>
        <pc:sldMkLst>
          <pc:docMk/>
          <pc:sldMk cId="421866310" sldId="522"/>
        </pc:sldMkLst>
        <pc:spChg chg="mod">
          <ac:chgData name="Khattab, Sherif" userId="c83b1e15-36f3-4f46-aceb-05aac24c545e" providerId="ADAL" clId="{FF7AE3D7-88E5-469C-83DA-99A3ABF71E34}" dt="2021-04-22T13:43:14.949" v="107" actId="20577"/>
          <ac:spMkLst>
            <pc:docMk/>
            <pc:sldMk cId="421866310" sldId="522"/>
            <ac:spMk id="2" creationId="{FDCBDF87-195D-485F-B861-DC7364F88452}"/>
          </ac:spMkLst>
        </pc:spChg>
      </pc:sldChg>
      <pc:sldChg chg="addSp delSp modSp new mod">
        <pc:chgData name="Khattab, Sherif" userId="c83b1e15-36f3-4f46-aceb-05aac24c545e" providerId="ADAL" clId="{FF7AE3D7-88E5-469C-83DA-99A3ABF71E34}" dt="2021-04-22T13:43:38.049" v="127" actId="1076"/>
        <pc:sldMkLst>
          <pc:docMk/>
          <pc:sldMk cId="2747680216" sldId="523"/>
        </pc:sldMkLst>
        <pc:spChg chg="mod">
          <ac:chgData name="Khattab, Sherif" userId="c83b1e15-36f3-4f46-aceb-05aac24c545e" providerId="ADAL" clId="{FF7AE3D7-88E5-469C-83DA-99A3ABF71E34}" dt="2021-04-22T13:43:22.566" v="122" actId="20577"/>
          <ac:spMkLst>
            <pc:docMk/>
            <pc:sldMk cId="2747680216" sldId="523"/>
            <ac:spMk id="2" creationId="{8AA05674-66AC-4614-978A-8A5EA14868A1}"/>
          </ac:spMkLst>
        </pc:spChg>
        <pc:picChg chg="add mod">
          <ac:chgData name="Khattab, Sherif" userId="c83b1e15-36f3-4f46-aceb-05aac24c545e" providerId="ADAL" clId="{FF7AE3D7-88E5-469C-83DA-99A3ABF71E34}" dt="2021-04-22T13:43:38.049" v="127" actId="1076"/>
          <ac:picMkLst>
            <pc:docMk/>
            <pc:sldMk cId="2747680216" sldId="523"/>
            <ac:picMk id="8" creationId="{E8113EAD-1A60-4AFF-B1CE-E59426B463FB}"/>
          </ac:picMkLst>
        </pc:picChg>
        <pc:inkChg chg="add del">
          <ac:chgData name="Khattab, Sherif" userId="c83b1e15-36f3-4f46-aceb-05aac24c545e" providerId="ADAL" clId="{FF7AE3D7-88E5-469C-83DA-99A3ABF71E34}" dt="2021-04-22T13:43:26.592" v="124"/>
          <ac:inkMkLst>
            <pc:docMk/>
            <pc:sldMk cId="2747680216" sldId="523"/>
            <ac:inkMk id="6" creationId="{128E9B26-F1FE-466D-B251-D5A804DCF1A5}"/>
          </ac:inkMkLst>
        </pc:inkChg>
      </pc:sldChg>
      <pc:sldChg chg="modSp new mod">
        <pc:chgData name="Khattab, Sherif" userId="c83b1e15-36f3-4f46-aceb-05aac24c545e" providerId="ADAL" clId="{FF7AE3D7-88E5-469C-83DA-99A3ABF71E34}" dt="2021-04-22T13:44:02.027" v="144" actId="20577"/>
        <pc:sldMkLst>
          <pc:docMk/>
          <pc:sldMk cId="4180623647" sldId="524"/>
        </pc:sldMkLst>
        <pc:spChg chg="mod">
          <ac:chgData name="Khattab, Sherif" userId="c83b1e15-36f3-4f46-aceb-05aac24c545e" providerId="ADAL" clId="{FF7AE3D7-88E5-469C-83DA-99A3ABF71E34}" dt="2021-04-22T13:44:02.027" v="144" actId="20577"/>
          <ac:spMkLst>
            <pc:docMk/>
            <pc:sldMk cId="4180623647" sldId="524"/>
            <ac:spMk id="2" creationId="{0166A0B2-4136-4BD8-BFBE-506288D3BA72}"/>
          </ac:spMkLst>
        </pc:spChg>
      </pc:sldChg>
      <pc:sldChg chg="addSp modSp new mod">
        <pc:chgData name="Khattab, Sherif" userId="c83b1e15-36f3-4f46-aceb-05aac24c545e" providerId="ADAL" clId="{FF7AE3D7-88E5-469C-83DA-99A3ABF71E34}" dt="2021-04-22T13:44:11.230" v="164" actId="1076"/>
        <pc:sldMkLst>
          <pc:docMk/>
          <pc:sldMk cId="2016167313" sldId="525"/>
        </pc:sldMkLst>
        <pc:spChg chg="mod">
          <ac:chgData name="Khattab, Sherif" userId="c83b1e15-36f3-4f46-aceb-05aac24c545e" providerId="ADAL" clId="{FF7AE3D7-88E5-469C-83DA-99A3ABF71E34}" dt="2021-04-22T13:44:06.647" v="161" actId="20577"/>
          <ac:spMkLst>
            <pc:docMk/>
            <pc:sldMk cId="2016167313" sldId="525"/>
            <ac:spMk id="2" creationId="{99EDA07D-0891-4BFD-8673-E179F846A836}"/>
          </ac:spMkLst>
        </pc:spChg>
        <pc:picChg chg="add mod">
          <ac:chgData name="Khattab, Sherif" userId="c83b1e15-36f3-4f46-aceb-05aac24c545e" providerId="ADAL" clId="{FF7AE3D7-88E5-469C-83DA-99A3ABF71E34}" dt="2021-04-22T13:44:11.230" v="164" actId="1076"/>
          <ac:picMkLst>
            <pc:docMk/>
            <pc:sldMk cId="2016167313" sldId="525"/>
            <ac:picMk id="7" creationId="{E6A9A5EF-5584-44A7-9352-046BDED1E802}"/>
          </ac:picMkLst>
        </pc:picChg>
      </pc:sldChg>
      <pc:sldChg chg="addSp delSp modSp new mod">
        <pc:chgData name="Khattab, Sherif" userId="c83b1e15-36f3-4f46-aceb-05aac24c545e" providerId="ADAL" clId="{FF7AE3D7-88E5-469C-83DA-99A3ABF71E34}" dt="2021-04-22T13:44:51.018" v="194" actId="22"/>
        <pc:sldMkLst>
          <pc:docMk/>
          <pc:sldMk cId="2692316448" sldId="526"/>
        </pc:sldMkLst>
        <pc:spChg chg="mod">
          <ac:chgData name="Khattab, Sherif" userId="c83b1e15-36f3-4f46-aceb-05aac24c545e" providerId="ADAL" clId="{FF7AE3D7-88E5-469C-83DA-99A3ABF71E34}" dt="2021-04-22T13:44:34.907" v="191" actId="20577"/>
          <ac:spMkLst>
            <pc:docMk/>
            <pc:sldMk cId="2692316448" sldId="526"/>
            <ac:spMk id="2" creationId="{AE844BC8-C335-4B49-8DBF-A9BEA5B20610}"/>
          </ac:spMkLst>
        </pc:spChg>
        <pc:picChg chg="add">
          <ac:chgData name="Khattab, Sherif" userId="c83b1e15-36f3-4f46-aceb-05aac24c545e" providerId="ADAL" clId="{FF7AE3D7-88E5-469C-83DA-99A3ABF71E34}" dt="2021-04-22T13:44:51.018" v="194" actId="22"/>
          <ac:picMkLst>
            <pc:docMk/>
            <pc:sldMk cId="2692316448" sldId="526"/>
            <ac:picMk id="8" creationId="{2982A314-78B0-4B9C-A933-AAE463EE108F}"/>
          </ac:picMkLst>
        </pc:picChg>
        <pc:inkChg chg="add del">
          <ac:chgData name="Khattab, Sherif" userId="c83b1e15-36f3-4f46-aceb-05aac24c545e" providerId="ADAL" clId="{FF7AE3D7-88E5-469C-83DA-99A3ABF71E34}" dt="2021-04-22T13:44:39.829" v="193"/>
          <ac:inkMkLst>
            <pc:docMk/>
            <pc:sldMk cId="2692316448" sldId="526"/>
            <ac:inkMk id="6" creationId="{FE8AE5D6-DC16-4330-9CE8-D7121200B0E8}"/>
          </ac:inkMkLst>
        </pc:inkChg>
      </pc:sldChg>
      <pc:sldChg chg="addSp delSp modSp new mod">
        <pc:chgData name="Khattab, Sherif" userId="c83b1e15-36f3-4f46-aceb-05aac24c545e" providerId="ADAL" clId="{FF7AE3D7-88E5-469C-83DA-99A3ABF71E34}" dt="2021-04-22T13:46:16.607" v="233" actId="1076"/>
        <pc:sldMkLst>
          <pc:docMk/>
          <pc:sldMk cId="1831306477" sldId="527"/>
        </pc:sldMkLst>
        <pc:spChg chg="mod">
          <ac:chgData name="Khattab, Sherif" userId="c83b1e15-36f3-4f46-aceb-05aac24c545e" providerId="ADAL" clId="{FF7AE3D7-88E5-469C-83DA-99A3ABF71E34}" dt="2021-04-22T13:45:38.919" v="226" actId="20577"/>
          <ac:spMkLst>
            <pc:docMk/>
            <pc:sldMk cId="1831306477" sldId="527"/>
            <ac:spMk id="2" creationId="{66D4B375-C42F-4EB0-8851-A726F10CF453}"/>
          </ac:spMkLst>
        </pc:spChg>
        <pc:picChg chg="add del mod">
          <ac:chgData name="Khattab, Sherif" userId="c83b1e15-36f3-4f46-aceb-05aac24c545e" providerId="ADAL" clId="{FF7AE3D7-88E5-469C-83DA-99A3ABF71E34}" dt="2021-04-22T13:46:02.808" v="230" actId="478"/>
          <ac:picMkLst>
            <pc:docMk/>
            <pc:sldMk cId="1831306477" sldId="527"/>
            <ac:picMk id="7" creationId="{AD275B74-93E5-4EED-8C25-33428CD42BC4}"/>
          </ac:picMkLst>
        </pc:picChg>
        <pc:picChg chg="add mod">
          <ac:chgData name="Khattab, Sherif" userId="c83b1e15-36f3-4f46-aceb-05aac24c545e" providerId="ADAL" clId="{FF7AE3D7-88E5-469C-83DA-99A3ABF71E34}" dt="2021-04-22T13:46:16.607" v="233" actId="1076"/>
          <ac:picMkLst>
            <pc:docMk/>
            <pc:sldMk cId="1831306477" sldId="527"/>
            <ac:picMk id="9" creationId="{0F583D36-0077-4FAC-8788-4442B1D887C3}"/>
          </ac:picMkLst>
        </pc:picChg>
      </pc:sldChg>
      <pc:sldChg chg="addSp delSp modSp new mod">
        <pc:chgData name="Khattab, Sherif" userId="c83b1e15-36f3-4f46-aceb-05aac24c545e" providerId="ADAL" clId="{FF7AE3D7-88E5-469C-83DA-99A3ABF71E34}" dt="2021-04-22T13:47:43.119" v="281" actId="1076"/>
        <pc:sldMkLst>
          <pc:docMk/>
          <pc:sldMk cId="2999370511" sldId="528"/>
        </pc:sldMkLst>
        <pc:spChg chg="mod">
          <ac:chgData name="Khattab, Sherif" userId="c83b1e15-36f3-4f46-aceb-05aac24c545e" providerId="ADAL" clId="{FF7AE3D7-88E5-469C-83DA-99A3ABF71E34}" dt="2021-04-22T13:46:37.099" v="262" actId="20577"/>
          <ac:spMkLst>
            <pc:docMk/>
            <pc:sldMk cId="2999370511" sldId="528"/>
            <ac:spMk id="2" creationId="{CE158A39-458D-4232-8542-3E14C13E00EA}"/>
          </ac:spMkLst>
        </pc:spChg>
        <pc:picChg chg="add mod">
          <ac:chgData name="Khattab, Sherif" userId="c83b1e15-36f3-4f46-aceb-05aac24c545e" providerId="ADAL" clId="{FF7AE3D7-88E5-469C-83DA-99A3ABF71E34}" dt="2021-04-22T13:47:38.267" v="279" actId="1076"/>
          <ac:picMkLst>
            <pc:docMk/>
            <pc:sldMk cId="2999370511" sldId="528"/>
            <ac:picMk id="7" creationId="{ABFF6633-6AE5-4CEF-8CAB-9BA63041CCAF}"/>
          </ac:picMkLst>
        </pc:picChg>
        <pc:picChg chg="add del">
          <ac:chgData name="Khattab, Sherif" userId="c83b1e15-36f3-4f46-aceb-05aac24c545e" providerId="ADAL" clId="{FF7AE3D7-88E5-469C-83DA-99A3ABF71E34}" dt="2021-04-22T13:47:22.160" v="271" actId="22"/>
          <ac:picMkLst>
            <pc:docMk/>
            <pc:sldMk cId="2999370511" sldId="528"/>
            <ac:picMk id="9" creationId="{1A40E6FB-9BB6-4E0A-8ED4-9F119BED2AEE}"/>
          </ac:picMkLst>
        </pc:picChg>
        <pc:picChg chg="add mod">
          <ac:chgData name="Khattab, Sherif" userId="c83b1e15-36f3-4f46-aceb-05aac24c545e" providerId="ADAL" clId="{FF7AE3D7-88E5-469C-83DA-99A3ABF71E34}" dt="2021-04-22T13:47:43.119" v="281" actId="1076"/>
          <ac:picMkLst>
            <pc:docMk/>
            <pc:sldMk cId="2999370511" sldId="528"/>
            <ac:picMk id="11" creationId="{99718345-3DD9-421B-86B6-2C107FFA6E2B}"/>
          </ac:picMkLst>
        </pc:picChg>
      </pc:sldChg>
      <pc:sldChg chg="addSp delSp modSp new mod">
        <pc:chgData name="Khattab, Sherif" userId="c83b1e15-36f3-4f46-aceb-05aac24c545e" providerId="ADAL" clId="{FF7AE3D7-88E5-469C-83DA-99A3ABF71E34}" dt="2021-04-22T13:48:08.327" v="290" actId="1076"/>
        <pc:sldMkLst>
          <pc:docMk/>
          <pc:sldMk cId="1723473090" sldId="529"/>
        </pc:sldMkLst>
        <pc:spChg chg="mod">
          <ac:chgData name="Khattab, Sherif" userId="c83b1e15-36f3-4f46-aceb-05aac24c545e" providerId="ADAL" clId="{FF7AE3D7-88E5-469C-83DA-99A3ABF71E34}" dt="2021-04-22T13:47:59.361" v="285" actId="20577"/>
          <ac:spMkLst>
            <pc:docMk/>
            <pc:sldMk cId="1723473090" sldId="529"/>
            <ac:spMk id="2" creationId="{916BC02B-D2CB-4A46-9FDF-BA12351FC08A}"/>
          </ac:spMkLst>
        </pc:spChg>
        <pc:picChg chg="add del">
          <ac:chgData name="Khattab, Sherif" userId="c83b1e15-36f3-4f46-aceb-05aac24c545e" providerId="ADAL" clId="{FF7AE3D7-88E5-469C-83DA-99A3ABF71E34}" dt="2021-04-22T13:48:02.532" v="287" actId="22"/>
          <ac:picMkLst>
            <pc:docMk/>
            <pc:sldMk cId="1723473090" sldId="529"/>
            <ac:picMk id="7" creationId="{8E4B4F53-B16D-4F41-920C-BB34445E0F44}"/>
          </ac:picMkLst>
        </pc:picChg>
        <pc:picChg chg="add mod">
          <ac:chgData name="Khattab, Sherif" userId="c83b1e15-36f3-4f46-aceb-05aac24c545e" providerId="ADAL" clId="{FF7AE3D7-88E5-469C-83DA-99A3ABF71E34}" dt="2021-04-22T13:48:08.327" v="290" actId="1076"/>
          <ac:picMkLst>
            <pc:docMk/>
            <pc:sldMk cId="1723473090" sldId="529"/>
            <ac:picMk id="9" creationId="{B3F15DE7-99A8-4CDE-BC3D-FDED52FCC17E}"/>
          </ac:picMkLst>
        </pc:picChg>
      </pc:sldChg>
      <pc:sldChg chg="addSp modSp new mod">
        <pc:chgData name="Khattab, Sherif" userId="c83b1e15-36f3-4f46-aceb-05aac24c545e" providerId="ADAL" clId="{FF7AE3D7-88E5-469C-83DA-99A3ABF71E34}" dt="2021-04-22T13:48:42.326" v="332" actId="1076"/>
        <pc:sldMkLst>
          <pc:docMk/>
          <pc:sldMk cId="155102868" sldId="530"/>
        </pc:sldMkLst>
        <pc:spChg chg="mod">
          <ac:chgData name="Khattab, Sherif" userId="c83b1e15-36f3-4f46-aceb-05aac24c545e" providerId="ADAL" clId="{FF7AE3D7-88E5-469C-83DA-99A3ABF71E34}" dt="2021-04-22T13:48:36.881" v="329" actId="20577"/>
          <ac:spMkLst>
            <pc:docMk/>
            <pc:sldMk cId="155102868" sldId="530"/>
            <ac:spMk id="2" creationId="{F14B802A-6A71-4FC8-AEF6-5D483123523D}"/>
          </ac:spMkLst>
        </pc:spChg>
        <pc:picChg chg="add mod">
          <ac:chgData name="Khattab, Sherif" userId="c83b1e15-36f3-4f46-aceb-05aac24c545e" providerId="ADAL" clId="{FF7AE3D7-88E5-469C-83DA-99A3ABF71E34}" dt="2021-04-22T13:48:42.326" v="332" actId="1076"/>
          <ac:picMkLst>
            <pc:docMk/>
            <pc:sldMk cId="155102868" sldId="530"/>
            <ac:picMk id="7" creationId="{38940466-34F4-40A6-9852-A189640B538C}"/>
          </ac:picMkLst>
        </pc:picChg>
      </pc:sldChg>
      <pc:sldChg chg="addSp modSp new mod">
        <pc:chgData name="Khattab, Sherif" userId="c83b1e15-36f3-4f46-aceb-05aac24c545e" providerId="ADAL" clId="{FF7AE3D7-88E5-469C-83DA-99A3ABF71E34}" dt="2021-04-22T13:49:08.757" v="351" actId="1076"/>
        <pc:sldMkLst>
          <pc:docMk/>
          <pc:sldMk cId="163933412" sldId="531"/>
        </pc:sldMkLst>
        <pc:spChg chg="mod">
          <ac:chgData name="Khattab, Sherif" userId="c83b1e15-36f3-4f46-aceb-05aac24c545e" providerId="ADAL" clId="{FF7AE3D7-88E5-469C-83DA-99A3ABF71E34}" dt="2021-04-22T13:49:03.192" v="348" actId="20577"/>
          <ac:spMkLst>
            <pc:docMk/>
            <pc:sldMk cId="163933412" sldId="531"/>
            <ac:spMk id="2" creationId="{51EDFEC0-BB78-4D3F-96E6-455170415FE4}"/>
          </ac:spMkLst>
        </pc:spChg>
        <pc:picChg chg="add mod">
          <ac:chgData name="Khattab, Sherif" userId="c83b1e15-36f3-4f46-aceb-05aac24c545e" providerId="ADAL" clId="{FF7AE3D7-88E5-469C-83DA-99A3ABF71E34}" dt="2021-04-22T13:49:08.757" v="351" actId="1076"/>
          <ac:picMkLst>
            <pc:docMk/>
            <pc:sldMk cId="163933412" sldId="531"/>
            <ac:picMk id="7" creationId="{DF17D3AB-8575-4DC8-8EC5-C3B154CB0F2F}"/>
          </ac:picMkLst>
        </pc:picChg>
      </pc:sldChg>
    </pc:docChg>
  </pc:docChgLst>
  <pc:docChgLst>
    <pc:chgData name="Khattab, Sherif" userId="c83b1e15-36f3-4f46-aceb-05aac24c545e" providerId="ADAL" clId="{61E5BA4B-E7F0-7C48-BD57-9D512EB30E48}"/>
    <pc:docChg chg="custSel addSld delSld modSld sldOrd">
      <pc:chgData name="Khattab, Sherif" userId="c83b1e15-36f3-4f46-aceb-05aac24c545e" providerId="ADAL" clId="{61E5BA4B-E7F0-7C48-BD57-9D512EB30E48}" dt="2021-04-08T14:48:47.048" v="367" actId="20577"/>
      <pc:docMkLst>
        <pc:docMk/>
      </pc:docMkLst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973430081" sldId="259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352614818" sldId="260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152689567" sldId="261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4265946590" sldId="262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127177300" sldId="263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796022272" sldId="264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456314139" sldId="265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367907402" sldId="266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4070714126" sldId="267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550009203" sldId="268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2044985801" sldId="269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729386578" sldId="270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662960767" sldId="272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818321418" sldId="273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3911640770" sldId="275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720762419" sldId="276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176042509" sldId="278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024907787" sldId="279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662896871" sldId="280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113880437" sldId="281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3257687072" sldId="282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4284931241" sldId="283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178242598" sldId="291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69157859" sldId="293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3946836652" sldId="294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792935800" sldId="295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071178071" sldId="296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816742445" sldId="297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070843040" sldId="298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415539908" sldId="390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1105264659" sldId="391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275803045" sldId="392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2902988530" sldId="393"/>
        </pc:sldMkLst>
      </pc:sldChg>
      <pc:sldChg chg="add del">
        <pc:chgData name="Khattab, Sherif" userId="c83b1e15-36f3-4f46-aceb-05aac24c545e" providerId="ADAL" clId="{61E5BA4B-E7F0-7C48-BD57-9D512EB30E48}" dt="2021-04-08T14:42:39.482" v="157" actId="2696"/>
        <pc:sldMkLst>
          <pc:docMk/>
          <pc:sldMk cId="712830553" sldId="395"/>
        </pc:sldMkLst>
      </pc:sldChg>
      <pc:sldChg chg="add">
        <pc:chgData name="Khattab, Sherif" userId="c83b1e15-36f3-4f46-aceb-05aac24c545e" providerId="ADAL" clId="{61E5BA4B-E7F0-7C48-BD57-9D512EB30E48}" dt="2021-04-08T14:42:49.957" v="159"/>
        <pc:sldMkLst>
          <pc:docMk/>
          <pc:sldMk cId="1055431384" sldId="395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573045699" sldId="396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2739683799" sldId="397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1367634907" sldId="400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569523277" sldId="401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742826958" sldId="402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4115809005" sldId="403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492433840" sldId="404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3254031112" sldId="418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2870137101" sldId="420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1670312813" sldId="421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1428579007" sldId="422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613526993" sldId="423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3431660730" sldId="433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417002093" sldId="434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315914909" sldId="435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2382635928" sldId="437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678617935" sldId="440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4262918023" sldId="442"/>
        </pc:sldMkLst>
      </pc:sldChg>
      <pc:sldChg chg="modSp mod modAnim">
        <pc:chgData name="Khattab, Sherif" userId="c83b1e15-36f3-4f46-aceb-05aac24c545e" providerId="ADAL" clId="{61E5BA4B-E7F0-7C48-BD57-9D512EB30E48}" dt="2021-04-08T14:48:47.048" v="367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61E5BA4B-E7F0-7C48-BD57-9D512EB30E48}" dt="2021-04-08T14:48:47.048" v="367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61E5BA4B-E7F0-7C48-BD57-9D512EB30E48}" dt="2021-04-08T14:47:38.212" v="302" actId="27636"/>
        <pc:sldMkLst>
          <pc:docMk/>
          <pc:sldMk cId="4202616107" sldId="500"/>
        </pc:sldMkLst>
        <pc:spChg chg="mod">
          <ac:chgData name="Khattab, Sherif" userId="c83b1e15-36f3-4f46-aceb-05aac24c545e" providerId="ADAL" clId="{61E5BA4B-E7F0-7C48-BD57-9D512EB30E48}" dt="2021-04-08T14:46:18.421" v="267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61E5BA4B-E7F0-7C48-BD57-9D512EB30E48}" dt="2021-04-08T14:47:38.212" v="302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61E5BA4B-E7F0-7C48-BD57-9D512EB30E48}" dt="2021-04-08T13:51:11.060" v="3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61E5BA4B-E7F0-7C48-BD57-9D512EB30E48}" dt="2021-04-08T13:51:11.060" v="3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61E5BA4B-E7F0-7C48-BD57-9D512EB30E48}" dt="2021-04-08T13:51:46.427" v="43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61E5BA4B-E7F0-7C48-BD57-9D512EB30E48}" dt="2021-04-08T13:51:46.427" v="43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del mod modAnim">
        <pc:chgData name="Khattab, Sherif" userId="c83b1e15-36f3-4f46-aceb-05aac24c545e" providerId="ADAL" clId="{61E5BA4B-E7F0-7C48-BD57-9D512EB30E48}" dt="2021-04-08T14:45:27.034" v="256" actId="2696"/>
        <pc:sldMkLst>
          <pc:docMk/>
          <pc:sldMk cId="2237143357" sldId="550"/>
        </pc:sldMkLst>
        <pc:spChg chg="mod">
          <ac:chgData name="Khattab, Sherif" userId="c83b1e15-36f3-4f46-aceb-05aac24c545e" providerId="ADAL" clId="{61E5BA4B-E7F0-7C48-BD57-9D512EB30E48}" dt="2021-04-08T13:52:07.070" v="49" actId="27636"/>
          <ac:spMkLst>
            <pc:docMk/>
            <pc:sldMk cId="2237143357" sldId="550"/>
            <ac:spMk id="3" creationId="{C6A74A64-EE52-0D49-9A7A-22659117DECF}"/>
          </ac:spMkLst>
        </pc:spChg>
      </pc:sldChg>
      <pc:sldChg chg="modSp mod modAnim">
        <pc:chgData name="Khattab, Sherif" userId="c83b1e15-36f3-4f46-aceb-05aac24c545e" providerId="ADAL" clId="{61E5BA4B-E7F0-7C48-BD57-9D512EB30E48}" dt="2021-04-08T14:47:29.994" v="296" actId="6549"/>
        <pc:sldMkLst>
          <pc:docMk/>
          <pc:sldMk cId="1942274538" sldId="551"/>
        </pc:sldMkLst>
        <pc:spChg chg="mod">
          <ac:chgData name="Khattab, Sherif" userId="c83b1e15-36f3-4f46-aceb-05aac24c545e" providerId="ADAL" clId="{61E5BA4B-E7F0-7C48-BD57-9D512EB30E48}" dt="2021-04-08T14:45:37.892" v="260" actId="20577"/>
          <ac:spMkLst>
            <pc:docMk/>
            <pc:sldMk cId="1942274538" sldId="551"/>
            <ac:spMk id="2" creationId="{122608A9-71BD-4B42-8960-588833F58A3C}"/>
          </ac:spMkLst>
        </pc:spChg>
        <pc:spChg chg="mod">
          <ac:chgData name="Khattab, Sherif" userId="c83b1e15-36f3-4f46-aceb-05aac24c545e" providerId="ADAL" clId="{61E5BA4B-E7F0-7C48-BD57-9D512EB30E48}" dt="2021-04-08T14:47:29.994" v="296" actId="6549"/>
          <ac:spMkLst>
            <pc:docMk/>
            <pc:sldMk cId="1942274538" sldId="551"/>
            <ac:spMk id="3" creationId="{EA3A8575-9A0B-314D-B843-93E8CA80DF44}"/>
          </ac:spMkLst>
        </pc:spChg>
      </pc:sldChg>
      <pc:sldChg chg="del">
        <pc:chgData name="Khattab, Sherif" userId="c83b1e15-36f3-4f46-aceb-05aac24c545e" providerId="ADAL" clId="{61E5BA4B-E7F0-7C48-BD57-9D512EB30E48}" dt="2021-04-08T13:50:56.528" v="0" actId="2696"/>
        <pc:sldMkLst>
          <pc:docMk/>
          <pc:sldMk cId="322863907" sldId="552"/>
        </pc:sldMkLst>
      </pc:sldChg>
      <pc:sldChg chg="addSp delSp modSp new ord">
        <pc:chgData name="Khattab, Sherif" userId="c83b1e15-36f3-4f46-aceb-05aac24c545e" providerId="ADAL" clId="{61E5BA4B-E7F0-7C48-BD57-9D512EB30E48}" dt="2021-04-08T14:46:11.892" v="265" actId="20578"/>
        <pc:sldMkLst>
          <pc:docMk/>
          <pc:sldMk cId="1550480814" sldId="552"/>
        </pc:sldMkLst>
        <pc:spChg chg="del">
          <ac:chgData name="Khattab, Sherif" userId="c83b1e15-36f3-4f46-aceb-05aac24c545e" providerId="ADAL" clId="{61E5BA4B-E7F0-7C48-BD57-9D512EB30E48}" dt="2021-04-08T14:39:27.802" v="113"/>
          <ac:spMkLst>
            <pc:docMk/>
            <pc:sldMk cId="1550480814" sldId="552"/>
            <ac:spMk id="3" creationId="{6BC7E3FE-7886-C347-A0DA-6BEFF628FA1D}"/>
          </ac:spMkLst>
        </pc:spChg>
        <pc:picChg chg="add mod">
          <ac:chgData name="Khattab, Sherif" userId="c83b1e15-36f3-4f46-aceb-05aac24c545e" providerId="ADAL" clId="{61E5BA4B-E7F0-7C48-BD57-9D512EB30E48}" dt="2021-04-08T14:39:27.802" v="113"/>
          <ac:picMkLst>
            <pc:docMk/>
            <pc:sldMk cId="1550480814" sldId="552"/>
            <ac:picMk id="6" creationId="{0693EFED-07B0-924F-A8BB-455D8648E273}"/>
          </ac:picMkLst>
        </pc:picChg>
      </pc:sldChg>
      <pc:sldChg chg="addSp modSp new ord">
        <pc:chgData name="Khattab, Sherif" userId="c83b1e15-36f3-4f46-aceb-05aac24c545e" providerId="ADAL" clId="{61E5BA4B-E7F0-7C48-BD57-9D512EB30E48}" dt="2021-04-08T14:44:47.835" v="210" actId="20578"/>
        <pc:sldMkLst>
          <pc:docMk/>
          <pc:sldMk cId="1548772503" sldId="553"/>
        </pc:sldMkLst>
        <pc:picChg chg="add mod">
          <ac:chgData name="Khattab, Sherif" userId="c83b1e15-36f3-4f46-aceb-05aac24c545e" providerId="ADAL" clId="{61E5BA4B-E7F0-7C48-BD57-9D512EB30E48}" dt="2021-04-08T14:41:57.263" v="153"/>
          <ac:picMkLst>
            <pc:docMk/>
            <pc:sldMk cId="1548772503" sldId="553"/>
            <ac:picMk id="6" creationId="{E9FAB9C7-1A2F-F84C-A4D4-2E8BA6D96196}"/>
          </ac:picMkLst>
        </pc:picChg>
      </pc:sldChg>
      <pc:sldChg chg="del">
        <pc:chgData name="Khattab, Sherif" userId="c83b1e15-36f3-4f46-aceb-05aac24c545e" providerId="ADAL" clId="{61E5BA4B-E7F0-7C48-BD57-9D512EB30E48}" dt="2021-04-08T13:50:56.528" v="0" actId="2696"/>
        <pc:sldMkLst>
          <pc:docMk/>
          <pc:sldMk cId="3425462745" sldId="553"/>
        </pc:sldMkLst>
      </pc:sldChg>
      <pc:sldChg chg="del">
        <pc:chgData name="Khattab, Sherif" userId="c83b1e15-36f3-4f46-aceb-05aac24c545e" providerId="ADAL" clId="{61E5BA4B-E7F0-7C48-BD57-9D512EB30E48}" dt="2021-04-08T13:50:56.528" v="0" actId="2696"/>
        <pc:sldMkLst>
          <pc:docMk/>
          <pc:sldMk cId="983398899" sldId="554"/>
        </pc:sldMkLst>
      </pc:sldChg>
      <pc:sldChg chg="add">
        <pc:chgData name="Khattab, Sherif" userId="c83b1e15-36f3-4f46-aceb-05aac24c545e" providerId="ADAL" clId="{61E5BA4B-E7F0-7C48-BD57-9D512EB30E48}" dt="2021-04-08T14:45:25.212" v="255"/>
        <pc:sldMkLst>
          <pc:docMk/>
          <pc:sldMk cId="2896655293" sldId="554"/>
        </pc:sldMkLst>
      </pc:sldChg>
      <pc:sldChg chg="addSp modSp new del">
        <pc:chgData name="Khattab, Sherif" userId="c83b1e15-36f3-4f46-aceb-05aac24c545e" providerId="ADAL" clId="{61E5BA4B-E7F0-7C48-BD57-9D512EB30E48}" dt="2021-04-08T14:45:21.372" v="254" actId="2696"/>
        <pc:sldMkLst>
          <pc:docMk/>
          <pc:sldMk cId="4089659235" sldId="554"/>
        </pc:sldMkLst>
        <pc:picChg chg="add mod">
          <ac:chgData name="Khattab, Sherif" userId="c83b1e15-36f3-4f46-aceb-05aac24c545e" providerId="ADAL" clId="{61E5BA4B-E7F0-7C48-BD57-9D512EB30E48}" dt="2021-04-08T14:42:20.006" v="156" actId="1076"/>
          <ac:picMkLst>
            <pc:docMk/>
            <pc:sldMk cId="4089659235" sldId="554"/>
            <ac:picMk id="6" creationId="{5CBDC5B7-298A-574E-9730-942641471826}"/>
          </ac:picMkLst>
        </pc:picChg>
      </pc:sldChg>
      <pc:sldChg chg="del">
        <pc:chgData name="Khattab, Sherif" userId="c83b1e15-36f3-4f46-aceb-05aac24c545e" providerId="ADAL" clId="{61E5BA4B-E7F0-7C48-BD57-9D512EB30E48}" dt="2021-04-08T13:50:58.502" v="1" actId="2696"/>
        <pc:sldMkLst>
          <pc:docMk/>
          <pc:sldMk cId="3729000525" sldId="555"/>
        </pc:sldMkLst>
      </pc:sldChg>
      <pc:sldChg chg="new del">
        <pc:chgData name="Khattab, Sherif" userId="c83b1e15-36f3-4f46-aceb-05aac24c545e" providerId="ADAL" clId="{61E5BA4B-E7F0-7C48-BD57-9D512EB30E48}" dt="2021-04-08T14:44:06.945" v="199" actId="2696"/>
        <pc:sldMkLst>
          <pc:docMk/>
          <pc:sldMk cId="4108074023" sldId="555"/>
        </pc:sldMkLst>
      </pc:sldChg>
    </pc:docChg>
  </pc:docChgLst>
  <pc:docChgLst>
    <pc:chgData name="Khattab, Sherif" userId="c83b1e15-36f3-4f46-aceb-05aac24c545e" providerId="ADAL" clId="{99B92B70-6766-E94D-B5BF-76C80615B1EA}"/>
    <pc:docChg chg="custSel addSld delSld modSld">
      <pc:chgData name="Khattab, Sherif" userId="c83b1e15-36f3-4f46-aceb-05aac24c545e" providerId="ADAL" clId="{99B92B70-6766-E94D-B5BF-76C80615B1EA}" dt="2021-03-18T04:08:07.633" v="235"/>
      <pc:docMkLst>
        <pc:docMk/>
      </pc:docMkLst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08305597" sldId="300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997127518" sldId="30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3326577638" sldId="30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70646933" sldId="30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507094966" sldId="304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421422092" sldId="305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546125415" sldId="306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53961903" sldId="30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219484641" sldId="30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94502056" sldId="31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54839364" sldId="311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957401858" sldId="312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84422094" sldId="313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100091038" sldId="314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4092636648" sldId="315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80558072" sldId="316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900690377" sldId="31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850776597" sldId="318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852238868" sldId="31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84486324" sldId="32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424326898" sldId="32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333191966" sldId="32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711733204" sldId="32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02787909" sldId="324"/>
        </pc:sldMkLst>
      </pc:sldChg>
      <pc:sldChg chg="modSp mod modAnim">
        <pc:chgData name="Khattab, Sherif" userId="c83b1e15-36f3-4f46-aceb-05aac24c545e" providerId="ADAL" clId="{99B92B70-6766-E94D-B5BF-76C80615B1EA}" dt="2021-03-18T04:07:53.208" v="232"/>
        <pc:sldMkLst>
          <pc:docMk/>
          <pc:sldMk cId="4202616107" sldId="500"/>
        </pc:sldMkLst>
        <pc:spChg chg="mod">
          <ac:chgData name="Khattab, Sherif" userId="c83b1e15-36f3-4f46-aceb-05aac24c545e" providerId="ADAL" clId="{99B92B70-6766-E94D-B5BF-76C80615B1EA}" dt="2021-03-18T04:07:30.522" v="219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99B92B70-6766-E94D-B5BF-76C80615B1EA}" dt="2021-03-18T04:07:28.183" v="217" actId="20577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99B92B70-6766-E94D-B5BF-76C80615B1EA}" dt="2021-03-18T03:53:20.164" v="1"/>
        <pc:sldMkLst>
          <pc:docMk/>
          <pc:sldMk cId="2116864396" sldId="505"/>
        </pc:sldMkLst>
        <pc:spChg chg="mod">
          <ac:chgData name="Khattab, Sherif" userId="c83b1e15-36f3-4f46-aceb-05aac24c545e" providerId="ADAL" clId="{99B92B70-6766-E94D-B5BF-76C80615B1EA}" dt="2021-03-18T03:53:20.164" v="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99B92B70-6766-E94D-B5BF-76C80615B1EA}" dt="2021-03-18T03:53:38.126" v="26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99B92B70-6766-E94D-B5BF-76C80615B1EA}" dt="2021-03-18T03:53:38.126" v="26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99B92B70-6766-E94D-B5BF-76C80615B1EA}" dt="2021-03-18T04:08:07.633" v="235"/>
        <pc:sldMkLst>
          <pc:docMk/>
          <pc:sldMk cId="3106578269" sldId="548"/>
        </pc:sldMkLst>
        <pc:spChg chg="mod">
          <ac:chgData name="Khattab, Sherif" userId="c83b1e15-36f3-4f46-aceb-05aac24c545e" providerId="ADAL" clId="{99B92B70-6766-E94D-B5BF-76C80615B1EA}" dt="2021-03-18T04:07:33.945" v="221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99B92B70-6766-E94D-B5BF-76C80615B1EA}" dt="2021-03-18T04:07:37.610" v="228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Khattab, Sherif" userId="c83b1e15-36f3-4f46-aceb-05aac24c545e" providerId="ADAL" clId="{99B92B70-6766-E94D-B5BF-76C80615B1EA}" dt="2021-03-18T04:07:40.774" v="229" actId="2696"/>
        <pc:sldMkLst>
          <pc:docMk/>
          <pc:sldMk cId="2591193417" sldId="549"/>
        </pc:sldMkLst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Sherif Khattab" userId="c83b1e15-36f3-4f46-aceb-05aac24c545e" providerId="ADAL" clId="{ABB67501-56CA-48C9-9ECA-2EC04BBE2D49}"/>
    <pc:docChg chg="undo custSel addSld delSld modSld">
      <pc:chgData name="Sherif Khattab" userId="c83b1e15-36f3-4f46-aceb-05aac24c545e" providerId="ADAL" clId="{ABB67501-56CA-48C9-9ECA-2EC04BBE2D49}" dt="2021-03-23T21:17:34.228" v="684" actId="1076"/>
      <pc:docMkLst>
        <pc:docMk/>
      </pc:docMkLst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4217920703" sldId="280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458028039" sldId="281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665817636" sldId="282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1685913677" sldId="325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4145898815" sldId="326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2678529084" sldId="327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1616275" sldId="328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998173857" sldId="329"/>
        </pc:sldMkLst>
      </pc:sldChg>
      <pc:sldChg chg="modSp modAnim">
        <pc:chgData name="Sherif Khattab" userId="c83b1e15-36f3-4f46-aceb-05aac24c545e" providerId="ADAL" clId="{ABB67501-56CA-48C9-9ECA-2EC04BBE2D49}" dt="2021-03-23T13:48:35.057" v="45" actId="20577"/>
        <pc:sldMkLst>
          <pc:docMk/>
          <pc:sldMk cId="702367729" sldId="496"/>
        </pc:sldMkLst>
        <pc:spChg chg="mod">
          <ac:chgData name="Sherif Khattab" userId="c83b1e15-36f3-4f46-aceb-05aac24c545e" providerId="ADAL" clId="{ABB67501-56CA-48C9-9ECA-2EC04BBE2D49}" dt="2021-03-23T13:48:35.057" v="45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ABB67501-56CA-48C9-9ECA-2EC04BBE2D49}" dt="2021-03-23T14:30:52.499" v="476" actId="6549"/>
        <pc:sldMkLst>
          <pc:docMk/>
          <pc:sldMk cId="4202616107" sldId="500"/>
        </pc:sldMkLst>
        <pc:spChg chg="mod">
          <ac:chgData name="Sherif Khattab" userId="c83b1e15-36f3-4f46-aceb-05aac24c545e" providerId="ADAL" clId="{ABB67501-56CA-48C9-9ECA-2EC04BBE2D49}" dt="2021-03-23T14:30:52.499" v="476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ABB67501-56CA-48C9-9ECA-2EC04BBE2D49}" dt="2021-03-23T13:49:33.059" v="134" actId="20577"/>
        <pc:sldMkLst>
          <pc:docMk/>
          <pc:sldMk cId="2116864396" sldId="505"/>
        </pc:sldMkLst>
        <pc:spChg chg="mod">
          <ac:chgData name="Sherif Khattab" userId="c83b1e15-36f3-4f46-aceb-05aac24c545e" providerId="ADAL" clId="{ABB67501-56CA-48C9-9ECA-2EC04BBE2D49}" dt="2021-03-23T13:49:33.059" v="13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ABB67501-56CA-48C9-9ECA-2EC04BBE2D49}" dt="2021-03-23T13:50:02.610" v="179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ABB67501-56CA-48C9-9ECA-2EC04BBE2D49}" dt="2021-03-23T13:50:02.610" v="1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Sherif Khattab" userId="c83b1e15-36f3-4f46-aceb-05aac24c545e" providerId="ADAL" clId="{ABB67501-56CA-48C9-9ECA-2EC04BBE2D49}" dt="2021-03-23T14:31:11.909" v="496" actId="20577"/>
        <pc:sldMkLst>
          <pc:docMk/>
          <pc:sldMk cId="3106578269" sldId="548"/>
        </pc:sldMkLst>
        <pc:spChg chg="mod">
          <ac:chgData name="Sherif Khattab" userId="c83b1e15-36f3-4f46-aceb-05aac24c545e" providerId="ADAL" clId="{ABB67501-56CA-48C9-9ECA-2EC04BBE2D49}" dt="2021-03-23T14:31:11.909" v="49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addSp modSp new mod">
        <pc:chgData name="Sherif Khattab" userId="c83b1e15-36f3-4f46-aceb-05aac24c545e" providerId="ADAL" clId="{ABB67501-56CA-48C9-9ECA-2EC04BBE2D49}" dt="2021-03-23T21:10:56.577" v="536" actId="1076"/>
        <pc:sldMkLst>
          <pc:docMk/>
          <pc:sldMk cId="428283555" sldId="549"/>
        </pc:sldMkLst>
        <pc:spChg chg="mod">
          <ac:chgData name="Sherif Khattab" userId="c83b1e15-36f3-4f46-aceb-05aac24c545e" providerId="ADAL" clId="{ABB67501-56CA-48C9-9ECA-2EC04BBE2D49}" dt="2021-03-23T21:10:50.229" v="533" actId="20577"/>
          <ac:spMkLst>
            <pc:docMk/>
            <pc:sldMk cId="428283555" sldId="549"/>
            <ac:spMk id="2" creationId="{01EAC1CE-4716-4377-940B-64885BE6E415}"/>
          </ac:spMkLst>
        </pc:spChg>
        <pc:picChg chg="add mod">
          <ac:chgData name="Sherif Khattab" userId="c83b1e15-36f3-4f46-aceb-05aac24c545e" providerId="ADAL" clId="{ABB67501-56CA-48C9-9ECA-2EC04BBE2D49}" dt="2021-03-23T21:10:56.577" v="536" actId="1076"/>
          <ac:picMkLst>
            <pc:docMk/>
            <pc:sldMk cId="428283555" sldId="549"/>
            <ac:picMk id="7" creationId="{748BD98A-B7E7-49C0-B083-C77FF028E93A}"/>
          </ac:picMkLst>
        </pc:pic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1152972563" sldId="549"/>
        </pc:sldMkLst>
      </pc:sldChg>
      <pc:sldChg chg="addSp modSp new mod">
        <pc:chgData name="Sherif Khattab" userId="c83b1e15-36f3-4f46-aceb-05aac24c545e" providerId="ADAL" clId="{ABB67501-56CA-48C9-9ECA-2EC04BBE2D49}" dt="2021-03-23T21:11:45.228" v="583" actId="1076"/>
        <pc:sldMkLst>
          <pc:docMk/>
          <pc:sldMk cId="260112464" sldId="550"/>
        </pc:sldMkLst>
        <pc:spChg chg="mod">
          <ac:chgData name="Sherif Khattab" userId="c83b1e15-36f3-4f46-aceb-05aac24c545e" providerId="ADAL" clId="{ABB67501-56CA-48C9-9ECA-2EC04BBE2D49}" dt="2021-03-23T21:11:39.059" v="580" actId="20577"/>
          <ac:spMkLst>
            <pc:docMk/>
            <pc:sldMk cId="260112464" sldId="550"/>
            <ac:spMk id="2" creationId="{77C691EC-34DD-4168-A6E5-60DF944D7568}"/>
          </ac:spMkLst>
        </pc:spChg>
        <pc:picChg chg="add mod">
          <ac:chgData name="Sherif Khattab" userId="c83b1e15-36f3-4f46-aceb-05aac24c545e" providerId="ADAL" clId="{ABB67501-56CA-48C9-9ECA-2EC04BBE2D49}" dt="2021-03-23T21:11:45.228" v="583" actId="1076"/>
          <ac:picMkLst>
            <pc:docMk/>
            <pc:sldMk cId="260112464" sldId="550"/>
            <ac:picMk id="7" creationId="{12EB6F70-A5FF-44C4-B29D-68B767E28C32}"/>
          </ac:picMkLst>
        </pc:pic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817296558" sldId="550"/>
        </pc:sldMkLst>
      </pc:sldChg>
      <pc:sldChg chg="addSp delSp modSp new mod">
        <pc:chgData name="Sherif Khattab" userId="c83b1e15-36f3-4f46-aceb-05aac24c545e" providerId="ADAL" clId="{ABB67501-56CA-48C9-9ECA-2EC04BBE2D49}" dt="2021-03-23T21:12:52.560" v="619" actId="1076"/>
        <pc:sldMkLst>
          <pc:docMk/>
          <pc:sldMk cId="2345527345" sldId="551"/>
        </pc:sldMkLst>
        <pc:spChg chg="mod">
          <ac:chgData name="Sherif Khattab" userId="c83b1e15-36f3-4f46-aceb-05aac24c545e" providerId="ADAL" clId="{ABB67501-56CA-48C9-9ECA-2EC04BBE2D49}" dt="2021-03-23T21:12:19.240" v="614" actId="20577"/>
          <ac:spMkLst>
            <pc:docMk/>
            <pc:sldMk cId="2345527345" sldId="551"/>
            <ac:spMk id="2" creationId="{A5A46C4B-8311-459C-96B7-86C029AABA30}"/>
          </ac:spMkLst>
        </pc:spChg>
        <pc:picChg chg="add mod">
          <ac:chgData name="Sherif Khattab" userId="c83b1e15-36f3-4f46-aceb-05aac24c545e" providerId="ADAL" clId="{ABB67501-56CA-48C9-9ECA-2EC04BBE2D49}" dt="2021-03-23T21:12:52.560" v="619" actId="1076"/>
          <ac:picMkLst>
            <pc:docMk/>
            <pc:sldMk cId="2345527345" sldId="551"/>
            <ac:picMk id="8" creationId="{7D2264EE-41BF-4FDF-8C91-6CB53FB6D7B6}"/>
          </ac:picMkLst>
        </pc:picChg>
        <pc:inkChg chg="add del">
          <ac:chgData name="Sherif Khattab" userId="c83b1e15-36f3-4f46-aceb-05aac24c545e" providerId="ADAL" clId="{ABB67501-56CA-48C9-9ECA-2EC04BBE2D49}" dt="2021-03-23T21:12:22.614" v="616"/>
          <ac:inkMkLst>
            <pc:docMk/>
            <pc:sldMk cId="2345527345" sldId="551"/>
            <ac:inkMk id="6" creationId="{06A5A3D0-9568-4F1B-82C6-A32168EA1997}"/>
          </ac:inkMkLst>
        </pc:ink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3946314330" sldId="551"/>
        </pc:sldMkLst>
      </pc:sldChg>
      <pc:sldChg chg="del">
        <pc:chgData name="Sherif Khattab" userId="c83b1e15-36f3-4f46-aceb-05aac24c545e" providerId="ADAL" clId="{ABB67501-56CA-48C9-9ECA-2EC04BBE2D49}" dt="2021-03-23T13:48:47.935" v="47" actId="47"/>
        <pc:sldMkLst>
          <pc:docMk/>
          <pc:sldMk cId="1029481760" sldId="552"/>
        </pc:sldMkLst>
      </pc:sldChg>
      <pc:sldChg chg="addSp modSp new mod">
        <pc:chgData name="Sherif Khattab" userId="c83b1e15-36f3-4f46-aceb-05aac24c545e" providerId="ADAL" clId="{ABB67501-56CA-48C9-9ECA-2EC04BBE2D49}" dt="2021-03-23T21:13:37.501" v="631" actId="1076"/>
        <pc:sldMkLst>
          <pc:docMk/>
          <pc:sldMk cId="2710081899" sldId="552"/>
        </pc:sldMkLst>
        <pc:spChg chg="mod">
          <ac:chgData name="Sherif Khattab" userId="c83b1e15-36f3-4f46-aceb-05aac24c545e" providerId="ADAL" clId="{ABB67501-56CA-48C9-9ECA-2EC04BBE2D49}" dt="2021-03-23T21:13:31.238" v="627" actId="20577"/>
          <ac:spMkLst>
            <pc:docMk/>
            <pc:sldMk cId="2710081899" sldId="552"/>
            <ac:spMk id="2" creationId="{2B691CB9-8960-42D1-A3A6-642BF013F53F}"/>
          </ac:spMkLst>
        </pc:spChg>
        <pc:picChg chg="add mod">
          <ac:chgData name="Sherif Khattab" userId="c83b1e15-36f3-4f46-aceb-05aac24c545e" providerId="ADAL" clId="{ABB67501-56CA-48C9-9ECA-2EC04BBE2D49}" dt="2021-03-23T21:13:37.501" v="631" actId="1076"/>
          <ac:picMkLst>
            <pc:docMk/>
            <pc:sldMk cId="2710081899" sldId="552"/>
            <ac:picMk id="7" creationId="{9CA173C7-CFE1-43A8-B90F-EAD9CEA44BA0}"/>
          </ac:picMkLst>
        </pc:picChg>
      </pc:sldChg>
      <pc:sldChg chg="addSp delSp modSp new mod">
        <pc:chgData name="Sherif Khattab" userId="c83b1e15-36f3-4f46-aceb-05aac24c545e" providerId="ADAL" clId="{ABB67501-56CA-48C9-9ECA-2EC04BBE2D49}" dt="2021-03-23T21:17:34.228" v="684" actId="1076"/>
        <pc:sldMkLst>
          <pc:docMk/>
          <pc:sldMk cId="610468400" sldId="553"/>
        </pc:sldMkLst>
        <pc:spChg chg="mod">
          <ac:chgData name="Sherif Khattab" userId="c83b1e15-36f3-4f46-aceb-05aac24c545e" providerId="ADAL" clId="{ABB67501-56CA-48C9-9ECA-2EC04BBE2D49}" dt="2021-03-23T21:14:01.418" v="641" actId="20577"/>
          <ac:spMkLst>
            <pc:docMk/>
            <pc:sldMk cId="610468400" sldId="553"/>
            <ac:spMk id="2" creationId="{F81FC823-7F2D-4AFA-8BEA-9D376863D28A}"/>
          </ac:spMkLst>
        </pc:spChg>
        <pc:picChg chg="add del mod">
          <ac:chgData name="Sherif Khattab" userId="c83b1e15-36f3-4f46-aceb-05aac24c545e" providerId="ADAL" clId="{ABB67501-56CA-48C9-9ECA-2EC04BBE2D49}" dt="2021-03-23T21:17:15.136" v="681" actId="478"/>
          <ac:picMkLst>
            <pc:docMk/>
            <pc:sldMk cId="610468400" sldId="553"/>
            <ac:picMk id="7" creationId="{38573E59-0DF1-45A0-B843-E63C6D332361}"/>
          </ac:picMkLst>
        </pc:picChg>
        <pc:picChg chg="add mod">
          <ac:chgData name="Sherif Khattab" userId="c83b1e15-36f3-4f46-aceb-05aac24c545e" providerId="ADAL" clId="{ABB67501-56CA-48C9-9ECA-2EC04BBE2D49}" dt="2021-03-23T21:17:34.228" v="684" actId="1076"/>
          <ac:picMkLst>
            <pc:docMk/>
            <pc:sldMk cId="610468400" sldId="553"/>
            <ac:picMk id="9" creationId="{41C8A7CC-BBC8-4C03-A79C-1438FBEAAC04}"/>
          </ac:picMkLst>
        </pc:picChg>
      </pc:sldChg>
      <pc:sldChg chg="del">
        <pc:chgData name="Sherif Khattab" userId="c83b1e15-36f3-4f46-aceb-05aac24c545e" providerId="ADAL" clId="{ABB67501-56CA-48C9-9ECA-2EC04BBE2D49}" dt="2021-03-23T13:49:41.717" v="135" actId="47"/>
        <pc:sldMkLst>
          <pc:docMk/>
          <pc:sldMk cId="2119743574" sldId="553"/>
        </pc:sldMkLst>
      </pc:sldChg>
      <pc:sldChg chg="del">
        <pc:chgData name="Sherif Khattab" userId="c83b1e15-36f3-4f46-aceb-05aac24c545e" providerId="ADAL" clId="{ABB67501-56CA-48C9-9ECA-2EC04BBE2D49}" dt="2021-03-23T13:49:41.717" v="135" actId="47"/>
        <pc:sldMkLst>
          <pc:docMk/>
          <pc:sldMk cId="2339589969" sldId="554"/>
        </pc:sldMkLst>
      </pc:sldChg>
      <pc:sldChg chg="addSp modSp new mod">
        <pc:chgData name="Sherif Khattab" userId="c83b1e15-36f3-4f46-aceb-05aac24c545e" providerId="ADAL" clId="{ABB67501-56CA-48C9-9ECA-2EC04BBE2D49}" dt="2021-03-23T21:14:35.179" v="680" actId="1076"/>
        <pc:sldMkLst>
          <pc:docMk/>
          <pc:sldMk cId="3409659747" sldId="554"/>
        </pc:sldMkLst>
        <pc:spChg chg="mod">
          <ac:chgData name="Sherif Khattab" userId="c83b1e15-36f3-4f46-aceb-05aac24c545e" providerId="ADAL" clId="{ABB67501-56CA-48C9-9ECA-2EC04BBE2D49}" dt="2021-03-23T21:14:29.298" v="677" actId="20577"/>
          <ac:spMkLst>
            <pc:docMk/>
            <pc:sldMk cId="3409659747" sldId="554"/>
            <ac:spMk id="2" creationId="{EC313659-8880-4DDA-93B7-85BCBDB8768C}"/>
          </ac:spMkLst>
        </pc:spChg>
        <pc:picChg chg="add mod">
          <ac:chgData name="Sherif Khattab" userId="c83b1e15-36f3-4f46-aceb-05aac24c545e" providerId="ADAL" clId="{ABB67501-56CA-48C9-9ECA-2EC04BBE2D49}" dt="2021-03-23T21:14:35.179" v="680" actId="1076"/>
          <ac:picMkLst>
            <pc:docMk/>
            <pc:sldMk cId="3409659747" sldId="554"/>
            <ac:picMk id="7" creationId="{F4128190-26C4-41BF-98AA-E468CE1CAE9D}"/>
          </ac:picMkLst>
        </pc:picChg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812759976" sldId="555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2070430566" sldId="556"/>
        </pc:sldMkLst>
      </pc:sldChg>
    </pc:docChg>
  </pc:docChgLst>
  <pc:docChgLst>
    <pc:chgData name="Sherif Khattab" userId="c83b1e15-36f3-4f46-aceb-05aac24c545e" providerId="ADAL" clId="{D465E260-6117-46B9-9CBF-61B4A5F5C85F}"/>
    <pc:docChg chg="custSel addSld delSld modSld">
      <pc:chgData name="Sherif Khattab" userId="c83b1e15-36f3-4f46-aceb-05aac24c545e" providerId="ADAL" clId="{D465E260-6117-46B9-9CBF-61B4A5F5C85F}" dt="2021-03-25T22:33:53.082" v="446" actId="1076"/>
      <pc:docMkLst>
        <pc:docMk/>
      </pc:docMkLst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395211604" sldId="284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124028409" sldId="285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601442099" sldId="28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720210171" sldId="28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585906518" sldId="288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2522792431" sldId="288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432103208" sldId="28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4215950957" sldId="289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854989116" sldId="29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24210265" sldId="29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744154349" sldId="300"/>
        </pc:sldMkLst>
      </pc:sldChg>
      <pc:sldChg chg="add del modTransition">
        <pc:chgData name="Sherif Khattab" userId="c83b1e15-36f3-4f46-aceb-05aac24c545e" providerId="ADAL" clId="{D465E260-6117-46B9-9CBF-61B4A5F5C85F}" dt="2021-03-25T14:02:54.458" v="16"/>
        <pc:sldMkLst>
          <pc:docMk/>
          <pc:sldMk cId="1109118327" sldId="394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667476326" sldId="405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65826998" sldId="406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94172444" sldId="407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736020179" sldId="408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059249952" sldId="409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223946229" sldId="410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928099657" sldId="411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533808976" sldId="412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254031112" sldId="418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870137101" sldId="42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670312813" sldId="421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428579007" sldId="422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613526993" sldId="423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544263778" sldId="424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34715571" sldId="425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532216384" sldId="426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316130764" sldId="42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77041622" sldId="428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886175264" sldId="42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39785599" sldId="430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01348275" sldId="431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431660730" sldId="433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417002093" sldId="434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5914909" sldId="435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005745473" sldId="436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382635928" sldId="43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10092608" sldId="438"/>
        </pc:sldMkLst>
      </pc:sldChg>
      <pc:sldChg chg="add del modTransition">
        <pc:chgData name="Sherif Khattab" userId="c83b1e15-36f3-4f46-aceb-05aac24c545e" providerId="ADAL" clId="{D465E260-6117-46B9-9CBF-61B4A5F5C85F}" dt="2021-03-25T14:02:54.458" v="16"/>
        <pc:sldMkLst>
          <pc:docMk/>
          <pc:sldMk cId="271414599" sldId="439"/>
        </pc:sldMkLst>
      </pc:sldChg>
      <pc:sldChg chg="add del setBg">
        <pc:chgData name="Sherif Khattab" userId="c83b1e15-36f3-4f46-aceb-05aac24c545e" providerId="ADAL" clId="{D465E260-6117-46B9-9CBF-61B4A5F5C85F}" dt="2021-03-25T14:12:19.281" v="255" actId="47"/>
        <pc:sldMkLst>
          <pc:docMk/>
          <pc:sldMk cId="678617935" sldId="44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709473859" sldId="441"/>
        </pc:sldMkLst>
      </pc:sldChg>
      <pc:sldChg chg="modSp">
        <pc:chgData name="Sherif Khattab" userId="c83b1e15-36f3-4f46-aceb-05aac24c545e" providerId="ADAL" clId="{D465E260-6117-46B9-9CBF-61B4A5F5C85F}" dt="2021-03-25T13:49:03.183" v="3" actId="20577"/>
        <pc:sldMkLst>
          <pc:docMk/>
          <pc:sldMk cId="702367729" sldId="496"/>
        </pc:sldMkLst>
        <pc:spChg chg="mod">
          <ac:chgData name="Sherif Khattab" userId="c83b1e15-36f3-4f46-aceb-05aac24c545e" providerId="ADAL" clId="{D465E260-6117-46B9-9CBF-61B4A5F5C85F}" dt="2021-03-25T13:49:03.183" v="3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D465E260-6117-46B9-9CBF-61B4A5F5C85F}" dt="2021-03-25T14:11:23.956" v="251"/>
        <pc:sldMkLst>
          <pc:docMk/>
          <pc:sldMk cId="4202616107" sldId="500"/>
        </pc:sldMkLst>
        <pc:spChg chg="mod">
          <ac:chgData name="Sherif Khattab" userId="c83b1e15-36f3-4f46-aceb-05aac24c545e" providerId="ADAL" clId="{D465E260-6117-46B9-9CBF-61B4A5F5C85F}" dt="2021-03-25T14:09:31.486" v="184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465E260-6117-46B9-9CBF-61B4A5F5C85F}" dt="2021-03-25T13:53:10.348" v="10" actId="6549"/>
        <pc:sldMkLst>
          <pc:docMk/>
          <pc:sldMk cId="2116864396" sldId="505"/>
        </pc:sldMkLst>
        <pc:spChg chg="mod">
          <ac:chgData name="Sherif Khattab" userId="c83b1e15-36f3-4f46-aceb-05aac24c545e" providerId="ADAL" clId="{D465E260-6117-46B9-9CBF-61B4A5F5C85F}" dt="2021-03-25T13:53:10.348" v="10" actId="654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465E260-6117-46B9-9CBF-61B4A5F5C85F}" dt="2021-03-25T13:49:23.935" v="5" actId="14"/>
        <pc:sldMkLst>
          <pc:docMk/>
          <pc:sldMk cId="3652489610" sldId="506"/>
        </pc:sldMkLst>
        <pc:spChg chg="mod">
          <ac:chgData name="Sherif Khattab" userId="c83b1e15-36f3-4f46-aceb-05aac24c545e" providerId="ADAL" clId="{D465E260-6117-46B9-9CBF-61B4A5F5C85F}" dt="2021-03-25T13:49:23.935" v="5" actId="14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Sherif Khattab" userId="c83b1e15-36f3-4f46-aceb-05aac24c545e" providerId="ADAL" clId="{D465E260-6117-46B9-9CBF-61B4A5F5C85F}" dt="2021-03-25T14:11:38.966" v="254"/>
        <pc:sldMkLst>
          <pc:docMk/>
          <pc:sldMk cId="3106578269" sldId="548"/>
        </pc:sldMkLst>
        <pc:spChg chg="mod">
          <ac:chgData name="Sherif Khattab" userId="c83b1e15-36f3-4f46-aceb-05aac24c545e" providerId="ADAL" clId="{D465E260-6117-46B9-9CBF-61B4A5F5C85F}" dt="2021-03-25T14:11:08.327" v="248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addSp modSp new mod">
        <pc:chgData name="Sherif Khattab" userId="c83b1e15-36f3-4f46-aceb-05aac24c545e" providerId="ADAL" clId="{D465E260-6117-46B9-9CBF-61B4A5F5C85F}" dt="2021-03-25T22:29:22.354" v="267" actId="1076"/>
        <pc:sldMkLst>
          <pc:docMk/>
          <pc:sldMk cId="41509261" sldId="549"/>
        </pc:sldMkLst>
        <pc:spChg chg="mod">
          <ac:chgData name="Sherif Khattab" userId="c83b1e15-36f3-4f46-aceb-05aac24c545e" providerId="ADAL" clId="{D465E260-6117-46B9-9CBF-61B4A5F5C85F}" dt="2021-03-25T22:29:16.208" v="263" actId="20577"/>
          <ac:spMkLst>
            <pc:docMk/>
            <pc:sldMk cId="41509261" sldId="549"/>
            <ac:spMk id="2" creationId="{7DA7CE99-528C-4930-BF8B-56C082B043B8}"/>
          </ac:spMkLst>
        </pc:spChg>
        <pc:picChg chg="add mod">
          <ac:chgData name="Sherif Khattab" userId="c83b1e15-36f3-4f46-aceb-05aac24c545e" providerId="ADAL" clId="{D465E260-6117-46B9-9CBF-61B4A5F5C85F}" dt="2021-03-25T22:29:22.354" v="267" actId="1076"/>
          <ac:picMkLst>
            <pc:docMk/>
            <pc:sldMk cId="41509261" sldId="549"/>
            <ac:picMk id="7" creationId="{13CB1598-E366-4519-89CC-65AE87753C7D}"/>
          </ac:picMkLst>
        </pc:picChg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428283555" sldId="54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678700985" sldId="549"/>
        </pc:sldMkLst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260112464" sldId="550"/>
        </pc:sldMkLst>
      </pc:sldChg>
      <pc:sldChg chg="addSp modSp new mod">
        <pc:chgData name="Sherif Khattab" userId="c83b1e15-36f3-4f46-aceb-05aac24c545e" providerId="ADAL" clId="{D465E260-6117-46B9-9CBF-61B4A5F5C85F}" dt="2021-03-25T22:29:46.754" v="293" actId="1076"/>
        <pc:sldMkLst>
          <pc:docMk/>
          <pc:sldMk cId="4136437328" sldId="550"/>
        </pc:sldMkLst>
        <pc:spChg chg="mod">
          <ac:chgData name="Sherif Khattab" userId="c83b1e15-36f3-4f46-aceb-05aac24c545e" providerId="ADAL" clId="{D465E260-6117-46B9-9CBF-61B4A5F5C85F}" dt="2021-03-25T22:29:41.429" v="290" actId="20577"/>
          <ac:spMkLst>
            <pc:docMk/>
            <pc:sldMk cId="4136437328" sldId="550"/>
            <ac:spMk id="2" creationId="{A7F76985-B033-467D-92B0-9F19CB2366AB}"/>
          </ac:spMkLst>
        </pc:spChg>
        <pc:picChg chg="add mod">
          <ac:chgData name="Sherif Khattab" userId="c83b1e15-36f3-4f46-aceb-05aac24c545e" providerId="ADAL" clId="{D465E260-6117-46B9-9CBF-61B4A5F5C85F}" dt="2021-03-25T22:29:46.754" v="293" actId="1076"/>
          <ac:picMkLst>
            <pc:docMk/>
            <pc:sldMk cId="4136437328" sldId="550"/>
            <ac:picMk id="7" creationId="{F618EF02-B82B-402D-B8CC-69EF863C383E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0:20.922" v="320" actId="1076"/>
        <pc:sldMkLst>
          <pc:docMk/>
          <pc:sldMk cId="1677266450" sldId="551"/>
        </pc:sldMkLst>
        <pc:spChg chg="mod">
          <ac:chgData name="Sherif Khattab" userId="c83b1e15-36f3-4f46-aceb-05aac24c545e" providerId="ADAL" clId="{D465E260-6117-46B9-9CBF-61B4A5F5C85F}" dt="2021-03-25T22:30:15.840" v="317" actId="20577"/>
          <ac:spMkLst>
            <pc:docMk/>
            <pc:sldMk cId="1677266450" sldId="551"/>
            <ac:spMk id="2" creationId="{81EC2A6C-7AC8-4269-9A83-E123FEBC3022}"/>
          </ac:spMkLst>
        </pc:spChg>
        <pc:picChg chg="add mod">
          <ac:chgData name="Sherif Khattab" userId="c83b1e15-36f3-4f46-aceb-05aac24c545e" providerId="ADAL" clId="{D465E260-6117-46B9-9CBF-61B4A5F5C85F}" dt="2021-03-25T22:30:20.922" v="320" actId="1076"/>
          <ac:picMkLst>
            <pc:docMk/>
            <pc:sldMk cId="1677266450" sldId="551"/>
            <ac:picMk id="7" creationId="{C5EBAE04-D305-47B5-A9D0-7AF502176F68}"/>
          </ac:picMkLst>
        </pc:picChg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2345527345" sldId="551"/>
        </pc:sldMkLst>
      </pc:sldChg>
      <pc:sldChg chg="addSp modSp new mod">
        <pc:chgData name="Sherif Khattab" userId="c83b1e15-36f3-4f46-aceb-05aac24c545e" providerId="ADAL" clId="{D465E260-6117-46B9-9CBF-61B4A5F5C85F}" dt="2021-03-25T22:30:50.310" v="354" actId="20577"/>
        <pc:sldMkLst>
          <pc:docMk/>
          <pc:sldMk cId="2358415282" sldId="552"/>
        </pc:sldMkLst>
        <pc:spChg chg="mod">
          <ac:chgData name="Sherif Khattab" userId="c83b1e15-36f3-4f46-aceb-05aac24c545e" providerId="ADAL" clId="{D465E260-6117-46B9-9CBF-61B4A5F5C85F}" dt="2021-03-25T22:30:50.310" v="354" actId="20577"/>
          <ac:spMkLst>
            <pc:docMk/>
            <pc:sldMk cId="2358415282" sldId="552"/>
            <ac:spMk id="2" creationId="{6AE18785-4FDB-4DE0-A162-68AF601A2BCE}"/>
          </ac:spMkLst>
        </pc:spChg>
        <pc:picChg chg="add mod">
          <ac:chgData name="Sherif Khattab" userId="c83b1e15-36f3-4f46-aceb-05aac24c545e" providerId="ADAL" clId="{D465E260-6117-46B9-9CBF-61B4A5F5C85F}" dt="2021-03-25T22:30:40.207" v="335" actId="1076"/>
          <ac:picMkLst>
            <pc:docMk/>
            <pc:sldMk cId="2358415282" sldId="552"/>
            <ac:picMk id="7" creationId="{486B6EA4-E285-487A-9994-B199E4D407AD}"/>
          </ac:picMkLst>
        </pc:picChg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2710081899" sldId="552"/>
        </pc:sldMkLst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610468400" sldId="553"/>
        </pc:sldMkLst>
      </pc:sldChg>
      <pc:sldChg chg="addSp delSp modSp new mod">
        <pc:chgData name="Sherif Khattab" userId="c83b1e15-36f3-4f46-aceb-05aac24c545e" providerId="ADAL" clId="{D465E260-6117-46B9-9CBF-61B4A5F5C85F}" dt="2021-03-25T22:31:29.504" v="368" actId="1076"/>
        <pc:sldMkLst>
          <pc:docMk/>
          <pc:sldMk cId="2824507597" sldId="553"/>
        </pc:sldMkLst>
        <pc:spChg chg="mod">
          <ac:chgData name="Sherif Khattab" userId="c83b1e15-36f3-4f46-aceb-05aac24c545e" providerId="ADAL" clId="{D465E260-6117-46B9-9CBF-61B4A5F5C85F}" dt="2021-03-25T22:31:14.620" v="363" actId="20577"/>
          <ac:spMkLst>
            <pc:docMk/>
            <pc:sldMk cId="2824507597" sldId="553"/>
            <ac:spMk id="2" creationId="{BFF5CA10-71CD-489D-BF80-346391C566A3}"/>
          </ac:spMkLst>
        </pc:spChg>
        <pc:picChg chg="add mod">
          <ac:chgData name="Sherif Khattab" userId="c83b1e15-36f3-4f46-aceb-05aac24c545e" providerId="ADAL" clId="{D465E260-6117-46B9-9CBF-61B4A5F5C85F}" dt="2021-03-25T22:31:29.504" v="368" actId="1076"/>
          <ac:picMkLst>
            <pc:docMk/>
            <pc:sldMk cId="2824507597" sldId="553"/>
            <ac:picMk id="8" creationId="{20806A52-CD20-4B99-A8FF-1C43B6A6BBDF}"/>
          </ac:picMkLst>
        </pc:picChg>
        <pc:inkChg chg="add del">
          <ac:chgData name="Sherif Khattab" userId="c83b1e15-36f3-4f46-aceb-05aac24c545e" providerId="ADAL" clId="{D465E260-6117-46B9-9CBF-61B4A5F5C85F}" dt="2021-03-25T22:31:17.457" v="365"/>
          <ac:inkMkLst>
            <pc:docMk/>
            <pc:sldMk cId="2824507597" sldId="553"/>
            <ac:inkMk id="6" creationId="{BCE6F682-DFA1-4CBC-9C99-FFE1F0B18877}"/>
          </ac:inkMkLst>
        </pc:inkChg>
      </pc:sldChg>
      <pc:sldChg chg="addSp modSp new mod">
        <pc:chgData name="Sherif Khattab" userId="c83b1e15-36f3-4f46-aceb-05aac24c545e" providerId="ADAL" clId="{D465E260-6117-46B9-9CBF-61B4A5F5C85F}" dt="2021-03-25T22:32:11.925" v="384" actId="1076"/>
        <pc:sldMkLst>
          <pc:docMk/>
          <pc:sldMk cId="2802158369" sldId="554"/>
        </pc:sldMkLst>
        <pc:spChg chg="mod">
          <ac:chgData name="Sherif Khattab" userId="c83b1e15-36f3-4f46-aceb-05aac24c545e" providerId="ADAL" clId="{D465E260-6117-46B9-9CBF-61B4A5F5C85F}" dt="2021-03-25T22:32:05.221" v="381" actId="20577"/>
          <ac:spMkLst>
            <pc:docMk/>
            <pc:sldMk cId="2802158369" sldId="554"/>
            <ac:spMk id="2" creationId="{2EA75BEF-03C6-49D6-92B6-6242A0CCD469}"/>
          </ac:spMkLst>
        </pc:spChg>
        <pc:picChg chg="add mod">
          <ac:chgData name="Sherif Khattab" userId="c83b1e15-36f3-4f46-aceb-05aac24c545e" providerId="ADAL" clId="{D465E260-6117-46B9-9CBF-61B4A5F5C85F}" dt="2021-03-25T22:32:11.925" v="384" actId="1076"/>
          <ac:picMkLst>
            <pc:docMk/>
            <pc:sldMk cId="2802158369" sldId="554"/>
            <ac:picMk id="7" creationId="{15F001A1-F284-4E38-BA4D-0D3643B9C6A9}"/>
          </ac:picMkLst>
        </pc:picChg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3409659747" sldId="554"/>
        </pc:sldMkLst>
      </pc:sldChg>
      <pc:sldChg chg="addSp modSp new mod">
        <pc:chgData name="Sherif Khattab" userId="c83b1e15-36f3-4f46-aceb-05aac24c545e" providerId="ADAL" clId="{D465E260-6117-46B9-9CBF-61B4A5F5C85F}" dt="2021-03-25T22:32:45.714" v="400" actId="1076"/>
        <pc:sldMkLst>
          <pc:docMk/>
          <pc:sldMk cId="1642479177" sldId="555"/>
        </pc:sldMkLst>
        <pc:spChg chg="mod">
          <ac:chgData name="Sherif Khattab" userId="c83b1e15-36f3-4f46-aceb-05aac24c545e" providerId="ADAL" clId="{D465E260-6117-46B9-9CBF-61B4A5F5C85F}" dt="2021-03-25T22:32:39.875" v="397" actId="20577"/>
          <ac:spMkLst>
            <pc:docMk/>
            <pc:sldMk cId="1642479177" sldId="555"/>
            <ac:spMk id="2" creationId="{91F73BC3-96B1-4F0B-8FB8-4E6CE6438270}"/>
          </ac:spMkLst>
        </pc:spChg>
        <pc:picChg chg="add mod">
          <ac:chgData name="Sherif Khattab" userId="c83b1e15-36f3-4f46-aceb-05aac24c545e" providerId="ADAL" clId="{D465E260-6117-46B9-9CBF-61B4A5F5C85F}" dt="2021-03-25T22:32:45.714" v="400" actId="1076"/>
          <ac:picMkLst>
            <pc:docMk/>
            <pc:sldMk cId="1642479177" sldId="555"/>
            <ac:picMk id="7" creationId="{66035429-423D-432E-BFE4-007FE4DFA2AF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3:23.291" v="429" actId="1076"/>
        <pc:sldMkLst>
          <pc:docMk/>
          <pc:sldMk cId="298043200" sldId="556"/>
        </pc:sldMkLst>
        <pc:spChg chg="mod">
          <ac:chgData name="Sherif Khattab" userId="c83b1e15-36f3-4f46-aceb-05aac24c545e" providerId="ADAL" clId="{D465E260-6117-46B9-9CBF-61B4A5F5C85F}" dt="2021-03-25T22:33:17.443" v="426" actId="20577"/>
          <ac:spMkLst>
            <pc:docMk/>
            <pc:sldMk cId="298043200" sldId="556"/>
            <ac:spMk id="2" creationId="{A33447F8-067A-48FD-9123-62FF305CFE43}"/>
          </ac:spMkLst>
        </pc:spChg>
        <pc:picChg chg="add mod">
          <ac:chgData name="Sherif Khattab" userId="c83b1e15-36f3-4f46-aceb-05aac24c545e" providerId="ADAL" clId="{D465E260-6117-46B9-9CBF-61B4A5F5C85F}" dt="2021-03-25T22:33:23.291" v="429" actId="1076"/>
          <ac:picMkLst>
            <pc:docMk/>
            <pc:sldMk cId="298043200" sldId="556"/>
            <ac:picMk id="7" creationId="{E0F8EF21-23F8-48BC-8E4C-ACEDC35F44A8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3:53.082" v="446" actId="1076"/>
        <pc:sldMkLst>
          <pc:docMk/>
          <pc:sldMk cId="3356128445" sldId="557"/>
        </pc:sldMkLst>
        <pc:spChg chg="mod">
          <ac:chgData name="Sherif Khattab" userId="c83b1e15-36f3-4f46-aceb-05aac24c545e" providerId="ADAL" clId="{D465E260-6117-46B9-9CBF-61B4A5F5C85F}" dt="2021-03-25T22:33:47.434" v="443" actId="20577"/>
          <ac:spMkLst>
            <pc:docMk/>
            <pc:sldMk cId="3356128445" sldId="557"/>
            <ac:spMk id="2" creationId="{D3A84E1A-01EF-4165-A2F1-2E2368A2A02E}"/>
          </ac:spMkLst>
        </pc:spChg>
        <pc:picChg chg="add mod">
          <ac:chgData name="Sherif Khattab" userId="c83b1e15-36f3-4f46-aceb-05aac24c545e" providerId="ADAL" clId="{D465E260-6117-46B9-9CBF-61B4A5F5C85F}" dt="2021-03-25T22:33:53.082" v="446" actId="1076"/>
          <ac:picMkLst>
            <pc:docMk/>
            <pc:sldMk cId="3356128445" sldId="557"/>
            <ac:picMk id="7" creationId="{E0F86885-33C5-4BB6-8AF9-494B791027C8}"/>
          </ac:picMkLst>
        </pc:picChg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9A5A50F2-BA85-4438-83CC-1FBFED8061AB}"/>
    <pc:docChg chg="undo custSel addSld modSld">
      <pc:chgData name="Khattab, Sherif" userId="c83b1e15-36f3-4f46-aceb-05aac24c545e" providerId="ADAL" clId="{9A5A50F2-BA85-4438-83CC-1FBFED8061AB}" dt="2021-04-15T09:31:00.925" v="197" actId="22"/>
      <pc:docMkLst>
        <pc:docMk/>
      </pc:docMkLst>
      <pc:sldChg chg="addSp delSp modSp new mod">
        <pc:chgData name="Khattab, Sherif" userId="c83b1e15-36f3-4f46-aceb-05aac24c545e" providerId="ADAL" clId="{9A5A50F2-BA85-4438-83CC-1FBFED8061AB}" dt="2021-04-15T09:30:02.270" v="179" actId="20577"/>
        <pc:sldMkLst>
          <pc:docMk/>
          <pc:sldMk cId="2169443836" sldId="553"/>
        </pc:sldMkLst>
        <pc:spChg chg="mod">
          <ac:chgData name="Khattab, Sherif" userId="c83b1e15-36f3-4f46-aceb-05aac24c545e" providerId="ADAL" clId="{9A5A50F2-BA85-4438-83CC-1FBFED8061AB}" dt="2021-04-15T09:30:02.270" v="179" actId="20577"/>
          <ac:spMkLst>
            <pc:docMk/>
            <pc:sldMk cId="2169443836" sldId="553"/>
            <ac:spMk id="2" creationId="{37165169-527C-407F-87FC-45BD62E22284}"/>
          </ac:spMkLst>
        </pc:spChg>
        <pc:picChg chg="add del mod">
          <ac:chgData name="Khattab, Sherif" userId="c83b1e15-36f3-4f46-aceb-05aac24c545e" providerId="ADAL" clId="{9A5A50F2-BA85-4438-83CC-1FBFED8061AB}" dt="2021-04-15T09:26:36.778" v="39" actId="21"/>
          <ac:picMkLst>
            <pc:docMk/>
            <pc:sldMk cId="2169443836" sldId="553"/>
            <ac:picMk id="7" creationId="{F514E471-86F5-4962-B344-F4E0C640A90A}"/>
          </ac:picMkLst>
        </pc:picChg>
        <pc:picChg chg="add mod">
          <ac:chgData name="Khattab, Sherif" userId="c83b1e15-36f3-4f46-aceb-05aac24c545e" providerId="ADAL" clId="{9A5A50F2-BA85-4438-83CC-1FBFED8061AB}" dt="2021-04-15T09:27:06.016" v="43" actId="1076"/>
          <ac:picMkLst>
            <pc:docMk/>
            <pc:sldMk cId="2169443836" sldId="553"/>
            <ac:picMk id="9" creationId="{009EF58B-4858-4E1E-840B-15EA699D9951}"/>
          </ac:picMkLst>
        </pc:picChg>
        <pc:picChg chg="add mod">
          <ac:chgData name="Khattab, Sherif" userId="c83b1e15-36f3-4f46-aceb-05aac24c545e" providerId="ADAL" clId="{9A5A50F2-BA85-4438-83CC-1FBFED8061AB}" dt="2021-04-15T09:29:35.153" v="130" actId="1076"/>
          <ac:picMkLst>
            <pc:docMk/>
            <pc:sldMk cId="2169443836" sldId="553"/>
            <ac:picMk id="11" creationId="{1A48BBC4-73D4-4259-BA7A-B37693ED112C}"/>
          </ac:picMkLst>
        </pc:picChg>
      </pc:sldChg>
      <pc:sldChg chg="addSp modSp new mod">
        <pc:chgData name="Khattab, Sherif" userId="c83b1e15-36f3-4f46-aceb-05aac24c545e" providerId="ADAL" clId="{9A5A50F2-BA85-4438-83CC-1FBFED8061AB}" dt="2021-04-15T09:27:37.844" v="66" actId="1076"/>
        <pc:sldMkLst>
          <pc:docMk/>
          <pc:sldMk cId="3577659516" sldId="554"/>
        </pc:sldMkLst>
        <pc:spChg chg="mod">
          <ac:chgData name="Khattab, Sherif" userId="c83b1e15-36f3-4f46-aceb-05aac24c545e" providerId="ADAL" clId="{9A5A50F2-BA85-4438-83CC-1FBFED8061AB}" dt="2021-04-15T09:27:30.010" v="63" actId="20577"/>
          <ac:spMkLst>
            <pc:docMk/>
            <pc:sldMk cId="3577659516" sldId="554"/>
            <ac:spMk id="2" creationId="{D43AF78D-E25D-4963-AEC8-747F6FD4ECF6}"/>
          </ac:spMkLst>
        </pc:spChg>
        <pc:picChg chg="add mod">
          <ac:chgData name="Khattab, Sherif" userId="c83b1e15-36f3-4f46-aceb-05aac24c545e" providerId="ADAL" clId="{9A5A50F2-BA85-4438-83CC-1FBFED8061AB}" dt="2021-04-15T09:27:37.844" v="66" actId="1076"/>
          <ac:picMkLst>
            <pc:docMk/>
            <pc:sldMk cId="3577659516" sldId="554"/>
            <ac:picMk id="7" creationId="{4B0270D7-A120-41D1-A8F0-52D0FDA84A5F}"/>
          </ac:picMkLst>
        </pc:picChg>
      </pc:sldChg>
      <pc:sldChg chg="addSp modSp new mod">
        <pc:chgData name="Khattab, Sherif" userId="c83b1e15-36f3-4f46-aceb-05aac24c545e" providerId="ADAL" clId="{9A5A50F2-BA85-4438-83CC-1FBFED8061AB}" dt="2021-04-15T09:28:10.714" v="81" actId="1076"/>
        <pc:sldMkLst>
          <pc:docMk/>
          <pc:sldMk cId="807322607" sldId="555"/>
        </pc:sldMkLst>
        <pc:spChg chg="mod">
          <ac:chgData name="Khattab, Sherif" userId="c83b1e15-36f3-4f46-aceb-05aac24c545e" providerId="ADAL" clId="{9A5A50F2-BA85-4438-83CC-1FBFED8061AB}" dt="2021-04-15T09:28:00.755" v="77" actId="20577"/>
          <ac:spMkLst>
            <pc:docMk/>
            <pc:sldMk cId="807322607" sldId="555"/>
            <ac:spMk id="2" creationId="{2702E8EB-3B66-4A1B-BE10-8C9152A3C929}"/>
          </ac:spMkLst>
        </pc:spChg>
        <pc:picChg chg="add mod">
          <ac:chgData name="Khattab, Sherif" userId="c83b1e15-36f3-4f46-aceb-05aac24c545e" providerId="ADAL" clId="{9A5A50F2-BA85-4438-83CC-1FBFED8061AB}" dt="2021-04-15T09:28:10.714" v="81" actId="1076"/>
          <ac:picMkLst>
            <pc:docMk/>
            <pc:sldMk cId="807322607" sldId="555"/>
            <ac:picMk id="7" creationId="{D115AF0B-DAEE-40AF-AA17-407DC59EF7EB}"/>
          </ac:picMkLst>
        </pc:picChg>
      </pc:sldChg>
      <pc:sldChg chg="addSp modSp new mod">
        <pc:chgData name="Khattab, Sherif" userId="c83b1e15-36f3-4f46-aceb-05aac24c545e" providerId="ADAL" clId="{9A5A50F2-BA85-4438-83CC-1FBFED8061AB}" dt="2021-04-15T09:28:52.135" v="125" actId="1076"/>
        <pc:sldMkLst>
          <pc:docMk/>
          <pc:sldMk cId="3193974366" sldId="556"/>
        </pc:sldMkLst>
        <pc:spChg chg="mod">
          <ac:chgData name="Khattab, Sherif" userId="c83b1e15-36f3-4f46-aceb-05aac24c545e" providerId="ADAL" clId="{9A5A50F2-BA85-4438-83CC-1FBFED8061AB}" dt="2021-04-15T09:28:43.316" v="122" actId="20577"/>
          <ac:spMkLst>
            <pc:docMk/>
            <pc:sldMk cId="3193974366" sldId="556"/>
            <ac:spMk id="2" creationId="{D496339D-4F90-491A-890C-02BEECC5FF15}"/>
          </ac:spMkLst>
        </pc:spChg>
        <pc:picChg chg="add mod">
          <ac:chgData name="Khattab, Sherif" userId="c83b1e15-36f3-4f46-aceb-05aac24c545e" providerId="ADAL" clId="{9A5A50F2-BA85-4438-83CC-1FBFED8061AB}" dt="2021-04-15T09:28:52.135" v="125" actId="1076"/>
          <ac:picMkLst>
            <pc:docMk/>
            <pc:sldMk cId="3193974366" sldId="556"/>
            <ac:picMk id="7" creationId="{FD6AE555-B13B-40CD-BABA-95554299EF96}"/>
          </ac:picMkLst>
        </pc:picChg>
      </pc:sldChg>
      <pc:sldChg chg="addSp delSp modSp new mod">
        <pc:chgData name="Khattab, Sherif" userId="c83b1e15-36f3-4f46-aceb-05aac24c545e" providerId="ADAL" clId="{9A5A50F2-BA85-4438-83CC-1FBFED8061AB}" dt="2021-04-15T09:31:00.925" v="197" actId="22"/>
        <pc:sldMkLst>
          <pc:docMk/>
          <pc:sldMk cId="3248997697" sldId="557"/>
        </pc:sldMkLst>
        <pc:spChg chg="mod">
          <ac:chgData name="Khattab, Sherif" userId="c83b1e15-36f3-4f46-aceb-05aac24c545e" providerId="ADAL" clId="{9A5A50F2-BA85-4438-83CC-1FBFED8061AB}" dt="2021-04-15T09:30:38.649" v="190" actId="20577"/>
          <ac:spMkLst>
            <pc:docMk/>
            <pc:sldMk cId="3248997697" sldId="557"/>
            <ac:spMk id="2" creationId="{5D00C4E8-4522-4FA8-8A99-21F56B0F9EDC}"/>
          </ac:spMkLst>
        </pc:spChg>
        <pc:picChg chg="add del mod">
          <ac:chgData name="Khattab, Sherif" userId="c83b1e15-36f3-4f46-aceb-05aac24c545e" providerId="ADAL" clId="{9A5A50F2-BA85-4438-83CC-1FBFED8061AB}" dt="2021-04-15T09:30:49.042" v="196" actId="22"/>
          <ac:picMkLst>
            <pc:docMk/>
            <pc:sldMk cId="3248997697" sldId="557"/>
            <ac:picMk id="7" creationId="{474F21A9-9DCD-4F9D-9DA0-2C985C9F08D6}"/>
          </ac:picMkLst>
        </pc:picChg>
        <pc:picChg chg="add">
          <ac:chgData name="Khattab, Sherif" userId="c83b1e15-36f3-4f46-aceb-05aac24c545e" providerId="ADAL" clId="{9A5A50F2-BA85-4438-83CC-1FBFED8061AB}" dt="2021-04-15T09:31:00.925" v="197" actId="22"/>
          <ac:picMkLst>
            <pc:docMk/>
            <pc:sldMk cId="3248997697" sldId="557"/>
            <ac:picMk id="9" creationId="{C577A5D2-F34B-4564-AE11-783C8A6533A5}"/>
          </ac:picMkLst>
        </pc:picChg>
      </pc:sldChg>
    </pc:docChg>
  </pc:docChgLst>
  <pc:docChgLst>
    <pc:chgData name="Khattab, Sherif" userId="c83b1e15-36f3-4f46-aceb-05aac24c545e" providerId="ADAL" clId="{F6781B7D-DE49-774F-9254-4274125BBB67}"/>
    <pc:docChg chg="undo custSel addSld delSld modSld delMainMaster">
      <pc:chgData name="Khattab, Sherif" userId="c83b1e15-36f3-4f46-aceb-05aac24c545e" providerId="ADAL" clId="{F6781B7D-DE49-774F-9254-4274125BBB67}" dt="2021-04-06T14:02:49.327" v="790"/>
      <pc:docMkLst>
        <pc:docMk/>
      </pc:docMkLst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720210171" sldId="287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585906518" sldId="288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4215950957" sldId="289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124210265" sldId="29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744154349" sldId="300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4092636648" sldId="315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2850776597" sldId="318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2184486324" sldId="320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3424326898" sldId="321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1109118327" sldId="394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1667476326" sldId="405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1965826998" sldId="406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1994172444" sldId="407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3736020179" sldId="408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1059249952" sldId="409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3223946229" sldId="410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3928099657" sldId="411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533808976" sldId="412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254031112" sldId="418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870137101" sldId="42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670312813" sldId="421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428579007" sldId="422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613526993" sldId="423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544263778" sldId="424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034715571" sldId="425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532216384" sldId="426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316130764" sldId="427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077041622" sldId="428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886175264" sldId="429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039785599" sldId="430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1901348275" sldId="431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431660730" sldId="433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417002093" sldId="434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15914909" sldId="435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005745473" sldId="436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382635928" sldId="437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110092608" sldId="438"/>
        </pc:sldMkLst>
      </pc:sldChg>
      <pc:sldChg chg="add setBg">
        <pc:chgData name="Khattab, Sherif" userId="c83b1e15-36f3-4f46-aceb-05aac24c545e" providerId="ADAL" clId="{F6781B7D-DE49-774F-9254-4274125BBB67}" dt="2021-04-01T14:56:10.762" v="12"/>
        <pc:sldMkLst>
          <pc:docMk/>
          <pc:sldMk cId="678617935" sldId="44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709473859" sldId="441"/>
        </pc:sldMkLst>
      </pc:sldChg>
      <pc:sldChg chg="modSp modAnim">
        <pc:chgData name="Khattab, Sherif" userId="c83b1e15-36f3-4f46-aceb-05aac24c545e" providerId="ADAL" clId="{F6781B7D-DE49-774F-9254-4274125BBB67}" dt="2021-04-06T13:46:31.813" v="275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6781B7D-DE49-774F-9254-4274125BBB67}" dt="2021-04-06T13:46:31.813" v="275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addAnim delAnim modAnim">
        <pc:chgData name="Khattab, Sherif" userId="c83b1e15-36f3-4f46-aceb-05aac24c545e" providerId="ADAL" clId="{F6781B7D-DE49-774F-9254-4274125BBB67}" dt="2021-04-06T14:02:24.755" v="763"/>
        <pc:sldMkLst>
          <pc:docMk/>
          <pc:sldMk cId="4202616107" sldId="500"/>
        </pc:sldMkLst>
        <pc:spChg chg="mod">
          <ac:chgData name="Khattab, Sherif" userId="c83b1e15-36f3-4f46-aceb-05aac24c545e" providerId="ADAL" clId="{F6781B7D-DE49-774F-9254-4274125BBB67}" dt="2021-04-06T14:01:13.689" v="73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F6781B7D-DE49-774F-9254-4274125BBB67}" dt="2021-04-06T14:01:09.594" v="730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F6781B7D-DE49-774F-9254-4274125BBB67}" dt="2021-04-06T13:42:55.174" v="192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F6781B7D-DE49-774F-9254-4274125BBB67}" dt="2021-04-06T13:42:55.174" v="192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F6781B7D-DE49-774F-9254-4274125BBB67}" dt="2021-04-06T13:47:57.961" v="388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F6781B7D-DE49-774F-9254-4274125BBB67}" dt="2021-04-06T13:47:57.961" v="38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del mod modAnim">
        <pc:chgData name="Khattab, Sherif" userId="c83b1e15-36f3-4f46-aceb-05aac24c545e" providerId="ADAL" clId="{F6781B7D-DE49-774F-9254-4274125BBB67}" dt="2021-04-01T14:56:26.819" v="19" actId="2696"/>
        <pc:sldMkLst>
          <pc:docMk/>
          <pc:sldMk cId="3106578269" sldId="548"/>
        </pc:sldMkLst>
        <pc:spChg chg="mod">
          <ac:chgData name="Khattab, Sherif" userId="c83b1e15-36f3-4f46-aceb-05aac24c545e" providerId="ADAL" clId="{F6781B7D-DE49-774F-9254-4274125BBB67}" dt="2021-04-01T14:56:22.693" v="16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678700985" sldId="549"/>
        </pc:sldMkLst>
      </pc:sldChg>
      <pc:sldChg chg="modSp del mod modAnim">
        <pc:chgData name="Khattab, Sherif" userId="c83b1e15-36f3-4f46-aceb-05aac24c545e" providerId="ADAL" clId="{F6781B7D-DE49-774F-9254-4274125BBB67}" dt="2021-04-01T14:56:27.347" v="20" actId="2696"/>
        <pc:sldMkLst>
          <pc:docMk/>
          <pc:sldMk cId="1744575395" sldId="550"/>
        </pc:sldMkLst>
        <pc:spChg chg="mod">
          <ac:chgData name="Khattab, Sherif" userId="c83b1e15-36f3-4f46-aceb-05aac24c545e" providerId="ADAL" clId="{F6781B7D-DE49-774F-9254-4274125BBB67}" dt="2021-04-01T14:56:25.517" v="18" actId="27636"/>
          <ac:spMkLst>
            <pc:docMk/>
            <pc:sldMk cId="1744575395" sldId="550"/>
            <ac:spMk id="3" creationId="{41978D07-6FF5-B341-B210-408EE01DBC4C}"/>
          </ac:spMkLst>
        </pc:spChg>
      </pc:sldChg>
      <pc:sldChg chg="modSp new mod modAnim">
        <pc:chgData name="Khattab, Sherif" userId="c83b1e15-36f3-4f46-aceb-05aac24c545e" providerId="ADAL" clId="{F6781B7D-DE49-774F-9254-4274125BBB67}" dt="2021-04-06T14:02:49.327" v="790"/>
        <pc:sldMkLst>
          <pc:docMk/>
          <pc:sldMk cId="2237143357" sldId="550"/>
        </pc:sldMkLst>
        <pc:spChg chg="mod">
          <ac:chgData name="Khattab, Sherif" userId="c83b1e15-36f3-4f46-aceb-05aac24c545e" providerId="ADAL" clId="{F6781B7D-DE49-774F-9254-4274125BBB67}" dt="2021-04-06T14:02:05.755" v="760" actId="20577"/>
          <ac:spMkLst>
            <pc:docMk/>
            <pc:sldMk cId="2237143357" sldId="550"/>
            <ac:spMk id="2" creationId="{DCE00C55-3038-4941-B0CE-44AA79987E03}"/>
          </ac:spMkLst>
        </pc:spChg>
        <pc:spChg chg="mod">
          <ac:chgData name="Khattab, Sherif" userId="c83b1e15-36f3-4f46-aceb-05aac24c545e" providerId="ADAL" clId="{F6781B7D-DE49-774F-9254-4274125BBB67}" dt="2021-04-06T14:02:44.491" v="788" actId="6549"/>
          <ac:spMkLst>
            <pc:docMk/>
            <pc:sldMk cId="2237143357" sldId="550"/>
            <ac:spMk id="3" creationId="{C6A74A64-EE52-0D49-9A7A-22659117DECF}"/>
          </ac:spMkLst>
        </pc:spChg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850950041" sldId="551"/>
        </pc:sldMkLst>
      </pc:sldChg>
      <pc:sldChg chg="modSp new mod modAnim">
        <pc:chgData name="Khattab, Sherif" userId="c83b1e15-36f3-4f46-aceb-05aac24c545e" providerId="ADAL" clId="{F6781B7D-DE49-774F-9254-4274125BBB67}" dt="2021-04-06T14:02:33.200" v="765"/>
        <pc:sldMkLst>
          <pc:docMk/>
          <pc:sldMk cId="1942274538" sldId="551"/>
        </pc:sldMkLst>
        <pc:spChg chg="mod">
          <ac:chgData name="Khattab, Sherif" userId="c83b1e15-36f3-4f46-aceb-05aac24c545e" providerId="ADAL" clId="{F6781B7D-DE49-774F-9254-4274125BBB67}" dt="2021-04-06T14:01:57.531" v="756" actId="20577"/>
          <ac:spMkLst>
            <pc:docMk/>
            <pc:sldMk cId="1942274538" sldId="551"/>
            <ac:spMk id="2" creationId="{122608A9-71BD-4B42-8960-588833F58A3C}"/>
          </ac:spMkLst>
        </pc:spChg>
        <pc:spChg chg="mod">
          <ac:chgData name="Khattab, Sherif" userId="c83b1e15-36f3-4f46-aceb-05aac24c545e" providerId="ADAL" clId="{F6781B7D-DE49-774F-9254-4274125BBB67}" dt="2021-04-06T14:01:44.936" v="753" actId="27636"/>
          <ac:spMkLst>
            <pc:docMk/>
            <pc:sldMk cId="1942274538" sldId="551"/>
            <ac:spMk id="3" creationId="{EA3A8575-9A0B-314D-B843-93E8CA80DF44}"/>
          </ac:spMkLst>
        </pc:spChg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1688603216" sldId="552"/>
        </pc:sldMkLst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2265574628" sldId="553"/>
        </pc:sldMkLst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3190004034" sldId="554"/>
        </pc:sldMkLst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3388799766" sldId="555"/>
        </pc:sldMkLst>
      </pc:sldChg>
      <pc:sldChg chg="del">
        <pc:chgData name="Khattab, Sherif" userId="c83b1e15-36f3-4f46-aceb-05aac24c545e" providerId="ADAL" clId="{F6781B7D-DE49-774F-9254-4274125BBB67}" dt="2021-04-01T14:55:25.526" v="2" actId="2696"/>
        <pc:sldMkLst>
          <pc:docMk/>
          <pc:sldMk cId="3451575800" sldId="556"/>
        </pc:sldMkLst>
      </pc:sldChg>
      <pc:sldChg chg="del">
        <pc:chgData name="Khattab, Sherif" userId="c83b1e15-36f3-4f46-aceb-05aac24c545e" providerId="ADAL" clId="{F6781B7D-DE49-774F-9254-4274125BBB67}" dt="2021-04-01T14:55:25.526" v="2" actId="2696"/>
        <pc:sldMkLst>
          <pc:docMk/>
          <pc:sldMk cId="3593300295" sldId="557"/>
        </pc:sldMkLst>
      </pc:sldChg>
      <pc:sldChg chg="del">
        <pc:chgData name="Khattab, Sherif" userId="c83b1e15-36f3-4f46-aceb-05aac24c545e" providerId="ADAL" clId="{F6781B7D-DE49-774F-9254-4274125BBB67}" dt="2021-04-01T14:55:28.700" v="3" actId="2696"/>
        <pc:sldMkLst>
          <pc:docMk/>
          <pc:sldMk cId="2958024077" sldId="558"/>
        </pc:sldMkLst>
      </pc:sldChg>
      <pc:sldChg chg="del">
        <pc:chgData name="Khattab, Sherif" userId="c83b1e15-36f3-4f46-aceb-05aac24c545e" providerId="ADAL" clId="{F6781B7D-DE49-774F-9254-4274125BBB67}" dt="2021-04-01T14:55:28.700" v="3" actId="2696"/>
        <pc:sldMkLst>
          <pc:docMk/>
          <pc:sldMk cId="2769531636" sldId="559"/>
        </pc:sldMkLst>
      </pc:sldChg>
      <pc:sldChg chg="del">
        <pc:chgData name="Khattab, Sherif" userId="c83b1e15-36f3-4f46-aceb-05aac24c545e" providerId="ADAL" clId="{F6781B7D-DE49-774F-9254-4274125BBB67}" dt="2021-04-01T14:55:28.700" v="3" actId="2696"/>
        <pc:sldMkLst>
          <pc:docMk/>
          <pc:sldMk cId="1354291359" sldId="560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897406678" sldId="561"/>
        </pc:sldMkLst>
      </pc:sldChg>
      <pc:sldMasterChg chg="del delSldLayout">
        <pc:chgData name="Khattab, Sherif" userId="c83b1e15-36f3-4f46-aceb-05aac24c545e" providerId="ADAL" clId="{F6781B7D-DE49-774F-9254-4274125BBB67}" dt="2021-04-01T14:55:51.092" v="11" actId="2696"/>
        <pc:sldMasterMkLst>
          <pc:docMk/>
          <pc:sldMasterMk cId="1739593421" sldId="2147483652"/>
        </pc:sldMasterMkLst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784623663" sldId="214748365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286161283" sldId="214748365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907835804" sldId="214748365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671229879" sldId="214748365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670465822" sldId="214748365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192808860" sldId="214748365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417651811" sldId="214748365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729787615" sldId="214748366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350885123" sldId="214748366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331062922" sldId="214748366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537978127" sldId="214748366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281435232" sldId="214748366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340341177" sldId="214748366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594160101" sldId="214748366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024729690" sldId="214748366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643443057" sldId="214748366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816384226" sldId="214748366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330214303" sldId="214748367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721273392" sldId="214748367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245489883" sldId="214748367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480669930" sldId="214748367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045346321" sldId="214748367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188138883" sldId="214748367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260719692" sldId="214748367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81375925" sldId="214748367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63190688" sldId="214748367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719322535" sldId="214748367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996519952" sldId="214748368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853573510" sldId="214748368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323018770" sldId="214748368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772120809" sldId="214748368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138095842" sldId="214748368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985240191" sldId="214748368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085155124" sldId="2147483686"/>
          </pc:sldLayoutMkLst>
        </pc:sldLayoutChg>
      </pc:sldMasterChg>
      <pc:sldMasterChg chg="del delSldLayout">
        <pc:chgData name="Khattab, Sherif" userId="c83b1e15-36f3-4f46-aceb-05aac24c545e" providerId="ADAL" clId="{F6781B7D-DE49-774F-9254-4274125BBB67}" dt="2021-04-01T14:55:51.092" v="11" actId="2696"/>
        <pc:sldMasterMkLst>
          <pc:docMk/>
          <pc:sldMasterMk cId="2593472418" sldId="2147483687"/>
        </pc:sldMasterMkLst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8660102" sldId="214748368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87232016" sldId="214748368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36989714" sldId="214748369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219117644" sldId="214748369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3747355272" sldId="214748369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918431204" sldId="214748369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160186323" sldId="214748369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442045518" sldId="214748369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819599120" sldId="214748369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077965142" sldId="214748369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981634996" sldId="214748369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183651307" sldId="214748369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039135591" sldId="214748370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743326115" sldId="214748370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635766075" sldId="214748370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3562098379" sldId="214748370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582738457" sldId="214748370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3187045664" sldId="214748370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960150913" sldId="214748370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180962149" sldId="214748370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537701963" sldId="214748370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431766276" sldId="214748370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95832947" sldId="214748371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512451468" sldId="214748371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754640580" sldId="214748371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916547347" sldId="2147483713"/>
          </pc:sldLayoutMkLst>
        </pc:sldLayoutChg>
      </pc:sldMasterChg>
    </pc:docChg>
  </pc:docChgLst>
  <pc:docChgLst>
    <pc:chgData name="Sherif Khattab" userId="c83b1e15-36f3-4f46-aceb-05aac24c545e" providerId="ADAL" clId="{68922303-928D-411F-A7C3-3BB84E857E8F}"/>
    <pc:docChg chg="undo redo custSel addSld delSld modSld">
      <pc:chgData name="Sherif Khattab" userId="c83b1e15-36f3-4f46-aceb-05aac24c545e" providerId="ADAL" clId="{68922303-928D-411F-A7C3-3BB84E857E8F}" dt="2021-02-25T15:58:51.005" v="494" actId="47"/>
      <pc:docMkLst>
        <pc:docMk/>
      </pc:docMkLst>
      <pc:sldChg chg="addSp delSp modSp mod">
        <pc:chgData name="Sherif Khattab" userId="c83b1e15-36f3-4f46-aceb-05aac24c545e" providerId="ADAL" clId="{68922303-928D-411F-A7C3-3BB84E857E8F}" dt="2021-02-25T15:50:22.136" v="299"/>
        <pc:sldMkLst>
          <pc:docMk/>
          <pc:sldMk cId="712558247" sldId="266"/>
        </pc:sldMkLst>
        <pc:grpChg chg="del 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6" creationId="{B2275FE3-3432-46EB-83C3-7FAB6F3E6F6C}"/>
          </ac:grpSpMkLst>
        </pc:grpChg>
        <pc:grpChg chg="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11" creationId="{B148CE91-B69A-499D-AD74-F7B7CC4B663F}"/>
          </ac:grpSpMkLst>
        </pc:grpChg>
        <pc:grpChg chg="mod">
          <ac:chgData name="Sherif Khattab" userId="c83b1e15-36f3-4f46-aceb-05aac24c545e" providerId="ADAL" clId="{68922303-928D-411F-A7C3-3BB84E857E8F}" dt="2021-02-25T15:50:07.362" v="281"/>
          <ac:grpSpMkLst>
            <pc:docMk/>
            <pc:sldMk cId="712558247" sldId="266"/>
            <ac:grpSpMk id="18" creationId="{3E4C0ABD-AA1F-4E7B-A0E6-B96518D12822}"/>
          </ac:grpSpMkLst>
        </pc:grpChg>
        <pc:grpChg chg="mod">
          <ac:chgData name="Sherif Khattab" userId="c83b1e15-36f3-4f46-aceb-05aac24c545e" providerId="ADAL" clId="{68922303-928D-411F-A7C3-3BB84E857E8F}" dt="2021-02-25T15:50:11.713" v="285"/>
          <ac:grpSpMkLst>
            <pc:docMk/>
            <pc:sldMk cId="712558247" sldId="266"/>
            <ac:grpSpMk id="22" creationId="{F13AFDD5-48C6-419E-9459-07EB37AA4EF7}"/>
          </ac:grpSpMkLst>
        </pc:grpChg>
        <pc:grpChg chg="mod">
          <ac:chgData name="Sherif Khattab" userId="c83b1e15-36f3-4f46-aceb-05aac24c545e" providerId="ADAL" clId="{68922303-928D-411F-A7C3-3BB84E857E8F}" dt="2021-02-25T15:50:15.628" v="292"/>
          <ac:grpSpMkLst>
            <pc:docMk/>
            <pc:sldMk cId="712558247" sldId="266"/>
            <ac:grpSpMk id="29" creationId="{7DC8434B-D47F-4F84-B0DB-2B81A5A51359}"/>
          </ac:grpSpMkLst>
        </pc:grpChg>
        <pc:grpChg chg="mod">
          <ac:chgData name="Sherif Khattab" userId="c83b1e15-36f3-4f46-aceb-05aac24c545e" providerId="ADAL" clId="{68922303-928D-411F-A7C3-3BB84E857E8F}" dt="2021-02-25T15:50:22.136" v="299"/>
          <ac:grpSpMkLst>
            <pc:docMk/>
            <pc:sldMk cId="712558247" sldId="266"/>
            <ac:grpSpMk id="36" creationId="{3822D740-4098-4DB6-A294-F75B40C1F670}"/>
          </ac:grpSpMkLst>
        </pc:grp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3" creationId="{45B1F85F-8E89-4156-B1A5-234A3071336E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5" creationId="{5181A8F8-B103-40BD-96C2-4BC1794F4714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7" creationId="{CD71A373-3B0C-47D2-9A2A-3E5BFFBC34C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8" creationId="{2D99F822-0788-4CD9-91D7-20727D952BE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9" creationId="{38062CBE-BC55-4844-A93C-1B15741A943D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10" creationId="{3FA39A50-EAD1-4B08-A3D8-402404496F9C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2" creationId="{3B71DC39-AADD-428C-B1B2-467A7020F1A7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3" creationId="{3BFE6415-7C9F-4619-8A51-E54757FB6015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4" creationId="{9F01A05D-ED32-4F7C-8412-31420535CC1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5" creationId="{E7A06600-726A-4642-99A3-1A87DD273DD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6" creationId="{ADEA8BF5-B8FB-45CF-899F-F7DCCD38BA43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7" creationId="{4239F05F-C6F4-451E-A595-62697A9F4594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19" creationId="{8061E5E0-0C6E-4F65-8DD1-6A48343D9D35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0" creationId="{3178B822-4B8D-4209-91F1-7472E0F99A11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1" creationId="{BD2077B3-2D83-45D7-8B6B-AE2683A36374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3" creationId="{6BB44C3A-74D6-49DD-8FB8-1AB242FC05C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4" creationId="{8253F759-0DAC-45AC-8B36-951912D7E5B1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5" creationId="{26D83465-2DDA-4407-BCE5-0B30242EA559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6" creationId="{7ADE09A1-B1F6-49FD-8513-AC79C729A55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7" creationId="{D67C35D0-A305-4D01-9CB5-5C9AC1871770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8" creationId="{C1133A13-E77D-4B96-B065-07F2E51EC21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0" creationId="{5A4C5E97-670D-42CC-89AA-B553445A3BF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1" creationId="{F4FD93B1-4877-4255-BC15-A962929EDC4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2" creationId="{F2D11DAF-A7A7-4DA1-89CE-9B9B380A1F60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3" creationId="{7293AC57-6ADE-4761-A1C7-48F8E319F887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4" creationId="{88713AFC-A746-44B8-9B74-817A8C8691E9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5" creationId="{40DE8186-37C1-40C2-B49C-D365CC108225}"/>
          </ac:inkMkLst>
        </pc:inkChg>
      </pc:sldChg>
      <pc:sldChg chg="modAnim">
        <pc:chgData name="Sherif Khattab" userId="c83b1e15-36f3-4f46-aceb-05aac24c545e" providerId="ADAL" clId="{68922303-928D-411F-A7C3-3BB84E857E8F}" dt="2021-02-25T15:49:15.537" v="262"/>
        <pc:sldMkLst>
          <pc:docMk/>
          <pc:sldMk cId="171235497" sldId="283"/>
        </pc:sldMkLst>
      </pc:sldChg>
      <pc:sldChg chg="modAnim">
        <pc:chgData name="Sherif Khattab" userId="c83b1e15-36f3-4f46-aceb-05aac24c545e" providerId="ADAL" clId="{68922303-928D-411F-A7C3-3BB84E857E8F}" dt="2021-02-25T15:49:24.265" v="264"/>
        <pc:sldMkLst>
          <pc:docMk/>
          <pc:sldMk cId="2099089282" sldId="284"/>
        </pc:sldMkLst>
      </pc:sldChg>
      <pc:sldChg chg="addSp delSp modSp mod">
        <pc:chgData name="Sherif Khattab" userId="c83b1e15-36f3-4f46-aceb-05aac24c545e" providerId="ADAL" clId="{68922303-928D-411F-A7C3-3BB84E857E8F}" dt="2021-02-25T15:34:27.027" v="88"/>
        <pc:sldMkLst>
          <pc:docMk/>
          <pc:sldMk cId="463012687" sldId="289"/>
        </pc:sldMkLst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3" creationId="{3F42026E-385F-48A6-8000-7D34E9DD210A}"/>
          </ac:spMkLst>
        </pc:spChg>
        <pc:grpChg chg="mod">
          <ac:chgData name="Sherif Khattab" userId="c83b1e15-36f3-4f46-aceb-05aac24c545e" providerId="ADAL" clId="{68922303-928D-411F-A7C3-3BB84E857E8F}" dt="2021-02-25T15:28:27.382" v="3"/>
          <ac:grpSpMkLst>
            <pc:docMk/>
            <pc:sldMk cId="463012687" sldId="289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28:39.933" v="6"/>
          <ac:grpSpMkLst>
            <pc:docMk/>
            <pc:sldMk cId="463012687" sldId="289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4:27.027" v="88"/>
          <ac:grpSpMkLst>
            <pc:docMk/>
            <pc:sldMk cId="463012687" sldId="289"/>
            <ac:grpSpMk id="19" creationId="{3F599FE0-19D3-4080-9F8E-438967F21A4A}"/>
          </ac:grpSpMkLst>
        </pc:grp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2" creationId="{95FC7BE5-961F-4782-84B2-7D2967B931A2}"/>
          </ac:inkMkLst>
        </pc:ink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4" creationId="{0A4622D2-040D-4D85-8CCD-ED32DF43489E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6" creationId="{5BF6C2E5-70C7-4DBE-9059-06FE36AD560F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7" creationId="{73FC8A87-0656-4326-AFFF-145FC3A58E78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0" creationId="{9F21670E-8AAB-4961-BC9B-9B238D6EF70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1" creationId="{8EC1AF88-E978-46F0-BFDA-4047148D6C1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2" creationId="{C1EAE497-178F-43E7-944B-14030608E455}"/>
          </ac:inkMkLst>
        </pc:inkChg>
      </pc:sldChg>
      <pc:sldChg chg="modAnim">
        <pc:chgData name="Sherif Khattab" userId="c83b1e15-36f3-4f46-aceb-05aac24c545e" providerId="ADAL" clId="{68922303-928D-411F-A7C3-3BB84E857E8F}" dt="2021-02-25T15:45:57.483" v="226"/>
        <pc:sldMkLst>
          <pc:docMk/>
          <pc:sldMk cId="442392580" sldId="290"/>
        </pc:sldMkLst>
      </pc:sldChg>
      <pc:sldChg chg="modAnim">
        <pc:chgData name="Sherif Khattab" userId="c83b1e15-36f3-4f46-aceb-05aac24c545e" providerId="ADAL" clId="{68922303-928D-411F-A7C3-3BB84E857E8F}" dt="2021-02-25T15:43:29.539" v="206"/>
        <pc:sldMkLst>
          <pc:docMk/>
          <pc:sldMk cId="574001865" sldId="464"/>
        </pc:sldMkLst>
      </pc:sldChg>
      <pc:sldChg chg="delSp modSp mod modAnim">
        <pc:chgData name="Sherif Khattab" userId="c83b1e15-36f3-4f46-aceb-05aac24c545e" providerId="ADAL" clId="{68922303-928D-411F-A7C3-3BB84E857E8F}" dt="2021-02-25T15:44:45.302" v="215" actId="478"/>
        <pc:sldMkLst>
          <pc:docMk/>
          <pc:sldMk cId="2156977365" sldId="465"/>
        </pc:sldMkLst>
        <pc:spChg chg="mod">
          <ac:chgData name="Sherif Khattab" userId="c83b1e15-36f3-4f46-aceb-05aac24c545e" providerId="ADAL" clId="{68922303-928D-411F-A7C3-3BB84E857E8F}" dt="2021-02-25T15:43:53.345" v="207" actId="113"/>
          <ac:spMkLst>
            <pc:docMk/>
            <pc:sldMk cId="2156977365" sldId="465"/>
            <ac:spMk id="23674" creationId="{4D76BCDC-27B9-4D4B-B937-8F5D4916D535}"/>
          </ac:spMkLst>
        </pc:spChg>
        <pc:spChg chg="del">
          <ac:chgData name="Sherif Khattab" userId="c83b1e15-36f3-4f46-aceb-05aac24c545e" providerId="ADAL" clId="{68922303-928D-411F-A7C3-3BB84E857E8F}" dt="2021-02-25T15:44:37.269" v="212" actId="478"/>
          <ac:spMkLst>
            <pc:docMk/>
            <pc:sldMk cId="2156977365" sldId="465"/>
            <ac:spMk id="23676" creationId="{355D98EB-B321-40F2-9AA1-DAA3A7A0AA61}"/>
          </ac:spMkLst>
        </pc:spChg>
        <pc:spChg chg="del">
          <ac:chgData name="Sherif Khattab" userId="c83b1e15-36f3-4f46-aceb-05aac24c545e" providerId="ADAL" clId="{68922303-928D-411F-A7C3-3BB84E857E8F}" dt="2021-02-25T15:44:45.302" v="215" actId="478"/>
          <ac:spMkLst>
            <pc:docMk/>
            <pc:sldMk cId="2156977365" sldId="465"/>
            <ac:spMk id="23677" creationId="{E18AD9C6-511C-489C-AEAA-D7EAC45A4AF5}"/>
          </ac:spMkLst>
        </pc:spChg>
        <pc:graphicFrameChg chg="del modGraphic">
          <ac:chgData name="Sherif Khattab" userId="c83b1e15-36f3-4f46-aceb-05aac24c545e" providerId="ADAL" clId="{68922303-928D-411F-A7C3-3BB84E857E8F}" dt="2021-02-25T15:44:42.397" v="214" actId="478"/>
          <ac:graphicFrameMkLst>
            <pc:docMk/>
            <pc:sldMk cId="2156977365" sldId="465"/>
            <ac:graphicFrameMk id="23669" creationId="{29723A6E-6397-40B3-A499-6EB6AFF1BED9}"/>
          </ac:graphicFrameMkLst>
        </pc:graphicFrameChg>
      </pc:sldChg>
      <pc:sldChg chg="delSp modSp modAnim">
        <pc:chgData name="Sherif Khattab" userId="c83b1e15-36f3-4f46-aceb-05aac24c545e" providerId="ADAL" clId="{68922303-928D-411F-A7C3-3BB84E857E8F}" dt="2021-02-25T15:47:50.471" v="245" actId="478"/>
        <pc:sldMkLst>
          <pc:docMk/>
          <pc:sldMk cId="1593910045" sldId="468"/>
        </pc:sldMkLst>
        <pc:spChg chg="mod">
          <ac:chgData name="Sherif Khattab" userId="c83b1e15-36f3-4f46-aceb-05aac24c545e" providerId="ADAL" clId="{68922303-928D-411F-A7C3-3BB84E857E8F}" dt="2021-02-25T15:47:16.790" v="236" actId="1076"/>
          <ac:spMkLst>
            <pc:docMk/>
            <pc:sldMk cId="1593910045" sldId="468"/>
            <ac:spMk id="28686" creationId="{2C086B6A-1ED8-40F5-BCAF-F33E78E16329}"/>
          </ac:spMkLst>
        </pc:spChg>
        <pc:spChg chg="mod">
          <ac:chgData name="Sherif Khattab" userId="c83b1e15-36f3-4f46-aceb-05aac24c545e" providerId="ADAL" clId="{68922303-928D-411F-A7C3-3BB84E857E8F}" dt="2021-02-25T15:47:39.205" v="239" actId="1076"/>
          <ac:spMkLst>
            <pc:docMk/>
            <pc:sldMk cId="1593910045" sldId="468"/>
            <ac:spMk id="28717" creationId="{65836439-78E8-4455-A276-A88D6A2179F8}"/>
          </ac:spMkLst>
        </pc:spChg>
        <pc:spChg chg="mod">
          <ac:chgData name="Sherif Khattab" userId="c83b1e15-36f3-4f46-aceb-05aac24c545e" providerId="ADAL" clId="{68922303-928D-411F-A7C3-3BB84E857E8F}" dt="2021-02-25T15:47:42.834" v="240" actId="1076"/>
          <ac:spMkLst>
            <pc:docMk/>
            <pc:sldMk cId="1593910045" sldId="468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0" creationId="{E8375A5B-8A59-40EF-B15B-CAC95158E2DA}"/>
          </ac:cxnSpMkLst>
        </pc:cxn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1" creationId="{99F1050E-A1AD-4284-B78C-21F78A3318E4}"/>
          </ac:cxnSpMkLst>
        </pc:cxnChg>
        <pc:cxnChg chg="del mod">
          <ac:chgData name="Sherif Khattab" userId="c83b1e15-36f3-4f46-aceb-05aac24c545e" providerId="ADAL" clId="{68922303-928D-411F-A7C3-3BB84E857E8F}" dt="2021-02-25T15:47:50.471" v="245" actId="478"/>
          <ac:cxnSpMkLst>
            <pc:docMk/>
            <pc:sldMk cId="1593910045" sldId="468"/>
            <ac:cxnSpMk id="28722" creationId="{83EC386E-60C3-4B0F-AAC6-1DEE298F26BA}"/>
          </ac:cxnSpMkLst>
        </pc:cxnChg>
        <pc:cxnChg chg="del mod">
          <ac:chgData name="Sherif Khattab" userId="c83b1e15-36f3-4f46-aceb-05aac24c545e" providerId="ADAL" clId="{68922303-928D-411F-A7C3-3BB84E857E8F}" dt="2021-02-25T15:47:48.251" v="244" actId="478"/>
          <ac:cxnSpMkLst>
            <pc:docMk/>
            <pc:sldMk cId="1593910045" sldId="468"/>
            <ac:cxnSpMk id="28723" creationId="{07636F23-6B5B-4D60-8ED6-4B0F8B48F859}"/>
          </ac:cxnSpMkLst>
        </pc:cxnChg>
        <pc:cxnChg chg="del mod">
          <ac:chgData name="Sherif Khattab" userId="c83b1e15-36f3-4f46-aceb-05aac24c545e" providerId="ADAL" clId="{68922303-928D-411F-A7C3-3BB84E857E8F}" dt="2021-02-25T15:47:45.903" v="242" actId="478"/>
          <ac:cxnSpMkLst>
            <pc:docMk/>
            <pc:sldMk cId="1593910045" sldId="468"/>
            <ac:cxnSpMk id="28724" creationId="{4CAC54C3-3E8E-4C56-A2F9-EC039220E56C}"/>
          </ac:cxnSpMkLst>
        </pc:cxnChg>
        <pc:cxnChg chg="del mod">
          <ac:chgData name="Sherif Khattab" userId="c83b1e15-36f3-4f46-aceb-05aac24c545e" providerId="ADAL" clId="{68922303-928D-411F-A7C3-3BB84E857E8F}" dt="2021-02-25T15:47:44.491" v="241" actId="478"/>
          <ac:cxnSpMkLst>
            <pc:docMk/>
            <pc:sldMk cId="1593910045" sldId="468"/>
            <ac:cxnSpMk id="28725" creationId="{3A105430-E387-4460-9D9D-5BAA4D979997}"/>
          </ac:cxnSpMkLst>
        </pc:cxnChg>
        <pc:cxnChg chg="del mod">
          <ac:chgData name="Sherif Khattab" userId="c83b1e15-36f3-4f46-aceb-05aac24c545e" providerId="ADAL" clId="{68922303-928D-411F-A7C3-3BB84E857E8F}" dt="2021-02-25T15:47:46.961" v="243" actId="478"/>
          <ac:cxnSpMkLst>
            <pc:docMk/>
            <pc:sldMk cId="1593910045" sldId="468"/>
            <ac:cxnSpMk id="28726" creationId="{4F6EA0F1-1245-4403-9078-8889A1086600}"/>
          </ac:cxnSpMkLst>
        </pc:cxnChg>
      </pc:sldChg>
      <pc:sldChg chg="del">
        <pc:chgData name="Sherif Khattab" userId="c83b1e15-36f3-4f46-aceb-05aac24c545e" providerId="ADAL" clId="{68922303-928D-411F-A7C3-3BB84E857E8F}" dt="2021-02-25T15:49:35.434" v="265" actId="47"/>
        <pc:sldMkLst>
          <pc:docMk/>
          <pc:sldMk cId="3388432277" sldId="471"/>
        </pc:sldMkLst>
      </pc:sldChg>
      <pc:sldChg chg="del">
        <pc:chgData name="Sherif Khattab" userId="c83b1e15-36f3-4f46-aceb-05aac24c545e" providerId="ADAL" clId="{68922303-928D-411F-A7C3-3BB84E857E8F}" dt="2021-02-25T15:49:36.184" v="266" actId="47"/>
        <pc:sldMkLst>
          <pc:docMk/>
          <pc:sldMk cId="3899682656" sldId="472"/>
        </pc:sldMkLst>
      </pc:sldChg>
      <pc:sldChg chg="addSp modSp">
        <pc:chgData name="Sherif Khattab" userId="c83b1e15-36f3-4f46-aceb-05aac24c545e" providerId="ADAL" clId="{68922303-928D-411F-A7C3-3BB84E857E8F}" dt="2021-02-25T15:53:21.449" v="347" actId="164"/>
        <pc:sldMkLst>
          <pc:docMk/>
          <pc:sldMk cId="1155444083" sldId="476"/>
        </pc:sldMkLst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2" creationId="{9EE1E519-72D4-4A5C-A1BC-54BDBE9173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3" creationId="{3B7F1674-4983-4D55-A5DC-4DBE4C058CC8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4" creationId="{C319B432-6CE9-44F7-AD7F-F6BAF0737CF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5" creationId="{1EC819C5-8F1C-4E16-9973-13633ED5FEE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6" creationId="{1B6064B4-EEC4-4DA7-A2DF-92FE5D1C04D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7" creationId="{F0EF7ECA-3328-4CFB-843C-F52CD92148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8" creationId="{8AAA5D01-E803-4C09-95A4-D40CBB2B149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9" creationId="{6190BFFE-790F-40EB-952D-D5E1DF83A8B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0" creationId="{ACF3477B-F811-4A16-87E6-008D17D1F87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1" creationId="{D3E61DC4-AF79-4373-AAB9-CFAC0867340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2" creationId="{F11E10CF-0CBC-4BF8-BF22-C1CC5D1C737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3" creationId="{07718FC3-F7E5-4F5C-8CAF-81AB285B186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4" creationId="{4469632C-E59E-4C1B-8D19-F3DC927FD95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5" creationId="{EF82CC15-A16C-43E2-8DC5-F44AE2F0EC0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6" creationId="{33203DA8-7A53-4509-9927-D0D973EADA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7" creationId="{F283CEB2-FFBD-4E4B-A9C0-AF413AAC18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8" creationId="{1C05A9C5-0D24-4874-8451-BF56F329B5FA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9" creationId="{2FAA3126-DE60-4E9A-8CFE-40F2918257EB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0" creationId="{EA45CBD1-7F7C-4F95-B72E-F0A2444464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1" creationId="{5968A63A-13F4-446D-9E71-A4EFD9374D55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2" creationId="{CA276496-CA0A-4D41-A212-F33AF61207D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3" creationId="{E5AF1205-5A8B-493B-94C6-922142D813A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4" creationId="{E7CEFAE6-4690-4846-967C-D7891367EB1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5" creationId="{5F37B972-1F09-4CA3-84B9-D3C9B64B543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6" creationId="{08E221BC-1DED-4B22-B5FD-669C52DB7B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7" creationId="{5A2C119C-97E3-492C-A4C7-C931FB930F52}"/>
          </ac:spMkLst>
        </pc:spChg>
        <pc:grpChg chg="add mod">
          <ac:chgData name="Sherif Khattab" userId="c83b1e15-36f3-4f46-aceb-05aac24c545e" providerId="ADAL" clId="{68922303-928D-411F-A7C3-3BB84E857E8F}" dt="2021-02-25T15:53:21.449" v="347" actId="164"/>
          <ac:grpSpMkLst>
            <pc:docMk/>
            <pc:sldMk cId="1155444083" sldId="476"/>
            <ac:grpSpMk id="2" creationId="{D7D38671-CD43-4DAF-A576-A40F174F994B}"/>
          </ac:grpSpMkLst>
        </pc:grpChg>
      </pc:sldChg>
      <pc:sldChg chg="addSp delSp modSp mod modAnim">
        <pc:chgData name="Sherif Khattab" userId="c83b1e15-36f3-4f46-aceb-05aac24c545e" providerId="ADAL" clId="{68922303-928D-411F-A7C3-3BB84E857E8F}" dt="2021-02-25T15:53:50.186" v="360" actId="1076"/>
        <pc:sldMkLst>
          <pc:docMk/>
          <pc:sldMk cId="2699784146" sldId="477"/>
        </pc:sldMkLst>
        <pc:spChg chg="add del mod">
          <ac:chgData name="Sherif Khattab" userId="c83b1e15-36f3-4f46-aceb-05aac24c545e" providerId="ADAL" clId="{68922303-928D-411F-A7C3-3BB84E857E8F}" dt="2021-02-25T15:53:04.471" v="346" actId="478"/>
          <ac:spMkLst>
            <pc:docMk/>
            <pc:sldMk cId="2699784146" sldId="477"/>
            <ac:spMk id="46" creationId="{FEBB95A3-DDA4-46B6-98CF-B2B46D508DD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7" creationId="{70478B86-BE7A-4828-91E3-1CFE5358E74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8" creationId="{2CF631FF-A8AA-4A03-8283-182B574ED19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9" creationId="{F74A2888-3D85-47E2-B7D3-8473C2D9423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0" creationId="{EBDB909D-0417-4FC9-BD5E-EE7408BE5A8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1" creationId="{EB43FF9E-708E-4007-A741-6556D00C99F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2" creationId="{602FFF44-E1A7-4F08-947C-FCEDB44B1573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3" creationId="{715B2B2F-4EE5-469D-9CF4-FAD8B81B2D8A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4" creationId="{A5F8627F-EC55-4728-8A90-2F3DC497146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5" creationId="{C609B494-ABD1-49AF-BF4D-8838EA5B25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6" creationId="{7D889010-B299-466D-82B4-177C24431B7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7" creationId="{042AE578-9853-41C1-9FEE-2BDC954750B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8" creationId="{3F05F2F3-9971-434B-933D-3540CC1FA7B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9" creationId="{3628C920-6348-4060-A082-303D78D4ECE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0" creationId="{FCF1BB4B-3271-40FE-8A7A-56EA02CA649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1" creationId="{97DD194B-BADF-47D0-A7BB-101BA9FDCC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2" creationId="{66FE219A-452F-437D-A047-CFA1EDAE2E6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3" creationId="{6EA06320-50FB-478D-BBAF-E714A581E7B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4" creationId="{B3A86F32-A86E-4B09-9488-0B074923A44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5" creationId="{424C984F-1DC3-41CA-9F3A-926FBB8C73C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6" creationId="{5F590AB0-3600-4B82-B3AE-A641C997615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7" creationId="{41E7CC6C-2857-4C8A-9198-ECD1F085B750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8" creationId="{135582FE-2245-4240-8C43-586AD6A3986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9" creationId="{BCE5CEED-A5E9-4C70-9BFF-5129642DDBE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0" creationId="{2A4F9820-B9F2-4947-8565-F69BCCB719C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1" creationId="{86D67011-A301-4B85-9A0E-9BFF2444E0E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2" creationId="{11BB157E-C005-420B-BC93-6F14A2B09F81}"/>
          </ac:spMkLst>
        </pc:spChg>
        <pc:grpChg chg="del 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6" creationId="{0B376B8D-39C1-4A22-92CC-C6DBBE92EAE0}"/>
          </ac:grpSpMkLst>
        </pc:grpChg>
        <pc:grpChg chg="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11" creationId="{71F90F41-E169-4459-BFD6-31D4484907B1}"/>
          </ac:grpSpMkLst>
        </pc:grpChg>
        <pc:grpChg chg="mod">
          <ac:chgData name="Sherif Khattab" userId="c83b1e15-36f3-4f46-aceb-05aac24c545e" providerId="ADAL" clId="{68922303-928D-411F-A7C3-3BB84E857E8F}" dt="2021-02-25T15:51:47.831" v="314"/>
          <ac:grpSpMkLst>
            <pc:docMk/>
            <pc:sldMk cId="2699784146" sldId="477"/>
            <ac:grpSpMk id="17" creationId="{72855525-F083-4FAD-A3E5-80E2943332C5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3" creationId="{9DFC7C7B-4DA5-48A1-8D62-EA4E49F379B6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6" creationId="{06672422-823E-40F4-BF94-94E55D15C274}"/>
          </ac:grpSpMkLst>
        </pc:grpChg>
        <pc:grpChg chg="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32" creationId="{EDDC31E5-2494-4323-8E16-7D7B56C61631}"/>
          </ac:grpSpMkLst>
        </pc:grpChg>
        <pc:grpChg chg="del 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35" creationId="{0BD41DD2-D3A9-4174-BFC2-6FDDDFFA5633}"/>
          </ac:grpSpMkLst>
        </pc:grpChg>
        <pc:grpChg chg="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42" creationId="{5107D812-A225-4FBA-AC51-6DC66E026A44}"/>
          </ac:grpSpMkLst>
        </pc:grpChg>
        <pc:grpChg chg="add mod">
          <ac:chgData name="Sherif Khattab" userId="c83b1e15-36f3-4f46-aceb-05aac24c545e" providerId="ADAL" clId="{68922303-928D-411F-A7C3-3BB84E857E8F}" dt="2021-02-25T15:53:50.186" v="360" actId="1076"/>
          <ac:grpSpMkLst>
            <pc:docMk/>
            <pc:sldMk cId="2699784146" sldId="477"/>
            <ac:grpSpMk id="43" creationId="{F4D65B6A-CC20-443F-96DB-2A17C149AE19}"/>
          </ac:grpSpMkLst>
        </pc:grpChg>
        <pc:graphicFrameChg chg="del mod">
          <ac:chgData name="Sherif Khattab" userId="c83b1e15-36f3-4f46-aceb-05aac24c545e" providerId="ADAL" clId="{68922303-928D-411F-A7C3-3BB84E857E8F}" dt="2021-02-25T15:52:23.321" v="340" actId="478"/>
          <ac:graphicFrameMkLst>
            <pc:docMk/>
            <pc:sldMk cId="2699784146" sldId="477"/>
            <ac:graphicFrameMk id="16387" creationId="{AF2F8ED8-16A1-4F89-BDB6-8C2730B36B52}"/>
          </ac:graphicFrameMkLst>
        </pc:graphicFrame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3" creationId="{B7F64E05-0DD5-42F1-8308-9DD6318F18F6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5" creationId="{1DB42B41-D6D5-4610-94BD-A3DA69D641F7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7" creationId="{DFCAF876-FE82-47DC-874E-7AE58B24ADF4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8" creationId="{8EF62B12-FACB-46BD-A507-0E84C2377D80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9" creationId="{A29A46CF-60CF-4733-BE6A-B618605D9BE5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10" creationId="{C4976F4B-818A-4BDE-BE5C-487E2E92A1C1}"/>
          </ac:inkMkLst>
        </pc:inkChg>
        <pc:inkChg chg="add">
          <ac:chgData name="Sherif Khattab" userId="c83b1e15-36f3-4f46-aceb-05aac24c545e" providerId="ADAL" clId="{68922303-928D-411F-A7C3-3BB84E857E8F}" dt="2021-02-25T15:51:41.781" v="309" actId="9405"/>
          <ac:inkMkLst>
            <pc:docMk/>
            <pc:sldMk cId="2699784146" sldId="477"/>
            <ac:inkMk id="12" creationId="{9CF30C49-5B1D-4C2A-89B6-81E6D6EF44F3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3" creationId="{27E7B734-C597-4C13-AC40-B1BC846D69CE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4" creationId="{07CAF6FB-C295-4352-B3D0-746A05B9F166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5" creationId="{885DD685-F52A-42A7-9421-B14597CACF91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6" creationId="{745D2CB5-7D13-4C39-B415-5FF1CD8C761C}"/>
          </ac:inkMkLst>
        </pc:inkChg>
        <pc:inkChg chg="add">
          <ac:chgData name="Sherif Khattab" userId="c83b1e15-36f3-4f46-aceb-05aac24c545e" providerId="ADAL" clId="{68922303-928D-411F-A7C3-3BB84E857E8F}" dt="2021-02-25T15:51:51.841" v="315" actId="9405"/>
          <ac:inkMkLst>
            <pc:docMk/>
            <pc:sldMk cId="2699784146" sldId="477"/>
            <ac:inkMk id="18" creationId="{03403C92-9415-425C-80D8-8C7E9291E68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19" creationId="{53E987EF-CA3A-450E-ACA1-B0F473CA1C8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0" creationId="{B421E85A-94BB-4896-98A7-5134656A49AB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1" creationId="{D24E7870-5FDB-4BE7-8E05-A878F99C39A0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2" creationId="{885F647D-3D63-4521-9FB9-77B1B64B1D1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4" creationId="{EB541233-B202-4EC6-9AD5-E84FDFC9405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5" creationId="{FDC6E810-571B-4FDB-8A93-DA99CCE792DE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7" creationId="{614925D2-61B6-404E-9FA9-627795B5CD23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8" creationId="{C1D2FC67-A4B2-468A-91AD-21BAA4D84002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9" creationId="{2D7F5A03-DBF2-4B8D-8AEF-2FBB4CA350D7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0" creationId="{3B1BA86E-9E34-455D-AC91-9953667DA12F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1" creationId="{2862AF67-0F20-400A-8B95-11AADF02148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3" creationId="{318C6BD6-5BFE-40C2-AA37-F33E5AC4549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4" creationId="{A68EBAE3-E0DF-4C87-AC31-D6B8701E880A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6" creationId="{A55072EF-0F07-4734-A92C-11E7792EBF6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7" creationId="{05A69555-CE01-4DBF-8CE1-4EEF6A2CA017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8" creationId="{80595075-3579-40EF-8BC9-CAD4B1664F21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9" creationId="{76F849FB-8C41-4F33-A4DD-FF6780D5C4DD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0" creationId="{D4DF972F-996C-4C48-BEFF-6907AC460FC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1" creationId="{2754820E-D6E4-480F-AB32-235446ACDE70}"/>
          </ac:inkMkLst>
        </pc:inkChg>
      </pc:sldChg>
      <pc:sldChg chg="modAnim">
        <pc:chgData name="Sherif Khattab" userId="c83b1e15-36f3-4f46-aceb-05aac24c545e" providerId="ADAL" clId="{68922303-928D-411F-A7C3-3BB84E857E8F}" dt="2021-02-25T15:54:06.397" v="362"/>
        <pc:sldMkLst>
          <pc:docMk/>
          <pc:sldMk cId="3905532786" sldId="478"/>
        </pc:sldMkLst>
      </pc:sldChg>
      <pc:sldChg chg="addSp delSp modSp mod addAnim delAnim modAnim">
        <pc:chgData name="Sherif Khattab" userId="c83b1e15-36f3-4f46-aceb-05aac24c545e" providerId="ADAL" clId="{68922303-928D-411F-A7C3-3BB84E857E8F}" dt="2021-02-25T15:58:40.842" v="493"/>
        <pc:sldMkLst>
          <pc:docMk/>
          <pc:sldMk cId="1298367991" sldId="479"/>
        </pc:sldMkLst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8" creationId="{D61BC132-6704-4FDB-B1EF-B1BB5543999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9" creationId="{C7CDAE72-AB53-4D76-8E4E-C39A085D77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0" creationId="{DD1F3A50-8937-4E08-9046-9778A13964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1" creationId="{16BA2277-2C3E-4A48-91D7-A755308F5BB4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2" creationId="{A762E872-6810-4047-AF71-2641872A546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3" creationId="{26F2AFF5-C931-479B-A97E-F699A5EE0CA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4" creationId="{29DC298E-CEC7-44E1-80E1-60460FA7B3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5" creationId="{8C5BB51E-B933-4170-8A15-343598863806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6" creationId="{140FAE73-9833-44ED-B1A9-6DFDF053181E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7" creationId="{52FD708D-692F-46E0-AFA4-9283B88F5B3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8" creationId="{23465CCE-845E-4C81-89C4-A0B4FA2FA862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9" creationId="{1A39EA78-44BA-4064-A9DC-588F6C93F93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0" creationId="{6B49252F-AEA8-4CAB-B8B9-F4A58353498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1" creationId="{0A3606E0-A7A0-4528-B768-CF0E388075D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2" creationId="{7003A0A4-2840-4C56-B423-6940C0EFC9C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3" creationId="{E914FAE9-104B-4321-8F24-42FD39EECB8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4" creationId="{0C48EDB9-4C5D-4F93-A81B-F7BD1514260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5" creationId="{1EE05DCD-2017-4642-9333-70639115BB4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6" creationId="{02D427FF-E4EC-41FD-9049-95514A774C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7" creationId="{717273D5-4F19-4CCB-B273-42746FFB499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8" creationId="{17E23F76-96C6-43EB-9F5F-EBB5C0B04B8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9" creationId="{897B350D-CB83-4FF8-9D62-0C534A43538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0" creationId="{11F6D6FB-504D-4A4D-962F-AB7E472F80D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1" creationId="{D26291BD-B4A3-4669-8D2E-EDBC1CC4FCA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2" creationId="{94058467-E8B9-4BA4-8BB6-DE3C50D0A71D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3" creationId="{13FDFF38-D610-4389-B8CA-880BE84E49FA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71" creationId="{524DAFAD-04B6-4F41-98EC-F147BE29FC04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09" creationId="{C8226B59-9633-4F25-A2FE-D03CC0BC549F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35" creationId="{B118B9EB-7EF3-4BD6-B5C8-19D37DCD0F50}"/>
          </ac:spMkLst>
        </pc:spChg>
        <pc:grpChg chg="add mod">
          <ac:chgData name="Sherif Khattab" userId="c83b1e15-36f3-4f46-aceb-05aac24c545e" providerId="ADAL" clId="{68922303-928D-411F-A7C3-3BB84E857E8F}" dt="2021-02-25T15:55:43.720" v="405" actId="1076"/>
          <ac:grpSpMkLst>
            <pc:docMk/>
            <pc:sldMk cId="1298367991" sldId="479"/>
            <ac:grpSpMk id="7" creationId="{C531F251-E222-44F4-8DA4-AB867AEF8EF8}"/>
          </ac:grpSpMkLst>
        </pc:grpChg>
        <pc:grpChg chg="del mod">
          <ac:chgData name="Sherif Khattab" userId="c83b1e15-36f3-4f46-aceb-05aac24c545e" providerId="ADAL" clId="{68922303-928D-411F-A7C3-3BB84E857E8F}" dt="2021-02-25T15:54:37.700" v="373"/>
          <ac:grpSpMkLst>
            <pc:docMk/>
            <pc:sldMk cId="1298367991" sldId="479"/>
            <ac:grpSpMk id="34" creationId="{FD759F7E-FBCA-4A87-8D46-5BA0472855E5}"/>
          </ac:grpSpMkLst>
        </pc:grpChg>
        <pc:grpChg chg="del mod">
          <ac:chgData name="Sherif Khattab" userId="c83b1e15-36f3-4f46-aceb-05aac24c545e" providerId="ADAL" clId="{68922303-928D-411F-A7C3-3BB84E857E8F}" dt="2021-02-25T15:54:45.629" v="379"/>
          <ac:grpSpMkLst>
            <pc:docMk/>
            <pc:sldMk cId="1298367991" sldId="479"/>
            <ac:grpSpMk id="39" creationId="{8884DC94-EC0A-49D8-8BC3-5BA284597E2C}"/>
          </ac:grpSpMkLst>
        </pc:grpChg>
        <pc:grpChg chg="del mod">
          <ac:chgData name="Sherif Khattab" userId="c83b1e15-36f3-4f46-aceb-05aac24c545e" providerId="ADAL" clId="{68922303-928D-411F-A7C3-3BB84E857E8F}" dt="2021-02-25T15:54:52.951" v="386"/>
          <ac:grpSpMkLst>
            <pc:docMk/>
            <pc:sldMk cId="1298367991" sldId="479"/>
            <ac:grpSpMk id="45" creationId="{BB8117D2-1C32-4404-B40E-166A284F3797}"/>
          </ac:grpSpMkLst>
        </pc:grpChg>
        <pc:grpChg chg="del mod">
          <ac:chgData name="Sherif Khattab" userId="c83b1e15-36f3-4f46-aceb-05aac24c545e" providerId="ADAL" clId="{68922303-928D-411F-A7C3-3BB84E857E8F}" dt="2021-02-25T15:55:00.040" v="391"/>
          <ac:grpSpMkLst>
            <pc:docMk/>
            <pc:sldMk cId="1298367991" sldId="479"/>
            <ac:grpSpMk id="52" creationId="{908157AB-8EE1-4DF0-AC20-4B7C15EAF312}"/>
          </ac:grpSpMkLst>
        </pc:grpChg>
        <pc:grpChg chg="add del mod">
          <ac:chgData name="Sherif Khattab" userId="c83b1e15-36f3-4f46-aceb-05aac24c545e" providerId="ADAL" clId="{68922303-928D-411F-A7C3-3BB84E857E8F}" dt="2021-02-25T15:57:51.172" v="447" actId="478"/>
          <ac:grpSpMkLst>
            <pc:docMk/>
            <pc:sldMk cId="1298367991" sldId="479"/>
            <ac:grpSpMk id="57" creationId="{0DF247D0-2626-4303-8859-B0EB2FAAAD95}"/>
          </ac:grpSpMkLst>
        </pc:grpChg>
        <pc:grpChg chg="add del mod">
          <ac:chgData name="Sherif Khattab" userId="c83b1e15-36f3-4f46-aceb-05aac24c545e" providerId="ADAL" clId="{68922303-928D-411F-A7C3-3BB84E857E8F}" dt="2021-02-25T15:57:51.815" v="449" actId="478"/>
          <ac:grpSpMkLst>
            <pc:docMk/>
            <pc:sldMk cId="1298367991" sldId="479"/>
            <ac:grpSpMk id="60" creationId="{6707E280-D028-4759-B232-0EB84D4D5829}"/>
          </ac:grpSpMkLst>
        </pc:grpChg>
        <pc:grpChg chg="add del mod">
          <ac:chgData name="Sherif Khattab" userId="c83b1e15-36f3-4f46-aceb-05aac24c545e" providerId="ADAL" clId="{68922303-928D-411F-A7C3-3BB84E857E8F}" dt="2021-02-25T15:57:51.426" v="448" actId="478"/>
          <ac:grpSpMkLst>
            <pc:docMk/>
            <pc:sldMk cId="1298367991" sldId="479"/>
            <ac:grpSpMk id="18439" creationId="{C5E5857F-ECB7-4147-B72E-7DD1118AF209}"/>
          </ac:grpSpMkLst>
        </pc:grpChg>
        <pc:grpChg chg="add del mod">
          <ac:chgData name="Sherif Khattab" userId="c83b1e15-36f3-4f46-aceb-05aac24c545e" providerId="ADAL" clId="{68922303-928D-411F-A7C3-3BB84E857E8F}" dt="2021-02-25T15:57:53.780" v="459"/>
          <ac:grpSpMkLst>
            <pc:docMk/>
            <pc:sldMk cId="1298367991" sldId="479"/>
            <ac:grpSpMk id="18446" creationId="{AE463B91-694F-400B-B235-4DE99B09CD17}"/>
          </ac:grpSpMkLst>
        </pc:grpChg>
        <pc:grpChg chg="add del 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49" creationId="{78D08A37-5F23-4F25-9EA5-0DF0792A24CC}"/>
          </ac:grpSpMkLst>
        </pc:grpChg>
        <pc:grpChg chg="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53" creationId="{02766C6C-2C98-4CD8-9B4E-69FEB1C4DA67}"/>
          </ac:grpSpMkLst>
        </pc:grpChg>
        <pc:grpChg chg="mod">
          <ac:chgData name="Sherif Khattab" userId="c83b1e15-36f3-4f46-aceb-05aac24c545e" providerId="ADAL" clId="{68922303-928D-411F-A7C3-3BB84E857E8F}" dt="2021-02-25T15:58:06.260" v="477"/>
          <ac:grpSpMkLst>
            <pc:docMk/>
            <pc:sldMk cId="1298367991" sldId="479"/>
            <ac:grpSpMk id="18467" creationId="{B0748EFE-2E42-4BB1-B9FB-5ADCCA0C1DEF}"/>
          </ac:grpSpMkLst>
        </pc:grpChg>
        <pc:grpChg chg="del 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71" creationId="{4BB613DF-D616-4D1F-B6B2-9EAD2239FD81}"/>
          </ac:grpSpMkLst>
        </pc:grpChg>
        <pc:grpChg chg="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80" creationId="{755B2D74-C153-4778-B82F-B2999E31ED00}"/>
          </ac:grpSpMkLst>
        </pc:grpChg>
        <pc:graphicFrameChg chg="del mod">
          <ac:chgData name="Sherif Khattab" userId="c83b1e15-36f3-4f46-aceb-05aac24c545e" providerId="ADAL" clId="{68922303-928D-411F-A7C3-3BB84E857E8F}" dt="2021-02-25T15:55:38.093" v="404" actId="478"/>
          <ac:graphicFrameMkLst>
            <pc:docMk/>
            <pc:sldMk cId="1298367991" sldId="479"/>
            <ac:graphicFrameMk id="18435" creationId="{E649380A-CE1F-4021-A060-3DE112829840}"/>
          </ac:graphicFrameMkLst>
        </pc:graphicFrame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" creationId="{6D158377-7B9B-4AD9-92E1-A74211609E5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" creationId="{13E03E3D-3998-47FB-83A3-54B27A446E8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6" creationId="{A000D121-B146-48A3-88D0-224F6E169328}"/>
          </ac:inkMkLst>
        </pc:inkChg>
        <pc:inkChg chg="add mod topLvl">
          <ac:chgData name="Sherif Khattab" userId="c83b1e15-36f3-4f46-aceb-05aac24c545e" providerId="ADAL" clId="{68922303-928D-411F-A7C3-3BB84E857E8F}" dt="2021-02-25T15:56:38.729" v="408" actId="34122"/>
          <ac:inkMkLst>
            <pc:docMk/>
            <pc:sldMk cId="1298367991" sldId="479"/>
            <ac:inkMk id="35" creationId="{2B59972C-2A8F-4423-BB09-46253C28E4E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6" creationId="{0C270FDC-B62F-403B-99FE-63A365C60C9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7" creationId="{331B95B2-734F-412B-86C5-C481E40E94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8" creationId="{8A81C683-DBC7-4624-80FE-EDF04879A4F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0" creationId="{075600B7-D8CD-4483-A377-1D8E962D5D10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1" creationId="{568CA73B-963E-4C6D-8487-D1D145FBFA6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2" creationId="{199B56FD-6CBB-4F9D-A75D-1582A1E03FA6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3" creationId="{B2C0614F-E153-4723-9A71-DE186FB05214}"/>
          </ac:inkMkLst>
        </pc:inkChg>
        <pc:inkChg chg="add del mod topLvl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4" creationId="{BD76B29B-41B4-46C2-87A3-E6BFEBA6ACD3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6" creationId="{F9288241-2527-4843-957B-ECD1D425BA97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7" creationId="{7A4EA537-A6BD-4FF2-BD2F-C8D02EAB7B01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8" creationId="{90D12393-DEB7-4884-91FB-B3BD58F5FBC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9" creationId="{CD967B39-AE00-4D72-8067-D90884EED3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0" creationId="{0E29A92B-C51F-4785-AADE-5B0B79FD8B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1" creationId="{779D9130-3262-4DEF-B1A4-28DF5DA8A5FE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3" creationId="{92AA2EEB-3CDD-48D1-A043-C7E56747B7B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4" creationId="{54C9833E-5199-46D3-8284-1A6A1FAF72AF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5" creationId="{832AEE2A-99B4-4FC9-925D-FDA8F64217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6" creationId="{02C6D373-8291-42A6-842D-96C21DEE7D2F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8" creationId="{CC81F665-DA3A-4B97-8AEE-F0BEBA86C43C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9" creationId="{777F29CF-DE9D-4273-957E-D3B6AF6230B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1" creationId="{104CFC78-A710-4FB4-87F3-1AEC300DD153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2" creationId="{C73081E3-B37F-41F7-BC59-CEC4323F1CC2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3" creationId="{3664BB81-4CD2-4348-89CB-18E90890933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2" creationId="{7220F253-DE72-48D5-8A7B-DB49F595BB78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6" creationId="{306384ED-BBEF-4385-9184-EE75C1AC0144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7" creationId="{6E62B13B-88F5-4A5F-892C-830056750221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8" creationId="{8D1F1781-33A4-4E90-B594-88AB355F21B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0" creationId="{575BC59A-A256-4028-8E92-6E6C05B94B3B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1" creationId="{4CAD02D7-143D-46CF-AF8E-A0AFD0A18BB9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2" creationId="{8CB58FCF-C76D-45C2-B370-A86F32E5258D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3" creationId="{59443C6B-27ED-4A70-BA8C-3661E2F2F820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4" creationId="{7C8C0CDD-5FEE-4567-BBD5-97E090E4FC6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5" creationId="{03E86C08-9B59-4EE7-A3C3-4755D66A7B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7" creationId="{72EBCF5A-647C-471A-95CD-ABB23CD8E638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8" creationId="{6AF62A84-9BD1-461E-AF45-9F7E049CBE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0" creationId="{273FE0CF-1CC0-404D-88CF-302F00A81F9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1" creationId="{DCE68424-748D-4AE7-A6EB-F608A523E0C2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2" creationId="{9F1C6A05-4265-410C-AD9A-19A8807C1ABF}"/>
          </ac:inkMkLst>
        </pc:inkChg>
        <pc:inkChg chg="add del">
          <ac:chgData name="Sherif Khattab" userId="c83b1e15-36f3-4f46-aceb-05aac24c545e" providerId="ADAL" clId="{68922303-928D-411F-A7C3-3BB84E857E8F}" dt="2021-02-25T15:57:55.014" v="464" actId="9405"/>
          <ac:inkMkLst>
            <pc:docMk/>
            <pc:sldMk cId="1298367991" sldId="479"/>
            <ac:inkMk id="18454" creationId="{E8E3E202-DB25-40EF-BE73-FADCD755FED4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5" creationId="{0F6974C9-1818-435E-931D-6FD818010EB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6" creationId="{193D5C91-0611-4108-A85E-08BB1888AD5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7" creationId="{C9A788CA-57EE-4307-BECE-0FE3B22B4788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8" creationId="{EE27702C-3F76-4FF0-984A-4006C2E5B2BF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9" creationId="{6F29652A-72D2-4E1A-890F-F26A01C7993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0" creationId="{ABF8B982-FB1F-4754-AD7E-4BC30F3861A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1" creationId="{0BE2E413-25E2-4CB8-9CA1-42CF8F1F30F6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2" creationId="{AE90A567-A368-42A6-B4B4-0EBB2F329DDA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3" creationId="{4218EBAE-EFC7-43C3-88C9-3C3CDCFE160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4" creationId="{9E3A5BFE-0852-4D19-94B7-7AC670826CF3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5" creationId="{DB0151E0-B595-46E3-A3A2-979C7F164A5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6" creationId="{B3AE26BA-0681-47B4-9F57-DCBE943AD35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8" creationId="{2664B0AF-A42B-49DA-A110-66A114F8E99F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9" creationId="{6D43DED0-212C-4B27-84C1-3A14AABCB31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0" creationId="{17662319-2B1E-4741-98B2-F705C958F824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2" creationId="{B00CE080-968C-46B9-A76F-D697ADF769CB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3" creationId="{44B0C968-4596-4A44-A74F-CE77FA0B6A6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4" creationId="{B5BB2221-B377-4A1D-8711-0DEC2ADBF41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5" creationId="{67AA70A7-C34E-4BBC-9CE4-7A1F59230D8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6" creationId="{685F3C27-513D-4757-8A59-41018064445A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7" creationId="{5F9474BF-FDF8-4C5A-9BA1-2CD668ABF64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8" creationId="{A6281505-FA1F-4514-9147-C09673F2F5D6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9" creationId="{DA492B8C-ADF4-461F-AC24-C6962A6E03E8}"/>
          </ac:inkMkLst>
        </pc:inkChg>
        <pc:cxnChg chg="add del mod">
          <ac:chgData name="Sherif Khattab" userId="c83b1e15-36f3-4f46-aceb-05aac24c545e" providerId="ADAL" clId="{68922303-928D-411F-A7C3-3BB84E857E8F}" dt="2021-02-25T15:56:40.759" v="409" actId="34122"/>
          <ac:cxnSpMkLst>
            <pc:docMk/>
            <pc:sldMk cId="1298367991" sldId="479"/>
            <ac:cxnSpMk id="141" creationId="{D22756FE-B8DE-46F6-B722-8EC13253C9E5}"/>
          </ac:cxnSpMkLst>
        </pc:cxnChg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35438083" sldId="48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057102088" sldId="48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447634280" sldId="48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53139649" sldId="48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25073586" sldId="485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383821824" sldId="486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452566324" sldId="487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944056640" sldId="488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287903914" sldId="489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98407738" sldId="490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56847625" sldId="49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724765287" sldId="49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4152191741" sldId="49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631551235" sldId="49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502517520" sldId="495"/>
        </pc:sldMkLst>
      </pc:sldChg>
      <pc:sldChg chg="addSp delSp modSp add mod">
        <pc:chgData name="Sherif Khattab" userId="c83b1e15-36f3-4f46-aceb-05aac24c545e" providerId="ADAL" clId="{68922303-928D-411F-A7C3-3BB84E857E8F}" dt="2021-02-25T15:34:19.728" v="85"/>
        <pc:sldMkLst>
          <pc:docMk/>
          <pc:sldMk cId="2987249071" sldId="523"/>
        </pc:sldMkLst>
        <pc:grpChg chg="mod">
          <ac:chgData name="Sherif Khattab" userId="c83b1e15-36f3-4f46-aceb-05aac24c545e" providerId="ADAL" clId="{68922303-928D-411F-A7C3-3BB84E857E8F}" dt="2021-02-25T15:29:15.413" v="9" actId="1076"/>
          <ac:grpSpMkLst>
            <pc:docMk/>
            <pc:sldMk cId="2987249071" sldId="523"/>
            <ac:grpSpMk id="8" creationId="{FD2C3776-ED61-4F82-A7E4-1CD1A4DD5B67}"/>
          </ac:grpSpMkLst>
        </pc:grpChg>
        <pc:grpChg chg="del mod">
          <ac:chgData name="Sherif Khattab" userId="c83b1e15-36f3-4f46-aceb-05aac24c545e" providerId="ADAL" clId="{68922303-928D-411F-A7C3-3BB84E857E8F}" dt="2021-02-25T15:33:43.624" v="71" actId="478"/>
          <ac:grpSpMkLst>
            <pc:docMk/>
            <pc:sldMk cId="2987249071" sldId="523"/>
            <ac:grpSpMk id="14" creationId="{9D8C65BA-CCAB-4BFA-927D-670441551D9F}"/>
          </ac:grpSpMkLst>
        </pc:grpChg>
        <pc:grpChg chg="add mod">
          <ac:chgData name="Sherif Khattab" userId="c83b1e15-36f3-4f46-aceb-05aac24c545e" providerId="ADAL" clId="{68922303-928D-411F-A7C3-3BB84E857E8F}" dt="2021-02-25T15:34:19.728" v="85"/>
          <ac:grpSpMkLst>
            <pc:docMk/>
            <pc:sldMk cId="2987249071" sldId="523"/>
            <ac:grpSpMk id="25" creationId="{89A2C382-DDE8-4979-9371-F31E1E37EA2F}"/>
          </ac:grpSpMkLst>
        </pc:grpChg>
        <pc:graphicFrameChg chg="modGraphic">
          <ac:chgData name="Sherif Khattab" userId="c83b1e15-36f3-4f46-aceb-05aac24c545e" providerId="ADAL" clId="{68922303-928D-411F-A7C3-3BB84E857E8F}" dt="2021-02-25T15:31:24.385" v="39" actId="404"/>
          <ac:graphicFrameMkLst>
            <pc:docMk/>
            <pc:sldMk cId="2987249071" sldId="523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29:03.278" v="8" actId="9405"/>
          <ac:inkMkLst>
            <pc:docMk/>
            <pc:sldMk cId="2987249071" sldId="523"/>
            <ac:inkMk id="9" creationId="{32CA201C-CD8F-4135-9A04-D98D9C59B51E}"/>
          </ac:inkMkLst>
        </pc:inkChg>
        <pc:inkChg chg="add">
          <ac:chgData name="Sherif Khattab" userId="c83b1e15-36f3-4f46-aceb-05aac24c545e" providerId="ADAL" clId="{68922303-928D-411F-A7C3-3BB84E857E8F}" dt="2021-02-25T15:30:38.561" v="30" actId="9405"/>
          <ac:inkMkLst>
            <pc:docMk/>
            <pc:sldMk cId="2987249071" sldId="523"/>
            <ac:inkMk id="10" creationId="{30A16CE9-0F5C-4FA3-91B1-451828870270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1" creationId="{12BFA0B0-D5A0-48E6-91FB-E576D565737B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2" creationId="{98631044-16FF-43B6-A3BE-76C07DC59EAC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3" creationId="{A8E01F24-CCCE-4057-BAF6-63C7E857480F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6" creationId="{4E63D1DC-9E63-426E-AA8D-DE1DED1449D8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7" creationId="{DCD879A5-2FCA-4AAF-80B1-21208679495E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8" creationId="{EAE8D645-089F-40F7-B206-2847DB97963E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8.153" v="84"/>
        <pc:sldMkLst>
          <pc:docMk/>
          <pc:sldMk cId="1810255753" sldId="524"/>
        </pc:sldMkLst>
        <pc:grpChg chg="add del mod">
          <ac:chgData name="Sherif Khattab" userId="c83b1e15-36f3-4f46-aceb-05aac24c545e" providerId="ADAL" clId="{68922303-928D-411F-A7C3-3BB84E857E8F}" dt="2021-02-25T15:33:49.112" v="72" actId="478"/>
          <ac:grpSpMkLst>
            <pc:docMk/>
            <pc:sldMk cId="1810255753" sldId="524"/>
            <ac:grpSpMk id="21" creationId="{67442B0B-3955-42E6-A396-4BAABDDC78C4}"/>
          </ac:grpSpMkLst>
        </pc:grpChg>
        <pc:grpChg chg="add mod">
          <ac:chgData name="Sherif Khattab" userId="c83b1e15-36f3-4f46-aceb-05aac24c545e" providerId="ADAL" clId="{68922303-928D-411F-A7C3-3BB84E857E8F}" dt="2021-02-25T15:34:18.153" v="84"/>
          <ac:grpSpMkLst>
            <pc:docMk/>
            <pc:sldMk cId="1810255753" sldId="524"/>
            <ac:grpSpMk id="25" creationId="{4ABA285F-8960-41BF-A56B-4C16BF7D0C2C}"/>
          </ac:grpSpMkLst>
        </pc:grpChg>
        <pc:graphicFrameChg chg="mod modGraphic">
          <ac:chgData name="Sherif Khattab" userId="c83b1e15-36f3-4f46-aceb-05aac24c545e" providerId="ADAL" clId="{68922303-928D-411F-A7C3-3BB84E857E8F}" dt="2021-02-25T15:31:34.305" v="41"/>
          <ac:graphicFrameMkLst>
            <pc:docMk/>
            <pc:sldMk cId="1810255753" sldId="524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1:06.429" v="31" actId="9405"/>
          <ac:inkMkLst>
            <pc:docMk/>
            <pc:sldMk cId="1810255753" sldId="524"/>
            <ac:inkMk id="10" creationId="{40B19F6C-F73C-4460-9363-8D9355340790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2" creationId="{7A439D6E-755A-4F82-BB80-9610EAC8E0CA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3" creationId="{178839B5-CB34-4F9F-A979-911C94F8BE7D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4" creationId="{9BEFEA33-7F16-4E25-A550-EB450776C1E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6" creationId="{8C344F7A-7ABF-4E21-BCE5-C99CF6F1C8A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7" creationId="{4C24BD71-CD28-4CF3-8E20-D7A2882D857C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8" creationId="{38A4DDD9-B8AC-4930-8FED-67E24A25EF97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6.581" v="83"/>
        <pc:sldMkLst>
          <pc:docMk/>
          <pc:sldMk cId="1613586742" sldId="525"/>
        </pc:sldMkLst>
        <pc:grpChg chg="mod">
          <ac:chgData name="Sherif Khattab" userId="c83b1e15-36f3-4f46-aceb-05aac24c545e" providerId="ADAL" clId="{68922303-928D-411F-A7C3-3BB84E857E8F}" dt="2021-02-25T15:29:49.257" v="18" actId="1076"/>
          <ac:grpSpMkLst>
            <pc:docMk/>
            <pc:sldMk cId="1613586742" sldId="525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1.494" v="73" actId="478"/>
          <ac:grpSpMkLst>
            <pc:docMk/>
            <pc:sldMk cId="1613586742" sldId="525"/>
            <ac:grpSpMk id="20" creationId="{29E83F95-FADA-46DA-9E0A-F2F58EA14C39}"/>
          </ac:grpSpMkLst>
        </pc:grpChg>
        <pc:grpChg chg="add mod">
          <ac:chgData name="Sherif Khattab" userId="c83b1e15-36f3-4f46-aceb-05aac24c545e" providerId="ADAL" clId="{68922303-928D-411F-A7C3-3BB84E857E8F}" dt="2021-02-25T15:34:16.581" v="83"/>
          <ac:grpSpMkLst>
            <pc:docMk/>
            <pc:sldMk cId="1613586742" sldId="525"/>
            <ac:grpSpMk id="24" creationId="{489B8F4D-A971-4AC9-B6EF-A5C551617145}"/>
          </ac:grpSpMkLst>
        </pc:grpChg>
        <pc:graphicFrameChg chg="mod">
          <ac:chgData name="Sherif Khattab" userId="c83b1e15-36f3-4f46-aceb-05aac24c545e" providerId="ADAL" clId="{68922303-928D-411F-A7C3-3BB84E857E8F}" dt="2021-02-25T15:31:40.347" v="43"/>
          <ac:graphicFrameMkLst>
            <pc:docMk/>
            <pc:sldMk cId="1613586742" sldId="525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1" creationId="{515A8D86-A84F-469F-866E-094EB73D098F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2" creationId="{423DABC6-65AC-4100-8B6D-F9BD0F1B7495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3" creationId="{541FE2EA-0860-49F5-B912-A26A433C7BF0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5" creationId="{24CED470-DC83-4705-BBE5-EBFD77021D67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6" creationId="{96D046AA-1700-46B1-8312-DFD772301AEF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7" creationId="{BB84EB2C-8438-43B7-9F18-F5023780B5D2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4.848" v="82"/>
        <pc:sldMkLst>
          <pc:docMk/>
          <pc:sldMk cId="1883276906" sldId="526"/>
        </pc:sldMkLst>
        <pc:grpChg chg="mod">
          <ac:chgData name="Sherif Khattab" userId="c83b1e15-36f3-4f46-aceb-05aac24c545e" providerId="ADAL" clId="{68922303-928D-411F-A7C3-3BB84E857E8F}" dt="2021-02-25T15:32:15.622" v="47" actId="1076"/>
          <ac:grpSpMkLst>
            <pc:docMk/>
            <pc:sldMk cId="1883276906" sldId="526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2:09.387" v="46" actId="1076"/>
          <ac:grpSpMkLst>
            <pc:docMk/>
            <pc:sldMk cId="1883276906" sldId="526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4.130" v="74" actId="478"/>
          <ac:grpSpMkLst>
            <pc:docMk/>
            <pc:sldMk cId="1883276906" sldId="526"/>
            <ac:grpSpMk id="20" creationId="{58A023F6-A0E6-4E6D-AE80-C65134382A15}"/>
          </ac:grpSpMkLst>
        </pc:grpChg>
        <pc:grpChg chg="add mod">
          <ac:chgData name="Sherif Khattab" userId="c83b1e15-36f3-4f46-aceb-05aac24c545e" providerId="ADAL" clId="{68922303-928D-411F-A7C3-3BB84E857E8F}" dt="2021-02-25T15:34:14.848" v="82"/>
          <ac:grpSpMkLst>
            <pc:docMk/>
            <pc:sldMk cId="1883276906" sldId="526"/>
            <ac:grpSpMk id="24" creationId="{04C9EF9F-7D9B-4062-B47B-A74A7B936CE9}"/>
          </ac:grpSpMkLst>
        </pc:grpChg>
        <pc:graphicFrameChg chg="mod">
          <ac:chgData name="Sherif Khattab" userId="c83b1e15-36f3-4f46-aceb-05aac24c545e" providerId="ADAL" clId="{68922303-928D-411F-A7C3-3BB84E857E8F}" dt="2021-02-25T15:31:46.104" v="45"/>
          <ac:graphicFrameMkLst>
            <pc:docMk/>
            <pc:sldMk cId="1883276906" sldId="526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1" creationId="{77FE3DB1-9F4D-4F26-9882-6C6E04C3F948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2" creationId="{3D3AF6BD-F255-4EE8-9788-0DB512EE0020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3" creationId="{694CC1EF-1049-4F73-B6DB-FB0EE7DEAE06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5" creationId="{5A70E83D-56D3-48BC-9DA5-65F365CB343A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6" creationId="{D120F32B-983D-4830-AC0B-C1C3D662C164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7" creationId="{1A1E20DD-46B9-4F79-9CDE-E864A6761CF7}"/>
          </ac:inkMkLst>
        </pc:inkChg>
      </pc:sldChg>
      <pc:sldChg chg="addSp modSp add mod">
        <pc:chgData name="Sherif Khattab" userId="c83b1e15-36f3-4f46-aceb-05aac24c545e" providerId="ADAL" clId="{68922303-928D-411F-A7C3-3BB84E857E8F}" dt="2021-02-25T15:34:22.555" v="86"/>
        <pc:sldMkLst>
          <pc:docMk/>
          <pc:sldMk cId="725852215" sldId="527"/>
        </pc:sldMkLst>
        <pc:grpChg chg="add mod">
          <ac:chgData name="Sherif Khattab" userId="c83b1e15-36f3-4f46-aceb-05aac24c545e" providerId="ADAL" clId="{68922303-928D-411F-A7C3-3BB84E857E8F}" dt="2021-02-25T15:34:22.555" v="86"/>
          <ac:grpSpMkLst>
            <pc:docMk/>
            <pc:sldMk cId="725852215" sldId="527"/>
            <ac:grpSpMk id="20" creationId="{BE4A55BC-29E1-4DBF-A2B5-D0922C0878EF}"/>
          </ac:grpSpMkLst>
        </pc:grpChg>
        <pc:graphicFrameChg chg="mod modGraphic">
          <ac:chgData name="Sherif Khattab" userId="c83b1e15-36f3-4f46-aceb-05aac24c545e" providerId="ADAL" clId="{68922303-928D-411F-A7C3-3BB84E857E8F}" dt="2021-02-25T15:30:24.460" v="28" actId="14100"/>
          <ac:graphicFrameMkLst>
            <pc:docMk/>
            <pc:sldMk cId="725852215" sldId="527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0:31.854" v="29" actId="9405"/>
          <ac:inkMkLst>
            <pc:docMk/>
            <pc:sldMk cId="725852215" sldId="527"/>
            <ac:inkMk id="9" creationId="{18C9A629-B79B-4AE8-B4EF-F243FFC0A254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1" creationId="{BDB481F9-1233-4961-9298-2BA18315E469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2" creationId="{5B25E5E3-4315-430A-B075-C4730AF435F1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3" creationId="{E0B4384F-42BD-4E09-87D0-FC1D618F58DB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40.227" v="90"/>
        <pc:sldMkLst>
          <pc:docMk/>
          <pc:sldMk cId="2733511410" sldId="528"/>
        </pc:sldMkLst>
        <pc:grpChg chg="add del mod">
          <ac:chgData name="Sherif Khattab" userId="c83b1e15-36f3-4f46-aceb-05aac24c545e" providerId="ADAL" clId="{68922303-928D-411F-A7C3-3BB84E857E8F}" dt="2021-02-25T15:33:56.372" v="75" actId="478"/>
          <ac:grpSpMkLst>
            <pc:docMk/>
            <pc:sldMk cId="2733511410" sldId="528"/>
            <ac:grpSpMk id="22" creationId="{07197F5D-2AEE-4C22-86BB-DE79EB38B9A6}"/>
          </ac:grpSpMkLst>
        </pc:grpChg>
        <pc:grpChg chg="add mod">
          <ac:chgData name="Sherif Khattab" userId="c83b1e15-36f3-4f46-aceb-05aac24c545e" providerId="ADAL" clId="{68922303-928D-411F-A7C3-3BB84E857E8F}" dt="2021-02-25T15:34:13.239" v="81"/>
          <ac:grpSpMkLst>
            <pc:docMk/>
            <pc:sldMk cId="2733511410" sldId="528"/>
            <ac:grpSpMk id="26" creationId="{2C497391-EE2C-445E-BE41-DF000C073817}"/>
          </ac:grpSpMkLst>
        </pc:grpChg>
        <pc:grpChg chg="add mod">
          <ac:chgData name="Sherif Khattab" userId="c83b1e15-36f3-4f46-aceb-05aac24c545e" providerId="ADAL" clId="{68922303-928D-411F-A7C3-3BB84E857E8F}" dt="2021-02-25T15:34:40.227" v="90"/>
          <ac:grpSpMkLst>
            <pc:docMk/>
            <pc:sldMk cId="2733511410" sldId="528"/>
            <ac:grpSpMk id="30" creationId="{F5E86DA5-0912-4F72-AB6B-95DC9FA0CF23}"/>
          </ac:grpSpMkLst>
        </pc:grpChg>
        <pc:inkChg chg="add">
          <ac:chgData name="Sherif Khattab" userId="c83b1e15-36f3-4f46-aceb-05aac24c545e" providerId="ADAL" clId="{68922303-928D-411F-A7C3-3BB84E857E8F}" dt="2021-02-25T15:32:26.841" v="49" actId="9405"/>
          <ac:inkMkLst>
            <pc:docMk/>
            <pc:sldMk cId="2733511410" sldId="528"/>
            <ac:inkMk id="10" creationId="{CC4879D0-E4EF-43C2-8CE5-54B975817308}"/>
          </ac:inkMkLst>
        </pc:inkChg>
        <pc:inkChg chg="add">
          <ac:chgData name="Sherif Khattab" userId="c83b1e15-36f3-4f46-aceb-05aac24c545e" providerId="ADAL" clId="{68922303-928D-411F-A7C3-3BB84E857E8F}" dt="2021-02-25T15:32:28.992" v="50" actId="9405"/>
          <ac:inkMkLst>
            <pc:docMk/>
            <pc:sldMk cId="2733511410" sldId="528"/>
            <ac:inkMk id="11" creationId="{3E138234-CED9-453A-925F-2A290BA3818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3" creationId="{F5DFA5A9-217A-44F3-A55E-B10CA0A681B8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4" creationId="{C5044AE5-4F67-42A7-B8AF-648F8F30AD4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5" creationId="{236165A6-09C5-4318-BF1F-65A0761D2B12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7" creationId="{DF004C4D-17C0-4FA2-A5DB-44D4A641FF4E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8" creationId="{632434A5-4C94-4DF9-B515-DA174E41077D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9" creationId="{98599847-4B96-41EB-9B91-B77C3A8DF6EF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1" creationId="{3F3DC570-F831-4B9A-97D8-17659D9601A6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2" creationId="{6A6ED826-6AC9-46D9-99A0-89825DEBC252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3" creationId="{28744C6D-1548-4AB0-B1E7-64FE0873EDD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06.699" v="95" actId="9405"/>
        <pc:sldMkLst>
          <pc:docMk/>
          <pc:sldMk cId="2369676605" sldId="529"/>
        </pc:sldMkLst>
        <pc:grpChg chg="mod">
          <ac:chgData name="Sherif Khattab" userId="c83b1e15-36f3-4f46-aceb-05aac24c545e" providerId="ADAL" clId="{68922303-928D-411F-A7C3-3BB84E857E8F}" dt="2021-02-25T15:32:39.431" v="52" actId="1076"/>
          <ac:grpSpMkLst>
            <pc:docMk/>
            <pc:sldMk cId="2369676605" sldId="529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4:08.612" v="79" actId="1076"/>
          <ac:grpSpMkLst>
            <pc:docMk/>
            <pc:sldMk cId="2369676605" sldId="529"/>
            <ac:grpSpMk id="17" creationId="{3510D441-2B49-4B2D-82FB-411F93EFDB99}"/>
          </ac:grpSpMkLst>
        </pc:grpChg>
        <pc:grpChg chg="add del mod">
          <ac:chgData name="Sherif Khattab" userId="c83b1e15-36f3-4f46-aceb-05aac24c545e" providerId="ADAL" clId="{68922303-928D-411F-A7C3-3BB84E857E8F}" dt="2021-02-25T15:34:38.210" v="89" actId="21"/>
          <ac:grpSpMkLst>
            <pc:docMk/>
            <pc:sldMk cId="2369676605" sldId="529"/>
            <ac:grpSpMk id="22" creationId="{73883308-669B-4096-A6D6-48EDDBE95FC4}"/>
          </ac:grpSpMkLst>
        </pc:grpChg>
        <pc:grpChg chg="add mod">
          <ac:chgData name="Sherif Khattab" userId="c83b1e15-36f3-4f46-aceb-05aac24c545e" providerId="ADAL" clId="{68922303-928D-411F-A7C3-3BB84E857E8F}" dt="2021-02-25T15:34:42.935" v="91"/>
          <ac:grpSpMkLst>
            <pc:docMk/>
            <pc:sldMk cId="2369676605" sldId="529"/>
            <ac:grpSpMk id="32" creationId="{576641C3-C57D-4FCD-ACA2-942C5769B10B}"/>
          </ac:grpSpMkLst>
        </pc:grpChg>
        <pc:graphicFrameChg chg="modGraphic">
          <ac:chgData name="Sherif Khattab" userId="c83b1e15-36f3-4f46-aceb-05aac24c545e" providerId="ADAL" clId="{68922303-928D-411F-A7C3-3BB84E857E8F}" dt="2021-02-25T15:34:58.842" v="94" actId="20577"/>
          <ac:graphicFrameMkLst>
            <pc:docMk/>
            <pc:sldMk cId="2369676605" sldId="529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4:52.255" v="92" actId="478"/>
          <ac:inkMkLst>
            <pc:docMk/>
            <pc:sldMk cId="2369676605" sldId="529"/>
            <ac:inkMk id="11" creationId="{3E138234-CED9-453A-925F-2A290BA38180}"/>
          </ac:inkMkLst>
        </pc:inkChg>
        <pc:inkChg chg="add del">
          <ac:chgData name="Sherif Khattab" userId="c83b1e15-36f3-4f46-aceb-05aac24c545e" providerId="ADAL" clId="{68922303-928D-411F-A7C3-3BB84E857E8F}" dt="2021-02-25T15:33:26.863" v="65" actId="9405"/>
          <ac:inkMkLst>
            <pc:docMk/>
            <pc:sldMk cId="2369676605" sldId="529"/>
            <ac:inkMk id="12" creationId="{9BA5A6F2-92B8-44C2-817A-17D4828E5163}"/>
          </ac:inkMkLst>
        </pc:inkChg>
        <pc:inkChg chg="add del">
          <ac:chgData name="Sherif Khattab" userId="c83b1e15-36f3-4f46-aceb-05aac24c545e" providerId="ADAL" clId="{68922303-928D-411F-A7C3-3BB84E857E8F}" dt="2021-02-25T15:34:06.384" v="78" actId="478"/>
          <ac:inkMkLst>
            <pc:docMk/>
            <pc:sldMk cId="2369676605" sldId="529"/>
            <ac:inkMk id="13" creationId="{543FE872-ACD5-42F1-AF47-4F684A79D2DC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4" creationId="{C17CE659-A06C-489D-A038-E7FC9659C440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5" creationId="{C5345B72-330D-494E-BA0B-6AEE0655AABE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6" creationId="{B0775E72-49B3-469B-A372-35E43925E4EA}"/>
          </ac:inkMkLst>
        </pc:inkChg>
        <pc:inkChg chg="add">
          <ac:chgData name="Sherif Khattab" userId="c83b1e15-36f3-4f46-aceb-05aac24c545e" providerId="ADAL" clId="{68922303-928D-411F-A7C3-3BB84E857E8F}" dt="2021-02-25T15:35:06.699" v="95" actId="9405"/>
          <ac:inkMkLst>
            <pc:docMk/>
            <pc:sldMk cId="2369676605" sldId="529"/>
            <ac:inkMk id="18" creationId="{C95178F8-2283-4681-9458-00A9BD73E4EF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3" creationId="{F8835861-0667-48A3-8E3D-B199E8440B15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4" creationId="{730B2DFB-A984-453E-9B28-8F03F8428363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5" creationId="{1E5583D5-15E7-4E3D-84B3-E4995ED99077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3" creationId="{2FDD1CF8-60EB-4170-BFDA-558A101495F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4" creationId="{32A47678-19D3-46C9-BEB4-D5C994E19D2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5" creationId="{0C53EE76-8464-4E3D-8E31-06147658738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50.642" v="106"/>
        <pc:sldMkLst>
          <pc:docMk/>
          <pc:sldMk cId="2849079961" sldId="530"/>
        </pc:sldMkLst>
        <pc:grpChg chg="mod">
          <ac:chgData name="Sherif Khattab" userId="c83b1e15-36f3-4f46-aceb-05aac24c545e" providerId="ADAL" clId="{68922303-928D-411F-A7C3-3BB84E857E8F}" dt="2021-02-25T15:35:27.564" v="99" actId="1076"/>
          <ac:grpSpMkLst>
            <pc:docMk/>
            <pc:sldMk cId="2849079961" sldId="530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5:20.984" v="98" actId="1076"/>
          <ac:grpSpMkLst>
            <pc:docMk/>
            <pc:sldMk cId="2849079961" sldId="530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5:50.642" v="106"/>
          <ac:grpSpMkLst>
            <pc:docMk/>
            <pc:sldMk cId="2849079961" sldId="530"/>
            <ac:grpSpMk id="22" creationId="{CDE3D77A-937B-48C1-8D38-4F443B732E84}"/>
          </ac:grpSpMkLst>
        </pc:grpChg>
        <pc:inkChg chg="add">
          <ac:chgData name="Sherif Khattab" userId="c83b1e15-36f3-4f46-aceb-05aac24c545e" providerId="ADAL" clId="{68922303-928D-411F-A7C3-3BB84E857E8F}" dt="2021-02-25T15:35:42.367" v="100" actId="9405"/>
          <ac:inkMkLst>
            <pc:docMk/>
            <pc:sldMk cId="2849079961" sldId="530"/>
            <ac:inkMk id="11" creationId="{8618FCC5-C92D-4747-B4F4-CF36073CE727}"/>
          </ac:inkMkLst>
        </pc:inkChg>
        <pc:inkChg chg="add">
          <ac:chgData name="Sherif Khattab" userId="c83b1e15-36f3-4f46-aceb-05aac24c545e" providerId="ADAL" clId="{68922303-928D-411F-A7C3-3BB84E857E8F}" dt="2021-02-25T15:35:46.157" v="101" actId="9405"/>
          <ac:inkMkLst>
            <pc:docMk/>
            <pc:sldMk cId="2849079961" sldId="530"/>
            <ac:inkMk id="12" creationId="{963CCEE0-47C6-4C91-845F-232C86172F1B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3" creationId="{E39090CA-70A8-45C3-A557-186B0734F8F8}"/>
          </ac:inkMkLst>
        </pc:inkChg>
        <pc:inkChg chg="del">
          <ac:chgData name="Sherif Khattab" userId="c83b1e15-36f3-4f46-aceb-05aac24c545e" providerId="ADAL" clId="{68922303-928D-411F-A7C3-3BB84E857E8F}" dt="2021-02-25T15:35:18.476" v="97" actId="478"/>
          <ac:inkMkLst>
            <pc:docMk/>
            <pc:sldMk cId="2849079961" sldId="530"/>
            <ac:inkMk id="18" creationId="{C95178F8-2283-4681-9458-00A9BD73E4EF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9" creationId="{ED8162B8-C7A5-40AE-A15F-2CB0C2596BC4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0" creationId="{EE2257D2-70ED-4903-A214-8F0BC3FC10DC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1" creationId="{7D60A6FE-6F6F-4A04-AED8-67E9DB5D8231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21.935" v="119" actId="9405"/>
        <pc:sldMkLst>
          <pc:docMk/>
          <pc:sldMk cId="198862008" sldId="531"/>
        </pc:sldMkLst>
        <pc:grpChg chg="mod">
          <ac:chgData name="Sherif Khattab" userId="c83b1e15-36f3-4f46-aceb-05aac24c545e" providerId="ADAL" clId="{68922303-928D-411F-A7C3-3BB84E857E8F}" dt="2021-02-25T15:36:01.268" v="109" actId="1076"/>
          <ac:grpSpMkLst>
            <pc:docMk/>
            <pc:sldMk cId="198862008" sldId="531"/>
            <ac:grpSpMk id="8" creationId="{FD2C3776-ED61-4F82-A7E4-1CD1A4DD5B67}"/>
          </ac:grpSpMkLst>
        </pc:grpChg>
        <pc:graphicFrameChg chg="modGraphic">
          <ac:chgData name="Sherif Khattab" userId="c83b1e15-36f3-4f46-aceb-05aac24c545e" providerId="ADAL" clId="{68922303-928D-411F-A7C3-3BB84E857E8F}" dt="2021-02-25T15:36:17.253" v="116" actId="14100"/>
          <ac:graphicFrameMkLst>
            <pc:docMk/>
            <pc:sldMk cId="198862008" sldId="531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5:57.862" v="108" actId="478"/>
          <ac:inkMkLst>
            <pc:docMk/>
            <pc:sldMk cId="198862008" sldId="531"/>
            <ac:inkMk id="12" creationId="{963CCEE0-47C6-4C91-845F-232C86172F1B}"/>
          </ac:inkMkLst>
        </pc:inkChg>
        <pc:inkChg chg="add del">
          <ac:chgData name="Sherif Khattab" userId="c83b1e15-36f3-4f46-aceb-05aac24c545e" providerId="ADAL" clId="{68922303-928D-411F-A7C3-3BB84E857E8F}" dt="2021-02-25T15:36:19.291" v="118" actId="9405"/>
          <ac:inkMkLst>
            <pc:docMk/>
            <pc:sldMk cId="198862008" sldId="531"/>
            <ac:inkMk id="18" creationId="{FBDFFF6B-147F-4763-9DCA-107578AF893C}"/>
          </ac:inkMkLst>
        </pc:inkChg>
        <pc:inkChg chg="add">
          <ac:chgData name="Sherif Khattab" userId="c83b1e15-36f3-4f46-aceb-05aac24c545e" providerId="ADAL" clId="{68922303-928D-411F-A7C3-3BB84E857E8F}" dt="2021-02-25T15:36:21.935" v="119" actId="9405"/>
          <ac:inkMkLst>
            <pc:docMk/>
            <pc:sldMk cId="198862008" sldId="531"/>
            <ac:inkMk id="23" creationId="{93355A70-1799-4574-A335-EC3E21B1681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51.907" v="129"/>
        <pc:sldMkLst>
          <pc:docMk/>
          <pc:sldMk cId="3242586881" sldId="532"/>
        </pc:sldMkLst>
        <pc:grpChg chg="mod">
          <ac:chgData name="Sherif Khattab" userId="c83b1e15-36f3-4f46-aceb-05aac24c545e" providerId="ADAL" clId="{68922303-928D-411F-A7C3-3BB84E857E8F}" dt="2021-02-25T15:36:39.032" v="123" actId="1076"/>
          <ac:grpSpMkLst>
            <pc:docMk/>
            <pc:sldMk cId="3242586881" sldId="532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6:33.770" v="122" actId="1076"/>
          <ac:grpSpMkLst>
            <pc:docMk/>
            <pc:sldMk cId="3242586881" sldId="532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6:51.907" v="129"/>
          <ac:grpSpMkLst>
            <pc:docMk/>
            <pc:sldMk cId="3242586881" sldId="532"/>
            <ac:grpSpMk id="27" creationId="{A434D193-5B48-48C3-B801-EA48B1068A9F}"/>
          </ac:grpSpMkLst>
        </pc:grpChg>
        <pc:inkChg chg="add">
          <ac:chgData name="Sherif Khattab" userId="c83b1e15-36f3-4f46-aceb-05aac24c545e" providerId="ADAL" clId="{68922303-928D-411F-A7C3-3BB84E857E8F}" dt="2021-02-25T15:36:42.783" v="124" actId="9405"/>
          <ac:inkMkLst>
            <pc:docMk/>
            <pc:sldMk cId="3242586881" sldId="532"/>
            <ac:inkMk id="12" creationId="{0F6006B0-A710-40F5-BDD2-5F6B18F1A8E9}"/>
          </ac:inkMkLst>
        </pc:inkChg>
        <pc:inkChg chg="add">
          <ac:chgData name="Sherif Khattab" userId="c83b1e15-36f3-4f46-aceb-05aac24c545e" providerId="ADAL" clId="{68922303-928D-411F-A7C3-3BB84E857E8F}" dt="2021-02-25T15:36:45.499" v="125" actId="9405"/>
          <ac:inkMkLst>
            <pc:docMk/>
            <pc:sldMk cId="3242586881" sldId="532"/>
            <ac:inkMk id="18" creationId="{F4AF6213-8BB9-4078-8C3B-E13E5C85F967}"/>
          </ac:inkMkLst>
        </pc:inkChg>
        <pc:inkChg chg="del">
          <ac:chgData name="Sherif Khattab" userId="c83b1e15-36f3-4f46-aceb-05aac24c545e" providerId="ADAL" clId="{68922303-928D-411F-A7C3-3BB84E857E8F}" dt="2021-02-25T15:36:29.843" v="121" actId="478"/>
          <ac:inkMkLst>
            <pc:docMk/>
            <pc:sldMk cId="3242586881" sldId="532"/>
            <ac:inkMk id="23" creationId="{93355A70-1799-4574-A335-EC3E21B1681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4" creationId="{1623C9BB-A670-48C4-A09F-023816DAA9F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5" creationId="{86ABB82D-30A6-4E58-8A1B-B19F177FD32A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6" creationId="{837D6F27-641E-4521-A351-B103F0D719B9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7:44.937" v="151" actId="9405"/>
        <pc:sldMkLst>
          <pc:docMk/>
          <pc:sldMk cId="202149894" sldId="533"/>
        </pc:sldMkLst>
        <pc:grpChg chg="mod">
          <ac:chgData name="Sherif Khattab" userId="c83b1e15-36f3-4f46-aceb-05aac24c545e" providerId="ADAL" clId="{68922303-928D-411F-A7C3-3BB84E857E8F}" dt="2021-02-25T15:37:03.852" v="132" actId="1076"/>
          <ac:grpSpMkLst>
            <pc:docMk/>
            <pc:sldMk cId="202149894" sldId="533"/>
            <ac:grpSpMk id="8" creationId="{FD2C3776-ED61-4F82-A7E4-1CD1A4DD5B67}"/>
          </ac:grpSpMkLst>
        </pc:grpChg>
        <pc:graphicFrameChg chg="mod modGraphic">
          <ac:chgData name="Sherif Khattab" userId="c83b1e15-36f3-4f46-aceb-05aac24c545e" providerId="ADAL" clId="{68922303-928D-411F-A7C3-3BB84E857E8F}" dt="2021-02-25T15:37:34.794" v="150" actId="14734"/>
          <ac:graphicFrameMkLst>
            <pc:docMk/>
            <pc:sldMk cId="202149894" sldId="533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6:59.893" v="131" actId="478"/>
          <ac:inkMkLst>
            <pc:docMk/>
            <pc:sldMk cId="202149894" sldId="533"/>
            <ac:inkMk id="18" creationId="{F4AF6213-8BB9-4078-8C3B-E13E5C85F967}"/>
          </ac:inkMkLst>
        </pc:inkChg>
        <pc:inkChg chg="add">
          <ac:chgData name="Sherif Khattab" userId="c83b1e15-36f3-4f46-aceb-05aac24c545e" providerId="ADAL" clId="{68922303-928D-411F-A7C3-3BB84E857E8F}" dt="2021-02-25T15:37:44.937" v="151" actId="9405"/>
          <ac:inkMkLst>
            <pc:docMk/>
            <pc:sldMk cId="202149894" sldId="533"/>
            <ac:inkMk id="23" creationId="{FCB3C244-0CEB-4626-A94E-E647E965A65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8:23.467" v="168" actId="9405"/>
        <pc:sldMkLst>
          <pc:docMk/>
          <pc:sldMk cId="1862553252" sldId="534"/>
        </pc:sldMkLst>
        <pc:grpChg chg="mod">
          <ac:chgData name="Sherif Khattab" userId="c83b1e15-36f3-4f46-aceb-05aac24c545e" providerId="ADAL" clId="{68922303-928D-411F-A7C3-3BB84E857E8F}" dt="2021-02-25T15:38:12.587" v="164"/>
          <ac:grpSpMkLst>
            <pc:docMk/>
            <pc:sldMk cId="1862553252" sldId="534"/>
            <ac:grpSpMk id="41" creationId="{FF5CD767-8263-42A7-93F7-C3F92E0EB94E}"/>
          </ac:grpSpMkLst>
        </pc:grp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18" creationId="{C7393517-EF34-45F3-8887-AFC45BDB730C}"/>
          </ac:inkMkLst>
        </pc:inkChg>
        <pc:inkChg chg="del">
          <ac:chgData name="Sherif Khattab" userId="c83b1e15-36f3-4f46-aceb-05aac24c545e" providerId="ADAL" clId="{68922303-928D-411F-A7C3-3BB84E857E8F}" dt="2021-02-25T15:38:00.835" v="153" actId="478"/>
          <ac:inkMkLst>
            <pc:docMk/>
            <pc:sldMk cId="1862553252" sldId="534"/>
            <ac:inkMk id="23" creationId="{FCB3C244-0CEB-4626-A94E-E647E965A650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8" creationId="{C14C4589-CA30-4881-8E71-D484A68DB4A5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9" creationId="{9F2A4B47-8A80-4CAD-9314-6C6EC3FB0DC7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0" creationId="{713FFC98-1B8D-4779-912E-64895B06A92F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1" creationId="{0743C302-223A-46A6-8816-2E66B4614E7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6" creationId="{013B3B19-5442-484B-9A5C-10B6C589CB0B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7" creationId="{05306296-0EBF-4C81-93C3-B43098456421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8" creationId="{F9B33137-5AA0-4B6E-979D-B9D6F035B00A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9" creationId="{0C1269D0-2FD7-49B4-ACC2-EC0CF4F3AE6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40" creationId="{2379E630-A60C-4095-B29C-AFDA44600A2B}"/>
          </ac:inkMkLst>
        </pc:inkChg>
        <pc:inkChg chg="add">
          <ac:chgData name="Sherif Khattab" userId="c83b1e15-36f3-4f46-aceb-05aac24c545e" providerId="ADAL" clId="{68922303-928D-411F-A7C3-3BB84E857E8F}" dt="2021-02-25T15:38:14.465" v="165" actId="9405"/>
          <ac:inkMkLst>
            <pc:docMk/>
            <pc:sldMk cId="1862553252" sldId="534"/>
            <ac:inkMk id="42" creationId="{E6B9AAB0-6A12-4D08-AF06-1E8C0EC13813}"/>
          </ac:inkMkLst>
        </pc:inkChg>
        <pc:inkChg chg="add del">
          <ac:chgData name="Sherif Khattab" userId="c83b1e15-36f3-4f46-aceb-05aac24c545e" providerId="ADAL" clId="{68922303-928D-411F-A7C3-3BB84E857E8F}" dt="2021-02-25T15:38:20.776" v="167" actId="9405"/>
          <ac:inkMkLst>
            <pc:docMk/>
            <pc:sldMk cId="1862553252" sldId="534"/>
            <ac:inkMk id="43" creationId="{4D91E102-6953-4FA7-AF6D-2DFDDE6179B2}"/>
          </ac:inkMkLst>
        </pc:inkChg>
        <pc:inkChg chg="add">
          <ac:chgData name="Sherif Khattab" userId="c83b1e15-36f3-4f46-aceb-05aac24c545e" providerId="ADAL" clId="{68922303-928D-411F-A7C3-3BB84E857E8F}" dt="2021-02-25T15:38:23.467" v="168" actId="9405"/>
          <ac:inkMkLst>
            <pc:docMk/>
            <pc:sldMk cId="1862553252" sldId="534"/>
            <ac:inkMk id="44" creationId="{EEDBD0BD-C0F7-414F-969E-886BA95F6B09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39:24.813" v="172" actId="9405"/>
        <pc:sldMkLst>
          <pc:docMk/>
          <pc:sldMk cId="2560037637" sldId="535"/>
        </pc:sldMkLst>
        <pc:inkChg chg="add del">
          <ac:chgData name="Sherif Khattab" userId="c83b1e15-36f3-4f46-aceb-05aac24c545e" providerId="ADAL" clId="{68922303-928D-411F-A7C3-3BB84E857E8F}" dt="2021-02-25T15:39:18.054" v="171" actId="9405"/>
          <ac:inkMkLst>
            <pc:docMk/>
            <pc:sldMk cId="2560037637" sldId="535"/>
            <ac:inkMk id="2" creationId="{9E5AB3E8-7BB1-4B01-8F34-A06BC61E47FA}"/>
          </ac:inkMkLst>
        </pc:inkChg>
        <pc:inkChg chg="add">
          <ac:chgData name="Sherif Khattab" userId="c83b1e15-36f3-4f46-aceb-05aac24c545e" providerId="ADAL" clId="{68922303-928D-411F-A7C3-3BB84E857E8F}" dt="2021-02-25T15:39:24.813" v="172" actId="9405"/>
          <ac:inkMkLst>
            <pc:docMk/>
            <pc:sldMk cId="2560037637" sldId="535"/>
            <ac:inkMk id="3" creationId="{A65E9F40-9612-42C7-AA53-80FC10198023}"/>
          </ac:inkMkLst>
        </pc:inkChg>
      </pc:sldChg>
      <pc:sldChg chg="addSp add mod">
        <pc:chgData name="Sherif Khattab" userId="c83b1e15-36f3-4f46-aceb-05aac24c545e" providerId="ADAL" clId="{68922303-928D-411F-A7C3-3BB84E857E8F}" dt="2021-02-25T15:39:42.237" v="175" actId="9405"/>
        <pc:sldMkLst>
          <pc:docMk/>
          <pc:sldMk cId="2261657990" sldId="536"/>
        </pc:sldMkLst>
        <pc:inkChg chg="add">
          <ac:chgData name="Sherif Khattab" userId="c83b1e15-36f3-4f46-aceb-05aac24c545e" providerId="ADAL" clId="{68922303-928D-411F-A7C3-3BB84E857E8F}" dt="2021-02-25T15:39:40.384" v="174" actId="9405"/>
          <ac:inkMkLst>
            <pc:docMk/>
            <pc:sldMk cId="2261657990" sldId="536"/>
            <ac:inkMk id="2" creationId="{EC3BD57F-0F44-47ED-9F67-2A37BB8385EA}"/>
          </ac:inkMkLst>
        </pc:inkChg>
        <pc:inkChg chg="add">
          <ac:chgData name="Sherif Khattab" userId="c83b1e15-36f3-4f46-aceb-05aac24c545e" providerId="ADAL" clId="{68922303-928D-411F-A7C3-3BB84E857E8F}" dt="2021-02-25T15:39:42.237" v="175" actId="9405"/>
          <ac:inkMkLst>
            <pc:docMk/>
            <pc:sldMk cId="2261657990" sldId="536"/>
            <ac:inkMk id="4" creationId="{0BA393AC-2001-40BC-BDBD-3AF78F5A005E}"/>
          </ac:inkMkLst>
        </pc:inkChg>
      </pc:sldChg>
      <pc:sldChg chg="add del">
        <pc:chgData name="Sherif Khattab" userId="c83b1e15-36f3-4f46-aceb-05aac24c545e" providerId="ADAL" clId="{68922303-928D-411F-A7C3-3BB84E857E8F}" dt="2021-02-25T15:40:02.946" v="177"/>
        <pc:sldMkLst>
          <pc:docMk/>
          <pc:sldMk cId="2201325351" sldId="537"/>
        </pc:sldMkLst>
      </pc:sldChg>
      <pc:sldChg chg="addSp delSp add mod">
        <pc:chgData name="Sherif Khattab" userId="c83b1e15-36f3-4f46-aceb-05aac24c545e" providerId="ADAL" clId="{68922303-928D-411F-A7C3-3BB84E857E8F}" dt="2021-02-25T15:40:25.609" v="181" actId="9405"/>
        <pc:sldMkLst>
          <pc:docMk/>
          <pc:sldMk cId="3968698010" sldId="537"/>
        </pc:sldMkLst>
        <pc:inkChg chg="add del">
          <ac:chgData name="Sherif Khattab" userId="c83b1e15-36f3-4f46-aceb-05aac24c545e" providerId="ADAL" clId="{68922303-928D-411F-A7C3-3BB84E857E8F}" dt="2021-02-25T15:40:18.738" v="180" actId="9405"/>
          <ac:inkMkLst>
            <pc:docMk/>
            <pc:sldMk cId="3968698010" sldId="537"/>
            <ac:inkMk id="7" creationId="{80B6CF29-2838-4628-B2AE-9472B5E0D8DB}"/>
          </ac:inkMkLst>
        </pc:inkChg>
        <pc:inkChg chg="add">
          <ac:chgData name="Sherif Khattab" userId="c83b1e15-36f3-4f46-aceb-05aac24c545e" providerId="ADAL" clId="{68922303-928D-411F-A7C3-3BB84E857E8F}" dt="2021-02-25T15:40:25.609" v="181" actId="9405"/>
          <ac:inkMkLst>
            <pc:docMk/>
            <pc:sldMk cId="3968698010" sldId="537"/>
            <ac:inkMk id="8" creationId="{212BAF6E-5D6B-405E-B7F8-06423FB91F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0:43.864" v="185" actId="9405"/>
        <pc:sldMkLst>
          <pc:docMk/>
          <pc:sldMk cId="2645502707" sldId="538"/>
        </pc:sldMkLst>
        <pc:inkChg chg="add">
          <ac:chgData name="Sherif Khattab" userId="c83b1e15-36f3-4f46-aceb-05aac24c545e" providerId="ADAL" clId="{68922303-928D-411F-A7C3-3BB84E857E8F}" dt="2021-02-25T15:40:39.087" v="183" actId="9405"/>
          <ac:inkMkLst>
            <pc:docMk/>
            <pc:sldMk cId="2645502707" sldId="538"/>
            <ac:inkMk id="7" creationId="{A9580717-6908-4162-B1C1-8FF29D4F6ABF}"/>
          </ac:inkMkLst>
        </pc:inkChg>
        <pc:inkChg chg="add">
          <ac:chgData name="Sherif Khattab" userId="c83b1e15-36f3-4f46-aceb-05aac24c545e" providerId="ADAL" clId="{68922303-928D-411F-A7C3-3BB84E857E8F}" dt="2021-02-25T15:40:42.830" v="184" actId="9405"/>
          <ac:inkMkLst>
            <pc:docMk/>
            <pc:sldMk cId="2645502707" sldId="538"/>
            <ac:inkMk id="8" creationId="{CB5576BE-E0EB-45C1-98E9-79382D7F6DE7}"/>
          </ac:inkMkLst>
        </pc:inkChg>
        <pc:inkChg chg="add">
          <ac:chgData name="Sherif Khattab" userId="c83b1e15-36f3-4f46-aceb-05aac24c545e" providerId="ADAL" clId="{68922303-928D-411F-A7C3-3BB84E857E8F}" dt="2021-02-25T15:40:43.864" v="185" actId="9405"/>
          <ac:inkMkLst>
            <pc:docMk/>
            <pc:sldMk cId="2645502707" sldId="538"/>
            <ac:inkMk id="9" creationId="{E429CD1B-B91E-4BE2-BD53-379EC8910A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32.395" v="187" actId="9405"/>
        <pc:sldMkLst>
          <pc:docMk/>
          <pc:sldMk cId="2730445920" sldId="539"/>
        </pc:sldMkLst>
        <pc:inkChg chg="add">
          <ac:chgData name="Sherif Khattab" userId="c83b1e15-36f3-4f46-aceb-05aac24c545e" providerId="ADAL" clId="{68922303-928D-411F-A7C3-3BB84E857E8F}" dt="2021-02-25T15:41:32.395" v="187" actId="9405"/>
          <ac:inkMkLst>
            <pc:docMk/>
            <pc:sldMk cId="2730445920" sldId="539"/>
            <ac:inkMk id="2" creationId="{C99CF751-C31E-4380-B586-BC970D51AB34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50.844" v="189" actId="9405"/>
        <pc:sldMkLst>
          <pc:docMk/>
          <pc:sldMk cId="2782470152" sldId="540"/>
        </pc:sldMkLst>
        <pc:inkChg chg="add">
          <ac:chgData name="Sherif Khattab" userId="c83b1e15-36f3-4f46-aceb-05aac24c545e" providerId="ADAL" clId="{68922303-928D-411F-A7C3-3BB84E857E8F}" dt="2021-02-25T15:41:50.844" v="189" actId="9405"/>
          <ac:inkMkLst>
            <pc:docMk/>
            <pc:sldMk cId="2782470152" sldId="540"/>
            <ac:inkMk id="3" creationId="{5A7BC03E-9FF6-4005-A7C2-A5E80F7F89C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05.484" v="193" actId="9405"/>
        <pc:sldMkLst>
          <pc:docMk/>
          <pc:sldMk cId="2036122529" sldId="541"/>
        </pc:sldMkLst>
        <pc:inkChg chg="del">
          <ac:chgData name="Sherif Khattab" userId="c83b1e15-36f3-4f46-aceb-05aac24c545e" providerId="ADAL" clId="{68922303-928D-411F-A7C3-3BB84E857E8F}" dt="2021-02-25T15:41:59.233" v="192" actId="478"/>
          <ac:inkMkLst>
            <pc:docMk/>
            <pc:sldMk cId="2036122529" sldId="541"/>
            <ac:inkMk id="2" creationId="{C99CF751-C31E-4380-B586-BC970D51AB34}"/>
          </ac:inkMkLst>
        </pc:inkChg>
        <pc:inkChg chg="del">
          <ac:chgData name="Sherif Khattab" userId="c83b1e15-36f3-4f46-aceb-05aac24c545e" providerId="ADAL" clId="{68922303-928D-411F-A7C3-3BB84E857E8F}" dt="2021-02-25T15:41:58.022" v="191" actId="478"/>
          <ac:inkMkLst>
            <pc:docMk/>
            <pc:sldMk cId="2036122529" sldId="541"/>
            <ac:inkMk id="3" creationId="{5A7BC03E-9FF6-4005-A7C2-A5E80F7F89C4}"/>
          </ac:inkMkLst>
        </pc:inkChg>
        <pc:inkChg chg="add">
          <ac:chgData name="Sherif Khattab" userId="c83b1e15-36f3-4f46-aceb-05aac24c545e" providerId="ADAL" clId="{68922303-928D-411F-A7C3-3BB84E857E8F}" dt="2021-02-25T15:42:05.484" v="193" actId="9405"/>
          <ac:inkMkLst>
            <pc:docMk/>
            <pc:sldMk cId="2036122529" sldId="541"/>
            <ac:inkMk id="4" creationId="{DA6B2E23-9C1E-4422-AD35-68F1851B015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21.700" v="196" actId="9405"/>
        <pc:sldMkLst>
          <pc:docMk/>
          <pc:sldMk cId="3103852141" sldId="542"/>
        </pc:sldMkLst>
        <pc:inkChg chg="add">
          <ac:chgData name="Sherif Khattab" userId="c83b1e15-36f3-4f46-aceb-05aac24c545e" providerId="ADAL" clId="{68922303-928D-411F-A7C3-3BB84E857E8F}" dt="2021-02-25T15:42:21.700" v="196" actId="9405"/>
          <ac:inkMkLst>
            <pc:docMk/>
            <pc:sldMk cId="3103852141" sldId="542"/>
            <ac:inkMk id="2" creationId="{F1A46510-00AC-4EC0-BE62-CFE9B8CA6D06}"/>
          </ac:inkMkLst>
        </pc:inkChg>
        <pc:inkChg chg="del">
          <ac:chgData name="Sherif Khattab" userId="c83b1e15-36f3-4f46-aceb-05aac24c545e" providerId="ADAL" clId="{68922303-928D-411F-A7C3-3BB84E857E8F}" dt="2021-02-25T15:42:14.100" v="195" actId="478"/>
          <ac:inkMkLst>
            <pc:docMk/>
            <pc:sldMk cId="3103852141" sldId="542"/>
            <ac:inkMk id="4" creationId="{DA6B2E23-9C1E-4422-AD35-68F1851B0154}"/>
          </ac:inkMkLst>
        </pc:inkChg>
      </pc:sldChg>
      <pc:sldChg chg="delSp add modAnim">
        <pc:chgData name="Sherif Khattab" userId="c83b1e15-36f3-4f46-aceb-05aac24c545e" providerId="ADAL" clId="{68922303-928D-411F-A7C3-3BB84E857E8F}" dt="2021-02-25T15:45:09.490" v="219" actId="478"/>
        <pc:sldMkLst>
          <pc:docMk/>
          <pc:sldMk cId="3587680791" sldId="543"/>
        </pc:sldMkLst>
        <pc:spChg chg="del">
          <ac:chgData name="Sherif Khattab" userId="c83b1e15-36f3-4f46-aceb-05aac24c545e" providerId="ADAL" clId="{68922303-928D-411F-A7C3-3BB84E857E8F}" dt="2021-02-25T15:45:09.490" v="219" actId="478"/>
          <ac:spMkLst>
            <pc:docMk/>
            <pc:sldMk cId="3587680791" sldId="543"/>
            <ac:spMk id="23677" creationId="{E18AD9C6-511C-489C-AEAA-D7EAC45A4AF5}"/>
          </ac:spMkLst>
        </pc:spChg>
      </pc:sldChg>
      <pc:sldChg chg="add modAnim">
        <pc:chgData name="Sherif Khattab" userId="c83b1e15-36f3-4f46-aceb-05aac24c545e" providerId="ADAL" clId="{68922303-928D-411F-A7C3-3BB84E857E8F}" dt="2021-02-25T15:45:14.602" v="220"/>
        <pc:sldMkLst>
          <pc:docMk/>
          <pc:sldMk cId="2971477576" sldId="544"/>
        </pc:sldMkLst>
      </pc:sldChg>
      <pc:sldChg chg="addSp delSp modSp add modAnim">
        <pc:chgData name="Sherif Khattab" userId="c83b1e15-36f3-4f46-aceb-05aac24c545e" providerId="ADAL" clId="{68922303-928D-411F-A7C3-3BB84E857E8F}" dt="2021-02-25T15:48:27.825" v="256"/>
        <pc:sldMkLst>
          <pc:docMk/>
          <pc:sldMk cId="1621208385" sldId="545"/>
        </pc:sldMkLst>
        <pc:spChg chg="add del mod">
          <ac:chgData name="Sherif Khattab" userId="c83b1e15-36f3-4f46-aceb-05aac24c545e" providerId="ADAL" clId="{68922303-928D-411F-A7C3-3BB84E857E8F}" dt="2021-02-25T15:48:06.075" v="248" actId="478"/>
          <ac:spMkLst>
            <pc:docMk/>
            <pc:sldMk cId="1621208385" sldId="545"/>
            <ac:spMk id="20" creationId="{D8C2345C-2057-4910-AA8A-3FAB5012944C}"/>
          </ac:spMkLst>
        </pc:spChg>
        <pc:spChg chg="add mod">
          <ac:chgData name="Sherif Khattab" userId="c83b1e15-36f3-4f46-aceb-05aac24c545e" providerId="ADAL" clId="{68922303-928D-411F-A7C3-3BB84E857E8F}" dt="2021-02-25T15:47:59.094" v="246"/>
          <ac:spMkLst>
            <pc:docMk/>
            <pc:sldMk cId="1621208385" sldId="545"/>
            <ac:spMk id="21" creationId="{AF711E0F-0F93-4C0B-853E-9DF9F4EEFC3D}"/>
          </ac:spMkLst>
        </pc:spChg>
        <pc:spChg chg="mod">
          <ac:chgData name="Sherif Khattab" userId="c83b1e15-36f3-4f46-aceb-05aac24c545e" providerId="ADAL" clId="{68922303-928D-411F-A7C3-3BB84E857E8F}" dt="2021-02-25T15:48:24.473" v="255" actId="1076"/>
          <ac:spMkLst>
            <pc:docMk/>
            <pc:sldMk cId="1621208385" sldId="545"/>
            <ac:spMk id="28717" creationId="{65836439-78E8-4455-A276-A88D6A2179F8}"/>
          </ac:spMkLst>
        </pc:spChg>
        <pc:spChg chg="del">
          <ac:chgData name="Sherif Khattab" userId="c83b1e15-36f3-4f46-aceb-05aac24c545e" providerId="ADAL" clId="{68922303-928D-411F-A7C3-3BB84E857E8F}" dt="2021-02-25T15:48:14.892" v="254" actId="478"/>
          <ac:spMkLst>
            <pc:docMk/>
            <pc:sldMk cId="1621208385" sldId="545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2" creationId="{83EC386E-60C3-4B0F-AAC6-1DEE298F26BA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3" creationId="{07636F23-6B5B-4D60-8ED6-4B0F8B48F859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4" creationId="{4CAC54C3-3E8E-4C56-A2F9-EC039220E56C}"/>
          </ac:cxnSpMkLst>
        </pc:cxnChg>
        <pc:cxnChg chg="del">
          <ac:chgData name="Sherif Khattab" userId="c83b1e15-36f3-4f46-aceb-05aac24c545e" providerId="ADAL" clId="{68922303-928D-411F-A7C3-3BB84E857E8F}" dt="2021-02-25T15:48:13.325" v="252" actId="478"/>
          <ac:cxnSpMkLst>
            <pc:docMk/>
            <pc:sldMk cId="1621208385" sldId="545"/>
            <ac:cxnSpMk id="28725" creationId="{3A105430-E387-4460-9D9D-5BAA4D979997}"/>
          </ac:cxnSpMkLst>
        </pc:cxnChg>
        <pc:cxnChg chg="del">
          <ac:chgData name="Sherif Khattab" userId="c83b1e15-36f3-4f46-aceb-05aac24c545e" providerId="ADAL" clId="{68922303-928D-411F-A7C3-3BB84E857E8F}" dt="2021-02-25T15:48:14.172" v="253" actId="478"/>
          <ac:cxnSpMkLst>
            <pc:docMk/>
            <pc:sldMk cId="1621208385" sldId="545"/>
            <ac:cxnSpMk id="28726" creationId="{4F6EA0F1-1245-4403-9078-8889A1086600}"/>
          </ac:cxnSpMkLst>
        </pc:cxnChg>
      </pc:sldChg>
      <pc:sldChg chg="modSp add modAnim">
        <pc:chgData name="Sherif Khattab" userId="c83b1e15-36f3-4f46-aceb-05aac24c545e" providerId="ADAL" clId="{68922303-928D-411F-A7C3-3BB84E857E8F}" dt="2021-02-25T15:48:42.365" v="258"/>
        <pc:sldMkLst>
          <pc:docMk/>
          <pc:sldMk cId="563809780" sldId="546"/>
        </pc:sldMkLst>
        <pc:spChg chg="mod">
          <ac:chgData name="Sherif Khattab" userId="c83b1e15-36f3-4f46-aceb-05aac24c545e" providerId="ADAL" clId="{68922303-928D-411F-A7C3-3BB84E857E8F}" dt="2021-02-25T15:48:39.041" v="257" actId="1076"/>
          <ac:spMkLst>
            <pc:docMk/>
            <pc:sldMk cId="563809780" sldId="546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6" creationId="{4F6EA0F1-1245-4403-9078-8889A1086600}"/>
          </ac:cxnSpMkLst>
        </pc:cxnChg>
      </pc:sldChg>
      <pc:sldChg chg="modSp add">
        <pc:chgData name="Sherif Khattab" userId="c83b1e15-36f3-4f46-aceb-05aac24c545e" providerId="ADAL" clId="{68922303-928D-411F-A7C3-3BB84E857E8F}" dt="2021-02-25T15:48:58.326" v="260" actId="1076"/>
        <pc:sldMkLst>
          <pc:docMk/>
          <pc:sldMk cId="2982848977" sldId="547"/>
        </pc:sldMkLst>
        <pc:spChg chg="mod">
          <ac:chgData name="Sherif Khattab" userId="c83b1e15-36f3-4f46-aceb-05aac24c545e" providerId="ADAL" clId="{68922303-928D-411F-A7C3-3BB84E857E8F}" dt="2021-02-25T15:48:58.326" v="260" actId="1076"/>
          <ac:spMkLst>
            <pc:docMk/>
            <pc:sldMk cId="2982848977" sldId="547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6" creationId="{4F6EA0F1-1245-4403-9078-8889A1086600}"/>
          </ac:cxnSpMkLst>
        </pc:cxnChg>
      </pc:sldChg>
    </pc:docChg>
  </pc:docChgLst>
  <pc:docChgLst>
    <pc:chgData name="Khattab, Sherif" userId="c83b1e15-36f3-4f46-aceb-05aac24c545e" providerId="ADAL" clId="{CCBA98CA-D928-264B-BDA4-877EDF5A8B56}"/>
    <pc:docChg chg="undo custSel addSld delSld modSld sldOrd">
      <pc:chgData name="Khattab, Sherif" userId="c83b1e15-36f3-4f46-aceb-05aac24c545e" providerId="ADAL" clId="{CCBA98CA-D928-264B-BDA4-877EDF5A8B56}" dt="2021-02-25T15:24:55.560" v="441" actId="5793"/>
      <pc:docMkLst>
        <pc:docMk/>
      </pc:docMkLst>
      <pc:sldChg chg="del">
        <pc:chgData name="Khattab, Sherif" userId="c83b1e15-36f3-4f46-aceb-05aac24c545e" providerId="ADAL" clId="{CCBA98CA-D928-264B-BDA4-877EDF5A8B56}" dt="2021-02-25T15:19:26.754" v="381" actId="2696"/>
        <pc:sldMkLst>
          <pc:docMk/>
          <pc:sldMk cId="3681208715" sldId="25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12558247" sldId="266"/>
        </pc:sldMkLst>
      </pc:sldChg>
      <pc:sldChg chg="del">
        <pc:chgData name="Khattab, Sherif" userId="c83b1e15-36f3-4f46-aceb-05aac24c545e" providerId="ADAL" clId="{CCBA98CA-D928-264B-BDA4-877EDF5A8B56}" dt="2021-02-25T15:19:29.566" v="386" actId="2696"/>
        <pc:sldMkLst>
          <pc:docMk/>
          <pc:sldMk cId="3949722242" sldId="286"/>
        </pc:sldMkLst>
      </pc:sldChg>
      <pc:sldChg chg="delSp add del">
        <pc:chgData name="Khattab, Sherif" userId="c83b1e15-36f3-4f46-aceb-05aac24c545e" providerId="ADAL" clId="{CCBA98CA-D928-264B-BDA4-877EDF5A8B56}" dt="2021-02-25T15:24:30.231" v="439" actId="2696"/>
        <pc:sldMkLst>
          <pc:docMk/>
          <pc:sldMk cId="122444407" sldId="287"/>
        </pc:sldMkLst>
        <pc:spChg chg="del">
          <ac:chgData name="Khattab, Sherif" userId="c83b1e15-36f3-4f46-aceb-05aac24c545e" providerId="ADAL" clId="{CCBA98CA-D928-264B-BDA4-877EDF5A8B56}" dt="2021-02-25T15:23:19.555" v="426" actId="21"/>
          <ac:spMkLst>
            <pc:docMk/>
            <pc:sldMk cId="122444407" sldId="287"/>
            <ac:spMk id="41991" creationId="{3B09519B-42DA-41D4-8DFA-91675AB71EB5}"/>
          </ac:spMkLst>
        </pc:spChg>
      </pc:sldChg>
      <pc:sldChg chg="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CCBA98CA-D928-264B-BDA4-877EDF5A8B56}" dt="2021-02-25T15:20:00.167" v="392" actId="2696"/>
        <pc:sldMkLst>
          <pc:docMk/>
          <pc:sldMk cId="1268007695" sldId="288"/>
        </pc:sldMkLst>
      </pc:sldChg>
      <pc:sldChg chg="modSp mod">
        <pc:chgData name="Khattab, Sherif" userId="c83b1e15-36f3-4f46-aceb-05aac24c545e" providerId="ADAL" clId="{CCBA98CA-D928-264B-BDA4-877EDF5A8B56}" dt="2021-02-25T15:24:55.560" v="441" actId="5793"/>
        <pc:sldMkLst>
          <pc:docMk/>
          <pc:sldMk cId="463012687" sldId="289"/>
        </pc:sldMkLst>
        <pc:spChg chg="mod">
          <ac:chgData name="Khattab, Sherif" userId="c83b1e15-36f3-4f46-aceb-05aac24c545e" providerId="ADAL" clId="{CCBA98CA-D928-264B-BDA4-877EDF5A8B56}" dt="2021-02-25T15:24:55.560" v="441" actId="5793"/>
          <ac:spMkLst>
            <pc:docMk/>
            <pc:sldMk cId="463012687" sldId="289"/>
            <ac:spMk id="3" creationId="{A796DF92-F102-4646-A298-BB70F5017AAE}"/>
          </ac:spMkLst>
        </pc:spChg>
        <pc:spChg chg="mod">
          <ac:chgData name="Khattab, Sherif" userId="c83b1e15-36f3-4f46-aceb-05aac24c545e" providerId="ADAL" clId="{CCBA98CA-D928-264B-BDA4-877EDF5A8B56}" dt="2021-02-25T15:24:50.098" v="440" actId="20577"/>
          <ac:spMkLst>
            <pc:docMk/>
            <pc:sldMk cId="463012687" sldId="289"/>
            <ac:spMk id="46282" creationId="{E7A6F565-6797-41A4-9E37-DE763723D06D}"/>
          </ac:spMkLst>
        </pc:spChg>
      </pc:sldChg>
      <pc:sldChg chg="del">
        <pc:chgData name="Khattab, Sherif" userId="c83b1e15-36f3-4f46-aceb-05aac24c545e" providerId="ADAL" clId="{CCBA98CA-D928-264B-BDA4-877EDF5A8B56}" dt="2021-02-25T15:19:27.204" v="382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CCBA98CA-D928-264B-BDA4-877EDF5A8B56}" dt="2021-02-25T15:19:27.725" v="383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CCBA98CA-D928-264B-BDA4-877EDF5A8B56}" dt="2021-02-25T15:19:28.260" v="384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CCBA98CA-D928-264B-BDA4-877EDF5A8B56}" dt="2021-02-25T15:19:28.915" v="385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CCBA98CA-D928-264B-BDA4-877EDF5A8B56}" dt="2021-02-25T15:19:30.429" v="387" actId="2696"/>
        <pc:sldMkLst>
          <pc:docMk/>
          <pc:sldMk cId="3714784862" sldId="461"/>
        </pc:sldMkLst>
      </pc:sldChg>
      <pc:sldChg chg="addSp delSp modSp add mod">
        <pc:chgData name="Khattab, Sherif" userId="c83b1e15-36f3-4f46-aceb-05aac24c545e" providerId="ADAL" clId="{CCBA98CA-D928-264B-BDA4-877EDF5A8B56}" dt="2021-02-25T15:24:16.382" v="438" actId="1076"/>
        <pc:sldMkLst>
          <pc:docMk/>
          <pc:sldMk cId="30550501" sldId="462"/>
        </pc:sldMkLst>
        <pc:spChg chg="add del mod">
          <ac:chgData name="Khattab, Sherif" userId="c83b1e15-36f3-4f46-aceb-05aac24c545e" providerId="ADAL" clId="{CCBA98CA-D928-264B-BDA4-877EDF5A8B56}" dt="2021-02-25T15:23:13.037" v="425" actId="478"/>
          <ac:spMkLst>
            <pc:docMk/>
            <pc:sldMk cId="30550501" sldId="462"/>
            <ac:spMk id="2" creationId="{2E7FE488-5352-E64F-BA34-E021360CCC03}"/>
          </ac:spMkLst>
        </pc:spChg>
        <pc:spChg chg="add mod">
          <ac:chgData name="Khattab, Sherif" userId="c83b1e15-36f3-4f46-aceb-05aac24c545e" providerId="ADAL" clId="{CCBA98CA-D928-264B-BDA4-877EDF5A8B56}" dt="2021-02-25T15:24:16.382" v="438" actId="1076"/>
          <ac:spMkLst>
            <pc:docMk/>
            <pc:sldMk cId="30550501" sldId="462"/>
            <ac:spMk id="34" creationId="{66F29630-8D57-824B-B00D-EA0408B80622}"/>
          </ac:spMkLst>
        </pc:spChg>
        <pc:spChg chg="mod">
          <ac:chgData name="Khattab, Sherif" userId="c83b1e15-36f3-4f46-aceb-05aac24c545e" providerId="ADAL" clId="{CCBA98CA-D928-264B-BDA4-877EDF5A8B56}" dt="2021-02-25T15:23:36.356" v="431" actId="1076"/>
          <ac:spMkLst>
            <pc:docMk/>
            <pc:sldMk cId="30550501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CCBA98CA-D928-264B-BDA4-877EDF5A8B56}" dt="2021-02-25T15:23:10.220" v="424" actId="478"/>
          <ac:spMkLst>
            <pc:docMk/>
            <pc:sldMk cId="30550501" sldId="462"/>
            <ac:spMk id="15367" creationId="{C682B606-36D1-4D20-A0B5-489B0D19F6C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0" creationId="{10960EB8-7CBF-4864-9F04-14ADD6E3CE4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1" creationId="{2F6A9377-8E87-429E-804C-541C52E74552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3" creationId="{88A830AA-F338-489B-9C2C-A13FBE807D9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4" creationId="{84F833D6-F4AA-4D55-A2C2-E4AE1CB89299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5" creationId="{B2C14D48-2AAA-4018-B2DC-8ECE4527D670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6" creationId="{69E0A646-87AD-4FBE-914E-D2484E6FEFC3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0" creationId="{3ADB356A-E862-42A8-8D6A-3E725A391B0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1" creationId="{06F8BAC1-609D-456D-A2AC-5960F6E5553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2" creationId="{8C74E55C-C07F-4B52-800E-85A7DE3ABE8F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3" creationId="{278AFF7D-3B72-4762-BE22-9E2B44EC4A6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4" creationId="{92C01B71-7A47-4C92-AACB-849C68453456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5" creationId="{82717D57-0F04-42F4-BF6B-6708DA085B67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51" creationId="{E9BC0A36-3D1A-48BD-B3C2-4340B2971B80}"/>
          </ac:spMkLst>
        </pc:spChg>
        <pc:graphicFrameChg chg="mod">
          <ac:chgData name="Khattab, Sherif" userId="c83b1e15-36f3-4f46-aceb-05aac24c545e" providerId="ADAL" clId="{CCBA98CA-D928-264B-BDA4-877EDF5A8B56}" dt="2021-02-25T15:24:04.381" v="435" actId="1076"/>
          <ac:graphicFrameMkLst>
            <pc:docMk/>
            <pc:sldMk cId="30550501" sldId="462"/>
            <ac:graphicFrameMk id="15434" creationId="{9BDAD108-8745-49F7-A745-5930453D7CFC}"/>
          </ac:graphicFrameMkLst>
        </pc:graphicFrame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5" creationId="{EAB014E5-7383-4357-9EF8-FEDE0ED97AF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6" creationId="{DAB83A1B-AA94-4502-9E34-B6E5EC9E0B9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7" creationId="{219AC73F-DF4D-4C12-88C3-F69CE9864F37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8" creationId="{EB064ACF-3534-46F6-A362-17045B4F4A93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9" creationId="{52074E4C-3649-46B8-9A15-687B2251B9D9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6" creationId="{5A663216-B249-4211-892C-B481E718F2D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7" creationId="{7809CEC5-DBA8-4921-8BA1-6ACA7696374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8" creationId="{9B8F5093-0B70-42A9-8825-E4E4AB5C8E8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9" creationId="{597B19A8-F8BD-4E80-9090-6D2AAF0D7A3A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0" creationId="{5E2D026C-4BEF-467A-BA9D-ABCF07C1990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2" creationId="{62F4E21D-24B4-4DB4-B97E-BEA56275D3C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3" creationId="{0079FA74-3E7C-4CAA-98EE-29A5F7BC637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4" creationId="{A0402E6C-29BC-4EC1-8324-F05E0FEB0779}"/>
          </ac:cxnSpMkLst>
        </pc:cxnChg>
      </pc:sldChg>
      <pc:sldChg chg="add 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931898487" sldId="46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5068544" sldId="47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8432277" sldId="47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899682656" sldId="47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16205421" sldId="47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922282012" sldId="47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91706530" sldId="47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155444083" sldId="47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699784146" sldId="47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905532786" sldId="47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98367991" sldId="47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8690417" sldId="48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35438083" sldId="48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057102088" sldId="48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447634280" sldId="48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53139649" sldId="48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25073586" sldId="48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3821824" sldId="48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52566324" sldId="48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944056640" sldId="48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287903914" sldId="48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98407738" sldId="49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56847625" sldId="49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724765287" sldId="49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52191741" sldId="49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631551235" sldId="49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502517520" sldId="495"/>
        </pc:sldMkLst>
      </pc:sldChg>
      <pc:sldChg chg="modSp mod modAnim">
        <pc:chgData name="Khattab, Sherif" userId="c83b1e15-36f3-4f46-aceb-05aac24c545e" providerId="ADAL" clId="{CCBA98CA-D928-264B-BDA4-877EDF5A8B56}" dt="2021-02-25T15:22:09.726" v="395"/>
        <pc:sldMkLst>
          <pc:docMk/>
          <pc:sldMk cId="702367729" sldId="496"/>
        </pc:sldMkLst>
        <pc:spChg chg="mod">
          <ac:chgData name="Khattab, Sherif" userId="c83b1e15-36f3-4f46-aceb-05aac24c545e" providerId="ADAL" clId="{CCBA98CA-D928-264B-BDA4-877EDF5A8B56}" dt="2021-02-25T15:10:54.021" v="164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CCBA98CA-D928-264B-BDA4-877EDF5A8B56}" dt="2021-02-25T15:22:32.312" v="407"/>
        <pc:sldMkLst>
          <pc:docMk/>
          <pc:sldMk cId="4202616107" sldId="500"/>
        </pc:sldMkLst>
        <pc:spChg chg="mod">
          <ac:chgData name="Khattab, Sherif" userId="c83b1e15-36f3-4f46-aceb-05aac24c545e" providerId="ADAL" clId="{CCBA98CA-D928-264B-BDA4-877EDF5A8B56}" dt="2021-02-25T15:18:40.421" v="34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CCBA98CA-D928-264B-BDA4-877EDF5A8B56}" dt="2021-02-25T15:22:24.546" v="405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CCBA98CA-D928-264B-BDA4-877EDF5A8B56}" dt="2021-02-25T15:09:15.297" v="83"/>
        <pc:sldMkLst>
          <pc:docMk/>
          <pc:sldMk cId="2116864396" sldId="505"/>
        </pc:sldMkLst>
        <pc:spChg chg="mod">
          <ac:chgData name="Khattab, Sherif" userId="c83b1e15-36f3-4f46-aceb-05aac24c545e" providerId="ADAL" clId="{CCBA98CA-D928-264B-BDA4-877EDF5A8B56}" dt="2021-02-25T15:09:15.297" v="83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CCBA98CA-D928-264B-BDA4-877EDF5A8B56}" dt="2021-02-25T15:19:21.920" v="379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CCBA98CA-D928-264B-BDA4-877EDF5A8B56}" dt="2021-02-25T15:19:21.920" v="3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CCBA98CA-D928-264B-BDA4-877EDF5A8B56}" dt="2021-02-25T15:18:37.130" v="344" actId="2696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CCBA98CA-D928-264B-BDA4-877EDF5A8B56}" dt="2021-02-25T15:19:24.604" v="380" actId="2696"/>
        <pc:sldMkLst>
          <pc:docMk/>
          <pc:sldMk cId="1616471687" sldId="518"/>
        </pc:sldMkLst>
      </pc:sldChg>
      <pc:sldChg chg="modSp mod modAnim">
        <pc:chgData name="Khattab, Sherif" userId="c83b1e15-36f3-4f46-aceb-05aac24c545e" providerId="ADAL" clId="{CCBA98CA-D928-264B-BDA4-877EDF5A8B56}" dt="2021-02-25T15:22:47.821" v="422"/>
        <pc:sldMkLst>
          <pc:docMk/>
          <pc:sldMk cId="2126070970" sldId="520"/>
        </pc:sldMkLst>
        <pc:spChg chg="mod">
          <ac:chgData name="Khattab, Sherif" userId="c83b1e15-36f3-4f46-aceb-05aac24c545e" providerId="ADAL" clId="{CCBA98CA-D928-264B-BDA4-877EDF5A8B56}" dt="2021-02-25T15:18:43.446" v="348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Khattab, Sherif" userId="c83b1e15-36f3-4f46-aceb-05aac24c545e" providerId="ADAL" clId="{CCBA98CA-D928-264B-BDA4-877EDF5A8B56}" dt="2021-02-25T15:22:38.779" v="419" actId="6549"/>
          <ac:spMkLst>
            <pc:docMk/>
            <pc:sldMk cId="2126070970" sldId="520"/>
            <ac:spMk id="3" creationId="{D7399D59-7ED8-4451-AEDE-1AC4DE33563A}"/>
          </ac:spMkLst>
        </pc:spChg>
      </pc:sldChg>
      <pc:sldChg chg="add ord modAnim">
        <pc:chgData name="Khattab, Sherif" userId="c83b1e15-36f3-4f46-aceb-05aac24c545e" providerId="ADAL" clId="{CCBA98CA-D928-264B-BDA4-877EDF5A8B56}" dt="2021-02-25T15:22:56.635" v="423" actId="20578"/>
        <pc:sldMkLst>
          <pc:docMk/>
          <pc:sldMk cId="3688450523" sldId="521"/>
        </pc:sldMkLst>
      </pc:sldChg>
      <pc:sldChg chg="add ord">
        <pc:chgData name="Khattab, Sherif" userId="c83b1e15-36f3-4f46-aceb-05aac24c545e" providerId="ADAL" clId="{CCBA98CA-D928-264B-BDA4-877EDF5A8B56}" dt="2021-02-25T15:22:56.635" v="423" actId="20578"/>
        <pc:sldMkLst>
          <pc:docMk/>
          <pc:sldMk cId="2393077361" sldId="522"/>
        </pc:sldMkLst>
      </pc:sldChg>
    </pc:docChg>
  </pc:docChgLst>
  <pc:docChgLst>
    <pc:chgData name="Sherif Khattab" userId="c83b1e15-36f3-4f46-aceb-05aac24c545e" providerId="ADAL" clId="{40561216-C3B6-4E03-B696-C2E8E46E1565}"/>
    <pc:docChg chg="undo custSel addSld delSld modSld">
      <pc:chgData name="Sherif Khattab" userId="c83b1e15-36f3-4f46-aceb-05aac24c545e" providerId="ADAL" clId="{40561216-C3B6-4E03-B696-C2E8E46E1565}" dt="2021-03-02T15:13:19.771" v="893"/>
      <pc:docMkLst>
        <pc:docMk/>
      </pc:docMkLst>
      <pc:sldChg chg="addSp delSp modSp del mod modAnim">
        <pc:chgData name="Sherif Khattab" userId="c83b1e15-36f3-4f46-aceb-05aac24c545e" providerId="ADAL" clId="{40561216-C3B6-4E03-B696-C2E8E46E1565}" dt="2021-03-02T14:56:46.899" v="570" actId="47"/>
        <pc:sldMkLst>
          <pc:docMk/>
          <pc:sldMk cId="1642669177" sldId="482"/>
        </pc:sldMkLst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8" creationId="{3C4A6727-32FC-4B6E-8839-50A9283C7CB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9" creationId="{5B0D4E68-2C6A-4115-B8B4-3F23A7563CC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0" creationId="{23C51AC1-A4A7-4583-8E50-C54565D1E5F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1" creationId="{B57E568C-5AE9-4962-B8C4-DC596E40EC62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2" creationId="{C9DCE7ED-DF90-4E6B-97CC-BE7F3361A46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3" creationId="{479F991E-FA6F-4E4D-8668-C063263A5DD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4" creationId="{120BDFD9-CA39-4664-AEB1-EC1B2A283A5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5" creationId="{E32AF455-9778-4300-A54B-D8230CFD846F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6" creationId="{C50219A6-A354-47D3-905A-873016D4B6B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7" creationId="{C96FC6F9-90B8-4F77-B794-6D306C85A94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8" creationId="{459D6B84-CB2F-4F44-B803-EFDC21DB6A0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9" creationId="{3654DA2D-A7EA-4B8F-AA92-84A4D475BAC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0" creationId="{4D512B37-8708-4B06-9892-F67047166C4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1" creationId="{BBD64ED2-DEF4-4C2B-9DD0-1DA9A1A9B285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2" creationId="{58AD9EA9-B1E2-423F-B7EC-EE56A423BD43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3" creationId="{C12947CA-60AD-4AE3-9ED8-15D4CA5B921A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4" creationId="{648AB672-9223-4BC9-BA72-FF06CF9954D6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5" creationId="{CB6570D5-7FFB-41F1-B25E-8F542CDC8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6" creationId="{3A2E428F-DEF7-42C2-9D04-8B86D2681E5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7" creationId="{4C301AE9-6627-4861-B87A-F94EC34AE36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8" creationId="{66F458D7-5FB9-4FE3-A4E7-2E63BC102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9" creationId="{E79B1A94-B238-4AF1-89BA-84FC7FBB40B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0" creationId="{B985648F-AE51-4363-AA3A-F053B0691BDE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1" creationId="{8B85B5CA-4A3F-4AE2-A32F-10235DB199B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2" creationId="{7359D72A-AA2C-438C-949B-864F65B3E32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3" creationId="{8A117133-27B4-4274-A636-13290DEBBFA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2" creationId="{5FEE084E-FD52-4ACC-AED2-E7C387D9FED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8" creationId="{963CCEB4-F635-48A8-ADF1-11CBB6C5850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88" creationId="{CA54992E-8ACD-4E7B-9135-F966AEBB647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08" creationId="{1E960CC0-9687-4340-8C97-B0E972AD081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18" creationId="{F884A57F-E7AF-4C45-B711-4DDD6F05A00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42" creationId="{508CFE1F-E02E-48A6-8898-46786F22BB1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66" creationId="{1FF3E257-A51B-47A5-BABF-BE9ADFC5FE8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84" creationId="{8D223A74-475D-4FA1-86C9-34089897D59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04" creationId="{23F623B8-CEDA-48DE-9390-5C95E3D78206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32" creationId="{DE17B8B4-CBF8-4BE3-9764-4DD71EE6B47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42" creationId="{6316BB7D-729E-4F02-8617-EE8A8E54F842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50" creationId="{6C50C496-3520-4C65-9C67-D105EC28288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72" creationId="{2B3BAB1B-A732-4266-B5F1-E9E1C67DC67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98" creationId="{635F473B-AB0D-4662-A7ED-A9684EEC9C4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26" creationId="{AF543F3C-72EB-44D4-B21B-FE0CDED77D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52" creationId="{9EDDECA9-DCD0-4718-9091-E530CB3CEC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72" creationId="{74A3491A-33BE-4BB0-A804-8C85D3C61F7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96" creationId="{E0422BF5-7ED2-4624-B963-DBE66660FE6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02" creationId="{62DC192D-1C9F-488C-B1D1-4EF7383CD2EE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30" creationId="{C1887017-F502-479A-87AD-ED83E5E2AFF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48" creationId="{DD654607-0C6D-4708-94A3-430DF13D9DB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68" creationId="{4ECB34BE-C7D8-49A4-BB4C-1218E632B0B3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84" creationId="{D7D1543A-8FC2-49EA-A6FA-5CE465ECB01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00" creationId="{1CE6EFEE-0BD4-4C4E-82C7-DE6619D2200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28" creationId="{D35EFFDB-F9E8-485B-8D60-BB05B7674C2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60" creationId="{603DBE5B-3588-446D-A34A-7AE3A81A57EB}"/>
          </ac:spMkLst>
        </pc:spChg>
        <pc:spChg chg="mod">
          <ac:chgData name="Sherif Khattab" userId="c83b1e15-36f3-4f46-aceb-05aac24c545e" providerId="ADAL" clId="{40561216-C3B6-4E03-B696-C2E8E46E1565}" dt="2021-03-02T14:48:30.524" v="1" actId="14100"/>
          <ac:spMkLst>
            <pc:docMk/>
            <pc:sldMk cId="1642669177" sldId="482"/>
            <ac:spMk id="23553" creationId="{E59624D1-FEEB-4340-9651-13DD586B53A9}"/>
          </ac:spMkLst>
        </pc:spChg>
        <pc:grpChg chg="add mod">
          <ac:chgData name="Sherif Khattab" userId="c83b1e15-36f3-4f46-aceb-05aac24c545e" providerId="ADAL" clId="{40561216-C3B6-4E03-B696-C2E8E46E1565}" dt="2021-03-02T14:48:32.802" v="2" actId="1076"/>
          <ac:grpSpMkLst>
            <pc:docMk/>
            <pc:sldMk cId="1642669177" sldId="482"/>
            <ac:grpSpMk id="7" creationId="{9D063597-4DF2-43D9-810E-02E259045F84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37" creationId="{5C5E6630-A71F-4462-B21C-5DBBDF9F36F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43" creationId="{64ACEE2B-3841-46E4-82CC-8EAF3E2D2EC8}"/>
          </ac:grpSpMkLst>
        </pc:grpChg>
        <pc:grpChg chg="del mod">
          <ac:chgData name="Sherif Khattab" userId="c83b1e15-36f3-4f46-aceb-05aac24c545e" providerId="ADAL" clId="{40561216-C3B6-4E03-B696-C2E8E46E1565}" dt="2021-03-02T14:49:23.972" v="30"/>
          <ac:grpSpMkLst>
            <pc:docMk/>
            <pc:sldMk cId="1642669177" sldId="482"/>
            <ac:grpSpMk id="52" creationId="{03F847D2-9998-4D4A-83B5-558B29E6FE7D}"/>
          </ac:grpSpMkLst>
        </pc:grpChg>
        <pc:grpChg chg="del mod">
          <ac:chgData name="Sherif Khattab" userId="c83b1e15-36f3-4f46-aceb-05aac24c545e" providerId="ADAL" clId="{40561216-C3B6-4E03-B696-C2E8E46E1565}" dt="2021-03-02T14:49:26.674" v="33"/>
          <ac:grpSpMkLst>
            <pc:docMk/>
            <pc:sldMk cId="1642669177" sldId="482"/>
            <ac:grpSpMk id="57" creationId="{7CCEBED9-D5BA-4BAB-9745-5B9D065CC21C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60" creationId="{299A370B-231C-492A-AA2C-1A90B690CB20}"/>
          </ac:grpSpMkLst>
        </pc:grpChg>
        <pc:grpChg chg="del mod">
          <ac:chgData name="Sherif Khattab" userId="c83b1e15-36f3-4f46-aceb-05aac24c545e" providerId="ADAL" clId="{40561216-C3B6-4E03-B696-C2E8E46E1565}" dt="2021-03-02T14:49:40.034" v="45"/>
          <ac:grpSpMkLst>
            <pc:docMk/>
            <pc:sldMk cId="1642669177" sldId="482"/>
            <ac:grpSpMk id="23557" creationId="{30CDDE6A-E1C2-49F0-A660-FE0076DC4D00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3" creationId="{AC28B53D-FD2F-40CB-9492-D3793488E0D3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6" creationId="{256BACDF-5B11-4577-B9D6-05A6755AA75C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73" creationId="{0F64A90B-D554-473A-88FF-D0C4ADEDE474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575" creationId="{3BD4BAD2-0AB9-4D8F-A8BA-FC730CBB3ACF}"/>
          </ac:grpSpMkLst>
        </pc:grpChg>
        <pc:grpChg chg="del mod">
          <ac:chgData name="Sherif Khattab" userId="c83b1e15-36f3-4f46-aceb-05aac24c545e" providerId="ADAL" clId="{40561216-C3B6-4E03-B696-C2E8E46E1565}" dt="2021-03-02T14:50:08.805" v="70"/>
          <ac:grpSpMkLst>
            <pc:docMk/>
            <pc:sldMk cId="1642669177" sldId="482"/>
            <ac:grpSpMk id="23582" creationId="{45683F89-CB78-428D-AE2A-8EC869ACC4E0}"/>
          </ac:grpSpMkLst>
        </pc:grpChg>
        <pc:grpChg chg="del mod">
          <ac:chgData name="Sherif Khattab" userId="c83b1e15-36f3-4f46-aceb-05aac24c545e" providerId="ADAL" clId="{40561216-C3B6-4E03-B696-C2E8E46E1565}" dt="2021-03-02T14:50:11.212" v="74"/>
          <ac:grpSpMkLst>
            <pc:docMk/>
            <pc:sldMk cId="1642669177" sldId="482"/>
            <ac:grpSpMk id="23588" creationId="{5DBC73D8-D40A-4203-A37D-995A84713B4D}"/>
          </ac:grpSpMkLst>
        </pc:grpChg>
        <pc:grpChg chg="del mod">
          <ac:chgData name="Sherif Khattab" userId="c83b1e15-36f3-4f46-aceb-05aac24c545e" providerId="ADAL" clId="{40561216-C3B6-4E03-B696-C2E8E46E1565}" dt="2021-03-02T14:50:18.651" v="82"/>
          <ac:grpSpMkLst>
            <pc:docMk/>
            <pc:sldMk cId="1642669177" sldId="482"/>
            <ac:grpSpMk id="23592" creationId="{DED82D75-D3AD-465D-80F4-369CE1516C08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00" creationId="{1F6D9E66-98F5-4979-976C-12666259C12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23607" creationId="{7B679F12-BB47-4954-9CE8-81957345F38C}"/>
          </ac:grpSpMkLst>
        </pc:grpChg>
        <pc:grpChg chg="del mod">
          <ac:chgData name="Sherif Khattab" userId="c83b1e15-36f3-4f46-aceb-05aac24c545e" providerId="ADAL" clId="{40561216-C3B6-4E03-B696-C2E8E46E1565}" dt="2021-03-02T14:50:32.326" v="105"/>
          <ac:grpSpMkLst>
            <pc:docMk/>
            <pc:sldMk cId="1642669177" sldId="482"/>
            <ac:grpSpMk id="23617" creationId="{6495A84A-B76F-45A4-8149-34298559ABFF}"/>
          </ac:grpSpMkLst>
        </pc:grpChg>
        <pc:grpChg chg="del mod">
          <ac:chgData name="Sherif Khattab" userId="c83b1e15-36f3-4f46-aceb-05aac24c545e" providerId="ADAL" clId="{40561216-C3B6-4E03-B696-C2E8E46E1565}" dt="2021-03-02T14:50:34.094" v="109"/>
          <ac:grpSpMkLst>
            <pc:docMk/>
            <pc:sldMk cId="1642669177" sldId="482"/>
            <ac:grpSpMk id="23623" creationId="{533193A7-CE2E-43C5-9E4C-DCDDB06D168C}"/>
          </ac:grpSpMkLst>
        </pc:grpChg>
        <pc:grpChg chg="del mod">
          <ac:chgData name="Sherif Khattab" userId="c83b1e15-36f3-4f46-aceb-05aac24c545e" providerId="ADAL" clId="{40561216-C3B6-4E03-B696-C2E8E46E1565}" dt="2021-03-02T14:50:41.731" v="115"/>
          <ac:grpSpMkLst>
            <pc:docMk/>
            <pc:sldMk cId="1642669177" sldId="482"/>
            <ac:grpSpMk id="23627" creationId="{53FF4B77-0563-48B4-B095-673B5611ADAA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633" creationId="{3A0D4798-C2AF-42BF-8973-C860F2406DAF}"/>
          </ac:grpSpMkLst>
        </pc:grpChg>
        <pc:grpChg chg="del mod">
          <ac:chgData name="Sherif Khattab" userId="c83b1e15-36f3-4f46-aceb-05aac24c545e" providerId="ADAL" clId="{40561216-C3B6-4E03-B696-C2E8E46E1565}" dt="2021-03-02T14:50:52.032" v="135"/>
          <ac:grpSpMkLst>
            <pc:docMk/>
            <pc:sldMk cId="1642669177" sldId="482"/>
            <ac:grpSpMk id="23647" creationId="{3BB242B4-0D27-4F5F-9E5D-2571A49521CE}"/>
          </ac:grpSpMkLst>
        </pc:grpChg>
        <pc:grpChg chg="del mod">
          <ac:chgData name="Sherif Khattab" userId="c83b1e15-36f3-4f46-aceb-05aac24c545e" providerId="ADAL" clId="{40561216-C3B6-4E03-B696-C2E8E46E1565}" dt="2021-03-02T14:50:54.928" v="141"/>
          <ac:grpSpMkLst>
            <pc:docMk/>
            <pc:sldMk cId="1642669177" sldId="482"/>
            <ac:grpSpMk id="23653" creationId="{E80EEC71-3A98-4D5E-B550-86B6A69BE4E1}"/>
          </ac:grpSpMkLst>
        </pc:grpChg>
        <pc:grpChg chg="del mod">
          <ac:chgData name="Sherif Khattab" userId="c83b1e15-36f3-4f46-aceb-05aac24c545e" providerId="ADAL" clId="{40561216-C3B6-4E03-B696-C2E8E46E1565}" dt="2021-03-02T14:50:56.969" v="144"/>
          <ac:grpSpMkLst>
            <pc:docMk/>
            <pc:sldMk cId="1642669177" sldId="482"/>
            <ac:grpSpMk id="23659" creationId="{20B5ECFB-E2D0-44FD-BF8D-2E0FB7F6E966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62" creationId="{51857162-BD58-46FC-B6C9-F2C41B757435}"/>
          </ac:grpSpMkLst>
        </pc:grpChg>
        <pc:grpChg chg="del mod">
          <ac:chgData name="Sherif Khattab" userId="c83b1e15-36f3-4f46-aceb-05aac24c545e" providerId="ADAL" clId="{40561216-C3B6-4E03-B696-C2E8E46E1565}" dt="2021-03-02T14:51:03.319" v="154"/>
          <ac:grpSpMkLst>
            <pc:docMk/>
            <pc:sldMk cId="1642669177" sldId="482"/>
            <ac:grpSpMk id="23669" creationId="{4E439A5E-92E5-4432-AC2D-2007D3057ABE}"/>
          </ac:grpSpMkLst>
        </pc:grpChg>
        <pc:grpChg chg="mod">
          <ac:chgData name="Sherif Khattab" userId="c83b1e15-36f3-4f46-aceb-05aac24c545e" providerId="ADAL" clId="{40561216-C3B6-4E03-B696-C2E8E46E1565}" dt="2021-03-02T14:51:14.177" v="156" actId="1076"/>
          <ac:grpSpMkLst>
            <pc:docMk/>
            <pc:sldMk cId="1642669177" sldId="482"/>
            <ac:grpSpMk id="23672" creationId="{D3B42BF9-8198-43FC-B7E5-062D26193C4A}"/>
          </ac:grpSpMkLst>
        </pc:grpChg>
        <pc:graphicFrameChg chg="del mod">
          <ac:chgData name="Sherif Khattab" userId="c83b1e15-36f3-4f46-aceb-05aac24c545e" providerId="ADAL" clId="{40561216-C3B6-4E03-B696-C2E8E46E1565}" dt="2021-03-02T14:51:06.862" v="155" actId="478"/>
          <ac:graphicFrameMkLst>
            <pc:docMk/>
            <pc:sldMk cId="1642669177" sldId="482"/>
            <ac:graphicFrameMk id="23555" creationId="{72BCA54F-0328-4938-A740-EE2040664901}"/>
          </ac:graphicFrameMkLst>
        </pc:graphicFrame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" creationId="{B0FBBC0D-35B9-448B-9D52-F9702601D9E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" creationId="{1334F479-0557-4560-B3CA-54D487BC16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" creationId="{C77C32EE-2731-421E-9672-5A63D6E9F53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4" creationId="{76F4BB3E-F0E4-42AA-ACB1-D0A6A3746F2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5" creationId="{BB1041F6-9E9F-4186-AC93-4372635DAB2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6" creationId="{FBD4DC2C-2A69-4F9C-9FD0-0A2D83A1703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8" creationId="{08DD68F7-523C-4437-9949-BFD6B8B320B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9" creationId="{6B907EBB-5700-4291-BB4C-D8877DB4FFC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0" creationId="{D1405003-6795-43E1-B78F-70DFA34AAA5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1" creationId="{E5C63D8D-A5A2-4ECA-9233-25A9BB4111B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2" creationId="{DA8E3D6B-1BC0-4231-B0D7-7B8A4360DEC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4" creationId="{19C19232-5340-48E5-9ED6-62DEBBCE121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5" creationId="{D1B4E85F-AC34-40C2-82B7-32CDF26E2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6" creationId="{E6BF4D18-EC16-4386-BB86-4E44BAF7C0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7" creationId="{02569F11-2943-4F04-87BA-CA8732D937C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8" creationId="{B58E1670-F3F7-4DFE-AF3D-056FDA78531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9" creationId="{19257841-2019-40BC-AD69-87A73EC0948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0" creationId="{26C81269-5964-499B-83AC-4B4F3ECF46D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1" creationId="{20368D2C-01B3-405E-89B9-A7788F5F56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3" creationId="{4B0B24DC-2DC7-4C85-8BDA-CB5171C185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4" creationId="{FAA76FFB-4F7B-44CF-9E3F-7D873ACD011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5" creationId="{2A509FA3-B322-44A6-A5B7-3B6A64FF271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6" creationId="{9FB1D72E-EF06-4758-9CAE-0C2AFAB761B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8" creationId="{AD54C535-8A13-4466-B936-FDE4EE0D13A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1" creationId="{3873DDFB-3276-4A9C-A452-0E255D449AE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2" creationId="{6CA89F45-C596-4B44-8218-2E80CDFD9AC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3" creationId="{C0DC48F3-13CB-48CD-943B-D376DED3D45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2" creationId="{AD02388C-420C-4C10-A5B7-33825C4777B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56" creationId="{B63716A9-A45C-49C7-8CC0-3310F6B827F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8" creationId="{12438C2F-B2BE-423F-8FB0-A8B24276F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9" creationId="{63236EA0-8781-4E1D-ACC7-D2AB2BA2975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0" creationId="{8296C127-E688-4138-8B46-A545AA74759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1" creationId="{27B15F83-7325-42D6-B559-2D057C3A0C3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2" creationId="{41609FE5-F416-4C74-A5D0-5EFA0CF8EF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4" creationId="{0479C8AE-E53D-4F3D-9A1F-0B3B4EF8E4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5" creationId="{7EA1AC65-0991-4EAD-9289-5B6967D4C6A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7" creationId="{B964468F-11D4-4449-BD5D-D276B04321B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8" creationId="{B0D8423F-0857-4468-8FB1-850C348CC06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9" creationId="{E089F2E3-45EA-486B-A260-E766EB2A025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0" creationId="{C315644A-BBCC-4823-9005-14F1A7FDE1C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1" creationId="{4A65A549-A8AD-4542-8C89-6269FF5866D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2" creationId="{B9C4A1FB-67E2-4BED-9908-CDD670C3D0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4" creationId="{5080E0A9-56D7-4D4F-A195-E284339CA1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6" creationId="{D0BE1369-00A5-44C7-8452-53D1B39882E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7" creationId="{43BAB690-6EB8-4D2F-9260-3E735FEB4B2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8" creationId="{83315C3A-A95B-42AC-9D6D-979EB8D173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9" creationId="{E04171F8-E595-4689-B13C-72E0E4EF497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0" creationId="{E8FD612D-4AE1-407E-90A1-CE8B0F7F65A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1" creationId="{C8D3D5B6-B190-475B-BF38-91CC60C733F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3" creationId="{EC8BF6A4-0F25-47DF-8764-D97275EAA47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4" creationId="{57D69971-0B46-4623-8A6B-3B3C85BCFF6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5" creationId="{F8FC187E-9EB1-4A50-98B4-0870732825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6" creationId="{1AFE1D24-554E-45CD-A400-2E8FC12D5A0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7" creationId="{FE9728E1-CAAA-43DC-B604-C9D45BF1646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9" creationId="{0A0BC15D-6427-44BD-B8C5-2F74D103D23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0" creationId="{761307AF-16E1-4780-B3AC-E42AB02AF57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1" creationId="{800D8CDC-FCE4-4FC1-B795-A774356CBB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3" creationId="{F6F54656-A8DD-4BC4-B253-D21DE17A2BD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4" creationId="{78465BA3-A56F-46C3-84B4-E748C9D8C4F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5" creationId="{3413CC97-C44F-4613-A28F-BFAE2FF5B56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6" creationId="{000CE992-2847-4DC1-8887-BD414802BB1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7" creationId="{CD3FC1F9-0F83-44E8-9E65-5863FD267F26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8" creationId="{B74EE29C-272C-451D-824C-389F652DD6A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9" creationId="{C42E0A56-A1DA-4DCB-B2B6-5DACFFE47D8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1" creationId="{4600B491-531D-4F6E-984B-B178D34304D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2" creationId="{8590EC06-81B8-4E62-AD56-2D9C619CB4E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3" creationId="{03F7B552-AE73-4E25-8F31-904011C9E0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4" creationId="{3FC31064-F965-406B-A00C-AB8E71B83EE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5" creationId="{BA80DF44-2335-4B14-BC94-240A38AC9B9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6" creationId="{7177B574-128A-4148-8516-BF3A12E8EF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08" creationId="{BA6A7D11-EF81-45BF-AA2C-83A7517795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9" creationId="{F2CCC1AD-B6A2-4AE2-B407-C08CF661422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0" creationId="{3E34209D-E281-4CD5-914A-A4533596149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1" creationId="{B7A2D2D7-D75E-428C-95C6-00440C5C943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2" creationId="{26AF0E91-A159-4BC6-BCB4-C91EF1ED0E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3" creationId="{2469BD39-75EF-494D-8C4E-A483A92377E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4" creationId="{E97D3BC2-502B-4A90-8A64-126AA52F761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5" creationId="{2B0D0797-9EEE-4D91-AF8D-E8FBFB4E297B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2" creationId="{4D4EAF63-EE39-4E18-9659-6169D13CA5C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4" creationId="{D419C405-99F4-4F0D-9F98-C40C001FA05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5" creationId="{A9DB4019-7694-44E2-A1C8-EF5452E86B1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2" creationId="{0F2CE510-9FBD-49AC-8B30-FD52B2C9709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4" creationId="{39367AD8-5239-461A-8039-12F379453AF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2" creationId="{584289BE-C536-48B0-A5C3-93147F9B5CF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6" creationId="{87B366E5-7624-47F3-A592-581796E1295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8" creationId="{3F89BC67-AB21-4050-9493-6CA93740F5F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2" creationId="{097A411A-2F8F-4EDF-A93C-A1916E46CE5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4" creationId="{0CDA8FA7-3F42-425F-B69F-09FE422E6C2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5" creationId="{74C0E38C-8C81-4F69-B2AF-AD53E6E6D9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6" creationId="{85585060-B696-4403-8C88-50A6053DBD0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7" creationId="{9236DFEA-42B0-4A18-8DB8-43023CBA1AAF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8" creationId="{BE3E7B86-3514-4C72-91AF-4648475E24F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0" creationId="{EB9F504E-52DF-4A05-AB88-BDF5876CA8B9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1" creationId="{22A791CB-A7E4-4BA6-AF2C-BA61BDCB17CE}"/>
          </ac:inkMkLst>
        </pc:inkChg>
        <pc:cxnChg chg="add del mod">
          <ac:chgData name="Sherif Khattab" userId="c83b1e15-36f3-4f46-aceb-05aac24c545e" providerId="ADAL" clId="{40561216-C3B6-4E03-B696-C2E8E46E1565}" dt="2021-03-02T14:52:00.094" v="159" actId="34122"/>
          <ac:cxnSpMkLst>
            <pc:docMk/>
            <pc:sldMk cId="1642669177" sldId="482"/>
            <ac:cxnSpMk id="666" creationId="{29D678B6-6D48-40BD-A84F-9B6103379C4D}"/>
          </ac:cxnSpMkLst>
        </pc:cxnChg>
      </pc:sldChg>
      <pc:sldChg chg="addSp delSp modSp mod">
        <pc:chgData name="Sherif Khattab" userId="c83b1e15-36f3-4f46-aceb-05aac24c545e" providerId="ADAL" clId="{40561216-C3B6-4E03-B696-C2E8E46E1565}" dt="2021-03-02T15:13:19.771" v="893"/>
        <pc:sldMkLst>
          <pc:docMk/>
          <pc:sldMk cId="4132993662" sldId="489"/>
        </pc:sldMkLst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8" creationId="{CAB042AE-98C1-400E-B423-20D8D707D237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9" creationId="{73418648-4979-4466-8AE8-DBFFDC5D23B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0" creationId="{B1803630-81EE-4F64-9882-5987946DB95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1" creationId="{401C1746-3764-4B33-882F-E558CBCCDC3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2" creationId="{DE6591BD-77DB-4F82-9D13-C29C942B92B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3" creationId="{9BDECD37-0CC0-4736-9A73-17E65613B88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4" creationId="{4FF7ED4C-ACCF-4519-9C56-D2D7142F030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5" creationId="{5207F92D-B0E2-448A-8842-D7E26F27085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6" creationId="{3E7E6D2D-AB4B-4585-8AE8-489A10938A9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7" creationId="{10E7E12F-09B2-46F3-A9C1-5353EB580CC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8" creationId="{A1ED810C-1E3C-4317-AFF5-ABA39FC0899D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9" creationId="{D40D39A2-B4BF-46CD-8983-C479A0BEDD6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0" creationId="{B9AEC8A2-D0E3-460B-B7A5-CE3C785868B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1" creationId="{9650DCF7-0552-4A49-8A72-87C916F2275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2" creationId="{3E7530EF-F703-4EAC-B002-67202E5BEA0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3" creationId="{468F3957-BF2C-48D2-8415-A80CEAA59DDA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4" creationId="{0D45C954-0D7B-400A-B94A-1DC9BA2D8A6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5" creationId="{EA98F8BC-3AB5-4D06-A661-BBFC6F6065F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6" creationId="{98BD16B3-789C-4439-B933-C45C5EF4E9F6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7" creationId="{39361E45-B43C-4090-9354-9CC2369717A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8" creationId="{0016E7CF-1DB0-41AF-9B71-F6FBA33D01E1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9" creationId="{D76498C0-82CB-445D-AB79-B8C80C07F99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0" creationId="{AB5D9E14-7061-4666-8D39-D40BAACC456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1" creationId="{E20AF19B-EDB4-48FC-8DC7-A56F0FF800F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2" creationId="{210A0309-6F6D-4AC9-ACD6-DBD8542B23C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3" creationId="{879B22C4-BDDB-4128-A69B-DC5B8744A4A3}"/>
          </ac:spMkLst>
        </pc:spChg>
        <pc:spChg chg="mod">
          <ac:chgData name="Sherif Khattab" userId="c83b1e15-36f3-4f46-aceb-05aac24c545e" providerId="ADAL" clId="{40561216-C3B6-4E03-B696-C2E8E46E1565}" dt="2021-03-02T15:00:40.480" v="668" actId="14100"/>
          <ac:spMkLst>
            <pc:docMk/>
            <pc:sldMk cId="4132993662" sldId="489"/>
            <ac:spMk id="30722" creationId="{33C3E8B9-1772-47B4-9411-185F126423BA}"/>
          </ac:spMkLst>
        </pc:spChg>
        <pc:grpChg chg="add mod">
          <ac:chgData name="Sherif Khattab" userId="c83b1e15-36f3-4f46-aceb-05aac24c545e" providerId="ADAL" clId="{40561216-C3B6-4E03-B696-C2E8E46E1565}" dt="2021-03-02T15:11:44.086" v="787" actId="1076"/>
          <ac:grpSpMkLst>
            <pc:docMk/>
            <pc:sldMk cId="4132993662" sldId="489"/>
            <ac:grpSpMk id="7" creationId="{04E0300E-75F6-49D4-8D27-48DA11D4D2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7" creationId="{8D4616A1-6DAF-49D6-8C1E-CCCA2C1E8A75}"/>
          </ac:grpSpMkLst>
        </pc:grpChg>
        <pc:grpChg chg="del mod">
          <ac:chgData name="Sherif Khattab" userId="c83b1e15-36f3-4f46-aceb-05aac24c545e" providerId="ADAL" clId="{40561216-C3B6-4E03-B696-C2E8E46E1565}" dt="2021-03-02T15:10:19.871" v="694"/>
          <ac:grpSpMkLst>
            <pc:docMk/>
            <pc:sldMk cId="4132993662" sldId="489"/>
            <ac:grpSpMk id="45" creationId="{DB2848A2-C3CF-4631-B534-3DCBCA205786}"/>
          </ac:grpSpMkLst>
        </pc:grpChg>
        <pc:grpChg chg="del mod">
          <ac:chgData name="Sherif Khattab" userId="c83b1e15-36f3-4f46-aceb-05aac24c545e" providerId="ADAL" clId="{40561216-C3B6-4E03-B696-C2E8E46E1565}" dt="2021-03-02T15:10:26.882" v="701"/>
          <ac:grpSpMkLst>
            <pc:docMk/>
            <pc:sldMk cId="4132993662" sldId="489"/>
            <ac:grpSpMk id="53" creationId="{020170D5-D57E-48AD-B48D-E74A0CDBD5CB}"/>
          </ac:grpSpMkLst>
        </pc:grpChg>
        <pc:grpChg chg="del mod">
          <ac:chgData name="Sherif Khattab" userId="c83b1e15-36f3-4f46-aceb-05aac24c545e" providerId="ADAL" clId="{40561216-C3B6-4E03-B696-C2E8E46E1565}" dt="2021-03-02T15:10:32.541" v="709"/>
          <ac:grpSpMkLst>
            <pc:docMk/>
            <pc:sldMk cId="4132993662" sldId="489"/>
            <ac:grpSpMk id="60" creationId="{0CFEE912-A95C-4E9B-9AD9-847037214F77}"/>
          </ac:grpSpMkLst>
        </pc:grpChg>
        <pc:grpChg chg="del mod">
          <ac:chgData name="Sherif Khattab" userId="c83b1e15-36f3-4f46-aceb-05aac24c545e" providerId="ADAL" clId="{40561216-C3B6-4E03-B696-C2E8E46E1565}" dt="2021-03-02T15:10:37.916" v="716"/>
          <ac:grpSpMkLst>
            <pc:docMk/>
            <pc:sldMk cId="4132993662" sldId="489"/>
            <ac:grpSpMk id="30727" creationId="{53544FF7-58B5-43C7-BF20-47DD6C96D3EB}"/>
          </ac:grpSpMkLst>
        </pc:grpChg>
        <pc:grpChg chg="add del mod">
          <ac:chgData name="Sherif Khattab" userId="c83b1e15-36f3-4f46-aceb-05aac24c545e" providerId="ADAL" clId="{40561216-C3B6-4E03-B696-C2E8E46E1565}" dt="2021-03-02T15:10:46.888" v="729"/>
          <ac:grpSpMkLst>
            <pc:docMk/>
            <pc:sldMk cId="4132993662" sldId="489"/>
            <ac:grpSpMk id="30734" creationId="{F5EA9481-AEC7-4F0F-965A-0949BB8C983B}"/>
          </ac:grpSpMkLst>
        </pc:grpChg>
        <pc:grpChg chg="mod">
          <ac:chgData name="Sherif Khattab" userId="c83b1e15-36f3-4f46-aceb-05aac24c545e" providerId="ADAL" clId="{40561216-C3B6-4E03-B696-C2E8E46E1565}" dt="2021-03-02T15:10:41.367" v="721"/>
          <ac:grpSpMkLst>
            <pc:docMk/>
            <pc:sldMk cId="4132993662" sldId="489"/>
            <ac:grpSpMk id="30737" creationId="{15EF6011-4D13-424D-B7F4-7C87C9C37075}"/>
          </ac:grpSpMkLst>
        </pc:grpChg>
        <pc:grpChg chg="del mod">
          <ac:chgData name="Sherif Khattab" userId="c83b1e15-36f3-4f46-aceb-05aac24c545e" providerId="ADAL" clId="{40561216-C3B6-4E03-B696-C2E8E46E1565}" dt="2021-03-02T15:10:53.926" v="737"/>
          <ac:grpSpMkLst>
            <pc:docMk/>
            <pc:sldMk cId="4132993662" sldId="489"/>
            <ac:grpSpMk id="30744" creationId="{96B0EA27-489D-4A40-9D47-DE043E9F9CB0}"/>
          </ac:grpSpMkLst>
        </pc:grpChg>
        <pc:grpChg chg="del mod">
          <ac:chgData name="Sherif Khattab" userId="c83b1e15-36f3-4f46-aceb-05aac24c545e" providerId="ADAL" clId="{40561216-C3B6-4E03-B696-C2E8E46E1565}" dt="2021-03-02T15:11:01.275" v="746"/>
          <ac:grpSpMkLst>
            <pc:docMk/>
            <pc:sldMk cId="4132993662" sldId="489"/>
            <ac:grpSpMk id="30752" creationId="{E40912C3-9343-4C5A-8ACA-BD2E1C0924BE}"/>
          </ac:grpSpMkLst>
        </pc:grpChg>
        <pc:grpChg chg="del mod">
          <ac:chgData name="Sherif Khattab" userId="c83b1e15-36f3-4f46-aceb-05aac24c545e" providerId="ADAL" clId="{40561216-C3B6-4E03-B696-C2E8E46E1565}" dt="2021-03-02T15:11:08.176" v="752"/>
          <ac:grpSpMkLst>
            <pc:docMk/>
            <pc:sldMk cId="4132993662" sldId="489"/>
            <ac:grpSpMk id="30761" creationId="{5CE98CBD-0C98-454F-B661-57B116358B2C}"/>
          </ac:grpSpMkLst>
        </pc:grpChg>
        <pc:grpChg chg="del mod">
          <ac:chgData name="Sherif Khattab" userId="c83b1e15-36f3-4f46-aceb-05aac24c545e" providerId="ADAL" clId="{40561216-C3B6-4E03-B696-C2E8E46E1565}" dt="2021-03-02T15:11:09.810" v="756"/>
          <ac:grpSpMkLst>
            <pc:docMk/>
            <pc:sldMk cId="4132993662" sldId="489"/>
            <ac:grpSpMk id="30767" creationId="{73DB599E-53BB-4C58-BE9D-1B1E6CE84619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1" creationId="{4C0347A5-F755-4717-B8BF-2BE866A92A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7" creationId="{484BEA9A-E416-4F2F-AD84-F25F50AC1896}"/>
          </ac:grpSpMkLst>
        </pc:grpChg>
        <pc:grpChg chg="del mod">
          <ac:chgData name="Sherif Khattab" userId="c83b1e15-36f3-4f46-aceb-05aac24c545e" providerId="ADAL" clId="{40561216-C3B6-4E03-B696-C2E8E46E1565}" dt="2021-03-02T15:11:33.321" v="775"/>
          <ac:grpSpMkLst>
            <pc:docMk/>
            <pc:sldMk cId="4132993662" sldId="489"/>
            <ac:grpSpMk id="30781" creationId="{5DAE1EE9-98B8-4DAB-8B37-BFAC9FA8BFC8}"/>
          </ac:grpSpMkLst>
        </pc:grpChg>
        <pc:grpChg chg="del mod">
          <ac:chgData name="Sherif Khattab" userId="c83b1e15-36f3-4f46-aceb-05aac24c545e" providerId="ADAL" clId="{40561216-C3B6-4E03-B696-C2E8E46E1565}" dt="2021-03-02T15:11:38.613" v="784"/>
          <ac:grpSpMkLst>
            <pc:docMk/>
            <pc:sldMk cId="4132993662" sldId="489"/>
            <ac:grpSpMk id="30789" creationId="{B4F3E9AC-4073-47ED-BB88-020DBACB6656}"/>
          </ac:grpSpMkLst>
        </pc:grpChg>
        <pc:grpChg chg="del mod">
          <ac:chgData name="Sherif Khattab" userId="c83b1e15-36f3-4f46-aceb-05aac24c545e" providerId="ADAL" clId="{40561216-C3B6-4E03-B696-C2E8E46E1565}" dt="2021-03-02T15:13:19.770" v="892"/>
          <ac:grpSpMkLst>
            <pc:docMk/>
            <pc:sldMk cId="4132993662" sldId="489"/>
            <ac:grpSpMk id="30798" creationId="{95A3BAD5-EEC3-4B6D-A362-E2E1F0638F48}"/>
          </ac:grpSpMkLst>
        </pc:grpChg>
        <pc:graphicFrameChg chg="del mod">
          <ac:chgData name="Sherif Khattab" userId="c83b1e15-36f3-4f46-aceb-05aac24c545e" providerId="ADAL" clId="{40561216-C3B6-4E03-B696-C2E8E46E1565}" dt="2021-03-02T15:11:40.519" v="786" actId="478"/>
          <ac:graphicFrameMkLst>
            <pc:docMk/>
            <pc:sldMk cId="4132993662" sldId="489"/>
            <ac:graphicFrameMk id="30723" creationId="{24ED8923-A61A-4244-A0FE-28542EDE5C2B}"/>
          </ac:graphicFrameMkLst>
        </pc:graphicFrameChg>
        <pc:inkChg chg="add del mod">
          <ac:chgData name="Sherif Khattab" userId="c83b1e15-36f3-4f46-aceb-05aac24c545e" providerId="ADAL" clId="{40561216-C3B6-4E03-B696-C2E8E46E1565}" dt="2021-03-02T15:13:19.770" v="892"/>
          <ac:inkMkLst>
            <pc:docMk/>
            <pc:sldMk cId="4132993662" sldId="489"/>
            <ac:inkMk id="3" creationId="{C437D565-4B5B-4485-BF62-D82DDE02DD93}"/>
          </ac:inkMkLst>
        </pc:inkChg>
        <pc:inkChg chg="add del mod">
          <ac:chgData name="Sherif Khattab" userId="c83b1e15-36f3-4f46-aceb-05aac24c545e" providerId="ADAL" clId="{40561216-C3B6-4E03-B696-C2E8E46E1565}" dt="2021-03-02T15:13:19.767" v="887"/>
          <ac:inkMkLst>
            <pc:docMk/>
            <pc:sldMk cId="4132993662" sldId="489"/>
            <ac:inkMk id="5" creationId="{DAD546BC-C9D3-4790-A2BA-8D1010E46C76}"/>
          </ac:inkMkLst>
        </pc:inkChg>
        <pc:inkChg chg="add del mod">
          <ac:chgData name="Sherif Khattab" userId="c83b1e15-36f3-4f46-aceb-05aac24c545e" providerId="ADAL" clId="{40561216-C3B6-4E03-B696-C2E8E46E1565}" dt="2021-03-02T15:13:19.771" v="893"/>
          <ac:inkMkLst>
            <pc:docMk/>
            <pc:sldMk cId="4132993662" sldId="489"/>
            <ac:inkMk id="6" creationId="{F5431850-D322-4515-9397-FB95B7D3CC56}"/>
          </ac:inkMkLst>
        </pc:inkChg>
        <pc:inkChg chg="add del mod">
          <ac:chgData name="Sherif Khattab" userId="c83b1e15-36f3-4f46-aceb-05aac24c545e" providerId="ADAL" clId="{40561216-C3B6-4E03-B696-C2E8E46E1565}" dt="2021-03-02T15:13:19.768" v="889"/>
          <ac:inkMkLst>
            <pc:docMk/>
            <pc:sldMk cId="4132993662" sldId="489"/>
            <ac:inkMk id="34" creationId="{43C728F8-4255-45E9-B718-9249FDD4235E}"/>
          </ac:inkMkLst>
        </pc:inkChg>
        <pc:inkChg chg="add del mod">
          <ac:chgData name="Sherif Khattab" userId="c83b1e15-36f3-4f46-aceb-05aac24c545e" providerId="ADAL" clId="{40561216-C3B6-4E03-B696-C2E8E46E1565}" dt="2021-03-02T15:13:19.770" v="891"/>
          <ac:inkMkLst>
            <pc:docMk/>
            <pc:sldMk cId="4132993662" sldId="489"/>
            <ac:inkMk id="35" creationId="{8464117F-D421-4F1B-8551-413CE2D73B4E}"/>
          </ac:inkMkLst>
        </pc:inkChg>
        <pc:inkChg chg="add del mod">
          <ac:chgData name="Sherif Khattab" userId="c83b1e15-36f3-4f46-aceb-05aac24c545e" providerId="ADAL" clId="{40561216-C3B6-4E03-B696-C2E8E46E1565}" dt="2021-03-02T15:13:19.768" v="888"/>
          <ac:inkMkLst>
            <pc:docMk/>
            <pc:sldMk cId="4132993662" sldId="489"/>
            <ac:inkMk id="36" creationId="{5EEF238D-A9FA-49E1-B9E5-D767DC8AC3DF}"/>
          </ac:inkMkLst>
        </pc:inkChg>
        <pc:inkChg chg="add del mod">
          <ac:chgData name="Sherif Khattab" userId="c83b1e15-36f3-4f46-aceb-05aac24c545e" providerId="ADAL" clId="{40561216-C3B6-4E03-B696-C2E8E46E1565}" dt="2021-03-02T15:13:19.769" v="890"/>
          <ac:inkMkLst>
            <pc:docMk/>
            <pc:sldMk cId="4132993662" sldId="489"/>
            <ac:inkMk id="38" creationId="{A8679A2B-6C6E-40F6-8451-550609F377FA}"/>
          </ac:inkMkLst>
        </pc:inkChg>
        <pc:inkChg chg="add del mod">
          <ac:chgData name="Sherif Khattab" userId="c83b1e15-36f3-4f46-aceb-05aac24c545e" providerId="ADAL" clId="{40561216-C3B6-4E03-B696-C2E8E46E1565}" dt="2021-03-02T15:13:02.607" v="878"/>
          <ac:inkMkLst>
            <pc:docMk/>
            <pc:sldMk cId="4132993662" sldId="489"/>
            <ac:inkMk id="39" creationId="{BABAEAFA-DE86-4F30-8840-2901967F751E}"/>
          </ac:inkMkLst>
        </pc:inkChg>
        <pc:inkChg chg="add del mod">
          <ac:chgData name="Sherif Khattab" userId="c83b1e15-36f3-4f46-aceb-05aac24c545e" providerId="ADAL" clId="{40561216-C3B6-4E03-B696-C2E8E46E1565}" dt="2021-03-02T15:13:02.609" v="880"/>
          <ac:inkMkLst>
            <pc:docMk/>
            <pc:sldMk cId="4132993662" sldId="489"/>
            <ac:inkMk id="40" creationId="{77D9BE41-5A0C-4D45-A4B2-66DF4F88E3A7}"/>
          </ac:inkMkLst>
        </pc:inkChg>
        <pc:inkChg chg="add del mod">
          <ac:chgData name="Sherif Khattab" userId="c83b1e15-36f3-4f46-aceb-05aac24c545e" providerId="ADAL" clId="{40561216-C3B6-4E03-B696-C2E8E46E1565}" dt="2021-03-02T15:13:02.610" v="883"/>
          <ac:inkMkLst>
            <pc:docMk/>
            <pc:sldMk cId="4132993662" sldId="489"/>
            <ac:inkMk id="41" creationId="{07520F76-C382-4DD6-9869-2BCA249EBB65}"/>
          </ac:inkMkLst>
        </pc:inkChg>
        <pc:inkChg chg="add del mod">
          <ac:chgData name="Sherif Khattab" userId="c83b1e15-36f3-4f46-aceb-05aac24c545e" providerId="ADAL" clId="{40561216-C3B6-4E03-B696-C2E8E46E1565}" dt="2021-03-02T15:13:02.610" v="882"/>
          <ac:inkMkLst>
            <pc:docMk/>
            <pc:sldMk cId="4132993662" sldId="489"/>
            <ac:inkMk id="42" creationId="{93C66A68-D312-4B0B-990C-1476417EB553}"/>
          </ac:inkMkLst>
        </pc:inkChg>
        <pc:inkChg chg="add del mod">
          <ac:chgData name="Sherif Khattab" userId="c83b1e15-36f3-4f46-aceb-05aac24c545e" providerId="ADAL" clId="{40561216-C3B6-4E03-B696-C2E8E46E1565}" dt="2021-03-02T15:13:02.609" v="881"/>
          <ac:inkMkLst>
            <pc:docMk/>
            <pc:sldMk cId="4132993662" sldId="489"/>
            <ac:inkMk id="43" creationId="{12123C8C-27F3-48FA-8570-711724888279}"/>
          </ac:inkMkLst>
        </pc:inkChg>
        <pc:inkChg chg="add del mod">
          <ac:chgData name="Sherif Khattab" userId="c83b1e15-36f3-4f46-aceb-05aac24c545e" providerId="ADAL" clId="{40561216-C3B6-4E03-B696-C2E8E46E1565}" dt="2021-03-02T15:13:02.608" v="879"/>
          <ac:inkMkLst>
            <pc:docMk/>
            <pc:sldMk cId="4132993662" sldId="489"/>
            <ac:inkMk id="44" creationId="{511C2A05-3EE1-4749-93B8-614A43115081}"/>
          </ac:inkMkLst>
        </pc:inkChg>
        <pc:inkChg chg="add del mod">
          <ac:chgData name="Sherif Khattab" userId="c83b1e15-36f3-4f46-aceb-05aac24c545e" providerId="ADAL" clId="{40561216-C3B6-4E03-B696-C2E8E46E1565}" dt="2021-03-02T15:12:55.908" v="876"/>
          <ac:inkMkLst>
            <pc:docMk/>
            <pc:sldMk cId="4132993662" sldId="489"/>
            <ac:inkMk id="46" creationId="{87FECC82-9077-456B-BB40-C272E1B06389}"/>
          </ac:inkMkLst>
        </pc:inkChg>
        <pc:inkChg chg="add del mod">
          <ac:chgData name="Sherif Khattab" userId="c83b1e15-36f3-4f46-aceb-05aac24c545e" providerId="ADAL" clId="{40561216-C3B6-4E03-B696-C2E8E46E1565}" dt="2021-03-02T15:12:55.908" v="875"/>
          <ac:inkMkLst>
            <pc:docMk/>
            <pc:sldMk cId="4132993662" sldId="489"/>
            <ac:inkMk id="47" creationId="{CD85AC86-3CBF-4D53-BE3A-43AD43DB1F3B}"/>
          </ac:inkMkLst>
        </pc:inkChg>
        <pc:inkChg chg="add del mod">
          <ac:chgData name="Sherif Khattab" userId="c83b1e15-36f3-4f46-aceb-05aac24c545e" providerId="ADAL" clId="{40561216-C3B6-4E03-B696-C2E8E46E1565}" dt="2021-03-02T15:12:55.905" v="871"/>
          <ac:inkMkLst>
            <pc:docMk/>
            <pc:sldMk cId="4132993662" sldId="489"/>
            <ac:inkMk id="48" creationId="{293124B9-3486-4DEB-B4C0-7F520810EC58}"/>
          </ac:inkMkLst>
        </pc:inkChg>
        <pc:inkChg chg="add del mod">
          <ac:chgData name="Sherif Khattab" userId="c83b1e15-36f3-4f46-aceb-05aac24c545e" providerId="ADAL" clId="{40561216-C3B6-4E03-B696-C2E8E46E1565}" dt="2021-03-02T15:12:55.906" v="872"/>
          <ac:inkMkLst>
            <pc:docMk/>
            <pc:sldMk cId="4132993662" sldId="489"/>
            <ac:inkMk id="49" creationId="{F92A0DE8-2B66-473A-B74B-CD271280739A}"/>
          </ac:inkMkLst>
        </pc:inkChg>
        <pc:inkChg chg="add del mod">
          <ac:chgData name="Sherif Khattab" userId="c83b1e15-36f3-4f46-aceb-05aac24c545e" providerId="ADAL" clId="{40561216-C3B6-4E03-B696-C2E8E46E1565}" dt="2021-03-02T15:12:55.907" v="874"/>
          <ac:inkMkLst>
            <pc:docMk/>
            <pc:sldMk cId="4132993662" sldId="489"/>
            <ac:inkMk id="50" creationId="{4964D010-BE53-4ECF-BAE7-B1E6610C6DF1}"/>
          </ac:inkMkLst>
        </pc:inkChg>
        <pc:inkChg chg="add del mod">
          <ac:chgData name="Sherif Khattab" userId="c83b1e15-36f3-4f46-aceb-05aac24c545e" providerId="ADAL" clId="{40561216-C3B6-4E03-B696-C2E8E46E1565}" dt="2021-03-02T15:12:55.904" v="870"/>
          <ac:inkMkLst>
            <pc:docMk/>
            <pc:sldMk cId="4132993662" sldId="489"/>
            <ac:inkMk id="51" creationId="{7FF475C8-AA8E-4279-A68E-9EF789689174}"/>
          </ac:inkMkLst>
        </pc:inkChg>
        <pc:inkChg chg="add del mod">
          <ac:chgData name="Sherif Khattab" userId="c83b1e15-36f3-4f46-aceb-05aac24c545e" providerId="ADAL" clId="{40561216-C3B6-4E03-B696-C2E8E46E1565}" dt="2021-03-02T15:12:55.907" v="873"/>
          <ac:inkMkLst>
            <pc:docMk/>
            <pc:sldMk cId="4132993662" sldId="489"/>
            <ac:inkMk id="52" creationId="{5AA4C9BB-CBD1-4894-AB18-2E317822ADA6}"/>
          </ac:inkMkLst>
        </pc:inkChg>
        <pc:inkChg chg="add del mod">
          <ac:chgData name="Sherif Khattab" userId="c83b1e15-36f3-4f46-aceb-05aac24c545e" providerId="ADAL" clId="{40561216-C3B6-4E03-B696-C2E8E46E1565}" dt="2021-03-02T15:12:51.081" v="867"/>
          <ac:inkMkLst>
            <pc:docMk/>
            <pc:sldMk cId="4132993662" sldId="489"/>
            <ac:inkMk id="54" creationId="{36A923E2-8230-4EB9-A683-0CA273DD2D50}"/>
          </ac:inkMkLst>
        </pc:inkChg>
        <pc:inkChg chg="add del mod">
          <ac:chgData name="Sherif Khattab" userId="c83b1e15-36f3-4f46-aceb-05aac24c545e" providerId="ADAL" clId="{40561216-C3B6-4E03-B696-C2E8E46E1565}" dt="2021-03-02T15:12:51.079" v="865"/>
          <ac:inkMkLst>
            <pc:docMk/>
            <pc:sldMk cId="4132993662" sldId="489"/>
            <ac:inkMk id="55" creationId="{47C12C00-8CEE-4351-8FFE-9612AFAB592E}"/>
          </ac:inkMkLst>
        </pc:inkChg>
        <pc:inkChg chg="add del mod">
          <ac:chgData name="Sherif Khattab" userId="c83b1e15-36f3-4f46-aceb-05aac24c545e" providerId="ADAL" clId="{40561216-C3B6-4E03-B696-C2E8E46E1565}" dt="2021-03-02T15:12:51.081" v="868"/>
          <ac:inkMkLst>
            <pc:docMk/>
            <pc:sldMk cId="4132993662" sldId="489"/>
            <ac:inkMk id="56" creationId="{9538F644-A84D-4A03-9450-ED7A0A199557}"/>
          </ac:inkMkLst>
        </pc:inkChg>
        <pc:inkChg chg="add del mod">
          <ac:chgData name="Sherif Khattab" userId="c83b1e15-36f3-4f46-aceb-05aac24c545e" providerId="ADAL" clId="{40561216-C3B6-4E03-B696-C2E8E46E1565}" dt="2021-03-02T15:12:51.078" v="864"/>
          <ac:inkMkLst>
            <pc:docMk/>
            <pc:sldMk cId="4132993662" sldId="489"/>
            <ac:inkMk id="57" creationId="{32F612DB-E274-4683-B8ED-0D95C50A6C2E}"/>
          </ac:inkMkLst>
        </pc:inkChg>
        <pc:inkChg chg="add del mod">
          <ac:chgData name="Sherif Khattab" userId="c83b1e15-36f3-4f46-aceb-05aac24c545e" providerId="ADAL" clId="{40561216-C3B6-4E03-B696-C2E8E46E1565}" dt="2021-03-02T15:12:51.080" v="866"/>
          <ac:inkMkLst>
            <pc:docMk/>
            <pc:sldMk cId="4132993662" sldId="489"/>
            <ac:inkMk id="58" creationId="{1547A6B9-55A4-4D67-87AB-D915FCBC2196}"/>
          </ac:inkMkLst>
        </pc:inkChg>
        <pc:inkChg chg="add del mod">
          <ac:chgData name="Sherif Khattab" userId="c83b1e15-36f3-4f46-aceb-05aac24c545e" providerId="ADAL" clId="{40561216-C3B6-4E03-B696-C2E8E46E1565}" dt="2021-03-02T15:12:51.077" v="863"/>
          <ac:inkMkLst>
            <pc:docMk/>
            <pc:sldMk cId="4132993662" sldId="489"/>
            <ac:inkMk id="59" creationId="{35681A84-1658-49C9-989F-CBDB96AB072A}"/>
          </ac:inkMkLst>
        </pc:inkChg>
        <pc:inkChg chg="add del mod">
          <ac:chgData name="Sherif Khattab" userId="c83b1e15-36f3-4f46-aceb-05aac24c545e" providerId="ADAL" clId="{40561216-C3B6-4E03-B696-C2E8E46E1565}" dt="2021-03-02T15:12:45.663" v="858"/>
          <ac:inkMkLst>
            <pc:docMk/>
            <pc:sldMk cId="4132993662" sldId="489"/>
            <ac:inkMk id="61" creationId="{24450CAA-4DD0-4522-BEB1-594C5335C11E}"/>
          </ac:inkMkLst>
        </pc:inkChg>
        <pc:inkChg chg="add del mod">
          <ac:chgData name="Sherif Khattab" userId="c83b1e15-36f3-4f46-aceb-05aac24c545e" providerId="ADAL" clId="{40561216-C3B6-4E03-B696-C2E8E46E1565}" dt="2021-03-02T15:12:45.660" v="855"/>
          <ac:inkMkLst>
            <pc:docMk/>
            <pc:sldMk cId="4132993662" sldId="489"/>
            <ac:inkMk id="62" creationId="{92BB8E34-F2F2-495D-A4BC-6F5FFE388F53}"/>
          </ac:inkMkLst>
        </pc:inkChg>
        <pc:inkChg chg="add del mod">
          <ac:chgData name="Sherif Khattab" userId="c83b1e15-36f3-4f46-aceb-05aac24c545e" providerId="ADAL" clId="{40561216-C3B6-4E03-B696-C2E8E46E1565}" dt="2021-03-02T15:12:45.665" v="859"/>
          <ac:inkMkLst>
            <pc:docMk/>
            <pc:sldMk cId="4132993662" sldId="489"/>
            <ac:inkMk id="63" creationId="{FD7DF739-F1EF-45B9-B087-D0A2CEB0C4F4}"/>
          </ac:inkMkLst>
        </pc:inkChg>
        <pc:inkChg chg="add del mod">
          <ac:chgData name="Sherif Khattab" userId="c83b1e15-36f3-4f46-aceb-05aac24c545e" providerId="ADAL" clId="{40561216-C3B6-4E03-B696-C2E8E46E1565}" dt="2021-03-02T15:12:45.662" v="857"/>
          <ac:inkMkLst>
            <pc:docMk/>
            <pc:sldMk cId="4132993662" sldId="489"/>
            <ac:inkMk id="30720" creationId="{402F95A4-1FF3-49E3-9B81-78161385A8D8}"/>
          </ac:inkMkLst>
        </pc:inkChg>
        <pc:inkChg chg="add del mod">
          <ac:chgData name="Sherif Khattab" userId="c83b1e15-36f3-4f46-aceb-05aac24c545e" providerId="ADAL" clId="{40561216-C3B6-4E03-B696-C2E8E46E1565}" dt="2021-03-02T15:12:45.667" v="861"/>
          <ac:inkMkLst>
            <pc:docMk/>
            <pc:sldMk cId="4132993662" sldId="489"/>
            <ac:inkMk id="30724" creationId="{D594AC9D-0203-4CF3-9E10-A2C87A930AF9}"/>
          </ac:inkMkLst>
        </pc:inkChg>
        <pc:inkChg chg="add del mod">
          <ac:chgData name="Sherif Khattab" userId="c83b1e15-36f3-4f46-aceb-05aac24c545e" providerId="ADAL" clId="{40561216-C3B6-4E03-B696-C2E8E46E1565}" dt="2021-03-02T15:12:45.666" v="860"/>
          <ac:inkMkLst>
            <pc:docMk/>
            <pc:sldMk cId="4132993662" sldId="489"/>
            <ac:inkMk id="30725" creationId="{1F542C83-942C-45BE-BEBA-A99F612B0824}"/>
          </ac:inkMkLst>
        </pc:inkChg>
        <pc:inkChg chg="add del mod">
          <ac:chgData name="Sherif Khattab" userId="c83b1e15-36f3-4f46-aceb-05aac24c545e" providerId="ADAL" clId="{40561216-C3B6-4E03-B696-C2E8E46E1565}" dt="2021-03-02T15:12:45.660" v="856"/>
          <ac:inkMkLst>
            <pc:docMk/>
            <pc:sldMk cId="4132993662" sldId="489"/>
            <ac:inkMk id="30726" creationId="{36BB6184-2365-4842-9E08-7A9C6C691BF4}"/>
          </ac:inkMkLst>
        </pc:inkChg>
        <pc:inkChg chg="add del mod">
          <ac:chgData name="Sherif Khattab" userId="c83b1e15-36f3-4f46-aceb-05aac24c545e" providerId="ADAL" clId="{40561216-C3B6-4E03-B696-C2E8E46E1565}" dt="2021-03-02T15:12:40.428" v="852"/>
          <ac:inkMkLst>
            <pc:docMk/>
            <pc:sldMk cId="4132993662" sldId="489"/>
            <ac:inkMk id="30728" creationId="{1F59C598-7303-44D0-B126-C31EE38C4143}"/>
          </ac:inkMkLst>
        </pc:inkChg>
        <pc:inkChg chg="add del mod">
          <ac:chgData name="Sherif Khattab" userId="c83b1e15-36f3-4f46-aceb-05aac24c545e" providerId="ADAL" clId="{40561216-C3B6-4E03-B696-C2E8E46E1565}" dt="2021-03-02T15:12:40.422" v="848"/>
          <ac:inkMkLst>
            <pc:docMk/>
            <pc:sldMk cId="4132993662" sldId="489"/>
            <ac:inkMk id="30729" creationId="{0383591C-B3D9-487F-BC69-D5EA95FFC5D3}"/>
          </ac:inkMkLst>
        </pc:inkChg>
        <pc:inkChg chg="add del mod">
          <ac:chgData name="Sherif Khattab" userId="c83b1e15-36f3-4f46-aceb-05aac24c545e" providerId="ADAL" clId="{40561216-C3B6-4E03-B696-C2E8E46E1565}" dt="2021-03-02T15:12:40.424" v="849"/>
          <ac:inkMkLst>
            <pc:docMk/>
            <pc:sldMk cId="4132993662" sldId="489"/>
            <ac:inkMk id="30730" creationId="{A1747358-6CBA-476B-BAB8-EABA2F7F897C}"/>
          </ac:inkMkLst>
        </pc:inkChg>
        <pc:inkChg chg="add del mod">
          <ac:chgData name="Sherif Khattab" userId="c83b1e15-36f3-4f46-aceb-05aac24c545e" providerId="ADAL" clId="{40561216-C3B6-4E03-B696-C2E8E46E1565}" dt="2021-03-02T15:12:40.429" v="853"/>
          <ac:inkMkLst>
            <pc:docMk/>
            <pc:sldMk cId="4132993662" sldId="489"/>
            <ac:inkMk id="30731" creationId="{03DDE30C-6EAB-491D-B855-BE2BA6AC3CF6}"/>
          </ac:inkMkLst>
        </pc:inkChg>
        <pc:inkChg chg="add del mod">
          <ac:chgData name="Sherif Khattab" userId="c83b1e15-36f3-4f46-aceb-05aac24c545e" providerId="ADAL" clId="{40561216-C3B6-4E03-B696-C2E8E46E1565}" dt="2021-03-02T15:12:40.426" v="851"/>
          <ac:inkMkLst>
            <pc:docMk/>
            <pc:sldMk cId="4132993662" sldId="489"/>
            <ac:inkMk id="30732" creationId="{9F130834-EA25-43B2-AD49-0B501ADE7BBA}"/>
          </ac:inkMkLst>
        </pc:inkChg>
        <pc:inkChg chg="add del mod">
          <ac:chgData name="Sherif Khattab" userId="c83b1e15-36f3-4f46-aceb-05aac24c545e" providerId="ADAL" clId="{40561216-C3B6-4E03-B696-C2E8E46E1565}" dt="2021-03-02T15:12:40.425" v="850"/>
          <ac:inkMkLst>
            <pc:docMk/>
            <pc:sldMk cId="4132993662" sldId="489"/>
            <ac:inkMk id="30733" creationId="{EB665923-E6D5-40C8-8A7B-30206ADB0784}"/>
          </ac:inkMkLst>
        </pc:inkChg>
        <pc:inkChg chg="add del mod">
          <ac:chgData name="Sherif Khattab" userId="c83b1e15-36f3-4f46-aceb-05aac24c545e" providerId="ADAL" clId="{40561216-C3B6-4E03-B696-C2E8E46E1565}" dt="2021-03-02T15:10:41.688" v="722" actId="9405"/>
          <ac:inkMkLst>
            <pc:docMk/>
            <pc:sldMk cId="4132993662" sldId="489"/>
            <ac:inkMk id="30735" creationId="{7D4074F8-E1C5-4F8C-A7A9-42877A3383D2}"/>
          </ac:inkMkLst>
        </pc:inkChg>
        <pc:inkChg chg="add del mod">
          <ac:chgData name="Sherif Khattab" userId="c83b1e15-36f3-4f46-aceb-05aac24c545e" providerId="ADAL" clId="{40561216-C3B6-4E03-B696-C2E8E46E1565}" dt="2021-03-02T15:10:41.367" v="721"/>
          <ac:inkMkLst>
            <pc:docMk/>
            <pc:sldMk cId="4132993662" sldId="489"/>
            <ac:inkMk id="30736" creationId="{D4ED8002-8507-45C0-A518-F0565A3E57B7}"/>
          </ac:inkMkLst>
        </pc:inkChg>
        <pc:inkChg chg="add del mod">
          <ac:chgData name="Sherif Khattab" userId="c83b1e15-36f3-4f46-aceb-05aac24c545e" providerId="ADAL" clId="{40561216-C3B6-4E03-B696-C2E8E46E1565}" dt="2021-03-02T15:12:35.756" v="842"/>
          <ac:inkMkLst>
            <pc:docMk/>
            <pc:sldMk cId="4132993662" sldId="489"/>
            <ac:inkMk id="30738" creationId="{A70CCD49-9C4F-423E-8C48-E8DB1B7C9FA8}"/>
          </ac:inkMkLst>
        </pc:inkChg>
        <pc:inkChg chg="add del mod">
          <ac:chgData name="Sherif Khattab" userId="c83b1e15-36f3-4f46-aceb-05aac24c545e" providerId="ADAL" clId="{40561216-C3B6-4E03-B696-C2E8E46E1565}" dt="2021-03-02T15:12:35.761" v="845"/>
          <ac:inkMkLst>
            <pc:docMk/>
            <pc:sldMk cId="4132993662" sldId="489"/>
            <ac:inkMk id="30739" creationId="{9743F292-9298-4F75-B43E-C015E387F24F}"/>
          </ac:inkMkLst>
        </pc:inkChg>
        <pc:inkChg chg="add del mod">
          <ac:chgData name="Sherif Khattab" userId="c83b1e15-36f3-4f46-aceb-05aac24c545e" providerId="ADAL" clId="{40561216-C3B6-4E03-B696-C2E8E46E1565}" dt="2021-03-02T15:12:35.757" v="843"/>
          <ac:inkMkLst>
            <pc:docMk/>
            <pc:sldMk cId="4132993662" sldId="489"/>
            <ac:inkMk id="30740" creationId="{AA49A404-09EA-4749-9B7A-2CC10B130FEE}"/>
          </ac:inkMkLst>
        </pc:inkChg>
        <pc:inkChg chg="add del mod">
          <ac:chgData name="Sherif Khattab" userId="c83b1e15-36f3-4f46-aceb-05aac24c545e" providerId="ADAL" clId="{40561216-C3B6-4E03-B696-C2E8E46E1565}" dt="2021-03-02T15:12:35.759" v="844"/>
          <ac:inkMkLst>
            <pc:docMk/>
            <pc:sldMk cId="4132993662" sldId="489"/>
            <ac:inkMk id="30741" creationId="{76F83F73-C0A5-4476-83DC-89771AB4D06A}"/>
          </ac:inkMkLst>
        </pc:inkChg>
        <pc:inkChg chg="add del mod">
          <ac:chgData name="Sherif Khattab" userId="c83b1e15-36f3-4f46-aceb-05aac24c545e" providerId="ADAL" clId="{40561216-C3B6-4E03-B696-C2E8E46E1565}" dt="2021-03-02T15:12:35.753" v="841"/>
          <ac:inkMkLst>
            <pc:docMk/>
            <pc:sldMk cId="4132993662" sldId="489"/>
            <ac:inkMk id="30742" creationId="{4E546557-8AA9-4414-8A06-261EACA5A018}"/>
          </ac:inkMkLst>
        </pc:inkChg>
        <pc:inkChg chg="add del mod">
          <ac:chgData name="Sherif Khattab" userId="c83b1e15-36f3-4f46-aceb-05aac24c545e" providerId="ADAL" clId="{40561216-C3B6-4E03-B696-C2E8E46E1565}" dt="2021-03-02T15:12:35.762" v="846"/>
          <ac:inkMkLst>
            <pc:docMk/>
            <pc:sldMk cId="4132993662" sldId="489"/>
            <ac:inkMk id="30743" creationId="{081544E1-175A-4399-8B4E-42F50A161126}"/>
          </ac:inkMkLst>
        </pc:inkChg>
        <pc:inkChg chg="add del mod">
          <ac:chgData name="Sherif Khattab" userId="c83b1e15-36f3-4f46-aceb-05aac24c545e" providerId="ADAL" clId="{40561216-C3B6-4E03-B696-C2E8E46E1565}" dt="2021-03-02T15:12:30.557" v="839"/>
          <ac:inkMkLst>
            <pc:docMk/>
            <pc:sldMk cId="4132993662" sldId="489"/>
            <ac:inkMk id="30745" creationId="{980D4851-FFD5-4434-B85E-D5169767707D}"/>
          </ac:inkMkLst>
        </pc:inkChg>
        <pc:inkChg chg="add del mod">
          <ac:chgData name="Sherif Khattab" userId="c83b1e15-36f3-4f46-aceb-05aac24c545e" providerId="ADAL" clId="{40561216-C3B6-4E03-B696-C2E8E46E1565}" dt="2021-03-02T15:12:30.555" v="838"/>
          <ac:inkMkLst>
            <pc:docMk/>
            <pc:sldMk cId="4132993662" sldId="489"/>
            <ac:inkMk id="30746" creationId="{F706BA4D-32F5-4DB8-B2CC-6703E9582946}"/>
          </ac:inkMkLst>
        </pc:inkChg>
        <pc:inkChg chg="add del mod">
          <ac:chgData name="Sherif Khattab" userId="c83b1e15-36f3-4f46-aceb-05aac24c545e" providerId="ADAL" clId="{40561216-C3B6-4E03-B696-C2E8E46E1565}" dt="2021-03-02T15:12:30.545" v="833"/>
          <ac:inkMkLst>
            <pc:docMk/>
            <pc:sldMk cId="4132993662" sldId="489"/>
            <ac:inkMk id="30747" creationId="{EEC20156-E2E1-4698-8728-9693C32A0A5D}"/>
          </ac:inkMkLst>
        </pc:inkChg>
        <pc:inkChg chg="add del mod">
          <ac:chgData name="Sherif Khattab" userId="c83b1e15-36f3-4f46-aceb-05aac24c545e" providerId="ADAL" clId="{40561216-C3B6-4E03-B696-C2E8E46E1565}" dt="2021-03-02T15:12:30.549" v="835"/>
          <ac:inkMkLst>
            <pc:docMk/>
            <pc:sldMk cId="4132993662" sldId="489"/>
            <ac:inkMk id="30748" creationId="{A4DF3A78-6FFE-4F35-A38B-0ACDDABC6E3E}"/>
          </ac:inkMkLst>
        </pc:inkChg>
        <pc:inkChg chg="add del mod">
          <ac:chgData name="Sherif Khattab" userId="c83b1e15-36f3-4f46-aceb-05aac24c545e" providerId="ADAL" clId="{40561216-C3B6-4E03-B696-C2E8E46E1565}" dt="2021-03-02T15:12:30.551" v="836"/>
          <ac:inkMkLst>
            <pc:docMk/>
            <pc:sldMk cId="4132993662" sldId="489"/>
            <ac:inkMk id="30749" creationId="{F5838EB7-FBCD-4D0A-9C47-A703947871AF}"/>
          </ac:inkMkLst>
        </pc:inkChg>
        <pc:inkChg chg="add del mod">
          <ac:chgData name="Sherif Khattab" userId="c83b1e15-36f3-4f46-aceb-05aac24c545e" providerId="ADAL" clId="{40561216-C3B6-4E03-B696-C2E8E46E1565}" dt="2021-03-02T15:12:30.553" v="837"/>
          <ac:inkMkLst>
            <pc:docMk/>
            <pc:sldMk cId="4132993662" sldId="489"/>
            <ac:inkMk id="30750" creationId="{632A3CF0-662A-4BA0-8F25-679E291BE056}"/>
          </ac:inkMkLst>
        </pc:inkChg>
        <pc:inkChg chg="add del mod">
          <ac:chgData name="Sherif Khattab" userId="c83b1e15-36f3-4f46-aceb-05aac24c545e" providerId="ADAL" clId="{40561216-C3B6-4E03-B696-C2E8E46E1565}" dt="2021-03-02T15:12:30.547" v="834"/>
          <ac:inkMkLst>
            <pc:docMk/>
            <pc:sldMk cId="4132993662" sldId="489"/>
            <ac:inkMk id="30751" creationId="{1AEB7B89-3C78-4DE8-BECD-16FB4027ECA8}"/>
          </ac:inkMkLst>
        </pc:inkChg>
        <pc:inkChg chg="add del mod">
          <ac:chgData name="Sherif Khattab" userId="c83b1e15-36f3-4f46-aceb-05aac24c545e" providerId="ADAL" clId="{40561216-C3B6-4E03-B696-C2E8E46E1565}" dt="2021-03-02T15:12:24.887" v="825"/>
          <ac:inkMkLst>
            <pc:docMk/>
            <pc:sldMk cId="4132993662" sldId="489"/>
            <ac:inkMk id="30753" creationId="{A6D980DA-39EF-4153-8C05-B5580B219376}"/>
          </ac:inkMkLst>
        </pc:inkChg>
        <pc:inkChg chg="add del mod">
          <ac:chgData name="Sherif Khattab" userId="c83b1e15-36f3-4f46-aceb-05aac24c545e" providerId="ADAL" clId="{40561216-C3B6-4E03-B696-C2E8E46E1565}" dt="2021-03-02T15:12:24.884" v="824"/>
          <ac:inkMkLst>
            <pc:docMk/>
            <pc:sldMk cId="4132993662" sldId="489"/>
            <ac:inkMk id="30754" creationId="{4D063B1B-177E-4E17-B88D-27D26304B973}"/>
          </ac:inkMkLst>
        </pc:inkChg>
        <pc:inkChg chg="add del mod">
          <ac:chgData name="Sherif Khattab" userId="c83b1e15-36f3-4f46-aceb-05aac24c545e" providerId="ADAL" clId="{40561216-C3B6-4E03-B696-C2E8E46E1565}" dt="2021-03-02T15:12:24.896" v="829"/>
          <ac:inkMkLst>
            <pc:docMk/>
            <pc:sldMk cId="4132993662" sldId="489"/>
            <ac:inkMk id="30755" creationId="{67BB42EF-1F6F-4DE0-9F1B-18480909D32A}"/>
          </ac:inkMkLst>
        </pc:inkChg>
        <pc:inkChg chg="add del mod">
          <ac:chgData name="Sherif Khattab" userId="c83b1e15-36f3-4f46-aceb-05aac24c545e" providerId="ADAL" clId="{40561216-C3B6-4E03-B696-C2E8E46E1565}" dt="2021-03-02T15:12:24.893" v="828"/>
          <ac:inkMkLst>
            <pc:docMk/>
            <pc:sldMk cId="4132993662" sldId="489"/>
            <ac:inkMk id="30756" creationId="{0950CCF0-AC2A-4DDA-8544-83673CD2D8C3}"/>
          </ac:inkMkLst>
        </pc:inkChg>
        <pc:inkChg chg="add del mod">
          <ac:chgData name="Sherif Khattab" userId="c83b1e15-36f3-4f46-aceb-05aac24c545e" providerId="ADAL" clId="{40561216-C3B6-4E03-B696-C2E8E46E1565}" dt="2021-03-02T15:12:24.891" v="827"/>
          <ac:inkMkLst>
            <pc:docMk/>
            <pc:sldMk cId="4132993662" sldId="489"/>
            <ac:inkMk id="30757" creationId="{E5B927E6-9D54-48AF-B16A-907A0489554E}"/>
          </ac:inkMkLst>
        </pc:inkChg>
        <pc:inkChg chg="add del mod">
          <ac:chgData name="Sherif Khattab" userId="c83b1e15-36f3-4f46-aceb-05aac24c545e" providerId="ADAL" clId="{40561216-C3B6-4E03-B696-C2E8E46E1565}" dt="2021-03-02T15:12:24.899" v="831"/>
          <ac:inkMkLst>
            <pc:docMk/>
            <pc:sldMk cId="4132993662" sldId="489"/>
            <ac:inkMk id="30758" creationId="{AF6ADF63-5228-49F9-B3E5-EAC874027B40}"/>
          </ac:inkMkLst>
        </pc:inkChg>
        <pc:inkChg chg="add del mod">
          <ac:chgData name="Sherif Khattab" userId="c83b1e15-36f3-4f46-aceb-05aac24c545e" providerId="ADAL" clId="{40561216-C3B6-4E03-B696-C2E8E46E1565}" dt="2021-03-02T15:12:24.898" v="830"/>
          <ac:inkMkLst>
            <pc:docMk/>
            <pc:sldMk cId="4132993662" sldId="489"/>
            <ac:inkMk id="30759" creationId="{C4B8C5F9-21DA-49D1-8290-661C2C196036}"/>
          </ac:inkMkLst>
        </pc:inkChg>
        <pc:inkChg chg="add del mod">
          <ac:chgData name="Sherif Khattab" userId="c83b1e15-36f3-4f46-aceb-05aac24c545e" providerId="ADAL" clId="{40561216-C3B6-4E03-B696-C2E8E46E1565}" dt="2021-03-02T15:12:24.889" v="826"/>
          <ac:inkMkLst>
            <pc:docMk/>
            <pc:sldMk cId="4132993662" sldId="489"/>
            <ac:inkMk id="30760" creationId="{A66E6C4F-5C8D-4D77-A4E8-DC01657342E3}"/>
          </ac:inkMkLst>
        </pc:inkChg>
        <pc:inkChg chg="add del mod">
          <ac:chgData name="Sherif Khattab" userId="c83b1e15-36f3-4f46-aceb-05aac24c545e" providerId="ADAL" clId="{40561216-C3B6-4E03-B696-C2E8E46E1565}" dt="2021-03-02T15:12:18.472" v="816"/>
          <ac:inkMkLst>
            <pc:docMk/>
            <pc:sldMk cId="4132993662" sldId="489"/>
            <ac:inkMk id="30762" creationId="{3837AE9B-D986-4397-88A6-C5B85E8BD4F9}"/>
          </ac:inkMkLst>
        </pc:inkChg>
        <pc:inkChg chg="add del mod">
          <ac:chgData name="Sherif Khattab" userId="c83b1e15-36f3-4f46-aceb-05aac24c545e" providerId="ADAL" clId="{40561216-C3B6-4E03-B696-C2E8E46E1565}" dt="2021-03-02T15:12:18.478" v="818"/>
          <ac:inkMkLst>
            <pc:docMk/>
            <pc:sldMk cId="4132993662" sldId="489"/>
            <ac:inkMk id="30763" creationId="{76FF741B-A6D3-46A1-87F9-969B107FEDFE}"/>
          </ac:inkMkLst>
        </pc:inkChg>
        <pc:inkChg chg="add del mod">
          <ac:chgData name="Sherif Khattab" userId="c83b1e15-36f3-4f46-aceb-05aac24c545e" providerId="ADAL" clId="{40561216-C3B6-4E03-B696-C2E8E46E1565}" dt="2021-03-02T15:12:18.483" v="821"/>
          <ac:inkMkLst>
            <pc:docMk/>
            <pc:sldMk cId="4132993662" sldId="489"/>
            <ac:inkMk id="30764" creationId="{6B4F0462-4A1D-4145-853E-138EBEDA1ABC}"/>
          </ac:inkMkLst>
        </pc:inkChg>
        <pc:inkChg chg="add del mod">
          <ac:chgData name="Sherif Khattab" userId="c83b1e15-36f3-4f46-aceb-05aac24c545e" providerId="ADAL" clId="{40561216-C3B6-4E03-B696-C2E8E46E1565}" dt="2021-03-02T15:12:18.481" v="819"/>
          <ac:inkMkLst>
            <pc:docMk/>
            <pc:sldMk cId="4132993662" sldId="489"/>
            <ac:inkMk id="30765" creationId="{AA2D9F48-7667-4A23-AA72-11C6A4A815EB}"/>
          </ac:inkMkLst>
        </pc:inkChg>
        <pc:inkChg chg="add del mod">
          <ac:chgData name="Sherif Khattab" userId="c83b1e15-36f3-4f46-aceb-05aac24c545e" providerId="ADAL" clId="{40561216-C3B6-4E03-B696-C2E8E46E1565}" dt="2021-03-02T15:12:18.475" v="817"/>
          <ac:inkMkLst>
            <pc:docMk/>
            <pc:sldMk cId="4132993662" sldId="489"/>
            <ac:inkMk id="30766" creationId="{94F34090-F9F0-49F4-9C24-005C5636E0A8}"/>
          </ac:inkMkLst>
        </pc:inkChg>
        <pc:inkChg chg="add del mod">
          <ac:chgData name="Sherif Khattab" userId="c83b1e15-36f3-4f46-aceb-05aac24c545e" providerId="ADAL" clId="{40561216-C3B6-4E03-B696-C2E8E46E1565}" dt="2021-03-02T15:12:18.482" v="820"/>
          <ac:inkMkLst>
            <pc:docMk/>
            <pc:sldMk cId="4132993662" sldId="489"/>
            <ac:inkMk id="30768" creationId="{9B2160CE-D88B-4BFB-A048-C839EBC4439C}"/>
          </ac:inkMkLst>
        </pc:inkChg>
        <pc:inkChg chg="add del mod">
          <ac:chgData name="Sherif Khattab" userId="c83b1e15-36f3-4f46-aceb-05aac24c545e" providerId="ADAL" clId="{40561216-C3B6-4E03-B696-C2E8E46E1565}" dt="2021-03-02T15:12:18.469" v="815"/>
          <ac:inkMkLst>
            <pc:docMk/>
            <pc:sldMk cId="4132993662" sldId="489"/>
            <ac:inkMk id="30769" creationId="{43E468E6-310A-4609-BEFF-5877313AD2CF}"/>
          </ac:inkMkLst>
        </pc:inkChg>
        <pc:inkChg chg="add del mod">
          <ac:chgData name="Sherif Khattab" userId="c83b1e15-36f3-4f46-aceb-05aac24c545e" providerId="ADAL" clId="{40561216-C3B6-4E03-B696-C2E8E46E1565}" dt="2021-03-02T15:12:18.485" v="822"/>
          <ac:inkMkLst>
            <pc:docMk/>
            <pc:sldMk cId="4132993662" sldId="489"/>
            <ac:inkMk id="30770" creationId="{CAB59520-E67E-4B85-8E9F-FFD255DC992C}"/>
          </ac:inkMkLst>
        </pc:inkChg>
        <pc:inkChg chg="add del mod">
          <ac:chgData name="Sherif Khattab" userId="c83b1e15-36f3-4f46-aceb-05aac24c545e" providerId="ADAL" clId="{40561216-C3B6-4E03-B696-C2E8E46E1565}" dt="2021-03-02T15:12:11.954" v="813"/>
          <ac:inkMkLst>
            <pc:docMk/>
            <pc:sldMk cId="4132993662" sldId="489"/>
            <ac:inkMk id="30772" creationId="{B3BA2E8C-A923-4157-A7BD-276EE4634CA9}"/>
          </ac:inkMkLst>
        </pc:inkChg>
        <pc:inkChg chg="add del mod">
          <ac:chgData name="Sherif Khattab" userId="c83b1e15-36f3-4f46-aceb-05aac24c545e" providerId="ADAL" clId="{40561216-C3B6-4E03-B696-C2E8E46E1565}" dt="2021-03-02T15:12:11.937" v="806"/>
          <ac:inkMkLst>
            <pc:docMk/>
            <pc:sldMk cId="4132993662" sldId="489"/>
            <ac:inkMk id="30773" creationId="{DBA600FD-5003-4390-A9D6-301A2C54D76B}"/>
          </ac:inkMkLst>
        </pc:inkChg>
        <pc:inkChg chg="add del mod">
          <ac:chgData name="Sherif Khattab" userId="c83b1e15-36f3-4f46-aceb-05aac24c545e" providerId="ADAL" clId="{40561216-C3B6-4E03-B696-C2E8E46E1565}" dt="2021-03-02T15:12:11.940" v="807"/>
          <ac:inkMkLst>
            <pc:docMk/>
            <pc:sldMk cId="4132993662" sldId="489"/>
            <ac:inkMk id="30774" creationId="{4FA26250-F448-4773-AC71-0274A866FA1C}"/>
          </ac:inkMkLst>
        </pc:inkChg>
        <pc:inkChg chg="add del mod">
          <ac:chgData name="Sherif Khattab" userId="c83b1e15-36f3-4f46-aceb-05aac24c545e" providerId="ADAL" clId="{40561216-C3B6-4E03-B696-C2E8E46E1565}" dt="2021-03-02T15:12:11.950" v="811"/>
          <ac:inkMkLst>
            <pc:docMk/>
            <pc:sldMk cId="4132993662" sldId="489"/>
            <ac:inkMk id="30775" creationId="{10C7B246-1CC3-4EA6-9276-7F3007ADD5FC}"/>
          </ac:inkMkLst>
        </pc:inkChg>
        <pc:inkChg chg="add del mod">
          <ac:chgData name="Sherif Khattab" userId="c83b1e15-36f3-4f46-aceb-05aac24c545e" providerId="ADAL" clId="{40561216-C3B6-4E03-B696-C2E8E46E1565}" dt="2021-03-02T15:12:11.952" v="812"/>
          <ac:inkMkLst>
            <pc:docMk/>
            <pc:sldMk cId="4132993662" sldId="489"/>
            <ac:inkMk id="30776" creationId="{780B7075-5CBB-4511-9274-AC85D258771E}"/>
          </ac:inkMkLst>
        </pc:inkChg>
        <pc:inkChg chg="add del mod">
          <ac:chgData name="Sherif Khattab" userId="c83b1e15-36f3-4f46-aceb-05aac24c545e" providerId="ADAL" clId="{40561216-C3B6-4E03-B696-C2E8E46E1565}" dt="2021-03-02T15:12:11.943" v="808"/>
          <ac:inkMkLst>
            <pc:docMk/>
            <pc:sldMk cId="4132993662" sldId="489"/>
            <ac:inkMk id="30778" creationId="{E11A5F19-4A77-4EE6-A580-CB258360D3B9}"/>
          </ac:inkMkLst>
        </pc:inkChg>
        <pc:inkChg chg="add del mod">
          <ac:chgData name="Sherif Khattab" userId="c83b1e15-36f3-4f46-aceb-05aac24c545e" providerId="ADAL" clId="{40561216-C3B6-4E03-B696-C2E8E46E1565}" dt="2021-03-02T15:12:11.948" v="810"/>
          <ac:inkMkLst>
            <pc:docMk/>
            <pc:sldMk cId="4132993662" sldId="489"/>
            <ac:inkMk id="30779" creationId="{C76667C2-DF87-4784-B58A-94777BB66A95}"/>
          </ac:inkMkLst>
        </pc:inkChg>
        <pc:inkChg chg="add del mod">
          <ac:chgData name="Sherif Khattab" userId="c83b1e15-36f3-4f46-aceb-05aac24c545e" providerId="ADAL" clId="{40561216-C3B6-4E03-B696-C2E8E46E1565}" dt="2021-03-02T15:12:11.945" v="809"/>
          <ac:inkMkLst>
            <pc:docMk/>
            <pc:sldMk cId="4132993662" sldId="489"/>
            <ac:inkMk id="30780" creationId="{370E1490-0368-498F-AFA5-78F03C044F96}"/>
          </ac:inkMkLst>
        </pc:inkChg>
        <pc:inkChg chg="add del mod">
          <ac:chgData name="Sherif Khattab" userId="c83b1e15-36f3-4f46-aceb-05aac24c545e" providerId="ADAL" clId="{40561216-C3B6-4E03-B696-C2E8E46E1565}" dt="2021-03-02T15:12:05.284" v="800"/>
          <ac:inkMkLst>
            <pc:docMk/>
            <pc:sldMk cId="4132993662" sldId="489"/>
            <ac:inkMk id="30782" creationId="{85A82A86-04DA-4126-A78F-B5AC35D91DBF}"/>
          </ac:inkMkLst>
        </pc:inkChg>
        <pc:inkChg chg="add del mod">
          <ac:chgData name="Sherif Khattab" userId="c83b1e15-36f3-4f46-aceb-05aac24c545e" providerId="ADAL" clId="{40561216-C3B6-4E03-B696-C2E8E46E1565}" dt="2021-03-02T15:12:05.277" v="798"/>
          <ac:inkMkLst>
            <pc:docMk/>
            <pc:sldMk cId="4132993662" sldId="489"/>
            <ac:inkMk id="30783" creationId="{E8E91C57-E534-44B3-ABFF-135A295272F6}"/>
          </ac:inkMkLst>
        </pc:inkChg>
        <pc:inkChg chg="add del mod">
          <ac:chgData name="Sherif Khattab" userId="c83b1e15-36f3-4f46-aceb-05aac24c545e" providerId="ADAL" clId="{40561216-C3B6-4E03-B696-C2E8E46E1565}" dt="2021-03-02T15:12:05.301" v="804"/>
          <ac:inkMkLst>
            <pc:docMk/>
            <pc:sldMk cId="4132993662" sldId="489"/>
            <ac:inkMk id="30784" creationId="{9057AF6B-C980-44AE-B3EA-7DB57BC8D09B}"/>
          </ac:inkMkLst>
        </pc:inkChg>
        <pc:inkChg chg="add del mod">
          <ac:chgData name="Sherif Khattab" userId="c83b1e15-36f3-4f46-aceb-05aac24c545e" providerId="ADAL" clId="{40561216-C3B6-4E03-B696-C2E8E46E1565}" dt="2021-03-02T15:12:05.293" v="802"/>
          <ac:inkMkLst>
            <pc:docMk/>
            <pc:sldMk cId="4132993662" sldId="489"/>
            <ac:inkMk id="30785" creationId="{D76DED22-27B2-404D-B00D-A4865D4084C9}"/>
          </ac:inkMkLst>
        </pc:inkChg>
        <pc:inkChg chg="add del mod">
          <ac:chgData name="Sherif Khattab" userId="c83b1e15-36f3-4f46-aceb-05aac24c545e" providerId="ADAL" clId="{40561216-C3B6-4E03-B696-C2E8E46E1565}" dt="2021-03-02T15:12:05.296" v="803"/>
          <ac:inkMkLst>
            <pc:docMk/>
            <pc:sldMk cId="4132993662" sldId="489"/>
            <ac:inkMk id="30786" creationId="{59CDF155-7FA6-4EDC-99C0-4BA56947AA48}"/>
          </ac:inkMkLst>
        </pc:inkChg>
        <pc:inkChg chg="add del mod">
          <ac:chgData name="Sherif Khattab" userId="c83b1e15-36f3-4f46-aceb-05aac24c545e" providerId="ADAL" clId="{40561216-C3B6-4E03-B696-C2E8E46E1565}" dt="2021-03-02T15:12:05.288" v="801"/>
          <ac:inkMkLst>
            <pc:docMk/>
            <pc:sldMk cId="4132993662" sldId="489"/>
            <ac:inkMk id="30787" creationId="{1E5DE9C1-5D2F-4D2F-99E6-B479B181F55E}"/>
          </ac:inkMkLst>
        </pc:inkChg>
        <pc:inkChg chg="add del mod">
          <ac:chgData name="Sherif Khattab" userId="c83b1e15-36f3-4f46-aceb-05aac24c545e" providerId="ADAL" clId="{40561216-C3B6-4E03-B696-C2E8E46E1565}" dt="2021-03-02T15:12:05.282" v="799"/>
          <ac:inkMkLst>
            <pc:docMk/>
            <pc:sldMk cId="4132993662" sldId="489"/>
            <ac:inkMk id="30788" creationId="{5554E53D-7CB6-4F40-92D4-71CE0F7018DB}"/>
          </ac:inkMkLst>
        </pc:inkChg>
        <pc:inkChg chg="add del mod">
          <ac:chgData name="Sherif Khattab" userId="c83b1e15-36f3-4f46-aceb-05aac24c545e" providerId="ADAL" clId="{40561216-C3B6-4E03-B696-C2E8E46E1565}" dt="2021-03-02T15:11:57.486" v="795"/>
          <ac:inkMkLst>
            <pc:docMk/>
            <pc:sldMk cId="4132993662" sldId="489"/>
            <ac:inkMk id="30790" creationId="{9568DDFE-BB5E-4CDA-8F79-E5717350F73D}"/>
          </ac:inkMkLst>
        </pc:inkChg>
        <pc:inkChg chg="add del mod">
          <ac:chgData name="Sherif Khattab" userId="c83b1e15-36f3-4f46-aceb-05aac24c545e" providerId="ADAL" clId="{40561216-C3B6-4E03-B696-C2E8E46E1565}" dt="2021-03-02T15:11:57.439" v="792"/>
          <ac:inkMkLst>
            <pc:docMk/>
            <pc:sldMk cId="4132993662" sldId="489"/>
            <ac:inkMk id="30791" creationId="{CE09BC03-F443-4D03-B7F8-23D83760F2F0}"/>
          </ac:inkMkLst>
        </pc:inkChg>
        <pc:inkChg chg="add del mod">
          <ac:chgData name="Sherif Khattab" userId="c83b1e15-36f3-4f46-aceb-05aac24c545e" providerId="ADAL" clId="{40561216-C3B6-4E03-B696-C2E8E46E1565}" dt="2021-03-02T15:11:57.424" v="791"/>
          <ac:inkMkLst>
            <pc:docMk/>
            <pc:sldMk cId="4132993662" sldId="489"/>
            <ac:inkMk id="30792" creationId="{C3091D14-0104-4CCF-BAE5-DD964CD9FCF4}"/>
          </ac:inkMkLst>
        </pc:inkChg>
        <pc:inkChg chg="add del mod">
          <ac:chgData name="Sherif Khattab" userId="c83b1e15-36f3-4f46-aceb-05aac24c545e" providerId="ADAL" clId="{40561216-C3B6-4E03-B696-C2E8E46E1565}" dt="2021-03-02T15:11:57.376" v="789"/>
          <ac:inkMkLst>
            <pc:docMk/>
            <pc:sldMk cId="4132993662" sldId="489"/>
            <ac:inkMk id="30793" creationId="{6A44F0AF-1DD0-4310-AA5E-FD0ECFECC9D9}"/>
          </ac:inkMkLst>
        </pc:inkChg>
        <pc:inkChg chg="add del mod">
          <ac:chgData name="Sherif Khattab" userId="c83b1e15-36f3-4f46-aceb-05aac24c545e" providerId="ADAL" clId="{40561216-C3B6-4E03-B696-C2E8E46E1565}" dt="2021-03-02T15:11:57.469" v="794"/>
          <ac:inkMkLst>
            <pc:docMk/>
            <pc:sldMk cId="4132993662" sldId="489"/>
            <ac:inkMk id="30794" creationId="{6C521AE9-81A6-483E-97B6-85821D416432}"/>
          </ac:inkMkLst>
        </pc:inkChg>
        <pc:inkChg chg="add del mod">
          <ac:chgData name="Sherif Khattab" userId="c83b1e15-36f3-4f46-aceb-05aac24c545e" providerId="ADAL" clId="{40561216-C3B6-4E03-B696-C2E8E46E1565}" dt="2021-03-02T15:11:57.506" v="796"/>
          <ac:inkMkLst>
            <pc:docMk/>
            <pc:sldMk cId="4132993662" sldId="489"/>
            <ac:inkMk id="30795" creationId="{71A3F503-4CD7-4E5B-AAD2-FB997E4994D2}"/>
          </ac:inkMkLst>
        </pc:inkChg>
        <pc:inkChg chg="add del mod">
          <ac:chgData name="Sherif Khattab" userId="c83b1e15-36f3-4f46-aceb-05aac24c545e" providerId="ADAL" clId="{40561216-C3B6-4E03-B696-C2E8E46E1565}" dt="2021-03-02T15:11:57.404" v="790"/>
          <ac:inkMkLst>
            <pc:docMk/>
            <pc:sldMk cId="4132993662" sldId="489"/>
            <ac:inkMk id="30796" creationId="{E26C9E40-7029-47FD-9EC7-87598988503D}"/>
          </ac:inkMkLst>
        </pc:inkChg>
        <pc:inkChg chg="add del mod">
          <ac:chgData name="Sherif Khattab" userId="c83b1e15-36f3-4f46-aceb-05aac24c545e" providerId="ADAL" clId="{40561216-C3B6-4E03-B696-C2E8E46E1565}" dt="2021-03-02T15:11:57.453" v="793"/>
          <ac:inkMkLst>
            <pc:docMk/>
            <pc:sldMk cId="4132993662" sldId="489"/>
            <ac:inkMk id="30797" creationId="{E6A5E7AC-5DD2-400B-9733-C7EAAC0873CE}"/>
          </ac:inkMkLst>
        </pc:ink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4121167873" sldId="550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2700117076" sldId="551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1710351370" sldId="552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690399471" sldId="553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931329824" sldId="554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81629811" sldId="555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646862239" sldId="556"/>
        </pc:sldMkLst>
      </pc:sldChg>
      <pc:sldChg chg="delSp modSp add modAnim">
        <pc:chgData name="Sherif Khattab" userId="c83b1e15-36f3-4f46-aceb-05aac24c545e" providerId="ADAL" clId="{40561216-C3B6-4E03-B696-C2E8E46E1565}" dt="2021-03-02T14:58:22.107" v="640"/>
        <pc:sldMkLst>
          <pc:docMk/>
          <pc:sldMk cId="1938775688" sldId="557"/>
        </pc:sldMkLst>
        <pc:grpChg chg="mod">
          <ac:chgData name="Sherif Khattab" userId="c83b1e15-36f3-4f46-aceb-05aac24c545e" providerId="ADAL" clId="{40561216-C3B6-4E03-B696-C2E8E46E1565}" dt="2021-03-02T14:56:35.237" v="569"/>
          <ac:grpSpMkLst>
            <pc:docMk/>
            <pc:sldMk cId="1938775688" sldId="55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1" creationId="{800D8CDC-FCE4-4FC1-B795-A774356CBB49}"/>
          </ac:inkMkLst>
        </pc:inkChg>
        <pc:inkChg chg="del mod">
          <ac:chgData name="Sherif Khattab" userId="c83b1e15-36f3-4f46-aceb-05aac24c545e" providerId="ADAL" clId="{40561216-C3B6-4E03-B696-C2E8E46E1565}" dt="2021-03-02T14:56:35.160" v="539"/>
          <ac:inkMkLst>
            <pc:docMk/>
            <pc:sldMk cId="1938775688" sldId="557"/>
            <ac:inkMk id="23593" creationId="{F6F54656-A8DD-4BC4-B253-D21DE17A2BDA}"/>
          </ac:inkMkLst>
        </pc:inkChg>
        <pc:inkChg chg="del mod">
          <ac:chgData name="Sherif Khattab" userId="c83b1e15-36f3-4f46-aceb-05aac24c545e" providerId="ADAL" clId="{40561216-C3B6-4E03-B696-C2E8E46E1565}" dt="2021-03-02T14:56:35.209" v="558"/>
          <ac:inkMkLst>
            <pc:docMk/>
            <pc:sldMk cId="1938775688" sldId="557"/>
            <ac:inkMk id="23594" creationId="{78465BA3-A56F-46C3-84B4-E748C9D8C4F7}"/>
          </ac:inkMkLst>
        </pc:inkChg>
        <pc:inkChg chg="del mod">
          <ac:chgData name="Sherif Khattab" userId="c83b1e15-36f3-4f46-aceb-05aac24c545e" providerId="ADAL" clId="{40561216-C3B6-4E03-B696-C2E8E46E1565}" dt="2021-03-02T14:56:35.029" v="506"/>
          <ac:inkMkLst>
            <pc:docMk/>
            <pc:sldMk cId="1938775688" sldId="557"/>
            <ac:inkMk id="23595" creationId="{3413CC97-C44F-4613-A28F-BFAE2FF5B565}"/>
          </ac:inkMkLst>
        </pc:inkChg>
        <pc:inkChg chg="del">
          <ac:chgData name="Sherif Khattab" userId="c83b1e15-36f3-4f46-aceb-05aac24c545e" providerId="ADAL" clId="{40561216-C3B6-4E03-B696-C2E8E46E1565}" dt="2021-03-02T14:56:35.002" v="503"/>
          <ac:inkMkLst>
            <pc:docMk/>
            <pc:sldMk cId="1938775688" sldId="557"/>
            <ac:inkMk id="23596" creationId="{000CE992-2847-4DC1-8887-BD414802BB14}"/>
          </ac:inkMkLst>
        </pc:inkChg>
        <pc:inkChg chg="del mod">
          <ac:chgData name="Sherif Khattab" userId="c83b1e15-36f3-4f46-aceb-05aac24c545e" providerId="ADAL" clId="{40561216-C3B6-4E03-B696-C2E8E46E1565}" dt="2021-03-02T14:56:35.177" v="546"/>
          <ac:inkMkLst>
            <pc:docMk/>
            <pc:sldMk cId="1938775688" sldId="557"/>
            <ac:inkMk id="23597" creationId="{CD3FC1F9-0F83-44E8-9E65-5863FD267F26}"/>
          </ac:inkMkLst>
        </pc:inkChg>
        <pc:inkChg chg="del mod">
          <ac:chgData name="Sherif Khattab" userId="c83b1e15-36f3-4f46-aceb-05aac24c545e" providerId="ADAL" clId="{40561216-C3B6-4E03-B696-C2E8E46E1565}" dt="2021-03-02T14:56:35.081" v="518"/>
          <ac:inkMkLst>
            <pc:docMk/>
            <pc:sldMk cId="1938775688" sldId="557"/>
            <ac:inkMk id="23598" creationId="{B74EE29C-272C-451D-824C-389F652DD6AC}"/>
          </ac:inkMkLst>
        </pc:inkChg>
        <pc:inkChg chg="del mod">
          <ac:chgData name="Sherif Khattab" userId="c83b1e15-36f3-4f46-aceb-05aac24c545e" providerId="ADAL" clId="{40561216-C3B6-4E03-B696-C2E8E46E1565}" dt="2021-03-02T14:56:35.173" v="545"/>
          <ac:inkMkLst>
            <pc:docMk/>
            <pc:sldMk cId="1938775688" sldId="557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35.131" v="531"/>
          <ac:inkMkLst>
            <pc:docMk/>
            <pc:sldMk cId="1938775688" sldId="557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35.169" v="543"/>
          <ac:inkMkLst>
            <pc:docMk/>
            <pc:sldMk cId="1938775688" sldId="557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35.110" v="525"/>
          <ac:inkMkLst>
            <pc:docMk/>
            <pc:sldMk cId="1938775688" sldId="557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35.050" v="511"/>
          <ac:inkMkLst>
            <pc:docMk/>
            <pc:sldMk cId="1938775688" sldId="557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35.232" v="567"/>
          <ac:inkMkLst>
            <pc:docMk/>
            <pc:sldMk cId="1938775688" sldId="557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35.165" v="541"/>
          <ac:inkMkLst>
            <pc:docMk/>
            <pc:sldMk cId="1938775688" sldId="557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35.192" v="551"/>
          <ac:inkMkLst>
            <pc:docMk/>
            <pc:sldMk cId="1938775688" sldId="557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35.234" v="568"/>
          <ac:inkMkLst>
            <pc:docMk/>
            <pc:sldMk cId="1938775688" sldId="557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35.093" v="521"/>
          <ac:inkMkLst>
            <pc:docMk/>
            <pc:sldMk cId="1938775688" sldId="557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35.045" v="510"/>
          <ac:inkMkLst>
            <pc:docMk/>
            <pc:sldMk cId="1938775688" sldId="557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35.154" v="537"/>
          <ac:inkMkLst>
            <pc:docMk/>
            <pc:sldMk cId="1938775688" sldId="557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35.195" v="552"/>
          <ac:inkMkLst>
            <pc:docMk/>
            <pc:sldMk cId="1938775688" sldId="557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35.106" v="524"/>
          <ac:inkMkLst>
            <pc:docMk/>
            <pc:sldMk cId="1938775688" sldId="557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35.124" v="529"/>
          <ac:inkMkLst>
            <pc:docMk/>
            <pc:sldMk cId="1938775688" sldId="557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35.208" v="557"/>
          <ac:inkMkLst>
            <pc:docMk/>
            <pc:sldMk cId="1938775688" sldId="557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35.151" v="536"/>
          <ac:inkMkLst>
            <pc:docMk/>
            <pc:sldMk cId="1938775688" sldId="557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35.113" v="526"/>
          <ac:inkMkLst>
            <pc:docMk/>
            <pc:sldMk cId="1938775688" sldId="557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35.037" v="508"/>
          <ac:inkMkLst>
            <pc:docMk/>
            <pc:sldMk cId="1938775688" sldId="557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35.162" v="540"/>
          <ac:inkMkLst>
            <pc:docMk/>
            <pc:sldMk cId="1938775688" sldId="557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35.102" v="523"/>
          <ac:inkMkLst>
            <pc:docMk/>
            <pc:sldMk cId="1938775688" sldId="557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35.147" v="535"/>
          <ac:inkMkLst>
            <pc:docMk/>
            <pc:sldMk cId="1938775688" sldId="557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35.183" v="548"/>
          <ac:inkMkLst>
            <pc:docMk/>
            <pc:sldMk cId="1938775688" sldId="557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35.043" v="509"/>
          <ac:inkMkLst>
            <pc:docMk/>
            <pc:sldMk cId="1938775688" sldId="557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35.220" v="562"/>
          <ac:inkMkLst>
            <pc:docMk/>
            <pc:sldMk cId="1938775688" sldId="557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35.228" v="565"/>
          <ac:inkMkLst>
            <pc:docMk/>
            <pc:sldMk cId="1938775688" sldId="557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35.034" v="507"/>
          <ac:inkMkLst>
            <pc:docMk/>
            <pc:sldMk cId="1938775688" sldId="557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35.200" v="554"/>
          <ac:inkMkLst>
            <pc:docMk/>
            <pc:sldMk cId="1938775688" sldId="557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35.180" v="547"/>
          <ac:inkMkLst>
            <pc:docMk/>
            <pc:sldMk cId="1938775688" sldId="557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35.073" v="516"/>
          <ac:inkMkLst>
            <pc:docMk/>
            <pc:sldMk cId="1938775688" sldId="557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35.225" v="564"/>
          <ac:inkMkLst>
            <pc:docMk/>
            <pc:sldMk cId="1938775688" sldId="557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35.077" v="517"/>
          <ac:inkMkLst>
            <pc:docMk/>
            <pc:sldMk cId="1938775688" sldId="557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35.121" v="528"/>
          <ac:inkMkLst>
            <pc:docMk/>
            <pc:sldMk cId="1938775688" sldId="557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35.053" v="512"/>
          <ac:inkMkLst>
            <pc:docMk/>
            <pc:sldMk cId="1938775688" sldId="557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35.171" v="544"/>
          <ac:inkMkLst>
            <pc:docMk/>
            <pc:sldMk cId="1938775688" sldId="557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35.215" v="560"/>
          <ac:inkMkLst>
            <pc:docMk/>
            <pc:sldMk cId="1938775688" sldId="557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35.205" v="556"/>
          <ac:inkMkLst>
            <pc:docMk/>
            <pc:sldMk cId="1938775688" sldId="557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35.127" v="530"/>
          <ac:inkMkLst>
            <pc:docMk/>
            <pc:sldMk cId="1938775688" sldId="557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35.085" v="519"/>
          <ac:inkMkLst>
            <pc:docMk/>
            <pc:sldMk cId="1938775688" sldId="557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35.065" v="514"/>
          <ac:inkMkLst>
            <pc:docMk/>
            <pc:sldMk cId="1938775688" sldId="557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35.167" v="542"/>
          <ac:inkMkLst>
            <pc:docMk/>
            <pc:sldMk cId="1938775688" sldId="557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35.212" v="559"/>
          <ac:inkMkLst>
            <pc:docMk/>
            <pc:sldMk cId="1938775688" sldId="557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35.014" v="504"/>
          <ac:inkMkLst>
            <pc:docMk/>
            <pc:sldMk cId="1938775688" sldId="557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35.098" v="522"/>
          <ac:inkMkLst>
            <pc:docMk/>
            <pc:sldMk cId="1938775688" sldId="557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35.135" v="532"/>
          <ac:inkMkLst>
            <pc:docMk/>
            <pc:sldMk cId="1938775688" sldId="557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35.023" v="505"/>
          <ac:inkMkLst>
            <pc:docMk/>
            <pc:sldMk cId="1938775688" sldId="557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35.059" v="513"/>
          <ac:inkMkLst>
            <pc:docMk/>
            <pc:sldMk cId="1938775688" sldId="557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35.069" v="515"/>
          <ac:inkMkLst>
            <pc:docMk/>
            <pc:sldMk cId="1938775688" sldId="557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35.117" v="527"/>
          <ac:inkMkLst>
            <pc:docMk/>
            <pc:sldMk cId="1938775688" sldId="557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35.186" v="549"/>
          <ac:inkMkLst>
            <pc:docMk/>
            <pc:sldMk cId="1938775688" sldId="557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6:35.203" v="555"/>
          <ac:inkMkLst>
            <pc:docMk/>
            <pc:sldMk cId="1938775688" sldId="557"/>
            <ac:inkMk id="23658" creationId="{BE3E7B86-3514-4C72-91AF-4648475E24F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35.089" v="520"/>
          <ac:inkMkLst>
            <pc:docMk/>
            <pc:sldMk cId="1938775688" sldId="557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35.158" v="538"/>
          <ac:inkMkLst>
            <pc:docMk/>
            <pc:sldMk cId="1938775688" sldId="557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35.222" v="563"/>
          <ac:inkMkLst>
            <pc:docMk/>
            <pc:sldMk cId="1938775688" sldId="557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35.230" v="566"/>
          <ac:inkMkLst>
            <pc:docMk/>
            <pc:sldMk cId="1938775688" sldId="557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35.218" v="561"/>
          <ac:inkMkLst>
            <pc:docMk/>
            <pc:sldMk cId="1938775688" sldId="557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35.139" v="533"/>
          <ac:inkMkLst>
            <pc:docMk/>
            <pc:sldMk cId="1938775688" sldId="557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35.189" v="550"/>
          <ac:inkMkLst>
            <pc:docMk/>
            <pc:sldMk cId="1938775688" sldId="557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35.198" v="553"/>
          <ac:inkMkLst>
            <pc:docMk/>
            <pc:sldMk cId="1938775688" sldId="557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35.144" v="534"/>
          <ac:inkMkLst>
            <pc:docMk/>
            <pc:sldMk cId="1938775688" sldId="557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2.027" v="648"/>
        <pc:sldMkLst>
          <pc:docMk/>
          <pc:sldMk cId="3925931934" sldId="558"/>
        </pc:sldMkLst>
        <pc:grpChg chg="mod">
          <ac:chgData name="Sherif Khattab" userId="c83b1e15-36f3-4f46-aceb-05aac24c545e" providerId="ADAL" clId="{40561216-C3B6-4E03-B696-C2E8E46E1565}" dt="2021-03-02T14:56:15.132" v="502"/>
          <ac:grpSpMkLst>
            <pc:docMk/>
            <pc:sldMk cId="3925931934" sldId="55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14.951" v="454"/>
          <ac:inkMkLst>
            <pc:docMk/>
            <pc:sldMk cId="3925931934" sldId="558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15.097" v="489"/>
          <ac:inkMkLst>
            <pc:docMk/>
            <pc:sldMk cId="3925931934" sldId="558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15.094" v="488"/>
          <ac:inkMkLst>
            <pc:docMk/>
            <pc:sldMk cId="3925931934" sldId="558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14.919" v="448"/>
          <ac:inkMkLst>
            <pc:docMk/>
            <pc:sldMk cId="3925931934" sldId="558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14.966" v="457"/>
          <ac:inkMkLst>
            <pc:docMk/>
            <pc:sldMk cId="3925931934" sldId="558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15.082" v="485"/>
          <ac:inkMkLst>
            <pc:docMk/>
            <pc:sldMk cId="3925931934" sldId="558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15.107" v="492"/>
          <ac:inkMkLst>
            <pc:docMk/>
            <pc:sldMk cId="3925931934" sldId="558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15.091" v="487"/>
          <ac:inkMkLst>
            <pc:docMk/>
            <pc:sldMk cId="3925931934" sldId="558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15.054" v="477"/>
          <ac:inkMkLst>
            <pc:docMk/>
            <pc:sldMk cId="3925931934" sldId="558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15.074" v="483"/>
          <ac:inkMkLst>
            <pc:docMk/>
            <pc:sldMk cId="3925931934" sldId="558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15.087" v="486"/>
          <ac:inkMkLst>
            <pc:docMk/>
            <pc:sldMk cId="3925931934" sldId="558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14.895" v="443"/>
          <ac:inkMkLst>
            <pc:docMk/>
            <pc:sldMk cId="3925931934" sldId="558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15.101" v="490"/>
          <ac:inkMkLst>
            <pc:docMk/>
            <pc:sldMk cId="3925931934" sldId="558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15.042" v="474"/>
          <ac:inkMkLst>
            <pc:docMk/>
            <pc:sldMk cId="3925931934" sldId="558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15.127" v="500"/>
          <ac:inkMkLst>
            <pc:docMk/>
            <pc:sldMk cId="3925931934" sldId="558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15.123" v="498"/>
          <ac:inkMkLst>
            <pc:docMk/>
            <pc:sldMk cId="3925931934" sldId="558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14.940" v="452"/>
          <ac:inkMkLst>
            <pc:docMk/>
            <pc:sldMk cId="3925931934" sldId="558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15.130" v="501"/>
          <ac:inkMkLst>
            <pc:docMk/>
            <pc:sldMk cId="3925931934" sldId="558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14.975" v="459"/>
          <ac:inkMkLst>
            <pc:docMk/>
            <pc:sldMk cId="3925931934" sldId="558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15.015" v="467"/>
          <ac:inkMkLst>
            <pc:docMk/>
            <pc:sldMk cId="3925931934" sldId="558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15.118" v="496"/>
          <ac:inkMkLst>
            <pc:docMk/>
            <pc:sldMk cId="3925931934" sldId="558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14.900" v="444"/>
          <ac:inkMkLst>
            <pc:docMk/>
            <pc:sldMk cId="3925931934" sldId="558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15.125" v="499"/>
          <ac:inkMkLst>
            <pc:docMk/>
            <pc:sldMk cId="3925931934" sldId="558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14.929" v="450"/>
          <ac:inkMkLst>
            <pc:docMk/>
            <pc:sldMk cId="3925931934" sldId="558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14.924" v="449"/>
          <ac:inkMkLst>
            <pc:docMk/>
            <pc:sldMk cId="3925931934" sldId="558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14.990" v="461"/>
          <ac:inkMkLst>
            <pc:docMk/>
            <pc:sldMk cId="3925931934" sldId="558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15.011" v="466"/>
          <ac:inkMkLst>
            <pc:docMk/>
            <pc:sldMk cId="3925931934" sldId="558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14.946" v="453"/>
          <ac:inkMkLst>
            <pc:docMk/>
            <pc:sldMk cId="3925931934" sldId="558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15.115" v="495"/>
          <ac:inkMkLst>
            <pc:docMk/>
            <pc:sldMk cId="3925931934" sldId="558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15.031" v="471"/>
          <ac:inkMkLst>
            <pc:docMk/>
            <pc:sldMk cId="3925931934" sldId="558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15.059" v="479"/>
          <ac:inkMkLst>
            <pc:docMk/>
            <pc:sldMk cId="3925931934" sldId="558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14.916" v="447"/>
          <ac:inkMkLst>
            <pc:docMk/>
            <pc:sldMk cId="3925931934" sldId="558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14.956" v="455"/>
          <ac:inkMkLst>
            <pc:docMk/>
            <pc:sldMk cId="3925931934" sldId="558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14.971" v="458"/>
          <ac:inkMkLst>
            <pc:docMk/>
            <pc:sldMk cId="3925931934" sldId="558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15.003" v="464"/>
          <ac:inkMkLst>
            <pc:docMk/>
            <pc:sldMk cId="3925931934" sldId="558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15.121" v="497"/>
          <ac:inkMkLst>
            <pc:docMk/>
            <pc:sldMk cId="3925931934" sldId="558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15.028" v="470"/>
          <ac:inkMkLst>
            <pc:docMk/>
            <pc:sldMk cId="3925931934" sldId="558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15.104" v="491"/>
          <ac:inkMkLst>
            <pc:docMk/>
            <pc:sldMk cId="3925931934" sldId="558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15.064" v="480"/>
          <ac:inkMkLst>
            <pc:docMk/>
            <pc:sldMk cId="3925931934" sldId="558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14.910" v="446"/>
          <ac:inkMkLst>
            <pc:docMk/>
            <pc:sldMk cId="3925931934" sldId="558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15.070" v="482"/>
          <ac:inkMkLst>
            <pc:docMk/>
            <pc:sldMk cId="3925931934" sldId="558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14.934" v="451"/>
          <ac:inkMkLst>
            <pc:docMk/>
            <pc:sldMk cId="3925931934" sldId="558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15.110" v="493"/>
          <ac:inkMkLst>
            <pc:docMk/>
            <pc:sldMk cId="3925931934" sldId="558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15.023" v="469"/>
          <ac:inkMkLst>
            <pc:docMk/>
            <pc:sldMk cId="3925931934" sldId="558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15.077" v="484"/>
          <ac:inkMkLst>
            <pc:docMk/>
            <pc:sldMk cId="3925931934" sldId="558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14.984" v="460"/>
          <ac:inkMkLst>
            <pc:docMk/>
            <pc:sldMk cId="3925931934" sldId="558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15.039" v="473"/>
          <ac:inkMkLst>
            <pc:docMk/>
            <pc:sldMk cId="3925931934" sldId="558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15.019" v="468"/>
          <ac:inkMkLst>
            <pc:docMk/>
            <pc:sldMk cId="3925931934" sldId="558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15.056" v="478"/>
          <ac:inkMkLst>
            <pc:docMk/>
            <pc:sldMk cId="3925931934" sldId="558"/>
            <ac:inkMk id="23657" creationId="{9236DFEA-42B0-4A18-8DB8-43023CBA1AAF}"/>
          </ac:inkMkLst>
        </pc:inkChg>
        <pc:inkChg chg="del">
          <ac:chgData name="Sherif Khattab" userId="c83b1e15-36f3-4f46-aceb-05aac24c545e" providerId="ADAL" clId="{40561216-C3B6-4E03-B696-C2E8E46E1565}" dt="2021-03-02T14:56:14.883" v="442"/>
          <ac:inkMkLst>
            <pc:docMk/>
            <pc:sldMk cId="3925931934" sldId="558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6:14.995" v="462"/>
          <ac:inkMkLst>
            <pc:docMk/>
            <pc:sldMk cId="3925931934" sldId="558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15.035" v="472"/>
          <ac:inkMkLst>
            <pc:docMk/>
            <pc:sldMk cId="3925931934" sldId="558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15.112" v="494"/>
          <ac:inkMkLst>
            <pc:docMk/>
            <pc:sldMk cId="3925931934" sldId="558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15.006" v="465"/>
          <ac:inkMkLst>
            <pc:docMk/>
            <pc:sldMk cId="3925931934" sldId="558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14.905" v="445"/>
          <ac:inkMkLst>
            <pc:docMk/>
            <pc:sldMk cId="3925931934" sldId="558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15.068" v="481"/>
          <ac:inkMkLst>
            <pc:docMk/>
            <pc:sldMk cId="3925931934" sldId="558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15.046" v="475"/>
          <ac:inkMkLst>
            <pc:docMk/>
            <pc:sldMk cId="3925931934" sldId="558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15.050" v="476"/>
          <ac:inkMkLst>
            <pc:docMk/>
            <pc:sldMk cId="3925931934" sldId="558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14.999" v="463"/>
          <ac:inkMkLst>
            <pc:docMk/>
            <pc:sldMk cId="3925931934" sldId="558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14.960" v="456"/>
          <ac:inkMkLst>
            <pc:docMk/>
            <pc:sldMk cId="3925931934" sldId="558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3.988" v="649"/>
        <pc:sldMkLst>
          <pc:docMk/>
          <pc:sldMk cId="3283012382" sldId="559"/>
        </pc:sldMkLst>
        <pc:grpChg chg="mod">
          <ac:chgData name="Sherif Khattab" userId="c83b1e15-36f3-4f46-aceb-05aac24c545e" providerId="ADAL" clId="{40561216-C3B6-4E03-B696-C2E8E46E1565}" dt="2021-03-02T14:55:58.333" v="441"/>
          <ac:grpSpMkLst>
            <pc:docMk/>
            <pc:sldMk cId="3283012382" sldId="55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5:58.196" v="410"/>
          <ac:inkMkLst>
            <pc:docMk/>
            <pc:sldMk cId="3283012382" sldId="559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5:58.289" v="430"/>
          <ac:inkMkLst>
            <pc:docMk/>
            <pc:sldMk cId="3283012382" sldId="559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5:58.190" v="409"/>
          <ac:inkMkLst>
            <pc:docMk/>
            <pc:sldMk cId="3283012382" sldId="559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5:58.166" v="404"/>
          <ac:inkMkLst>
            <pc:docMk/>
            <pc:sldMk cId="3283012382" sldId="559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5:58.293" v="431"/>
          <ac:inkMkLst>
            <pc:docMk/>
            <pc:sldMk cId="3283012382" sldId="559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5:58.224" v="414"/>
          <ac:inkMkLst>
            <pc:docMk/>
            <pc:sldMk cId="3283012382" sldId="559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5:58.266" v="424"/>
          <ac:inkMkLst>
            <pc:docMk/>
            <pc:sldMk cId="3283012382" sldId="559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5:58.270" v="425"/>
          <ac:inkMkLst>
            <pc:docMk/>
            <pc:sldMk cId="3283012382" sldId="559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5:58.114" v="395"/>
          <ac:inkMkLst>
            <pc:docMk/>
            <pc:sldMk cId="3283012382" sldId="559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5:58.103" v="394"/>
          <ac:inkMkLst>
            <pc:docMk/>
            <pc:sldMk cId="3283012382" sldId="559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5:58.317" v="438"/>
          <ac:inkMkLst>
            <pc:docMk/>
            <pc:sldMk cId="3283012382" sldId="559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5:58.320" v="439"/>
          <ac:inkMkLst>
            <pc:docMk/>
            <pc:sldMk cId="3283012382" sldId="559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58.077" v="391"/>
          <ac:inkMkLst>
            <pc:docMk/>
            <pc:sldMk cId="3283012382" sldId="559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58.201" v="411"/>
          <ac:inkMkLst>
            <pc:docMk/>
            <pc:sldMk cId="3283012382" sldId="559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58.314" v="437"/>
          <ac:inkMkLst>
            <pc:docMk/>
            <pc:sldMk cId="3283012382" sldId="559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58.072" v="390"/>
          <ac:inkMkLst>
            <pc:docMk/>
            <pc:sldMk cId="3283012382" sldId="559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58.083" v="392"/>
          <ac:inkMkLst>
            <pc:docMk/>
            <pc:sldMk cId="3283012382" sldId="559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58.149" v="401"/>
          <ac:inkMkLst>
            <pc:docMk/>
            <pc:sldMk cId="3283012382" sldId="559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58.228" v="415"/>
          <ac:inkMkLst>
            <pc:docMk/>
            <pc:sldMk cId="3283012382" sldId="559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58.274" v="426"/>
          <ac:inkMkLst>
            <pc:docMk/>
            <pc:sldMk cId="3283012382" sldId="559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58.132" v="398"/>
          <ac:inkMkLst>
            <pc:docMk/>
            <pc:sldMk cId="3283012382" sldId="559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58.089" v="393"/>
          <ac:inkMkLst>
            <pc:docMk/>
            <pc:sldMk cId="3283012382" sldId="559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58.218" v="413"/>
          <ac:inkMkLst>
            <pc:docMk/>
            <pc:sldMk cId="3283012382" sldId="559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58.310" v="436"/>
          <ac:inkMkLst>
            <pc:docMk/>
            <pc:sldMk cId="3283012382" sldId="559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58.138" v="399"/>
          <ac:inkMkLst>
            <pc:docMk/>
            <pc:sldMk cId="3283012382" sldId="559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58.169" v="405"/>
          <ac:inkMkLst>
            <pc:docMk/>
            <pc:sldMk cId="3283012382" sldId="559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58.297" v="432"/>
          <ac:inkMkLst>
            <pc:docMk/>
            <pc:sldMk cId="3283012382" sldId="559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58.185" v="408"/>
          <ac:inkMkLst>
            <pc:docMk/>
            <pc:sldMk cId="3283012382" sldId="559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58.250" v="420"/>
          <ac:inkMkLst>
            <pc:docMk/>
            <pc:sldMk cId="3283012382" sldId="559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58.209" v="412"/>
          <ac:inkMkLst>
            <pc:docMk/>
            <pc:sldMk cId="3283012382" sldId="559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58.327" v="440"/>
          <ac:inkMkLst>
            <pc:docMk/>
            <pc:sldMk cId="3283012382" sldId="559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58.253" v="421"/>
          <ac:inkMkLst>
            <pc:docMk/>
            <pc:sldMk cId="3283012382" sldId="559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58.304" v="434"/>
          <ac:inkMkLst>
            <pc:docMk/>
            <pc:sldMk cId="3283012382" sldId="559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58.126" v="397"/>
          <ac:inkMkLst>
            <pc:docMk/>
            <pc:sldMk cId="3283012382" sldId="559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58.262" v="423"/>
          <ac:inkMkLst>
            <pc:docMk/>
            <pc:sldMk cId="3283012382" sldId="559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58.285" v="429"/>
          <ac:inkMkLst>
            <pc:docMk/>
            <pc:sldMk cId="3283012382" sldId="559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58.233" v="416"/>
          <ac:inkMkLst>
            <pc:docMk/>
            <pc:sldMk cId="3283012382" sldId="559"/>
            <ac:inkMk id="23652" creationId="{097A411A-2F8F-4EDF-A93C-A1916E46CE58}"/>
          </ac:inkMkLst>
        </pc:inkChg>
        <pc:inkChg chg="del">
          <ac:chgData name="Sherif Khattab" userId="c83b1e15-36f3-4f46-aceb-05aac24c545e" providerId="ADAL" clId="{40561216-C3B6-4E03-B696-C2E8E46E1565}" dt="2021-03-02T14:55:58.058" v="389"/>
          <ac:inkMkLst>
            <pc:docMk/>
            <pc:sldMk cId="3283012382" sldId="559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58.119" v="396"/>
          <ac:inkMkLst>
            <pc:docMk/>
            <pc:sldMk cId="3283012382" sldId="559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58.238" v="417"/>
          <ac:inkMkLst>
            <pc:docMk/>
            <pc:sldMk cId="3283012382" sldId="559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58.142" v="400"/>
          <ac:inkMkLst>
            <pc:docMk/>
            <pc:sldMk cId="3283012382" sldId="559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58.300" v="433"/>
          <ac:inkMkLst>
            <pc:docMk/>
            <pc:sldMk cId="3283012382" sldId="559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58.245" v="419"/>
          <ac:inkMkLst>
            <pc:docMk/>
            <pc:sldMk cId="3283012382" sldId="559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58.179" v="407"/>
          <ac:inkMkLst>
            <pc:docMk/>
            <pc:sldMk cId="3283012382" sldId="559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58.155" v="402"/>
          <ac:inkMkLst>
            <pc:docMk/>
            <pc:sldMk cId="3283012382" sldId="559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58.160" v="403"/>
          <ac:inkMkLst>
            <pc:docMk/>
            <pc:sldMk cId="3283012382" sldId="559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58.258" v="422"/>
          <ac:inkMkLst>
            <pc:docMk/>
            <pc:sldMk cId="3283012382" sldId="559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58.278" v="427"/>
          <ac:inkMkLst>
            <pc:docMk/>
            <pc:sldMk cId="3283012382" sldId="559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58.307" v="435"/>
          <ac:inkMkLst>
            <pc:docMk/>
            <pc:sldMk cId="3283012382" sldId="559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58.174" v="406"/>
          <ac:inkMkLst>
            <pc:docMk/>
            <pc:sldMk cId="3283012382" sldId="559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58.241" v="418"/>
          <ac:inkMkLst>
            <pc:docMk/>
            <pc:sldMk cId="3283012382" sldId="559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58.281" v="428"/>
          <ac:inkMkLst>
            <pc:docMk/>
            <pc:sldMk cId="3283012382" sldId="559"/>
            <ac:inkMk id="23671" creationId="{22A791CB-A7E4-4BA6-AF2C-BA61BDCB17CE}"/>
          </ac:inkMkLst>
        </pc:inkChg>
      </pc:sldChg>
      <pc:sldChg chg="addSp delSp modSp add modAnim">
        <pc:chgData name="Sherif Khattab" userId="c83b1e15-36f3-4f46-aceb-05aac24c545e" providerId="ADAL" clId="{40561216-C3B6-4E03-B696-C2E8E46E1565}" dt="2021-03-02T14:58:56.279" v="650"/>
        <pc:sldMkLst>
          <pc:docMk/>
          <pc:sldMk cId="68515591" sldId="560"/>
        </pc:sldMkLst>
        <pc:grpChg chg="mod">
          <ac:chgData name="Sherif Khattab" userId="c83b1e15-36f3-4f46-aceb-05aac24c545e" providerId="ADAL" clId="{40561216-C3B6-4E03-B696-C2E8E46E1565}" dt="2021-03-02T14:55:42.285" v="388"/>
          <ac:grpSpMkLst>
            <pc:docMk/>
            <pc:sldMk cId="68515591" sldId="560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5:42.142" v="352"/>
          <ac:inkMkLst>
            <pc:docMk/>
            <pc:sldMk cId="68515591" sldId="560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5:42.185" v="361"/>
          <ac:inkMkLst>
            <pc:docMk/>
            <pc:sldMk cId="68515591" sldId="560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5:42.234" v="372"/>
          <ac:inkMkLst>
            <pc:docMk/>
            <pc:sldMk cId="68515591" sldId="560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5:42.258" v="379"/>
          <ac:inkMkLst>
            <pc:docMk/>
            <pc:sldMk cId="68515591" sldId="560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5:42.239" v="373"/>
          <ac:inkMkLst>
            <pc:docMk/>
            <pc:sldMk cId="68515591" sldId="560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42.203" v="365"/>
          <ac:inkMkLst>
            <pc:docMk/>
            <pc:sldMk cId="68515591" sldId="560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42.273" v="384"/>
          <ac:inkMkLst>
            <pc:docMk/>
            <pc:sldMk cId="68515591" sldId="560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42.102" v="345"/>
          <ac:inkMkLst>
            <pc:docMk/>
            <pc:sldMk cId="68515591" sldId="560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5:42.180" v="360"/>
          <ac:inkMkLst>
            <pc:docMk/>
            <pc:sldMk cId="68515591" sldId="560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5:42.224" v="369"/>
          <ac:inkMkLst>
            <pc:docMk/>
            <pc:sldMk cId="68515591" sldId="560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5:42.177" v="359"/>
          <ac:inkMkLst>
            <pc:docMk/>
            <pc:sldMk cId="68515591" sldId="560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5:42.194" v="363"/>
          <ac:inkMkLst>
            <pc:docMk/>
            <pc:sldMk cId="68515591" sldId="560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5:42.200" v="364"/>
          <ac:inkMkLst>
            <pc:docMk/>
            <pc:sldMk cId="68515591" sldId="560"/>
            <ac:inkMk id="23632" creationId="{0F2CE510-9FBD-49AC-8B30-FD52B2C9709C}"/>
          </ac:inkMkLst>
        </pc:inkChg>
        <pc:inkChg chg="add del mod">
          <ac:chgData name="Sherif Khattab" userId="c83b1e15-36f3-4f46-aceb-05aac24c545e" providerId="ADAL" clId="{40561216-C3B6-4E03-B696-C2E8E46E1565}" dt="2021-03-02T14:55:42.152" v="354"/>
          <ac:inkMkLst>
            <pc:docMk/>
            <pc:sldMk cId="68515591" sldId="560"/>
            <ac:inkMk id="23634" creationId="{39367AD8-5239-461A-8039-12F379453AF5}"/>
          </ac:inkMkLst>
        </pc:inkChg>
        <pc:inkChg chg="add del mod">
          <ac:chgData name="Sherif Khattab" userId="c83b1e15-36f3-4f46-aceb-05aac24c545e" providerId="ADAL" clId="{40561216-C3B6-4E03-B696-C2E8E46E1565}" dt="2021-03-02T14:55:42.276" v="385"/>
          <ac:inkMkLst>
            <pc:docMk/>
            <pc:sldMk cId="68515591" sldId="560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5:42.129" v="349"/>
          <ac:inkMkLst>
            <pc:docMk/>
            <pc:sldMk cId="68515591" sldId="560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5:42.254" v="378"/>
          <ac:inkMkLst>
            <pc:docMk/>
            <pc:sldMk cId="68515591" sldId="560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5:42.279" v="386"/>
          <ac:inkMkLst>
            <pc:docMk/>
            <pc:sldMk cId="68515591" sldId="560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5:42.261" v="380"/>
          <ac:inkMkLst>
            <pc:docMk/>
            <pc:sldMk cId="68515591" sldId="560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5:42.147" v="353"/>
          <ac:inkMkLst>
            <pc:docMk/>
            <pc:sldMk cId="68515591" sldId="560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5:42.132" v="350"/>
          <ac:inkMkLst>
            <pc:docMk/>
            <pc:sldMk cId="68515591" sldId="560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5:42.124" v="348"/>
          <ac:inkMkLst>
            <pc:docMk/>
            <pc:sldMk cId="68515591" sldId="560"/>
            <ac:inkMk id="23642" creationId="{584289BE-C536-48B0-A5C3-93147F9B5CFD}"/>
          </ac:inkMkLst>
        </pc:inkChg>
        <pc:inkChg chg="add del mod">
          <ac:chgData name="Sherif Khattab" userId="c83b1e15-36f3-4f46-aceb-05aac24c545e" providerId="ADAL" clId="{40561216-C3B6-4E03-B696-C2E8E46E1565}" dt="2021-03-02T14:55:42.282" v="387"/>
          <ac:inkMkLst>
            <pc:docMk/>
            <pc:sldMk cId="68515591" sldId="560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5:42.230" v="371"/>
          <ac:inkMkLst>
            <pc:docMk/>
            <pc:sldMk cId="68515591" sldId="560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5:42.106" v="346"/>
          <ac:inkMkLst>
            <pc:docMk/>
            <pc:sldMk cId="68515591" sldId="560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5:42.096" v="344"/>
          <ac:inkMkLst>
            <pc:docMk/>
            <pc:sldMk cId="68515591" sldId="560"/>
            <ac:inkMk id="23646" creationId="{87B366E5-7624-47F3-A592-581796E12957}"/>
          </ac:inkMkLst>
        </pc:inkChg>
        <pc:inkChg chg="add del mod">
          <ac:chgData name="Sherif Khattab" userId="c83b1e15-36f3-4f46-aceb-05aac24c545e" providerId="ADAL" clId="{40561216-C3B6-4E03-B696-C2E8E46E1565}" dt="2021-03-02T14:55:42.227" v="370"/>
          <ac:inkMkLst>
            <pc:docMk/>
            <pc:sldMk cId="68515591" sldId="560"/>
            <ac:inkMk id="23648" creationId="{3F89BC67-AB21-4050-9493-6CA93740F5F8}"/>
          </ac:inkMkLst>
        </pc:inkChg>
        <pc:inkChg chg="add del mod">
          <ac:chgData name="Sherif Khattab" userId="c83b1e15-36f3-4f46-aceb-05aac24c545e" providerId="ADAL" clId="{40561216-C3B6-4E03-B696-C2E8E46E1565}" dt="2021-03-02T14:55:42.163" v="356"/>
          <ac:inkMkLst>
            <pc:docMk/>
            <pc:sldMk cId="68515591" sldId="560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5:42.269" v="383"/>
          <ac:inkMkLst>
            <pc:docMk/>
            <pc:sldMk cId="68515591" sldId="560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5:42.137" v="351"/>
          <ac:inkMkLst>
            <pc:docMk/>
            <pc:sldMk cId="68515591" sldId="560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5:42.116" v="347"/>
          <ac:inkMkLst>
            <pc:docMk/>
            <pc:sldMk cId="68515591" sldId="560"/>
            <ac:inkMk id="23652" creationId="{097A411A-2F8F-4EDF-A93C-A1916E46CE58}"/>
          </ac:inkMkLst>
        </pc:inkChg>
        <pc:inkChg chg="add del mod">
          <ac:chgData name="Sherif Khattab" userId="c83b1e15-36f3-4f46-aceb-05aac24c545e" providerId="ADAL" clId="{40561216-C3B6-4E03-B696-C2E8E46E1565}" dt="2021-03-02T14:55:42.214" v="367"/>
          <ac:inkMkLst>
            <pc:docMk/>
            <pc:sldMk cId="68515591" sldId="560"/>
            <ac:inkMk id="23654" creationId="{0CDA8FA7-3F42-425F-B69F-09FE422E6C20}"/>
          </ac:inkMkLst>
        </pc:inkChg>
        <pc:inkChg chg="add del mod">
          <ac:chgData name="Sherif Khattab" userId="c83b1e15-36f3-4f46-aceb-05aac24c545e" providerId="ADAL" clId="{40561216-C3B6-4E03-B696-C2E8E46E1565}" dt="2021-03-02T14:55:42.189" v="362"/>
          <ac:inkMkLst>
            <pc:docMk/>
            <pc:sldMk cId="68515591" sldId="560"/>
            <ac:inkMk id="23655" creationId="{74C0E38C-8C81-4F69-B2AF-AD53E6E6D970}"/>
          </ac:inkMkLst>
        </pc:inkChg>
        <pc:inkChg chg="add del mod">
          <ac:chgData name="Sherif Khattab" userId="c83b1e15-36f3-4f46-aceb-05aac24c545e" providerId="ADAL" clId="{40561216-C3B6-4E03-B696-C2E8E46E1565}" dt="2021-03-02T14:55:42.241" v="374"/>
          <ac:inkMkLst>
            <pc:docMk/>
            <pc:sldMk cId="68515591" sldId="560"/>
            <ac:inkMk id="23656" creationId="{85585060-B696-4403-8C88-50A6053DBD02}"/>
          </ac:inkMkLst>
        </pc:inkChg>
        <pc:inkChg chg="add del mod">
          <ac:chgData name="Sherif Khattab" userId="c83b1e15-36f3-4f46-aceb-05aac24c545e" providerId="ADAL" clId="{40561216-C3B6-4E03-B696-C2E8E46E1565}" dt="2021-03-02T14:55:42.244" v="375"/>
          <ac:inkMkLst>
            <pc:docMk/>
            <pc:sldMk cId="68515591" sldId="560"/>
            <ac:inkMk id="23657" creationId="{9236DFEA-42B0-4A18-8DB8-43023CBA1AAF}"/>
          </ac:inkMkLst>
        </pc:inkChg>
        <pc:inkChg chg="add del mod">
          <ac:chgData name="Sherif Khattab" userId="c83b1e15-36f3-4f46-aceb-05aac24c545e" providerId="ADAL" clId="{40561216-C3B6-4E03-B696-C2E8E46E1565}" dt="2021-03-02T14:55:42.247" v="376"/>
          <ac:inkMkLst>
            <pc:docMk/>
            <pc:sldMk cId="68515591" sldId="560"/>
            <ac:inkMk id="23658" creationId="{BE3E7B86-3514-4C72-91AF-4648475E24F2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60" creationId="{EB9F504E-52DF-4A05-AB88-BDF5876CA8B9}"/>
          </ac:inkMkLst>
        </pc:inkChg>
        <pc:inkChg chg="add del mod">
          <ac:chgData name="Sherif Khattab" userId="c83b1e15-36f3-4f46-aceb-05aac24c545e" providerId="ADAL" clId="{40561216-C3B6-4E03-B696-C2E8E46E1565}" dt="2021-03-02T14:55:42.264" v="381"/>
          <ac:inkMkLst>
            <pc:docMk/>
            <pc:sldMk cId="68515591" sldId="560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5:42.168" v="357"/>
          <ac:inkMkLst>
            <pc:docMk/>
            <pc:sldMk cId="68515591" sldId="560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5:42.251" v="377"/>
          <ac:inkMkLst>
            <pc:docMk/>
            <pc:sldMk cId="68515591" sldId="560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5:42.207" v="366"/>
          <ac:inkMkLst>
            <pc:docMk/>
            <pc:sldMk cId="68515591" sldId="560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5:42.267" v="382"/>
          <ac:inkMkLst>
            <pc:docMk/>
            <pc:sldMk cId="68515591" sldId="560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5:42.173" v="358"/>
          <ac:inkMkLst>
            <pc:docMk/>
            <pc:sldMk cId="68515591" sldId="560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5:42.217" v="368"/>
          <ac:inkMkLst>
            <pc:docMk/>
            <pc:sldMk cId="68515591" sldId="560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5:42.158" v="355"/>
          <ac:inkMkLst>
            <pc:docMk/>
            <pc:sldMk cId="68515591" sldId="560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5:42.090" v="343"/>
          <ac:inkMkLst>
            <pc:docMk/>
            <pc:sldMk cId="68515591" sldId="560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8.588" v="651"/>
        <pc:sldMkLst>
          <pc:docMk/>
          <pc:sldMk cId="1287194210" sldId="561"/>
        </pc:sldMkLst>
        <pc:grpChg chg="mod">
          <ac:chgData name="Sherif Khattab" userId="c83b1e15-36f3-4f46-aceb-05aac24c545e" providerId="ADAL" clId="{40561216-C3B6-4E03-B696-C2E8E46E1565}" dt="2021-03-02T14:55:21.153" v="297"/>
          <ac:grpSpMkLst>
            <pc:docMk/>
            <pc:sldMk cId="1287194210" sldId="561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21.026" v="264"/>
          <ac:inkMkLst>
            <pc:docMk/>
            <pc:sldMk cId="1287194210" sldId="561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21.094" v="279"/>
          <ac:inkMkLst>
            <pc:docMk/>
            <pc:sldMk cId="1287194210" sldId="561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21.119" v="285"/>
          <ac:inkMkLst>
            <pc:docMk/>
            <pc:sldMk cId="1287194210" sldId="561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21.151" v="296"/>
          <ac:inkMkLst>
            <pc:docMk/>
            <pc:sldMk cId="1287194210" sldId="561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21.146" v="294"/>
          <ac:inkMkLst>
            <pc:docMk/>
            <pc:sldMk cId="1287194210" sldId="561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21.038" v="267"/>
          <ac:inkMkLst>
            <pc:docMk/>
            <pc:sldMk cId="1287194210" sldId="561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21.133" v="289"/>
          <ac:inkMkLst>
            <pc:docMk/>
            <pc:sldMk cId="1287194210" sldId="561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21.045" v="269"/>
          <ac:inkMkLst>
            <pc:docMk/>
            <pc:sldMk cId="1287194210" sldId="561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21.079" v="276"/>
          <ac:inkMkLst>
            <pc:docMk/>
            <pc:sldMk cId="1287194210" sldId="561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21.102" v="281"/>
          <ac:inkMkLst>
            <pc:docMk/>
            <pc:sldMk cId="1287194210" sldId="561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21.012" v="261"/>
          <ac:inkMkLst>
            <pc:docMk/>
            <pc:sldMk cId="1287194210" sldId="561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21.114" v="284"/>
          <ac:inkMkLst>
            <pc:docMk/>
            <pc:sldMk cId="1287194210" sldId="561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21.030" v="265"/>
          <ac:inkMkLst>
            <pc:docMk/>
            <pc:sldMk cId="1287194210" sldId="561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21.122" v="286"/>
          <ac:inkMkLst>
            <pc:docMk/>
            <pc:sldMk cId="1287194210" sldId="561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21.020" v="263"/>
          <ac:inkMkLst>
            <pc:docMk/>
            <pc:sldMk cId="1287194210" sldId="561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21.135" v="290"/>
          <ac:inkMkLst>
            <pc:docMk/>
            <pc:sldMk cId="1287194210" sldId="561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21.052" v="271"/>
          <ac:inkMkLst>
            <pc:docMk/>
            <pc:sldMk cId="1287194210" sldId="561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21.059" v="273"/>
          <ac:inkMkLst>
            <pc:docMk/>
            <pc:sldMk cId="1287194210" sldId="561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21.127" v="287"/>
          <ac:inkMkLst>
            <pc:docMk/>
            <pc:sldMk cId="1287194210" sldId="561"/>
            <ac:inkMk id="23649" creationId="{B2C35B3E-1E36-4705-B4A3-28616001D1F4}"/>
          </ac:inkMkLst>
        </pc:inkChg>
        <pc:inkChg chg="del">
          <ac:chgData name="Sherif Khattab" userId="c83b1e15-36f3-4f46-aceb-05aac24c545e" providerId="ADAL" clId="{40561216-C3B6-4E03-B696-C2E8E46E1565}" dt="2021-03-02T14:55:21" v="260"/>
          <ac:inkMkLst>
            <pc:docMk/>
            <pc:sldMk cId="1287194210" sldId="561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21.106" v="282"/>
          <ac:inkMkLst>
            <pc:docMk/>
            <pc:sldMk cId="1287194210" sldId="561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21.017" v="262"/>
          <ac:inkMkLst>
            <pc:docMk/>
            <pc:sldMk cId="1287194210" sldId="561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21.097" v="280"/>
          <ac:inkMkLst>
            <pc:docMk/>
            <pc:sldMk cId="1287194210" sldId="561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21.141" v="292"/>
          <ac:inkMkLst>
            <pc:docMk/>
            <pc:sldMk cId="1287194210" sldId="561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21.139" v="291"/>
          <ac:inkMkLst>
            <pc:docMk/>
            <pc:sldMk cId="1287194210" sldId="561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21.130" v="288"/>
          <ac:inkMkLst>
            <pc:docMk/>
            <pc:sldMk cId="1287194210" sldId="561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21.034" v="266"/>
          <ac:inkMkLst>
            <pc:docMk/>
            <pc:sldMk cId="1287194210" sldId="561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21.065" v="274"/>
          <ac:inkMkLst>
            <pc:docMk/>
            <pc:sldMk cId="1287194210" sldId="561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21.084" v="277"/>
          <ac:inkMkLst>
            <pc:docMk/>
            <pc:sldMk cId="1287194210" sldId="561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21.090" v="278"/>
          <ac:inkMkLst>
            <pc:docMk/>
            <pc:sldMk cId="1287194210" sldId="561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21.055" v="272"/>
          <ac:inkMkLst>
            <pc:docMk/>
            <pc:sldMk cId="1287194210" sldId="561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21.041" v="268"/>
          <ac:inkMkLst>
            <pc:docMk/>
            <pc:sldMk cId="1287194210" sldId="561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21.110" v="283"/>
          <ac:inkMkLst>
            <pc:docMk/>
            <pc:sldMk cId="1287194210" sldId="561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21.048" v="270"/>
          <ac:inkMkLst>
            <pc:docMk/>
            <pc:sldMk cId="1287194210" sldId="561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21.070" v="275"/>
          <ac:inkMkLst>
            <pc:docMk/>
            <pc:sldMk cId="1287194210" sldId="561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21.149" v="295"/>
          <ac:inkMkLst>
            <pc:docMk/>
            <pc:sldMk cId="1287194210" sldId="561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21.144" v="293"/>
          <ac:inkMkLst>
            <pc:docMk/>
            <pc:sldMk cId="1287194210" sldId="561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0.977" v="652"/>
        <pc:sldMkLst>
          <pc:docMk/>
          <pc:sldMk cId="3311359803" sldId="562"/>
        </pc:sldMkLst>
        <pc:grpChg chg="mod">
          <ac:chgData name="Sherif Khattab" userId="c83b1e15-36f3-4f46-aceb-05aac24c545e" providerId="ADAL" clId="{40561216-C3B6-4E03-B696-C2E8E46E1565}" dt="2021-03-02T14:55:06.810" v="259"/>
          <ac:grpSpMkLst>
            <pc:docMk/>
            <pc:sldMk cId="3311359803" sldId="562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06.686" v="230"/>
          <ac:inkMkLst>
            <pc:docMk/>
            <pc:sldMk cId="3311359803" sldId="562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06.792" v="253"/>
          <ac:inkMkLst>
            <pc:docMk/>
            <pc:sldMk cId="3311359803" sldId="562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06.782" v="249"/>
          <ac:inkMkLst>
            <pc:docMk/>
            <pc:sldMk cId="3311359803" sldId="562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06.752" v="243"/>
          <ac:inkMkLst>
            <pc:docMk/>
            <pc:sldMk cId="3311359803" sldId="562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06.691" v="231"/>
          <ac:inkMkLst>
            <pc:docMk/>
            <pc:sldMk cId="3311359803" sldId="562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06.697" v="232"/>
          <ac:inkMkLst>
            <pc:docMk/>
            <pc:sldMk cId="3311359803" sldId="562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06.761" v="245"/>
          <ac:inkMkLst>
            <pc:docMk/>
            <pc:sldMk cId="3311359803" sldId="562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06.707" v="234"/>
          <ac:inkMkLst>
            <pc:docMk/>
            <pc:sldMk cId="3311359803" sldId="562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06.743" v="241"/>
          <ac:inkMkLst>
            <pc:docMk/>
            <pc:sldMk cId="3311359803" sldId="562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06.795" v="255"/>
          <ac:inkMkLst>
            <pc:docMk/>
            <pc:sldMk cId="3311359803" sldId="562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06.776" v="248"/>
          <ac:inkMkLst>
            <pc:docMk/>
            <pc:sldMk cId="3311359803" sldId="562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06.735" v="240"/>
          <ac:inkMkLst>
            <pc:docMk/>
            <pc:sldMk cId="3311359803" sldId="562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06.748" v="242"/>
          <ac:inkMkLst>
            <pc:docMk/>
            <pc:sldMk cId="3311359803" sldId="562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06.802" v="257"/>
          <ac:inkMkLst>
            <pc:docMk/>
            <pc:sldMk cId="3311359803" sldId="562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06.770" v="247"/>
          <ac:inkMkLst>
            <pc:docMk/>
            <pc:sldMk cId="3311359803" sldId="562"/>
            <ac:inkMk id="23651" creationId="{C741CB12-32FC-4B89-A891-3987A6E6647D}"/>
          </ac:inkMkLst>
        </pc:inkChg>
        <pc:inkChg chg="del">
          <ac:chgData name="Sherif Khattab" userId="c83b1e15-36f3-4f46-aceb-05aac24c545e" providerId="ADAL" clId="{40561216-C3B6-4E03-B696-C2E8E46E1565}" dt="2021-03-02T14:55:06.673" v="229"/>
          <ac:inkMkLst>
            <pc:docMk/>
            <pc:sldMk cId="3311359803" sldId="562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06.805" v="258"/>
          <ac:inkMkLst>
            <pc:docMk/>
            <pc:sldMk cId="3311359803" sldId="562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06.787" v="251"/>
          <ac:inkMkLst>
            <pc:docMk/>
            <pc:sldMk cId="3311359803" sldId="562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06.790" v="252"/>
          <ac:inkMkLst>
            <pc:docMk/>
            <pc:sldMk cId="3311359803" sldId="562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06.794" v="254"/>
          <ac:inkMkLst>
            <pc:docMk/>
            <pc:sldMk cId="3311359803" sldId="562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06.784" v="250"/>
          <ac:inkMkLst>
            <pc:docMk/>
            <pc:sldMk cId="3311359803" sldId="562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06.718" v="237"/>
          <ac:inkMkLst>
            <pc:docMk/>
            <pc:sldMk cId="3311359803" sldId="562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06.756" v="244"/>
          <ac:inkMkLst>
            <pc:docMk/>
            <pc:sldMk cId="3311359803" sldId="562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06.712" v="235"/>
          <ac:inkMkLst>
            <pc:docMk/>
            <pc:sldMk cId="3311359803" sldId="562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06.766" v="246"/>
          <ac:inkMkLst>
            <pc:docMk/>
            <pc:sldMk cId="3311359803" sldId="562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06.723" v="238"/>
          <ac:inkMkLst>
            <pc:docMk/>
            <pc:sldMk cId="3311359803" sldId="562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06.700" v="233"/>
          <ac:inkMkLst>
            <pc:docMk/>
            <pc:sldMk cId="3311359803" sldId="562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06.798" v="256"/>
          <ac:inkMkLst>
            <pc:docMk/>
            <pc:sldMk cId="3311359803" sldId="562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06.732" v="239"/>
          <ac:inkMkLst>
            <pc:docMk/>
            <pc:sldMk cId="3311359803" sldId="562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06.715" v="236"/>
          <ac:inkMkLst>
            <pc:docMk/>
            <pc:sldMk cId="3311359803" sldId="562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3.138" v="653"/>
        <pc:sldMkLst>
          <pc:docMk/>
          <pc:sldMk cId="2378700803" sldId="563"/>
        </pc:sldMkLst>
        <pc:grpChg chg="mod">
          <ac:chgData name="Sherif Khattab" userId="c83b1e15-36f3-4f46-aceb-05aac24c545e" providerId="ADAL" clId="{40561216-C3B6-4E03-B696-C2E8E46E1565}" dt="2021-03-02T14:54:50.889" v="228"/>
          <ac:grpSpMkLst>
            <pc:docMk/>
            <pc:sldMk cId="2378700803" sldId="563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4:50.824" v="216"/>
          <ac:inkMkLst>
            <pc:docMk/>
            <pc:sldMk cId="2378700803" sldId="563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4:50.869" v="224"/>
          <ac:inkMkLst>
            <pc:docMk/>
            <pc:sldMk cId="2378700803" sldId="563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4:50.802" v="212"/>
          <ac:inkMkLst>
            <pc:docMk/>
            <pc:sldMk cId="2378700803" sldId="563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4:50.796" v="211"/>
          <ac:inkMkLst>
            <pc:docMk/>
            <pc:sldMk cId="2378700803" sldId="563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4:50.835" v="218"/>
          <ac:inkMkLst>
            <pc:docMk/>
            <pc:sldMk cId="2378700803" sldId="563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4:50.874" v="225"/>
          <ac:inkMkLst>
            <pc:docMk/>
            <pc:sldMk cId="2378700803" sldId="563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50.840" v="219"/>
          <ac:inkMkLst>
            <pc:docMk/>
            <pc:sldMk cId="2378700803" sldId="563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50.812" v="214"/>
          <ac:inkMkLst>
            <pc:docMk/>
            <pc:sldMk cId="2378700803" sldId="563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50.853" v="221"/>
          <ac:inkMkLst>
            <pc:docMk/>
            <pc:sldMk cId="2378700803" sldId="563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4:50.806" v="213"/>
          <ac:inkMkLst>
            <pc:docMk/>
            <pc:sldMk cId="2378700803" sldId="563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4:50.847" v="220"/>
          <ac:inkMkLst>
            <pc:docMk/>
            <pc:sldMk cId="2378700803" sldId="563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4:50.884" v="227"/>
          <ac:inkMkLst>
            <pc:docMk/>
            <pc:sldMk cId="2378700803" sldId="563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50.791" v="210"/>
          <ac:inkMkLst>
            <pc:docMk/>
            <pc:sldMk cId="2378700803" sldId="563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50.759" v="206"/>
          <ac:inkMkLst>
            <pc:docMk/>
            <pc:sldMk cId="2378700803" sldId="563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50.830" v="217"/>
          <ac:inkMkLst>
            <pc:docMk/>
            <pc:sldMk cId="2378700803" sldId="563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50.859" v="222"/>
          <ac:inkMkLst>
            <pc:docMk/>
            <pc:sldMk cId="2378700803" sldId="563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50.879" v="226"/>
          <ac:inkMkLst>
            <pc:docMk/>
            <pc:sldMk cId="2378700803" sldId="563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50.779" v="208"/>
          <ac:inkMkLst>
            <pc:docMk/>
            <pc:sldMk cId="2378700803" sldId="563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4:50.819" v="215"/>
          <ac:inkMkLst>
            <pc:docMk/>
            <pc:sldMk cId="2378700803" sldId="563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50.773" v="207"/>
          <ac:inkMkLst>
            <pc:docMk/>
            <pc:sldMk cId="2378700803" sldId="563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50.863" v="223"/>
          <ac:inkMkLst>
            <pc:docMk/>
            <pc:sldMk cId="2378700803" sldId="563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50.785" v="209"/>
          <ac:inkMkLst>
            <pc:docMk/>
            <pc:sldMk cId="2378700803" sldId="563"/>
            <ac:inkMk id="23671" creationId="{22A791CB-A7E4-4BA6-AF2C-BA61BDCB17CE}"/>
          </ac:inkMkLst>
        </pc:inkChg>
      </pc:sldChg>
      <pc:sldChg chg="delSp modSp add mod modAnim">
        <pc:chgData name="Sherif Khattab" userId="c83b1e15-36f3-4f46-aceb-05aac24c545e" providerId="ADAL" clId="{40561216-C3B6-4E03-B696-C2E8E46E1565}" dt="2021-03-02T14:59:06.248" v="654"/>
        <pc:sldMkLst>
          <pc:docMk/>
          <pc:sldMk cId="3036780415" sldId="564"/>
        </pc:sldMkLst>
        <pc:grpChg chg="mod">
          <ac:chgData name="Sherif Khattab" userId="c83b1e15-36f3-4f46-aceb-05aac24c545e" providerId="ADAL" clId="{40561216-C3B6-4E03-B696-C2E8E46E1565}" dt="2021-03-02T14:54:39.178" v="205"/>
          <ac:grpSpMkLst>
            <pc:docMk/>
            <pc:sldMk cId="3036780415" sldId="564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1" creationId="{9A2A94DF-3D7E-4EED-B604-5D8B817342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2" creationId="{584289BE-C536-48B0-A5C3-93147F9B5CF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3" creationId="{E9DA26D0-0603-4013-B1FC-7913D6E832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4" creationId="{9CABADF0-6AAD-4A09-B71F-7EFD9B3CCE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5" creationId="{649AA80D-2452-4822-8F19-4001909D74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6" creationId="{87B366E5-7624-47F3-A592-581796E12957}"/>
          </ac:inkMkLst>
        </pc:inkChg>
        <pc:inkChg chg="del">
          <ac:chgData name="Sherif Khattab" userId="c83b1e15-36f3-4f46-aceb-05aac24c545e" providerId="ADAL" clId="{40561216-C3B6-4E03-B696-C2E8E46E1565}" dt="2021-03-02T14:54:25.665" v="192" actId="478"/>
          <ac:inkMkLst>
            <pc:docMk/>
            <pc:sldMk cId="3036780415" sldId="564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39.131" v="197"/>
          <ac:inkMkLst>
            <pc:docMk/>
            <pc:sldMk cId="3036780415" sldId="564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39.126" v="196"/>
          <ac:inkMkLst>
            <pc:docMk/>
            <pc:sldMk cId="3036780415" sldId="564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39.146" v="199"/>
          <ac:inkMkLst>
            <pc:docMk/>
            <pc:sldMk cId="3036780415" sldId="564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39.158" v="201"/>
          <ac:inkMkLst>
            <pc:docMk/>
            <pc:sldMk cId="3036780415" sldId="564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5" creationId="{74C0E38C-8C81-4F69-B2AF-AD53E6E6D9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6" creationId="{85585060-B696-4403-8C88-50A6053DBD0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7" creationId="{9236DFEA-42B0-4A18-8DB8-43023CBA1AA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23.518" v="191" actId="478"/>
          <ac:inkMkLst>
            <pc:docMk/>
            <pc:sldMk cId="3036780415" sldId="564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39.168" v="203"/>
          <ac:inkMkLst>
            <pc:docMk/>
            <pc:sldMk cId="3036780415" sldId="564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39.122" v="195"/>
          <ac:inkMkLst>
            <pc:docMk/>
            <pc:sldMk cId="3036780415" sldId="564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39.173" v="204"/>
          <ac:inkMkLst>
            <pc:docMk/>
            <pc:sldMk cId="3036780415" sldId="564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39.164" v="202"/>
          <ac:inkMkLst>
            <pc:docMk/>
            <pc:sldMk cId="3036780415" sldId="564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4:39.105" v="193"/>
          <ac:inkMkLst>
            <pc:docMk/>
            <pc:sldMk cId="3036780415" sldId="564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39.115" v="194"/>
          <ac:inkMkLst>
            <pc:docMk/>
            <pc:sldMk cId="3036780415" sldId="564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39.152" v="200"/>
          <ac:inkMkLst>
            <pc:docMk/>
            <pc:sldMk cId="3036780415" sldId="564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39.139" v="198"/>
          <ac:inkMkLst>
            <pc:docMk/>
            <pc:sldMk cId="3036780415" sldId="564"/>
            <ac:inkMk id="23671" creationId="{22A791CB-A7E4-4BA6-AF2C-BA61BDCB17CE}"/>
          </ac:inkMkLst>
        </pc:inkChg>
      </pc:sldChg>
      <pc:sldChg chg="delSp add mod modAnim">
        <pc:chgData name="Sherif Khattab" userId="c83b1e15-36f3-4f46-aceb-05aac24c545e" providerId="ADAL" clId="{40561216-C3B6-4E03-B696-C2E8E46E1565}" dt="2021-03-02T14:59:08.379" v="655"/>
        <pc:sldMkLst>
          <pc:docMk/>
          <pc:sldMk cId="868814156" sldId="565"/>
        </pc:sldMkLst>
        <pc:inkChg chg="del">
          <ac:chgData name="Sherif Khattab" userId="c83b1e15-36f3-4f46-aceb-05aac24c545e" providerId="ADAL" clId="{40561216-C3B6-4E03-B696-C2E8E46E1565}" dt="2021-03-02T14:54:03.964" v="187" actId="478"/>
          <ac:inkMkLst>
            <pc:docMk/>
            <pc:sldMk cId="868814156" sldId="565"/>
            <ac:inkMk id="23663" creationId="{1A305F40-A5CC-4159-81BE-FDAA1BBA2F6E}"/>
          </ac:inkMkLst>
        </pc:inkChg>
        <pc:inkChg chg="del">
          <ac:chgData name="Sherif Khattab" userId="c83b1e15-36f3-4f46-aceb-05aac24c545e" providerId="ADAL" clId="{40561216-C3B6-4E03-B696-C2E8E46E1565}" dt="2021-03-02T14:53:49.756" v="184" actId="478"/>
          <ac:inkMkLst>
            <pc:docMk/>
            <pc:sldMk cId="868814156" sldId="565"/>
            <ac:inkMk id="23664" creationId="{1ADA5D77-6340-4E01-B50B-6A36D3D89303}"/>
          </ac:inkMkLst>
        </pc:inkChg>
        <pc:inkChg chg="del">
          <ac:chgData name="Sherif Khattab" userId="c83b1e15-36f3-4f46-aceb-05aac24c545e" providerId="ADAL" clId="{40561216-C3B6-4E03-B696-C2E8E46E1565}" dt="2021-03-02T14:54:06.415" v="188" actId="478"/>
          <ac:inkMkLst>
            <pc:docMk/>
            <pc:sldMk cId="868814156" sldId="565"/>
            <ac:inkMk id="23665" creationId="{12E5FF45-7656-41A0-B8DD-C442FEAF547C}"/>
          </ac:inkMkLst>
        </pc:inkChg>
        <pc:inkChg chg="del">
          <ac:chgData name="Sherif Khattab" userId="c83b1e15-36f3-4f46-aceb-05aac24c545e" providerId="ADAL" clId="{40561216-C3B6-4E03-B696-C2E8E46E1565}" dt="2021-03-02T14:53:54.037" v="186" actId="478"/>
          <ac:inkMkLst>
            <pc:docMk/>
            <pc:sldMk cId="868814156" sldId="565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3:51.986" v="185" actId="478"/>
          <ac:inkMkLst>
            <pc:docMk/>
            <pc:sldMk cId="868814156" sldId="565"/>
            <ac:inkMk id="23667" creationId="{E1A2A440-2E68-4E40-8F14-0F85D39BBDB7}"/>
          </ac:inkMkLst>
        </pc:inkChg>
        <pc:inkChg chg="del">
          <ac:chgData name="Sherif Khattab" userId="c83b1e15-36f3-4f46-aceb-05aac24c545e" providerId="ADAL" clId="{40561216-C3B6-4E03-B696-C2E8E46E1565}" dt="2021-03-02T14:54:08.326" v="189" actId="478"/>
          <ac:inkMkLst>
            <pc:docMk/>
            <pc:sldMk cId="868814156" sldId="565"/>
            <ac:inkMk id="23668" creationId="{B5D7EBA2-DD1F-48CC-90CE-7F21C1DC3392}"/>
          </ac:inkMkLst>
        </pc:inkChg>
        <pc:inkChg chg="del">
          <ac:chgData name="Sherif Khattab" userId="c83b1e15-36f3-4f46-aceb-05aac24c545e" providerId="ADAL" clId="{40561216-C3B6-4E03-B696-C2E8E46E1565}" dt="2021-03-02T14:53:47.733" v="183" actId="478"/>
          <ac:inkMkLst>
            <pc:docMk/>
            <pc:sldMk cId="868814156" sldId="565"/>
            <ac:inkMk id="23670" creationId="{D088E3AE-C158-4537-8CB3-EA808598AAFA}"/>
          </ac:inkMkLst>
        </pc:inkChg>
        <pc:inkChg chg="del">
          <ac:chgData name="Sherif Khattab" userId="c83b1e15-36f3-4f46-aceb-05aac24c545e" providerId="ADAL" clId="{40561216-C3B6-4E03-B696-C2E8E46E1565}" dt="2021-03-02T14:54:10.234" v="190" actId="478"/>
          <ac:inkMkLst>
            <pc:docMk/>
            <pc:sldMk cId="868814156" sldId="565"/>
            <ac:inkMk id="23671" creationId="{22A791CB-A7E4-4BA6-AF2C-BA61BDCB17CE}"/>
          </ac:inkMkLst>
        </pc:inkChg>
      </pc:sldChg>
      <pc:sldChg chg="add modAnim">
        <pc:chgData name="Sherif Khattab" userId="c83b1e15-36f3-4f46-aceb-05aac24c545e" providerId="ADAL" clId="{40561216-C3B6-4E03-B696-C2E8E46E1565}" dt="2021-03-02T14:59:10.917" v="656"/>
        <pc:sldMkLst>
          <pc:docMk/>
          <pc:sldMk cId="1099529074" sldId="566"/>
        </pc:sldMkLst>
      </pc:sldChg>
      <pc:sldChg chg="delSp modSp add modAnim">
        <pc:chgData name="Sherif Khattab" userId="c83b1e15-36f3-4f46-aceb-05aac24c545e" providerId="ADAL" clId="{40561216-C3B6-4E03-B696-C2E8E46E1565}" dt="2021-03-02T14:58:47.356" v="647"/>
        <pc:sldMkLst>
          <pc:docMk/>
          <pc:sldMk cId="1747732605" sldId="567"/>
        </pc:sldMkLst>
        <pc:grpChg chg="mod">
          <ac:chgData name="Sherif Khattab" userId="c83b1e15-36f3-4f46-aceb-05aac24c545e" providerId="ADAL" clId="{40561216-C3B6-4E03-B696-C2E8E46E1565}" dt="2021-03-02T14:56:55.505" v="579"/>
          <ac:grpSpMkLst>
            <pc:docMk/>
            <pc:sldMk cId="1747732605" sldId="56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6:55.468" v="573"/>
          <ac:inkMkLst>
            <pc:docMk/>
            <pc:sldMk cId="1747732605" sldId="567"/>
            <ac:inkMk id="23583" creationId="{EC8BF6A4-0F25-47DF-8764-D97275EAA475}"/>
          </ac:inkMkLst>
        </pc:inkChg>
        <pc:inkChg chg="del mod">
          <ac:chgData name="Sherif Khattab" userId="c83b1e15-36f3-4f46-aceb-05aac24c545e" providerId="ADAL" clId="{40561216-C3B6-4E03-B696-C2E8E46E1565}" dt="2021-03-02T14:56:55.499" v="578"/>
          <ac:inkMkLst>
            <pc:docMk/>
            <pc:sldMk cId="1747732605" sldId="567"/>
            <ac:inkMk id="23584" creationId="{57D69971-0B46-4623-8A6B-3B3C85BCFF69}"/>
          </ac:inkMkLst>
        </pc:inkChg>
        <pc:inkChg chg="del mod">
          <ac:chgData name="Sherif Khattab" userId="c83b1e15-36f3-4f46-aceb-05aac24c545e" providerId="ADAL" clId="{40561216-C3B6-4E03-B696-C2E8E46E1565}" dt="2021-03-02T14:56:55.486" v="576"/>
          <ac:inkMkLst>
            <pc:docMk/>
            <pc:sldMk cId="1747732605" sldId="567"/>
            <ac:inkMk id="23585" creationId="{F8FC187E-9EB1-4A50-98B4-087073282546}"/>
          </ac:inkMkLst>
        </pc:inkChg>
        <pc:inkChg chg="del mod">
          <ac:chgData name="Sherif Khattab" userId="c83b1e15-36f3-4f46-aceb-05aac24c545e" providerId="ADAL" clId="{40561216-C3B6-4E03-B696-C2E8E46E1565}" dt="2021-03-02T14:56:55.480" v="575"/>
          <ac:inkMkLst>
            <pc:docMk/>
            <pc:sldMk cId="1747732605" sldId="567"/>
            <ac:inkMk id="23586" creationId="{1AFE1D24-554E-45CD-A400-2E8FC12D5A0D}"/>
          </ac:inkMkLst>
        </pc:inkChg>
        <pc:inkChg chg="del mod">
          <ac:chgData name="Sherif Khattab" userId="c83b1e15-36f3-4f46-aceb-05aac24c545e" providerId="ADAL" clId="{40561216-C3B6-4E03-B696-C2E8E46E1565}" dt="2021-03-02T14:56:55.474" v="574"/>
          <ac:inkMkLst>
            <pc:docMk/>
            <pc:sldMk cId="1747732605" sldId="567"/>
            <ac:inkMk id="23587" creationId="{FE9728E1-CAAA-43DC-B604-C9D45BF1646D}"/>
          </ac:inkMkLst>
        </pc:inkChg>
        <pc:inkChg chg="del mod">
          <ac:chgData name="Sherif Khattab" userId="c83b1e15-36f3-4f46-aceb-05aac24c545e" providerId="ADAL" clId="{40561216-C3B6-4E03-B696-C2E8E46E1565}" dt="2021-03-02T14:56:55.493" v="577"/>
          <ac:inkMkLst>
            <pc:docMk/>
            <pc:sldMk cId="1747732605" sldId="567"/>
            <ac:inkMk id="23589" creationId="{0A0BC15D-6427-44BD-B8C5-2F74D103D233}"/>
          </ac:inkMkLst>
        </pc:inkChg>
        <pc:inkChg chg="del">
          <ac:chgData name="Sherif Khattab" userId="c83b1e15-36f3-4f46-aceb-05aac24c545e" providerId="ADAL" clId="{40561216-C3B6-4E03-B696-C2E8E46E1565}" dt="2021-03-02T14:56:55.457" v="572"/>
          <ac:inkMkLst>
            <pc:docMk/>
            <pc:sldMk cId="1747732605" sldId="567"/>
            <ac:inkMk id="23590" creationId="{761307AF-16E1-4780-B3AC-E42AB02AF571}"/>
          </ac:inkMkLst>
        </pc:inkChg>
        <pc:inkChg chg="del 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48.859" v="665"/>
        <pc:sldMkLst>
          <pc:docMk/>
          <pc:sldMk cId="388662114" sldId="568"/>
        </pc:sldMkLst>
        <pc:grpChg chg="mod">
          <ac:chgData name="Sherif Khattab" userId="c83b1e15-36f3-4f46-aceb-05aac24c545e" providerId="ADAL" clId="{40561216-C3B6-4E03-B696-C2E8E46E1565}" dt="2021-03-02T14:59:48.859" v="665"/>
          <ac:grpSpMkLst>
            <pc:docMk/>
            <pc:sldMk cId="388662114" sldId="56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9:48.846" v="662"/>
          <ac:inkMkLst>
            <pc:docMk/>
            <pc:sldMk cId="388662114" sldId="568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9:48.837" v="660"/>
          <ac:inkMkLst>
            <pc:docMk/>
            <pc:sldMk cId="388662114" sldId="568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9:48.835" v="659"/>
          <ac:inkMkLst>
            <pc:docMk/>
            <pc:sldMk cId="388662114" sldId="568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9:48.840" v="661"/>
          <ac:inkMkLst>
            <pc:docMk/>
            <pc:sldMk cId="388662114" sldId="568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9:48.855" v="664"/>
          <ac:inkMkLst>
            <pc:docMk/>
            <pc:sldMk cId="388662114" sldId="568"/>
            <ac:inkMk id="23572" creationId="{B9C4A1FB-67E2-4BED-9908-CDD670C3D085}"/>
          </ac:inkMkLst>
        </pc:inkChg>
        <pc:inkChg chg="del mod">
          <ac:chgData name="Sherif Khattab" userId="c83b1e15-36f3-4f46-aceb-05aac24c545e" providerId="ADAL" clId="{40561216-C3B6-4E03-B696-C2E8E46E1565}" dt="2021-03-02T14:59:48.822" v="658"/>
          <ac:inkMkLst>
            <pc:docMk/>
            <pc:sldMk cId="388662114" sldId="568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1.059" v="584"/>
          <ac:inkMkLst>
            <pc:docMk/>
            <pc:sldMk cId="388662114" sldId="568"/>
            <ac:inkMk id="23576" creationId="{D0BE1369-00A5-44C7-8452-53D1B39882EE}"/>
          </ac:inkMkLst>
        </pc:inkChg>
        <pc:inkChg chg="del mod">
          <ac:chgData name="Sherif Khattab" userId="c83b1e15-36f3-4f46-aceb-05aac24c545e" providerId="ADAL" clId="{40561216-C3B6-4E03-B696-C2E8E46E1565}" dt="2021-03-02T14:57:01.057" v="583"/>
          <ac:inkMkLst>
            <pc:docMk/>
            <pc:sldMk cId="388662114" sldId="568"/>
            <ac:inkMk id="23577" creationId="{43BAB690-6EB8-4D2F-9260-3E735FEB4B2D}"/>
          </ac:inkMkLst>
        </pc:inkChg>
        <pc:inkChg chg="del mod">
          <ac:chgData name="Sherif Khattab" userId="c83b1e15-36f3-4f46-aceb-05aac24c545e" providerId="ADAL" clId="{40561216-C3B6-4E03-B696-C2E8E46E1565}" dt="2021-03-02T14:57:01.056" v="582"/>
          <ac:inkMkLst>
            <pc:docMk/>
            <pc:sldMk cId="388662114" sldId="568"/>
            <ac:inkMk id="23578" creationId="{83315C3A-A95B-42AC-9D6D-979EB8D173B6}"/>
          </ac:inkMkLst>
        </pc:inkChg>
        <pc:inkChg chg="del mod">
          <ac:chgData name="Sherif Khattab" userId="c83b1e15-36f3-4f46-aceb-05aac24c545e" providerId="ADAL" clId="{40561216-C3B6-4E03-B696-C2E8E46E1565}" dt="2021-03-02T14:57:01.060" v="585"/>
          <ac:inkMkLst>
            <pc:docMk/>
            <pc:sldMk cId="388662114" sldId="568"/>
            <ac:inkMk id="23579" creationId="{E04171F8-E595-4689-B13C-72E0E4EF4978}"/>
          </ac:inkMkLst>
        </pc:inkChg>
        <pc:inkChg chg="del mod">
          <ac:chgData name="Sherif Khattab" userId="c83b1e15-36f3-4f46-aceb-05aac24c545e" providerId="ADAL" clId="{40561216-C3B6-4E03-B696-C2E8E46E1565}" dt="2021-03-02T14:57:01.061" v="586"/>
          <ac:inkMkLst>
            <pc:docMk/>
            <pc:sldMk cId="388662114" sldId="568"/>
            <ac:inkMk id="23580" creationId="{E8FD612D-4AE1-407E-90A1-CE8B0F7F65A7}"/>
          </ac:inkMkLst>
        </pc:inkChg>
        <pc:inkChg chg="del">
          <ac:chgData name="Sherif Khattab" userId="c83b1e15-36f3-4f46-aceb-05aac24c545e" providerId="ADAL" clId="{40561216-C3B6-4E03-B696-C2E8E46E1565}" dt="2021-03-02T14:57:01.053" v="581"/>
          <ac:inkMkLst>
            <pc:docMk/>
            <pc:sldMk cId="388662114" sldId="568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9:48.851" v="663"/>
          <ac:inkMkLst>
            <pc:docMk/>
            <pc:sldMk cId="388662114" sldId="568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41.947" v="645"/>
        <pc:sldMkLst>
          <pc:docMk/>
          <pc:sldMk cId="3390924536" sldId="569"/>
        </pc:sldMkLst>
        <pc:grpChg chg="mod">
          <ac:chgData name="Sherif Khattab" userId="c83b1e15-36f3-4f46-aceb-05aac24c545e" providerId="ADAL" clId="{40561216-C3B6-4E03-B696-C2E8E46E1565}" dt="2021-03-02T14:57:21.636" v="604"/>
          <ac:grpSpMkLst>
            <pc:docMk/>
            <pc:sldMk cId="3390924536" sldId="56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6" creationId="{B63716A9-A45C-49C7-8CC0-3310F6B827F6}"/>
          </ac:inkMkLst>
        </pc:inkChg>
        <pc:inkChg chg="del mod">
          <ac:chgData name="Sherif Khattab" userId="c83b1e15-36f3-4f46-aceb-05aac24c545e" providerId="ADAL" clId="{40561216-C3B6-4E03-B696-C2E8E46E1565}" dt="2021-03-02T14:57:21.631" v="600"/>
          <ac:inkMkLst>
            <pc:docMk/>
            <pc:sldMk cId="3390924536" sldId="569"/>
            <ac:inkMk id="23558" creationId="{12438C2F-B2BE-423F-8FB0-A8B24276FAA9}"/>
          </ac:inkMkLst>
        </pc:inkChg>
        <pc:inkChg chg="del mod">
          <ac:chgData name="Sherif Khattab" userId="c83b1e15-36f3-4f46-aceb-05aac24c545e" providerId="ADAL" clId="{40561216-C3B6-4E03-B696-C2E8E46E1565}" dt="2021-03-02T14:57:21.635" v="603"/>
          <ac:inkMkLst>
            <pc:docMk/>
            <pc:sldMk cId="3390924536" sldId="569"/>
            <ac:inkMk id="23559" creationId="{63236EA0-8781-4E1D-ACC7-D2AB2BA2975A}"/>
          </ac:inkMkLst>
        </pc:inkChg>
        <pc:inkChg chg="del mod">
          <ac:chgData name="Sherif Khattab" userId="c83b1e15-36f3-4f46-aceb-05aac24c545e" providerId="ADAL" clId="{40561216-C3B6-4E03-B696-C2E8E46E1565}" dt="2021-03-02T14:57:21.621" v="598"/>
          <ac:inkMkLst>
            <pc:docMk/>
            <pc:sldMk cId="3390924536" sldId="569"/>
            <ac:inkMk id="23560" creationId="{8296C127-E688-4138-8B46-A545AA74759F}"/>
          </ac:inkMkLst>
        </pc:inkChg>
        <pc:inkChg chg="del mod">
          <ac:chgData name="Sherif Khattab" userId="c83b1e15-36f3-4f46-aceb-05aac24c545e" providerId="ADAL" clId="{40561216-C3B6-4E03-B696-C2E8E46E1565}" dt="2021-03-02T14:57:21.629" v="599"/>
          <ac:inkMkLst>
            <pc:docMk/>
            <pc:sldMk cId="3390924536" sldId="569"/>
            <ac:inkMk id="23561" creationId="{27B15F83-7325-42D6-B559-2D057C3A0C3F}"/>
          </ac:inkMkLst>
        </pc:inkChg>
        <pc:inkChg chg="del mod">
          <ac:chgData name="Sherif Khattab" userId="c83b1e15-36f3-4f46-aceb-05aac24c545e" providerId="ADAL" clId="{40561216-C3B6-4E03-B696-C2E8E46E1565}" dt="2021-03-02T14:57:21.632" v="601"/>
          <ac:inkMkLst>
            <pc:docMk/>
            <pc:sldMk cId="3390924536" sldId="569"/>
            <ac:inkMk id="23562" creationId="{41609FE5-F416-4C74-A5D0-5EFA0CF8EF70}"/>
          </ac:inkMkLst>
        </pc:inkChg>
        <pc:inkChg chg="del mod">
          <ac:chgData name="Sherif Khattab" userId="c83b1e15-36f3-4f46-aceb-05aac24c545e" providerId="ADAL" clId="{40561216-C3B6-4E03-B696-C2E8E46E1565}" dt="2021-03-02T14:57:21.633" v="602"/>
          <ac:inkMkLst>
            <pc:docMk/>
            <pc:sldMk cId="3390924536" sldId="569"/>
            <ac:inkMk id="23564" creationId="{0479C8AE-E53D-4F3D-9A1F-0B3B4EF8E437}"/>
          </ac:inkMkLst>
        </pc:inkChg>
        <pc:inkChg chg="del 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7:09.225" v="595"/>
          <ac:inkMkLst>
            <pc:docMk/>
            <pc:sldMk cId="3390924536" sldId="569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7:09.203" v="591"/>
          <ac:inkMkLst>
            <pc:docMk/>
            <pc:sldMk cId="3390924536" sldId="569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7:09.218" v="594"/>
          <ac:inkMkLst>
            <pc:docMk/>
            <pc:sldMk cId="3390924536" sldId="569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7:09.213" v="593"/>
          <ac:inkMkLst>
            <pc:docMk/>
            <pc:sldMk cId="3390924536" sldId="569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7:09.198" v="590"/>
          <ac:inkMkLst>
            <pc:docMk/>
            <pc:sldMk cId="3390924536" sldId="569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7:09.193" v="589"/>
          <ac:inkMkLst>
            <pc:docMk/>
            <pc:sldMk cId="3390924536" sldId="569"/>
            <ac:inkMk id="23572" creationId="{B9C4A1FB-67E2-4BED-9908-CDD670C3D085}"/>
          </ac:inkMkLst>
        </pc:inkChg>
        <pc:inkChg chg="del">
          <ac:chgData name="Sherif Khattab" userId="c83b1e15-36f3-4f46-aceb-05aac24c545e" providerId="ADAL" clId="{40561216-C3B6-4E03-B696-C2E8E46E1565}" dt="2021-03-02T14:57:09.186" v="588"/>
          <ac:inkMkLst>
            <pc:docMk/>
            <pc:sldMk cId="3390924536" sldId="569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9.209" v="592"/>
          <ac:inkMkLst>
            <pc:docMk/>
            <pc:sldMk cId="3390924536" sldId="569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7:56.892" v="639"/>
        <pc:sldMkLst>
          <pc:docMk/>
          <pc:sldMk cId="1377651607" sldId="570"/>
        </pc:sldMkLst>
        <pc:grpChg chg="del mod">
          <ac:chgData name="Sherif Khattab" userId="c83b1e15-36f3-4f46-aceb-05aac24c545e" providerId="ADAL" clId="{40561216-C3B6-4E03-B696-C2E8E46E1565}" dt="2021-03-02T14:57:56.892" v="638"/>
          <ac:grpSpMkLst>
            <pc:docMk/>
            <pc:sldMk cId="1377651607" sldId="570"/>
            <ac:grpSpMk id="23672" creationId="{D3B42BF9-8198-43FC-B7E5-062D26193C4A}"/>
          </ac:grpSpMkLst>
        </pc:grpChg>
        <pc:inkChg chg="del mod">
          <ac:chgData name="Sherif Khattab" userId="c83b1e15-36f3-4f46-aceb-05aac24c545e" providerId="ADAL" clId="{40561216-C3B6-4E03-B696-C2E8E46E1565}" dt="2021-03-02T14:57:56.892" v="638"/>
          <ac:inkMkLst>
            <pc:docMk/>
            <pc:sldMk cId="1377651607" sldId="570"/>
            <ac:inkMk id="3" creationId="{B0FBBC0D-35B9-448B-9D52-F9702601D9E2}"/>
          </ac:inkMkLst>
        </pc:inkChg>
        <pc:inkChg chg="del mod">
          <ac:chgData name="Sherif Khattab" userId="c83b1e15-36f3-4f46-aceb-05aac24c545e" providerId="ADAL" clId="{40561216-C3B6-4E03-B696-C2E8E46E1565}" dt="2021-03-02T14:57:56.888" v="636"/>
          <ac:inkMkLst>
            <pc:docMk/>
            <pc:sldMk cId="1377651607" sldId="570"/>
            <ac:inkMk id="5" creationId="{1334F479-0557-4560-B3CA-54D487BC1692}"/>
          </ac:inkMkLst>
        </pc:inkChg>
        <pc:inkChg chg="del mod">
          <ac:chgData name="Sherif Khattab" userId="c83b1e15-36f3-4f46-aceb-05aac24c545e" providerId="ADAL" clId="{40561216-C3B6-4E03-B696-C2E8E46E1565}" dt="2021-03-02T14:57:56.892" v="639"/>
          <ac:inkMkLst>
            <pc:docMk/>
            <pc:sldMk cId="1377651607" sldId="570"/>
            <ac:inkMk id="6" creationId="{C77C32EE-2731-421E-9672-5A63D6E9F538}"/>
          </ac:inkMkLst>
        </pc:inkChg>
        <pc:inkChg chg="del mod">
          <ac:chgData name="Sherif Khattab" userId="c83b1e15-36f3-4f46-aceb-05aac24c545e" providerId="ADAL" clId="{40561216-C3B6-4E03-B696-C2E8E46E1565}" dt="2021-03-02T14:57:56.887" v="635"/>
          <ac:inkMkLst>
            <pc:docMk/>
            <pc:sldMk cId="1377651607" sldId="570"/>
            <ac:inkMk id="34" creationId="{76F4BB3E-F0E4-42AA-ACB1-D0A6A3746F24}"/>
          </ac:inkMkLst>
        </pc:inkChg>
        <pc:inkChg chg="del mod">
          <ac:chgData name="Sherif Khattab" userId="c83b1e15-36f3-4f46-aceb-05aac24c545e" providerId="ADAL" clId="{40561216-C3B6-4E03-B696-C2E8E46E1565}" dt="2021-03-02T14:57:56.886" v="634"/>
          <ac:inkMkLst>
            <pc:docMk/>
            <pc:sldMk cId="1377651607" sldId="570"/>
            <ac:inkMk id="35" creationId="{BB1041F6-9E9F-4186-AC93-4372635DAB2B}"/>
          </ac:inkMkLst>
        </pc:inkChg>
        <pc:inkChg chg="del mod">
          <ac:chgData name="Sherif Khattab" userId="c83b1e15-36f3-4f46-aceb-05aac24c545e" providerId="ADAL" clId="{40561216-C3B6-4E03-B696-C2E8E46E1565}" dt="2021-03-02T14:57:56.888" v="637"/>
          <ac:inkMkLst>
            <pc:docMk/>
            <pc:sldMk cId="1377651607" sldId="570"/>
            <ac:inkMk id="36" creationId="{FBD4DC2C-2A69-4F9C-9FD0-0A2D83A17035}"/>
          </ac:inkMkLst>
        </pc:inkChg>
        <pc:inkChg chg="del mod">
          <ac:chgData name="Sherif Khattab" userId="c83b1e15-36f3-4f46-aceb-05aac24c545e" providerId="ADAL" clId="{40561216-C3B6-4E03-B696-C2E8E46E1565}" dt="2021-03-02T14:57:48.383" v="632"/>
          <ac:inkMkLst>
            <pc:docMk/>
            <pc:sldMk cId="1377651607" sldId="570"/>
            <ac:inkMk id="38" creationId="{08DD68F7-523C-4437-9949-BFD6B8B320B7}"/>
          </ac:inkMkLst>
        </pc:inkChg>
        <pc:inkChg chg="del mod">
          <ac:chgData name="Sherif Khattab" userId="c83b1e15-36f3-4f46-aceb-05aac24c545e" providerId="ADAL" clId="{40561216-C3B6-4E03-B696-C2E8E46E1565}" dt="2021-03-02T14:57:48.381" v="628"/>
          <ac:inkMkLst>
            <pc:docMk/>
            <pc:sldMk cId="1377651607" sldId="570"/>
            <ac:inkMk id="39" creationId="{6B907EBB-5700-4291-BB4C-D8877DB4FFCD}"/>
          </ac:inkMkLst>
        </pc:inkChg>
        <pc:inkChg chg="del mod">
          <ac:chgData name="Sherif Khattab" userId="c83b1e15-36f3-4f46-aceb-05aac24c545e" providerId="ADAL" clId="{40561216-C3B6-4E03-B696-C2E8E46E1565}" dt="2021-03-02T14:57:48.382" v="630"/>
          <ac:inkMkLst>
            <pc:docMk/>
            <pc:sldMk cId="1377651607" sldId="570"/>
            <ac:inkMk id="40" creationId="{D1405003-6795-43E1-B78F-70DFA34AAA56}"/>
          </ac:inkMkLst>
        </pc:inkChg>
        <pc:inkChg chg="del mod">
          <ac:chgData name="Sherif Khattab" userId="c83b1e15-36f3-4f46-aceb-05aac24c545e" providerId="ADAL" clId="{40561216-C3B6-4E03-B696-C2E8E46E1565}" dt="2021-03-02T14:57:48.383" v="631"/>
          <ac:inkMkLst>
            <pc:docMk/>
            <pc:sldMk cId="1377651607" sldId="570"/>
            <ac:inkMk id="41" creationId="{E5C63D8D-A5A2-4ECA-9233-25A9BB4111B0}"/>
          </ac:inkMkLst>
        </pc:inkChg>
        <pc:inkChg chg="del mod">
          <ac:chgData name="Sherif Khattab" userId="c83b1e15-36f3-4f46-aceb-05aac24c545e" providerId="ADAL" clId="{40561216-C3B6-4E03-B696-C2E8E46E1565}" dt="2021-03-02T14:57:48.382" v="629"/>
          <ac:inkMkLst>
            <pc:docMk/>
            <pc:sldMk cId="1377651607" sldId="570"/>
            <ac:inkMk id="42" creationId="{DA8E3D6B-1BC0-4231-B0D7-7B8A4360DECC}"/>
          </ac:inkMkLst>
        </pc:inkChg>
        <pc:inkChg chg="del mod">
          <ac:chgData name="Sherif Khattab" userId="c83b1e15-36f3-4f46-aceb-05aac24c545e" providerId="ADAL" clId="{40561216-C3B6-4E03-B696-C2E8E46E1565}" dt="2021-03-02T14:57:48.379" v="627"/>
          <ac:inkMkLst>
            <pc:docMk/>
            <pc:sldMk cId="1377651607" sldId="570"/>
            <ac:inkMk id="44" creationId="{19C19232-5340-48E5-9ED6-62DEBBCE1215}"/>
          </ac:inkMkLst>
        </pc:inkChg>
        <pc:inkChg chg="del mod">
          <ac:chgData name="Sherif Khattab" userId="c83b1e15-36f3-4f46-aceb-05aac24c545e" providerId="ADAL" clId="{40561216-C3B6-4E03-B696-C2E8E46E1565}" dt="2021-03-02T14:57:42.712" v="625"/>
          <ac:inkMkLst>
            <pc:docMk/>
            <pc:sldMk cId="1377651607" sldId="570"/>
            <ac:inkMk id="45" creationId="{D1B4E85F-AC34-40C2-82B7-32CDF26E2AA9}"/>
          </ac:inkMkLst>
        </pc:inkChg>
        <pc:inkChg chg="del mod">
          <ac:chgData name="Sherif Khattab" userId="c83b1e15-36f3-4f46-aceb-05aac24c545e" providerId="ADAL" clId="{40561216-C3B6-4E03-B696-C2E8E46E1565}" dt="2021-03-02T14:57:42.710" v="623"/>
          <ac:inkMkLst>
            <pc:docMk/>
            <pc:sldMk cId="1377651607" sldId="570"/>
            <ac:inkMk id="46" creationId="{E6BF4D18-EC16-4386-BB86-4E44BAF7C03B}"/>
          </ac:inkMkLst>
        </pc:inkChg>
        <pc:inkChg chg="del mod">
          <ac:chgData name="Sherif Khattab" userId="c83b1e15-36f3-4f46-aceb-05aac24c545e" providerId="ADAL" clId="{40561216-C3B6-4E03-B696-C2E8E46E1565}" dt="2021-03-02T14:57:42.708" v="622"/>
          <ac:inkMkLst>
            <pc:docMk/>
            <pc:sldMk cId="1377651607" sldId="570"/>
            <ac:inkMk id="47" creationId="{02569F11-2943-4F04-87BA-CA8732D937CB}"/>
          </ac:inkMkLst>
        </pc:inkChg>
        <pc:inkChg chg="del mod">
          <ac:chgData name="Sherif Khattab" userId="c83b1e15-36f3-4f46-aceb-05aac24c545e" providerId="ADAL" clId="{40561216-C3B6-4E03-B696-C2E8E46E1565}" dt="2021-03-02T14:57:42.705" v="619"/>
          <ac:inkMkLst>
            <pc:docMk/>
            <pc:sldMk cId="1377651607" sldId="570"/>
            <ac:inkMk id="48" creationId="{B58E1670-F3F7-4DFE-AF3D-056FDA785310}"/>
          </ac:inkMkLst>
        </pc:inkChg>
        <pc:inkChg chg="del mod">
          <ac:chgData name="Sherif Khattab" userId="c83b1e15-36f3-4f46-aceb-05aac24c545e" providerId="ADAL" clId="{40561216-C3B6-4E03-B696-C2E8E46E1565}" dt="2021-03-02T14:57:42.707" v="621"/>
          <ac:inkMkLst>
            <pc:docMk/>
            <pc:sldMk cId="1377651607" sldId="570"/>
            <ac:inkMk id="49" creationId="{19257841-2019-40BC-AD69-87A73EC0948B}"/>
          </ac:inkMkLst>
        </pc:inkChg>
        <pc:inkChg chg="del mod">
          <ac:chgData name="Sherif Khattab" userId="c83b1e15-36f3-4f46-aceb-05aac24c545e" providerId="ADAL" clId="{40561216-C3B6-4E03-B696-C2E8E46E1565}" dt="2021-03-02T14:57:42.707" v="620"/>
          <ac:inkMkLst>
            <pc:docMk/>
            <pc:sldMk cId="1377651607" sldId="570"/>
            <ac:inkMk id="50" creationId="{26C81269-5964-499B-83AC-4B4F3ECF46D9}"/>
          </ac:inkMkLst>
        </pc:inkChg>
        <pc:inkChg chg="del mod">
          <ac:chgData name="Sherif Khattab" userId="c83b1e15-36f3-4f46-aceb-05aac24c545e" providerId="ADAL" clId="{40561216-C3B6-4E03-B696-C2E8E46E1565}" dt="2021-03-02T14:57:42.712" v="624"/>
          <ac:inkMkLst>
            <pc:docMk/>
            <pc:sldMk cId="1377651607" sldId="570"/>
            <ac:inkMk id="51" creationId="{20368D2C-01B3-405E-89B9-A7788F5F56C4}"/>
          </ac:inkMkLst>
        </pc:inkChg>
        <pc:inkChg chg="del mod">
          <ac:chgData name="Sherif Khattab" userId="c83b1e15-36f3-4f46-aceb-05aac24c545e" providerId="ADAL" clId="{40561216-C3B6-4E03-B696-C2E8E46E1565}" dt="2021-03-02T14:57:36.647" v="616"/>
          <ac:inkMkLst>
            <pc:docMk/>
            <pc:sldMk cId="1377651607" sldId="570"/>
            <ac:inkMk id="53" creationId="{4B0B24DC-2DC7-4C85-8BDA-CB5171C1850E}"/>
          </ac:inkMkLst>
        </pc:inkChg>
        <pc:inkChg chg="del mod">
          <ac:chgData name="Sherif Khattab" userId="c83b1e15-36f3-4f46-aceb-05aac24c545e" providerId="ADAL" clId="{40561216-C3B6-4E03-B696-C2E8E46E1565}" dt="2021-03-02T14:57:36.645" v="614"/>
          <ac:inkMkLst>
            <pc:docMk/>
            <pc:sldMk cId="1377651607" sldId="570"/>
            <ac:inkMk id="54" creationId="{FAA76FFB-4F7B-44CF-9E3F-7D873ACD011E}"/>
          </ac:inkMkLst>
        </pc:inkChg>
        <pc:inkChg chg="del mod">
          <ac:chgData name="Sherif Khattab" userId="c83b1e15-36f3-4f46-aceb-05aac24c545e" providerId="ADAL" clId="{40561216-C3B6-4E03-B696-C2E8E46E1565}" dt="2021-03-02T14:57:36.644" v="613"/>
          <ac:inkMkLst>
            <pc:docMk/>
            <pc:sldMk cId="1377651607" sldId="570"/>
            <ac:inkMk id="55" creationId="{2A509FA3-B322-44A6-A5B7-3B6A64FF271C}"/>
          </ac:inkMkLst>
        </pc:inkChg>
        <pc:inkChg chg="del mod">
          <ac:chgData name="Sherif Khattab" userId="c83b1e15-36f3-4f46-aceb-05aac24c545e" providerId="ADAL" clId="{40561216-C3B6-4E03-B696-C2E8E46E1565}" dt="2021-03-02T14:57:36.638" v="612"/>
          <ac:inkMkLst>
            <pc:docMk/>
            <pc:sldMk cId="1377651607" sldId="570"/>
            <ac:inkMk id="56" creationId="{9FB1D72E-EF06-4758-9CAE-0C2AFAB761B2}"/>
          </ac:inkMkLst>
        </pc:inkChg>
        <pc:inkChg chg="del mod">
          <ac:chgData name="Sherif Khattab" userId="c83b1e15-36f3-4f46-aceb-05aac24c545e" providerId="ADAL" clId="{40561216-C3B6-4E03-B696-C2E8E46E1565}" dt="2021-03-02T14:57:36.648" v="617"/>
          <ac:inkMkLst>
            <pc:docMk/>
            <pc:sldMk cId="1377651607" sldId="570"/>
            <ac:inkMk id="58" creationId="{AD54C535-8A13-4466-B936-FDE4EE0D13AB}"/>
          </ac:inkMkLst>
        </pc:inkChg>
        <pc:inkChg chg="del mod">
          <ac:chgData name="Sherif Khattab" userId="c83b1e15-36f3-4f46-aceb-05aac24c545e" providerId="ADAL" clId="{40561216-C3B6-4E03-B696-C2E8E46E1565}" dt="2021-03-02T14:57:36.646" v="615"/>
          <ac:inkMkLst>
            <pc:docMk/>
            <pc:sldMk cId="1377651607" sldId="570"/>
            <ac:inkMk id="59" creationId="{8191728A-6391-4424-97E9-9D875C21CABB}"/>
          </ac:inkMkLst>
        </pc:inkChg>
        <pc:inkChg chg="del mod">
          <ac:chgData name="Sherif Khattab" userId="c83b1e15-36f3-4f46-aceb-05aac24c545e" providerId="ADAL" clId="{40561216-C3B6-4E03-B696-C2E8E46E1565}" dt="2021-03-02T14:57:28.877" v="609"/>
          <ac:inkMkLst>
            <pc:docMk/>
            <pc:sldMk cId="1377651607" sldId="570"/>
            <ac:inkMk id="61" creationId="{3873DDFB-3276-4A9C-A452-0E255D449AE0}"/>
          </ac:inkMkLst>
        </pc:inkChg>
        <pc:inkChg chg="del mod">
          <ac:chgData name="Sherif Khattab" userId="c83b1e15-36f3-4f46-aceb-05aac24c545e" providerId="ADAL" clId="{40561216-C3B6-4E03-B696-C2E8E46E1565}" dt="2021-03-02T14:57:28.875" v="607"/>
          <ac:inkMkLst>
            <pc:docMk/>
            <pc:sldMk cId="1377651607" sldId="570"/>
            <ac:inkMk id="62" creationId="{6CA89F45-C596-4B44-8218-2E80CDFD9AC1}"/>
          </ac:inkMkLst>
        </pc:inkChg>
        <pc:inkChg chg="del mod">
          <ac:chgData name="Sherif Khattab" userId="c83b1e15-36f3-4f46-aceb-05aac24c545e" providerId="ADAL" clId="{40561216-C3B6-4E03-B696-C2E8E46E1565}" dt="2021-03-02T14:57:28.878" v="610"/>
          <ac:inkMkLst>
            <pc:docMk/>
            <pc:sldMk cId="1377651607" sldId="570"/>
            <ac:inkMk id="63" creationId="{C0DC48F3-13CB-48CD-943B-D376DED3D452}"/>
          </ac:inkMkLst>
        </pc:inkChg>
        <pc:inkChg chg="del mod">
          <ac:chgData name="Sherif Khattab" userId="c83b1e15-36f3-4f46-aceb-05aac24c545e" providerId="ADAL" clId="{40561216-C3B6-4E03-B696-C2E8E46E1565}" dt="2021-03-02T14:57:28.876" v="608"/>
          <ac:inkMkLst>
            <pc:docMk/>
            <pc:sldMk cId="1377651607" sldId="570"/>
            <ac:inkMk id="23552" creationId="{AD02388C-420C-4C10-A5B7-33825C4777B5}"/>
          </ac:inkMkLst>
        </pc:inkChg>
        <pc:inkChg chg="del">
          <ac:chgData name="Sherif Khattab" userId="c83b1e15-36f3-4f46-aceb-05aac24c545e" providerId="ADAL" clId="{40561216-C3B6-4E03-B696-C2E8E46E1565}" dt="2021-03-02T14:57:28.872" v="606"/>
          <ac:inkMkLst>
            <pc:docMk/>
            <pc:sldMk cId="1377651607" sldId="570"/>
            <ac:inkMk id="23556" creationId="{B63716A9-A45C-49C7-8CC0-3310F6B827F6}"/>
          </ac:inkMkLst>
        </pc:inkChg>
      </pc:sldChg>
      <pc:sldChg chg="add del">
        <pc:chgData name="Sherif Khattab" userId="c83b1e15-36f3-4f46-aceb-05aac24c545e" providerId="ADAL" clId="{40561216-C3B6-4E03-B696-C2E8E46E1565}" dt="2021-03-02T14:57:14.674" v="597"/>
        <pc:sldMkLst>
          <pc:docMk/>
          <pc:sldMk cId="2705297987" sldId="570"/>
        </pc:sldMkLst>
      </pc:sldChg>
      <pc:sldChg chg="add modAnim">
        <pc:chgData name="Sherif Khattab" userId="c83b1e15-36f3-4f46-aceb-05aac24c545e" providerId="ADAL" clId="{40561216-C3B6-4E03-B696-C2E8E46E1565}" dt="2021-03-02T14:58:39.602" v="644"/>
        <pc:sldMkLst>
          <pc:docMk/>
          <pc:sldMk cId="1670379455" sldId="571"/>
        </pc:sldMkLst>
      </pc:sldChg>
      <pc:sldChg chg="add modAnim">
        <pc:chgData name="Sherif Khattab" userId="c83b1e15-36f3-4f46-aceb-05aac24c545e" providerId="ADAL" clId="{40561216-C3B6-4E03-B696-C2E8E46E1565}" dt="2021-03-02T14:58:37.306" v="643"/>
        <pc:sldMkLst>
          <pc:docMk/>
          <pc:sldMk cId="3115630515" sldId="572"/>
        </pc:sldMkLst>
      </pc:sldChg>
      <pc:sldChg chg="add modAnim">
        <pc:chgData name="Sherif Khattab" userId="c83b1e15-36f3-4f46-aceb-05aac24c545e" providerId="ADAL" clId="{40561216-C3B6-4E03-B696-C2E8E46E1565}" dt="2021-03-02T14:58:34.646" v="642"/>
        <pc:sldMkLst>
          <pc:docMk/>
          <pc:sldMk cId="3693182178" sldId="573"/>
        </pc:sldMkLst>
      </pc:sldChg>
      <pc:sldChg chg="add modAnim">
        <pc:chgData name="Sherif Khattab" userId="c83b1e15-36f3-4f46-aceb-05aac24c545e" providerId="ADAL" clId="{40561216-C3B6-4E03-B696-C2E8E46E1565}" dt="2021-03-02T14:58:32.151" v="641"/>
        <pc:sldMkLst>
          <pc:docMk/>
          <pc:sldMk cId="1917878205" sldId="574"/>
        </pc:sldMkLst>
      </pc:sldChg>
      <pc:sldChg chg="add">
        <pc:chgData name="Sherif Khattab" userId="c83b1e15-36f3-4f46-aceb-05aac24c545e" providerId="ADAL" clId="{40561216-C3B6-4E03-B696-C2E8E46E1565}" dt="2021-03-02T14:59:43.634" v="657"/>
        <pc:sldMkLst>
          <pc:docMk/>
          <pc:sldMk cId="86902699" sldId="575"/>
        </pc:sldMkLst>
      </pc:sldChg>
      <pc:sldChg chg="add">
        <pc:chgData name="Sherif Khattab" userId="c83b1e15-36f3-4f46-aceb-05aac24c545e" providerId="ADAL" clId="{40561216-C3B6-4E03-B696-C2E8E46E1565}" dt="2021-03-02T15:11:50.930" v="788"/>
        <pc:sldMkLst>
          <pc:docMk/>
          <pc:sldMk cId="1417188528" sldId="576"/>
        </pc:sldMkLst>
      </pc:sldChg>
      <pc:sldChg chg="add">
        <pc:chgData name="Sherif Khattab" userId="c83b1e15-36f3-4f46-aceb-05aac24c545e" providerId="ADAL" clId="{40561216-C3B6-4E03-B696-C2E8E46E1565}" dt="2021-03-02T15:12:00.394" v="797"/>
        <pc:sldMkLst>
          <pc:docMk/>
          <pc:sldMk cId="3517715337" sldId="577"/>
        </pc:sldMkLst>
      </pc:sldChg>
      <pc:sldChg chg="add">
        <pc:chgData name="Sherif Khattab" userId="c83b1e15-36f3-4f46-aceb-05aac24c545e" providerId="ADAL" clId="{40561216-C3B6-4E03-B696-C2E8E46E1565}" dt="2021-03-02T15:12:07.374" v="805"/>
        <pc:sldMkLst>
          <pc:docMk/>
          <pc:sldMk cId="3183407000" sldId="578"/>
        </pc:sldMkLst>
      </pc:sldChg>
      <pc:sldChg chg="add">
        <pc:chgData name="Sherif Khattab" userId="c83b1e15-36f3-4f46-aceb-05aac24c545e" providerId="ADAL" clId="{40561216-C3B6-4E03-B696-C2E8E46E1565}" dt="2021-03-02T15:12:14.258" v="814"/>
        <pc:sldMkLst>
          <pc:docMk/>
          <pc:sldMk cId="1432894990" sldId="579"/>
        </pc:sldMkLst>
      </pc:sldChg>
      <pc:sldChg chg="add">
        <pc:chgData name="Sherif Khattab" userId="c83b1e15-36f3-4f46-aceb-05aac24c545e" providerId="ADAL" clId="{40561216-C3B6-4E03-B696-C2E8E46E1565}" dt="2021-03-02T15:12:20.689" v="823"/>
        <pc:sldMkLst>
          <pc:docMk/>
          <pc:sldMk cId="1883612794" sldId="580"/>
        </pc:sldMkLst>
      </pc:sldChg>
      <pc:sldChg chg="add">
        <pc:chgData name="Sherif Khattab" userId="c83b1e15-36f3-4f46-aceb-05aac24c545e" providerId="ADAL" clId="{40561216-C3B6-4E03-B696-C2E8E46E1565}" dt="2021-03-02T15:12:27.002" v="832"/>
        <pc:sldMkLst>
          <pc:docMk/>
          <pc:sldMk cId="1594120570" sldId="581"/>
        </pc:sldMkLst>
      </pc:sldChg>
      <pc:sldChg chg="add">
        <pc:chgData name="Sherif Khattab" userId="c83b1e15-36f3-4f46-aceb-05aac24c545e" providerId="ADAL" clId="{40561216-C3B6-4E03-B696-C2E8E46E1565}" dt="2021-03-02T15:12:32.814" v="840"/>
        <pc:sldMkLst>
          <pc:docMk/>
          <pc:sldMk cId="3049654475" sldId="582"/>
        </pc:sldMkLst>
      </pc:sldChg>
      <pc:sldChg chg="add">
        <pc:chgData name="Sherif Khattab" userId="c83b1e15-36f3-4f46-aceb-05aac24c545e" providerId="ADAL" clId="{40561216-C3B6-4E03-B696-C2E8E46E1565}" dt="2021-03-02T15:12:37.715" v="847"/>
        <pc:sldMkLst>
          <pc:docMk/>
          <pc:sldMk cId="2799572395" sldId="583"/>
        </pc:sldMkLst>
      </pc:sldChg>
      <pc:sldChg chg="add">
        <pc:chgData name="Sherif Khattab" userId="c83b1e15-36f3-4f46-aceb-05aac24c545e" providerId="ADAL" clId="{40561216-C3B6-4E03-B696-C2E8E46E1565}" dt="2021-03-02T15:12:42.495" v="854"/>
        <pc:sldMkLst>
          <pc:docMk/>
          <pc:sldMk cId="1377987034" sldId="584"/>
        </pc:sldMkLst>
      </pc:sldChg>
      <pc:sldChg chg="add">
        <pc:chgData name="Sherif Khattab" userId="c83b1e15-36f3-4f46-aceb-05aac24c545e" providerId="ADAL" clId="{40561216-C3B6-4E03-B696-C2E8E46E1565}" dt="2021-03-02T15:12:47.463" v="862"/>
        <pc:sldMkLst>
          <pc:docMk/>
          <pc:sldMk cId="2782214765" sldId="585"/>
        </pc:sldMkLst>
      </pc:sldChg>
      <pc:sldChg chg="add">
        <pc:chgData name="Sherif Khattab" userId="c83b1e15-36f3-4f46-aceb-05aac24c545e" providerId="ADAL" clId="{40561216-C3B6-4E03-B696-C2E8E46E1565}" dt="2021-03-02T15:12:52.867" v="869"/>
        <pc:sldMkLst>
          <pc:docMk/>
          <pc:sldMk cId="3635695113" sldId="586"/>
        </pc:sldMkLst>
      </pc:sldChg>
      <pc:sldChg chg="add">
        <pc:chgData name="Sherif Khattab" userId="c83b1e15-36f3-4f46-aceb-05aac24c545e" providerId="ADAL" clId="{40561216-C3B6-4E03-B696-C2E8E46E1565}" dt="2021-03-02T15:12:58.446" v="877"/>
        <pc:sldMkLst>
          <pc:docMk/>
          <pc:sldMk cId="2826360827" sldId="587"/>
        </pc:sldMkLst>
      </pc:sldChg>
      <pc:sldChg chg="add del">
        <pc:chgData name="Sherif Khattab" userId="c83b1e15-36f3-4f46-aceb-05aac24c545e" providerId="ADAL" clId="{40561216-C3B6-4E03-B696-C2E8E46E1565}" dt="2021-03-02T15:13:12.608" v="885"/>
        <pc:sldMkLst>
          <pc:docMk/>
          <pc:sldMk cId="1680381744" sldId="588"/>
        </pc:sldMkLst>
      </pc:sldChg>
      <pc:sldChg chg="add">
        <pc:chgData name="Sherif Khattab" userId="c83b1e15-36f3-4f46-aceb-05aac24c545e" providerId="ADAL" clId="{40561216-C3B6-4E03-B696-C2E8E46E1565}" dt="2021-03-02T15:13:16.543" v="88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2176285C-5A82-574B-966E-0462323217A7}"/>
    <pc:docChg chg="undo custSel addSld delSld modSld sldOrd">
      <pc:chgData name="Khattab, Sherif" userId="c83b1e15-36f3-4f46-aceb-05aac24c545e" providerId="ADAL" clId="{2176285C-5A82-574B-966E-0462323217A7}" dt="2021-04-13T14:42:21.522" v="557"/>
      <pc:docMkLst>
        <pc:docMk/>
      </pc:docMkLst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1585906518" sldId="288"/>
        </pc:sldMkLst>
      </pc:sldChg>
      <pc:sldChg chg="add del">
        <pc:chgData name="Khattab, Sherif" userId="c83b1e15-36f3-4f46-aceb-05aac24c545e" providerId="ADAL" clId="{2176285C-5A82-574B-966E-0462323217A7}" dt="2021-04-13T14:29:43.194" v="207"/>
        <pc:sldMkLst>
          <pc:docMk/>
          <pc:sldMk cId="4215950957" sldId="289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2744154349" sldId="300"/>
        </pc:sldMkLst>
      </pc:sldChg>
      <pc:sldChg chg="del">
        <pc:chgData name="Khattab, Sherif" userId="c83b1e15-36f3-4f46-aceb-05aac24c545e" providerId="ADAL" clId="{2176285C-5A82-574B-966E-0462323217A7}" dt="2021-04-13T14:09:09.208" v="8" actId="2696"/>
        <pc:sldMkLst>
          <pc:docMk/>
          <pc:sldMk cId="1055431384" sldId="395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544263778" sldId="424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1034715571" sldId="425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3532216384" sldId="426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1316130764" sldId="427"/>
        </pc:sldMkLst>
      </pc:sldChg>
      <pc:sldChg chg="add del">
        <pc:chgData name="Khattab, Sherif" userId="c83b1e15-36f3-4f46-aceb-05aac24c545e" providerId="ADAL" clId="{2176285C-5A82-574B-966E-0462323217A7}" dt="2021-04-13T14:35:31.190" v="362"/>
        <pc:sldMkLst>
          <pc:docMk/>
          <pc:sldMk cId="1077041622" sldId="428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3005745473" sldId="436"/>
        </pc:sldMkLst>
      </pc:sldChg>
      <pc:sldChg chg="modSp modAnim">
        <pc:chgData name="Khattab, Sherif" userId="c83b1e15-36f3-4f46-aceb-05aac24c545e" providerId="ADAL" clId="{2176285C-5A82-574B-966E-0462323217A7}" dt="2021-04-13T14:09:01.652" v="7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2176285C-5A82-574B-966E-0462323217A7}" dt="2021-04-13T14:09:01.652" v="7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 addCm delCm">
        <pc:chgData name="Khattab, Sherif" userId="c83b1e15-36f3-4f46-aceb-05aac24c545e" providerId="ADAL" clId="{2176285C-5A82-574B-966E-0462323217A7}" dt="2021-04-13T14:41:59.197" v="552"/>
        <pc:sldMkLst>
          <pc:docMk/>
          <pc:sldMk cId="4202616107" sldId="500"/>
        </pc:sldMkLst>
        <pc:spChg chg="mod">
          <ac:chgData name="Khattab, Sherif" userId="c83b1e15-36f3-4f46-aceb-05aac24c545e" providerId="ADAL" clId="{2176285C-5A82-574B-966E-0462323217A7}" dt="2021-04-13T14:35:37.714" v="364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2176285C-5A82-574B-966E-0462323217A7}" dt="2021-04-13T14:37:23.079" v="430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2176285C-5A82-574B-966E-0462323217A7}" dt="2021-04-13T14:10:37.611" v="127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2176285C-5A82-574B-966E-0462323217A7}" dt="2021-04-13T14:10:37.611" v="127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2176285C-5A82-574B-966E-0462323217A7}" dt="2021-04-13T14:10:26.996" v="115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2176285C-5A82-574B-966E-0462323217A7}" dt="2021-04-13T14:10:26.996" v="115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add del ord">
        <pc:chgData name="Khattab, Sherif" userId="c83b1e15-36f3-4f46-aceb-05aac24c545e" providerId="ADAL" clId="{2176285C-5A82-574B-966E-0462323217A7}" dt="2021-04-13T14:40:58.080" v="549" actId="20578"/>
        <pc:sldMkLst>
          <pc:docMk/>
          <pc:sldMk cId="3678700985" sldId="549"/>
        </pc:sldMkLst>
      </pc:sldChg>
      <pc:sldChg chg="modSp mod modAnim">
        <pc:chgData name="Khattab, Sherif" userId="c83b1e15-36f3-4f46-aceb-05aac24c545e" providerId="ADAL" clId="{2176285C-5A82-574B-966E-0462323217A7}" dt="2021-04-13T14:42:21.522" v="557"/>
        <pc:sldMkLst>
          <pc:docMk/>
          <pc:sldMk cId="1942274538" sldId="551"/>
        </pc:sldMkLst>
        <pc:spChg chg="mod">
          <ac:chgData name="Khattab, Sherif" userId="c83b1e15-36f3-4f46-aceb-05aac24c545e" providerId="ADAL" clId="{2176285C-5A82-574B-966E-0462323217A7}" dt="2021-04-13T14:36:40.688" v="419" actId="20577"/>
          <ac:spMkLst>
            <pc:docMk/>
            <pc:sldMk cId="1942274538" sldId="551"/>
            <ac:spMk id="2" creationId="{122608A9-71BD-4B42-8960-588833F58A3C}"/>
          </ac:spMkLst>
        </pc:spChg>
        <pc:spChg chg="mod">
          <ac:chgData name="Khattab, Sherif" userId="c83b1e15-36f3-4f46-aceb-05aac24c545e" providerId="ADAL" clId="{2176285C-5A82-574B-966E-0462323217A7}" dt="2021-04-13T14:39:27.199" v="541" actId="21"/>
          <ac:spMkLst>
            <pc:docMk/>
            <pc:sldMk cId="1942274538" sldId="551"/>
            <ac:spMk id="3" creationId="{EA3A8575-9A0B-314D-B843-93E8CA80DF44}"/>
          </ac:spMkLst>
        </pc:spChg>
      </pc:sldChg>
      <pc:sldChg chg="add del">
        <pc:chgData name="Khattab, Sherif" userId="c83b1e15-36f3-4f46-aceb-05aac24c545e" providerId="ADAL" clId="{2176285C-5A82-574B-966E-0462323217A7}" dt="2021-04-13T14:27:45.057" v="163" actId="2696"/>
        <pc:sldMkLst>
          <pc:docMk/>
          <pc:sldMk cId="954836913" sldId="552"/>
        </pc:sldMkLst>
      </pc:sldChg>
      <pc:sldChg chg="add del">
        <pc:chgData name="Khattab, Sherif" userId="c83b1e15-36f3-4f46-aceb-05aac24c545e" providerId="ADAL" clId="{2176285C-5A82-574B-966E-0462323217A7}" dt="2021-04-13T14:27:30.380" v="161"/>
        <pc:sldMkLst>
          <pc:docMk/>
          <pc:sldMk cId="1182748370" sldId="552"/>
        </pc:sldMkLst>
      </pc:sldChg>
      <pc:sldChg chg="del">
        <pc:chgData name="Khattab, Sherif" userId="c83b1e15-36f3-4f46-aceb-05aac24c545e" providerId="ADAL" clId="{2176285C-5A82-574B-966E-0462323217A7}" dt="2021-04-13T14:09:10.989" v="10" actId="2696"/>
        <pc:sldMkLst>
          <pc:docMk/>
          <pc:sldMk cId="1550480814" sldId="552"/>
        </pc:sldMkLst>
      </pc:sldChg>
      <pc:sldChg chg="add del">
        <pc:chgData name="Khattab, Sherif" userId="c83b1e15-36f3-4f46-aceb-05aac24c545e" providerId="ADAL" clId="{2176285C-5A82-574B-966E-0462323217A7}" dt="2021-04-13T14:30:09.507" v="215"/>
        <pc:sldMkLst>
          <pc:docMk/>
          <pc:sldMk cId="3431961669" sldId="552"/>
        </pc:sldMkLst>
      </pc:sldChg>
      <pc:sldChg chg="modSp new mod modAnim">
        <pc:chgData name="Khattab, Sherif" userId="c83b1e15-36f3-4f46-aceb-05aac24c545e" providerId="ADAL" clId="{2176285C-5A82-574B-966E-0462323217A7}" dt="2021-04-13T14:42:08.601" v="554"/>
        <pc:sldMkLst>
          <pc:docMk/>
          <pc:sldMk cId="3666537090" sldId="552"/>
        </pc:sldMkLst>
        <pc:spChg chg="mod">
          <ac:chgData name="Khattab, Sherif" userId="c83b1e15-36f3-4f46-aceb-05aac24c545e" providerId="ADAL" clId="{2176285C-5A82-574B-966E-0462323217A7}" dt="2021-04-13T14:36:30.632" v="411" actId="20577"/>
          <ac:spMkLst>
            <pc:docMk/>
            <pc:sldMk cId="3666537090" sldId="552"/>
            <ac:spMk id="2" creationId="{4DEC1F74-C4B7-B841-97EB-0DD945302006}"/>
          </ac:spMkLst>
        </pc:spChg>
        <pc:spChg chg="mod">
          <ac:chgData name="Khattab, Sherif" userId="c83b1e15-36f3-4f46-aceb-05aac24c545e" providerId="ADAL" clId="{2176285C-5A82-574B-966E-0462323217A7}" dt="2021-04-13T14:39:59.026" v="548" actId="20577"/>
          <ac:spMkLst>
            <pc:docMk/>
            <pc:sldMk cId="3666537090" sldId="552"/>
            <ac:spMk id="3" creationId="{2D8EF771-FE90-3246-A150-5751A23FB9FE}"/>
          </ac:spMkLst>
        </pc:spChg>
      </pc:sldChg>
      <pc:sldChg chg="del">
        <pc:chgData name="Khattab, Sherif" userId="c83b1e15-36f3-4f46-aceb-05aac24c545e" providerId="ADAL" clId="{2176285C-5A82-574B-966E-0462323217A7}" dt="2021-04-13T14:09:10.493" v="9" actId="2696"/>
        <pc:sldMkLst>
          <pc:docMk/>
          <pc:sldMk cId="1548772503" sldId="553"/>
        </pc:sldMkLst>
      </pc:sldChg>
      <pc:sldChg chg="del">
        <pc:chgData name="Khattab, Sherif" userId="c83b1e15-36f3-4f46-aceb-05aac24c545e" providerId="ADAL" clId="{2176285C-5A82-574B-966E-0462323217A7}" dt="2021-04-13T14:09:11.555" v="11" actId="2696"/>
        <pc:sldMkLst>
          <pc:docMk/>
          <pc:sldMk cId="2896655293" sldId="554"/>
        </pc:sldMkLst>
      </pc:sldChg>
    </pc:docChg>
  </pc:docChgLst>
  <pc:docChgLst>
    <pc:chgData name="Khattab, Sherif" userId="c83b1e15-36f3-4f46-aceb-05aac24c545e" providerId="ADAL" clId="{3BAA1DD4-E5ED-1742-9625-63FF07AF3918}"/>
    <pc:docChg chg="undo custSel addSld delSld modSld">
      <pc:chgData name="Khattab, Sherif" userId="c83b1e15-36f3-4f46-aceb-05aac24c545e" providerId="ADAL" clId="{3BAA1DD4-E5ED-1742-9625-63FF07AF3918}" dt="2021-03-30T14:15:09.538" v="724"/>
      <pc:docMkLst>
        <pc:docMk/>
      </pc:docMkLst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045172050" sldId="28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720210171" sldId="28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585906518" sldId="28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4215950957" sldId="28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24210265" sldId="29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110710663" sldId="292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290418159" sldId="29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744154349" sldId="30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219484641" sldId="309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594502056" sldId="31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154839364" sldId="311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957401858" sldId="312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84422094" sldId="313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100091038" sldId="314"/>
        </pc:sldMkLst>
      </pc:sldChg>
      <pc:sldChg chg="del">
        <pc:chgData name="Khattab, Sherif" userId="c83b1e15-36f3-4f46-aceb-05aac24c545e" providerId="ADAL" clId="{3BAA1DD4-E5ED-1742-9625-63FF07AF3918}" dt="2021-03-30T13:31:17.171" v="241" actId="2696"/>
        <pc:sldMkLst>
          <pc:docMk/>
          <pc:sldMk cId="3580558072" sldId="316"/>
        </pc:sldMkLst>
      </pc:sldChg>
      <pc:sldChg chg="del">
        <pc:chgData name="Khattab, Sherif" userId="c83b1e15-36f3-4f46-aceb-05aac24c545e" providerId="ADAL" clId="{3BAA1DD4-E5ED-1742-9625-63FF07AF3918}" dt="2021-03-30T13:31:18.829" v="242" actId="2696"/>
        <pc:sldMkLst>
          <pc:docMk/>
          <pc:sldMk cId="1900690377" sldId="317"/>
        </pc:sldMkLst>
      </pc:sldChg>
      <pc:sldChg chg="del">
        <pc:chgData name="Khattab, Sherif" userId="c83b1e15-36f3-4f46-aceb-05aac24c545e" providerId="ADAL" clId="{3BAA1DD4-E5ED-1742-9625-63FF07AF3918}" dt="2021-03-30T13:31:21.376" v="243" actId="2696"/>
        <pc:sldMkLst>
          <pc:docMk/>
          <pc:sldMk cId="852238868" sldId="31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254031112" sldId="41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870137101" sldId="42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670312813" sldId="421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428579007" sldId="422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613526993" sldId="42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544263778" sldId="424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34715571" sldId="425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532216384" sldId="42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316130764" sldId="42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77041622" sldId="42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886175264" sldId="42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39785599" sldId="43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431660730" sldId="43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417002093" sldId="434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5914909" sldId="435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005745473" sldId="43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382635928" sldId="43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3BAA1DD4-E5ED-1742-9625-63FF07AF3918}" dt="2021-03-30T13:33:05.879" v="245" actId="2696"/>
        <pc:sldMkLst>
          <pc:docMk/>
          <pc:sldMk cId="271414599" sldId="439"/>
        </pc:sldMkLst>
      </pc:sldChg>
      <pc:sldChg chg="add setBg">
        <pc:chgData name="Khattab, Sherif" userId="c83b1e15-36f3-4f46-aceb-05aac24c545e" providerId="ADAL" clId="{3BAA1DD4-E5ED-1742-9625-63FF07AF3918}" dt="2021-03-30T13:32:26.112" v="244"/>
        <pc:sldMkLst>
          <pc:docMk/>
          <pc:sldMk cId="678617935" sldId="44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709473859" sldId="441"/>
        </pc:sldMkLst>
      </pc:sldChg>
      <pc:sldChg chg="modSp">
        <pc:chgData name="Khattab, Sherif" userId="c83b1e15-36f3-4f46-aceb-05aac24c545e" providerId="ADAL" clId="{3BAA1DD4-E5ED-1742-9625-63FF07AF3918}" dt="2021-03-30T13:28:31.692" v="6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3BAA1DD4-E5ED-1742-9625-63FF07AF3918}" dt="2021-03-30T13:28:31.692" v="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3BAA1DD4-E5ED-1742-9625-63FF07AF3918}" dt="2021-03-30T14:14:42.866" v="717"/>
        <pc:sldMkLst>
          <pc:docMk/>
          <pc:sldMk cId="4202616107" sldId="500"/>
        </pc:sldMkLst>
        <pc:spChg chg="mod">
          <ac:chgData name="Khattab, Sherif" userId="c83b1e15-36f3-4f46-aceb-05aac24c545e" providerId="ADAL" clId="{3BAA1DD4-E5ED-1742-9625-63FF07AF3918}" dt="2021-03-30T13:53:04.131" v="686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3BAA1DD4-E5ED-1742-9625-63FF07AF3918}" dt="2021-03-30T13:30:54.527" v="239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3BAA1DD4-E5ED-1742-9625-63FF07AF3918}" dt="2021-03-30T13:30:54.527" v="239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3BAA1DD4-E5ED-1742-9625-63FF07AF3918}" dt="2021-03-30T13:30:36.637" v="205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3BAA1DD4-E5ED-1742-9625-63FF07AF3918}" dt="2021-03-30T13:30:36.637" v="205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3BAA1DD4-E5ED-1742-9625-63FF07AF3918}" dt="2021-03-30T14:14:57.401" v="722"/>
        <pc:sldMkLst>
          <pc:docMk/>
          <pc:sldMk cId="3106578269" sldId="548"/>
        </pc:sldMkLst>
        <pc:spChg chg="mod">
          <ac:chgData name="Khattab, Sherif" userId="c83b1e15-36f3-4f46-aceb-05aac24c545e" providerId="ADAL" clId="{3BAA1DD4-E5ED-1742-9625-63FF07AF3918}" dt="2021-03-30T14:14:46.626" v="718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Khattab, Sherif" userId="c83b1e15-36f3-4f46-aceb-05aac24c545e" providerId="ADAL" clId="{3BAA1DD4-E5ED-1742-9625-63FF07AF3918}" dt="2021-03-30T13:28:48.068" v="7" actId="2696"/>
        <pc:sldMkLst>
          <pc:docMk/>
          <pc:sldMk cId="41509261" sldId="54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678700985" sldId="549"/>
        </pc:sldMkLst>
      </pc:sldChg>
      <pc:sldChg chg="modSp new mod modAnim">
        <pc:chgData name="Khattab, Sherif" userId="c83b1e15-36f3-4f46-aceb-05aac24c545e" providerId="ADAL" clId="{3BAA1DD4-E5ED-1742-9625-63FF07AF3918}" dt="2021-03-30T14:15:09.538" v="724"/>
        <pc:sldMkLst>
          <pc:docMk/>
          <pc:sldMk cId="1744575395" sldId="550"/>
        </pc:sldMkLst>
        <pc:spChg chg="mod">
          <ac:chgData name="Khattab, Sherif" userId="c83b1e15-36f3-4f46-aceb-05aac24c545e" providerId="ADAL" clId="{3BAA1DD4-E5ED-1742-9625-63FF07AF3918}" dt="2021-03-30T13:53:43.408" v="713" actId="27636"/>
          <ac:spMkLst>
            <pc:docMk/>
            <pc:sldMk cId="1744575395" sldId="550"/>
            <ac:spMk id="3" creationId="{41978D07-6FF5-B341-B210-408EE01DBC4C}"/>
          </ac:spMkLst>
        </pc:spChg>
      </pc:sldChg>
      <pc:sldChg chg="del">
        <pc:chgData name="Khattab, Sherif" userId="c83b1e15-36f3-4f46-aceb-05aac24c545e" providerId="ADAL" clId="{3BAA1DD4-E5ED-1742-9625-63FF07AF3918}" dt="2021-03-30T13:28:48.068" v="7" actId="2696"/>
        <pc:sldMkLst>
          <pc:docMk/>
          <pc:sldMk cId="4136437328" sldId="550"/>
        </pc:sldMkLst>
      </pc:sldChg>
      <pc:sldChg chg="del">
        <pc:chgData name="Khattab, Sherif" userId="c83b1e15-36f3-4f46-aceb-05aac24c545e" providerId="ADAL" clId="{3BAA1DD4-E5ED-1742-9625-63FF07AF3918}" dt="2021-03-30T13:28:49.876" v="8" actId="2696"/>
        <pc:sldMkLst>
          <pc:docMk/>
          <pc:sldMk cId="1677266450" sldId="551"/>
        </pc:sldMkLst>
      </pc:sldChg>
      <pc:sldChg chg="del">
        <pc:chgData name="Khattab, Sherif" userId="c83b1e15-36f3-4f46-aceb-05aac24c545e" providerId="ADAL" clId="{3BAA1DD4-E5ED-1742-9625-63FF07AF3918}" dt="2021-03-30T13:28:50.426" v="9" actId="2696"/>
        <pc:sldMkLst>
          <pc:docMk/>
          <pc:sldMk cId="2358415282" sldId="552"/>
        </pc:sldMkLst>
      </pc:sldChg>
      <pc:sldChg chg="del">
        <pc:chgData name="Khattab, Sherif" userId="c83b1e15-36f3-4f46-aceb-05aac24c545e" providerId="ADAL" clId="{3BAA1DD4-E5ED-1742-9625-63FF07AF3918}" dt="2021-03-30T13:28:50.948" v="10" actId="2696"/>
        <pc:sldMkLst>
          <pc:docMk/>
          <pc:sldMk cId="2824507597" sldId="553"/>
        </pc:sldMkLst>
      </pc:sldChg>
      <pc:sldChg chg="del">
        <pc:chgData name="Khattab, Sherif" userId="c83b1e15-36f3-4f46-aceb-05aac24c545e" providerId="ADAL" clId="{3BAA1DD4-E5ED-1742-9625-63FF07AF3918}" dt="2021-03-30T13:28:51.381" v="11" actId="2696"/>
        <pc:sldMkLst>
          <pc:docMk/>
          <pc:sldMk cId="2802158369" sldId="554"/>
        </pc:sldMkLst>
      </pc:sldChg>
      <pc:sldChg chg="del">
        <pc:chgData name="Khattab, Sherif" userId="c83b1e15-36f3-4f46-aceb-05aac24c545e" providerId="ADAL" clId="{3BAA1DD4-E5ED-1742-9625-63FF07AF3918}" dt="2021-03-30T13:28:51.724" v="12" actId="2696"/>
        <pc:sldMkLst>
          <pc:docMk/>
          <pc:sldMk cId="1642479177" sldId="555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98043200" sldId="556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356128445" sldId="557"/>
        </pc:sldMkLst>
      </pc:sldChg>
    </pc:docChg>
  </pc:docChgLst>
  <pc:docChgLst>
    <pc:chgData name="Khattab, Sherif" userId="c83b1e15-36f3-4f46-aceb-05aac24c545e" providerId="ADAL" clId="{BC8551F7-F333-DF49-B8A6-4BBA7E0DFE2D}"/>
    <pc:docChg chg="undo redo custSel addSld delSld modSld sldOrd">
      <pc:chgData name="Khattab, Sherif" userId="c83b1e15-36f3-4f46-aceb-05aac24c545e" providerId="ADAL" clId="{BC8551F7-F333-DF49-B8A6-4BBA7E0DFE2D}" dt="2021-03-09T15:23:13.281" v="518"/>
      <pc:docMkLst>
        <pc:docMk/>
      </pc:docMkLst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41449065" sldId="257"/>
        </pc:sldMkLst>
      </pc:sldChg>
      <pc:sldChg chg="modSp add del mod ord chgLayout">
        <pc:chgData name="Khattab, Sherif" userId="c83b1e15-36f3-4f46-aceb-05aac24c545e" providerId="ADAL" clId="{BC8551F7-F333-DF49-B8A6-4BBA7E0DFE2D}" dt="2021-03-09T15:21:13.620" v="418" actId="2696"/>
        <pc:sldMkLst>
          <pc:docMk/>
          <pc:sldMk cId="2659639271" sldId="257"/>
        </pc:sldMkLst>
        <pc:spChg chg="mod ord">
          <ac:chgData name="Khattab, Sherif" userId="c83b1e15-36f3-4f46-aceb-05aac24c545e" providerId="ADAL" clId="{BC8551F7-F333-DF49-B8A6-4BBA7E0DFE2D}" dt="2021-03-09T15:20:26.202" v="413" actId="207"/>
          <ac:spMkLst>
            <pc:docMk/>
            <pc:sldMk cId="2659639271" sldId="257"/>
            <ac:spMk id="4" creationId="{F86888FD-447E-F646-B2C5-FFD54872700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5" creationId="{9BEF5BF5-9244-6747-87AA-D993F718F2A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1" creationId="{3D2CA376-7D87-DB41-A053-D4EA85541D1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2" creationId="{D4D3F7D6-B8F3-994E-A4EC-03D55CF2D77F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98660913" sldId="25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98660913" sldId="257"/>
            <ac:spMk id="4" creationId="{F86888FD-447E-F646-B2C5-FFD54872700E}"/>
          </ac:spMkLst>
        </pc:spChg>
      </pc:sldChg>
      <pc:sldChg chg="modSp add del mod ord chgLayout">
        <pc:chgData name="Khattab, Sherif" userId="c83b1e15-36f3-4f46-aceb-05aac24c545e" providerId="ADAL" clId="{BC8551F7-F333-DF49-B8A6-4BBA7E0DFE2D}" dt="2021-03-09T15:21:13.421" v="417" actId="2696"/>
        <pc:sldMkLst>
          <pc:docMk/>
          <pc:sldMk cId="332445408" sldId="25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4" creationId="{962AAE68-F2C3-F54B-9852-9D218E74AA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" creationId="{2384A088-3845-824A-A857-00B8ED185F7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4" creationId="{4422A6BA-C980-BA4E-9493-0AA211005C0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5" creationId="{86FF3396-776C-334F-987F-EDFCFF67731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30278779" sldId="258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05772120" sldId="25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05772120" sldId="258"/>
            <ac:spMk id="4" creationId="{962AAE68-F2C3-F54B-9852-9D218E74AA8D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7.749" v="512" actId="2696"/>
        <pc:sldMkLst>
          <pc:docMk/>
          <pc:sldMk cId="255986024" sldId="25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7" creationId="{42355C79-BD0B-B24C-BAAB-6624CA6D9EA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8" creationId="{C185B494-090B-8647-BA51-60B9240BEA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3" creationId="{FC8B15CF-9C98-2A49-BC70-FCC1516C7CA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4" creationId="{E8ADFAFE-65CA-734C-BF52-9815E9CCA331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666239798" sldId="25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39798" sldId="259"/>
            <ac:spMk id="17" creationId="{42355C79-BD0B-B24C-BAAB-6624CA6D9EA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64626202" sldId="259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62683804" sldId="26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62683804" sldId="260"/>
            <ac:spMk id="43" creationId="{C7892F81-1A43-734E-B2A5-957E6D41E8BA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8.025" v="513" actId="2696"/>
        <pc:sldMkLst>
          <pc:docMk/>
          <pc:sldMk cId="2637159385" sldId="26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3" creationId="{C7892F81-1A43-734E-B2A5-957E6D41E8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4" creationId="{1B5F4BB1-47B7-DF4F-AED9-254FB961F6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4" creationId="{560544CD-B370-5C4A-92F7-6A8DDA5071A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5" creationId="{7861B8B0-EFE3-DA4F-B1CF-39E9F3C553A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936872045" sldId="26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2868055" sldId="26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2868055" sldId="264"/>
            <ac:spMk id="40" creationId="{AB83DC32-5460-6C47-A802-86D8BF16ED0B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10.343" v="517" actId="2696"/>
        <pc:sldMkLst>
          <pc:docMk/>
          <pc:sldMk cId="2564692149" sldId="26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0" creationId="{AB83DC32-5460-6C47-A802-86D8BF16ED0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1" creationId="{79D9F811-A50E-744F-A425-68FC46278E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0" creationId="{A14946C5-8174-9740-BAC6-2EDF3DE7561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2" creationId="{6942583D-224A-774F-A4A5-EE83000F43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01524373" sldId="264"/>
        </pc:sldMkLst>
      </pc:sldChg>
      <pc:sldChg chg="modSp add del mod chgLayout">
        <pc:chgData name="Khattab, Sherif" userId="c83b1e15-36f3-4f46-aceb-05aac24c545e" providerId="ADAL" clId="{BC8551F7-F333-DF49-B8A6-4BBA7E0DFE2D}" dt="2021-03-09T15:23:07.214" v="511" actId="2696"/>
        <pc:sldMkLst>
          <pc:docMk/>
          <pc:sldMk cId="63636627" sldId="26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6" creationId="{F7616BCE-BE12-F749-BB2F-48658A1F91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7" creationId="{21A69D43-BB09-DB46-AE4B-D827C03AC52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4" creationId="{3E70475F-EC42-444A-99F5-F2F4156502C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5" creationId="{EBEF78FE-0E36-A14D-870F-AF3F310BECA7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87170174" sldId="26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25129013" sldId="26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25129013" sldId="265"/>
            <ac:spMk id="26" creationId="{F7616BCE-BE12-F749-BB2F-48658A1F91A5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11627595" sldId="26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11627595" sldId="266"/>
            <ac:spMk id="4" creationId="{713A9018-A689-CB41-AB47-3465F825F83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77821666" sldId="266"/>
        </pc:sldMkLst>
      </pc:sldChg>
      <pc:sldChg chg="modSp add del mod ord modTransition chgLayout">
        <pc:chgData name="Khattab, Sherif" userId="c83b1e15-36f3-4f46-aceb-05aac24c545e" providerId="ADAL" clId="{BC8551F7-F333-DF49-B8A6-4BBA7E0DFE2D}" dt="2021-03-09T15:21:12.905" v="416" actId="2696"/>
        <pc:sldMkLst>
          <pc:docMk/>
          <pc:sldMk cId="3564174041" sldId="26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4" creationId="{713A9018-A689-CB41-AB47-3465F825F8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5" creationId="{7FFF9373-4161-0841-AD72-120D46A6224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2" creationId="{67D69A21-3ECD-7240-882A-C622A44A665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3" creationId="{6163E8B3-DE1E-C54B-B7B9-F130A3D35F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762877546" sldId="26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71030802" sldId="26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71030802" sldId="267"/>
            <ac:spMk id="5" creationId="{8D103DB3-D9B4-7F49-A12B-66B4A0C08FAA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871030802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863" v="515" actId="2696"/>
        <pc:sldMkLst>
          <pc:docMk/>
          <pc:sldMk cId="4099542174" sldId="26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5" creationId="{8D103DB3-D9B4-7F49-A12B-66B4A0C08F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6" creationId="{8F078BEB-73AB-B648-8F7D-766412DD39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20482" creationId="{B15ED9D3-04E8-6844-9F9F-25960A38757D}"/>
          </ac:spMkLst>
        </pc:spChg>
        <pc:spChg chg="mod ord">
          <ac:chgData name="Khattab, Sherif" userId="c83b1e15-36f3-4f46-aceb-05aac24c545e" providerId="ADAL" clId="{BC8551F7-F333-DF49-B8A6-4BBA7E0DFE2D}" dt="2021-03-09T15:19:30.327" v="411" actId="27636"/>
          <ac:spMkLst>
            <pc:docMk/>
            <pc:sldMk cId="4099542174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353" v="514" actId="2696"/>
        <pc:sldMkLst>
          <pc:docMk/>
          <pc:sldMk cId="1029065241" sldId="26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4" creationId="{5E83345C-FDAE-D542-99CA-5CF2112A409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5" creationId="{4B61AC4C-68AC-A940-9366-0965AFFA2C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6" creationId="{8F8483ED-31C6-DA44-A5DC-E17CF7873B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7" creationId="{55E408D6-3705-BD46-A062-19FC68B8E55C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05990895" sldId="26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05990895" sldId="268"/>
            <ac:spMk id="4" creationId="{5E83345C-FDAE-D542-99CA-5CF2112A409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64584242" sldId="26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2977234" sldId="26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2977234" sldId="269"/>
            <ac:spMk id="19" creationId="{383DB0F7-229F-1744-B3C9-18FE8C8C0FDD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297723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20719142" sldId="26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9.548" v="516" actId="2696"/>
        <pc:sldMkLst>
          <pc:docMk/>
          <pc:sldMk cId="4220445554" sldId="26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19" creationId="{383DB0F7-229F-1744-B3C9-18FE8C8C0FD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0" creationId="{3E9C30A3-0AB2-4A42-A1CB-674BA42B78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3554" creationId="{BDD0BBBF-5CBF-6E40-8293-ED076BF23B2C}"/>
          </ac:spMkLst>
        </pc:spChg>
        <pc:spChg chg="mod ord">
          <ac:chgData name="Khattab, Sherif" userId="c83b1e15-36f3-4f46-aceb-05aac24c545e" providerId="ADAL" clId="{BC8551F7-F333-DF49-B8A6-4BBA7E0DFE2D}" dt="2021-03-09T15:19:30.352" v="412" actId="27636"/>
          <ac:spMkLst>
            <pc:docMk/>
            <pc:sldMk cId="422044555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400270920" sldId="270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786" v="510" actId="2696"/>
        <pc:sldMkLst>
          <pc:docMk/>
          <pc:sldMk cId="2864032733" sldId="27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2" creationId="{C90C2AB3-09F0-1249-82DD-41F4C2B24BC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3" creationId="{80FA2621-289A-A544-9A42-DF2A9CCDE4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0" creationId="{33E29D4B-90E5-FD42-A079-BFBDB764C0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1" creationId="{9D0B272E-5791-5144-910B-531252A33F2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34761570" sldId="27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34761570" sldId="270"/>
            <ac:spMk id="62" creationId="{C90C2AB3-09F0-1249-82DD-41F4C2B24BC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958726580" sldId="271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074639940" sldId="27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074639940" sldId="271"/>
            <ac:spMk id="76" creationId="{335D088A-355F-3140-B5D6-0525BA4E665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6.383" v="509" actId="2696"/>
        <pc:sldMkLst>
          <pc:docMk/>
          <pc:sldMk cId="3709016083" sldId="27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6" creationId="{335D088A-355F-3140-B5D6-0525BA4E665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7" creationId="{D0C444D8-52AA-6D4F-AABB-849661C011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8" creationId="{227750E4-D535-B740-A167-DF183A8D2F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9" creationId="{30F6758B-2E55-7E40-88D4-79B27149E2DB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9211978" sldId="27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9211978" sldId="272"/>
            <ac:spMk id="55" creationId="{FDA78BF8-F7B8-0746-B1D7-4B36E1229F8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72089159" sldId="27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194" v="508" actId="2696"/>
        <pc:sldMkLst>
          <pc:docMk/>
          <pc:sldMk cId="3638318738" sldId="27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5" creationId="{FDA78BF8-F7B8-0746-B1D7-4B36E1229F8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6" creationId="{36386DB8-98CD-AB4F-8312-FB790B5E81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5" creationId="{11CA164B-FDE7-6D4F-A498-1574160C4B2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6" creationId="{14C46CE5-7912-514F-94BB-C47EE7B3D18E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5.357" v="507" actId="2696"/>
        <pc:sldMkLst>
          <pc:docMk/>
          <pc:sldMk cId="298320384" sldId="27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8" creationId="{23ED52AE-8CC2-394A-8733-55D14E8AC8A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9" creationId="{A8029013-BECC-1841-824C-01D701B79AD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6" creationId="{93AD8012-53BD-2A44-94F2-A9D4B28EB4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7" creationId="{E5640B7F-C7C8-A149-B82B-BD4586D7A0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114436" sldId="273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985628977" sldId="27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985628977" sldId="273"/>
            <ac:spMk id="28" creationId="{23ED52AE-8CC2-394A-8733-55D14E8AC8A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666200868" sldId="27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00868" sldId="274"/>
            <ac:spMk id="4" creationId="{CBDADE07-D6AB-A24D-83CF-6015E53C419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4.604" v="506" actId="2696"/>
        <pc:sldMkLst>
          <pc:docMk/>
          <pc:sldMk cId="2672593568" sldId="27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4" creationId="{CBDADE07-D6AB-A24D-83CF-6015E53C419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5" creationId="{41E43D5D-90E6-1441-89F7-EC01560FB26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0" creationId="{6D9876D4-7D9C-CC4D-8C7B-0EEF25519FD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1" creationId="{933F21ED-F9EB-7944-89F7-0AB550545CE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084408" sldId="274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3.870" v="505" actId="2696"/>
        <pc:sldMkLst>
          <pc:docMk/>
          <pc:sldMk cId="428754349" sldId="27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4" creationId="{36965CE1-D918-6C4F-A4B9-6DB54CA23E8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5" creationId="{5F48741D-0633-064C-8A82-1E69646496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4" creationId="{FD0EA1C2-BB7A-E049-B841-8413048331C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5" creationId="{010CE387-5024-164F-A929-D5E4FF7494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133180735" sldId="275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16368864" sldId="27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16368864" sldId="275"/>
            <ac:spMk id="4" creationId="{36965CE1-D918-6C4F-A4B9-6DB54CA23E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31436851" sldId="27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731464812" sldId="27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731464812" sldId="276"/>
            <ac:spMk id="24" creationId="{759F36B5-0414-1049-84AF-F91B1D1EE8C7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491" v="504" actId="2696"/>
        <pc:sldMkLst>
          <pc:docMk/>
          <pc:sldMk cId="2785031238" sldId="27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4" creationId="{759F36B5-0414-1049-84AF-F91B1D1EE8C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5" creationId="{6E34D3E4-9386-CF49-8C1D-1B4AC2FEF33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8" creationId="{E90E363A-B0F3-CD4C-B8E2-9DC69F84939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9" creationId="{70D9E4BD-C385-A748-9E77-18A3D898E3C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66383087" sldId="27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6383087" sldId="277"/>
            <ac:spMk id="61" creationId="{C2AFBFD7-2F9A-4D4B-A478-5E703FDDE27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032" v="503" actId="2696"/>
        <pc:sldMkLst>
          <pc:docMk/>
          <pc:sldMk cId="2833103056" sldId="27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1" creationId="{C2AFBFD7-2F9A-4D4B-A478-5E703FDDE27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2" creationId="{57FB894D-9D27-A247-B1A6-4AE51486837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6" creationId="{D46B3423-A3E0-0C4B-96F3-9404175B2D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7" creationId="{613463CE-198E-A14F-8EA8-AE74CF17927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270220" sldId="277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36114595" sldId="28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36114595" sldId="280"/>
            <ac:spMk id="17" creationId="{11CC8A1E-BC7F-4647-A05F-50E57F2A7C6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8.941" v="451" actId="2696"/>
        <pc:sldMkLst>
          <pc:docMk/>
          <pc:sldMk cId="3476345677" sldId="28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7" creationId="{11CC8A1E-BC7F-4647-A05F-50E57F2A7C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8" creationId="{9E02BFEC-8318-6045-BA66-CDA1A643A61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7" creationId="{07FF1D31-52E4-8F41-B910-26EE779DED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8" creationId="{BAD9C935-A57B-D04C-A415-82291C7422F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217920703" sldId="28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827015536" sldId="28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27015536" sldId="281"/>
            <ac:spMk id="55" creationId="{3070EB66-7C1D-554F-B4F8-460F106EB491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705" v="450" actId="2696"/>
        <pc:sldMkLst>
          <pc:docMk/>
          <pc:sldMk cId="2366007434" sldId="281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2" creationId="{0ADE8DB4-8FE8-7C47-AC40-5EEB4FC49198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3" creationId="{9010C543-3029-8B4F-834C-251CCB3573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5" creationId="{3070EB66-7C1D-554F-B4F8-460F106EB4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6" creationId="{A53F2323-5A40-9C4E-89A9-739B444D004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42039" creationId="{F4875458-D921-3C42-9C38-64DE6C0A73ED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58028039" sldId="281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1213365" sldId="28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213365" sldId="282"/>
            <ac:spMk id="48" creationId="{5CA8A13A-76FE-204A-8E84-35B422BD37D2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592" v="449" actId="2696"/>
        <pc:sldMkLst>
          <pc:docMk/>
          <pc:sldMk cId="1989358658" sldId="282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2" creationId="{95DE6A2E-C353-8B4E-A371-5E5C2799AE8F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3" creationId="{91AB8E27-1F45-D440-B9D4-A28B205402C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8" creationId="{5CA8A13A-76FE-204A-8E84-35B422BD37D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9" creationId="{5E710828-6999-F442-94D5-545CD360B61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3056" creationId="{B4563DD8-5DB2-D64B-8315-E3C997EA027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65817636" sldId="282"/>
        </pc:sldMkLst>
      </pc:sldChg>
      <pc:sldChg chg="modSp add del mod chgLayout">
        <pc:chgData name="Khattab, Sherif" userId="c83b1e15-36f3-4f46-aceb-05aac24c545e" providerId="ADAL" clId="{BC8551F7-F333-DF49-B8A6-4BBA7E0DFE2D}" dt="2021-03-09T15:21:17.427" v="444" actId="2696"/>
        <pc:sldMkLst>
          <pc:docMk/>
          <pc:sldMk cId="2447986242" sldId="28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" creationId="{65EEFF2D-E516-1945-BC72-4C19AFD4DAA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5" creationId="{62A604FC-65E3-F545-B6F0-1D8C0FD3C3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6" creationId="{BCED4FF8-F6B7-854E-B11B-B1299FABD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7" creationId="{859CA027-4DFA-DC4D-846A-1B2A51C664C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50165450" sldId="28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50165450" sldId="283"/>
            <ac:spMk id="4" creationId="{65EEFF2D-E516-1945-BC72-4C19AFD4DAA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952582" sldId="28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395211604" sldId="284"/>
        </pc:sldMkLst>
      </pc:sldChg>
      <pc:sldChg chg="modSp add del mod chgLayout">
        <pc:chgData name="Khattab, Sherif" userId="c83b1e15-36f3-4f46-aceb-05aac24c545e" providerId="ADAL" clId="{BC8551F7-F333-DF49-B8A6-4BBA7E0DFE2D}" dt="2021-03-09T15:21:17.372" v="443" actId="2696"/>
        <pc:sldMkLst>
          <pc:docMk/>
          <pc:sldMk cId="1547612067" sldId="28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3" creationId="{040A2820-3F5C-914B-9CD3-0E2B7ED4C7B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4" creationId="{A222AFBE-40DE-A441-9C04-27D00C13B5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79" creationId="{FDAD25FE-388D-BC45-A370-11171EE2C58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80" creationId="{680B4546-F2AE-7A4B-9489-77A04A5EE30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949321754" sldId="28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49321754" sldId="284"/>
            <ac:spMk id="23" creationId="{040A2820-3F5C-914B-9CD3-0E2B7ED4C7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24028409" sldId="28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616359382" sldId="28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16359382" sldId="285"/>
            <ac:spMk id="4" creationId="{148EDC61-FA6C-D54F-8609-BEF99361E629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7.097" v="442" actId="2696"/>
        <pc:sldMkLst>
          <pc:docMk/>
          <pc:sldMk cId="2326737287" sldId="28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" creationId="{148EDC61-FA6C-D54F-8609-BEF99361E62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5" creationId="{E3C024A9-F851-A648-B82B-4E015FC2F8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4" creationId="{383A83AC-B41C-8B4D-A52F-0D9D1A97D1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5" creationId="{E136B452-F50D-C64E-AC4B-55BDAA260F7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6.985" v="441" actId="2696"/>
        <pc:sldMkLst>
          <pc:docMk/>
          <pc:sldMk cId="1093118900" sldId="28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" creationId="{2E015DEC-B4B1-2945-AD36-35937445080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5" creationId="{569F3FA2-D603-344C-8702-87CFEAB81A7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8" creationId="{66FBDCE9-F4FB-AB4F-B90D-EFB680AB64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9" creationId="{FB210B6F-E62B-E643-91CC-C8E449D489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045172050" sldId="286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470824588" sldId="28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0824588" sldId="286"/>
            <ac:spMk id="4" creationId="{2E015DEC-B4B1-2945-AD36-35937445080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601442099" sldId="287"/>
        </pc:sldMkLst>
      </pc:sldChg>
      <pc:sldChg chg="modSp add del mod chgLayout">
        <pc:chgData name="Khattab, Sherif" userId="c83b1e15-36f3-4f46-aceb-05aac24c545e" providerId="ADAL" clId="{BC8551F7-F333-DF49-B8A6-4BBA7E0DFE2D}" dt="2021-03-09T15:21:18.451" v="448" actId="2696"/>
        <pc:sldMkLst>
          <pc:docMk/>
          <pc:sldMk cId="2112976756" sldId="28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1" creationId="{A5BFC97F-4AE6-7344-BA26-EBD50D951F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2" creationId="{C26038B4-F6C8-B548-AE10-9AC88FE0C5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3" creationId="{92F996F9-41A5-1E4F-8A71-56930189F98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4" creationId="{CF02A81A-251A-9845-8098-78F4F58F3C5A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753278460" sldId="28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753278460" sldId="287"/>
            <ac:spMk id="71" creationId="{A5BFC97F-4AE6-7344-BA26-EBD50D951F3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730254086" sldId="28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30254086" sldId="288"/>
            <ac:spMk id="4" creationId="{C462BEB7-B7D7-9E42-AF26-7340B38BBC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522792431" sldId="288"/>
        </pc:sldMkLst>
      </pc:sldChg>
      <pc:sldChg chg="modSp add del mod chgLayout">
        <pc:chgData name="Khattab, Sherif" userId="c83b1e15-36f3-4f46-aceb-05aac24c545e" providerId="ADAL" clId="{BC8551F7-F333-DF49-B8A6-4BBA7E0DFE2D}" dt="2021-03-09T15:21:17.998" v="447" actId="2696"/>
        <pc:sldMkLst>
          <pc:docMk/>
          <pc:sldMk cId="4126516199" sldId="28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4" creationId="{C462BEB7-B7D7-9E42-AF26-7340B38BBC5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" creationId="{82841C8E-EF71-3342-8263-0011A8577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8" creationId="{C86020A2-4284-7D4C-A213-10EE010A9F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9" creationId="{D631BDEF-CA93-954B-B2AD-C75918D616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32103208" sldId="289"/>
        </pc:sldMkLst>
      </pc:sldChg>
      <pc:sldChg chg="modSp add del mod chgLayout">
        <pc:chgData name="Khattab, Sherif" userId="c83b1e15-36f3-4f46-aceb-05aac24c545e" providerId="ADAL" clId="{BC8551F7-F333-DF49-B8A6-4BBA7E0DFE2D}" dt="2021-03-09T15:21:17.953" v="446" actId="2696"/>
        <pc:sldMkLst>
          <pc:docMk/>
          <pc:sldMk cId="1541481693" sldId="28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3" creationId="{A8EDC9CB-1C47-C845-BC1F-9E9691475B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4" creationId="{3847CA77-E2D5-DE4D-B157-7E4B104DF8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4" creationId="{2730052A-2D99-3744-B09E-DAFE150A72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5" creationId="{8F62DC9E-4348-5945-B8AF-BEC3D59DDC1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50170092" sldId="28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50170092" sldId="289"/>
            <ac:spMk id="13" creationId="{A8EDC9CB-1C47-C845-BC1F-9E9691475B7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854989116" sldId="290"/>
        </pc:sldMkLst>
      </pc:sldChg>
      <pc:sldChg chg="addSp delSp modSp add del mod chgLayout">
        <pc:chgData name="Khattab, Sherif" userId="c83b1e15-36f3-4f46-aceb-05aac24c545e" providerId="ADAL" clId="{BC8551F7-F333-DF49-B8A6-4BBA7E0DFE2D}" dt="2021-03-09T15:21:17.869" v="445" actId="2696"/>
        <pc:sldMkLst>
          <pc:docMk/>
          <pc:sldMk cId="1862550954" sldId="290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2" creationId="{9D1AEDFE-1E83-4744-BAC0-CDC6F10DE256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3" creationId="{E9CBC1F6-B409-DB4E-9D13-57FA4C36D2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3" creationId="{AB0BD055-4A34-CF4E-8605-2309EE6966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4" creationId="{9EBE2200-50E9-FE44-B92C-9F63C605E80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2232" creationId="{632FEAE1-AB80-CA43-8496-99E0413E0845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86868998" sldId="29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86868998" sldId="290"/>
            <ac:spMk id="53" creationId="{AB0BD055-4A34-CF4E-8605-2309EE696606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05350533" sldId="29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5350533" sldId="292"/>
            <ac:spMk id="4" creationId="{D8914E21-DD4E-E043-B65F-15D6AFB672C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10710663" sldId="292"/>
        </pc:sldMkLst>
      </pc:sldChg>
      <pc:sldChg chg="modSp add del mod chgLayout">
        <pc:chgData name="Khattab, Sherif" userId="c83b1e15-36f3-4f46-aceb-05aac24c545e" providerId="ADAL" clId="{BC8551F7-F333-DF49-B8A6-4BBA7E0DFE2D}" dt="2021-03-09T15:21:16.929" v="440" actId="2696"/>
        <pc:sldMkLst>
          <pc:docMk/>
          <pc:sldMk cId="1161813218" sldId="29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4" creationId="{D8914E21-DD4E-E043-B65F-15D6AFB672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" creationId="{D5FBD289-DBE9-4641-8C27-D21A5EE8A6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6" creationId="{375C2356-6ADE-FC4E-9BA3-8B2755AC7C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7" creationId="{6BA541B7-55A3-F84D-8725-48D8A5D033F6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6.873" v="439" actId="2696"/>
        <pc:sldMkLst>
          <pc:docMk/>
          <pc:sldMk cId="994348194" sldId="293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2" creationId="{FE5442DA-9015-F14F-A706-BD78569B3D01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3" creationId="{FEE50028-4F54-EE47-87CF-0CC94B71C15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1" creationId="{605B1666-9B68-7B4A-ABBD-04BFFCD7E96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2" creationId="{6390229D-8363-5241-97CB-7A4F53107A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5302" creationId="{9A98075C-C04F-D646-B051-5A86408425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418159" sldId="293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4192540569" sldId="29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192540569" sldId="293"/>
            <ac:spMk id="51" creationId="{605B1666-9B68-7B4A-ABBD-04BFFCD7E96F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2.582" v="502" actId="2696"/>
        <pc:sldMkLst>
          <pc:docMk/>
          <pc:sldMk cId="523001465" sldId="29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5" creationId="{E11F4B18-8147-7E43-9F98-27ABF884DD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6" creationId="{87D4C29E-4AD8-EC4F-AA7C-4709110FD3A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6" creationId="{061C996D-34FC-3240-B0D4-54B01ACAF8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7" creationId="{96A41932-A504-E242-A393-7977BB16E26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178444692" sldId="29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178444692" sldId="294"/>
            <ac:spMk id="15" creationId="{E11F4B18-8147-7E43-9F98-27ABF884DDC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073533" sldId="29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0282877" sldId="29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0282877" sldId="296"/>
            <ac:spMk id="4" creationId="{DC995CA8-8DE2-CE4D-B6B0-B8623774ECD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4151404" sldId="296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491" v="438" actId="2696"/>
        <pc:sldMkLst>
          <pc:docMk/>
          <pc:sldMk cId="3966262980" sldId="29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4" creationId="{DC995CA8-8DE2-CE4D-B6B0-B8623774ECD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" creationId="{33CD24D7-B73A-8E4A-8785-EEB35F9105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4" creationId="{B16C0CFF-4218-7D46-AC92-F290564436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5" creationId="{23591D88-79F7-9541-85D0-6E1923327BB5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373" v="437" actId="2696"/>
        <pc:sldMkLst>
          <pc:docMk/>
          <pc:sldMk cId="807097972" sldId="29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4" creationId="{329CD28B-4CF0-3248-91AD-D0156E0175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5" creationId="{1BC04F91-41FA-4D41-AFA3-F17AF2E5259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8" creationId="{4C1A1A27-50CB-4646-B9F0-8F9B51BE06E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9" creationId="{70BA9A28-79C4-B842-A17D-1B04CBB8D30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99687417" sldId="29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99687417" sldId="297"/>
            <ac:spMk id="4" creationId="{329CD28B-4CF0-3248-91AD-D0156E01754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96686006" sldId="297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99762591" sldId="29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38076012" sldId="29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38076012" sldId="298"/>
            <ac:spMk id="4" creationId="{AB0BC469-8EE4-1345-BFA5-EF4EE46DB062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38076012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221" v="436" actId="2696"/>
        <pc:sldMkLst>
          <pc:docMk/>
          <pc:sldMk cId="3587277899" sldId="29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4" creationId="{AB0BC469-8EE4-1345-BFA5-EF4EE46DB0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5" creationId="{7B68F01D-F71D-B947-9B17-3C4D442B319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2" creationId="{E4D440DA-5E43-0A43-91F2-8343959653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77" v="435" actId="2696"/>
        <pc:sldMkLst>
          <pc:docMk/>
          <pc:sldMk cId="1101676549" sldId="29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4" creationId="{15C7EF66-19BF-B44A-A0B6-FA8D0532F2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5" creationId="{7859BAD0-46D9-1B46-87C1-4F78898B9BF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6" creationId="{FE63BB62-EBCA-9C42-BA00-58054044DCF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7" creationId="{A67BE0AD-391A-2647-AC33-68B46627EEC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247554447" sldId="29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47554447" sldId="299"/>
            <ac:spMk id="4" creationId="{15C7EF66-19BF-B44A-A0B6-FA8D0532F2A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537317818" sldId="299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77643562" sldId="30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77643562" sldId="300"/>
            <ac:spMk id="23" creationId="{F4D29084-1026-E54B-BF3E-E7E6CBF47B9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28" v="434" actId="2696"/>
        <pc:sldMkLst>
          <pc:docMk/>
          <pc:sldMk cId="2575481131" sldId="30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3" creationId="{F4D29084-1026-E54B-BF3E-E7E6CBF47B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4" creationId="{FB02C6B2-C0CE-C94C-BFC1-03608A708BE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0" creationId="{1A5EF7B0-C34D-4D4F-A329-2E404543BB7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1" creationId="{9F9D7E68-5785-B54D-8B78-AD97AB85F30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011171885" sldId="300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7129254" sldId="301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032" v="433" actId="2696"/>
        <pc:sldMkLst>
          <pc:docMk/>
          <pc:sldMk cId="2533626735" sldId="30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4" creationId="{091F4296-004E-CE49-AAFA-55B15C5F45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5" creationId="{B998CABE-41D9-634C-8409-C508A8ED69C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4" creationId="{3CBDB83A-640E-3A4F-937E-45C10DDE66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5" creationId="{8B281096-3FF6-BA4A-B6AD-D2C747648A6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327155135" sldId="30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327155135" sldId="301"/>
            <ac:spMk id="24" creationId="{091F4296-004E-CE49-AAFA-55B15C5F45C4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29695282" sldId="30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29695282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729695282" sldId="302"/>
            <ac:spMk id="65539" creationId="{1743E249-B634-F84F-8890-BC07F8AC8CD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687" v="432" actId="2696"/>
        <pc:sldMkLst>
          <pc:docMk/>
          <pc:sldMk cId="3635172108" sldId="30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4" creationId="{5FF29D30-1BC8-214D-8C77-0015442872E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5" creationId="{181DA452-B6E5-384A-8270-6D22C22C97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8" creationId="{0FA8CCE5-70A1-D741-A33A-3E05081E47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9" creationId="{1743E249-B634-F84F-8890-BC07F8AC8CD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25943932" sldId="30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550" v="431" actId="2696"/>
        <pc:sldMkLst>
          <pc:docMk/>
          <pc:sldMk cId="1928348446" sldId="30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4" creationId="{E92F30EE-CE36-0547-8017-ED02DDC868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5" creationId="{5B8365AF-67AB-2F4C-9202-A343610B29E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2" creationId="{8381C4D7-7A71-FF4B-8A81-A6CE4BCC00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3" creationId="{DCA6B586-27BD-9340-845C-D7720A3F92DA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27516172" sldId="30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27516172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27516172" sldId="303"/>
            <ac:spMk id="66563" creationId="{DCA6B586-27BD-9340-845C-D7720A3F92D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75313416" sldId="30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485301007" sldId="30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15038693" sldId="30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5038693" sldId="304"/>
            <ac:spMk id="55" creationId="{66C99394-0F40-314C-B56B-DE6569C19673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353" v="430" actId="2696"/>
        <pc:sldMkLst>
          <pc:docMk/>
          <pc:sldMk cId="3313100883" sldId="30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5" creationId="{66C99394-0F40-314C-B56B-DE6569C1967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6" creationId="{9B05387C-06AC-824A-907F-B54D48774C9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6" creationId="{64D0ABAB-B4DF-1948-B986-C5E2D20075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7" creationId="{BD136614-4568-8442-B28F-00133603800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638473689" sldId="30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237" v="429" actId="2696"/>
        <pc:sldMkLst>
          <pc:docMk/>
          <pc:sldMk cId="941462347" sldId="30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4" creationId="{B9869718-6FB0-9941-82B1-4B59A4DE8E5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5" creationId="{49510CEA-B4CC-7446-A104-8C3218D4D74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0" creationId="{15E18E49-F169-784B-B04A-AC343EDD82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1" creationId="{B733C6B2-F4AA-8A40-9EB2-C636662E40D8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546630543" sldId="30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546630543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546630543" sldId="305"/>
            <ac:spMk id="68611" creationId="{B733C6B2-F4AA-8A40-9EB2-C636662E40D8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090" v="428" actId="2696"/>
        <pc:sldMkLst>
          <pc:docMk/>
          <pc:sldMk cId="1287064345" sldId="30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7" creationId="{A8397ACB-E0F4-FE42-BFD3-36927CFF186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8" creationId="{98146C4D-B898-AA4F-959B-64D625A995F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4" creationId="{165450AE-581B-4D4F-B4B0-80B34B6CD4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5" creationId="{1EA3765E-DA51-9E4A-B6A8-17C825B47DE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97864826" sldId="30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97864826" sldId="306"/>
            <ac:spMk id="7" creationId="{A8397ACB-E0F4-FE42-BFD3-36927CFF186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275314897" sldId="306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10140743" sldId="30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65746683" sldId="30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6574668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65746683" sldId="307"/>
            <ac:spMk id="70658" creationId="{51232B28-397F-FD45-89DD-5AE99EC4BEEB}"/>
          </ac:spMkLst>
        </pc:spChg>
      </pc:sldChg>
      <pc:sldChg chg="addSp modSp add del mod modTransition chgLayout">
        <pc:chgData name="Khattab, Sherif" userId="c83b1e15-36f3-4f46-aceb-05aac24c545e" providerId="ADAL" clId="{BC8551F7-F333-DF49-B8A6-4BBA7E0DFE2D}" dt="2021-03-09T15:21:14.899" v="427" actId="2696"/>
        <pc:sldMkLst>
          <pc:docMk/>
          <pc:sldMk cId="3711219599" sldId="307"/>
        </pc:sldMkLst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2" creationId="{4E3206B0-D2C3-4246-9DAC-C11E71B5DDB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4" creationId="{752F9353-BB1A-C042-AF8D-874DAD8B04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5" creationId="{7EB6E2E2-B699-B943-A3EF-83569EFBEBB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70658" creationId="{51232B28-397F-FD45-89DD-5AE99EC4BEEB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847" v="426" actId="2696"/>
        <pc:sldMkLst>
          <pc:docMk/>
          <pc:sldMk cId="935550977" sldId="32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1" creationId="{7DE61244-624F-224D-B913-B6BEB9108FB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2" creationId="{A1319276-E0EB-6A41-B9E8-AF0DB3A0E9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86018" creationId="{FFC024A6-AFCF-4E49-B85D-185FD647B85B}"/>
          </ac:spMkLst>
        </pc:spChg>
        <pc:graphicFrameChg chg="mod ord modGraphic">
          <ac:chgData name="Khattab, Sherif" userId="c83b1e15-36f3-4f46-aceb-05aac24c545e" providerId="ADAL" clId="{BC8551F7-F333-DF49-B8A6-4BBA7E0DFE2D}" dt="2021-03-09T15:19:30.109" v="410" actId="700"/>
          <ac:graphicFrameMkLst>
            <pc:docMk/>
            <pc:sldMk cId="935550977" sldId="322"/>
            <ac:graphicFrameMk id="86019" creationId="{C40C6EF8-B406-FD4C-B771-14CD35031001}"/>
          </ac:graphicFrameMkLst>
        </pc:graphicFrame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361461216" sldId="32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361461216" sldId="322"/>
            <ac:spMk id="41" creationId="{7DE61244-624F-224D-B913-B6BEB9108FB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50368142" sldId="322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2650222" sldId="32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2650222" sldId="323"/>
            <ac:spMk id="4" creationId="{E753EC89-1EB2-2544-B99B-802A30867E26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769" v="425" actId="2696"/>
        <pc:sldMkLst>
          <pc:docMk/>
          <pc:sldMk cId="3214057726" sldId="32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4" creationId="{E753EC89-1EB2-2544-B99B-802A30867E2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5" creationId="{33897189-8D08-5343-A7CF-D51A354BD69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2" creationId="{E371AE6F-E86B-F340-8305-D7F3FA9763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3" creationId="{30CE7E06-A120-404E-B809-40A1D1A0CF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329139193" sldId="323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700" v="424" actId="2696"/>
        <pc:sldMkLst>
          <pc:docMk/>
          <pc:sldMk cId="1653522231" sldId="32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0" creationId="{10D9F2C4-A5AC-0442-9913-32D5CE205C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1" creationId="{02DF15F3-6E31-8A4F-AC02-F3862E88988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2" creationId="{497ED6D3-82F2-5648-AA96-0A2A24F11B5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3" creationId="{53F4F09E-AA95-2040-B94E-0F0A45585DD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76802990" sldId="32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6802990" sldId="324"/>
            <ac:spMk id="110" creationId="{10D9F2C4-A5AC-0442-9913-32D5CE205C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81558773" sldId="32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23357202" sldId="32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23357202" sldId="325"/>
            <ac:spMk id="125" creationId="{51B034F3-8E6A-6542-8405-5BB382E80D0A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393" v="423" actId="2696"/>
        <pc:sldMkLst>
          <pc:docMk/>
          <pc:sldMk cId="1538505610" sldId="32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5" creationId="{51B034F3-8E6A-6542-8405-5BB382E80D0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6" creationId="{3A0CF51B-CB3C-0D4E-9F9D-E133E7C5F17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1" creationId="{2A341B00-AD74-3A40-B7DA-14E951B21A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2" creationId="{61D708AF-D2A4-CC45-A024-D1C5ADF36B9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832034141" sldId="32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93" v="422" actId="2696"/>
        <pc:sldMkLst>
          <pc:docMk/>
          <pc:sldMk cId="343660050" sldId="32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4" creationId="{DAB91284-1D8B-204E-8583-15360BFEFC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5" creationId="{B4BE849E-C9F8-374C-94E0-A6FE4F532BB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4" creationId="{CEEC4CEE-B6D7-3C48-A7E8-E8CF479D74D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5" creationId="{24B7D955-836F-F443-88A5-4C4DB40B9C1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58021696" sldId="32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58021696" sldId="326"/>
            <ac:spMk id="4" creationId="{DAB91284-1D8B-204E-8583-15360BFEFCC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49946994" sldId="32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9711195" sldId="32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9711195" sldId="327"/>
            <ac:spMk id="292" creationId="{C13D240D-F0A0-3841-884C-711F5A23EC23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510547112" sldId="327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10" v="421" actId="2696"/>
        <pc:sldMkLst>
          <pc:docMk/>
          <pc:sldMk cId="1685933343" sldId="32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2" creationId="{C13D240D-F0A0-3841-884C-711F5A23EC2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3" creationId="{CBA3F80A-5F91-624A-998F-32AB96289A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8" creationId="{A308C4C6-FA8B-7242-BB54-6F696FC5E8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9" creationId="{F688453B-22BC-814A-8D07-64C996A806B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1228256" sldId="328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956" v="420" actId="2696"/>
        <pc:sldMkLst>
          <pc:docMk/>
          <pc:sldMk cId="789414794" sldId="32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4" creationId="{361C86D4-783D-9B4E-BB82-DDFF38B134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5" creationId="{A526DEC9-A78A-EA4B-8E5A-C8C9728661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2" creationId="{F600C797-217D-8C45-897E-6B19F8235E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3" creationId="{D610531E-62F6-F841-B62B-109FB5F50EC7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847394702" sldId="32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47394702" sldId="328"/>
            <ac:spMk id="4" creationId="{361C86D4-783D-9B4E-BB82-DDFF38B1349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9752380" sldId="32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791" v="419" actId="2696"/>
        <pc:sldMkLst>
          <pc:docMk/>
          <pc:sldMk cId="3582787523" sldId="32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4" creationId="{5300FDFC-A255-3447-AA90-9E768A85796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5" creationId="{B6E68AC1-5EB1-EE46-9CE8-D089590BBC4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6" creationId="{64B9863C-1574-3E49-9ABA-1103C42C5C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7" creationId="{3F280EAA-6EDD-1440-AE40-5E270DEC94E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76911232" sldId="32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76911232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98367991" sldId="47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18690417" sldId="48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4050025745" sldId="48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3252372" sldId="48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92110939" sldId="48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412671351" sldId="485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6669778" sldId="486"/>
        </pc:sldMkLst>
      </pc:sldChg>
      <pc:sldChg chg="modSp modAnim">
        <pc:chgData name="Khattab, Sherif" userId="c83b1e15-36f3-4f46-aceb-05aac24c545e" providerId="ADAL" clId="{BC8551F7-F333-DF49-B8A6-4BBA7E0DFE2D}" dt="2021-03-09T15:02:57.568" v="28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BC8551F7-F333-DF49-B8A6-4BBA7E0DFE2D}" dt="2021-03-09T15:02:57.568" v="2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22:25.876" v="484"/>
        <pc:sldMkLst>
          <pc:docMk/>
          <pc:sldMk cId="4202616107" sldId="500"/>
        </pc:sldMkLst>
        <pc:spChg chg="mod">
          <ac:chgData name="Khattab, Sherif" userId="c83b1e15-36f3-4f46-aceb-05aac24c545e" providerId="ADAL" clId="{BC8551F7-F333-DF49-B8A6-4BBA7E0DFE2D}" dt="2021-03-09T15:16:23.520" v="400" actId="403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BC8551F7-F333-DF49-B8A6-4BBA7E0DFE2D}" dt="2021-03-09T15:03:38.687" v="81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BC8551F7-F333-DF49-B8A6-4BBA7E0DFE2D}" dt="2021-03-09T15:03:38.687" v="81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BC8551F7-F333-DF49-B8A6-4BBA7E0DFE2D}" dt="2021-03-09T15:04:06.860" v="158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BC8551F7-F333-DF49-B8A6-4BBA7E0DFE2D}" dt="2021-03-09T15:04:06.860" v="15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16:14.200" v="386" actId="27636"/>
        <pc:sldMkLst>
          <pc:docMk/>
          <pc:sldMk cId="3106578269" sldId="548"/>
        </pc:sldMkLst>
        <pc:spChg chg="mod">
          <ac:chgData name="Khattab, Sherif" userId="c83b1e15-36f3-4f46-aceb-05aac24c545e" providerId="ADAL" clId="{BC8551F7-F333-DF49-B8A6-4BBA7E0DFE2D}" dt="2021-03-09T15:16:14.200" v="386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38775688" sldId="557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92593193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283012382" sldId="559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68515591" sldId="56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87194210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204705229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11359803" sldId="56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78700803" sldId="563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6780415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8814156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791947110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099529074" sldId="566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747732605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88662114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696933530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90924536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377651607" sldId="57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670379455" sldId="57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115630515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35879386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69318217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17878205" sldId="574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902699" sldId="57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488723801" sldId="57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CS/COE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0"/>
              <a:t>Sherif </a:t>
            </a:r>
            <a:r>
              <a:rPr lang="en-GB" altLang="en-US" sz="4000" dirty="0"/>
              <a:t>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>
                <a:solidFill>
                  <a:schemeClr val="tx1"/>
                </a:solidFill>
              </a:rPr>
              <a:t>(Some slides are from </a:t>
            </a:r>
            <a:r>
              <a:rPr lang="en-US" altLang="en-US" b="1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C51360CA-2FAF-A14C-A71F-1EF151A171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Checking the file system for consistency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0A94FC-67F9-1E43-B31C-52D8B7763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AAA88BF9-81A2-8448-A676-632D325DC8D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CS/COE 1550 – Operating Systems – Sherif Khattab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AFBA2658-7D5B-974B-B3E6-23789CF604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9CDC7FDD-2165-7845-9AB8-8BDEF06047FC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5844" name="Picture 4" descr="6-26">
            <a:extLst>
              <a:ext uri="{FF2B5EF4-FFF2-40B4-BE49-F238E27FC236}">
                <a16:creationId xmlns:a16="http://schemas.microsoft.com/office/drawing/2014/main" id="{C601D1DD-28D5-AF4D-A650-8D2F9EA07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22" y="2096409"/>
            <a:ext cx="9743581" cy="354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45" name="Text Box 5">
            <a:extLst>
              <a:ext uri="{FF2B5EF4-FFF2-40B4-BE49-F238E27FC236}">
                <a16:creationId xmlns:a16="http://schemas.microsoft.com/office/drawing/2014/main" id="{90812D24-5501-2A42-BA35-2A4034696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818" y="1763924"/>
            <a:ext cx="1617751" cy="4994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Consistent</a:t>
            </a:r>
          </a:p>
        </p:txBody>
      </p:sp>
      <p:sp>
        <p:nvSpPr>
          <p:cNvPr id="35846" name="Text Box 6">
            <a:extLst>
              <a:ext uri="{FF2B5EF4-FFF2-40B4-BE49-F238E27FC236}">
                <a16:creationId xmlns:a16="http://schemas.microsoft.com/office/drawing/2014/main" id="{BFDBAA9E-81AB-8047-AD96-A670C4638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1656" y="1763924"/>
            <a:ext cx="3219150" cy="4994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Missing (“lost”) block</a:t>
            </a:r>
          </a:p>
        </p:txBody>
      </p:sp>
      <p:sp>
        <p:nvSpPr>
          <p:cNvPr id="35847" name="Text Box 7">
            <a:extLst>
              <a:ext uri="{FF2B5EF4-FFF2-40B4-BE49-F238E27FC236}">
                <a16:creationId xmlns:a16="http://schemas.microsoft.com/office/drawing/2014/main" id="{D9427D31-1088-1744-B918-3EB20EC71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70" y="5543761"/>
            <a:ext cx="3805850" cy="4994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Duplicate block in free list</a:t>
            </a:r>
          </a:p>
        </p:txBody>
      </p:sp>
      <p:sp>
        <p:nvSpPr>
          <p:cNvPr id="35848" name="Text Box 8">
            <a:extLst>
              <a:ext uri="{FF2B5EF4-FFF2-40B4-BE49-F238E27FC236}">
                <a16:creationId xmlns:a16="http://schemas.microsoft.com/office/drawing/2014/main" id="{A539ADFA-CE60-E243-9978-69C3C26C1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4664" y="5543761"/>
            <a:ext cx="3958135" cy="4994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Duplicate block in two files</a:t>
            </a:r>
          </a:p>
        </p:txBody>
      </p:sp>
      <p:sp>
        <p:nvSpPr>
          <p:cNvPr id="35849" name="AutoShape 9">
            <a:extLst>
              <a:ext uri="{FF2B5EF4-FFF2-40B4-BE49-F238E27FC236}">
                <a16:creationId xmlns:a16="http://schemas.microsoft.com/office/drawing/2014/main" id="{6061E413-B682-704B-8166-818B5CC68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8287" y="2267902"/>
            <a:ext cx="251989" cy="1259946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6130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3CBDDEFB-3874-B045-AC62-0D674C39A8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File block cache data structures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27DE5A9-FDD7-494D-BFAB-595C129E1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1ACB8F50-46B4-C04F-84F3-11D895A9A2B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CS/COE 1550 – Operating Systems – Sherif Khattab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2BC6684-E82C-1146-B806-D0852DA986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F78F972-89CD-8341-973A-2B44FE789B85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6868" name="Picture 4" descr="6-27">
            <a:extLst>
              <a:ext uri="{FF2B5EF4-FFF2-40B4-BE49-F238E27FC236}">
                <a16:creationId xmlns:a16="http://schemas.microsoft.com/office/drawing/2014/main" id="{FCC1F48C-06DB-DA4F-9844-7F5B6E394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18" y="2183906"/>
            <a:ext cx="9619337" cy="332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452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5CBA1-09BD-114E-94C2-D7510DED2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(RAID)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0C64F-84A6-824C-B93E-BDAD327C3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important but RAID is a black box to me still. Looks like an easy google search </a:t>
            </a:r>
            <a:r>
              <a:rPr lang="en-US" dirty="0" err="1"/>
              <a:t>tho</a:t>
            </a:r>
            <a:endParaRPr lang="en-US" dirty="0"/>
          </a:p>
          <a:p>
            <a:r>
              <a:rPr lang="en-US" dirty="0"/>
              <a:t>how much slower is raid 1</a:t>
            </a:r>
          </a:p>
          <a:p>
            <a:r>
              <a:rPr lang="en-US" dirty="0"/>
              <a:t>RAID, parity, and stripes</a:t>
            </a:r>
          </a:p>
          <a:p>
            <a:r>
              <a:rPr lang="en-US" dirty="0"/>
              <a:t>So a RAID is a physical object, not a method?</a:t>
            </a:r>
          </a:p>
          <a:p>
            <a:r>
              <a:rPr lang="en-US" dirty="0"/>
              <a:t>How we access multiple disks in parallel in RAID?</a:t>
            </a:r>
          </a:p>
          <a:p>
            <a:r>
              <a:rPr lang="en-US" dirty="0"/>
              <a:t>Why do we need to keep track of parity in RAID schemes? What advantages does that give us?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335E26-F176-0944-992F-D0804275F04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3F3E5C-908E-1144-AA47-822D4D5EC0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12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23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16BF1-ABCB-1A4F-AA99-7F7156F4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(Parity)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94A82-51C9-274F-AFAF-0792D4E4A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confused about why parity is helpful in RAIDs, is it only for detecting errors (not preventing or fixing them)?</a:t>
            </a:r>
          </a:p>
          <a:p>
            <a:r>
              <a:rPr lang="en-US" dirty="0"/>
              <a:t>Doesn't parity end up taking a lot of space if it is able to recover from complex errors?</a:t>
            </a:r>
          </a:p>
          <a:p>
            <a:r>
              <a:rPr lang="en-US" dirty="0"/>
              <a:t>how does parity 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34DAC-EE50-6640-8AF7-6CAB71CAF8A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3275C1-904D-F34F-8776-89F850C09E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13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92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Project 4: 12/20 at </a:t>
            </a:r>
            <a:r>
              <a:rPr lang="en-US" b="1" dirty="0"/>
              <a:t>5:00 pm</a:t>
            </a:r>
            <a:endParaRPr lang="en-US" dirty="0"/>
          </a:p>
          <a:p>
            <a:pPr lvl="1"/>
            <a:r>
              <a:rPr lang="en-US" dirty="0"/>
              <a:t>Please check Canvas for the rest of the deadlines</a:t>
            </a:r>
          </a:p>
          <a:p>
            <a:r>
              <a:rPr lang="en-US" dirty="0"/>
              <a:t>Final Exam</a:t>
            </a:r>
          </a:p>
          <a:p>
            <a:pPr lvl="1"/>
            <a:r>
              <a:rPr lang="en-US" dirty="0"/>
              <a:t>In-person, paper-based, 110 minutes</a:t>
            </a:r>
          </a:p>
          <a:p>
            <a:pPr lvl="1"/>
            <a:r>
              <a:rPr lang="en-US" dirty="0"/>
              <a:t>Similar structure to the midterm</a:t>
            </a:r>
          </a:p>
          <a:p>
            <a:pPr lvl="1"/>
            <a:r>
              <a:rPr lang="en-US" dirty="0"/>
              <a:t>Non-cumulative</a:t>
            </a:r>
          </a:p>
          <a:p>
            <a:pPr lvl="1"/>
            <a:r>
              <a:rPr lang="en-US" dirty="0"/>
              <a:t>Study guide and practice exams</a:t>
            </a:r>
          </a:p>
          <a:p>
            <a:pPr lvl="1"/>
            <a:r>
              <a:rPr lang="en-US" dirty="0"/>
              <a:t>Date, time, and location as in PeopleSoft</a:t>
            </a:r>
          </a:p>
          <a:p>
            <a:r>
              <a:rPr lang="en-US" dirty="0"/>
              <a:t>Bonus opportunities</a:t>
            </a:r>
          </a:p>
          <a:p>
            <a:pPr lvl="1"/>
            <a:r>
              <a:rPr lang="en-US" dirty="0"/>
              <a:t>Bonus homework</a:t>
            </a:r>
          </a:p>
          <a:p>
            <a:pPr lvl="1"/>
            <a:r>
              <a:rPr lang="en-US" dirty="0"/>
              <a:t>Post-course test</a:t>
            </a:r>
          </a:p>
          <a:p>
            <a:pPr lvl="1"/>
            <a:r>
              <a:rPr lang="en-US" dirty="0"/>
              <a:t>OMET bonus (response rate &gt;= 80%)</a:t>
            </a:r>
          </a:p>
          <a:p>
            <a:pPr lvl="2"/>
            <a:r>
              <a:rPr lang="en-US" dirty="0"/>
              <a:t>Currently at 17% (MW) and 48% (</a:t>
            </a:r>
            <a:r>
              <a:rPr lang="en-US" dirty="0" err="1"/>
              <a:t>TuTh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023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CB2F5-C55B-1B4A-B417-64A6B5F16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</a:t>
            </a:r>
            <a:r>
              <a:rPr lang="en-US" dirty="0" err="1"/>
              <a:t>i</a:t>
            </a:r>
            <a:r>
              <a:rPr lang="en-US" dirty="0"/>
              <a:t>-node)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95FED-C6C1-7944-9556-872B89F2C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inode</a:t>
            </a:r>
            <a:r>
              <a:rPr lang="en-US" dirty="0"/>
              <a:t> indirection</a:t>
            </a:r>
          </a:p>
          <a:p>
            <a:r>
              <a:rPr lang="en-US" dirty="0"/>
              <a:t>so each process has an </a:t>
            </a:r>
            <a:r>
              <a:rPr lang="en-US" dirty="0" err="1"/>
              <a:t>inode</a:t>
            </a:r>
            <a:r>
              <a:rPr lang="en-US" dirty="0"/>
              <a:t>, but they're stored in a special part of the partition?</a:t>
            </a:r>
          </a:p>
          <a:p>
            <a:r>
              <a:rPr lang="en-US" dirty="0"/>
              <a:t>What are the </a:t>
            </a:r>
            <a:r>
              <a:rPr lang="en-US" dirty="0" err="1"/>
              <a:t>inodes</a:t>
            </a:r>
            <a:r>
              <a:rPr lang="en-US" dirty="0"/>
              <a:t> again, and the file system requires to know where the beginning is a lot of time. Where is that stored?</a:t>
            </a:r>
          </a:p>
          <a:p>
            <a:r>
              <a:rPr lang="en-US" dirty="0"/>
              <a:t>difference between index node and index block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18C8B-0BAD-294D-AF25-DE5AEEA9C14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3F15F9-07B5-0444-839A-1C82CDDD97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6538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FF747-C4B5-A049-90F5-DFCB1E895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Muddiest Points (Linked and File Allocation Table)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11207-613E-084B-94D5-7434097EB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can you tell which file is in each block for the file allocation table? Also can internal fragmentation still occur for both contiguous and linked allocation?</a:t>
            </a:r>
          </a:p>
          <a:p>
            <a:r>
              <a:rPr lang="en-US" dirty="0"/>
              <a:t>The array being used in linked allocation</a:t>
            </a:r>
          </a:p>
          <a:p>
            <a:r>
              <a:rPr lang="en-US" dirty="0"/>
              <a:t>The process of finding blocks in linked allocation</a:t>
            </a:r>
          </a:p>
          <a:p>
            <a:r>
              <a:rPr lang="en-US" dirty="0"/>
              <a:t>How FAT distinguishes the boundaries of different files?</a:t>
            </a:r>
          </a:p>
          <a:p>
            <a:r>
              <a:rPr lang="en-US" dirty="0"/>
              <a:t>Advantage of beginning vs end of block for mapping</a:t>
            </a:r>
          </a:p>
          <a:p>
            <a:r>
              <a:rPr lang="en-US" dirty="0"/>
              <a:t>in the FAT, what signifies the last block of a file?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1C8EF2-4CF8-A947-BB9A-C7F9C025B93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2F8453-1E30-A54D-8143-866FDACB19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3586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C6C76-39A8-C74E-B316-2B3E1F897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(Indexed Allocation)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3FE4A-40F4-E447-BF7D-45351F56E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transfer delay higher in indexed </a:t>
            </a:r>
            <a:r>
              <a:rPr lang="en-US" dirty="0" err="1"/>
              <a:t>alloc</a:t>
            </a:r>
            <a:r>
              <a:rPr lang="en-US" dirty="0"/>
              <a:t>?</a:t>
            </a:r>
          </a:p>
          <a:p>
            <a:r>
              <a:rPr lang="en-US" dirty="0"/>
              <a:t>When using index blocks, would there still be a 4 byte pointer to the </a:t>
            </a:r>
            <a:r>
              <a:rPr lang="en-US" dirty="0" err="1"/>
              <a:t>next_block</a:t>
            </a:r>
            <a:r>
              <a:rPr lang="en-US" dirty="0"/>
              <a:t> still?</a:t>
            </a:r>
          </a:p>
          <a:p>
            <a:r>
              <a:rPr lang="en-US" dirty="0"/>
              <a:t>calculating file size for indexed allocation</a:t>
            </a:r>
          </a:p>
          <a:p>
            <a:pPr lvl="1"/>
            <a:r>
              <a:rPr lang="en-US" dirty="0"/>
              <a:t>max file size calculation(why times file size at the end)</a:t>
            </a:r>
          </a:p>
          <a:p>
            <a:r>
              <a:rPr lang="en-US" dirty="0"/>
              <a:t>How is the index block accessed and updated when the file grows or shrinks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D61494-1169-324B-A481-E166C0948A5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D8CBAE-BC20-3A44-969C-1211714C2B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42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776A8-C7BD-3343-BC13-532E2DB68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(Misc. File Allocation)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64775-4F00-4949-A1A0-456BEC04A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contiguous allocation applications</a:t>
            </a:r>
          </a:p>
          <a:p>
            <a:r>
              <a:rPr lang="en-US" dirty="0"/>
              <a:t>Is contiguous allocation ever used in real world, or is it too inefficient in terms of speed?</a:t>
            </a:r>
          </a:p>
          <a:p>
            <a:r>
              <a:rPr lang="en-US" dirty="0"/>
              <a:t>Are the simpler filesystem approaches, contiguous for example, still useful when we have more optimized approaches?</a:t>
            </a:r>
          </a:p>
          <a:p>
            <a:r>
              <a:rPr lang="en-US" dirty="0"/>
              <a:t>Is the block system for read and writes and indexing strategies such as index blocks and FATs the same for SSDs?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1FE7C3-4FA0-1D47-BDCC-EB60D984BB0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ACAB78-0DCE-0842-A4C0-EACD266A5F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9521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34C935F7-1A20-1F46-AE93-901D501588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RAIDs, RAIDs, and more RAIDs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556621-1781-F744-811B-7FE263A51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" name="Footer Placeholder 2">
            <a:extLst>
              <a:ext uri="{FF2B5EF4-FFF2-40B4-BE49-F238E27FC236}">
                <a16:creationId xmlns:a16="http://schemas.microsoft.com/office/drawing/2014/main" id="{8123B85F-39DB-7448-8FF8-7A346A38BB6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CS/COE 1550 – Operating Systems – Sherif Khattab</a:t>
            </a:r>
          </a:p>
        </p:txBody>
      </p:sp>
      <p:sp>
        <p:nvSpPr>
          <p:cNvPr id="62" name="Slide Number Placeholder 3">
            <a:extLst>
              <a:ext uri="{FF2B5EF4-FFF2-40B4-BE49-F238E27FC236}">
                <a16:creationId xmlns:a16="http://schemas.microsoft.com/office/drawing/2014/main" id="{AE17F9F1-0D10-0F42-A92D-FF5160587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97389BE5-7A30-8243-8B50-40B60DE2818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352" name="AutoShape 56">
            <a:extLst>
              <a:ext uri="{FF2B5EF4-FFF2-40B4-BE49-F238E27FC236}">
                <a16:creationId xmlns:a16="http://schemas.microsoft.com/office/drawing/2014/main" id="{41B306DB-B5BE-F94F-B88C-40C6E38C1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355" y="6383725"/>
            <a:ext cx="755968" cy="419982"/>
          </a:xfrm>
          <a:prstGeom prst="can">
            <a:avLst>
              <a:gd name="adj" fmla="val 25000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56" name="AutoShape 60">
            <a:extLst>
              <a:ext uri="{FF2B5EF4-FFF2-40B4-BE49-F238E27FC236}">
                <a16:creationId xmlns:a16="http://schemas.microsoft.com/office/drawing/2014/main" id="{DABF2C8A-EAA9-5347-9E84-F650C384B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355" y="6047739"/>
            <a:ext cx="755968" cy="419982"/>
          </a:xfrm>
          <a:prstGeom prst="can">
            <a:avLst>
              <a:gd name="adj" fmla="val 25000"/>
            </a:avLst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58" name="AutoShape 62" descr="Wide upward diagonal">
            <a:extLst>
              <a:ext uri="{FF2B5EF4-FFF2-40B4-BE49-F238E27FC236}">
                <a16:creationId xmlns:a16="http://schemas.microsoft.com/office/drawing/2014/main" id="{FAE69BDE-3619-F844-82E6-A274738C0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449" y="6383725"/>
            <a:ext cx="755968" cy="419982"/>
          </a:xfrm>
          <a:prstGeom prst="can">
            <a:avLst>
              <a:gd name="adj" fmla="val 2500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02" name="AutoShape 6">
            <a:extLst>
              <a:ext uri="{FF2B5EF4-FFF2-40B4-BE49-F238E27FC236}">
                <a16:creationId xmlns:a16="http://schemas.microsoft.com/office/drawing/2014/main" id="{8270ACAA-9544-2C4D-B431-60E142367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96" y="2435895"/>
            <a:ext cx="755968" cy="419982"/>
          </a:xfrm>
          <a:prstGeom prst="can">
            <a:avLst>
              <a:gd name="adj" fmla="val 25000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01" name="AutoShape 5">
            <a:extLst>
              <a:ext uri="{FF2B5EF4-FFF2-40B4-BE49-F238E27FC236}">
                <a16:creationId xmlns:a16="http://schemas.microsoft.com/office/drawing/2014/main" id="{1DFD07B3-47A4-6B45-A1FD-80ABA21A9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96" y="2099909"/>
            <a:ext cx="755968" cy="419982"/>
          </a:xfrm>
          <a:prstGeom prst="can">
            <a:avLst>
              <a:gd name="adj" fmla="val 25000"/>
            </a:avLst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00" name="AutoShape 4">
            <a:extLst>
              <a:ext uri="{FF2B5EF4-FFF2-40B4-BE49-F238E27FC236}">
                <a16:creationId xmlns:a16="http://schemas.microsoft.com/office/drawing/2014/main" id="{2E67DD2E-6FAA-8340-87C9-2A695C033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96" y="1763924"/>
            <a:ext cx="755968" cy="419982"/>
          </a:xfrm>
          <a:prstGeom prst="can">
            <a:avLst>
              <a:gd name="adj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strip</a:t>
            </a:r>
          </a:p>
        </p:txBody>
      </p:sp>
      <p:sp>
        <p:nvSpPr>
          <p:cNvPr id="55303" name="AutoShape 7">
            <a:extLst>
              <a:ext uri="{FF2B5EF4-FFF2-40B4-BE49-F238E27FC236}">
                <a16:creationId xmlns:a16="http://schemas.microsoft.com/office/drawing/2014/main" id="{0F5C80F8-BF16-DF4C-81DD-092D35B75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449" y="2435895"/>
            <a:ext cx="755968" cy="419982"/>
          </a:xfrm>
          <a:prstGeom prst="can">
            <a:avLst>
              <a:gd name="adj" fmla="val 25000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04" name="AutoShape 8">
            <a:extLst>
              <a:ext uri="{FF2B5EF4-FFF2-40B4-BE49-F238E27FC236}">
                <a16:creationId xmlns:a16="http://schemas.microsoft.com/office/drawing/2014/main" id="{F143E7CF-B0B8-E648-AAD7-ABBF486CB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449" y="2099909"/>
            <a:ext cx="755968" cy="419982"/>
          </a:xfrm>
          <a:prstGeom prst="can">
            <a:avLst>
              <a:gd name="adj" fmla="val 25000"/>
            </a:avLst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05" name="AutoShape 9">
            <a:extLst>
              <a:ext uri="{FF2B5EF4-FFF2-40B4-BE49-F238E27FC236}">
                <a16:creationId xmlns:a16="http://schemas.microsoft.com/office/drawing/2014/main" id="{5D60774E-553E-2248-B75C-747DA2D86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449" y="1763924"/>
            <a:ext cx="755968" cy="419982"/>
          </a:xfrm>
          <a:prstGeom prst="can">
            <a:avLst>
              <a:gd name="adj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strip</a:t>
            </a:r>
          </a:p>
        </p:txBody>
      </p:sp>
      <p:sp>
        <p:nvSpPr>
          <p:cNvPr id="55306" name="AutoShape 10">
            <a:extLst>
              <a:ext uri="{FF2B5EF4-FFF2-40B4-BE49-F238E27FC236}">
                <a16:creationId xmlns:a16="http://schemas.microsoft.com/office/drawing/2014/main" id="{A2AF8D63-1605-8C47-8F47-122DE3C52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0402" y="2435895"/>
            <a:ext cx="755968" cy="419982"/>
          </a:xfrm>
          <a:prstGeom prst="can">
            <a:avLst>
              <a:gd name="adj" fmla="val 25000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07" name="AutoShape 11">
            <a:extLst>
              <a:ext uri="{FF2B5EF4-FFF2-40B4-BE49-F238E27FC236}">
                <a16:creationId xmlns:a16="http://schemas.microsoft.com/office/drawing/2014/main" id="{054FB10A-D6DD-2549-82F2-BF1125DC8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0402" y="2099909"/>
            <a:ext cx="755968" cy="419982"/>
          </a:xfrm>
          <a:prstGeom prst="can">
            <a:avLst>
              <a:gd name="adj" fmla="val 25000"/>
            </a:avLst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08" name="AutoShape 12">
            <a:extLst>
              <a:ext uri="{FF2B5EF4-FFF2-40B4-BE49-F238E27FC236}">
                <a16:creationId xmlns:a16="http://schemas.microsoft.com/office/drawing/2014/main" id="{F892DF20-0B93-984F-B94F-658928314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0402" y="1763924"/>
            <a:ext cx="755968" cy="419982"/>
          </a:xfrm>
          <a:prstGeom prst="can">
            <a:avLst>
              <a:gd name="adj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09" name="AutoShape 13">
            <a:extLst>
              <a:ext uri="{FF2B5EF4-FFF2-40B4-BE49-F238E27FC236}">
                <a16:creationId xmlns:a16="http://schemas.microsoft.com/office/drawing/2014/main" id="{0B8E5095-70C8-844F-B4E3-A8CBD4344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355" y="2435895"/>
            <a:ext cx="755968" cy="419982"/>
          </a:xfrm>
          <a:prstGeom prst="can">
            <a:avLst>
              <a:gd name="adj" fmla="val 25000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10" name="AutoShape 14">
            <a:extLst>
              <a:ext uri="{FF2B5EF4-FFF2-40B4-BE49-F238E27FC236}">
                <a16:creationId xmlns:a16="http://schemas.microsoft.com/office/drawing/2014/main" id="{7CE55714-55FB-D948-9C33-679705295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355" y="2099909"/>
            <a:ext cx="755968" cy="419982"/>
          </a:xfrm>
          <a:prstGeom prst="can">
            <a:avLst>
              <a:gd name="adj" fmla="val 25000"/>
            </a:avLst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11" name="AutoShape 15">
            <a:extLst>
              <a:ext uri="{FF2B5EF4-FFF2-40B4-BE49-F238E27FC236}">
                <a16:creationId xmlns:a16="http://schemas.microsoft.com/office/drawing/2014/main" id="{F491614B-2306-5649-AD65-9AD553845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355" y="1763924"/>
            <a:ext cx="755968" cy="419982"/>
          </a:xfrm>
          <a:prstGeom prst="can">
            <a:avLst>
              <a:gd name="adj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12" name="AutoShape 16">
            <a:extLst>
              <a:ext uri="{FF2B5EF4-FFF2-40B4-BE49-F238E27FC236}">
                <a16:creationId xmlns:a16="http://schemas.microsoft.com/office/drawing/2014/main" id="{40C3470E-E335-334A-BB34-80E622648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504" y="1763924"/>
            <a:ext cx="4367812" cy="419982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ED181E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13" name="Text Box 17">
            <a:extLst>
              <a:ext uri="{FF2B5EF4-FFF2-40B4-BE49-F238E27FC236}">
                <a16:creationId xmlns:a16="http://schemas.microsoft.com/office/drawing/2014/main" id="{64635175-22CD-C249-9E92-9C117BECC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2247" y="1511935"/>
            <a:ext cx="859531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Stripe</a:t>
            </a:r>
          </a:p>
        </p:txBody>
      </p:sp>
      <p:cxnSp>
        <p:nvCxnSpPr>
          <p:cNvPr id="55314" name="AutoShape 18">
            <a:extLst>
              <a:ext uri="{FF2B5EF4-FFF2-40B4-BE49-F238E27FC236}">
                <a16:creationId xmlns:a16="http://schemas.microsoft.com/office/drawing/2014/main" id="{FE29C055-3E3B-C54E-81A6-D0ECD2F89659}"/>
              </a:ext>
            </a:extLst>
          </p:cNvPr>
          <p:cNvCxnSpPr>
            <a:cxnSpLocks noChangeShapeType="1"/>
            <a:stCxn id="55313" idx="1"/>
            <a:endCxn id="55312" idx="3"/>
          </p:cNvCxnSpPr>
          <p:nvPr/>
        </p:nvCxnSpPr>
        <p:spPr bwMode="auto">
          <a:xfrm rot="10800000" flipV="1">
            <a:off x="4956317" y="1727763"/>
            <a:ext cx="1595931" cy="246151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317" name="Text Box 21">
            <a:extLst>
              <a:ext uri="{FF2B5EF4-FFF2-40B4-BE49-F238E27FC236}">
                <a16:creationId xmlns:a16="http://schemas.microsoft.com/office/drawing/2014/main" id="{58102F29-4F7F-CC48-B6B4-C214493F90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0294" y="2015913"/>
            <a:ext cx="4219938" cy="70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RAID 0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(</a:t>
            </a:r>
            <a:r>
              <a:rPr kumimoji="0" lang="en-US" altLang="en-US" sz="1984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R</a:t>
            </a: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edundant </a:t>
            </a:r>
            <a:r>
              <a:rPr kumimoji="0" lang="en-US" altLang="en-US" sz="1984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A</a:t>
            </a: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rray of </a:t>
            </a:r>
            <a:r>
              <a:rPr kumimoji="0" lang="en-US" altLang="en-US" sz="1984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I</a:t>
            </a: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nexpensive </a:t>
            </a:r>
            <a:r>
              <a:rPr kumimoji="0" lang="en-US" altLang="en-US" sz="1984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D</a:t>
            </a: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isks</a:t>
            </a:r>
          </a:p>
        </p:txBody>
      </p:sp>
      <p:sp>
        <p:nvSpPr>
          <p:cNvPr id="55318" name="AutoShape 22">
            <a:extLst>
              <a:ext uri="{FF2B5EF4-FFF2-40B4-BE49-F238E27FC236}">
                <a16:creationId xmlns:a16="http://schemas.microsoft.com/office/drawing/2014/main" id="{3D6F7456-9DFD-7846-96EC-92B1F6852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96" y="3779837"/>
            <a:ext cx="755968" cy="419982"/>
          </a:xfrm>
          <a:prstGeom prst="can">
            <a:avLst>
              <a:gd name="adj" fmla="val 25000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19" name="AutoShape 23">
            <a:extLst>
              <a:ext uri="{FF2B5EF4-FFF2-40B4-BE49-F238E27FC236}">
                <a16:creationId xmlns:a16="http://schemas.microsoft.com/office/drawing/2014/main" id="{93FD31BA-AB72-5043-8B9E-E1E36C8DA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96" y="3443851"/>
            <a:ext cx="755968" cy="419982"/>
          </a:xfrm>
          <a:prstGeom prst="can">
            <a:avLst>
              <a:gd name="adj" fmla="val 25000"/>
            </a:avLst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20" name="AutoShape 24">
            <a:extLst>
              <a:ext uri="{FF2B5EF4-FFF2-40B4-BE49-F238E27FC236}">
                <a16:creationId xmlns:a16="http://schemas.microsoft.com/office/drawing/2014/main" id="{BDB16717-96AC-E44C-A925-E890623D5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96" y="3107866"/>
            <a:ext cx="755968" cy="419982"/>
          </a:xfrm>
          <a:prstGeom prst="can">
            <a:avLst>
              <a:gd name="adj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21" name="AutoShape 25">
            <a:extLst>
              <a:ext uri="{FF2B5EF4-FFF2-40B4-BE49-F238E27FC236}">
                <a16:creationId xmlns:a16="http://schemas.microsoft.com/office/drawing/2014/main" id="{A3A02347-E791-B746-853F-CDA362FD2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449" y="3779837"/>
            <a:ext cx="755968" cy="419982"/>
          </a:xfrm>
          <a:prstGeom prst="can">
            <a:avLst>
              <a:gd name="adj" fmla="val 25000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22" name="AutoShape 26">
            <a:extLst>
              <a:ext uri="{FF2B5EF4-FFF2-40B4-BE49-F238E27FC236}">
                <a16:creationId xmlns:a16="http://schemas.microsoft.com/office/drawing/2014/main" id="{2A7EEDAE-18EA-B54D-A054-2E9A39F47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449" y="3443851"/>
            <a:ext cx="755968" cy="419982"/>
          </a:xfrm>
          <a:prstGeom prst="can">
            <a:avLst>
              <a:gd name="adj" fmla="val 25000"/>
            </a:avLst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23" name="AutoShape 27">
            <a:extLst>
              <a:ext uri="{FF2B5EF4-FFF2-40B4-BE49-F238E27FC236}">
                <a16:creationId xmlns:a16="http://schemas.microsoft.com/office/drawing/2014/main" id="{F7F34B46-3E11-614B-983A-4E92960A2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449" y="3107866"/>
            <a:ext cx="755968" cy="419982"/>
          </a:xfrm>
          <a:prstGeom prst="can">
            <a:avLst>
              <a:gd name="adj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24" name="AutoShape 28" descr="Wide upward diagonal">
            <a:extLst>
              <a:ext uri="{FF2B5EF4-FFF2-40B4-BE49-F238E27FC236}">
                <a16:creationId xmlns:a16="http://schemas.microsoft.com/office/drawing/2014/main" id="{45D328B1-5B24-AB4F-B0B4-EA17BD0F0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0402" y="3779837"/>
            <a:ext cx="755968" cy="419982"/>
          </a:xfrm>
          <a:prstGeom prst="can">
            <a:avLst>
              <a:gd name="adj" fmla="val 25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25" name="AutoShape 29" descr="Wide upward diagonal">
            <a:extLst>
              <a:ext uri="{FF2B5EF4-FFF2-40B4-BE49-F238E27FC236}">
                <a16:creationId xmlns:a16="http://schemas.microsoft.com/office/drawing/2014/main" id="{E687FBAA-F182-894A-B424-A5E64C706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0402" y="3443851"/>
            <a:ext cx="755968" cy="419982"/>
          </a:xfrm>
          <a:prstGeom prst="can">
            <a:avLst>
              <a:gd name="adj" fmla="val 25000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26" name="AutoShape 30" descr="Wide upward diagonal">
            <a:extLst>
              <a:ext uri="{FF2B5EF4-FFF2-40B4-BE49-F238E27FC236}">
                <a16:creationId xmlns:a16="http://schemas.microsoft.com/office/drawing/2014/main" id="{1A5F7F96-0CEF-EA4B-ADE1-6C63D1285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0402" y="3107866"/>
            <a:ext cx="755968" cy="419982"/>
          </a:xfrm>
          <a:prstGeom prst="can">
            <a:avLst>
              <a:gd name="adj" fmla="val 2500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27" name="AutoShape 31" descr="Wide upward diagonal">
            <a:extLst>
              <a:ext uri="{FF2B5EF4-FFF2-40B4-BE49-F238E27FC236}">
                <a16:creationId xmlns:a16="http://schemas.microsoft.com/office/drawing/2014/main" id="{A9E1D29F-AADD-B24F-A900-1D364C520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355" y="3779837"/>
            <a:ext cx="755968" cy="419982"/>
          </a:xfrm>
          <a:prstGeom prst="can">
            <a:avLst>
              <a:gd name="adj" fmla="val 25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28" name="AutoShape 32" descr="Wide upward diagonal">
            <a:extLst>
              <a:ext uri="{FF2B5EF4-FFF2-40B4-BE49-F238E27FC236}">
                <a16:creationId xmlns:a16="http://schemas.microsoft.com/office/drawing/2014/main" id="{1E86A9DF-747A-F642-AEAC-0D8A27FE0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355" y="3443851"/>
            <a:ext cx="755968" cy="419982"/>
          </a:xfrm>
          <a:prstGeom prst="can">
            <a:avLst>
              <a:gd name="adj" fmla="val 25000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29" name="AutoShape 33" descr="Wide upward diagonal">
            <a:extLst>
              <a:ext uri="{FF2B5EF4-FFF2-40B4-BE49-F238E27FC236}">
                <a16:creationId xmlns:a16="http://schemas.microsoft.com/office/drawing/2014/main" id="{F2962F9E-01A1-014F-AC5D-DF1D7E99A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355" y="3107866"/>
            <a:ext cx="755968" cy="419982"/>
          </a:xfrm>
          <a:prstGeom prst="can">
            <a:avLst>
              <a:gd name="adj" fmla="val 2500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30" name="AutoShape 34">
            <a:extLst>
              <a:ext uri="{FF2B5EF4-FFF2-40B4-BE49-F238E27FC236}">
                <a16:creationId xmlns:a16="http://schemas.microsoft.com/office/drawing/2014/main" id="{A4E0EF59-7E97-8949-A436-B35F50156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500" y="3107866"/>
            <a:ext cx="923960" cy="419982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ED181E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31" name="AutoShape 35">
            <a:extLst>
              <a:ext uri="{FF2B5EF4-FFF2-40B4-BE49-F238E27FC236}">
                <a16:creationId xmlns:a16="http://schemas.microsoft.com/office/drawing/2014/main" id="{C8A668BC-5DBB-4349-B6FE-C74F63F8B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6406" y="3107866"/>
            <a:ext cx="923960" cy="419982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ED181E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cxnSp>
        <p:nvCxnSpPr>
          <p:cNvPr id="55332" name="AutoShape 36">
            <a:extLst>
              <a:ext uri="{FF2B5EF4-FFF2-40B4-BE49-F238E27FC236}">
                <a16:creationId xmlns:a16="http://schemas.microsoft.com/office/drawing/2014/main" id="{41C5B176-924D-A64F-AB70-4BFD73B27A1A}"/>
              </a:ext>
            </a:extLst>
          </p:cNvPr>
          <p:cNvCxnSpPr>
            <a:cxnSpLocks noChangeShapeType="1"/>
            <a:stCxn id="55330" idx="0"/>
            <a:endCxn id="55326" idx="1"/>
          </p:cNvCxnSpPr>
          <p:nvPr/>
        </p:nvCxnSpPr>
        <p:spPr bwMode="auto">
          <a:xfrm rot="5400000" flipV="1">
            <a:off x="2221183" y="2010664"/>
            <a:ext cx="10500" cy="2183906"/>
          </a:xfrm>
          <a:prstGeom prst="curvedConnector3">
            <a:avLst>
              <a:gd name="adj1" fmla="val -1300005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333" name="Text Box 37">
            <a:extLst>
              <a:ext uri="{FF2B5EF4-FFF2-40B4-BE49-F238E27FC236}">
                <a16:creationId xmlns:a16="http://schemas.microsoft.com/office/drawing/2014/main" id="{5C12E336-A2AA-8140-AA02-956EECF9C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0295" y="3275859"/>
            <a:ext cx="1983235" cy="70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RAID 1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(Mirrored copies)</a:t>
            </a:r>
          </a:p>
        </p:txBody>
      </p:sp>
      <p:sp>
        <p:nvSpPr>
          <p:cNvPr id="55334" name="AutoShape 38">
            <a:extLst>
              <a:ext uri="{FF2B5EF4-FFF2-40B4-BE49-F238E27FC236}">
                <a16:creationId xmlns:a16="http://schemas.microsoft.com/office/drawing/2014/main" id="{095E3549-1EDE-D147-BDB8-54182A471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96" y="5039783"/>
            <a:ext cx="755968" cy="419982"/>
          </a:xfrm>
          <a:prstGeom prst="can">
            <a:avLst>
              <a:gd name="adj" fmla="val 25000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35" name="AutoShape 39">
            <a:extLst>
              <a:ext uri="{FF2B5EF4-FFF2-40B4-BE49-F238E27FC236}">
                <a16:creationId xmlns:a16="http://schemas.microsoft.com/office/drawing/2014/main" id="{88741AC3-A186-3D4C-95A0-777BCA6F6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96" y="4703797"/>
            <a:ext cx="755968" cy="419982"/>
          </a:xfrm>
          <a:prstGeom prst="can">
            <a:avLst>
              <a:gd name="adj" fmla="val 25000"/>
            </a:avLst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36" name="AutoShape 40">
            <a:extLst>
              <a:ext uri="{FF2B5EF4-FFF2-40B4-BE49-F238E27FC236}">
                <a16:creationId xmlns:a16="http://schemas.microsoft.com/office/drawing/2014/main" id="{D0F965EE-0735-6C49-A985-6485D3CBF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96" y="4367812"/>
            <a:ext cx="755968" cy="419982"/>
          </a:xfrm>
          <a:prstGeom prst="can">
            <a:avLst>
              <a:gd name="adj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37" name="AutoShape 41">
            <a:extLst>
              <a:ext uri="{FF2B5EF4-FFF2-40B4-BE49-F238E27FC236}">
                <a16:creationId xmlns:a16="http://schemas.microsoft.com/office/drawing/2014/main" id="{94C466DB-568F-D544-B5FE-839F2EEB0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96" y="6383725"/>
            <a:ext cx="755968" cy="419982"/>
          </a:xfrm>
          <a:prstGeom prst="can">
            <a:avLst>
              <a:gd name="adj" fmla="val 25000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38" name="AutoShape 42">
            <a:extLst>
              <a:ext uri="{FF2B5EF4-FFF2-40B4-BE49-F238E27FC236}">
                <a16:creationId xmlns:a16="http://schemas.microsoft.com/office/drawing/2014/main" id="{C3994742-8B95-0445-ACEE-36049FBDD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96" y="6047739"/>
            <a:ext cx="755968" cy="419982"/>
          </a:xfrm>
          <a:prstGeom prst="can">
            <a:avLst>
              <a:gd name="adj" fmla="val 25000"/>
            </a:avLst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39" name="AutoShape 43">
            <a:extLst>
              <a:ext uri="{FF2B5EF4-FFF2-40B4-BE49-F238E27FC236}">
                <a16:creationId xmlns:a16="http://schemas.microsoft.com/office/drawing/2014/main" id="{6508A048-3892-4341-BA1F-5F96462C2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96" y="5711754"/>
            <a:ext cx="755968" cy="419982"/>
          </a:xfrm>
          <a:prstGeom prst="can">
            <a:avLst>
              <a:gd name="adj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40" name="AutoShape 44">
            <a:extLst>
              <a:ext uri="{FF2B5EF4-FFF2-40B4-BE49-F238E27FC236}">
                <a16:creationId xmlns:a16="http://schemas.microsoft.com/office/drawing/2014/main" id="{9740CC43-9044-6848-A9E7-0233AC51C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449" y="5039783"/>
            <a:ext cx="755968" cy="419982"/>
          </a:xfrm>
          <a:prstGeom prst="can">
            <a:avLst>
              <a:gd name="adj" fmla="val 25000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41" name="AutoShape 45">
            <a:extLst>
              <a:ext uri="{FF2B5EF4-FFF2-40B4-BE49-F238E27FC236}">
                <a16:creationId xmlns:a16="http://schemas.microsoft.com/office/drawing/2014/main" id="{3CE31CE5-A98C-4E47-A64E-A8D10D51A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449" y="4703797"/>
            <a:ext cx="755968" cy="419982"/>
          </a:xfrm>
          <a:prstGeom prst="can">
            <a:avLst>
              <a:gd name="adj" fmla="val 25000"/>
            </a:avLst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42" name="AutoShape 46">
            <a:extLst>
              <a:ext uri="{FF2B5EF4-FFF2-40B4-BE49-F238E27FC236}">
                <a16:creationId xmlns:a16="http://schemas.microsoft.com/office/drawing/2014/main" id="{EAE54441-12CC-A548-A428-F4C140D76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449" y="4367812"/>
            <a:ext cx="755968" cy="419982"/>
          </a:xfrm>
          <a:prstGeom prst="can">
            <a:avLst>
              <a:gd name="adj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43" name="AutoShape 47">
            <a:extLst>
              <a:ext uri="{FF2B5EF4-FFF2-40B4-BE49-F238E27FC236}">
                <a16:creationId xmlns:a16="http://schemas.microsoft.com/office/drawing/2014/main" id="{7FFEFF66-04D6-9B49-9053-0BF7CFEB9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0402" y="5039783"/>
            <a:ext cx="755968" cy="419982"/>
          </a:xfrm>
          <a:prstGeom prst="can">
            <a:avLst>
              <a:gd name="adj" fmla="val 25000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44" name="AutoShape 48">
            <a:extLst>
              <a:ext uri="{FF2B5EF4-FFF2-40B4-BE49-F238E27FC236}">
                <a16:creationId xmlns:a16="http://schemas.microsoft.com/office/drawing/2014/main" id="{3E1DDB1C-9DE4-DB46-A8B2-B7D84F76E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0402" y="4703797"/>
            <a:ext cx="755968" cy="419982"/>
          </a:xfrm>
          <a:prstGeom prst="can">
            <a:avLst>
              <a:gd name="adj" fmla="val 25000"/>
            </a:avLst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45" name="AutoShape 49">
            <a:extLst>
              <a:ext uri="{FF2B5EF4-FFF2-40B4-BE49-F238E27FC236}">
                <a16:creationId xmlns:a16="http://schemas.microsoft.com/office/drawing/2014/main" id="{7B29E63C-13F7-234C-BC68-74AC87BAC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0402" y="4367812"/>
            <a:ext cx="755968" cy="419982"/>
          </a:xfrm>
          <a:prstGeom prst="can">
            <a:avLst>
              <a:gd name="adj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49" name="AutoShape 53" descr="Wide upward diagonal">
            <a:extLst>
              <a:ext uri="{FF2B5EF4-FFF2-40B4-BE49-F238E27FC236}">
                <a16:creationId xmlns:a16="http://schemas.microsoft.com/office/drawing/2014/main" id="{665E993F-A3BF-7148-899E-850B5AD8D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355" y="5039783"/>
            <a:ext cx="755968" cy="419982"/>
          </a:xfrm>
          <a:prstGeom prst="can">
            <a:avLst>
              <a:gd name="adj" fmla="val 2500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50" name="AutoShape 54" descr="Wide upward diagonal">
            <a:extLst>
              <a:ext uri="{FF2B5EF4-FFF2-40B4-BE49-F238E27FC236}">
                <a16:creationId xmlns:a16="http://schemas.microsoft.com/office/drawing/2014/main" id="{C80B7323-80E1-0042-900A-1E6F00159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355" y="4703797"/>
            <a:ext cx="755968" cy="419982"/>
          </a:xfrm>
          <a:prstGeom prst="can">
            <a:avLst>
              <a:gd name="adj" fmla="val 25000"/>
            </a:avLst>
          </a:prstGeom>
          <a:blipFill dpi="0" rotWithShape="0">
            <a:blip r:embed="rId6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51" name="AutoShape 55" descr="Wide upward diagonal">
            <a:extLst>
              <a:ext uri="{FF2B5EF4-FFF2-40B4-BE49-F238E27FC236}">
                <a16:creationId xmlns:a16="http://schemas.microsoft.com/office/drawing/2014/main" id="{7A730991-70AF-F14E-9BFB-658895A9C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355" y="4367812"/>
            <a:ext cx="755968" cy="419982"/>
          </a:xfrm>
          <a:prstGeom prst="can">
            <a:avLst>
              <a:gd name="adj" fmla="val 25000"/>
            </a:avLst>
          </a:prstGeom>
          <a:blipFill dpi="0" rotWithShape="0">
            <a:blip r:embed="rId7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53" name="AutoShape 57">
            <a:extLst>
              <a:ext uri="{FF2B5EF4-FFF2-40B4-BE49-F238E27FC236}">
                <a16:creationId xmlns:a16="http://schemas.microsoft.com/office/drawing/2014/main" id="{1DC41E32-8685-E449-9D08-F515D2449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449" y="6047739"/>
            <a:ext cx="755968" cy="419982"/>
          </a:xfrm>
          <a:prstGeom prst="can">
            <a:avLst>
              <a:gd name="adj" fmla="val 25000"/>
            </a:avLst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54" name="AutoShape 58">
            <a:extLst>
              <a:ext uri="{FF2B5EF4-FFF2-40B4-BE49-F238E27FC236}">
                <a16:creationId xmlns:a16="http://schemas.microsoft.com/office/drawing/2014/main" id="{5A3B9DEB-592D-B241-A152-A804B6EF8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449" y="5711754"/>
            <a:ext cx="755968" cy="419982"/>
          </a:xfrm>
          <a:prstGeom prst="can">
            <a:avLst>
              <a:gd name="adj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55" name="AutoShape 59">
            <a:extLst>
              <a:ext uri="{FF2B5EF4-FFF2-40B4-BE49-F238E27FC236}">
                <a16:creationId xmlns:a16="http://schemas.microsoft.com/office/drawing/2014/main" id="{E7538242-ED6A-C04B-BA44-E58C24B15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0402" y="6383725"/>
            <a:ext cx="755968" cy="419982"/>
          </a:xfrm>
          <a:prstGeom prst="can">
            <a:avLst>
              <a:gd name="adj" fmla="val 25000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59" name="AutoShape 63" descr="Wide upward diagonal">
            <a:extLst>
              <a:ext uri="{FF2B5EF4-FFF2-40B4-BE49-F238E27FC236}">
                <a16:creationId xmlns:a16="http://schemas.microsoft.com/office/drawing/2014/main" id="{82147B8D-960B-0C46-9573-FE1BACD88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0402" y="6047739"/>
            <a:ext cx="755968" cy="419982"/>
          </a:xfrm>
          <a:prstGeom prst="can">
            <a:avLst>
              <a:gd name="adj" fmla="val 25000"/>
            </a:avLst>
          </a:prstGeom>
          <a:blipFill dpi="0" rotWithShape="0">
            <a:blip r:embed="rId6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60" name="AutoShape 64" descr="Wide upward diagonal">
            <a:extLst>
              <a:ext uri="{FF2B5EF4-FFF2-40B4-BE49-F238E27FC236}">
                <a16:creationId xmlns:a16="http://schemas.microsoft.com/office/drawing/2014/main" id="{290BC40E-7681-1441-AF2A-BA272F6EF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355" y="5711754"/>
            <a:ext cx="755968" cy="419982"/>
          </a:xfrm>
          <a:prstGeom prst="can">
            <a:avLst>
              <a:gd name="adj" fmla="val 25000"/>
            </a:avLst>
          </a:prstGeom>
          <a:blipFill dpi="0" rotWithShape="0">
            <a:blip r:embed="rId7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57" name="AutoShape 61">
            <a:extLst>
              <a:ext uri="{FF2B5EF4-FFF2-40B4-BE49-F238E27FC236}">
                <a16:creationId xmlns:a16="http://schemas.microsoft.com/office/drawing/2014/main" id="{0F90AF96-A1F5-AA43-B1DA-97231D066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0402" y="5711754"/>
            <a:ext cx="755968" cy="419982"/>
          </a:xfrm>
          <a:prstGeom prst="can">
            <a:avLst>
              <a:gd name="adj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62" name="Text Box 66">
            <a:extLst>
              <a:ext uri="{FF2B5EF4-FFF2-40B4-BE49-F238E27FC236}">
                <a16:creationId xmlns:a16="http://schemas.microsoft.com/office/drawing/2014/main" id="{BEC91C3B-402C-8142-9F64-1189E2948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0294" y="4619801"/>
            <a:ext cx="2258952" cy="70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RAID 4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(Striped with parity)</a:t>
            </a:r>
          </a:p>
        </p:txBody>
      </p:sp>
      <p:sp>
        <p:nvSpPr>
          <p:cNvPr id="55363" name="Text Box 67">
            <a:extLst>
              <a:ext uri="{FF2B5EF4-FFF2-40B4-BE49-F238E27FC236}">
                <a16:creationId xmlns:a16="http://schemas.microsoft.com/office/drawing/2014/main" id="{9BA42E6C-9F68-8D44-9697-9B34263C9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0295" y="5963743"/>
            <a:ext cx="3140603" cy="70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RAID 5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(Parity rotates through disks)</a:t>
            </a:r>
          </a:p>
        </p:txBody>
      </p:sp>
    </p:spTree>
    <p:extLst>
      <p:ext uri="{BB962C8B-B14F-4D97-AF65-F5344CB8AC3E}">
        <p14:creationId xmlns:p14="http://schemas.microsoft.com/office/powerpoint/2010/main" val="16228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4140D-2FF5-4B3F-AE51-930651AC9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Parity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5E008-1DF1-4090-9875-2A053F1E9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858E6-0B98-4FFE-B755-1AEB83E9F02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2AB093-7A73-4864-98AB-3BEBED1AC9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8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17DCD0-EB96-4B76-9583-A7A162572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48" y="961388"/>
            <a:ext cx="8824103" cy="588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032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2E8EB-3B66-4A1B-BE10-8C9152A3C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2-d parity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AB644-C414-4F57-B2D5-D9D3E6E0F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CA81B1-4760-47CF-A223-4DAF57C71C1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6FE3DA-DDE0-4A49-989B-42BCC1C78F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9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15AF0B-DAEE-40AF-AA17-407DC59EF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62" y="879392"/>
            <a:ext cx="9147564" cy="609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322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7571</TotalTime>
  <Words>718</Words>
  <Application>Microsoft Macintosh PowerPoint</Application>
  <PresentationFormat>Custom</PresentationFormat>
  <Paragraphs>99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Helvetica</vt:lpstr>
      <vt:lpstr>Times</vt:lpstr>
      <vt:lpstr>Times New Roman</vt:lpstr>
      <vt:lpstr>Office Theme</vt:lpstr>
      <vt:lpstr>Introduction to Operating Systems CS/COE 1550</vt:lpstr>
      <vt:lpstr>Announcements</vt:lpstr>
      <vt:lpstr>Muddiest Points (i-node)</vt:lpstr>
      <vt:lpstr>Muddiest Points (Linked and File Allocation Table)</vt:lpstr>
      <vt:lpstr>Muddiest Points (Indexed Allocation)</vt:lpstr>
      <vt:lpstr>Muddiest Points (Misc. File Allocation)</vt:lpstr>
      <vt:lpstr>RAIDs, RAIDs, and more RAIDs</vt:lpstr>
      <vt:lpstr>Parity Examples</vt:lpstr>
      <vt:lpstr>2-d parity</vt:lpstr>
      <vt:lpstr>Checking the file system for consistency</vt:lpstr>
      <vt:lpstr>File block cache data structures</vt:lpstr>
      <vt:lpstr>Muddiest Points (RAID)</vt:lpstr>
      <vt:lpstr>Muddiest Points (Parity)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</cp:revision>
  <dcterms:modified xsi:type="dcterms:W3CDTF">2021-12-08T04:12:55Z</dcterms:modified>
</cp:coreProperties>
</file>