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43"/>
  </p:notesMasterIdLst>
  <p:sldIdLst>
    <p:sldId id="454" r:id="rId3"/>
    <p:sldId id="496" r:id="rId4"/>
    <p:sldId id="505" r:id="rId5"/>
    <p:sldId id="695" r:id="rId6"/>
    <p:sldId id="697" r:id="rId7"/>
    <p:sldId id="696" r:id="rId8"/>
    <p:sldId id="704" r:id="rId9"/>
    <p:sldId id="510" r:id="rId10"/>
    <p:sldId id="273" r:id="rId11"/>
    <p:sldId id="270" r:id="rId12"/>
    <p:sldId id="278" r:id="rId13"/>
    <p:sldId id="264" r:id="rId14"/>
    <p:sldId id="281" r:id="rId15"/>
    <p:sldId id="507" r:id="rId16"/>
    <p:sldId id="554" r:id="rId17"/>
    <p:sldId id="291" r:id="rId18"/>
    <p:sldId id="282" r:id="rId19"/>
    <p:sldId id="288" r:id="rId20"/>
    <p:sldId id="300" r:id="rId21"/>
    <p:sldId id="698" r:id="rId22"/>
    <p:sldId id="562" r:id="rId23"/>
    <p:sldId id="425" r:id="rId24"/>
    <p:sldId id="426" r:id="rId25"/>
    <p:sldId id="427" r:id="rId26"/>
    <p:sldId id="557" r:id="rId27"/>
    <p:sldId id="555" r:id="rId28"/>
    <p:sldId id="705" r:id="rId29"/>
    <p:sldId id="699" r:id="rId30"/>
    <p:sldId id="703" r:id="rId31"/>
    <p:sldId id="556" r:id="rId32"/>
    <p:sldId id="509" r:id="rId33"/>
    <p:sldId id="279" r:id="rId34"/>
    <p:sldId id="266" r:id="rId35"/>
    <p:sldId id="267" r:id="rId36"/>
    <p:sldId id="263" r:id="rId37"/>
    <p:sldId id="268" r:id="rId38"/>
    <p:sldId id="272" r:id="rId39"/>
    <p:sldId id="262" r:id="rId40"/>
    <p:sldId id="529" r:id="rId41"/>
    <p:sldId id="280" r:id="rId4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58813B-18CC-7841-A582-95E9B3EDEAAD}" v="250" dt="2022-04-07T03:42:20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6" d="100"/>
          <a:sy n="106" d="100"/>
        </p:scale>
        <p:origin x="72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BADA26A-E27D-4152-816D-50CC59173BAB}"/>
    <pc:docChg chg="undo custSel addSld delSld modSld sldOrd">
      <pc:chgData name="Khattab, Sherif" userId="c83b1e15-36f3-4f46-aceb-05aac24c545e" providerId="ADAL" clId="{FBADA26A-E27D-4152-816D-50CC59173BAB}" dt="2021-11-17T17:53:40.940" v="617"/>
      <pc:docMkLst>
        <pc:docMk/>
      </pc:docMkLst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2744154349" sldId="300"/>
        </pc:sldMkLst>
      </pc:sldChg>
      <pc:sldChg chg="modSp add del modTransition">
        <pc:chgData name="Khattab, Sherif" userId="c83b1e15-36f3-4f46-aceb-05aac24c545e" providerId="ADAL" clId="{FBADA26A-E27D-4152-816D-50CC59173BAB}" dt="2021-11-17T17:37:50.667" v="11"/>
        <pc:sldMkLst>
          <pc:docMk/>
          <pc:sldMk cId="957401858" sldId="312"/>
        </pc:sldMkLst>
        <pc:spChg chg="mod">
          <ac:chgData name="Khattab, Sherif" userId="c83b1e15-36f3-4f46-aceb-05aac24c545e" providerId="ADAL" clId="{FBADA26A-E27D-4152-816D-50CC59173BAB}" dt="2021-11-17T17:37:48.567" v="9"/>
          <ac:spMkLst>
            <pc:docMk/>
            <pc:sldMk cId="957401858" sldId="312"/>
            <ac:spMk id="4" creationId="{9E7AC3E3-3D47-D147-AC9F-04363EDA73AE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7T17:37:50.667" v="11"/>
        <pc:sldMkLst>
          <pc:docMk/>
          <pc:sldMk cId="184422094" sldId="313"/>
        </pc:sldMkLst>
        <pc:spChg chg="mod">
          <ac:chgData name="Khattab, Sherif" userId="c83b1e15-36f3-4f46-aceb-05aac24c545e" providerId="ADAL" clId="{FBADA26A-E27D-4152-816D-50CC59173BAB}" dt="2021-11-17T17:37:48.567" v="9"/>
          <ac:spMkLst>
            <pc:docMk/>
            <pc:sldMk cId="184422094" sldId="313"/>
            <ac:spMk id="50" creationId="{5C44D7D7-2C9E-E247-8777-764EE49B0696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3100091038" sldId="314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3100091038" sldId="314"/>
            <ac:spMk id="4" creationId="{C72F736F-460D-CF45-BCE3-185B262E7599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4092636648" sldId="315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4092636648" sldId="315"/>
            <ac:spMk id="4" creationId="{3F2E3D45-CFFC-8349-B024-CBF07136D0BD}"/>
          </ac:spMkLst>
        </pc:spChg>
      </pc:sldChg>
      <pc:sldChg chg="modSp add del mod modTransition">
        <pc:chgData name="Khattab, Sherif" userId="c83b1e15-36f3-4f46-aceb-05aac24c545e" providerId="ADAL" clId="{FBADA26A-E27D-4152-816D-50CC59173BAB}" dt="2021-11-16T16:59:39.722" v="5"/>
        <pc:sldMkLst>
          <pc:docMk/>
          <pc:sldMk cId="3580558072" sldId="316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3580558072" sldId="316"/>
            <ac:spMk id="4" creationId="{73B69ADE-C056-A143-8E3B-36D82973EF85}"/>
          </ac:spMkLst>
        </pc:spChg>
        <pc:spChg chg="mod">
          <ac:chgData name="Khattab, Sherif" userId="c83b1e15-36f3-4f46-aceb-05aac24c545e" providerId="ADAL" clId="{FBADA26A-E27D-4152-816D-50CC59173BAB}" dt="2021-11-16T16:59:39.449" v="4"/>
          <ac:spMkLst>
            <pc:docMk/>
            <pc:sldMk cId="3580558072" sldId="316"/>
            <ac:spMk id="79875" creationId="{4607EA38-B152-2C4E-B89F-D40CD3E200EC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1900690377" sldId="317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1900690377" sldId="317"/>
            <ac:spMk id="5" creationId="{B4B03487-692A-234F-8163-1554B9E973D5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2850776597" sldId="318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2850776597" sldId="318"/>
            <ac:spMk id="4" creationId="{5E7EFA08-741C-7A40-99C5-774EA7AD9142}"/>
          </ac:spMkLst>
        </pc:spChg>
      </pc:sldChg>
      <pc:sldChg chg="modSp add del mod modTransition">
        <pc:chgData name="Khattab, Sherif" userId="c83b1e15-36f3-4f46-aceb-05aac24c545e" providerId="ADAL" clId="{FBADA26A-E27D-4152-816D-50CC59173BAB}" dt="2021-11-16T16:59:39.722" v="5"/>
        <pc:sldMkLst>
          <pc:docMk/>
          <pc:sldMk cId="852238868" sldId="319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852238868" sldId="319"/>
            <ac:spMk id="4" creationId="{0D82F278-1298-714C-A12F-820E90E2DD01}"/>
          </ac:spMkLst>
        </pc:spChg>
        <pc:spChg chg="mod">
          <ac:chgData name="Khattab, Sherif" userId="c83b1e15-36f3-4f46-aceb-05aac24c545e" providerId="ADAL" clId="{FBADA26A-E27D-4152-816D-50CC59173BAB}" dt="2021-11-16T16:59:39.449" v="4"/>
          <ac:spMkLst>
            <pc:docMk/>
            <pc:sldMk cId="852238868" sldId="319"/>
            <ac:spMk id="82947" creationId="{21968F94-58DE-CD48-AA77-40426764B551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2184486324" sldId="320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2184486324" sldId="320"/>
            <ac:spMk id="5" creationId="{C3D75E54-7737-8844-A629-EB170AD9D7EE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3424326898" sldId="321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3424326898" sldId="321"/>
            <ac:spMk id="25" creationId="{8715585F-9281-D54D-9DBD-D960C37A67D2}"/>
          </ac:spMkLst>
        </pc:spChg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667476326" sldId="405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533808976" sldId="412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254031112" sldId="418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2870137101" sldId="420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670312813" sldId="421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428579007" sldId="422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077041622" sldId="428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901348275" sldId="431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431660730" sldId="433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417002093" sldId="434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005745473" sldId="436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2382635928" sldId="437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110092608" sldId="438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678617935" sldId="440"/>
        </pc:sldMkLst>
      </pc:sldChg>
      <pc:sldChg chg="modSp modAnim">
        <pc:chgData name="Khattab, Sherif" userId="c83b1e15-36f3-4f46-aceb-05aac24c545e" providerId="ADAL" clId="{FBADA26A-E27D-4152-816D-50CC59173BAB}" dt="2021-11-17T17:40:51.370" v="11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BADA26A-E27D-4152-816D-50CC59173BAB}" dt="2021-11-17T17:40:51.370" v="11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FBADA26A-E27D-4152-816D-50CC59173BAB}" dt="2021-11-17T17:42:47.735" v="315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FBADA26A-E27D-4152-816D-50CC59173BAB}" dt="2021-11-17T17:42:33.515" v="298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BADA26A-E27D-4152-816D-50CC59173BAB}" dt="2021-11-17T17:41:01.469" v="131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FBADA26A-E27D-4152-816D-50CC59173BAB}" dt="2021-11-17T17:42:33.515" v="298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678700985" sldId="549"/>
        </pc:sldMkLst>
      </pc:sldChg>
      <pc:sldChg chg="add del">
        <pc:chgData name="Khattab, Sherif" userId="c83b1e15-36f3-4f46-aceb-05aac24c545e" providerId="ADAL" clId="{FBADA26A-E27D-4152-816D-50CC59173BAB}" dt="2021-11-17T17:45:17.914" v="380" actId="47"/>
        <pc:sldMkLst>
          <pc:docMk/>
          <pc:sldMk cId="2237143357" sldId="550"/>
        </pc:sldMkLst>
      </pc:sldChg>
      <pc:sldChg chg="del">
        <pc:chgData name="Khattab, Sherif" userId="c83b1e15-36f3-4f46-aceb-05aac24c545e" providerId="ADAL" clId="{FBADA26A-E27D-4152-816D-50CC59173BAB}" dt="2021-11-17T17:46:08.359" v="386" actId="47"/>
        <pc:sldMkLst>
          <pc:docMk/>
          <pc:sldMk cId="1942274538" sldId="551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550480814" sldId="552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548772503" sldId="553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2896655293" sldId="554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5003519" sldId="555"/>
        </pc:sldMkLst>
      </pc:sldChg>
      <pc:sldChg chg="del ord">
        <pc:chgData name="Khattab, Sherif" userId="c83b1e15-36f3-4f46-aceb-05aac24c545e" providerId="ADAL" clId="{FBADA26A-E27D-4152-816D-50CC59173BAB}" dt="2021-11-17T17:46:48.011" v="389" actId="2696"/>
        <pc:sldMkLst>
          <pc:docMk/>
          <pc:sldMk cId="3993778012" sldId="556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4252493478" sldId="557"/>
        </pc:sldMkLst>
      </pc:sldChg>
      <pc:sldChg chg="ord">
        <pc:chgData name="Khattab, Sherif" userId="c83b1e15-36f3-4f46-aceb-05aac24c545e" providerId="ADAL" clId="{FBADA26A-E27D-4152-816D-50CC59173BAB}" dt="2021-11-17T17:46:01.854" v="385"/>
        <pc:sldMkLst>
          <pc:docMk/>
          <pc:sldMk cId="2658034845" sldId="558"/>
        </pc:sldMkLst>
      </pc:sldChg>
      <pc:sldChg chg="ord">
        <pc:chgData name="Khattab, Sherif" userId="c83b1e15-36f3-4f46-aceb-05aac24c545e" providerId="ADAL" clId="{FBADA26A-E27D-4152-816D-50CC59173BAB}" dt="2021-11-17T17:46:28.238" v="388"/>
        <pc:sldMkLst>
          <pc:docMk/>
          <pc:sldMk cId="879288603" sldId="559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623452237" sldId="560"/>
        </pc:sldMkLst>
      </pc:sldChg>
      <pc:sldChg chg="del ord">
        <pc:chgData name="Khattab, Sherif" userId="c83b1e15-36f3-4f46-aceb-05aac24c545e" providerId="ADAL" clId="{FBADA26A-E27D-4152-816D-50CC59173BAB}" dt="2021-11-17T17:46:48.011" v="389" actId="2696"/>
        <pc:sldMkLst>
          <pc:docMk/>
          <pc:sldMk cId="1118445226" sldId="561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953032901" sldId="562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2802158369" sldId="669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642479177" sldId="670"/>
        </pc:sldMkLst>
      </pc:sldChg>
      <pc:sldChg chg="modSp add del ord modTransition">
        <pc:chgData name="Khattab, Sherif" userId="c83b1e15-36f3-4f46-aceb-05aac24c545e" providerId="ADAL" clId="{FBADA26A-E27D-4152-816D-50CC59173BAB}" dt="2021-11-17T17:42:51.810" v="317"/>
        <pc:sldMkLst>
          <pc:docMk/>
          <pc:sldMk cId="3356128445" sldId="673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3356128445" sldId="673"/>
            <ac:spMk id="4" creationId="{45660CF0-C1F5-4BD0-AA68-900914CB19CA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7T17:43:45.183" v="327" actId="47"/>
        <pc:sldMkLst>
          <pc:docMk/>
          <pc:sldMk cId="3841395943" sldId="674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3841395943" sldId="674"/>
            <ac:spMk id="4" creationId="{5E7EFA08-741C-7A40-99C5-774EA7AD9142}"/>
          </ac:spMkLst>
        </pc:spChg>
      </pc:sldChg>
      <pc:sldChg chg="add del modTransition">
        <pc:chgData name="Khattab, Sherif" userId="c83b1e15-36f3-4f46-aceb-05aac24c545e" providerId="ADAL" clId="{FBADA26A-E27D-4152-816D-50CC59173BAB}" dt="2021-11-17T17:43:17.997" v="322"/>
        <pc:sldMkLst>
          <pc:docMk/>
          <pc:sldMk cId="1385273006" sldId="675"/>
        </pc:sldMkLst>
      </pc:sldChg>
      <pc:sldChg chg="add del">
        <pc:chgData name="Khattab, Sherif" userId="c83b1e15-36f3-4f46-aceb-05aac24c545e" providerId="ADAL" clId="{FBADA26A-E27D-4152-816D-50CC59173BAB}" dt="2021-11-17T17:43:01.165" v="318" actId="2696"/>
        <pc:sldMkLst>
          <pc:docMk/>
          <pc:sldMk cId="3593300295" sldId="675"/>
        </pc:sldMkLst>
      </pc:sldChg>
      <pc:sldChg chg="add">
        <pc:chgData name="Khattab, Sherif" userId="c83b1e15-36f3-4f46-aceb-05aac24c545e" providerId="ADAL" clId="{FBADA26A-E27D-4152-816D-50CC59173BAB}" dt="2021-11-17T17:43:18.024" v="323"/>
        <pc:sldMkLst>
          <pc:docMk/>
          <pc:sldMk cId="3631832516" sldId="675"/>
        </pc:sldMkLst>
      </pc:sldChg>
      <pc:sldChg chg="add del modTransition">
        <pc:chgData name="Khattab, Sherif" userId="c83b1e15-36f3-4f46-aceb-05aac24c545e" providerId="ADAL" clId="{FBADA26A-E27D-4152-816D-50CC59173BAB}" dt="2021-11-17T17:43:09.875" v="320"/>
        <pc:sldMkLst>
          <pc:docMk/>
          <pc:sldMk cId="3757609341" sldId="675"/>
        </pc:sldMkLst>
      </pc:sldChg>
      <pc:sldChg chg="add del ord">
        <pc:chgData name="Khattab, Sherif" userId="c83b1e15-36f3-4f46-aceb-05aac24c545e" providerId="ADAL" clId="{FBADA26A-E27D-4152-816D-50CC59173BAB}" dt="2021-11-17T17:43:25.241" v="325"/>
        <pc:sldMkLst>
          <pc:docMk/>
          <pc:sldMk cId="2958024077" sldId="676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354291359" sldId="677"/>
        </pc:sldMkLst>
      </pc:sldChg>
      <pc:sldChg chg="add del">
        <pc:chgData name="Khattab, Sherif" userId="c83b1e15-36f3-4f46-aceb-05aac24c545e" providerId="ADAL" clId="{FBADA26A-E27D-4152-816D-50CC59173BAB}" dt="2021-11-17T17:43:31.030" v="326" actId="47"/>
        <pc:sldMkLst>
          <pc:docMk/>
          <pc:sldMk cId="2441648703" sldId="679"/>
        </pc:sldMkLst>
      </pc:sldChg>
      <pc:sldChg chg="modSp add del mod modTransition">
        <pc:chgData name="Khattab, Sherif" userId="c83b1e15-36f3-4f46-aceb-05aac24c545e" providerId="ADAL" clId="{FBADA26A-E27D-4152-816D-50CC59173BAB}" dt="2021-11-17T17:44:05.684" v="368" actId="27636"/>
        <pc:sldMkLst>
          <pc:docMk/>
          <pc:sldMk cId="897406678" sldId="680"/>
        </pc:sldMkLst>
        <pc:spChg chg="mod">
          <ac:chgData name="Khattab, Sherif" userId="c83b1e15-36f3-4f46-aceb-05aac24c545e" providerId="ADAL" clId="{FBADA26A-E27D-4152-816D-50CC59173BAB}" dt="2021-11-17T17:44:05.684" v="368" actId="27636"/>
          <ac:spMkLst>
            <pc:docMk/>
            <pc:sldMk cId="897406678" sldId="680"/>
            <ac:spMk id="2" creationId="{364EB6DA-041B-4D51-B9AC-CF96D9F0AD30}"/>
          </ac:spMkLst>
        </pc:spChg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897406678" sldId="680"/>
            <ac:spMk id="4" creationId="{BDEB3AC5-E858-47EA-B188-2BDDDCF80D76}"/>
          </ac:spMkLst>
        </pc:spChg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927036374" sldId="681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2914354052" sldId="682"/>
        </pc:sldMkLst>
      </pc:sldChg>
      <pc:sldChg chg="add del ord">
        <pc:chgData name="Khattab, Sherif" userId="c83b1e15-36f3-4f46-aceb-05aac24c545e" providerId="ADAL" clId="{FBADA26A-E27D-4152-816D-50CC59173BAB}" dt="2021-11-17T17:44:22.706" v="370"/>
        <pc:sldMkLst>
          <pc:docMk/>
          <pc:sldMk cId="695397815" sldId="683"/>
        </pc:sldMkLst>
      </pc:sldChg>
      <pc:sldChg chg="add del">
        <pc:chgData name="Khattab, Sherif" userId="c83b1e15-36f3-4f46-aceb-05aac24c545e" providerId="ADAL" clId="{FBADA26A-E27D-4152-816D-50CC59173BAB}" dt="2021-11-17T17:44:28.455" v="371" actId="47"/>
        <pc:sldMkLst>
          <pc:docMk/>
          <pc:sldMk cId="1676886451" sldId="684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530948429" sldId="685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367861675" sldId="686"/>
        </pc:sldMkLst>
      </pc:sldChg>
      <pc:sldChg chg="add del">
        <pc:chgData name="Khattab, Sherif" userId="c83b1e15-36f3-4f46-aceb-05aac24c545e" providerId="ADAL" clId="{FBADA26A-E27D-4152-816D-50CC59173BAB}" dt="2021-11-17T17:44:43.506" v="372" actId="47"/>
        <pc:sldMkLst>
          <pc:docMk/>
          <pc:sldMk cId="1584966870" sldId="687"/>
        </pc:sldMkLst>
      </pc:sldChg>
      <pc:sldChg chg="add del">
        <pc:chgData name="Khattab, Sherif" userId="c83b1e15-36f3-4f46-aceb-05aac24c545e" providerId="ADAL" clId="{FBADA26A-E27D-4152-816D-50CC59173BAB}" dt="2021-11-16T16:59:39.449" v="4"/>
        <pc:sldMkLst>
          <pc:docMk/>
          <pc:sldMk cId="2988882881" sldId="687"/>
        </pc:sldMkLst>
      </pc:sldChg>
      <pc:sldChg chg="add del ord">
        <pc:chgData name="Khattab, Sherif" userId="c83b1e15-36f3-4f46-aceb-05aac24c545e" providerId="ADAL" clId="{FBADA26A-E27D-4152-816D-50CC59173BAB}" dt="2021-11-17T17:44:55.521" v="376"/>
        <pc:sldMkLst>
          <pc:docMk/>
          <pc:sldMk cId="322863907" sldId="688"/>
        </pc:sldMkLst>
      </pc:sldChg>
      <pc:sldChg chg="add del ord">
        <pc:chgData name="Khattab, Sherif" userId="c83b1e15-36f3-4f46-aceb-05aac24c545e" providerId="ADAL" clId="{FBADA26A-E27D-4152-816D-50CC59173BAB}" dt="2021-11-17T17:46:48.011" v="389" actId="2696"/>
        <pc:sldMkLst>
          <pc:docMk/>
          <pc:sldMk cId="3425462745" sldId="689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983398899" sldId="690"/>
        </pc:sldMkLst>
      </pc:sldChg>
      <pc:sldChg chg="add del">
        <pc:chgData name="Khattab, Sherif" userId="c83b1e15-36f3-4f46-aceb-05aac24c545e" providerId="ADAL" clId="{FBADA26A-E27D-4152-816D-50CC59173BAB}" dt="2021-11-16T16:59:39.449" v="4"/>
        <pc:sldMkLst>
          <pc:docMk/>
          <pc:sldMk cId="2182440138" sldId="691"/>
        </pc:sldMkLst>
      </pc:sldChg>
      <pc:sldChg chg="add del">
        <pc:chgData name="Khattab, Sherif" userId="c83b1e15-36f3-4f46-aceb-05aac24c545e" providerId="ADAL" clId="{FBADA26A-E27D-4152-816D-50CC59173BAB}" dt="2021-11-17T17:45:00.740" v="377" actId="47"/>
        <pc:sldMkLst>
          <pc:docMk/>
          <pc:sldMk cId="3939929947" sldId="691"/>
        </pc:sldMkLst>
      </pc:sldChg>
      <pc:sldChg chg="add del ord">
        <pc:chgData name="Khattab, Sherif" userId="c83b1e15-36f3-4f46-aceb-05aac24c545e" providerId="ADAL" clId="{FBADA26A-E27D-4152-816D-50CC59173BAB}" dt="2021-11-17T17:45:08.338" v="379"/>
        <pc:sldMkLst>
          <pc:docMk/>
          <pc:sldMk cId="3729000525" sldId="692"/>
        </pc:sldMkLst>
      </pc:sldChg>
      <pc:sldChg chg="add del">
        <pc:chgData name="Khattab, Sherif" userId="c83b1e15-36f3-4f46-aceb-05aac24c545e" providerId="ADAL" clId="{FBADA26A-E27D-4152-816D-50CC59173BAB}" dt="2021-11-16T16:59:39.449" v="4"/>
        <pc:sldMkLst>
          <pc:docMk/>
          <pc:sldMk cId="1448220978" sldId="693"/>
        </pc:sldMkLst>
      </pc:sldChg>
      <pc:sldChg chg="add del">
        <pc:chgData name="Khattab, Sherif" userId="c83b1e15-36f3-4f46-aceb-05aac24c545e" providerId="ADAL" clId="{FBADA26A-E27D-4152-816D-50CC59173BAB}" dt="2021-11-17T17:45:18.867" v="381" actId="47"/>
        <pc:sldMkLst>
          <pc:docMk/>
          <pc:sldMk cId="4051636969" sldId="693"/>
        </pc:sldMkLst>
      </pc:sldChg>
      <pc:sldChg chg="add del">
        <pc:chgData name="Khattab, Sherif" userId="c83b1e15-36f3-4f46-aceb-05aac24c545e" providerId="ADAL" clId="{FBADA26A-E27D-4152-816D-50CC59173BAB}" dt="2021-11-17T17:37:50.667" v="11"/>
        <pc:sldMkLst>
          <pc:docMk/>
          <pc:sldMk cId="3228822270" sldId="694"/>
        </pc:sldMkLst>
      </pc:sldChg>
      <pc:sldChg chg="modSp new mod modAnim">
        <pc:chgData name="Khattab, Sherif" userId="c83b1e15-36f3-4f46-aceb-05aac24c545e" providerId="ADAL" clId="{FBADA26A-E27D-4152-816D-50CC59173BAB}" dt="2021-11-17T17:53:31.630" v="613"/>
        <pc:sldMkLst>
          <pc:docMk/>
          <pc:sldMk cId="3597107333" sldId="695"/>
        </pc:sldMkLst>
        <pc:spChg chg="mod">
          <ac:chgData name="Khattab, Sherif" userId="c83b1e15-36f3-4f46-aceb-05aac24c545e" providerId="ADAL" clId="{FBADA26A-E27D-4152-816D-50CC59173BAB}" dt="2021-11-17T17:48:05.639" v="434" actId="20577"/>
          <ac:spMkLst>
            <pc:docMk/>
            <pc:sldMk cId="3597107333" sldId="695"/>
            <ac:spMk id="2" creationId="{DFB51D53-FF77-4898-8CB6-406E5ABFDCB3}"/>
          </ac:spMkLst>
        </pc:spChg>
        <pc:spChg chg="mod">
          <ac:chgData name="Khattab, Sherif" userId="c83b1e15-36f3-4f46-aceb-05aac24c545e" providerId="ADAL" clId="{FBADA26A-E27D-4152-816D-50CC59173BAB}" dt="2021-11-17T17:53:13.044" v="606" actId="27636"/>
          <ac:spMkLst>
            <pc:docMk/>
            <pc:sldMk cId="3597107333" sldId="695"/>
            <ac:spMk id="3" creationId="{F7E6CE29-F95F-4494-84AE-B39353998501}"/>
          </ac:spMkLst>
        </pc:spChg>
      </pc:sldChg>
      <pc:sldChg chg="modSp new mod modAnim">
        <pc:chgData name="Khattab, Sherif" userId="c83b1e15-36f3-4f46-aceb-05aac24c545e" providerId="ADAL" clId="{FBADA26A-E27D-4152-816D-50CC59173BAB}" dt="2021-11-17T17:53:40.940" v="617"/>
        <pc:sldMkLst>
          <pc:docMk/>
          <pc:sldMk cId="2060055160" sldId="696"/>
        </pc:sldMkLst>
        <pc:spChg chg="mod">
          <ac:chgData name="Khattab, Sherif" userId="c83b1e15-36f3-4f46-aceb-05aac24c545e" providerId="ADAL" clId="{FBADA26A-E27D-4152-816D-50CC59173BAB}" dt="2021-11-17T17:53:01.901" v="601" actId="20577"/>
          <ac:spMkLst>
            <pc:docMk/>
            <pc:sldMk cId="2060055160" sldId="696"/>
            <ac:spMk id="2" creationId="{EA1AF22B-9F98-4141-BD99-51CD5A9EC223}"/>
          </ac:spMkLst>
        </pc:spChg>
        <pc:spChg chg="mod">
          <ac:chgData name="Khattab, Sherif" userId="c83b1e15-36f3-4f46-aceb-05aac24c545e" providerId="ADAL" clId="{FBADA26A-E27D-4152-816D-50CC59173BAB}" dt="2021-11-17T17:53:04.743" v="604" actId="20577"/>
          <ac:spMkLst>
            <pc:docMk/>
            <pc:sldMk cId="2060055160" sldId="696"/>
            <ac:spMk id="3" creationId="{7E2E61AC-95C0-4780-9DE4-04B2D45E580E}"/>
          </ac:spMkLst>
        </pc:spChg>
      </pc:sldChg>
      <pc:sldChg chg="modSp new mod modAnim">
        <pc:chgData name="Khattab, Sherif" userId="c83b1e15-36f3-4f46-aceb-05aac24c545e" providerId="ADAL" clId="{FBADA26A-E27D-4152-816D-50CC59173BAB}" dt="2021-11-17T17:53:36.299" v="615"/>
        <pc:sldMkLst>
          <pc:docMk/>
          <pc:sldMk cId="2756716711" sldId="697"/>
        </pc:sldMkLst>
        <pc:spChg chg="mod">
          <ac:chgData name="Khattab, Sherif" userId="c83b1e15-36f3-4f46-aceb-05aac24c545e" providerId="ADAL" clId="{FBADA26A-E27D-4152-816D-50CC59173BAB}" dt="2021-11-17T17:52:16.728" v="549" actId="404"/>
          <ac:spMkLst>
            <pc:docMk/>
            <pc:sldMk cId="2756716711" sldId="697"/>
            <ac:spMk id="2" creationId="{35443E81-C51F-4860-80A0-DA032B2BDC22}"/>
          </ac:spMkLst>
        </pc:spChg>
        <pc:spChg chg="mod">
          <ac:chgData name="Khattab, Sherif" userId="c83b1e15-36f3-4f46-aceb-05aac24c545e" providerId="ADAL" clId="{FBADA26A-E27D-4152-816D-50CC59173BAB}" dt="2021-11-17T17:53:18.993" v="611" actId="6549"/>
          <ac:spMkLst>
            <pc:docMk/>
            <pc:sldMk cId="2756716711" sldId="697"/>
            <ac:spMk id="3" creationId="{30D61085-84D7-445A-B881-CD12198637C1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996C8A99-657B-4A63-A3BB-9EA290D90D5B}"/>
    <pc:docChg chg="addSld modSld">
      <pc:chgData name="Khattab, Sherif" userId="c83b1e15-36f3-4f46-aceb-05aac24c545e" providerId="ADAL" clId="{996C8A99-657B-4A63-A3BB-9EA290D90D5B}" dt="2021-04-06T22:41:59.550" v="139" actId="1076"/>
      <pc:docMkLst>
        <pc:docMk/>
      </pc:docMkLst>
      <pc:sldChg chg="addSp delSp modSp mod">
        <pc:chgData name="Khattab, Sherif" userId="c83b1e15-36f3-4f46-aceb-05aac24c545e" providerId="ADAL" clId="{996C8A99-657B-4A63-A3BB-9EA290D90D5B}" dt="2021-04-06T22:41:59.550" v="139" actId="1076"/>
        <pc:sldMkLst>
          <pc:docMk/>
          <pc:sldMk cId="2870137101" sldId="420"/>
        </pc:sldMkLst>
        <pc:picChg chg="add mod">
          <ac:chgData name="Khattab, Sherif" userId="c83b1e15-36f3-4f46-aceb-05aac24c545e" providerId="ADAL" clId="{996C8A99-657B-4A63-A3BB-9EA290D90D5B}" dt="2021-04-06T22:41:59.550" v="139" actId="1076"/>
          <ac:picMkLst>
            <pc:docMk/>
            <pc:sldMk cId="2870137101" sldId="420"/>
            <ac:picMk id="6" creationId="{EBCF0827-D7FA-408A-8F8E-09A0A5B80392}"/>
          </ac:picMkLst>
        </pc:picChg>
        <pc:picChg chg="mod">
          <ac:chgData name="Khattab, Sherif" userId="c83b1e15-36f3-4f46-aceb-05aac24c545e" providerId="ADAL" clId="{996C8A99-657B-4A63-A3BB-9EA290D90D5B}" dt="2021-04-06T22:41:36.394" v="132" actId="1076"/>
          <ac:picMkLst>
            <pc:docMk/>
            <pc:sldMk cId="2870137101" sldId="420"/>
            <ac:picMk id="26628" creationId="{94262326-28B5-CB48-8883-E78ABF194A22}"/>
          </ac:picMkLst>
        </pc:picChg>
        <pc:inkChg chg="add del">
          <ac:chgData name="Khattab, Sherif" userId="c83b1e15-36f3-4f46-aceb-05aac24c545e" providerId="ADAL" clId="{996C8A99-657B-4A63-A3BB-9EA290D90D5B}" dt="2021-04-06T22:41:39.219" v="134"/>
          <ac:inkMkLst>
            <pc:docMk/>
            <pc:sldMk cId="2870137101" sldId="420"/>
            <ac:inkMk id="2" creationId="{AFFEBBD1-078D-4913-898D-540AADC1D90E}"/>
          </ac:inkMkLst>
        </pc:inkChg>
      </pc:sldChg>
      <pc:sldChg chg="addSp modSp new mod">
        <pc:chgData name="Khattab, Sherif" userId="c83b1e15-36f3-4f46-aceb-05aac24c545e" providerId="ADAL" clId="{996C8A99-657B-4A63-A3BB-9EA290D90D5B}" dt="2021-04-06T22:38:12.600" v="14" actId="1076"/>
        <pc:sldMkLst>
          <pc:docMk/>
          <pc:sldMk cId="322863907" sldId="552"/>
        </pc:sldMkLst>
        <pc:spChg chg="mod">
          <ac:chgData name="Khattab, Sherif" userId="c83b1e15-36f3-4f46-aceb-05aac24c545e" providerId="ADAL" clId="{996C8A99-657B-4A63-A3BB-9EA290D90D5B}" dt="2021-04-06T22:38:06.321" v="11" actId="20577"/>
          <ac:spMkLst>
            <pc:docMk/>
            <pc:sldMk cId="322863907" sldId="552"/>
            <ac:spMk id="2" creationId="{F2B76A3F-6D34-4BF1-A239-2187A8DCAD04}"/>
          </ac:spMkLst>
        </pc:spChg>
        <pc:picChg chg="add mod">
          <ac:chgData name="Khattab, Sherif" userId="c83b1e15-36f3-4f46-aceb-05aac24c545e" providerId="ADAL" clId="{996C8A99-657B-4A63-A3BB-9EA290D90D5B}" dt="2021-04-06T22:38:12.600" v="14" actId="1076"/>
          <ac:picMkLst>
            <pc:docMk/>
            <pc:sldMk cId="322863907" sldId="552"/>
            <ac:picMk id="7" creationId="{6FF9F4C5-E0A2-48A0-9067-ACAD181EF75E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39:13.133" v="40" actId="14100"/>
        <pc:sldMkLst>
          <pc:docMk/>
          <pc:sldMk cId="3425462745" sldId="553"/>
        </pc:sldMkLst>
        <pc:spChg chg="mod">
          <ac:chgData name="Khattab, Sherif" userId="c83b1e15-36f3-4f46-aceb-05aac24c545e" providerId="ADAL" clId="{996C8A99-657B-4A63-A3BB-9EA290D90D5B}" dt="2021-04-06T22:39:03.716" v="36" actId="20577"/>
          <ac:spMkLst>
            <pc:docMk/>
            <pc:sldMk cId="3425462745" sldId="553"/>
            <ac:spMk id="2" creationId="{C8935355-B403-4918-BD9B-FED4E1A50681}"/>
          </ac:spMkLst>
        </pc:spChg>
        <pc:picChg chg="add mod">
          <ac:chgData name="Khattab, Sherif" userId="c83b1e15-36f3-4f46-aceb-05aac24c545e" providerId="ADAL" clId="{996C8A99-657B-4A63-A3BB-9EA290D90D5B}" dt="2021-04-06T22:39:13.133" v="40" actId="14100"/>
          <ac:picMkLst>
            <pc:docMk/>
            <pc:sldMk cId="3425462745" sldId="553"/>
            <ac:picMk id="7" creationId="{C7A3A45E-47CA-45A8-B80B-0A3A514CA0DB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0:22.856" v="90" actId="1076"/>
        <pc:sldMkLst>
          <pc:docMk/>
          <pc:sldMk cId="983398899" sldId="554"/>
        </pc:sldMkLst>
        <pc:spChg chg="mod">
          <ac:chgData name="Khattab, Sherif" userId="c83b1e15-36f3-4f46-aceb-05aac24c545e" providerId="ADAL" clId="{996C8A99-657B-4A63-A3BB-9EA290D90D5B}" dt="2021-04-06T22:40:16.048" v="86" actId="20577"/>
          <ac:spMkLst>
            <pc:docMk/>
            <pc:sldMk cId="983398899" sldId="554"/>
            <ac:spMk id="2" creationId="{A05BD7D0-6A15-423F-BCCD-8C612C9D938E}"/>
          </ac:spMkLst>
        </pc:spChg>
        <pc:picChg chg="add mod">
          <ac:chgData name="Khattab, Sherif" userId="c83b1e15-36f3-4f46-aceb-05aac24c545e" providerId="ADAL" clId="{996C8A99-657B-4A63-A3BB-9EA290D90D5B}" dt="2021-04-06T22:40:22.856" v="90" actId="1076"/>
          <ac:picMkLst>
            <pc:docMk/>
            <pc:sldMk cId="983398899" sldId="554"/>
            <ac:picMk id="7" creationId="{475F2D1F-E81D-435A-B330-318216C0AFB6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1:11.008" v="131" actId="1076"/>
        <pc:sldMkLst>
          <pc:docMk/>
          <pc:sldMk cId="3729000525" sldId="555"/>
        </pc:sldMkLst>
        <pc:spChg chg="mod">
          <ac:chgData name="Khattab, Sherif" userId="c83b1e15-36f3-4f46-aceb-05aac24c545e" providerId="ADAL" clId="{996C8A99-657B-4A63-A3BB-9EA290D90D5B}" dt="2021-04-06T22:40:55.579" v="128" actId="20577"/>
          <ac:spMkLst>
            <pc:docMk/>
            <pc:sldMk cId="3729000525" sldId="555"/>
            <ac:spMk id="2" creationId="{CB08F4D9-EAE4-4285-AFE5-71C9F1588CCB}"/>
          </ac:spMkLst>
        </pc:spChg>
        <pc:picChg chg="add mod">
          <ac:chgData name="Khattab, Sherif" userId="c83b1e15-36f3-4f46-aceb-05aac24c545e" providerId="ADAL" clId="{996C8A99-657B-4A63-A3BB-9EA290D90D5B}" dt="2021-04-06T22:41:11.008" v="131" actId="1076"/>
          <ac:picMkLst>
            <pc:docMk/>
            <pc:sldMk cId="3729000525" sldId="555"/>
            <ac:picMk id="7" creationId="{20EF07C9-19E8-42AA-9F73-7CCF13FC59E2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BD33B3E-873B-4EC0-9EE5-B40AEC56499B}"/>
    <pc:docChg chg="undo custSel addSld delSld modSld delMainMaster">
      <pc:chgData name="Khattab, Sherif" userId="c83b1e15-36f3-4f46-aceb-05aac24c545e" providerId="ADAL" clId="{EBD33B3E-873B-4EC0-9EE5-B40AEC56499B}" dt="2021-04-08T21:39:09.230" v="261" actId="20577"/>
      <pc:docMkLst>
        <pc:docMk/>
      </pc:docMkLst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973430081" sldId="259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352614818" sldId="26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52689567" sldId="26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4265946590" sldId="262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127177300" sldId="26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796022272" sldId="264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456314139" sldId="265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67907402" sldId="266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4070714126" sldId="267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550009203" sldId="268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044985801" sldId="269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729386578" sldId="27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662960767" sldId="272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818321418" sldId="27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911640770" sldId="275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720762419" sldId="276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176042509" sldId="278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024907787" sldId="279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662896871" sldId="28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113880437" sldId="28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257687072" sldId="282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4284931241" sldId="28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720210171" sldId="287"/>
        </pc:sldMkLst>
      </pc:sldChg>
      <pc:sldChg chg="addSp delSp modSp mod">
        <pc:chgData name="Khattab, Sherif" userId="c83b1e15-36f3-4f46-aceb-05aac24c545e" providerId="ADAL" clId="{EBD33B3E-873B-4EC0-9EE5-B40AEC56499B}" dt="2021-04-08T21:31:47.491" v="7" actId="1076"/>
        <pc:sldMkLst>
          <pc:docMk/>
          <pc:sldMk cId="1585906518" sldId="288"/>
        </pc:sldMkLst>
        <pc:picChg chg="add mod">
          <ac:chgData name="Khattab, Sherif" userId="c83b1e15-36f3-4f46-aceb-05aac24c545e" providerId="ADAL" clId="{EBD33B3E-873B-4EC0-9EE5-B40AEC56499B}" dt="2021-04-08T21:31:47.491" v="7" actId="1076"/>
          <ac:picMkLst>
            <pc:docMk/>
            <pc:sldMk cId="1585906518" sldId="288"/>
            <ac:picMk id="4" creationId="{AEB939FE-E967-4C4B-BD3C-95DECE045122}"/>
          </ac:picMkLst>
        </pc:picChg>
        <pc:inkChg chg="add del">
          <ac:chgData name="Khattab, Sherif" userId="c83b1e15-36f3-4f46-aceb-05aac24c545e" providerId="ADAL" clId="{EBD33B3E-873B-4EC0-9EE5-B40AEC56499B}" dt="2021-04-08T21:31:20.562" v="2"/>
          <ac:inkMkLst>
            <pc:docMk/>
            <pc:sldMk cId="1585906518" sldId="288"/>
            <ac:inkMk id="2" creationId="{8E2848EC-B677-449F-8614-4CE61B2E7843}"/>
          </ac:inkMkLst>
        </pc:inkChg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178242598" sldId="29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69157859" sldId="29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946836652" sldId="294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792935800" sldId="295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071178071" sldId="296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816742445" sldId="297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070843040" sldId="298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415539908" sldId="39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105264659" sldId="39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275803045" sldId="392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902988530" sldId="39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573045699" sldId="396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739683799" sldId="397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367634907" sldId="40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569523277" sldId="40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742826958" sldId="402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4115809005" sldId="40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492433840" sldId="404"/>
        </pc:sldMkLst>
      </pc:sldChg>
      <pc:sldChg chg="addSp modSp mod">
        <pc:chgData name="Khattab, Sherif" userId="c83b1e15-36f3-4f46-aceb-05aac24c545e" providerId="ADAL" clId="{EBD33B3E-873B-4EC0-9EE5-B40AEC56499B}" dt="2021-04-08T21:33:13.760" v="23" actId="1076"/>
        <pc:sldMkLst>
          <pc:docMk/>
          <pc:sldMk cId="544263778" sldId="424"/>
        </pc:sldMkLst>
        <pc:picChg chg="add mod">
          <ac:chgData name="Khattab, Sherif" userId="c83b1e15-36f3-4f46-aceb-05aac24c545e" providerId="ADAL" clId="{EBD33B3E-873B-4EC0-9EE5-B40AEC56499B}" dt="2021-04-08T21:32:34.609" v="15" actId="1076"/>
          <ac:picMkLst>
            <pc:docMk/>
            <pc:sldMk cId="544263778" sldId="424"/>
            <ac:picMk id="3" creationId="{4FA4C71D-C028-4236-8F80-57AD732DCA2A}"/>
          </ac:picMkLst>
        </pc:picChg>
        <pc:picChg chg="add mod">
          <ac:chgData name="Khattab, Sherif" userId="c83b1e15-36f3-4f46-aceb-05aac24c545e" providerId="ADAL" clId="{EBD33B3E-873B-4EC0-9EE5-B40AEC56499B}" dt="2021-04-08T21:33:12.016" v="22" actId="1076"/>
          <ac:picMkLst>
            <pc:docMk/>
            <pc:sldMk cId="544263778" sldId="424"/>
            <ac:picMk id="7" creationId="{D38E1E4D-0752-4E63-94FD-E375DEFD79FC}"/>
          </ac:picMkLst>
        </pc:picChg>
        <pc:picChg chg="mod">
          <ac:chgData name="Khattab, Sherif" userId="c83b1e15-36f3-4f46-aceb-05aac24c545e" providerId="ADAL" clId="{EBD33B3E-873B-4EC0-9EE5-B40AEC56499B}" dt="2021-04-08T21:33:13.760" v="23" actId="1076"/>
          <ac:picMkLst>
            <pc:docMk/>
            <pc:sldMk cId="544263778" sldId="424"/>
            <ac:picMk id="32772" creationId="{EDBDB02A-F399-5647-AF6A-B9BB3E649AB0}"/>
          </ac:picMkLst>
        </pc:picChg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039785599" sldId="430"/>
        </pc:sldMkLst>
      </pc:sldChg>
      <pc:sldChg chg="addSp delSp mod">
        <pc:chgData name="Khattab, Sherif" userId="c83b1e15-36f3-4f46-aceb-05aac24c545e" providerId="ADAL" clId="{EBD33B3E-873B-4EC0-9EE5-B40AEC56499B}" dt="2021-04-08T21:33:50.193" v="25" actId="22"/>
        <pc:sldMkLst>
          <pc:docMk/>
          <pc:sldMk cId="3005745473" sldId="436"/>
        </pc:sldMkLst>
        <pc:picChg chg="add del">
          <ac:chgData name="Khattab, Sherif" userId="c83b1e15-36f3-4f46-aceb-05aac24c545e" providerId="ADAL" clId="{EBD33B3E-873B-4EC0-9EE5-B40AEC56499B}" dt="2021-04-08T21:33:50.193" v="25" actId="22"/>
          <ac:picMkLst>
            <pc:docMk/>
            <pc:sldMk cId="3005745473" sldId="436"/>
            <ac:picMk id="3" creationId="{735BC156-FDD3-4706-A52D-239C436184D8}"/>
          </ac:picMkLst>
        </pc:picChg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709473859" sldId="44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4262918023" sldId="442"/>
        </pc:sldMkLst>
      </pc:sldChg>
      <pc:sldChg chg="modSp mod">
        <pc:chgData name="Khattab, Sherif" userId="c83b1e15-36f3-4f46-aceb-05aac24c545e" providerId="ADAL" clId="{EBD33B3E-873B-4EC0-9EE5-B40AEC56499B}" dt="2021-04-08T21:35:13.598" v="108" actId="20577"/>
        <pc:sldMkLst>
          <pc:docMk/>
          <pc:sldMk cId="1550480814" sldId="552"/>
        </pc:sldMkLst>
        <pc:spChg chg="mod">
          <ac:chgData name="Khattab, Sherif" userId="c83b1e15-36f3-4f46-aceb-05aac24c545e" providerId="ADAL" clId="{EBD33B3E-873B-4EC0-9EE5-B40AEC56499B}" dt="2021-04-08T21:35:13.598" v="108" actId="20577"/>
          <ac:spMkLst>
            <pc:docMk/>
            <pc:sldMk cId="1550480814" sldId="552"/>
            <ac:spMk id="2" creationId="{08D44931-B986-1C42-AB9D-527E5B4E4DE0}"/>
          </ac:spMkLst>
        </pc:spChg>
      </pc:sldChg>
      <pc:sldChg chg="modSp mod">
        <pc:chgData name="Khattab, Sherif" userId="c83b1e15-36f3-4f46-aceb-05aac24c545e" providerId="ADAL" clId="{EBD33B3E-873B-4EC0-9EE5-B40AEC56499B}" dt="2021-04-08T21:35:05.428" v="86" actId="20577"/>
        <pc:sldMkLst>
          <pc:docMk/>
          <pc:sldMk cId="2896655293" sldId="554"/>
        </pc:sldMkLst>
        <pc:spChg chg="mod">
          <ac:chgData name="Khattab, Sherif" userId="c83b1e15-36f3-4f46-aceb-05aac24c545e" providerId="ADAL" clId="{EBD33B3E-873B-4EC0-9EE5-B40AEC56499B}" dt="2021-04-08T21:35:05.428" v="86" actId="20577"/>
          <ac:spMkLst>
            <pc:docMk/>
            <pc:sldMk cId="2896655293" sldId="554"/>
            <ac:spMk id="2" creationId="{3F89D6A1-001B-654C-B5A7-0F8C3D0B87B1}"/>
          </ac:spMkLst>
        </pc:spChg>
      </pc:sldChg>
      <pc:sldChg chg="addSp modSp new mod">
        <pc:chgData name="Khattab, Sherif" userId="c83b1e15-36f3-4f46-aceb-05aac24c545e" providerId="ADAL" clId="{EBD33B3E-873B-4EC0-9EE5-B40AEC56499B}" dt="2021-04-08T21:34:02.055" v="47" actId="1076"/>
        <pc:sldMkLst>
          <pc:docMk/>
          <pc:sldMk cId="5003519" sldId="555"/>
        </pc:sldMkLst>
        <pc:spChg chg="mod">
          <ac:chgData name="Khattab, Sherif" userId="c83b1e15-36f3-4f46-aceb-05aac24c545e" providerId="ADAL" clId="{EBD33B3E-873B-4EC0-9EE5-B40AEC56499B}" dt="2021-04-08T21:33:57.169" v="44" actId="20577"/>
          <ac:spMkLst>
            <pc:docMk/>
            <pc:sldMk cId="5003519" sldId="555"/>
            <ac:spMk id="2" creationId="{0652D542-46CC-4B8F-878F-1BD53D259DB5}"/>
          </ac:spMkLst>
        </pc:spChg>
        <pc:picChg chg="add mod">
          <ac:chgData name="Khattab, Sherif" userId="c83b1e15-36f3-4f46-aceb-05aac24c545e" providerId="ADAL" clId="{EBD33B3E-873B-4EC0-9EE5-B40AEC56499B}" dt="2021-04-08T21:34:02.055" v="47" actId="1076"/>
          <ac:picMkLst>
            <pc:docMk/>
            <pc:sldMk cId="5003519" sldId="555"/>
            <ac:picMk id="7" creationId="{9E1AD0F8-F519-465D-A3A3-59014234BFB4}"/>
          </ac:picMkLst>
        </pc:picChg>
      </pc:sldChg>
      <pc:sldChg chg="addSp modSp new mod">
        <pc:chgData name="Khattab, Sherif" userId="c83b1e15-36f3-4f46-aceb-05aac24c545e" providerId="ADAL" clId="{EBD33B3E-873B-4EC0-9EE5-B40AEC56499B}" dt="2021-04-08T21:38:09.770" v="208" actId="20577"/>
        <pc:sldMkLst>
          <pc:docMk/>
          <pc:sldMk cId="3993778012" sldId="556"/>
        </pc:sldMkLst>
        <pc:spChg chg="mod">
          <ac:chgData name="Khattab, Sherif" userId="c83b1e15-36f3-4f46-aceb-05aac24c545e" providerId="ADAL" clId="{EBD33B3E-873B-4EC0-9EE5-B40AEC56499B}" dt="2021-04-08T21:38:09.770" v="208" actId="20577"/>
          <ac:spMkLst>
            <pc:docMk/>
            <pc:sldMk cId="3993778012" sldId="556"/>
            <ac:spMk id="2" creationId="{4AB20AAD-3E5D-4669-8BAC-3C98C14A7634}"/>
          </ac:spMkLst>
        </pc:spChg>
        <pc:picChg chg="add mod">
          <ac:chgData name="Khattab, Sherif" userId="c83b1e15-36f3-4f46-aceb-05aac24c545e" providerId="ADAL" clId="{EBD33B3E-873B-4EC0-9EE5-B40AEC56499B}" dt="2021-04-08T21:34:38.994" v="71" actId="1076"/>
          <ac:picMkLst>
            <pc:docMk/>
            <pc:sldMk cId="3993778012" sldId="556"/>
            <ac:picMk id="7" creationId="{EB384B60-8E59-4872-8EEC-9A2DF2287C26}"/>
          </ac:picMkLst>
        </pc:picChg>
      </pc:sldChg>
      <pc:sldChg chg="addSp modSp new mod">
        <pc:chgData name="Khattab, Sherif" userId="c83b1e15-36f3-4f46-aceb-05aac24c545e" providerId="ADAL" clId="{EBD33B3E-873B-4EC0-9EE5-B40AEC56499B}" dt="2021-04-08T21:35:29.846" v="133" actId="1076"/>
        <pc:sldMkLst>
          <pc:docMk/>
          <pc:sldMk cId="4252493478" sldId="557"/>
        </pc:sldMkLst>
        <pc:spChg chg="mod">
          <ac:chgData name="Khattab, Sherif" userId="c83b1e15-36f3-4f46-aceb-05aac24c545e" providerId="ADAL" clId="{EBD33B3E-873B-4EC0-9EE5-B40AEC56499B}" dt="2021-04-08T21:35:24.289" v="130" actId="20577"/>
          <ac:spMkLst>
            <pc:docMk/>
            <pc:sldMk cId="4252493478" sldId="557"/>
            <ac:spMk id="2" creationId="{AA8B06F0-9637-437A-B02E-B0B3ECB65488}"/>
          </ac:spMkLst>
        </pc:spChg>
        <pc:picChg chg="add mod">
          <ac:chgData name="Khattab, Sherif" userId="c83b1e15-36f3-4f46-aceb-05aac24c545e" providerId="ADAL" clId="{EBD33B3E-873B-4EC0-9EE5-B40AEC56499B}" dt="2021-04-08T21:35:29.846" v="133" actId="1076"/>
          <ac:picMkLst>
            <pc:docMk/>
            <pc:sldMk cId="4252493478" sldId="557"/>
            <ac:picMk id="7" creationId="{24B916B6-0475-4C55-811F-606F313EE83E}"/>
          </ac:picMkLst>
        </pc:picChg>
      </pc:sldChg>
      <pc:sldChg chg="addSp modSp new mod">
        <pc:chgData name="Khattab, Sherif" userId="c83b1e15-36f3-4f46-aceb-05aac24c545e" providerId="ADAL" clId="{EBD33B3E-873B-4EC0-9EE5-B40AEC56499B}" dt="2021-04-08T21:36:02.321" v="151" actId="1076"/>
        <pc:sldMkLst>
          <pc:docMk/>
          <pc:sldMk cId="2658034845" sldId="558"/>
        </pc:sldMkLst>
        <pc:spChg chg="mod">
          <ac:chgData name="Khattab, Sherif" userId="c83b1e15-36f3-4f46-aceb-05aac24c545e" providerId="ADAL" clId="{EBD33B3E-873B-4EC0-9EE5-B40AEC56499B}" dt="2021-04-08T21:35:56.778" v="148" actId="20577"/>
          <ac:spMkLst>
            <pc:docMk/>
            <pc:sldMk cId="2658034845" sldId="558"/>
            <ac:spMk id="2" creationId="{F5A2D096-10E3-4F37-87EE-4830C114E13E}"/>
          </ac:spMkLst>
        </pc:spChg>
        <pc:picChg chg="add mod">
          <ac:chgData name="Khattab, Sherif" userId="c83b1e15-36f3-4f46-aceb-05aac24c545e" providerId="ADAL" clId="{EBD33B3E-873B-4EC0-9EE5-B40AEC56499B}" dt="2021-04-08T21:36:02.321" v="151" actId="1076"/>
          <ac:picMkLst>
            <pc:docMk/>
            <pc:sldMk cId="2658034845" sldId="558"/>
            <ac:picMk id="7" creationId="{DC850EC3-03E7-4F13-BA40-44A5983A1E65}"/>
          </ac:picMkLst>
        </pc:picChg>
      </pc:sldChg>
      <pc:sldChg chg="addSp modSp new mod">
        <pc:chgData name="Khattab, Sherif" userId="c83b1e15-36f3-4f46-aceb-05aac24c545e" providerId="ADAL" clId="{EBD33B3E-873B-4EC0-9EE5-B40AEC56499B}" dt="2021-04-08T21:36:33.771" v="178" actId="1076"/>
        <pc:sldMkLst>
          <pc:docMk/>
          <pc:sldMk cId="879288603" sldId="559"/>
        </pc:sldMkLst>
        <pc:spChg chg="mod">
          <ac:chgData name="Khattab, Sherif" userId="c83b1e15-36f3-4f46-aceb-05aac24c545e" providerId="ADAL" clId="{EBD33B3E-873B-4EC0-9EE5-B40AEC56499B}" dt="2021-04-08T21:36:26.990" v="175" actId="20577"/>
          <ac:spMkLst>
            <pc:docMk/>
            <pc:sldMk cId="879288603" sldId="559"/>
            <ac:spMk id="2" creationId="{F5DC9D1E-82FB-413A-8775-77A140652251}"/>
          </ac:spMkLst>
        </pc:spChg>
        <pc:picChg chg="add mod">
          <ac:chgData name="Khattab, Sherif" userId="c83b1e15-36f3-4f46-aceb-05aac24c545e" providerId="ADAL" clId="{EBD33B3E-873B-4EC0-9EE5-B40AEC56499B}" dt="2021-04-08T21:36:33.771" v="178" actId="1076"/>
          <ac:picMkLst>
            <pc:docMk/>
            <pc:sldMk cId="879288603" sldId="559"/>
            <ac:picMk id="7" creationId="{D8E0641E-6DA2-4406-9067-BDFD616D4577}"/>
          </ac:picMkLst>
        </pc:picChg>
      </pc:sldChg>
      <pc:sldChg chg="addSp delSp modSp new mod">
        <pc:chgData name="Khattab, Sherif" userId="c83b1e15-36f3-4f46-aceb-05aac24c545e" providerId="ADAL" clId="{EBD33B3E-873B-4EC0-9EE5-B40AEC56499B}" dt="2021-04-08T21:37:15.313" v="198" actId="22"/>
        <pc:sldMkLst>
          <pc:docMk/>
          <pc:sldMk cId="1623452237" sldId="560"/>
        </pc:sldMkLst>
        <pc:spChg chg="mod">
          <ac:chgData name="Khattab, Sherif" userId="c83b1e15-36f3-4f46-aceb-05aac24c545e" providerId="ADAL" clId="{EBD33B3E-873B-4EC0-9EE5-B40AEC56499B}" dt="2021-04-08T21:36:56.431" v="195" actId="20577"/>
          <ac:spMkLst>
            <pc:docMk/>
            <pc:sldMk cId="1623452237" sldId="560"/>
            <ac:spMk id="2" creationId="{8CD7AD36-1A20-457D-9D4B-4A036470A1DB}"/>
          </ac:spMkLst>
        </pc:spChg>
        <pc:picChg chg="add">
          <ac:chgData name="Khattab, Sherif" userId="c83b1e15-36f3-4f46-aceb-05aac24c545e" providerId="ADAL" clId="{EBD33B3E-873B-4EC0-9EE5-B40AEC56499B}" dt="2021-04-08T21:37:15.313" v="198" actId="22"/>
          <ac:picMkLst>
            <pc:docMk/>
            <pc:sldMk cId="1623452237" sldId="560"/>
            <ac:picMk id="8" creationId="{4639E277-74F5-4158-8C7F-50899F718811}"/>
          </ac:picMkLst>
        </pc:picChg>
        <pc:inkChg chg="add del">
          <ac:chgData name="Khattab, Sherif" userId="c83b1e15-36f3-4f46-aceb-05aac24c545e" providerId="ADAL" clId="{EBD33B3E-873B-4EC0-9EE5-B40AEC56499B}" dt="2021-04-08T21:37:00.072" v="197"/>
          <ac:inkMkLst>
            <pc:docMk/>
            <pc:sldMk cId="1623452237" sldId="560"/>
            <ac:inkMk id="6" creationId="{28E78C0A-3CF6-41CC-9B02-314B5CD2A13D}"/>
          </ac:inkMkLst>
        </pc:inkChg>
      </pc:sldChg>
      <pc:sldChg chg="addSp modSp new mod">
        <pc:chgData name="Khattab, Sherif" userId="c83b1e15-36f3-4f46-aceb-05aac24c545e" providerId="ADAL" clId="{EBD33B3E-873B-4EC0-9EE5-B40AEC56499B}" dt="2021-04-08T21:38:24.587" v="241" actId="1076"/>
        <pc:sldMkLst>
          <pc:docMk/>
          <pc:sldMk cId="1118445226" sldId="561"/>
        </pc:sldMkLst>
        <pc:spChg chg="mod">
          <ac:chgData name="Khattab, Sherif" userId="c83b1e15-36f3-4f46-aceb-05aac24c545e" providerId="ADAL" clId="{EBD33B3E-873B-4EC0-9EE5-B40AEC56499B}" dt="2021-04-08T21:38:18.138" v="238" actId="20577"/>
          <ac:spMkLst>
            <pc:docMk/>
            <pc:sldMk cId="1118445226" sldId="561"/>
            <ac:spMk id="2" creationId="{99C5CC08-83B9-44C0-A56F-3FB4F18E4270}"/>
          </ac:spMkLst>
        </pc:spChg>
        <pc:picChg chg="add mod">
          <ac:chgData name="Khattab, Sherif" userId="c83b1e15-36f3-4f46-aceb-05aac24c545e" providerId="ADAL" clId="{EBD33B3E-873B-4EC0-9EE5-B40AEC56499B}" dt="2021-04-08T21:38:24.587" v="241" actId="1076"/>
          <ac:picMkLst>
            <pc:docMk/>
            <pc:sldMk cId="1118445226" sldId="561"/>
            <ac:picMk id="7" creationId="{0DDE1CDE-B31E-44D5-91A7-569861A3083A}"/>
          </ac:picMkLst>
        </pc:picChg>
      </pc:sldChg>
      <pc:sldChg chg="addSp modSp new mod">
        <pc:chgData name="Khattab, Sherif" userId="c83b1e15-36f3-4f46-aceb-05aac24c545e" providerId="ADAL" clId="{EBD33B3E-873B-4EC0-9EE5-B40AEC56499B}" dt="2021-04-08T21:39:09.230" v="261" actId="20577"/>
        <pc:sldMkLst>
          <pc:docMk/>
          <pc:sldMk cId="953032901" sldId="562"/>
        </pc:sldMkLst>
        <pc:spChg chg="mod">
          <ac:chgData name="Khattab, Sherif" userId="c83b1e15-36f3-4f46-aceb-05aac24c545e" providerId="ADAL" clId="{EBD33B3E-873B-4EC0-9EE5-B40AEC56499B}" dt="2021-04-08T21:39:09.230" v="261" actId="20577"/>
          <ac:spMkLst>
            <pc:docMk/>
            <pc:sldMk cId="953032901" sldId="562"/>
            <ac:spMk id="2" creationId="{32C4140D-2FF5-4B3F-AE51-930651AC9755}"/>
          </ac:spMkLst>
        </pc:spChg>
        <pc:picChg chg="add mod">
          <ac:chgData name="Khattab, Sherif" userId="c83b1e15-36f3-4f46-aceb-05aac24c545e" providerId="ADAL" clId="{EBD33B3E-873B-4EC0-9EE5-B40AEC56499B}" dt="2021-04-08T21:39:02.817" v="260" actId="1076"/>
          <ac:picMkLst>
            <pc:docMk/>
            <pc:sldMk cId="953032901" sldId="562"/>
            <ac:picMk id="7" creationId="{E617DCD0-EB96-4B76-9583-A7A16257213C}"/>
          </ac:picMkLst>
        </pc:picChg>
      </pc:sldChg>
      <pc:sldMasterChg chg="del delSldLayout">
        <pc:chgData name="Khattab, Sherif" userId="c83b1e15-36f3-4f46-aceb-05aac24c545e" providerId="ADAL" clId="{EBD33B3E-873B-4EC0-9EE5-B40AEC56499B}" dt="2021-04-08T21:31:03.199" v="0" actId="47"/>
        <pc:sldMasterMkLst>
          <pc:docMk/>
          <pc:sldMasterMk cId="3395909012" sldId="2147483652"/>
        </pc:sldMasterMkLst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3118405718" sldId="2147483653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899087706" sldId="2147483654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506435127" sldId="2147483655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014647983" sldId="2147483656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098796565" sldId="2147483657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3126080839" sldId="2147483658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311788593" sldId="2147483659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46919538" sldId="2147483660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272650287" sldId="2147483661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529427490" sldId="2147483662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74545053" sldId="2147483663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303074647" sldId="2147483664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776195197" sldId="2147483665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223805172" sldId="2147483666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414772609" sldId="2147483667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2268683064" sldId="2147483668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053813222" sldId="2147483669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336644298" sldId="2147483670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804297430" sldId="2147483671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510635613" sldId="2147483672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2489473889" sldId="2147483673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54066964" sldId="2147483674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233109082" sldId="2147483675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363257466" sldId="2147483676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105865812" sldId="2147483677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400709027" sldId="2147483678"/>
          </pc:sldLayoutMkLst>
        </pc:sldLayoutChg>
      </pc:sldMaster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61E5BA4B-E7F0-7C48-BD57-9D512EB30E48}"/>
    <pc:docChg chg="custSel addSld delSld modSld sldOrd">
      <pc:chgData name="Khattab, Sherif" userId="c83b1e15-36f3-4f46-aceb-05aac24c545e" providerId="ADAL" clId="{61E5BA4B-E7F0-7C48-BD57-9D512EB30E48}" dt="2021-04-08T14:48:47.048" v="367" actId="20577"/>
      <pc:docMkLst>
        <pc:docMk/>
      </pc:docMkLst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973430081" sldId="25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352614818" sldId="26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52689567" sldId="26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96022272" sldId="264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56314139" sldId="26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550009203" sldId="26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044985801" sldId="26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662960767" sldId="27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11640770" sldId="27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20762419" sldId="27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176042509" sldId="278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84931241" sldId="28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9157859" sldId="29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46836652" sldId="294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92935800" sldId="29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071178071" sldId="29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816742445" sldId="29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70843040" sldId="29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15539908" sldId="39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105264659" sldId="39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275803045" sldId="39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902988530" sldId="393"/>
        </pc:sldMkLst>
      </pc:sldChg>
      <pc:sldChg chg="add del">
        <pc:chgData name="Khattab, Sherif" userId="c83b1e15-36f3-4f46-aceb-05aac24c545e" providerId="ADAL" clId="{61E5BA4B-E7F0-7C48-BD57-9D512EB30E48}" dt="2021-04-08T14:42:39.482" v="157" actId="2696"/>
        <pc:sldMkLst>
          <pc:docMk/>
          <pc:sldMk cId="712830553" sldId="395"/>
        </pc:sldMkLst>
      </pc:sldChg>
      <pc:sldChg chg="add">
        <pc:chgData name="Khattab, Sherif" userId="c83b1e15-36f3-4f46-aceb-05aac24c545e" providerId="ADAL" clId="{61E5BA4B-E7F0-7C48-BD57-9D512EB30E48}" dt="2021-04-08T14:42:49.957" v="159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573045699" sldId="396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739683799" sldId="397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569523277" sldId="40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742826958" sldId="40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4115809005" sldId="403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78617935" sldId="44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2918023" sldId="442"/>
        </pc:sldMkLst>
      </pc:sldChg>
      <pc:sldChg chg="modSp mod modAnim">
        <pc:chgData name="Khattab, Sherif" userId="c83b1e15-36f3-4f46-aceb-05aac24c545e" providerId="ADAL" clId="{61E5BA4B-E7F0-7C48-BD57-9D512EB30E48}" dt="2021-04-08T14:48:47.048" v="36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1E5BA4B-E7F0-7C48-BD57-9D512EB30E48}" dt="2021-04-08T14:48:47.048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38.212" v="302" actId="27636"/>
        <pc:sldMkLst>
          <pc:docMk/>
          <pc:sldMk cId="4202616107" sldId="500"/>
        </pc:sldMkLst>
        <pc:spChg chg="mod">
          <ac:chgData name="Khattab, Sherif" userId="c83b1e15-36f3-4f46-aceb-05aac24c545e" providerId="ADAL" clId="{61E5BA4B-E7F0-7C48-BD57-9D512EB30E48}" dt="2021-04-08T14:46:18.421" v="26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1E5BA4B-E7F0-7C48-BD57-9D512EB30E48}" dt="2021-04-08T14:47:38.212" v="302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1E5BA4B-E7F0-7C48-BD57-9D512EB30E48}" dt="2021-04-08T13:51:11.060" v="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1E5BA4B-E7F0-7C48-BD57-9D512EB30E48}" dt="2021-04-08T13:51:11.060" v="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61E5BA4B-E7F0-7C48-BD57-9D512EB30E48}" dt="2021-04-08T13:51:46.427" v="4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61E5BA4B-E7F0-7C48-BD57-9D512EB30E48}" dt="2021-04-08T13:51:46.427" v="4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61E5BA4B-E7F0-7C48-BD57-9D512EB30E48}" dt="2021-04-08T14:45:27.034" v="256" actId="2696"/>
        <pc:sldMkLst>
          <pc:docMk/>
          <pc:sldMk cId="2237143357" sldId="550"/>
        </pc:sldMkLst>
        <pc:spChg chg="mod">
          <ac:chgData name="Khattab, Sherif" userId="c83b1e15-36f3-4f46-aceb-05aac24c545e" providerId="ADAL" clId="{61E5BA4B-E7F0-7C48-BD57-9D512EB30E48}" dt="2021-04-08T13:52:07.070" v="49" actId="27636"/>
          <ac:spMkLst>
            <pc:docMk/>
            <pc:sldMk cId="2237143357" sldId="550"/>
            <ac:spMk id="3" creationId="{C6A74A64-EE52-0D49-9A7A-22659117DECF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29.994" v="296" actId="6549"/>
        <pc:sldMkLst>
          <pc:docMk/>
          <pc:sldMk cId="1942274538" sldId="551"/>
        </pc:sldMkLst>
        <pc:spChg chg="mod">
          <ac:chgData name="Khattab, Sherif" userId="c83b1e15-36f3-4f46-aceb-05aac24c545e" providerId="ADAL" clId="{61E5BA4B-E7F0-7C48-BD57-9D512EB30E48}" dt="2021-04-08T14:45:37.892" v="260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61E5BA4B-E7F0-7C48-BD57-9D512EB30E48}" dt="2021-04-08T14:47:29.994" v="296" actId="6549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22863907" sldId="552"/>
        </pc:sldMkLst>
      </pc:sldChg>
      <pc:sldChg chg="addSp delSp modSp new ord">
        <pc:chgData name="Khattab, Sherif" userId="c83b1e15-36f3-4f46-aceb-05aac24c545e" providerId="ADAL" clId="{61E5BA4B-E7F0-7C48-BD57-9D512EB30E48}" dt="2021-04-08T14:46:11.892" v="265" actId="20578"/>
        <pc:sldMkLst>
          <pc:docMk/>
          <pc:sldMk cId="1550480814" sldId="552"/>
        </pc:sldMkLst>
        <pc:spChg chg="del">
          <ac:chgData name="Khattab, Sherif" userId="c83b1e15-36f3-4f46-aceb-05aac24c545e" providerId="ADAL" clId="{61E5BA4B-E7F0-7C48-BD57-9D512EB30E48}" dt="2021-04-08T14:39:27.802" v="113"/>
          <ac:spMkLst>
            <pc:docMk/>
            <pc:sldMk cId="1550480814" sldId="552"/>
            <ac:spMk id="3" creationId="{6BC7E3FE-7886-C347-A0DA-6BEFF628FA1D}"/>
          </ac:spMkLst>
        </pc:spChg>
        <pc:picChg chg="add mod">
          <ac:chgData name="Khattab, Sherif" userId="c83b1e15-36f3-4f46-aceb-05aac24c545e" providerId="ADAL" clId="{61E5BA4B-E7F0-7C48-BD57-9D512EB30E48}" dt="2021-04-08T14:39:27.802" v="113"/>
          <ac:picMkLst>
            <pc:docMk/>
            <pc:sldMk cId="1550480814" sldId="552"/>
            <ac:picMk id="6" creationId="{0693EFED-07B0-924F-A8BB-455D8648E273}"/>
          </ac:picMkLst>
        </pc:picChg>
      </pc:sldChg>
      <pc:sldChg chg="addSp modSp new ord">
        <pc:chgData name="Khattab, Sherif" userId="c83b1e15-36f3-4f46-aceb-05aac24c545e" providerId="ADAL" clId="{61E5BA4B-E7F0-7C48-BD57-9D512EB30E48}" dt="2021-04-08T14:44:47.835" v="210" actId="20578"/>
        <pc:sldMkLst>
          <pc:docMk/>
          <pc:sldMk cId="1548772503" sldId="553"/>
        </pc:sldMkLst>
        <pc:picChg chg="add mod">
          <ac:chgData name="Khattab, Sherif" userId="c83b1e15-36f3-4f46-aceb-05aac24c545e" providerId="ADAL" clId="{61E5BA4B-E7F0-7C48-BD57-9D512EB30E48}" dt="2021-04-08T14:41:57.263" v="153"/>
          <ac:picMkLst>
            <pc:docMk/>
            <pc:sldMk cId="1548772503" sldId="553"/>
            <ac:picMk id="6" creationId="{E9FAB9C7-1A2F-F84C-A4D4-2E8BA6D96196}"/>
          </ac:picMkLst>
        </pc:pic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425462745" sldId="553"/>
        </pc:sldMkLst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983398899" sldId="554"/>
        </pc:sldMkLst>
      </pc:sldChg>
      <pc:sldChg chg="add">
        <pc:chgData name="Khattab, Sherif" userId="c83b1e15-36f3-4f46-aceb-05aac24c545e" providerId="ADAL" clId="{61E5BA4B-E7F0-7C48-BD57-9D512EB30E48}" dt="2021-04-08T14:45:25.212" v="255"/>
        <pc:sldMkLst>
          <pc:docMk/>
          <pc:sldMk cId="2896655293" sldId="554"/>
        </pc:sldMkLst>
      </pc:sldChg>
      <pc:sldChg chg="addSp modSp new del">
        <pc:chgData name="Khattab, Sherif" userId="c83b1e15-36f3-4f46-aceb-05aac24c545e" providerId="ADAL" clId="{61E5BA4B-E7F0-7C48-BD57-9D512EB30E48}" dt="2021-04-08T14:45:21.372" v="254" actId="2696"/>
        <pc:sldMkLst>
          <pc:docMk/>
          <pc:sldMk cId="4089659235" sldId="554"/>
        </pc:sldMkLst>
        <pc:picChg chg="add mod">
          <ac:chgData name="Khattab, Sherif" userId="c83b1e15-36f3-4f46-aceb-05aac24c545e" providerId="ADAL" clId="{61E5BA4B-E7F0-7C48-BD57-9D512EB30E48}" dt="2021-04-08T14:42:20.006" v="156" actId="1076"/>
          <ac:picMkLst>
            <pc:docMk/>
            <pc:sldMk cId="4089659235" sldId="554"/>
            <ac:picMk id="6" creationId="{5CBDC5B7-298A-574E-9730-942641471826}"/>
          </ac:picMkLst>
        </pc:picChg>
      </pc:sldChg>
      <pc:sldChg chg="del">
        <pc:chgData name="Khattab, Sherif" userId="c83b1e15-36f3-4f46-aceb-05aac24c545e" providerId="ADAL" clId="{61E5BA4B-E7F0-7C48-BD57-9D512EB30E48}" dt="2021-04-08T13:50:58.502" v="1" actId="2696"/>
        <pc:sldMkLst>
          <pc:docMk/>
          <pc:sldMk cId="3729000525" sldId="555"/>
        </pc:sldMkLst>
      </pc:sldChg>
      <pc:sldChg chg="new del">
        <pc:chgData name="Khattab, Sherif" userId="c83b1e15-36f3-4f46-aceb-05aac24c545e" providerId="ADAL" clId="{61E5BA4B-E7F0-7C48-BD57-9D512EB30E48}" dt="2021-04-08T14:44:06.945" v="199" actId="2696"/>
        <pc:sldMkLst>
          <pc:docMk/>
          <pc:sldMk cId="4108074023" sldId="555"/>
        </pc:sldMkLst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F6781B7D-DE49-774F-9254-4274125BBB67}"/>
    <pc:docChg chg="undo custSel addSld delSld modSld delMainMaster">
      <pc:chgData name="Khattab, Sherif" userId="c83b1e15-36f3-4f46-aceb-05aac24c545e" providerId="ADAL" clId="{F6781B7D-DE49-774F-9254-4274125BBB67}" dt="2021-04-06T14:02:49.327" v="790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Anim">
        <pc:chgData name="Khattab, Sherif" userId="c83b1e15-36f3-4f46-aceb-05aac24c545e" providerId="ADAL" clId="{F6781B7D-DE49-774F-9254-4274125BBB67}" dt="2021-04-06T13:46:31.813" v="2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6781B7D-DE49-774F-9254-4274125BBB67}" dt="2021-04-06T13:46:31.813" v="2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addAnim delAnim modAnim">
        <pc:chgData name="Khattab, Sherif" userId="c83b1e15-36f3-4f46-aceb-05aac24c545e" providerId="ADAL" clId="{F6781B7D-DE49-774F-9254-4274125BBB67}" dt="2021-04-06T14:02:24.755" v="763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6T14:01:13.689" v="73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6T14:01:09.594" v="7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6T13:42:55.174" v="1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6T13:42:55.174" v="1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6T13:47:57.961" v="38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6T13:47:57.961" v="38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modSp new mod modAnim">
        <pc:chgData name="Khattab, Sherif" userId="c83b1e15-36f3-4f46-aceb-05aac24c545e" providerId="ADAL" clId="{F6781B7D-DE49-774F-9254-4274125BBB67}" dt="2021-04-06T14:02:49.327" v="790"/>
        <pc:sldMkLst>
          <pc:docMk/>
          <pc:sldMk cId="2237143357" sldId="550"/>
        </pc:sldMkLst>
        <pc:spChg chg="mod">
          <ac:chgData name="Khattab, Sherif" userId="c83b1e15-36f3-4f46-aceb-05aac24c545e" providerId="ADAL" clId="{F6781B7D-DE49-774F-9254-4274125BBB67}" dt="2021-04-06T14:02:05.755" v="760" actId="20577"/>
          <ac:spMkLst>
            <pc:docMk/>
            <pc:sldMk cId="2237143357" sldId="550"/>
            <ac:spMk id="2" creationId="{DCE00C55-3038-4941-B0CE-44AA79987E03}"/>
          </ac:spMkLst>
        </pc:spChg>
        <pc:spChg chg="mod">
          <ac:chgData name="Khattab, Sherif" userId="c83b1e15-36f3-4f46-aceb-05aac24c545e" providerId="ADAL" clId="{F6781B7D-DE49-774F-9254-4274125BBB67}" dt="2021-04-06T14:02:44.491" v="788" actId="6549"/>
          <ac:spMkLst>
            <pc:docMk/>
            <pc:sldMk cId="2237143357" sldId="550"/>
            <ac:spMk id="3" creationId="{C6A74A64-EE52-0D49-9A7A-22659117DECF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modSp new mod modAnim">
        <pc:chgData name="Khattab, Sherif" userId="c83b1e15-36f3-4f46-aceb-05aac24c545e" providerId="ADAL" clId="{F6781B7D-DE49-774F-9254-4274125BBB67}" dt="2021-04-06T14:02:33.200" v="765"/>
        <pc:sldMkLst>
          <pc:docMk/>
          <pc:sldMk cId="1942274538" sldId="551"/>
        </pc:sldMkLst>
        <pc:spChg chg="mod">
          <ac:chgData name="Khattab, Sherif" userId="c83b1e15-36f3-4f46-aceb-05aac24c545e" providerId="ADAL" clId="{F6781B7D-DE49-774F-9254-4274125BBB67}" dt="2021-04-06T14:01:57.531" v="756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F6781B7D-DE49-774F-9254-4274125BBB67}" dt="2021-04-06T14:01:44.936" v="753" actId="27636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1E37DD08-0CDD-CC41-84AF-6EA14A9B8422}"/>
    <pc:docChg chg="modSld">
      <pc:chgData name="Khattab, Sherif" userId="c83b1e15-36f3-4f46-aceb-05aac24c545e" providerId="ADAL" clId="{1E37DD08-0CDD-CC41-84AF-6EA14A9B8422}" dt="2021-04-06T14:49:40.118" v="33" actId="20577"/>
      <pc:docMkLst>
        <pc:docMk/>
      </pc:docMkLst>
      <pc:sldChg chg="modSp modAnim">
        <pc:chgData name="Khattab, Sherif" userId="c83b1e15-36f3-4f46-aceb-05aac24c545e" providerId="ADAL" clId="{1E37DD08-0CDD-CC41-84AF-6EA14A9B8422}" dt="2021-04-06T14:49:40.118" v="3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1E37DD08-0CDD-CC41-84AF-6EA14A9B8422}" dt="2021-04-06T14:49:40.118" v="33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5F58813B-18CC-7841-A582-95E9B3EDEAAD}"/>
    <pc:docChg chg="custSel addSld delSld modSld sldOrd delMainMaster">
      <pc:chgData name="Khattab, Sherif" userId="c83b1e15-36f3-4f46-aceb-05aac24c545e" providerId="ADAL" clId="{5F58813B-18CC-7841-A582-95E9B3EDEAAD}" dt="2022-04-07T03:42:20.147" v="635"/>
      <pc:docMkLst>
        <pc:docMk/>
      </pc:docMkLst>
      <pc:sldChg chg="add del">
        <pc:chgData name="Khattab, Sherif" userId="c83b1e15-36f3-4f46-aceb-05aac24c545e" providerId="ADAL" clId="{5F58813B-18CC-7841-A582-95E9B3EDEAAD}" dt="2022-04-07T03:25:31.435" v="132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5F58813B-18CC-7841-A582-95E9B3EDEAAD}" dt="2022-04-07T03:25:31.435" v="132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5F58813B-18CC-7841-A582-95E9B3EDEAAD}" dt="2022-04-07T03:28:51.701" v="148"/>
        <pc:sldMkLst>
          <pc:docMk/>
          <pc:sldMk cId="2000404060" sldId="264"/>
        </pc:sldMkLst>
      </pc:sldChg>
      <pc:sldChg chg="modSp add del mod">
        <pc:chgData name="Khattab, Sherif" userId="c83b1e15-36f3-4f46-aceb-05aac24c545e" providerId="ADAL" clId="{5F58813B-18CC-7841-A582-95E9B3EDEAAD}" dt="2022-04-07T03:28:37.268" v="146" actId="2696"/>
        <pc:sldMkLst>
          <pc:docMk/>
          <pc:sldMk cId="2796022272" sldId="264"/>
        </pc:sldMkLst>
        <pc:spChg chg="mod">
          <ac:chgData name="Khattab, Sherif" userId="c83b1e15-36f3-4f46-aceb-05aac24c545e" providerId="ADAL" clId="{5F58813B-18CC-7841-A582-95E9B3EDEAAD}" dt="2022-04-07T03:28:34.565" v="145" actId="113"/>
          <ac:spMkLst>
            <pc:docMk/>
            <pc:sldMk cId="2796022272" sldId="264"/>
            <ac:spMk id="11271" creationId="{1470883A-A7CA-FC4F-82B5-9101F62238B9}"/>
          </ac:spMkLst>
        </pc:spChg>
      </pc:sldChg>
      <pc:sldChg chg="add ord">
        <pc:chgData name="Khattab, Sherif" userId="c83b1e15-36f3-4f46-aceb-05aac24c545e" providerId="ADAL" clId="{5F58813B-18CC-7841-A582-95E9B3EDEAAD}" dt="2022-04-07T03:29:18.666" v="151" actId="20578"/>
        <pc:sldMkLst>
          <pc:docMk/>
          <pc:sldMk cId="3394915563" sldId="264"/>
        </pc:sldMkLst>
      </pc:sldChg>
      <pc:sldChg chg="add del">
        <pc:chgData name="Khattab, Sherif" userId="c83b1e15-36f3-4f46-aceb-05aac24c545e" providerId="ADAL" clId="{5F58813B-18CC-7841-A582-95E9B3EDEAAD}" dt="2022-04-07T03:25:31.435" v="132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5F58813B-18CC-7841-A582-95E9B3EDEAAD}" dt="2022-04-07T03:25:31.435" v="132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5F58813B-18CC-7841-A582-95E9B3EDEAAD}" dt="2022-04-07T03:25:31.435" v="132"/>
        <pc:sldMkLst>
          <pc:docMk/>
          <pc:sldMk cId="1550009203" sldId="268"/>
        </pc:sldMkLst>
      </pc:sldChg>
      <pc:sldChg chg="add">
        <pc:chgData name="Khattab, Sherif" userId="c83b1e15-36f3-4f46-aceb-05aac24c545e" providerId="ADAL" clId="{5F58813B-18CC-7841-A582-95E9B3EDEAAD}" dt="2022-04-07T03:29:24.863" v="154"/>
        <pc:sldMkLst>
          <pc:docMk/>
          <pc:sldMk cId="1263417260" sldId="270"/>
        </pc:sldMkLst>
      </pc:sldChg>
      <pc:sldChg chg="add del">
        <pc:chgData name="Khattab, Sherif" userId="c83b1e15-36f3-4f46-aceb-05aac24c545e" providerId="ADAL" clId="{5F58813B-18CC-7841-A582-95E9B3EDEAAD}" dt="2022-04-07T03:29:06.296" v="150" actId="2696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5F58813B-18CC-7841-A582-95E9B3EDEAAD}" dt="2022-04-07T03:29:24.771" v="153"/>
        <pc:sldMkLst>
          <pc:docMk/>
          <pc:sldMk cId="2751030515" sldId="270"/>
        </pc:sldMkLst>
      </pc:sldChg>
      <pc:sldChg chg="add del">
        <pc:chgData name="Khattab, Sherif" userId="c83b1e15-36f3-4f46-aceb-05aac24c545e" providerId="ADAL" clId="{5F58813B-18CC-7841-A582-95E9B3EDEAAD}" dt="2022-04-07T03:25:31.435" v="132"/>
        <pc:sldMkLst>
          <pc:docMk/>
          <pc:sldMk cId="2662960767" sldId="272"/>
        </pc:sldMkLst>
      </pc:sldChg>
      <pc:sldChg chg="add">
        <pc:chgData name="Khattab, Sherif" userId="c83b1e15-36f3-4f46-aceb-05aac24c545e" providerId="ADAL" clId="{5F58813B-18CC-7841-A582-95E9B3EDEAAD}" dt="2022-04-07T03:29:24.863" v="154"/>
        <pc:sldMkLst>
          <pc:docMk/>
          <pc:sldMk cId="2530146369" sldId="273"/>
        </pc:sldMkLst>
      </pc:sldChg>
      <pc:sldChg chg="add del">
        <pc:chgData name="Khattab, Sherif" userId="c83b1e15-36f3-4f46-aceb-05aac24c545e" providerId="ADAL" clId="{5F58813B-18CC-7841-A582-95E9B3EDEAAD}" dt="2022-04-07T03:29:06.296" v="150" actId="2696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5F58813B-18CC-7841-A582-95E9B3EDEAAD}" dt="2022-04-07T03:29:24.771" v="153"/>
        <pc:sldMkLst>
          <pc:docMk/>
          <pc:sldMk cId="3101437110" sldId="273"/>
        </pc:sldMkLst>
      </pc:sldChg>
      <pc:sldChg chg="add del">
        <pc:chgData name="Khattab, Sherif" userId="c83b1e15-36f3-4f46-aceb-05aac24c545e" providerId="ADAL" clId="{5F58813B-18CC-7841-A582-95E9B3EDEAAD}" dt="2022-04-07T03:29:06.296" v="150" actId="2696"/>
        <pc:sldMkLst>
          <pc:docMk/>
          <pc:sldMk cId="1176042509" sldId="278"/>
        </pc:sldMkLst>
      </pc:sldChg>
      <pc:sldChg chg="add">
        <pc:chgData name="Khattab, Sherif" userId="c83b1e15-36f3-4f46-aceb-05aac24c545e" providerId="ADAL" clId="{5F58813B-18CC-7841-A582-95E9B3EDEAAD}" dt="2022-04-07T03:29:24.863" v="154"/>
        <pc:sldMkLst>
          <pc:docMk/>
          <pc:sldMk cId="1639835931" sldId="278"/>
        </pc:sldMkLst>
      </pc:sldChg>
      <pc:sldChg chg="add del">
        <pc:chgData name="Khattab, Sherif" userId="c83b1e15-36f3-4f46-aceb-05aac24c545e" providerId="ADAL" clId="{5F58813B-18CC-7841-A582-95E9B3EDEAAD}" dt="2022-04-07T03:29:24.771" v="153"/>
        <pc:sldMkLst>
          <pc:docMk/>
          <pc:sldMk cId="3443797793" sldId="278"/>
        </pc:sldMkLst>
      </pc:sldChg>
      <pc:sldChg chg="add del">
        <pc:chgData name="Khattab, Sherif" userId="c83b1e15-36f3-4f46-aceb-05aac24c545e" providerId="ADAL" clId="{5F58813B-18CC-7841-A582-95E9B3EDEAAD}" dt="2022-04-07T03:28:18.667" v="144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5F58813B-18CC-7841-A582-95E9B3EDEAAD}" dt="2022-04-07T03:25:31.435" v="132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5F58813B-18CC-7841-A582-95E9B3EDEAAD}" dt="2022-04-07T03:25:49.227" v="135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5F58813B-18CC-7841-A582-95E9B3EDEAAD}" dt="2022-04-07T03:33:11.584" v="165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5F58813B-18CC-7841-A582-95E9B3EDEAAD}" dt="2022-04-07T03:18:53.671" v="4"/>
        <pc:sldMkLst>
          <pc:docMk/>
          <pc:sldMk cId="1585906518" sldId="288"/>
        </pc:sldMkLst>
      </pc:sldChg>
      <pc:sldChg chg="add del">
        <pc:chgData name="Khattab, Sherif" userId="c83b1e15-36f3-4f46-aceb-05aac24c545e" providerId="ADAL" clId="{5F58813B-18CC-7841-A582-95E9B3EDEAAD}" dt="2022-04-07T03:33:11.584" v="165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5F58813B-18CC-7841-A582-95E9B3EDEAAD}" dt="2022-04-07T03:18:53.671" v="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5F58813B-18CC-7841-A582-95E9B3EDEAAD}" dt="2022-04-07T03:18:30.048" v="1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5F58813B-18CC-7841-A582-95E9B3EDEAAD}" dt="2022-04-07T03:18:30.048" v="1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852238868" sldId="319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965826998" sldId="406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5F58813B-18CC-7841-A582-95E9B3EDEAAD}" dt="2022-04-07T03:18:53.671" v="4"/>
        <pc:sldMkLst>
          <pc:docMk/>
          <pc:sldMk cId="1034715571" sldId="425"/>
        </pc:sldMkLst>
      </pc:sldChg>
      <pc:sldChg chg="add del">
        <pc:chgData name="Khattab, Sherif" userId="c83b1e15-36f3-4f46-aceb-05aac24c545e" providerId="ADAL" clId="{5F58813B-18CC-7841-A582-95E9B3EDEAAD}" dt="2022-04-07T03:18:53.671" v="4"/>
        <pc:sldMkLst>
          <pc:docMk/>
          <pc:sldMk cId="3532216384" sldId="426"/>
        </pc:sldMkLst>
      </pc:sldChg>
      <pc:sldChg chg="add del">
        <pc:chgData name="Khattab, Sherif" userId="c83b1e15-36f3-4f46-aceb-05aac24c545e" providerId="ADAL" clId="{5F58813B-18CC-7841-A582-95E9B3EDEAAD}" dt="2022-04-07T03:18:53.671" v="4"/>
        <pc:sldMkLst>
          <pc:docMk/>
          <pc:sldMk cId="1316130764" sldId="427"/>
        </pc:sldMkLst>
      </pc:sldChg>
      <pc:sldChg chg="modSp mod">
        <pc:chgData name="Khattab, Sherif" userId="c83b1e15-36f3-4f46-aceb-05aac24c545e" providerId="ADAL" clId="{5F58813B-18CC-7841-A582-95E9B3EDEAAD}" dt="2022-04-07T03:34:29.765" v="320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5F58813B-18CC-7841-A582-95E9B3EDEAAD}" dt="2022-04-07T03:34:25.986" v="309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5F58813B-18CC-7841-A582-95E9B3EDEAAD}" dt="2022-04-07T03:34:29.765" v="320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modAnim">
        <pc:chgData name="Khattab, Sherif" userId="c83b1e15-36f3-4f46-aceb-05aac24c545e" providerId="ADAL" clId="{5F58813B-18CC-7841-A582-95E9B3EDEAAD}" dt="2022-04-07T03:19:53.920" v="5"/>
        <pc:sldMkLst>
          <pc:docMk/>
          <pc:sldMk cId="702367729" sldId="496"/>
        </pc:sldMkLst>
        <pc:spChg chg="mod">
          <ac:chgData name="Khattab, Sherif" userId="c83b1e15-36f3-4f46-aceb-05aac24c545e" providerId="ADAL" clId="{5F58813B-18CC-7841-A582-95E9B3EDEAAD}" dt="2022-04-07T03:19:53.920" v="5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5F58813B-18CC-7841-A582-95E9B3EDEAAD}" dt="2022-04-07T03:34:39.778" v="322"/>
        <pc:sldMkLst>
          <pc:docMk/>
          <pc:sldMk cId="2116864396" sldId="505"/>
        </pc:sldMkLst>
        <pc:spChg chg="mod">
          <ac:chgData name="Khattab, Sherif" userId="c83b1e15-36f3-4f46-aceb-05aac24c545e" providerId="ADAL" clId="{5F58813B-18CC-7841-A582-95E9B3EDEAAD}" dt="2022-04-07T03:20:50.227" v="12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5F58813B-18CC-7841-A582-95E9B3EDEAAD}" dt="2022-04-07T03:27:24.422" v="141"/>
        <pc:sldMkLst>
          <pc:docMk/>
          <pc:sldMk cId="732834155" sldId="507"/>
        </pc:sldMkLst>
      </pc:sldChg>
      <pc:sldChg chg="add del">
        <pc:chgData name="Khattab, Sherif" userId="c83b1e15-36f3-4f46-aceb-05aac24c545e" providerId="ADAL" clId="{5F58813B-18CC-7841-A582-95E9B3EDEAAD}" dt="2022-04-07T03:27:07.720" v="138"/>
        <pc:sldMkLst>
          <pc:docMk/>
          <pc:sldMk cId="22385479" sldId="509"/>
        </pc:sldMkLst>
      </pc:sldChg>
      <pc:sldChg chg="add">
        <pc:chgData name="Khattab, Sherif" userId="c83b1e15-36f3-4f46-aceb-05aac24c545e" providerId="ADAL" clId="{5F58813B-18CC-7841-A582-95E9B3EDEAAD}" dt="2022-04-07T03:29:24.863" v="154"/>
        <pc:sldMkLst>
          <pc:docMk/>
          <pc:sldMk cId="1334176520" sldId="510"/>
        </pc:sldMkLst>
      </pc:sldChg>
      <pc:sldChg chg="add del">
        <pc:chgData name="Khattab, Sherif" userId="c83b1e15-36f3-4f46-aceb-05aac24c545e" providerId="ADAL" clId="{5F58813B-18CC-7841-A582-95E9B3EDEAAD}" dt="2022-04-07T03:29:06.296" v="150" actId="2696"/>
        <pc:sldMkLst>
          <pc:docMk/>
          <pc:sldMk cId="1465586836" sldId="510"/>
        </pc:sldMkLst>
      </pc:sldChg>
      <pc:sldChg chg="add del">
        <pc:chgData name="Khattab, Sherif" userId="c83b1e15-36f3-4f46-aceb-05aac24c545e" providerId="ADAL" clId="{5F58813B-18CC-7841-A582-95E9B3EDEAAD}" dt="2022-04-07T03:29:24.771" v="153"/>
        <pc:sldMkLst>
          <pc:docMk/>
          <pc:sldMk cId="3254092347" sldId="510"/>
        </pc:sldMkLst>
      </pc:sldChg>
      <pc:sldChg chg="add del">
        <pc:chgData name="Khattab, Sherif" userId="c83b1e15-36f3-4f46-aceb-05aac24c545e" providerId="ADAL" clId="{5F58813B-18CC-7841-A582-95E9B3EDEAAD}" dt="2022-04-07T03:31:56.803" v="160"/>
        <pc:sldMkLst>
          <pc:docMk/>
          <pc:sldMk cId="1723473090" sldId="529"/>
        </pc:sldMkLst>
      </pc:sldChg>
      <pc:sldChg chg="add del">
        <pc:chgData name="Khattab, Sherif" userId="c83b1e15-36f3-4f46-aceb-05aac24c545e" providerId="ADAL" clId="{5F58813B-18CC-7841-A582-95E9B3EDEAAD}" dt="2022-04-07T03:30:08.134" v="157"/>
        <pc:sldMkLst>
          <pc:docMk/>
          <pc:sldMk cId="3577659516" sldId="554"/>
        </pc:sldMkLst>
      </pc:sldChg>
      <pc:sldChg chg="add del">
        <pc:chgData name="Khattab, Sherif" userId="c83b1e15-36f3-4f46-aceb-05aac24c545e" providerId="ADAL" clId="{5F58813B-18CC-7841-A582-95E9B3EDEAAD}" dt="2022-04-07T03:18:53.671" v="4"/>
        <pc:sldMkLst>
          <pc:docMk/>
          <pc:sldMk cId="807322607" sldId="555"/>
        </pc:sldMkLst>
      </pc:sldChg>
      <pc:sldChg chg="add del">
        <pc:chgData name="Khattab, Sherif" userId="c83b1e15-36f3-4f46-aceb-05aac24c545e" providerId="ADAL" clId="{5F58813B-18CC-7841-A582-95E9B3EDEAAD}" dt="2022-04-07T03:27:07.720" v="138"/>
        <pc:sldMkLst>
          <pc:docMk/>
          <pc:sldMk cId="3193974366" sldId="556"/>
        </pc:sldMkLst>
      </pc:sldChg>
      <pc:sldChg chg="add del">
        <pc:chgData name="Khattab, Sherif" userId="c83b1e15-36f3-4f46-aceb-05aac24c545e" providerId="ADAL" clId="{5F58813B-18CC-7841-A582-95E9B3EDEAAD}" dt="2022-04-07T03:18:53.671" v="4"/>
        <pc:sldMkLst>
          <pc:docMk/>
          <pc:sldMk cId="3248997697" sldId="557"/>
        </pc:sldMkLst>
      </pc:sldChg>
      <pc:sldChg chg="add del">
        <pc:chgData name="Khattab, Sherif" userId="c83b1e15-36f3-4f46-aceb-05aac24c545e" providerId="ADAL" clId="{5F58813B-18CC-7841-A582-95E9B3EDEAAD}" dt="2022-04-07T03:18:53.671" v="4"/>
        <pc:sldMkLst>
          <pc:docMk/>
          <pc:sldMk cId="953032901" sldId="562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3356128445" sldId="673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3631832516" sldId="675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2958024077" sldId="676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354291359" sldId="677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897406678" sldId="680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927036374" sldId="681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2914354052" sldId="682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695397815" sldId="683"/>
        </pc:sldMkLst>
      </pc:sldChg>
      <pc:sldChg chg="del">
        <pc:chgData name="Khattab, Sherif" userId="c83b1e15-36f3-4f46-aceb-05aac24c545e" providerId="ADAL" clId="{5F58813B-18CC-7841-A582-95E9B3EDEAAD}" dt="2022-04-07T03:18:30.048" v="1" actId="2696"/>
        <pc:sldMkLst>
          <pc:docMk/>
          <pc:sldMk cId="3228822270" sldId="694"/>
        </pc:sldMkLst>
      </pc:sldChg>
      <pc:sldChg chg="modSp mod modAnim">
        <pc:chgData name="Khattab, Sherif" userId="c83b1e15-36f3-4f46-aceb-05aac24c545e" providerId="ADAL" clId="{5F58813B-18CC-7841-A582-95E9B3EDEAAD}" dt="2022-04-07T03:42:11.220" v="632"/>
        <pc:sldMkLst>
          <pc:docMk/>
          <pc:sldMk cId="3597107333" sldId="695"/>
        </pc:sldMkLst>
        <pc:spChg chg="mod">
          <ac:chgData name="Khattab, Sherif" userId="c83b1e15-36f3-4f46-aceb-05aac24c545e" providerId="ADAL" clId="{5F58813B-18CC-7841-A582-95E9B3EDEAAD}" dt="2022-04-07T03:41:52.162" v="623" actId="20577"/>
          <ac:spMkLst>
            <pc:docMk/>
            <pc:sldMk cId="3597107333" sldId="695"/>
            <ac:spMk id="2" creationId="{DFB51D53-FF77-4898-8CB6-406E5ABFDCB3}"/>
          </ac:spMkLst>
        </pc:spChg>
        <pc:spChg chg="mod">
          <ac:chgData name="Khattab, Sherif" userId="c83b1e15-36f3-4f46-aceb-05aac24c545e" providerId="ADAL" clId="{5F58813B-18CC-7841-A582-95E9B3EDEAAD}" dt="2022-04-07T03:41:49.247" v="620" actId="6549"/>
          <ac:spMkLst>
            <pc:docMk/>
            <pc:sldMk cId="3597107333" sldId="695"/>
            <ac:spMk id="3" creationId="{F7E6CE29-F95F-4494-84AE-B39353998501}"/>
          </ac:spMkLst>
        </pc:spChg>
      </pc:sldChg>
      <pc:sldChg chg="modSp mod modAnim">
        <pc:chgData name="Khattab, Sherif" userId="c83b1e15-36f3-4f46-aceb-05aac24c545e" providerId="ADAL" clId="{5F58813B-18CC-7841-A582-95E9B3EDEAAD}" dt="2022-04-07T03:41:23.553" v="575" actId="20577"/>
        <pc:sldMkLst>
          <pc:docMk/>
          <pc:sldMk cId="2060055160" sldId="696"/>
        </pc:sldMkLst>
        <pc:spChg chg="mod">
          <ac:chgData name="Khattab, Sherif" userId="c83b1e15-36f3-4f46-aceb-05aac24c545e" providerId="ADAL" clId="{5F58813B-18CC-7841-A582-95E9B3EDEAAD}" dt="2022-04-07T03:41:23.553" v="575" actId="20577"/>
          <ac:spMkLst>
            <pc:docMk/>
            <pc:sldMk cId="2060055160" sldId="696"/>
            <ac:spMk id="2" creationId="{EA1AF22B-9F98-4141-BD99-51CD5A9EC223}"/>
          </ac:spMkLst>
        </pc:spChg>
        <pc:spChg chg="mod">
          <ac:chgData name="Khattab, Sherif" userId="c83b1e15-36f3-4f46-aceb-05aac24c545e" providerId="ADAL" clId="{5F58813B-18CC-7841-A582-95E9B3EDEAAD}" dt="2022-04-07T03:41:16.683" v="558" actId="5793"/>
          <ac:spMkLst>
            <pc:docMk/>
            <pc:sldMk cId="2060055160" sldId="696"/>
            <ac:spMk id="3" creationId="{7E2E61AC-95C0-4780-9DE4-04B2D45E580E}"/>
          </ac:spMkLst>
        </pc:spChg>
      </pc:sldChg>
      <pc:sldChg chg="modSp mod modAnim">
        <pc:chgData name="Khattab, Sherif" userId="c83b1e15-36f3-4f46-aceb-05aac24c545e" providerId="ADAL" clId="{5F58813B-18CC-7841-A582-95E9B3EDEAAD}" dt="2022-04-07T03:42:20.147" v="635"/>
        <pc:sldMkLst>
          <pc:docMk/>
          <pc:sldMk cId="2756716711" sldId="697"/>
        </pc:sldMkLst>
        <pc:spChg chg="mod">
          <ac:chgData name="Khattab, Sherif" userId="c83b1e15-36f3-4f46-aceb-05aac24c545e" providerId="ADAL" clId="{5F58813B-18CC-7841-A582-95E9B3EDEAAD}" dt="2022-04-07T03:41:37.633" v="604" actId="20577"/>
          <ac:spMkLst>
            <pc:docMk/>
            <pc:sldMk cId="2756716711" sldId="697"/>
            <ac:spMk id="2" creationId="{35443E81-C51F-4860-80A0-DA032B2BDC22}"/>
          </ac:spMkLst>
        </pc:spChg>
        <pc:spChg chg="mod">
          <ac:chgData name="Khattab, Sherif" userId="c83b1e15-36f3-4f46-aceb-05aac24c545e" providerId="ADAL" clId="{5F58813B-18CC-7841-A582-95E9B3EDEAAD}" dt="2022-04-07T03:41:57.763" v="629" actId="27636"/>
          <ac:spMkLst>
            <pc:docMk/>
            <pc:sldMk cId="2756716711" sldId="697"/>
            <ac:spMk id="3" creationId="{30D61085-84D7-445A-B881-CD12198637C1}"/>
          </ac:spMkLst>
        </pc:spChg>
      </pc:sldChg>
      <pc:sldChg chg="add del">
        <pc:chgData name="Khattab, Sherif" userId="c83b1e15-36f3-4f46-aceb-05aac24c545e" providerId="ADAL" clId="{5F58813B-18CC-7841-A582-95E9B3EDEAAD}" dt="2022-04-07T03:18:53.671" v="4"/>
        <pc:sldMkLst>
          <pc:docMk/>
          <pc:sldMk cId="16228426" sldId="698"/>
        </pc:sldMkLst>
      </pc:sldChg>
      <pc:sldChg chg="add del">
        <pc:chgData name="Khattab, Sherif" userId="c83b1e15-36f3-4f46-aceb-05aac24c545e" providerId="ADAL" clId="{5F58813B-18CC-7841-A582-95E9B3EDEAAD}" dt="2022-04-07T03:27:07.720" v="138"/>
        <pc:sldMkLst>
          <pc:docMk/>
          <pc:sldMk cId="1303452213" sldId="699"/>
        </pc:sldMkLst>
      </pc:sldChg>
      <pc:sldChg chg="add del">
        <pc:chgData name="Khattab, Sherif" userId="c83b1e15-36f3-4f46-aceb-05aac24c545e" providerId="ADAL" clId="{5F58813B-18CC-7841-A582-95E9B3EDEAAD}" dt="2022-04-07T03:27:07.720" v="138"/>
        <pc:sldMkLst>
          <pc:docMk/>
          <pc:sldMk cId="3203085433" sldId="703"/>
        </pc:sldMkLst>
      </pc:sldChg>
      <pc:sldChg chg="modSp add mod">
        <pc:chgData name="Khattab, Sherif" userId="c83b1e15-36f3-4f46-aceb-05aac24c545e" providerId="ADAL" clId="{5F58813B-18CC-7841-A582-95E9B3EDEAAD}" dt="2022-04-07T03:35:14.530" v="340" actId="20577"/>
        <pc:sldMkLst>
          <pc:docMk/>
          <pc:sldMk cId="1395077406" sldId="704"/>
        </pc:sldMkLst>
        <pc:spChg chg="mod">
          <ac:chgData name="Khattab, Sherif" userId="c83b1e15-36f3-4f46-aceb-05aac24c545e" providerId="ADAL" clId="{5F58813B-18CC-7841-A582-95E9B3EDEAAD}" dt="2022-04-07T03:35:14.530" v="340" actId="20577"/>
          <ac:spMkLst>
            <pc:docMk/>
            <pc:sldMk cId="1395077406" sldId="704"/>
            <ac:spMk id="2" creationId="{5515FEA1-AD7E-5840-9446-7146D0B5B392}"/>
          </ac:spMkLst>
        </pc:spChg>
      </pc:sldChg>
      <pc:sldChg chg="add del">
        <pc:chgData name="Khattab, Sherif" userId="c83b1e15-36f3-4f46-aceb-05aac24c545e" providerId="ADAL" clId="{5F58813B-18CC-7841-A582-95E9B3EDEAAD}" dt="2022-04-07T03:35:09.295" v="329"/>
        <pc:sldMkLst>
          <pc:docMk/>
          <pc:sldMk cId="2201813218" sldId="704"/>
        </pc:sldMkLst>
      </pc:sldChg>
      <pc:sldChg chg="modSp new del mod modAnim">
        <pc:chgData name="Khattab, Sherif" userId="c83b1e15-36f3-4f46-aceb-05aac24c545e" providerId="ADAL" clId="{5F58813B-18CC-7841-A582-95E9B3EDEAAD}" dt="2022-04-07T03:34:59.805" v="327" actId="2696"/>
        <pc:sldMkLst>
          <pc:docMk/>
          <pc:sldMk cId="2425124816" sldId="704"/>
        </pc:sldMkLst>
        <pc:spChg chg="mod">
          <ac:chgData name="Khattab, Sherif" userId="c83b1e15-36f3-4f46-aceb-05aac24c545e" providerId="ADAL" clId="{5F58813B-18CC-7841-A582-95E9B3EDEAAD}" dt="2022-04-07T03:33:35.870" v="188" actId="20577"/>
          <ac:spMkLst>
            <pc:docMk/>
            <pc:sldMk cId="2425124816" sldId="704"/>
            <ac:spMk id="2" creationId="{5515FEA1-AD7E-5840-9446-7146D0B5B392}"/>
          </ac:spMkLst>
        </pc:spChg>
        <pc:spChg chg="mod">
          <ac:chgData name="Khattab, Sherif" userId="c83b1e15-36f3-4f46-aceb-05aac24c545e" providerId="ADAL" clId="{5F58813B-18CC-7841-A582-95E9B3EDEAAD}" dt="2022-04-07T03:34:05.750" v="305" actId="20577"/>
          <ac:spMkLst>
            <pc:docMk/>
            <pc:sldMk cId="2425124816" sldId="704"/>
            <ac:spMk id="3" creationId="{CE190FF6-AAD9-E142-BD4A-3CD72684F6B0}"/>
          </ac:spMkLst>
        </pc:spChg>
      </pc:sldChg>
      <pc:sldChg chg="add del">
        <pc:chgData name="Khattab, Sherif" userId="c83b1e15-36f3-4f46-aceb-05aac24c545e" providerId="ADAL" clId="{5F58813B-18CC-7841-A582-95E9B3EDEAAD}" dt="2022-04-07T03:35:42.139" v="342"/>
        <pc:sldMkLst>
          <pc:docMk/>
          <pc:sldMk cId="2884851129" sldId="705"/>
        </pc:sldMkLst>
      </pc:sldChg>
      <pc:sldChg chg="modSp add mod modAnim">
        <pc:chgData name="Khattab, Sherif" userId="c83b1e15-36f3-4f46-aceb-05aac24c545e" providerId="ADAL" clId="{5F58813B-18CC-7841-A582-95E9B3EDEAAD}" dt="2022-04-07T03:36:30.528" v="438" actId="20577"/>
        <pc:sldMkLst>
          <pc:docMk/>
          <pc:sldMk cId="3867019798" sldId="705"/>
        </pc:sldMkLst>
        <pc:spChg chg="mod">
          <ac:chgData name="Khattab, Sherif" userId="c83b1e15-36f3-4f46-aceb-05aac24c545e" providerId="ADAL" clId="{5F58813B-18CC-7841-A582-95E9B3EDEAAD}" dt="2022-04-07T03:35:47.328" v="353" actId="20577"/>
          <ac:spMkLst>
            <pc:docMk/>
            <pc:sldMk cId="3867019798" sldId="705"/>
            <ac:spMk id="2" creationId="{5515FEA1-AD7E-5840-9446-7146D0B5B392}"/>
          </ac:spMkLst>
        </pc:spChg>
        <pc:spChg chg="mod">
          <ac:chgData name="Khattab, Sherif" userId="c83b1e15-36f3-4f46-aceb-05aac24c545e" providerId="ADAL" clId="{5F58813B-18CC-7841-A582-95E9B3EDEAAD}" dt="2022-04-07T03:36:30.528" v="438" actId="20577"/>
          <ac:spMkLst>
            <pc:docMk/>
            <pc:sldMk cId="3867019798" sldId="705"/>
            <ac:spMk id="3" creationId="{CE190FF6-AAD9-E142-BD4A-3CD72684F6B0}"/>
          </ac:spMkLst>
        </pc:spChg>
      </pc:sldChg>
      <pc:sldMasterChg chg="del delSldLayout">
        <pc:chgData name="Khattab, Sherif" userId="c83b1e15-36f3-4f46-aceb-05aac24c545e" providerId="ADAL" clId="{5F58813B-18CC-7841-A582-95E9B3EDEAAD}" dt="2022-04-07T03:18:30.048" v="1" actId="2696"/>
        <pc:sldMasterMkLst>
          <pc:docMk/>
          <pc:sldMasterMk cId="4273582900" sldId="2147483652"/>
        </pc:sldMasterMkLst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485411059" sldId="2147483653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3441590285" sldId="2147483654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523495311" sldId="2147483655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3992829756" sldId="2147483656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103645730" sldId="2147483657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832968132" sldId="2147483658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649294671" sldId="2147483659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86245505" sldId="2147483660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3114394920" sldId="2147483661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364563631" sldId="2147483662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07660481" sldId="2147483663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966598120" sldId="2147483664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3875984810" sldId="2147483665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450606090" sldId="2147483666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042094572" sldId="2147483667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464825969" sldId="2147483668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629425773" sldId="2147483669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072403696" sldId="2147483670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955352471" sldId="2147483671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594150616" sldId="2147483672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326348368" sldId="2147483673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368681592" sldId="2147483674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4026932516" sldId="2147483675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221990468" sldId="2147483676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492725618" sldId="2147483677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3423394259" sldId="2147483678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139506358" sldId="2147483679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829069643" sldId="2147483680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081356536" sldId="2147483681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175930618" sldId="2147483682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789027670" sldId="2147483683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00275908" sldId="2147483684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600508421" sldId="2147483685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253948880" sldId="2147483686"/>
          </pc:sldLayoutMkLst>
        </pc:sldLayoutChg>
      </pc:sldMasterChg>
      <pc:sldMasterChg chg="del delSldLayout">
        <pc:chgData name="Khattab, Sherif" userId="c83b1e15-36f3-4f46-aceb-05aac24c545e" providerId="ADAL" clId="{5F58813B-18CC-7841-A582-95E9B3EDEAAD}" dt="2022-03-24T01:51:18.025" v="0" actId="2696"/>
        <pc:sldMasterMkLst>
          <pc:docMk/>
          <pc:sldMasterMk cId="1858905858" sldId="2147483687"/>
        </pc:sldMasterMkLst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086237450" sldId="2147483688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959088836" sldId="2147483689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49099763" sldId="2147483690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2362321000" sldId="2147483691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277597572" sldId="2147483692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625503974" sldId="2147483693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1425182608" sldId="2147483694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723507663" sldId="2147483695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66033609" sldId="2147483696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670177044" sldId="2147483697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727559550" sldId="2147483698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039807866" sldId="2147483699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4049376567" sldId="2147483700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317395619" sldId="2147483701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10370836" sldId="2147483702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1086342261" sldId="2147483703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726994662" sldId="2147483704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1882619628" sldId="2147483705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2335788421" sldId="2147483706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1864521925" sldId="2147483707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2542645238" sldId="2147483708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556977476" sldId="2147483709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496394449" sldId="2147483710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220796264" sldId="2147483711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974021262" sldId="2147483712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384549537" sldId="2147483713"/>
          </pc:sldLayoutMkLst>
        </pc:sldLayoutChg>
      </pc:sldMasterChg>
    </pc:docChg>
  </pc:docChgLst>
  <pc:docChgLst>
    <pc:chgData name="Khattab, Sherif" userId="c83b1e15-36f3-4f46-aceb-05aac24c545e" providerId="ADAL" clId="{C2C445F9-F30E-1E49-B9B7-160CA81FA1B2}"/>
    <pc:docChg chg="modSld">
      <pc:chgData name="Khattab, Sherif" userId="c83b1e15-36f3-4f46-aceb-05aac24c545e" providerId="ADAL" clId="{C2C445F9-F30E-1E49-B9B7-160CA81FA1B2}" dt="2021-09-01T06:23:29.137" v="0"/>
      <pc:docMkLst>
        <pc:docMk/>
      </pc:docMkLst>
      <pc:sldChg chg="modSp">
        <pc:chgData name="Khattab, Sherif" userId="c83b1e15-36f3-4f46-aceb-05aac24c545e" providerId="ADAL" clId="{C2C445F9-F30E-1E49-B9B7-160CA81FA1B2}" dt="2021-09-01T06:23:29.137" v="0"/>
        <pc:sldMkLst>
          <pc:docMk/>
          <pc:sldMk cId="1330366002" sldId="454"/>
        </pc:sldMkLst>
        <pc:spChg chg="mod">
          <ac:chgData name="Khattab, Sherif" userId="c83b1e15-36f3-4f46-aceb-05aac24c545e" providerId="ADAL" clId="{C2C445F9-F30E-1E49-B9B7-160CA81FA1B2}" dt="2021-09-01T06:23:29.137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584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56191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1134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00242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42413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29590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4520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52032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0500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9445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53629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32448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34133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727587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0135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6774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486692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3910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466134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80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497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00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25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12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8904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5651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88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A9A1425-4874-F04C-B2D5-BBA7B80EA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Layers of I/O software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E6ECA2-1D35-A74A-BB7F-73D8265C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FC5B5340-FDB5-FC4B-BD14-FA1AC5B413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EF451F94-CA00-7440-8CF2-E51039E8DB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420309B2-5435-C946-ABA2-5B408D81C8F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15C9D0D4-218C-9849-9A1C-D07D82373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480" y="2603888"/>
            <a:ext cx="6215733" cy="671971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User-level I/O software &amp; libraries</a:t>
            </a:r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AE25605C-8AB6-FE45-9377-88672033D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94" y="3275859"/>
            <a:ext cx="6887704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Device-independent OS software</a:t>
            </a:r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89564B4B-68B2-9746-8C0C-C77C8E279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94" y="3947830"/>
            <a:ext cx="6887704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Device drivers</a:t>
            </a:r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7EE1A5EB-9699-FA4A-A1C9-EFEA29B34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94" y="4619801"/>
            <a:ext cx="6887704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Interrupt handlers</a:t>
            </a:r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C9E2D635-5686-EF4A-B4EF-CB856B719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14" y="5291772"/>
            <a:ext cx="7811664" cy="67197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Hardware</a:t>
            </a:r>
          </a:p>
        </p:txBody>
      </p:sp>
      <p:sp>
        <p:nvSpPr>
          <p:cNvPr id="17420" name="AutoShape 12">
            <a:extLst>
              <a:ext uri="{FF2B5EF4-FFF2-40B4-BE49-F238E27FC236}">
                <a16:creationId xmlns:a16="http://schemas.microsoft.com/office/drawing/2014/main" id="{C581DE4B-7A18-044E-8D3B-5780AC01F2DE}"/>
              </a:ext>
            </a:extLst>
          </p:cNvPr>
          <p:cNvSpPr>
            <a:spLocks/>
          </p:cNvSpPr>
          <p:nvPr/>
        </p:nvSpPr>
        <p:spPr bwMode="auto">
          <a:xfrm>
            <a:off x="7812193" y="3275859"/>
            <a:ext cx="251989" cy="2015913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7421" name="Text Box 13">
            <a:extLst>
              <a:ext uri="{FF2B5EF4-FFF2-40B4-BE49-F238E27FC236}">
                <a16:creationId xmlns:a16="http://schemas.microsoft.com/office/drawing/2014/main" id="{B4705D7D-DD7D-BB4F-B969-198775183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9566" y="3611845"/>
            <a:ext cx="1542410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Operating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system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(kernel)</a:t>
            </a:r>
          </a:p>
        </p:txBody>
      </p:sp>
      <p:sp>
        <p:nvSpPr>
          <p:cNvPr id="17422" name="Text Box 14">
            <a:extLst>
              <a:ext uri="{FF2B5EF4-FFF2-40B4-BE49-F238E27FC236}">
                <a16:creationId xmlns:a16="http://schemas.microsoft.com/office/drawing/2014/main" id="{6C3D7EE2-AE90-0348-BF8E-42A6EDE04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1140" y="2603887"/>
            <a:ext cx="82426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User</a:t>
            </a:r>
          </a:p>
        </p:txBody>
      </p:sp>
      <p:sp>
        <p:nvSpPr>
          <p:cNvPr id="17423" name="Line 15">
            <a:extLst>
              <a:ext uri="{FF2B5EF4-FFF2-40B4-BE49-F238E27FC236}">
                <a16:creationId xmlns:a16="http://schemas.microsoft.com/office/drawing/2014/main" id="{602B0B50-B7BA-0C4B-8BA3-0DF0D3623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518" y="3275859"/>
            <a:ext cx="9323599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7424" name="Line 16">
            <a:extLst>
              <a:ext uri="{FF2B5EF4-FFF2-40B4-BE49-F238E27FC236}">
                <a16:creationId xmlns:a16="http://schemas.microsoft.com/office/drawing/2014/main" id="{220695F9-6F21-4D49-9654-A75EB6BC6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518" y="5291772"/>
            <a:ext cx="9323599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41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5A3118C-07C4-BF49-B3BD-D9D628A46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Anatomy of an I/O request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4D9769-C454-D344-9967-02E69C9E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3DA615C-9A73-F54C-8B38-296DC49311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D296FD9-C330-494C-AC94-F371A48E86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D6A323F0-7D20-D347-B397-B09BBABCC3B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5604" name="Picture 4" descr="5-16">
            <a:extLst>
              <a:ext uri="{FF2B5EF4-FFF2-40B4-BE49-F238E27FC236}">
                <a16:creationId xmlns:a16="http://schemas.microsoft.com/office/drawing/2014/main" id="{1056225E-111A-584A-95C1-7BB433812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4" y="1847920"/>
            <a:ext cx="9323599" cy="405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83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>
            <a:extLst>
              <a:ext uri="{FF2B5EF4-FFF2-40B4-BE49-F238E27FC236}">
                <a16:creationId xmlns:a16="http://schemas.microsoft.com/office/drawing/2014/main" id="{6CCA0628-C795-044F-93E0-C03DEE578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Device Driver goals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1470883A-A7CA-FC4F-82B5-9101F62238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Device independence</a:t>
            </a:r>
          </a:p>
          <a:p>
            <a:pPr lvl="1"/>
            <a:r>
              <a:rPr lang="en-US" altLang="en-US" dirty="0"/>
              <a:t>Programs can access any I/O device </a:t>
            </a:r>
          </a:p>
          <a:p>
            <a:pPr lvl="1"/>
            <a:r>
              <a:rPr lang="en-US" altLang="en-US" dirty="0"/>
              <a:t>No need to specify device in advance </a:t>
            </a:r>
          </a:p>
          <a:p>
            <a:r>
              <a:rPr lang="en-US" altLang="en-US" dirty="0"/>
              <a:t>Uniform naming</a:t>
            </a:r>
          </a:p>
          <a:p>
            <a:pPr lvl="1"/>
            <a:r>
              <a:rPr lang="en-US" altLang="en-US" dirty="0"/>
              <a:t>Name of a file or device is a string or an integer</a:t>
            </a:r>
          </a:p>
          <a:p>
            <a:pPr lvl="1"/>
            <a:r>
              <a:rPr lang="en-US" altLang="en-US" dirty="0"/>
              <a:t>Doesn’t depend on the machine (underlying hardware)</a:t>
            </a:r>
          </a:p>
          <a:p>
            <a:r>
              <a:rPr lang="en-US" altLang="en-US" b="1" dirty="0"/>
              <a:t>Error handling</a:t>
            </a:r>
          </a:p>
          <a:p>
            <a:pPr lvl="1"/>
            <a:r>
              <a:rPr lang="en-US" altLang="en-US" b="1" dirty="0"/>
              <a:t>Done as close to the hardware as possible</a:t>
            </a:r>
          </a:p>
          <a:p>
            <a:pPr lvl="1"/>
            <a:r>
              <a:rPr lang="en-US" altLang="en-US" b="1" dirty="0"/>
              <a:t>Isolate from higher-level software</a:t>
            </a:r>
          </a:p>
          <a:p>
            <a:r>
              <a:rPr lang="en-US" altLang="en-US" dirty="0"/>
              <a:t>Synchronous vs. asynchronous transfers</a:t>
            </a:r>
          </a:p>
          <a:p>
            <a:pPr lvl="1"/>
            <a:r>
              <a:rPr lang="en-US" altLang="en-US" dirty="0"/>
              <a:t>Blocked transfers vs. interrupt-driven</a:t>
            </a:r>
          </a:p>
          <a:p>
            <a:r>
              <a:rPr lang="en-US" altLang="en-US" dirty="0"/>
              <a:t>Buffering</a:t>
            </a:r>
          </a:p>
          <a:p>
            <a:pPr lvl="1"/>
            <a:r>
              <a:rPr lang="en-US" altLang="en-US" dirty="0"/>
              <a:t>Data coming off a device cannot be stored in final destination</a:t>
            </a:r>
          </a:p>
          <a:p>
            <a:r>
              <a:rPr lang="en-US" altLang="en-US" dirty="0"/>
              <a:t>Sharable vs. dedicated devices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651D8-F231-054A-B929-F885E6AE880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549D0-836F-6C48-BCDA-781970DB3B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B15B911A-04A0-6D45-8BA3-6BA384AC49F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15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>
                <a16:creationId xmlns:a16="http://schemas.microsoft.com/office/drawing/2014/main" id="{DC2B9783-9E43-2D40-A135-B2514A893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Disk drive structure</a:t>
            </a:r>
          </a:p>
        </p:txBody>
      </p:sp>
      <p:sp>
        <p:nvSpPr>
          <p:cNvPr id="49221" name="Rectangle 69">
            <a:extLst>
              <a:ext uri="{FF2B5EF4-FFF2-40B4-BE49-F238E27FC236}">
                <a16:creationId xmlns:a16="http://schemas.microsoft.com/office/drawing/2014/main" id="{9431478F-568E-2C45-B598-61FC7E37F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423031" cy="6506358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Data stored on surfaces</a:t>
            </a:r>
          </a:p>
          <a:p>
            <a:pPr lvl="1"/>
            <a:r>
              <a:rPr lang="en-US" altLang="en-US"/>
              <a:t>Up to two surfaces per platter</a:t>
            </a:r>
          </a:p>
          <a:p>
            <a:pPr lvl="1"/>
            <a:r>
              <a:rPr lang="en-US" altLang="en-US"/>
              <a:t>One or more platters per disk</a:t>
            </a:r>
          </a:p>
          <a:p>
            <a:r>
              <a:rPr lang="en-US" altLang="en-US"/>
              <a:t>Data in concentric tracks</a:t>
            </a:r>
          </a:p>
          <a:p>
            <a:pPr lvl="1"/>
            <a:r>
              <a:rPr lang="en-US" altLang="en-US"/>
              <a:t>Tracks broken into sectors</a:t>
            </a:r>
          </a:p>
          <a:p>
            <a:pPr lvl="2"/>
            <a:r>
              <a:rPr lang="en-US" altLang="en-US"/>
              <a:t>256B-1KB per sector</a:t>
            </a:r>
          </a:p>
          <a:p>
            <a:pPr lvl="1"/>
            <a:r>
              <a:rPr lang="en-US" altLang="en-US"/>
              <a:t>Cylinder: corresponding tracks on all surfaces</a:t>
            </a:r>
          </a:p>
          <a:p>
            <a:r>
              <a:rPr lang="en-US" altLang="en-US"/>
              <a:t>Data read and written by heads</a:t>
            </a:r>
          </a:p>
          <a:p>
            <a:pPr lvl="1"/>
            <a:r>
              <a:rPr lang="en-US" altLang="en-US"/>
              <a:t>Actuator moves heads</a:t>
            </a:r>
          </a:p>
          <a:p>
            <a:pPr lvl="1"/>
            <a:r>
              <a:rPr lang="en-US" altLang="en-US"/>
              <a:t>Heads move in unison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C62CFE0A-13D5-EC4F-A7AF-54DFE0FD632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2F11F0F2-FAFA-5540-9F0F-84BB28B945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A9621129-6416-2B4E-9DC2-85E8D968587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9154" name="AutoShape 2">
            <a:extLst>
              <a:ext uri="{FF2B5EF4-FFF2-40B4-BE49-F238E27FC236}">
                <a16:creationId xmlns:a16="http://schemas.microsoft.com/office/drawing/2014/main" id="{A326BE3B-757E-E545-9E83-FAE1BAC999B9}"/>
              </a:ext>
            </a:extLst>
          </p:cNvPr>
          <p:cNvCxnSpPr>
            <a:cxnSpLocks noChangeShapeType="1"/>
            <a:stCxn id="49219" idx="2"/>
            <a:endCxn id="49158" idx="3"/>
          </p:cNvCxnSpPr>
          <p:nvPr/>
        </p:nvCxnSpPr>
        <p:spPr bwMode="auto">
          <a:xfrm rot="5400000" flipH="1" flipV="1">
            <a:off x="6508953" y="4951690"/>
            <a:ext cx="239162" cy="1104534"/>
          </a:xfrm>
          <a:prstGeom prst="curvedConnector3">
            <a:avLst>
              <a:gd name="adj1" fmla="val -9558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56" name="AutoShape 4">
            <a:extLst>
              <a:ext uri="{FF2B5EF4-FFF2-40B4-BE49-F238E27FC236}">
                <a16:creationId xmlns:a16="http://schemas.microsoft.com/office/drawing/2014/main" id="{B7C5BBEB-F7DD-C04F-8264-57253A053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87" y="5307523"/>
            <a:ext cx="120745" cy="1023705"/>
          </a:xfrm>
          <a:prstGeom prst="can">
            <a:avLst>
              <a:gd name="adj" fmla="val 27711"/>
            </a:avLst>
          </a:prstGeom>
          <a:gradFill rotWithShape="0">
            <a:gsLst>
              <a:gs pos="0">
                <a:srgbClr val="777777">
                  <a:gamma/>
                  <a:shade val="46275"/>
                  <a:invGamma/>
                </a:srgbClr>
              </a:gs>
              <a:gs pos="50000">
                <a:srgbClr val="777777"/>
              </a:gs>
              <a:gs pos="100000">
                <a:srgbClr val="777777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grpSp>
        <p:nvGrpSpPr>
          <p:cNvPr id="49157" name="Group 5">
            <a:extLst>
              <a:ext uri="{FF2B5EF4-FFF2-40B4-BE49-F238E27FC236}">
                <a16:creationId xmlns:a16="http://schemas.microsoft.com/office/drawing/2014/main" id="{DFD991C9-4B72-0A44-87A1-858E33812163}"/>
              </a:ext>
            </a:extLst>
          </p:cNvPr>
          <p:cNvGrpSpPr>
            <a:grpSpLocks/>
          </p:cNvGrpSpPr>
          <p:nvPr/>
        </p:nvGrpSpPr>
        <p:grpSpPr bwMode="auto">
          <a:xfrm>
            <a:off x="6840986" y="4577803"/>
            <a:ext cx="2320400" cy="944959"/>
            <a:chOff x="3696" y="2688"/>
            <a:chExt cx="1326" cy="540"/>
          </a:xfrm>
        </p:grpSpPr>
        <p:sp>
          <p:nvSpPr>
            <p:cNvPr id="49158" name="Oval 6">
              <a:extLst>
                <a:ext uri="{FF2B5EF4-FFF2-40B4-BE49-F238E27FC236}">
                  <a16:creationId xmlns:a16="http://schemas.microsoft.com/office/drawing/2014/main" id="{748D2219-35A1-D540-BABD-F01395F2D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688"/>
              <a:ext cx="1326" cy="540"/>
            </a:xfrm>
            <a:prstGeom prst="ellipse">
              <a:avLst/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12700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80808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159" name="Oval 7">
              <a:extLst>
                <a:ext uri="{FF2B5EF4-FFF2-40B4-BE49-F238E27FC236}">
                  <a16:creationId xmlns:a16="http://schemas.microsoft.com/office/drawing/2014/main" id="{C39765BC-E189-A645-B630-BE2B8FE1D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2781"/>
              <a:ext cx="868" cy="35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cxnSp>
          <p:nvCxnSpPr>
            <p:cNvPr id="49160" name="AutoShape 8">
              <a:extLst>
                <a:ext uri="{FF2B5EF4-FFF2-40B4-BE49-F238E27FC236}">
                  <a16:creationId xmlns:a16="http://schemas.microsoft.com/office/drawing/2014/main" id="{6FEE2AF5-6C70-6845-AB07-6100497B133F}"/>
                </a:ext>
              </a:extLst>
            </p:cNvPr>
            <p:cNvCxnSpPr>
              <a:cxnSpLocks noChangeShapeType="1"/>
              <a:stCxn id="49159" idx="1"/>
              <a:endCxn id="49159" idx="5"/>
            </p:cNvCxnSpPr>
            <p:nvPr/>
          </p:nvCxnSpPr>
          <p:spPr bwMode="auto">
            <a:xfrm>
              <a:off x="4052" y="2833"/>
              <a:ext cx="614" cy="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61" name="AutoShape 9">
              <a:extLst>
                <a:ext uri="{FF2B5EF4-FFF2-40B4-BE49-F238E27FC236}">
                  <a16:creationId xmlns:a16="http://schemas.microsoft.com/office/drawing/2014/main" id="{9E41968C-876C-4B46-8A02-CADCA5F158D7}"/>
                </a:ext>
              </a:extLst>
            </p:cNvPr>
            <p:cNvCxnSpPr>
              <a:cxnSpLocks noChangeShapeType="1"/>
              <a:stCxn id="49159" idx="2"/>
              <a:endCxn id="49159" idx="6"/>
            </p:cNvCxnSpPr>
            <p:nvPr/>
          </p:nvCxnSpPr>
          <p:spPr bwMode="auto">
            <a:xfrm>
              <a:off x="3925" y="2958"/>
              <a:ext cx="86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62" name="AutoShape 10">
              <a:extLst>
                <a:ext uri="{FF2B5EF4-FFF2-40B4-BE49-F238E27FC236}">
                  <a16:creationId xmlns:a16="http://schemas.microsoft.com/office/drawing/2014/main" id="{84063F9A-558C-CA42-A10F-FB41F405EB6B}"/>
                </a:ext>
              </a:extLst>
            </p:cNvPr>
            <p:cNvCxnSpPr>
              <a:cxnSpLocks noChangeShapeType="1"/>
              <a:stCxn id="49159" idx="0"/>
              <a:endCxn id="49159" idx="4"/>
            </p:cNvCxnSpPr>
            <p:nvPr/>
          </p:nvCxnSpPr>
          <p:spPr bwMode="auto">
            <a:xfrm>
              <a:off x="4359" y="2781"/>
              <a:ext cx="0" cy="35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63" name="AutoShape 11">
              <a:extLst>
                <a:ext uri="{FF2B5EF4-FFF2-40B4-BE49-F238E27FC236}">
                  <a16:creationId xmlns:a16="http://schemas.microsoft.com/office/drawing/2014/main" id="{F0A52CA1-01FF-874D-A657-F8DB6C05CB23}"/>
                </a:ext>
              </a:extLst>
            </p:cNvPr>
            <p:cNvCxnSpPr>
              <a:cxnSpLocks noChangeShapeType="1"/>
              <a:stCxn id="49159" idx="3"/>
              <a:endCxn id="49159" idx="7"/>
            </p:cNvCxnSpPr>
            <p:nvPr/>
          </p:nvCxnSpPr>
          <p:spPr bwMode="auto">
            <a:xfrm flipV="1">
              <a:off x="4052" y="2833"/>
              <a:ext cx="614" cy="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64" name="Oval 12">
              <a:extLst>
                <a:ext uri="{FF2B5EF4-FFF2-40B4-BE49-F238E27FC236}">
                  <a16:creationId xmlns:a16="http://schemas.microsoft.com/office/drawing/2014/main" id="{602A2A73-D178-554B-A9BB-3E472BEC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2837"/>
              <a:ext cx="594" cy="242"/>
            </a:xfrm>
            <a:prstGeom prst="ellipse">
              <a:avLst/>
            </a:prstGeom>
            <a:gradFill rotWithShape="0">
              <a:gsLst>
                <a:gs pos="0">
                  <a:srgbClr val="777777">
                    <a:gamma/>
                    <a:shade val="46275"/>
                    <a:invGamma/>
                  </a:srgbClr>
                </a:gs>
                <a:gs pos="100000">
                  <a:srgbClr val="777777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165" name="Oval 13">
              <a:extLst>
                <a:ext uri="{FF2B5EF4-FFF2-40B4-BE49-F238E27FC236}">
                  <a16:creationId xmlns:a16="http://schemas.microsoft.com/office/drawing/2014/main" id="{B9AB4FA7-C9AA-0445-A5E6-272C73CB0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2911"/>
              <a:ext cx="228" cy="9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sp>
        <p:nvSpPr>
          <p:cNvPr id="49166" name="AutoShape 14">
            <a:extLst>
              <a:ext uri="{FF2B5EF4-FFF2-40B4-BE49-F238E27FC236}">
                <a16:creationId xmlns:a16="http://schemas.microsoft.com/office/drawing/2014/main" id="{8E09D9C3-B42C-D14C-83DE-8A2A6048C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87" y="3968829"/>
            <a:ext cx="120745" cy="1023707"/>
          </a:xfrm>
          <a:prstGeom prst="can">
            <a:avLst>
              <a:gd name="adj" fmla="val 27711"/>
            </a:avLst>
          </a:prstGeom>
          <a:gradFill rotWithShape="0">
            <a:gsLst>
              <a:gs pos="0">
                <a:srgbClr val="777777">
                  <a:gamma/>
                  <a:shade val="46275"/>
                  <a:invGamma/>
                </a:srgbClr>
              </a:gs>
              <a:gs pos="50000">
                <a:srgbClr val="777777"/>
              </a:gs>
              <a:gs pos="100000">
                <a:srgbClr val="777777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grpSp>
        <p:nvGrpSpPr>
          <p:cNvPr id="49167" name="Group 15">
            <a:extLst>
              <a:ext uri="{FF2B5EF4-FFF2-40B4-BE49-F238E27FC236}">
                <a16:creationId xmlns:a16="http://schemas.microsoft.com/office/drawing/2014/main" id="{07F7A6F3-EEB4-8648-AA50-2DF358F3EAB7}"/>
              </a:ext>
            </a:extLst>
          </p:cNvPr>
          <p:cNvGrpSpPr>
            <a:grpSpLocks/>
          </p:cNvGrpSpPr>
          <p:nvPr/>
        </p:nvGrpSpPr>
        <p:grpSpPr bwMode="auto">
          <a:xfrm>
            <a:off x="6840986" y="3317857"/>
            <a:ext cx="2320400" cy="944959"/>
            <a:chOff x="3696" y="1968"/>
            <a:chExt cx="1326" cy="540"/>
          </a:xfrm>
        </p:grpSpPr>
        <p:sp>
          <p:nvSpPr>
            <p:cNvPr id="49168" name="Oval 16">
              <a:extLst>
                <a:ext uri="{FF2B5EF4-FFF2-40B4-BE49-F238E27FC236}">
                  <a16:creationId xmlns:a16="http://schemas.microsoft.com/office/drawing/2014/main" id="{40A5D7CF-9C6D-0646-B9E8-3156FD822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68"/>
              <a:ext cx="1326" cy="540"/>
            </a:xfrm>
            <a:prstGeom prst="ellipse">
              <a:avLst/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12700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80808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169" name="Oval 17">
              <a:extLst>
                <a:ext uri="{FF2B5EF4-FFF2-40B4-BE49-F238E27FC236}">
                  <a16:creationId xmlns:a16="http://schemas.microsoft.com/office/drawing/2014/main" id="{D031891F-DE33-8945-8E21-C04C4035C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2061"/>
              <a:ext cx="868" cy="35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cxnSp>
          <p:nvCxnSpPr>
            <p:cNvPr id="49170" name="AutoShape 18">
              <a:extLst>
                <a:ext uri="{FF2B5EF4-FFF2-40B4-BE49-F238E27FC236}">
                  <a16:creationId xmlns:a16="http://schemas.microsoft.com/office/drawing/2014/main" id="{451BD078-8F61-ED4D-9667-7E82A873E031}"/>
                </a:ext>
              </a:extLst>
            </p:cNvPr>
            <p:cNvCxnSpPr>
              <a:cxnSpLocks noChangeShapeType="1"/>
              <a:stCxn id="49169" idx="1"/>
              <a:endCxn id="49169" idx="5"/>
            </p:cNvCxnSpPr>
            <p:nvPr/>
          </p:nvCxnSpPr>
          <p:spPr bwMode="auto">
            <a:xfrm>
              <a:off x="4052" y="2113"/>
              <a:ext cx="614" cy="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1" name="AutoShape 19">
              <a:extLst>
                <a:ext uri="{FF2B5EF4-FFF2-40B4-BE49-F238E27FC236}">
                  <a16:creationId xmlns:a16="http://schemas.microsoft.com/office/drawing/2014/main" id="{4946E5D9-8F8D-E34F-9BAC-4385539E22BA}"/>
                </a:ext>
              </a:extLst>
            </p:cNvPr>
            <p:cNvCxnSpPr>
              <a:cxnSpLocks noChangeShapeType="1"/>
              <a:stCxn id="49169" idx="2"/>
              <a:endCxn id="49169" idx="6"/>
            </p:cNvCxnSpPr>
            <p:nvPr/>
          </p:nvCxnSpPr>
          <p:spPr bwMode="auto">
            <a:xfrm>
              <a:off x="3925" y="2238"/>
              <a:ext cx="86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2" name="AutoShape 20">
              <a:extLst>
                <a:ext uri="{FF2B5EF4-FFF2-40B4-BE49-F238E27FC236}">
                  <a16:creationId xmlns:a16="http://schemas.microsoft.com/office/drawing/2014/main" id="{289C2540-DA10-9149-9973-79B516B22C6C}"/>
                </a:ext>
              </a:extLst>
            </p:cNvPr>
            <p:cNvCxnSpPr>
              <a:cxnSpLocks noChangeShapeType="1"/>
              <a:stCxn id="49169" idx="0"/>
              <a:endCxn id="49169" idx="4"/>
            </p:cNvCxnSpPr>
            <p:nvPr/>
          </p:nvCxnSpPr>
          <p:spPr bwMode="auto">
            <a:xfrm>
              <a:off x="4359" y="2061"/>
              <a:ext cx="0" cy="35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3" name="AutoShape 21">
              <a:extLst>
                <a:ext uri="{FF2B5EF4-FFF2-40B4-BE49-F238E27FC236}">
                  <a16:creationId xmlns:a16="http://schemas.microsoft.com/office/drawing/2014/main" id="{842ED785-716D-2E45-A356-D74FD241E130}"/>
                </a:ext>
              </a:extLst>
            </p:cNvPr>
            <p:cNvCxnSpPr>
              <a:cxnSpLocks noChangeShapeType="1"/>
              <a:stCxn id="49169" idx="3"/>
              <a:endCxn id="49169" idx="7"/>
            </p:cNvCxnSpPr>
            <p:nvPr/>
          </p:nvCxnSpPr>
          <p:spPr bwMode="auto">
            <a:xfrm flipV="1">
              <a:off x="4052" y="2113"/>
              <a:ext cx="614" cy="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74" name="Oval 22">
              <a:extLst>
                <a:ext uri="{FF2B5EF4-FFF2-40B4-BE49-F238E27FC236}">
                  <a16:creationId xmlns:a16="http://schemas.microsoft.com/office/drawing/2014/main" id="{43A030A6-85FE-D947-A491-BC8112A20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2117"/>
              <a:ext cx="594" cy="242"/>
            </a:xfrm>
            <a:prstGeom prst="ellipse">
              <a:avLst/>
            </a:prstGeom>
            <a:gradFill rotWithShape="0">
              <a:gsLst>
                <a:gs pos="0">
                  <a:srgbClr val="777777">
                    <a:gamma/>
                    <a:shade val="46275"/>
                    <a:invGamma/>
                  </a:srgbClr>
                </a:gs>
                <a:gs pos="100000">
                  <a:srgbClr val="777777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175" name="Oval 23">
              <a:extLst>
                <a:ext uri="{FF2B5EF4-FFF2-40B4-BE49-F238E27FC236}">
                  <a16:creationId xmlns:a16="http://schemas.microsoft.com/office/drawing/2014/main" id="{63D6D92D-A47E-AC48-A588-6C4C9E5FF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2191"/>
              <a:ext cx="228" cy="9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sp>
        <p:nvSpPr>
          <p:cNvPr id="49176" name="Arc 24">
            <a:extLst>
              <a:ext uri="{FF2B5EF4-FFF2-40B4-BE49-F238E27FC236}">
                <a16:creationId xmlns:a16="http://schemas.microsoft.com/office/drawing/2014/main" id="{DB2AB7B9-31BF-B74B-AE72-20D116EBB1D7}"/>
              </a:ext>
            </a:extLst>
          </p:cNvPr>
          <p:cNvSpPr>
            <a:spLocks/>
          </p:cNvSpPr>
          <p:nvPr/>
        </p:nvSpPr>
        <p:spPr bwMode="auto">
          <a:xfrm>
            <a:off x="7726447" y="6199984"/>
            <a:ext cx="573975" cy="211740"/>
          </a:xfrm>
          <a:custGeom>
            <a:avLst/>
            <a:gdLst>
              <a:gd name="G0" fmla="+- 19788 0 0"/>
              <a:gd name="G1" fmla="+- 16996 0 0"/>
              <a:gd name="G2" fmla="+- 21600 0 0"/>
              <a:gd name="T0" fmla="*/ 33117 w 41388"/>
              <a:gd name="T1" fmla="*/ 0 h 38596"/>
              <a:gd name="T2" fmla="*/ 0 w 41388"/>
              <a:gd name="T3" fmla="*/ 25653 h 38596"/>
              <a:gd name="T4" fmla="*/ 19788 w 41388"/>
              <a:gd name="T5" fmla="*/ 16996 h 38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388" h="38596" fill="none" extrusionOk="0">
                <a:moveTo>
                  <a:pt x="33117" y="-1"/>
                </a:moveTo>
                <a:cubicBezTo>
                  <a:pt x="38338" y="4093"/>
                  <a:pt x="41388" y="10360"/>
                  <a:pt x="41388" y="16996"/>
                </a:cubicBezTo>
                <a:cubicBezTo>
                  <a:pt x="41388" y="28925"/>
                  <a:pt x="31717" y="38596"/>
                  <a:pt x="19788" y="38596"/>
                </a:cubicBezTo>
                <a:cubicBezTo>
                  <a:pt x="11206" y="38596"/>
                  <a:pt x="3438" y="33515"/>
                  <a:pt x="-2" y="25653"/>
                </a:cubicBezTo>
              </a:path>
              <a:path w="41388" h="38596" stroke="0" extrusionOk="0">
                <a:moveTo>
                  <a:pt x="33117" y="-1"/>
                </a:moveTo>
                <a:cubicBezTo>
                  <a:pt x="38338" y="4093"/>
                  <a:pt x="41388" y="10360"/>
                  <a:pt x="41388" y="16996"/>
                </a:cubicBezTo>
                <a:cubicBezTo>
                  <a:pt x="41388" y="28925"/>
                  <a:pt x="31717" y="38596"/>
                  <a:pt x="19788" y="38596"/>
                </a:cubicBezTo>
                <a:cubicBezTo>
                  <a:pt x="11206" y="38596"/>
                  <a:pt x="3438" y="33515"/>
                  <a:pt x="-2" y="25653"/>
                </a:cubicBezTo>
                <a:lnTo>
                  <a:pt x="19788" y="16996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49177" name="AutoShape 25">
            <a:extLst>
              <a:ext uri="{FF2B5EF4-FFF2-40B4-BE49-F238E27FC236}">
                <a16:creationId xmlns:a16="http://schemas.microsoft.com/office/drawing/2014/main" id="{413BBC6F-49DD-7C4B-A483-E42B4564F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87" y="2708883"/>
            <a:ext cx="120745" cy="1023707"/>
          </a:xfrm>
          <a:prstGeom prst="can">
            <a:avLst>
              <a:gd name="adj" fmla="val 27711"/>
            </a:avLst>
          </a:prstGeom>
          <a:gradFill rotWithShape="0">
            <a:gsLst>
              <a:gs pos="0">
                <a:srgbClr val="777777">
                  <a:gamma/>
                  <a:shade val="46275"/>
                  <a:invGamma/>
                </a:srgbClr>
              </a:gs>
              <a:gs pos="50000">
                <a:srgbClr val="777777"/>
              </a:gs>
              <a:gs pos="100000">
                <a:srgbClr val="777777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grpSp>
        <p:nvGrpSpPr>
          <p:cNvPr id="49178" name="Group 26">
            <a:extLst>
              <a:ext uri="{FF2B5EF4-FFF2-40B4-BE49-F238E27FC236}">
                <a16:creationId xmlns:a16="http://schemas.microsoft.com/office/drawing/2014/main" id="{74D1BA87-E6C2-274E-AB71-F8B641326C9B}"/>
              </a:ext>
            </a:extLst>
          </p:cNvPr>
          <p:cNvGrpSpPr>
            <a:grpSpLocks/>
          </p:cNvGrpSpPr>
          <p:nvPr/>
        </p:nvGrpSpPr>
        <p:grpSpPr bwMode="auto">
          <a:xfrm>
            <a:off x="6853235" y="2393897"/>
            <a:ext cx="2320400" cy="944959"/>
            <a:chOff x="3703" y="1440"/>
            <a:chExt cx="1326" cy="540"/>
          </a:xfrm>
        </p:grpSpPr>
        <p:sp>
          <p:nvSpPr>
            <p:cNvPr id="49179" name="Oval 27">
              <a:extLst>
                <a:ext uri="{FF2B5EF4-FFF2-40B4-BE49-F238E27FC236}">
                  <a16:creationId xmlns:a16="http://schemas.microsoft.com/office/drawing/2014/main" id="{CC41E770-668E-6046-83A5-BD51ED574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1440"/>
              <a:ext cx="1326" cy="540"/>
            </a:xfrm>
            <a:prstGeom prst="ellipse">
              <a:avLst/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12700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80808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180" name="Oval 28">
              <a:extLst>
                <a:ext uri="{FF2B5EF4-FFF2-40B4-BE49-F238E27FC236}">
                  <a16:creationId xmlns:a16="http://schemas.microsoft.com/office/drawing/2014/main" id="{B3D1C268-A420-1749-9286-213C4C2C2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1533"/>
              <a:ext cx="868" cy="35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cxnSp>
          <p:nvCxnSpPr>
            <p:cNvPr id="49181" name="AutoShape 29">
              <a:extLst>
                <a:ext uri="{FF2B5EF4-FFF2-40B4-BE49-F238E27FC236}">
                  <a16:creationId xmlns:a16="http://schemas.microsoft.com/office/drawing/2014/main" id="{3BDA1993-C161-9F48-B7F7-02EBDA43DB97}"/>
                </a:ext>
              </a:extLst>
            </p:cNvPr>
            <p:cNvCxnSpPr>
              <a:cxnSpLocks noChangeShapeType="1"/>
              <a:stCxn id="49180" idx="1"/>
              <a:endCxn id="49180" idx="5"/>
            </p:cNvCxnSpPr>
            <p:nvPr/>
          </p:nvCxnSpPr>
          <p:spPr bwMode="auto">
            <a:xfrm>
              <a:off x="4059" y="1585"/>
              <a:ext cx="614" cy="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2" name="AutoShape 30">
              <a:extLst>
                <a:ext uri="{FF2B5EF4-FFF2-40B4-BE49-F238E27FC236}">
                  <a16:creationId xmlns:a16="http://schemas.microsoft.com/office/drawing/2014/main" id="{6971619F-E844-ED4E-A076-FD19FF490D35}"/>
                </a:ext>
              </a:extLst>
            </p:cNvPr>
            <p:cNvCxnSpPr>
              <a:cxnSpLocks noChangeShapeType="1"/>
              <a:stCxn id="49180" idx="2"/>
              <a:endCxn id="49180" idx="6"/>
            </p:cNvCxnSpPr>
            <p:nvPr/>
          </p:nvCxnSpPr>
          <p:spPr bwMode="auto">
            <a:xfrm>
              <a:off x="3932" y="1710"/>
              <a:ext cx="86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3" name="AutoShape 31">
              <a:extLst>
                <a:ext uri="{FF2B5EF4-FFF2-40B4-BE49-F238E27FC236}">
                  <a16:creationId xmlns:a16="http://schemas.microsoft.com/office/drawing/2014/main" id="{B22900F0-43CC-D345-A0BC-AC69F7BBBC22}"/>
                </a:ext>
              </a:extLst>
            </p:cNvPr>
            <p:cNvCxnSpPr>
              <a:cxnSpLocks noChangeShapeType="1"/>
              <a:stCxn id="49180" idx="0"/>
              <a:endCxn id="49180" idx="4"/>
            </p:cNvCxnSpPr>
            <p:nvPr/>
          </p:nvCxnSpPr>
          <p:spPr bwMode="auto">
            <a:xfrm>
              <a:off x="4366" y="1533"/>
              <a:ext cx="0" cy="35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4" name="AutoShape 32">
              <a:extLst>
                <a:ext uri="{FF2B5EF4-FFF2-40B4-BE49-F238E27FC236}">
                  <a16:creationId xmlns:a16="http://schemas.microsoft.com/office/drawing/2014/main" id="{91CFEE10-5DDB-1A4C-8942-7E753F78066D}"/>
                </a:ext>
              </a:extLst>
            </p:cNvPr>
            <p:cNvCxnSpPr>
              <a:cxnSpLocks noChangeShapeType="1"/>
              <a:stCxn id="49180" idx="3"/>
              <a:endCxn id="49180" idx="7"/>
            </p:cNvCxnSpPr>
            <p:nvPr/>
          </p:nvCxnSpPr>
          <p:spPr bwMode="auto">
            <a:xfrm flipV="1">
              <a:off x="4059" y="1585"/>
              <a:ext cx="614" cy="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85" name="Oval 33">
              <a:extLst>
                <a:ext uri="{FF2B5EF4-FFF2-40B4-BE49-F238E27FC236}">
                  <a16:creationId xmlns:a16="http://schemas.microsoft.com/office/drawing/2014/main" id="{0829A282-D20D-9344-B5C7-7C313E8E4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589"/>
              <a:ext cx="594" cy="242"/>
            </a:xfrm>
            <a:prstGeom prst="ellipse">
              <a:avLst/>
            </a:prstGeom>
            <a:gradFill rotWithShape="0">
              <a:gsLst>
                <a:gs pos="0">
                  <a:srgbClr val="777777">
                    <a:gamma/>
                    <a:shade val="46275"/>
                    <a:invGamma/>
                  </a:srgbClr>
                </a:gs>
                <a:gs pos="100000">
                  <a:srgbClr val="777777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186" name="Oval 34">
              <a:extLst>
                <a:ext uri="{FF2B5EF4-FFF2-40B4-BE49-F238E27FC236}">
                  <a16:creationId xmlns:a16="http://schemas.microsoft.com/office/drawing/2014/main" id="{84E97FF6-02FD-DE4B-BA96-E0753806D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1663"/>
              <a:ext cx="228" cy="9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sp>
        <p:nvSpPr>
          <p:cNvPr id="49187" name="AutoShape 35">
            <a:extLst>
              <a:ext uri="{FF2B5EF4-FFF2-40B4-BE49-F238E27FC236}">
                <a16:creationId xmlns:a16="http://schemas.microsoft.com/office/drawing/2014/main" id="{24C9D088-D432-F546-99E1-0794FFAFB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87" y="1842672"/>
            <a:ext cx="120745" cy="1023705"/>
          </a:xfrm>
          <a:prstGeom prst="can">
            <a:avLst>
              <a:gd name="adj" fmla="val 27711"/>
            </a:avLst>
          </a:prstGeom>
          <a:gradFill rotWithShape="0">
            <a:gsLst>
              <a:gs pos="0">
                <a:srgbClr val="777777">
                  <a:gamma/>
                  <a:shade val="46275"/>
                  <a:invGamma/>
                </a:srgbClr>
              </a:gs>
              <a:gs pos="50000">
                <a:srgbClr val="777777"/>
              </a:gs>
              <a:gs pos="100000">
                <a:srgbClr val="777777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49188" name="Text Box 36">
            <a:extLst>
              <a:ext uri="{FF2B5EF4-FFF2-40B4-BE49-F238E27FC236}">
                <a16:creationId xmlns:a16="http://schemas.microsoft.com/office/drawing/2014/main" id="{CD697CE0-F522-C743-A965-298FB0312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824" y="1916887"/>
            <a:ext cx="92512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sector</a:t>
            </a:r>
          </a:p>
        </p:txBody>
      </p:sp>
      <p:sp>
        <p:nvSpPr>
          <p:cNvPr id="49189" name="Line 37">
            <a:extLst>
              <a:ext uri="{FF2B5EF4-FFF2-40B4-BE49-F238E27FC236}">
                <a16:creationId xmlns:a16="http://schemas.microsoft.com/office/drawing/2014/main" id="{AC0A07B5-B02E-4040-BB39-78C1D4A56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2241" y="2157657"/>
            <a:ext cx="778717" cy="60722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49190" name="AutoShape 38">
            <a:extLst>
              <a:ext uri="{FF2B5EF4-FFF2-40B4-BE49-F238E27FC236}">
                <a16:creationId xmlns:a16="http://schemas.microsoft.com/office/drawing/2014/main" id="{E520C7AF-41AD-E24A-8DDB-D35859DAB28E}"/>
              </a:ext>
            </a:extLst>
          </p:cNvPr>
          <p:cNvCxnSpPr>
            <a:cxnSpLocks noChangeShapeType="1"/>
            <a:stCxn id="49180" idx="2"/>
          </p:cNvCxnSpPr>
          <p:nvPr/>
        </p:nvCxnSpPr>
        <p:spPr bwMode="auto">
          <a:xfrm>
            <a:off x="7253967" y="2866377"/>
            <a:ext cx="0" cy="212615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1" name="AutoShape 39">
            <a:extLst>
              <a:ext uri="{FF2B5EF4-FFF2-40B4-BE49-F238E27FC236}">
                <a16:creationId xmlns:a16="http://schemas.microsoft.com/office/drawing/2014/main" id="{A3437FC6-2003-B640-A984-04EF9049BED1}"/>
              </a:ext>
            </a:extLst>
          </p:cNvPr>
          <p:cNvCxnSpPr>
            <a:cxnSpLocks noChangeShapeType="1"/>
            <a:stCxn id="49180" idx="6"/>
          </p:cNvCxnSpPr>
          <p:nvPr/>
        </p:nvCxnSpPr>
        <p:spPr bwMode="auto">
          <a:xfrm>
            <a:off x="8772902" y="2866377"/>
            <a:ext cx="0" cy="212615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2" name="AutoShape 40">
            <a:extLst>
              <a:ext uri="{FF2B5EF4-FFF2-40B4-BE49-F238E27FC236}">
                <a16:creationId xmlns:a16="http://schemas.microsoft.com/office/drawing/2014/main" id="{EA2B693F-2E78-A441-BC18-500433817CCA}"/>
              </a:ext>
            </a:extLst>
          </p:cNvPr>
          <p:cNvCxnSpPr>
            <a:cxnSpLocks noChangeShapeType="1"/>
            <a:stCxn id="49180" idx="3"/>
          </p:cNvCxnSpPr>
          <p:nvPr/>
        </p:nvCxnSpPr>
        <p:spPr bwMode="auto">
          <a:xfrm>
            <a:off x="7476207" y="3085117"/>
            <a:ext cx="0" cy="212615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3" name="AutoShape 41">
            <a:extLst>
              <a:ext uri="{FF2B5EF4-FFF2-40B4-BE49-F238E27FC236}">
                <a16:creationId xmlns:a16="http://schemas.microsoft.com/office/drawing/2014/main" id="{6C5D7494-0A00-FF4E-9D4C-44166E62C245}"/>
              </a:ext>
            </a:extLst>
          </p:cNvPr>
          <p:cNvCxnSpPr>
            <a:cxnSpLocks noChangeShapeType="1"/>
            <a:stCxn id="49180" idx="5"/>
          </p:cNvCxnSpPr>
          <p:nvPr/>
        </p:nvCxnSpPr>
        <p:spPr bwMode="auto">
          <a:xfrm>
            <a:off x="8550661" y="3085117"/>
            <a:ext cx="0" cy="212615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4" name="AutoShape 42">
            <a:extLst>
              <a:ext uri="{FF2B5EF4-FFF2-40B4-BE49-F238E27FC236}">
                <a16:creationId xmlns:a16="http://schemas.microsoft.com/office/drawing/2014/main" id="{C339636C-5E78-F247-842B-A89C42F3FF5A}"/>
              </a:ext>
            </a:extLst>
          </p:cNvPr>
          <p:cNvCxnSpPr>
            <a:cxnSpLocks noChangeShapeType="1"/>
            <a:stCxn id="49180" idx="4"/>
          </p:cNvCxnSpPr>
          <p:nvPr/>
        </p:nvCxnSpPr>
        <p:spPr bwMode="auto">
          <a:xfrm>
            <a:off x="8013435" y="3176114"/>
            <a:ext cx="0" cy="212615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95" name="Text Box 43">
            <a:extLst>
              <a:ext uri="{FF2B5EF4-FFF2-40B4-BE49-F238E27FC236}">
                <a16:creationId xmlns:a16="http://schemas.microsoft.com/office/drawing/2014/main" id="{5D2A2283-FD42-C743-9F48-81574C347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522" y="4121792"/>
            <a:ext cx="111748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cylinder</a:t>
            </a:r>
          </a:p>
        </p:txBody>
      </p:sp>
      <p:cxnSp>
        <p:nvCxnSpPr>
          <p:cNvPr id="49196" name="AutoShape 44">
            <a:extLst>
              <a:ext uri="{FF2B5EF4-FFF2-40B4-BE49-F238E27FC236}">
                <a16:creationId xmlns:a16="http://schemas.microsoft.com/office/drawing/2014/main" id="{EEE4B4F4-8754-714B-9261-243B19057945}"/>
              </a:ext>
            </a:extLst>
          </p:cNvPr>
          <p:cNvCxnSpPr>
            <a:cxnSpLocks noChangeShapeType="1"/>
            <a:stCxn id="49195" idx="3"/>
          </p:cNvCxnSpPr>
          <p:nvPr/>
        </p:nvCxnSpPr>
        <p:spPr bwMode="auto">
          <a:xfrm flipV="1">
            <a:off x="6768002" y="4325816"/>
            <a:ext cx="492966" cy="524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97" name="Text Box 45">
            <a:extLst>
              <a:ext uri="{FF2B5EF4-FFF2-40B4-BE49-F238E27FC236}">
                <a16:creationId xmlns:a16="http://schemas.microsoft.com/office/drawing/2014/main" id="{1F842FC6-67D0-834D-B99C-A7F05CC83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4738" y="3063087"/>
            <a:ext cx="939548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platter</a:t>
            </a:r>
          </a:p>
        </p:txBody>
      </p:sp>
      <p:cxnSp>
        <p:nvCxnSpPr>
          <p:cNvPr id="49198" name="AutoShape 46">
            <a:extLst>
              <a:ext uri="{FF2B5EF4-FFF2-40B4-BE49-F238E27FC236}">
                <a16:creationId xmlns:a16="http://schemas.microsoft.com/office/drawing/2014/main" id="{833C6DA2-37DC-0C4C-A1B2-F730A1676943}"/>
              </a:ext>
            </a:extLst>
          </p:cNvPr>
          <p:cNvCxnSpPr>
            <a:cxnSpLocks noChangeShapeType="1"/>
            <a:stCxn id="49197" idx="3"/>
            <a:endCxn id="49179" idx="3"/>
          </p:cNvCxnSpPr>
          <p:nvPr/>
        </p:nvCxnSpPr>
        <p:spPr bwMode="auto">
          <a:xfrm flipV="1">
            <a:off x="6684286" y="3200470"/>
            <a:ext cx="508764" cy="7188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99" name="Text Box 47">
            <a:extLst>
              <a:ext uri="{FF2B5EF4-FFF2-40B4-BE49-F238E27FC236}">
                <a16:creationId xmlns:a16="http://schemas.microsoft.com/office/drawing/2014/main" id="{0B110014-C63F-2D46-846D-F5A548EA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929" y="6254950"/>
            <a:ext cx="104214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spindle</a:t>
            </a:r>
          </a:p>
        </p:txBody>
      </p:sp>
      <p:cxnSp>
        <p:nvCxnSpPr>
          <p:cNvPr id="49200" name="AutoShape 48">
            <a:extLst>
              <a:ext uri="{FF2B5EF4-FFF2-40B4-BE49-F238E27FC236}">
                <a16:creationId xmlns:a16="http://schemas.microsoft.com/office/drawing/2014/main" id="{AA3CF14D-673F-184F-8892-70A45C3C5067}"/>
              </a:ext>
            </a:extLst>
          </p:cNvPr>
          <p:cNvCxnSpPr>
            <a:cxnSpLocks noChangeShapeType="1"/>
            <a:stCxn id="49199" idx="3"/>
            <a:endCxn id="49156" idx="2"/>
          </p:cNvCxnSpPr>
          <p:nvPr/>
        </p:nvCxnSpPr>
        <p:spPr bwMode="auto">
          <a:xfrm flipV="1">
            <a:off x="7040069" y="5819376"/>
            <a:ext cx="912118" cy="64484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01" name="Text Box 49">
            <a:extLst>
              <a:ext uri="{FF2B5EF4-FFF2-40B4-BE49-F238E27FC236}">
                <a16:creationId xmlns:a16="http://schemas.microsoft.com/office/drawing/2014/main" id="{78EE9982-9679-924A-9BE8-BC38993EE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4246" y="3567066"/>
            <a:ext cx="77604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track</a:t>
            </a:r>
          </a:p>
        </p:txBody>
      </p:sp>
      <p:cxnSp>
        <p:nvCxnSpPr>
          <p:cNvPr id="49202" name="AutoShape 50">
            <a:extLst>
              <a:ext uri="{FF2B5EF4-FFF2-40B4-BE49-F238E27FC236}">
                <a16:creationId xmlns:a16="http://schemas.microsoft.com/office/drawing/2014/main" id="{2F573139-9299-D34D-9E67-499F21174F65}"/>
              </a:ext>
            </a:extLst>
          </p:cNvPr>
          <p:cNvCxnSpPr>
            <a:cxnSpLocks noChangeShapeType="1"/>
            <a:stCxn id="49201" idx="3"/>
            <a:endCxn id="49169" idx="2"/>
          </p:cNvCxnSpPr>
          <p:nvPr/>
        </p:nvCxnSpPr>
        <p:spPr bwMode="auto">
          <a:xfrm>
            <a:off x="6520287" y="3776338"/>
            <a:ext cx="721432" cy="139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03" name="AutoShape 51">
            <a:extLst>
              <a:ext uri="{FF2B5EF4-FFF2-40B4-BE49-F238E27FC236}">
                <a16:creationId xmlns:a16="http://schemas.microsoft.com/office/drawing/2014/main" id="{AF076157-8C08-2947-A88C-BD4B31DD8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121" y="1763924"/>
            <a:ext cx="241490" cy="4567304"/>
          </a:xfrm>
          <a:prstGeom prst="can">
            <a:avLst>
              <a:gd name="adj" fmla="val 61818"/>
            </a:avLst>
          </a:prstGeom>
          <a:gradFill rotWithShape="0">
            <a:gsLst>
              <a:gs pos="0">
                <a:srgbClr val="808080">
                  <a:gamma/>
                  <a:shade val="46275"/>
                  <a:invGamma/>
                </a:srgbClr>
              </a:gs>
              <a:gs pos="50000">
                <a:srgbClr val="808080"/>
              </a:gs>
              <a:gs pos="100000">
                <a:srgbClr val="80808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grpSp>
        <p:nvGrpSpPr>
          <p:cNvPr id="49204" name="Group 52">
            <a:extLst>
              <a:ext uri="{FF2B5EF4-FFF2-40B4-BE49-F238E27FC236}">
                <a16:creationId xmlns:a16="http://schemas.microsoft.com/office/drawing/2014/main" id="{D8E358F5-1BB5-2F40-BE2C-D2BF2DC0CE62}"/>
              </a:ext>
            </a:extLst>
          </p:cNvPr>
          <p:cNvGrpSpPr>
            <a:grpSpLocks/>
          </p:cNvGrpSpPr>
          <p:nvPr/>
        </p:nvGrpSpPr>
        <p:grpSpPr bwMode="auto">
          <a:xfrm>
            <a:off x="8452666" y="2945123"/>
            <a:ext cx="1039455" cy="160993"/>
            <a:chOff x="4617" y="1755"/>
            <a:chExt cx="594" cy="92"/>
          </a:xfrm>
        </p:grpSpPr>
        <p:sp>
          <p:nvSpPr>
            <p:cNvPr id="49205" name="AutoShape 53">
              <a:extLst>
                <a:ext uri="{FF2B5EF4-FFF2-40B4-BE49-F238E27FC236}">
                  <a16:creationId xmlns:a16="http://schemas.microsoft.com/office/drawing/2014/main" id="{353051D0-1CA8-194E-8C7C-C663CF628A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15173">
              <a:off x="4915" y="1548"/>
              <a:ext cx="90" cy="503"/>
            </a:xfrm>
            <a:custGeom>
              <a:avLst/>
              <a:gdLst>
                <a:gd name="G0" fmla="+- 6525 0 0"/>
                <a:gd name="G1" fmla="+- 21600 0 6525"/>
                <a:gd name="G2" fmla="*/ 6525 1 2"/>
                <a:gd name="G3" fmla="+- 21600 0 G2"/>
                <a:gd name="G4" fmla="+/ 6525 21600 2"/>
                <a:gd name="G5" fmla="+/ G1 0 2"/>
                <a:gd name="G6" fmla="*/ 21600 21600 6525"/>
                <a:gd name="G7" fmla="*/ G6 1 2"/>
                <a:gd name="G8" fmla="+- 21600 0 G7"/>
                <a:gd name="G9" fmla="*/ 21600 1 2"/>
                <a:gd name="G10" fmla="+- 6525 0 G9"/>
                <a:gd name="G11" fmla="?: G10 G8 0"/>
                <a:gd name="G12" fmla="?: G10 G7 21600"/>
                <a:gd name="T0" fmla="*/ 18337 w 21600"/>
                <a:gd name="T1" fmla="*/ 10800 h 21600"/>
                <a:gd name="T2" fmla="*/ 10800 w 21600"/>
                <a:gd name="T3" fmla="*/ 21600 h 21600"/>
                <a:gd name="T4" fmla="*/ 3263 w 21600"/>
                <a:gd name="T5" fmla="*/ 10800 h 21600"/>
                <a:gd name="T6" fmla="*/ 10800 w 21600"/>
                <a:gd name="T7" fmla="*/ 0 h 21600"/>
                <a:gd name="T8" fmla="*/ 5063 w 21600"/>
                <a:gd name="T9" fmla="*/ 5063 h 21600"/>
                <a:gd name="T10" fmla="*/ 16537 w 21600"/>
                <a:gd name="T11" fmla="*/ 165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525" y="21600"/>
                  </a:lnTo>
                  <a:lnTo>
                    <a:pt x="1507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33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206" name="Rectangle 54">
              <a:extLst>
                <a:ext uri="{FF2B5EF4-FFF2-40B4-BE49-F238E27FC236}">
                  <a16:creationId xmlns:a16="http://schemas.microsoft.com/office/drawing/2014/main" id="{5D5D9373-A4A0-1A49-8C1B-8F304E939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57"/>
              <a:ext cx="91" cy="9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sp>
        <p:nvSpPr>
          <p:cNvPr id="49207" name="Text Box 55">
            <a:extLst>
              <a:ext uri="{FF2B5EF4-FFF2-40B4-BE49-F238E27FC236}">
                <a16:creationId xmlns:a16="http://schemas.microsoft.com/office/drawing/2014/main" id="{AC87B75D-8430-D642-B5AE-55BE7F94E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977" y="1444407"/>
            <a:ext cx="788865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head</a:t>
            </a:r>
          </a:p>
        </p:txBody>
      </p:sp>
      <p:cxnSp>
        <p:nvCxnSpPr>
          <p:cNvPr id="49208" name="AutoShape 56">
            <a:extLst>
              <a:ext uri="{FF2B5EF4-FFF2-40B4-BE49-F238E27FC236}">
                <a16:creationId xmlns:a16="http://schemas.microsoft.com/office/drawing/2014/main" id="{7A3EAFC2-BBCC-514A-96F6-C27ADF0B6CC5}"/>
              </a:ext>
            </a:extLst>
          </p:cNvPr>
          <p:cNvCxnSpPr>
            <a:cxnSpLocks noChangeShapeType="1"/>
            <a:stCxn id="49207" idx="2"/>
            <a:endCxn id="49206" idx="0"/>
          </p:cNvCxnSpPr>
          <p:nvPr/>
        </p:nvCxnSpPr>
        <p:spPr bwMode="auto">
          <a:xfrm flipH="1">
            <a:off x="8532288" y="1862950"/>
            <a:ext cx="62122" cy="108567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09" name="Text Box 57">
            <a:extLst>
              <a:ext uri="{FF2B5EF4-FFF2-40B4-BE49-F238E27FC236}">
                <a16:creationId xmlns:a16="http://schemas.microsoft.com/office/drawing/2014/main" id="{2A9B9616-8E21-C547-B731-540CAA443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87" y="6484190"/>
            <a:ext cx="1200448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actuator</a:t>
            </a:r>
          </a:p>
        </p:txBody>
      </p:sp>
      <p:cxnSp>
        <p:nvCxnSpPr>
          <p:cNvPr id="49210" name="AutoShape 58">
            <a:extLst>
              <a:ext uri="{FF2B5EF4-FFF2-40B4-BE49-F238E27FC236}">
                <a16:creationId xmlns:a16="http://schemas.microsoft.com/office/drawing/2014/main" id="{3D6328DA-99DE-0C41-B4B3-88A7611FAC5A}"/>
              </a:ext>
            </a:extLst>
          </p:cNvPr>
          <p:cNvCxnSpPr>
            <a:cxnSpLocks noChangeShapeType="1"/>
            <a:stCxn id="49209" idx="3"/>
            <a:endCxn id="49203" idx="3"/>
          </p:cNvCxnSpPr>
          <p:nvPr/>
        </p:nvCxnSpPr>
        <p:spPr bwMode="auto">
          <a:xfrm flipV="1">
            <a:off x="9173635" y="6331228"/>
            <a:ext cx="439231" cy="36223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9211" name="Group 59">
            <a:extLst>
              <a:ext uri="{FF2B5EF4-FFF2-40B4-BE49-F238E27FC236}">
                <a16:creationId xmlns:a16="http://schemas.microsoft.com/office/drawing/2014/main" id="{DF409497-E859-9A47-BDA7-8F133772B015}"/>
              </a:ext>
            </a:extLst>
          </p:cNvPr>
          <p:cNvGrpSpPr>
            <a:grpSpLocks/>
          </p:cNvGrpSpPr>
          <p:nvPr/>
        </p:nvGrpSpPr>
        <p:grpSpPr bwMode="auto">
          <a:xfrm>
            <a:off x="8436917" y="3821835"/>
            <a:ext cx="1039455" cy="160993"/>
            <a:chOff x="4617" y="1755"/>
            <a:chExt cx="594" cy="92"/>
          </a:xfrm>
        </p:grpSpPr>
        <p:sp>
          <p:nvSpPr>
            <p:cNvPr id="49212" name="AutoShape 60">
              <a:extLst>
                <a:ext uri="{FF2B5EF4-FFF2-40B4-BE49-F238E27FC236}">
                  <a16:creationId xmlns:a16="http://schemas.microsoft.com/office/drawing/2014/main" id="{810CFAE3-82FF-024A-99E9-241C9E5160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15173">
              <a:off x="4915" y="1548"/>
              <a:ext cx="90" cy="503"/>
            </a:xfrm>
            <a:custGeom>
              <a:avLst/>
              <a:gdLst>
                <a:gd name="G0" fmla="+- 6525 0 0"/>
                <a:gd name="G1" fmla="+- 21600 0 6525"/>
                <a:gd name="G2" fmla="*/ 6525 1 2"/>
                <a:gd name="G3" fmla="+- 21600 0 G2"/>
                <a:gd name="G4" fmla="+/ 6525 21600 2"/>
                <a:gd name="G5" fmla="+/ G1 0 2"/>
                <a:gd name="G6" fmla="*/ 21600 21600 6525"/>
                <a:gd name="G7" fmla="*/ G6 1 2"/>
                <a:gd name="G8" fmla="+- 21600 0 G7"/>
                <a:gd name="G9" fmla="*/ 21600 1 2"/>
                <a:gd name="G10" fmla="+- 6525 0 G9"/>
                <a:gd name="G11" fmla="?: G10 G8 0"/>
                <a:gd name="G12" fmla="?: G10 G7 21600"/>
                <a:gd name="T0" fmla="*/ 18337 w 21600"/>
                <a:gd name="T1" fmla="*/ 10800 h 21600"/>
                <a:gd name="T2" fmla="*/ 10800 w 21600"/>
                <a:gd name="T3" fmla="*/ 21600 h 21600"/>
                <a:gd name="T4" fmla="*/ 3263 w 21600"/>
                <a:gd name="T5" fmla="*/ 10800 h 21600"/>
                <a:gd name="T6" fmla="*/ 10800 w 21600"/>
                <a:gd name="T7" fmla="*/ 0 h 21600"/>
                <a:gd name="T8" fmla="*/ 5063 w 21600"/>
                <a:gd name="T9" fmla="*/ 5063 h 21600"/>
                <a:gd name="T10" fmla="*/ 16537 w 21600"/>
                <a:gd name="T11" fmla="*/ 165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525" y="21600"/>
                  </a:lnTo>
                  <a:lnTo>
                    <a:pt x="1507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33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213" name="Rectangle 61">
              <a:extLst>
                <a:ext uri="{FF2B5EF4-FFF2-40B4-BE49-F238E27FC236}">
                  <a16:creationId xmlns:a16="http://schemas.microsoft.com/office/drawing/2014/main" id="{A0710496-85DB-DC4F-8412-B5294B28C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57"/>
              <a:ext cx="91" cy="9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grpSp>
        <p:nvGrpSpPr>
          <p:cNvPr id="49214" name="Group 62">
            <a:extLst>
              <a:ext uri="{FF2B5EF4-FFF2-40B4-BE49-F238E27FC236}">
                <a16:creationId xmlns:a16="http://schemas.microsoft.com/office/drawing/2014/main" id="{FEAB503E-628B-0747-A1A4-A37FD94A3500}"/>
              </a:ext>
            </a:extLst>
          </p:cNvPr>
          <p:cNvGrpSpPr>
            <a:grpSpLocks/>
          </p:cNvGrpSpPr>
          <p:nvPr/>
        </p:nvGrpSpPr>
        <p:grpSpPr bwMode="auto">
          <a:xfrm>
            <a:off x="8436917" y="5081781"/>
            <a:ext cx="1039455" cy="160993"/>
            <a:chOff x="4617" y="1755"/>
            <a:chExt cx="594" cy="92"/>
          </a:xfrm>
        </p:grpSpPr>
        <p:sp>
          <p:nvSpPr>
            <p:cNvPr id="49215" name="AutoShape 63">
              <a:extLst>
                <a:ext uri="{FF2B5EF4-FFF2-40B4-BE49-F238E27FC236}">
                  <a16:creationId xmlns:a16="http://schemas.microsoft.com/office/drawing/2014/main" id="{8C6B54F7-9A12-0043-9668-C4683FD69A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15173">
              <a:off x="4915" y="1548"/>
              <a:ext cx="90" cy="503"/>
            </a:xfrm>
            <a:custGeom>
              <a:avLst/>
              <a:gdLst>
                <a:gd name="G0" fmla="+- 6525 0 0"/>
                <a:gd name="G1" fmla="+- 21600 0 6525"/>
                <a:gd name="G2" fmla="*/ 6525 1 2"/>
                <a:gd name="G3" fmla="+- 21600 0 G2"/>
                <a:gd name="G4" fmla="+/ 6525 21600 2"/>
                <a:gd name="G5" fmla="+/ G1 0 2"/>
                <a:gd name="G6" fmla="*/ 21600 21600 6525"/>
                <a:gd name="G7" fmla="*/ G6 1 2"/>
                <a:gd name="G8" fmla="+- 21600 0 G7"/>
                <a:gd name="G9" fmla="*/ 21600 1 2"/>
                <a:gd name="G10" fmla="+- 6525 0 G9"/>
                <a:gd name="G11" fmla="?: G10 G8 0"/>
                <a:gd name="G12" fmla="?: G10 G7 21600"/>
                <a:gd name="T0" fmla="*/ 18337 w 21600"/>
                <a:gd name="T1" fmla="*/ 10800 h 21600"/>
                <a:gd name="T2" fmla="*/ 10800 w 21600"/>
                <a:gd name="T3" fmla="*/ 21600 h 21600"/>
                <a:gd name="T4" fmla="*/ 3263 w 21600"/>
                <a:gd name="T5" fmla="*/ 10800 h 21600"/>
                <a:gd name="T6" fmla="*/ 10800 w 21600"/>
                <a:gd name="T7" fmla="*/ 0 h 21600"/>
                <a:gd name="T8" fmla="*/ 5063 w 21600"/>
                <a:gd name="T9" fmla="*/ 5063 h 21600"/>
                <a:gd name="T10" fmla="*/ 16537 w 21600"/>
                <a:gd name="T11" fmla="*/ 165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525" y="21600"/>
                  </a:lnTo>
                  <a:lnTo>
                    <a:pt x="1507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33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216" name="Rectangle 64">
              <a:extLst>
                <a:ext uri="{FF2B5EF4-FFF2-40B4-BE49-F238E27FC236}">
                  <a16:creationId xmlns:a16="http://schemas.microsoft.com/office/drawing/2014/main" id="{C5741F32-0D0C-9E46-994B-826BEFB08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57"/>
              <a:ext cx="91" cy="9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sp>
        <p:nvSpPr>
          <p:cNvPr id="49217" name="AutoShape 65">
            <a:extLst>
              <a:ext uri="{FF2B5EF4-FFF2-40B4-BE49-F238E27FC236}">
                <a16:creationId xmlns:a16="http://schemas.microsoft.com/office/drawing/2014/main" id="{E6C8B380-6B90-9F41-9BE0-465EC9C26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866" y="1553933"/>
            <a:ext cx="251989" cy="503978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49218" name="AutoShape 66">
            <a:extLst>
              <a:ext uri="{FF2B5EF4-FFF2-40B4-BE49-F238E27FC236}">
                <a16:creationId xmlns:a16="http://schemas.microsoft.com/office/drawing/2014/main" id="{DEDF8C3D-0FF1-CE46-A444-A5E578A0C33B}"/>
              </a:ext>
            </a:extLst>
          </p:cNvPr>
          <p:cNvSpPr>
            <a:spLocks noChangeArrowheads="1"/>
          </p:cNvSpPr>
          <p:nvPr/>
        </p:nvSpPr>
        <p:spPr bwMode="auto">
          <a:xfrm rot="2231345">
            <a:off x="8856899" y="2477893"/>
            <a:ext cx="251989" cy="503978"/>
          </a:xfrm>
          <a:prstGeom prst="upDownArrow">
            <a:avLst>
              <a:gd name="adj1" fmla="val 50000"/>
              <a:gd name="adj2" fmla="val 40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49219" name="Text Box 67">
            <a:extLst>
              <a:ext uri="{FF2B5EF4-FFF2-40B4-BE49-F238E27FC236}">
                <a16:creationId xmlns:a16="http://schemas.microsoft.com/office/drawing/2014/main" id="{C02B7B22-B140-B442-80EA-06F38A39E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841" y="5204995"/>
            <a:ext cx="120885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surfaces</a:t>
            </a:r>
          </a:p>
        </p:txBody>
      </p:sp>
      <p:cxnSp>
        <p:nvCxnSpPr>
          <p:cNvPr id="49220" name="AutoShape 68">
            <a:extLst>
              <a:ext uri="{FF2B5EF4-FFF2-40B4-BE49-F238E27FC236}">
                <a16:creationId xmlns:a16="http://schemas.microsoft.com/office/drawing/2014/main" id="{FB42FCE6-E854-5F40-8713-2465E3786F24}"/>
              </a:ext>
            </a:extLst>
          </p:cNvPr>
          <p:cNvCxnSpPr>
            <a:cxnSpLocks noChangeShapeType="1"/>
            <a:stCxn id="49219" idx="0"/>
            <a:endCxn id="49158" idx="1"/>
          </p:cNvCxnSpPr>
          <p:nvPr/>
        </p:nvCxnSpPr>
        <p:spPr bwMode="auto">
          <a:xfrm rot="5400000" flipH="1" flipV="1">
            <a:off x="6384131" y="4408325"/>
            <a:ext cx="488806" cy="1104534"/>
          </a:xfrm>
          <a:prstGeom prst="curvedConnector3">
            <a:avLst>
              <a:gd name="adj1" fmla="val 17507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1388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10D1-84C7-4E77-A12D-020592FD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Disks, cylinders, cylinder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4CC0-6C7E-4649-865B-B5F66B01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83D96-5185-4569-9E6F-8582049A63E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5E85B-11AD-4FA6-B48F-ED055FDF32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661F2B-7F0A-4820-8AD1-878F8055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47" y="1119673"/>
            <a:ext cx="8824529" cy="588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34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F78D-E25D-4963-AEC8-747F6FD4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5F68-DD0A-4EDB-B16A-0D02E7B4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DF1E2-70FE-4B37-AF1C-00D0ECA9AA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6578B-5826-4E15-B248-904B178359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270D7-A120-41D1-A8F0-52D0FDA84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47" y="1295949"/>
            <a:ext cx="8904968" cy="593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59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>
            <a:extLst>
              <a:ext uri="{FF2B5EF4-FFF2-40B4-BE49-F238E27FC236}">
                <a16:creationId xmlns:a16="http://schemas.microsoft.com/office/drawing/2014/main" id="{0D9F033F-F134-F54C-8D84-C5042150E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in a disk request?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D7A4A2B5-D9D8-1543-9E8C-3AF1E8C73C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Time required to read or write a disk block determined by 3 factors</a:t>
            </a:r>
          </a:p>
          <a:p>
            <a:pPr lvl="1"/>
            <a:r>
              <a:rPr lang="en-US" altLang="en-US"/>
              <a:t>Seek time</a:t>
            </a:r>
          </a:p>
          <a:p>
            <a:pPr lvl="1"/>
            <a:r>
              <a:rPr lang="en-US" altLang="en-US"/>
              <a:t>Rotational delay</a:t>
            </a:r>
          </a:p>
          <a:p>
            <a:pPr lvl="2"/>
            <a:r>
              <a:rPr lang="en-US" altLang="en-US"/>
              <a:t>Average delay = 1/2 rotation time</a:t>
            </a:r>
          </a:p>
          <a:p>
            <a:pPr lvl="2"/>
            <a:r>
              <a:rPr lang="en-US" altLang="en-US"/>
              <a:t>Example: rotate in 10ms, average rotation delay = 5ms</a:t>
            </a:r>
          </a:p>
          <a:p>
            <a:pPr lvl="1"/>
            <a:r>
              <a:rPr lang="en-US" altLang="en-US"/>
              <a:t>Actual transfer time</a:t>
            </a:r>
          </a:p>
          <a:p>
            <a:pPr lvl="2"/>
            <a:r>
              <a:rPr lang="en-US" altLang="en-US"/>
              <a:t>Transfer time = time to rotate over sector</a:t>
            </a:r>
          </a:p>
          <a:p>
            <a:pPr lvl="2"/>
            <a:r>
              <a:rPr lang="en-US" altLang="en-US"/>
              <a:t>Example: rotate in 10ms, 200 sectors/track =&gt; 10/200 ms = 0.05ms transfer time per sector</a:t>
            </a:r>
          </a:p>
          <a:p>
            <a:r>
              <a:rPr lang="en-US" altLang="en-US"/>
              <a:t>Seek time dominates, with rotation time close</a:t>
            </a:r>
          </a:p>
          <a:p>
            <a:r>
              <a:rPr lang="en-US" altLang="en-US"/>
              <a:t>Error checking is done by controllers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196E2-8423-6D4A-B610-E91400F7D3A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7F283-2E51-EA4B-88E9-C92697B162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DE9690A8-EB14-B94A-867C-2CD1EF13C07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242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8B04E9E-FB8D-FF40-86D9-E3D3BC7BF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Disk drive specifics</a:t>
            </a:r>
          </a:p>
        </p:txBody>
      </p:sp>
      <p:graphicFrame>
        <p:nvGraphicFramePr>
          <p:cNvPr id="50252" name="Group 76">
            <a:extLst>
              <a:ext uri="{FF2B5EF4-FFF2-40B4-BE49-F238E27FC236}">
                <a16:creationId xmlns:a16="http://schemas.microsoft.com/office/drawing/2014/main" id="{A839B2A5-CECD-9A4B-A877-834A683F79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776288"/>
          <a:ext cx="10096499" cy="4898337"/>
        </p:xfrm>
        <a:graphic>
          <a:graphicData uri="http://schemas.openxmlformats.org/drawingml/2006/table">
            <a:tbl>
              <a:tblPr/>
              <a:tblGrid>
                <a:gridCol w="3548770">
                  <a:extLst>
                    <a:ext uri="{9D8B030D-6E8A-4147-A177-3AD203B41FA5}">
                      <a16:colId xmlns:a16="http://schemas.microsoft.com/office/drawing/2014/main" val="1419304632"/>
                    </a:ext>
                  </a:extLst>
                </a:gridCol>
                <a:gridCol w="3511282">
                  <a:extLst>
                    <a:ext uri="{9D8B030D-6E8A-4147-A177-3AD203B41FA5}">
                      <a16:colId xmlns:a16="http://schemas.microsoft.com/office/drawing/2014/main" val="3059913922"/>
                    </a:ext>
                  </a:extLst>
                </a:gridCol>
                <a:gridCol w="3036447">
                  <a:extLst>
                    <a:ext uri="{9D8B030D-6E8A-4147-A177-3AD203B41FA5}">
                      <a16:colId xmlns:a16="http://schemas.microsoft.com/office/drawing/2014/main" val="2397099520"/>
                    </a:ext>
                  </a:extLst>
                </a:gridCol>
              </a:tblGrid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IBM 360KB floppy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WD 18GB HD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17801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Cylinders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40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10601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3609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Tracks per cylinder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12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58177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Sectors per track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9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281 (average)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10971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Sectors per disk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720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35742000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79779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Bytes per sector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512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512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46745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Capacity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360 KB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18.3 GB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86156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Seek time (minimum)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 ms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0.8 ms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12273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Seek time (average)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77 ms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6.9 ms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98632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Rotation time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200 ms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8.33 ms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52608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Spinup time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250 ms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20 sec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5328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Sector transfer time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22 ms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17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2" charset="2"/>
                        </a:rPr>
                        <a:t>m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sec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716282"/>
                  </a:ext>
                </a:extLst>
              </a:tr>
            </a:tbl>
          </a:graphicData>
        </a:graphic>
      </p:graphicFrame>
      <p:sp>
        <p:nvSpPr>
          <p:cNvPr id="57" name="Footer Placeholder 3">
            <a:extLst>
              <a:ext uri="{FF2B5EF4-FFF2-40B4-BE49-F238E27FC236}">
                <a16:creationId xmlns:a16="http://schemas.microsoft.com/office/drawing/2014/main" id="{E3CD4DDE-0B90-1A46-A7CE-002980B779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8" name="Slide Number Placeholder 4">
            <a:extLst>
              <a:ext uri="{FF2B5EF4-FFF2-40B4-BE49-F238E27FC236}">
                <a16:creationId xmlns:a16="http://schemas.microsoft.com/office/drawing/2014/main" id="{8B0B9FD0-F70F-644D-9C9F-0B6A20D6B7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7CA662DB-EEFD-4E40-A94B-A4E972BFDBF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04FE8-F949-4E3B-8F43-9EAAA0198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7" y="5861811"/>
            <a:ext cx="3392178" cy="15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87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EB213CC-89FE-7B40-99B4-F7D70A509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 of a disk sector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E5F249CF-649D-0843-A449-0DBEA31D31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Preamble contains information about the sector</a:t>
            </a:r>
          </a:p>
          <a:p>
            <a:pPr lvl="1"/>
            <a:r>
              <a:rPr lang="en-US" altLang="en-US"/>
              <a:t>Sector number &amp; location information</a:t>
            </a:r>
          </a:p>
          <a:p>
            <a:r>
              <a:rPr lang="en-US" altLang="en-US"/>
              <a:t>Data is usually 256, 512, or 1024 bytes</a:t>
            </a:r>
          </a:p>
          <a:p>
            <a:r>
              <a:rPr lang="en-US" altLang="en-US"/>
              <a:t>ECC (Error Correcting Code) is used to detect &amp; correct minor errors in the data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D5FC20C-D0B9-514E-8657-369F1D5BDD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83EF014-A814-BE4B-AFC9-FF2504534F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94242092-1A7D-3348-9D0C-4839DD127A3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CF6542C8-40CA-6F41-8DD6-ABEDE1563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66" y="4340718"/>
            <a:ext cx="1259946" cy="5879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Preamble</a:t>
            </a:r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8C8E0423-3932-974E-838D-C9FBE08FE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012" y="4340718"/>
            <a:ext cx="5627758" cy="58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Data</a:t>
            </a:r>
          </a:p>
        </p:txBody>
      </p:sp>
      <p:sp>
        <p:nvSpPr>
          <p:cNvPr id="59400" name="Rectangle 8">
            <a:extLst>
              <a:ext uri="{FF2B5EF4-FFF2-40B4-BE49-F238E27FC236}">
                <a16:creationId xmlns:a16="http://schemas.microsoft.com/office/drawing/2014/main" id="{30B6A3CF-909C-5945-B5EE-C20FAE8A0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770" y="4340718"/>
            <a:ext cx="1427939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ECC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939FE-E967-4C4B-BD3C-95DECE04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040" y="5243568"/>
            <a:ext cx="3743797" cy="176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06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9A4A7E4-A7BD-E541-B072-DB13137B6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good disks go bad…</a:t>
            </a:r>
          </a:p>
        </p:txBody>
      </p:sp>
      <p:pic>
        <p:nvPicPr>
          <p:cNvPr id="71685" name="Picture 5" descr="5-29">
            <a:extLst>
              <a:ext uri="{FF2B5EF4-FFF2-40B4-BE49-F238E27FC236}">
                <a16:creationId xmlns:a16="http://schemas.microsoft.com/office/drawing/2014/main" id="{9879E858-3D7E-4340-A1E4-08C1D88BC8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4" y="3892640"/>
            <a:ext cx="9601200" cy="32512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E5427-8293-0949-B328-C508B2E87D4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E0D0-DF8C-704C-8E14-1AC23E6AFE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784F79D4-0A61-BC49-9037-F1E8387285D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A3D699D-BA7C-6640-B6A3-EDEF532F5A9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738188"/>
            <a:ext cx="8948738" cy="2646362"/>
          </a:xfrm>
        </p:spPr>
        <p:txBody>
          <a:bodyPr/>
          <a:lstStyle/>
          <a:p>
            <a:r>
              <a:rPr lang="en-US" altLang="en-US" sz="2646"/>
              <a:t>Disks have defects</a:t>
            </a:r>
          </a:p>
          <a:p>
            <a:pPr lvl="1"/>
            <a:r>
              <a:rPr lang="en-US" altLang="en-US" sz="2205"/>
              <a:t>In 3M+ sectors, this isn’t surprising!</a:t>
            </a:r>
          </a:p>
          <a:p>
            <a:r>
              <a:rPr lang="en-US" altLang="en-US" sz="2646"/>
              <a:t>ECC helps with errors, but sometimes this isn’t enough</a:t>
            </a:r>
          </a:p>
          <a:p>
            <a:r>
              <a:rPr lang="en-US" altLang="en-US" sz="2646"/>
              <a:t>Disks keep spare sectors (normally unused) and remap bad sectors into these spares</a:t>
            </a:r>
          </a:p>
          <a:p>
            <a:pPr lvl="1"/>
            <a:r>
              <a:rPr lang="en-US" altLang="en-US" sz="2205"/>
              <a:t>If there’s time, the whole track could be reordered…</a:t>
            </a:r>
          </a:p>
        </p:txBody>
      </p:sp>
    </p:spTree>
    <p:extLst>
      <p:ext uri="{BB962C8B-B14F-4D97-AF65-F5344CB8AC3E}">
        <p14:creationId xmlns:p14="http://schemas.microsoft.com/office/powerpoint/2010/main" val="274415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10: due on 4/11</a:t>
            </a:r>
          </a:p>
          <a:p>
            <a:pPr lvl="1"/>
            <a:r>
              <a:rPr lang="en-US" dirty="0"/>
              <a:t>Project 3: due on 4/11</a:t>
            </a:r>
          </a:p>
          <a:p>
            <a:pPr lvl="1"/>
            <a:r>
              <a:rPr lang="en-US" dirty="0"/>
              <a:t>Lab 4: due on 4/15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4C935F7-1A20-1F46-AE93-901D50158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RAIDs, RAIDs, and more RAIDs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556621-1781-F744-811B-7FE263A51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" name="Footer Placeholder 2">
            <a:extLst>
              <a:ext uri="{FF2B5EF4-FFF2-40B4-BE49-F238E27FC236}">
                <a16:creationId xmlns:a16="http://schemas.microsoft.com/office/drawing/2014/main" id="{8123B85F-39DB-7448-8FF8-7A346A38BB6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62" name="Slide Number Placeholder 3">
            <a:extLst>
              <a:ext uri="{FF2B5EF4-FFF2-40B4-BE49-F238E27FC236}">
                <a16:creationId xmlns:a16="http://schemas.microsoft.com/office/drawing/2014/main" id="{AE17F9F1-0D10-0F42-A92D-FF5160587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97389BE5-7A30-8243-8B50-40B60DE2818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52" name="AutoShape 56">
            <a:extLst>
              <a:ext uri="{FF2B5EF4-FFF2-40B4-BE49-F238E27FC236}">
                <a16:creationId xmlns:a16="http://schemas.microsoft.com/office/drawing/2014/main" id="{41B306DB-B5BE-F94F-B88C-40C6E38C1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638372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6" name="AutoShape 60">
            <a:extLst>
              <a:ext uri="{FF2B5EF4-FFF2-40B4-BE49-F238E27FC236}">
                <a16:creationId xmlns:a16="http://schemas.microsoft.com/office/drawing/2014/main" id="{DABF2C8A-EAA9-5347-9E84-F650C384B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604773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8" name="AutoShape 62" descr="Wide upward diagonal">
            <a:extLst>
              <a:ext uri="{FF2B5EF4-FFF2-40B4-BE49-F238E27FC236}">
                <a16:creationId xmlns:a16="http://schemas.microsoft.com/office/drawing/2014/main" id="{FAE69BDE-3619-F844-82E6-A274738C0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6383725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2" name="AutoShape 6">
            <a:extLst>
              <a:ext uri="{FF2B5EF4-FFF2-40B4-BE49-F238E27FC236}">
                <a16:creationId xmlns:a16="http://schemas.microsoft.com/office/drawing/2014/main" id="{8270ACAA-9544-2C4D-B431-60E142367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243589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1" name="AutoShape 5">
            <a:extLst>
              <a:ext uri="{FF2B5EF4-FFF2-40B4-BE49-F238E27FC236}">
                <a16:creationId xmlns:a16="http://schemas.microsoft.com/office/drawing/2014/main" id="{1DFD07B3-47A4-6B45-A1FD-80ABA21A9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209990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0" name="AutoShape 4">
            <a:extLst>
              <a:ext uri="{FF2B5EF4-FFF2-40B4-BE49-F238E27FC236}">
                <a16:creationId xmlns:a16="http://schemas.microsoft.com/office/drawing/2014/main" id="{2E67DD2E-6FAA-8340-87C9-2A695C03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176392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strip</a:t>
            </a:r>
          </a:p>
        </p:txBody>
      </p:sp>
      <p:sp>
        <p:nvSpPr>
          <p:cNvPr id="55303" name="AutoShape 7">
            <a:extLst>
              <a:ext uri="{FF2B5EF4-FFF2-40B4-BE49-F238E27FC236}">
                <a16:creationId xmlns:a16="http://schemas.microsoft.com/office/drawing/2014/main" id="{0F5C80F8-BF16-DF4C-81DD-092D35B75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243589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4" name="AutoShape 8">
            <a:extLst>
              <a:ext uri="{FF2B5EF4-FFF2-40B4-BE49-F238E27FC236}">
                <a16:creationId xmlns:a16="http://schemas.microsoft.com/office/drawing/2014/main" id="{F143E7CF-B0B8-E648-AAD7-ABBF486CB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209990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5" name="AutoShape 9">
            <a:extLst>
              <a:ext uri="{FF2B5EF4-FFF2-40B4-BE49-F238E27FC236}">
                <a16:creationId xmlns:a16="http://schemas.microsoft.com/office/drawing/2014/main" id="{5D60774E-553E-2248-B75C-747DA2D86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176392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strip</a:t>
            </a:r>
          </a:p>
        </p:txBody>
      </p:sp>
      <p:sp>
        <p:nvSpPr>
          <p:cNvPr id="55306" name="AutoShape 10">
            <a:extLst>
              <a:ext uri="{FF2B5EF4-FFF2-40B4-BE49-F238E27FC236}">
                <a16:creationId xmlns:a16="http://schemas.microsoft.com/office/drawing/2014/main" id="{A2AF8D63-1605-8C47-8F47-122DE3C52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243589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7" name="AutoShape 11">
            <a:extLst>
              <a:ext uri="{FF2B5EF4-FFF2-40B4-BE49-F238E27FC236}">
                <a16:creationId xmlns:a16="http://schemas.microsoft.com/office/drawing/2014/main" id="{054FB10A-D6DD-2549-82F2-BF1125DC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209990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8" name="AutoShape 12">
            <a:extLst>
              <a:ext uri="{FF2B5EF4-FFF2-40B4-BE49-F238E27FC236}">
                <a16:creationId xmlns:a16="http://schemas.microsoft.com/office/drawing/2014/main" id="{F892DF20-0B93-984F-B94F-658928314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176392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9" name="AutoShape 13">
            <a:extLst>
              <a:ext uri="{FF2B5EF4-FFF2-40B4-BE49-F238E27FC236}">
                <a16:creationId xmlns:a16="http://schemas.microsoft.com/office/drawing/2014/main" id="{0B8E5095-70C8-844F-B4E3-A8CBD4344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243589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10" name="AutoShape 14">
            <a:extLst>
              <a:ext uri="{FF2B5EF4-FFF2-40B4-BE49-F238E27FC236}">
                <a16:creationId xmlns:a16="http://schemas.microsoft.com/office/drawing/2014/main" id="{7CE55714-55FB-D948-9C33-679705295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209990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11" name="AutoShape 15">
            <a:extLst>
              <a:ext uri="{FF2B5EF4-FFF2-40B4-BE49-F238E27FC236}">
                <a16:creationId xmlns:a16="http://schemas.microsoft.com/office/drawing/2014/main" id="{F491614B-2306-5649-AD65-9AD55384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176392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12" name="AutoShape 16">
            <a:extLst>
              <a:ext uri="{FF2B5EF4-FFF2-40B4-BE49-F238E27FC236}">
                <a16:creationId xmlns:a16="http://schemas.microsoft.com/office/drawing/2014/main" id="{40C3470E-E335-334A-BB34-80E622648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04" y="1763924"/>
            <a:ext cx="4367812" cy="41998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ED181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13" name="Text Box 17">
            <a:extLst>
              <a:ext uri="{FF2B5EF4-FFF2-40B4-BE49-F238E27FC236}">
                <a16:creationId xmlns:a16="http://schemas.microsoft.com/office/drawing/2014/main" id="{64635175-22CD-C249-9E92-9C117BECC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2247" y="1511935"/>
            <a:ext cx="85953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Stripe</a:t>
            </a:r>
          </a:p>
        </p:txBody>
      </p:sp>
      <p:cxnSp>
        <p:nvCxnSpPr>
          <p:cNvPr id="55314" name="AutoShape 18">
            <a:extLst>
              <a:ext uri="{FF2B5EF4-FFF2-40B4-BE49-F238E27FC236}">
                <a16:creationId xmlns:a16="http://schemas.microsoft.com/office/drawing/2014/main" id="{FE29C055-3E3B-C54E-81A6-D0ECD2F89659}"/>
              </a:ext>
            </a:extLst>
          </p:cNvPr>
          <p:cNvCxnSpPr>
            <a:cxnSpLocks noChangeShapeType="1"/>
            <a:stCxn id="55313" idx="1"/>
            <a:endCxn id="55312" idx="3"/>
          </p:cNvCxnSpPr>
          <p:nvPr/>
        </p:nvCxnSpPr>
        <p:spPr bwMode="auto">
          <a:xfrm rot="10800000" flipV="1">
            <a:off x="4956317" y="1727763"/>
            <a:ext cx="1595931" cy="24615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7" name="Text Box 21">
            <a:extLst>
              <a:ext uri="{FF2B5EF4-FFF2-40B4-BE49-F238E27FC236}">
                <a16:creationId xmlns:a16="http://schemas.microsoft.com/office/drawing/2014/main" id="{58102F29-4F7F-CC48-B6B4-C214493F9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294" y="2015913"/>
            <a:ext cx="4219938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RAID 0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(</a:t>
            </a:r>
            <a:r>
              <a:rPr kumimoji="0" lang="en-US" altLang="en-US" sz="1984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edundant </a:t>
            </a:r>
            <a:r>
              <a:rPr kumimoji="0" lang="en-US" altLang="en-US" sz="1984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rray of </a:t>
            </a:r>
            <a:r>
              <a:rPr kumimoji="0" lang="en-US" altLang="en-US" sz="1984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nexpensive </a:t>
            </a:r>
            <a:r>
              <a:rPr kumimoji="0" lang="en-US" altLang="en-US" sz="1984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isks</a:t>
            </a:r>
          </a:p>
        </p:txBody>
      </p:sp>
      <p:sp>
        <p:nvSpPr>
          <p:cNvPr id="55318" name="AutoShape 22">
            <a:extLst>
              <a:ext uri="{FF2B5EF4-FFF2-40B4-BE49-F238E27FC236}">
                <a16:creationId xmlns:a16="http://schemas.microsoft.com/office/drawing/2014/main" id="{3D6F7456-9DFD-7846-96EC-92B1F685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3779837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19" name="AutoShape 23">
            <a:extLst>
              <a:ext uri="{FF2B5EF4-FFF2-40B4-BE49-F238E27FC236}">
                <a16:creationId xmlns:a16="http://schemas.microsoft.com/office/drawing/2014/main" id="{93FD31BA-AB72-5043-8B9E-E1E36C8D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3443851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0" name="AutoShape 24">
            <a:extLst>
              <a:ext uri="{FF2B5EF4-FFF2-40B4-BE49-F238E27FC236}">
                <a16:creationId xmlns:a16="http://schemas.microsoft.com/office/drawing/2014/main" id="{BDB16717-96AC-E44C-A925-E890623D5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3107866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1" name="AutoShape 25">
            <a:extLst>
              <a:ext uri="{FF2B5EF4-FFF2-40B4-BE49-F238E27FC236}">
                <a16:creationId xmlns:a16="http://schemas.microsoft.com/office/drawing/2014/main" id="{A3A02347-E791-B746-853F-CDA362FD2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3779837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2" name="AutoShape 26">
            <a:extLst>
              <a:ext uri="{FF2B5EF4-FFF2-40B4-BE49-F238E27FC236}">
                <a16:creationId xmlns:a16="http://schemas.microsoft.com/office/drawing/2014/main" id="{2A7EEDAE-18EA-B54D-A054-2E9A39F47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3443851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3" name="AutoShape 27">
            <a:extLst>
              <a:ext uri="{FF2B5EF4-FFF2-40B4-BE49-F238E27FC236}">
                <a16:creationId xmlns:a16="http://schemas.microsoft.com/office/drawing/2014/main" id="{F7F34B46-3E11-614B-983A-4E92960A2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3107866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4" name="AutoShape 28" descr="Wide upward diagonal">
            <a:extLst>
              <a:ext uri="{FF2B5EF4-FFF2-40B4-BE49-F238E27FC236}">
                <a16:creationId xmlns:a16="http://schemas.microsoft.com/office/drawing/2014/main" id="{45D328B1-5B24-AB4F-B0B4-EA17BD0F0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3779837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5" name="AutoShape 29" descr="Wide upward diagonal">
            <a:extLst>
              <a:ext uri="{FF2B5EF4-FFF2-40B4-BE49-F238E27FC236}">
                <a16:creationId xmlns:a16="http://schemas.microsoft.com/office/drawing/2014/main" id="{E687FBAA-F182-894A-B424-A5E64C706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3443851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6" name="AutoShape 30" descr="Wide upward diagonal">
            <a:extLst>
              <a:ext uri="{FF2B5EF4-FFF2-40B4-BE49-F238E27FC236}">
                <a16:creationId xmlns:a16="http://schemas.microsoft.com/office/drawing/2014/main" id="{1A5F7F96-0CEF-EA4B-ADE1-6C63D1285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3107866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7" name="AutoShape 31" descr="Wide upward diagonal">
            <a:extLst>
              <a:ext uri="{FF2B5EF4-FFF2-40B4-BE49-F238E27FC236}">
                <a16:creationId xmlns:a16="http://schemas.microsoft.com/office/drawing/2014/main" id="{A9E1D29F-AADD-B24F-A900-1D364C520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3779837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8" name="AutoShape 32" descr="Wide upward diagonal">
            <a:extLst>
              <a:ext uri="{FF2B5EF4-FFF2-40B4-BE49-F238E27FC236}">
                <a16:creationId xmlns:a16="http://schemas.microsoft.com/office/drawing/2014/main" id="{1E86A9DF-747A-F642-AEAC-0D8A27FE0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3443851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9" name="AutoShape 33" descr="Wide upward diagonal">
            <a:extLst>
              <a:ext uri="{FF2B5EF4-FFF2-40B4-BE49-F238E27FC236}">
                <a16:creationId xmlns:a16="http://schemas.microsoft.com/office/drawing/2014/main" id="{F2962F9E-01A1-014F-AC5D-DF1D7E99A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3107866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0" name="AutoShape 34">
            <a:extLst>
              <a:ext uri="{FF2B5EF4-FFF2-40B4-BE49-F238E27FC236}">
                <a16:creationId xmlns:a16="http://schemas.microsoft.com/office/drawing/2014/main" id="{A4E0EF59-7E97-8949-A436-B35F50156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00" y="3107866"/>
            <a:ext cx="923960" cy="41998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ED181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1" name="AutoShape 35">
            <a:extLst>
              <a:ext uri="{FF2B5EF4-FFF2-40B4-BE49-F238E27FC236}">
                <a16:creationId xmlns:a16="http://schemas.microsoft.com/office/drawing/2014/main" id="{C8A668BC-5DBB-4349-B6FE-C74F63F8B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406" y="3107866"/>
            <a:ext cx="923960" cy="41998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ED181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55332" name="AutoShape 36">
            <a:extLst>
              <a:ext uri="{FF2B5EF4-FFF2-40B4-BE49-F238E27FC236}">
                <a16:creationId xmlns:a16="http://schemas.microsoft.com/office/drawing/2014/main" id="{41C5B176-924D-A64F-AB70-4BFD73B27A1A}"/>
              </a:ext>
            </a:extLst>
          </p:cNvPr>
          <p:cNvCxnSpPr>
            <a:cxnSpLocks noChangeShapeType="1"/>
            <a:stCxn id="55330" idx="0"/>
            <a:endCxn id="55326" idx="1"/>
          </p:cNvCxnSpPr>
          <p:nvPr/>
        </p:nvCxnSpPr>
        <p:spPr bwMode="auto">
          <a:xfrm rot="5400000" flipV="1">
            <a:off x="2221183" y="2010664"/>
            <a:ext cx="10500" cy="2183906"/>
          </a:xfrm>
          <a:prstGeom prst="curvedConnector3">
            <a:avLst>
              <a:gd name="adj1" fmla="val -1300005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33" name="Text Box 37">
            <a:extLst>
              <a:ext uri="{FF2B5EF4-FFF2-40B4-BE49-F238E27FC236}">
                <a16:creationId xmlns:a16="http://schemas.microsoft.com/office/drawing/2014/main" id="{5C12E336-A2AA-8140-AA02-956EECF9C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295" y="3275859"/>
            <a:ext cx="1983235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RAID 1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(Mirrored copies)</a:t>
            </a:r>
          </a:p>
        </p:txBody>
      </p:sp>
      <p:sp>
        <p:nvSpPr>
          <p:cNvPr id="55334" name="AutoShape 38">
            <a:extLst>
              <a:ext uri="{FF2B5EF4-FFF2-40B4-BE49-F238E27FC236}">
                <a16:creationId xmlns:a16="http://schemas.microsoft.com/office/drawing/2014/main" id="{095E3549-1EDE-D147-BDB8-54182A471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5039783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5" name="AutoShape 39">
            <a:extLst>
              <a:ext uri="{FF2B5EF4-FFF2-40B4-BE49-F238E27FC236}">
                <a16:creationId xmlns:a16="http://schemas.microsoft.com/office/drawing/2014/main" id="{88741AC3-A186-3D4C-95A0-777BCA6F6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4703797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6" name="AutoShape 40">
            <a:extLst>
              <a:ext uri="{FF2B5EF4-FFF2-40B4-BE49-F238E27FC236}">
                <a16:creationId xmlns:a16="http://schemas.microsoft.com/office/drawing/2014/main" id="{D0F965EE-0735-6C49-A985-6485D3CBF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4367812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7" name="AutoShape 41">
            <a:extLst>
              <a:ext uri="{FF2B5EF4-FFF2-40B4-BE49-F238E27FC236}">
                <a16:creationId xmlns:a16="http://schemas.microsoft.com/office/drawing/2014/main" id="{94C466DB-568F-D544-B5FE-839F2EEB0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638372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8" name="AutoShape 42">
            <a:extLst>
              <a:ext uri="{FF2B5EF4-FFF2-40B4-BE49-F238E27FC236}">
                <a16:creationId xmlns:a16="http://schemas.microsoft.com/office/drawing/2014/main" id="{C3994742-8B95-0445-ACEE-36049FBDD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604773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9" name="AutoShape 43">
            <a:extLst>
              <a:ext uri="{FF2B5EF4-FFF2-40B4-BE49-F238E27FC236}">
                <a16:creationId xmlns:a16="http://schemas.microsoft.com/office/drawing/2014/main" id="{6508A048-3892-4341-BA1F-5F96462C2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571175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0" name="AutoShape 44">
            <a:extLst>
              <a:ext uri="{FF2B5EF4-FFF2-40B4-BE49-F238E27FC236}">
                <a16:creationId xmlns:a16="http://schemas.microsoft.com/office/drawing/2014/main" id="{9740CC43-9044-6848-A9E7-0233AC51C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5039783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1" name="AutoShape 45">
            <a:extLst>
              <a:ext uri="{FF2B5EF4-FFF2-40B4-BE49-F238E27FC236}">
                <a16:creationId xmlns:a16="http://schemas.microsoft.com/office/drawing/2014/main" id="{3CE31CE5-A98C-4E47-A64E-A8D10D51A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4703797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2" name="AutoShape 46">
            <a:extLst>
              <a:ext uri="{FF2B5EF4-FFF2-40B4-BE49-F238E27FC236}">
                <a16:creationId xmlns:a16="http://schemas.microsoft.com/office/drawing/2014/main" id="{EAE54441-12CC-A548-A428-F4C140D76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4367812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3" name="AutoShape 47">
            <a:extLst>
              <a:ext uri="{FF2B5EF4-FFF2-40B4-BE49-F238E27FC236}">
                <a16:creationId xmlns:a16="http://schemas.microsoft.com/office/drawing/2014/main" id="{7FFEFF66-04D6-9B49-9053-0BF7CFEB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5039783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4" name="AutoShape 48">
            <a:extLst>
              <a:ext uri="{FF2B5EF4-FFF2-40B4-BE49-F238E27FC236}">
                <a16:creationId xmlns:a16="http://schemas.microsoft.com/office/drawing/2014/main" id="{3E1DDB1C-9DE4-DB46-A8B2-B7D84F76E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4703797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5" name="AutoShape 49">
            <a:extLst>
              <a:ext uri="{FF2B5EF4-FFF2-40B4-BE49-F238E27FC236}">
                <a16:creationId xmlns:a16="http://schemas.microsoft.com/office/drawing/2014/main" id="{7B29E63C-13F7-234C-BC68-74AC87BAC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4367812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9" name="AutoShape 53" descr="Wide upward diagonal">
            <a:extLst>
              <a:ext uri="{FF2B5EF4-FFF2-40B4-BE49-F238E27FC236}">
                <a16:creationId xmlns:a16="http://schemas.microsoft.com/office/drawing/2014/main" id="{665E993F-A3BF-7148-899E-850B5AD8D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5039783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0" name="AutoShape 54" descr="Wide upward diagonal">
            <a:extLst>
              <a:ext uri="{FF2B5EF4-FFF2-40B4-BE49-F238E27FC236}">
                <a16:creationId xmlns:a16="http://schemas.microsoft.com/office/drawing/2014/main" id="{C80B7323-80E1-0042-900A-1E6F00159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4703797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1" name="AutoShape 55" descr="Wide upward diagonal">
            <a:extLst>
              <a:ext uri="{FF2B5EF4-FFF2-40B4-BE49-F238E27FC236}">
                <a16:creationId xmlns:a16="http://schemas.microsoft.com/office/drawing/2014/main" id="{7A730991-70AF-F14E-9BFB-658895A9C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4367812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3" name="AutoShape 57">
            <a:extLst>
              <a:ext uri="{FF2B5EF4-FFF2-40B4-BE49-F238E27FC236}">
                <a16:creationId xmlns:a16="http://schemas.microsoft.com/office/drawing/2014/main" id="{1DC41E32-8685-E449-9D08-F515D2449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604773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4" name="AutoShape 58">
            <a:extLst>
              <a:ext uri="{FF2B5EF4-FFF2-40B4-BE49-F238E27FC236}">
                <a16:creationId xmlns:a16="http://schemas.microsoft.com/office/drawing/2014/main" id="{5A3B9DEB-592D-B241-A152-A804B6EF8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571175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5" name="AutoShape 59">
            <a:extLst>
              <a:ext uri="{FF2B5EF4-FFF2-40B4-BE49-F238E27FC236}">
                <a16:creationId xmlns:a16="http://schemas.microsoft.com/office/drawing/2014/main" id="{E7538242-ED6A-C04B-BA44-E58C24B15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638372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9" name="AutoShape 63" descr="Wide upward diagonal">
            <a:extLst>
              <a:ext uri="{FF2B5EF4-FFF2-40B4-BE49-F238E27FC236}">
                <a16:creationId xmlns:a16="http://schemas.microsoft.com/office/drawing/2014/main" id="{82147B8D-960B-0C46-9573-FE1BACD88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6047739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60" name="AutoShape 64" descr="Wide upward diagonal">
            <a:extLst>
              <a:ext uri="{FF2B5EF4-FFF2-40B4-BE49-F238E27FC236}">
                <a16:creationId xmlns:a16="http://schemas.microsoft.com/office/drawing/2014/main" id="{290BC40E-7681-1441-AF2A-BA272F6EF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5711754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7" name="AutoShape 61">
            <a:extLst>
              <a:ext uri="{FF2B5EF4-FFF2-40B4-BE49-F238E27FC236}">
                <a16:creationId xmlns:a16="http://schemas.microsoft.com/office/drawing/2014/main" id="{0F90AF96-A1F5-AA43-B1DA-97231D066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571175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62" name="Text Box 66">
            <a:extLst>
              <a:ext uri="{FF2B5EF4-FFF2-40B4-BE49-F238E27FC236}">
                <a16:creationId xmlns:a16="http://schemas.microsoft.com/office/drawing/2014/main" id="{BEC91C3B-402C-8142-9F64-1189E2948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294" y="4619801"/>
            <a:ext cx="2258952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RAID 4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(Striped with parity)</a:t>
            </a:r>
          </a:p>
        </p:txBody>
      </p:sp>
      <p:sp>
        <p:nvSpPr>
          <p:cNvPr id="55363" name="Text Box 67">
            <a:extLst>
              <a:ext uri="{FF2B5EF4-FFF2-40B4-BE49-F238E27FC236}">
                <a16:creationId xmlns:a16="http://schemas.microsoft.com/office/drawing/2014/main" id="{9BA42E6C-9F68-8D44-9697-9B34263C9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295" y="5963743"/>
            <a:ext cx="3140603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RAID 5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(Parity rotates through disks)</a:t>
            </a:r>
          </a:p>
        </p:txBody>
      </p:sp>
    </p:spTree>
    <p:extLst>
      <p:ext uri="{BB962C8B-B14F-4D97-AF65-F5344CB8AC3E}">
        <p14:creationId xmlns:p14="http://schemas.microsoft.com/office/powerpoint/2010/main" val="16228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140D-2FF5-4B3F-AE51-930651AC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Parity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5E008-1DF1-4090-9875-2A053F1E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858E6-0B98-4FFE-B755-1AEB83E9F02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AB093-7A73-4864-98AB-3BEBED1AC9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17DCD0-EB96-4B76-9583-A7A16257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8" y="961388"/>
            <a:ext cx="8824103" cy="58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32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6" name="Rectangle 14">
            <a:extLst>
              <a:ext uri="{FF2B5EF4-FFF2-40B4-BE49-F238E27FC236}">
                <a16:creationId xmlns:a16="http://schemas.microsoft.com/office/drawing/2014/main" id="{D198EC2B-196D-ED41-98F0-3D559C37C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Backing up a file system</a:t>
            </a:r>
          </a:p>
        </p:txBody>
      </p:sp>
      <p:sp>
        <p:nvSpPr>
          <p:cNvPr id="33807" name="Rectangle 15">
            <a:extLst>
              <a:ext uri="{FF2B5EF4-FFF2-40B4-BE49-F238E27FC236}">
                <a16:creationId xmlns:a16="http://schemas.microsoft.com/office/drawing/2014/main" id="{E5CC435B-8448-894C-8C06-0763032D6E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file system to be dumped</a:t>
            </a:r>
          </a:p>
          <a:p>
            <a:pPr lvl="1"/>
            <a:r>
              <a:rPr lang="en-US" altLang="en-US"/>
              <a:t>Squares are directories, circles are files</a:t>
            </a:r>
          </a:p>
          <a:p>
            <a:pPr lvl="1"/>
            <a:r>
              <a:rPr lang="en-US" altLang="en-US"/>
              <a:t>Shaded items, modified since last dump</a:t>
            </a:r>
          </a:p>
          <a:p>
            <a:pPr lvl="1"/>
            <a:r>
              <a:rPr lang="en-US" altLang="en-US"/>
              <a:t>Each directory &amp; file labeled by i-node number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7EFB64E-FA84-534D-9BB6-C285D1462B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2B40A12-FB87-DC44-82AE-4257AE8BD4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282F92E0-55F9-AF46-B942-2F14069349A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3796" name="Picture 4" descr="6-24">
            <a:extLst>
              <a:ext uri="{FF2B5EF4-FFF2-40B4-BE49-F238E27FC236}">
                <a16:creationId xmlns:a16="http://schemas.microsoft.com/office/drawing/2014/main" id="{7394E083-6855-B14A-BB00-16C6B109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68" y="3107866"/>
            <a:ext cx="7115194" cy="3856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Oval 5">
            <a:extLst>
              <a:ext uri="{FF2B5EF4-FFF2-40B4-BE49-F238E27FC236}">
                <a16:creationId xmlns:a16="http://schemas.microsoft.com/office/drawing/2014/main" id="{278C6B58-2584-E947-A1EF-A4BCE7687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142" y="6773959"/>
            <a:ext cx="239739" cy="22224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33798" name="Oval 6">
            <a:extLst>
              <a:ext uri="{FF2B5EF4-FFF2-40B4-BE49-F238E27FC236}">
                <a16:creationId xmlns:a16="http://schemas.microsoft.com/office/drawing/2014/main" id="{07C38FD4-3B7E-524B-982E-0D6360A85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622" y="6777459"/>
            <a:ext cx="229240" cy="21524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33799" name="Oval 7">
            <a:extLst>
              <a:ext uri="{FF2B5EF4-FFF2-40B4-BE49-F238E27FC236}">
                <a16:creationId xmlns:a16="http://schemas.microsoft.com/office/drawing/2014/main" id="{F357719F-4D0A-EE43-B6E4-FD34E0043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603" y="6780959"/>
            <a:ext cx="211740" cy="21524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33800" name="Oval 8">
            <a:extLst>
              <a:ext uri="{FF2B5EF4-FFF2-40B4-BE49-F238E27FC236}">
                <a16:creationId xmlns:a16="http://schemas.microsoft.com/office/drawing/2014/main" id="{855DDC80-C5A9-BC4F-9C89-C5565AE5F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508" y="6770459"/>
            <a:ext cx="232739" cy="22924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33801" name="Oval 9">
            <a:extLst>
              <a:ext uri="{FF2B5EF4-FFF2-40B4-BE49-F238E27FC236}">
                <a16:creationId xmlns:a16="http://schemas.microsoft.com/office/drawing/2014/main" id="{5DD6244E-8829-844E-94A6-7BBF7A395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492" y="6770459"/>
            <a:ext cx="246739" cy="22224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33802" name="Oval 10">
            <a:extLst>
              <a:ext uri="{FF2B5EF4-FFF2-40B4-BE49-F238E27FC236}">
                <a16:creationId xmlns:a16="http://schemas.microsoft.com/office/drawing/2014/main" id="{016C80F9-4C24-8F4C-AEAC-D54C53A18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74" y="6766960"/>
            <a:ext cx="229240" cy="239739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33803" name="Rectangle 11">
            <a:extLst>
              <a:ext uri="{FF2B5EF4-FFF2-40B4-BE49-F238E27FC236}">
                <a16:creationId xmlns:a16="http://schemas.microsoft.com/office/drawing/2014/main" id="{6FB32A43-745F-DD43-B9DC-33DC2D64F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206" y="6677712"/>
            <a:ext cx="1007957" cy="3709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33804" name="Text Box 12">
            <a:extLst>
              <a:ext uri="{FF2B5EF4-FFF2-40B4-BE49-F238E27FC236}">
                <a16:creationId xmlns:a16="http://schemas.microsoft.com/office/drawing/2014/main" id="{01A8D555-10AC-3347-8046-5C92A4D3A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705" y="6681212"/>
            <a:ext cx="958917" cy="431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102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/>
              </a:rPr>
              <a:t>File that has</a:t>
            </a:r>
          </a:p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102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/>
              </a:rPr>
              <a:t>not changed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4715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F21106C-45D2-8B46-99D0-31DE0A6AD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Bitmaps used in a file system dump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662A0B-1DC7-6742-AB12-1709FFC99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E35117A-239F-734D-98DB-E4EC41F931F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A6BB04B-545F-B040-98DC-66C36C2A5F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22791720-B5BB-D64A-B5EA-C10964616E1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4820" name="Picture 4" descr="6-25">
            <a:extLst>
              <a:ext uri="{FF2B5EF4-FFF2-40B4-BE49-F238E27FC236}">
                <a16:creationId xmlns:a16="http://schemas.microsoft.com/office/drawing/2014/main" id="{44A28326-67F2-2640-A5A5-379BD8DC4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22" y="2267902"/>
            <a:ext cx="9743581" cy="338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216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51360CA-2FAF-A14C-A71F-1EF151A17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Checking the file system for consistency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0A94FC-67F9-1E43-B31C-52D8B7763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AA88BF9-81A2-8448-A676-632D325DC8D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FBA2658-7D5B-974B-B3E6-23789CF604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9CDC7FDD-2165-7845-9AB8-8BDEF06047F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5844" name="Picture 4" descr="6-26">
            <a:extLst>
              <a:ext uri="{FF2B5EF4-FFF2-40B4-BE49-F238E27FC236}">
                <a16:creationId xmlns:a16="http://schemas.microsoft.com/office/drawing/2014/main" id="{C601D1DD-28D5-AF4D-A650-8D2F9EA07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2" y="2096409"/>
            <a:ext cx="9743581" cy="354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5" name="Text Box 5">
            <a:extLst>
              <a:ext uri="{FF2B5EF4-FFF2-40B4-BE49-F238E27FC236}">
                <a16:creationId xmlns:a16="http://schemas.microsoft.com/office/drawing/2014/main" id="{90812D24-5501-2A42-BA35-2A4034696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818" y="1763924"/>
            <a:ext cx="1617751" cy="4994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Consistent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BFDBAA9E-81AB-8047-AD96-A670C4638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656" y="1763924"/>
            <a:ext cx="3219150" cy="4994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Missing (“lost”) block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D9427D31-1088-1744-B918-3EB20EC71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70" y="5543761"/>
            <a:ext cx="3805850" cy="4994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Duplicate block in free list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A539ADFA-CE60-E243-9978-69C3C26C1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4664" y="5543761"/>
            <a:ext cx="3958135" cy="4994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Duplicate block in two files</a:t>
            </a:r>
          </a:p>
        </p:txBody>
      </p:sp>
      <p:sp>
        <p:nvSpPr>
          <p:cNvPr id="35849" name="AutoShape 9">
            <a:extLst>
              <a:ext uri="{FF2B5EF4-FFF2-40B4-BE49-F238E27FC236}">
                <a16:creationId xmlns:a16="http://schemas.microsoft.com/office/drawing/2014/main" id="{6061E413-B682-704B-8166-818B5CC68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287" y="2267902"/>
            <a:ext cx="251989" cy="1259946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6130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C4E8-4522-4FA8-8A99-21F56B0F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52D16-6146-4A66-A464-71EB1F35C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D4FC7-5938-412B-A5CA-7D5E120CD13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B90AC-17C5-4E55-B50B-59C4DF9A3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77A5D2-F34B-4564-AE11-783C8A653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18" y="1184264"/>
            <a:ext cx="8606388" cy="57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97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E8EB-3B66-4A1B-BE10-8C9152A3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AB644-C414-4F57-B2D5-D9D3E6E0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A81B1-4760-47CF-A223-4DAF57C71C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FE3DA-DDE0-4A49-989B-42BCC1C78F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15AF0B-DAEE-40AF-AA17-407DC59EF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2" y="879392"/>
            <a:ext cx="9147564" cy="60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22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FEA1-AD7E-5840-9446-7146D0B5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90FF6-AAD9-E142-BD4A-3CD72684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file system hide disk access delays?</a:t>
            </a:r>
          </a:p>
          <a:p>
            <a:r>
              <a:rPr lang="en-US" dirty="0"/>
              <a:t>Answer: Caching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682B9-3CF4-0B42-81F1-B20AEA1AFD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FCCDF-1BFF-8A46-81CE-F086CBF382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1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CBDDEFB-3874-B045-AC62-0D674C39A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block cache data structures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7DE5A9-FDD7-494D-BFAB-595C129E1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ACB8F50-46B4-C04F-84F3-11D895A9A2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2BC6684-E82C-1146-B806-D0852DA986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F78F972-89CD-8341-973A-2B44FE789B8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6868" name="Picture 4" descr="6-27">
            <a:extLst>
              <a:ext uri="{FF2B5EF4-FFF2-40B4-BE49-F238E27FC236}">
                <a16:creationId xmlns:a16="http://schemas.microsoft.com/office/drawing/2014/main" id="{FCC1F48C-06DB-DA4F-9844-7F5B6E394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18" y="2183906"/>
            <a:ext cx="9619337" cy="332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452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>
            <a:extLst>
              <a:ext uri="{FF2B5EF4-FFF2-40B4-BE49-F238E27FC236}">
                <a16:creationId xmlns:a16="http://schemas.microsoft.com/office/drawing/2014/main" id="{60101607-01C0-464A-B08B-3AB38BF93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Log-structured file systems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708AB974-D717-DC4E-BDE9-D2BB454C5A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Trends in disk &amp; memory</a:t>
            </a:r>
          </a:p>
          <a:p>
            <a:pPr lvl="1"/>
            <a:r>
              <a:rPr lang="en-US" altLang="en-US" dirty="0"/>
              <a:t>Faster CPUs</a:t>
            </a:r>
          </a:p>
          <a:p>
            <a:pPr lvl="1"/>
            <a:r>
              <a:rPr lang="en-US" altLang="en-US" dirty="0"/>
              <a:t>Larger memories</a:t>
            </a:r>
          </a:p>
          <a:p>
            <a:r>
              <a:rPr lang="en-US" altLang="en-US" dirty="0"/>
              <a:t>Result</a:t>
            </a:r>
          </a:p>
          <a:p>
            <a:pPr lvl="1"/>
            <a:r>
              <a:rPr lang="en-US" altLang="en-US" dirty="0"/>
              <a:t>More memory -&gt; disk caches can also be larger</a:t>
            </a:r>
          </a:p>
          <a:p>
            <a:pPr lvl="1"/>
            <a:r>
              <a:rPr lang="en-US" altLang="en-US" dirty="0"/>
              <a:t>Increasing number of read requests can come from cache</a:t>
            </a:r>
          </a:p>
          <a:p>
            <a:pPr lvl="1"/>
            <a:r>
              <a:rPr lang="en-US" altLang="en-US" dirty="0"/>
              <a:t>Thus, most disk accesses will be writes</a:t>
            </a:r>
          </a:p>
          <a:p>
            <a:r>
              <a:rPr lang="en-US" altLang="en-US" dirty="0"/>
              <a:t>LFS structures entire disk as a log</a:t>
            </a:r>
          </a:p>
          <a:p>
            <a:pPr lvl="1"/>
            <a:r>
              <a:rPr lang="en-US" altLang="en-US" dirty="0"/>
              <a:t>All writes initially buffered in memory</a:t>
            </a:r>
          </a:p>
          <a:p>
            <a:pPr lvl="1"/>
            <a:r>
              <a:rPr lang="en-US" altLang="en-US" dirty="0"/>
              <a:t>Periodically write these to the end of the disk log</a:t>
            </a:r>
          </a:p>
          <a:p>
            <a:pPr lvl="1"/>
            <a:r>
              <a:rPr lang="en-US" altLang="en-US" dirty="0"/>
              <a:t>When file opened, locate </a:t>
            </a:r>
            <a:r>
              <a:rPr lang="en-US" altLang="en-US" dirty="0" err="1"/>
              <a:t>i</a:t>
            </a:r>
            <a:r>
              <a:rPr lang="en-US" altLang="en-US" dirty="0"/>
              <a:t>-node, then find blocks</a:t>
            </a:r>
          </a:p>
          <a:p>
            <a:r>
              <a:rPr lang="en-US" altLang="en-US" dirty="0"/>
              <a:t>Issue: what happens when blocks are deleted?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205FE-5549-F64B-B1CF-62CA24FF10B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56897-F115-3944-BA65-D360BD28DB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9436073C-0777-284F-8761-8D380BE40AD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08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Indexed Allocation</a:t>
            </a:r>
          </a:p>
          <a:p>
            <a:r>
              <a:rPr lang="en-US" dirty="0"/>
              <a:t>Directory contents</a:t>
            </a:r>
          </a:p>
          <a:p>
            <a:r>
              <a:rPr lang="en-US" dirty="0"/>
              <a:t>Free block tracking</a:t>
            </a:r>
          </a:p>
          <a:p>
            <a:pPr lvl="1"/>
            <a:r>
              <a:rPr lang="en-US" dirty="0"/>
              <a:t>bitmap</a:t>
            </a:r>
          </a:p>
          <a:p>
            <a:pPr lvl="1"/>
            <a:r>
              <a:rPr lang="en-US" dirty="0"/>
              <a:t>linked list of free blocks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339D-4F90-491A-890C-02BEECC5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Structured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033AE-9452-4CEC-B3A3-68B33B0EB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EFB7D-F89A-414D-B899-CEE4392A6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18B90-5418-4580-BF78-40B4C3345E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6AE555-B13B-40CD-BABA-95554299E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6" y="1273443"/>
            <a:ext cx="8463319" cy="56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74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323E-6695-4804-94FB-BB0A5BD8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 Structured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2145F-6111-419F-950C-2A9121948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AA4D9-2840-40DC-BE22-A714D62736E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37AC6-2924-4F42-9425-8F8E1F2F07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7A3C14-B197-418C-8ECC-A6F7DC44D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29" y="1155557"/>
            <a:ext cx="8532908" cy="568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D6BD7BF-D0D2-864C-B33B-A18C5C2D4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are I/O devices connected?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3DCDC82-4DC0-A840-9B94-D67003750C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460295" cy="6506358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Single-bus</a:t>
            </a:r>
          </a:p>
          <a:p>
            <a:pPr lvl="1"/>
            <a:r>
              <a:rPr lang="en-US" altLang="en-US"/>
              <a:t>All memory accesses go over a shared bus</a:t>
            </a:r>
          </a:p>
          <a:p>
            <a:pPr lvl="1"/>
            <a:r>
              <a:rPr lang="en-US" altLang="en-US"/>
              <a:t>I/O and RAM accesses compete for bandwidth</a:t>
            </a:r>
          </a:p>
          <a:p>
            <a:r>
              <a:rPr lang="en-US" altLang="en-US"/>
              <a:t>Dual-bus</a:t>
            </a:r>
          </a:p>
          <a:p>
            <a:pPr lvl="1"/>
            <a:r>
              <a:rPr lang="en-US" altLang="en-US"/>
              <a:t>RAM access over high-speed bus</a:t>
            </a:r>
          </a:p>
          <a:p>
            <a:pPr lvl="1"/>
            <a:r>
              <a:rPr lang="en-US" altLang="en-US"/>
              <a:t>I/O access over lower-speed bus</a:t>
            </a:r>
          </a:p>
          <a:p>
            <a:pPr lvl="1"/>
            <a:r>
              <a:rPr lang="en-US" altLang="en-US"/>
              <a:t>Less competition</a:t>
            </a:r>
          </a:p>
          <a:p>
            <a:pPr lvl="1"/>
            <a:r>
              <a:rPr lang="en-US" altLang="en-US"/>
              <a:t>More hardware (more expensive…)</a:t>
            </a:r>
          </a:p>
          <a:p>
            <a:pPr lvl="1"/>
            <a:endParaRPr lang="en-US" alt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50B40A2-2B6C-BB4C-864D-3B264814E2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342A218-036A-4244-A8F7-34E4E5F520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C0900BB4-F804-3046-9279-8F4498EB04E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1757" name="AutoShape 13">
            <a:extLst>
              <a:ext uri="{FF2B5EF4-FFF2-40B4-BE49-F238E27FC236}">
                <a16:creationId xmlns:a16="http://schemas.microsoft.com/office/drawing/2014/main" id="{011B6319-AE96-1C42-B81F-1EE5D66EE8EA}"/>
              </a:ext>
            </a:extLst>
          </p:cNvPr>
          <p:cNvCxnSpPr>
            <a:cxnSpLocks noChangeShapeType="1"/>
            <a:stCxn id="31749" idx="2"/>
            <a:endCxn id="31750" idx="2"/>
          </p:cNvCxnSpPr>
          <p:nvPr/>
        </p:nvCxnSpPr>
        <p:spPr bwMode="auto">
          <a:xfrm rot="16200000" flipH="1">
            <a:off x="6677367" y="2226779"/>
            <a:ext cx="1750" cy="1427939"/>
          </a:xfrm>
          <a:prstGeom prst="bentConnector3">
            <a:avLst>
              <a:gd name="adj1" fmla="val 14400000"/>
            </a:avLst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8" name="AutoShape 14">
            <a:extLst>
              <a:ext uri="{FF2B5EF4-FFF2-40B4-BE49-F238E27FC236}">
                <a16:creationId xmlns:a16="http://schemas.microsoft.com/office/drawing/2014/main" id="{EA3BA726-BF01-054B-A2C6-5B97B5EC06DA}"/>
              </a:ext>
            </a:extLst>
          </p:cNvPr>
          <p:cNvCxnSpPr>
            <a:cxnSpLocks noChangeShapeType="1"/>
            <a:stCxn id="31750" idx="2"/>
            <a:endCxn id="31751" idx="2"/>
          </p:cNvCxnSpPr>
          <p:nvPr/>
        </p:nvCxnSpPr>
        <p:spPr bwMode="auto">
          <a:xfrm rot="16200000" flipH="1">
            <a:off x="8147303" y="2184781"/>
            <a:ext cx="1750" cy="1511935"/>
          </a:xfrm>
          <a:prstGeom prst="bentConnector3">
            <a:avLst>
              <a:gd name="adj1" fmla="val 14400000"/>
            </a:avLst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49" name="Rectangle 5">
            <a:extLst>
              <a:ext uri="{FF2B5EF4-FFF2-40B4-BE49-F238E27FC236}">
                <a16:creationId xmlns:a16="http://schemas.microsoft.com/office/drawing/2014/main" id="{E01C06AA-C2B9-644B-9384-227788512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290" y="1847920"/>
            <a:ext cx="839964" cy="109195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CPU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17C4C30B-8771-EB42-82D2-38AD30A85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232" y="1847920"/>
            <a:ext cx="1007957" cy="109195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Memory</a:t>
            </a:r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96DCDAE2-8834-0746-A605-1C511DCC3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164" y="1847920"/>
            <a:ext cx="839964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I/O</a:t>
            </a:r>
          </a:p>
        </p:txBody>
      </p:sp>
      <p:cxnSp>
        <p:nvCxnSpPr>
          <p:cNvPr id="31759" name="AutoShape 15">
            <a:extLst>
              <a:ext uri="{FF2B5EF4-FFF2-40B4-BE49-F238E27FC236}">
                <a16:creationId xmlns:a16="http://schemas.microsoft.com/office/drawing/2014/main" id="{7230B09B-9809-BC46-9D0A-0FACDDEF5E89}"/>
              </a:ext>
            </a:extLst>
          </p:cNvPr>
          <p:cNvCxnSpPr>
            <a:cxnSpLocks noChangeShapeType="1"/>
            <a:stCxn id="31761" idx="2"/>
            <a:endCxn id="31762" idx="2"/>
          </p:cNvCxnSpPr>
          <p:nvPr/>
        </p:nvCxnSpPr>
        <p:spPr bwMode="auto">
          <a:xfrm rot="16200000" flipH="1">
            <a:off x="6677367" y="4662674"/>
            <a:ext cx="1750" cy="1427939"/>
          </a:xfrm>
          <a:prstGeom prst="bentConnector3">
            <a:avLst>
              <a:gd name="adj1" fmla="val 14400000"/>
            </a:avLst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0" name="AutoShape 16">
            <a:extLst>
              <a:ext uri="{FF2B5EF4-FFF2-40B4-BE49-F238E27FC236}">
                <a16:creationId xmlns:a16="http://schemas.microsoft.com/office/drawing/2014/main" id="{AC0D6D15-6E50-8448-B8C4-AF0C6A0EB194}"/>
              </a:ext>
            </a:extLst>
          </p:cNvPr>
          <p:cNvCxnSpPr>
            <a:cxnSpLocks noChangeShapeType="1"/>
            <a:stCxn id="31762" idx="2"/>
            <a:endCxn id="31763" idx="2"/>
          </p:cNvCxnSpPr>
          <p:nvPr/>
        </p:nvCxnSpPr>
        <p:spPr bwMode="auto">
          <a:xfrm rot="16200000" flipH="1">
            <a:off x="8147303" y="4620676"/>
            <a:ext cx="1750" cy="1511935"/>
          </a:xfrm>
          <a:prstGeom prst="bentConnector3">
            <a:avLst>
              <a:gd name="adj1" fmla="val 14400000"/>
            </a:avLst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61" name="Rectangle 17">
            <a:extLst>
              <a:ext uri="{FF2B5EF4-FFF2-40B4-BE49-F238E27FC236}">
                <a16:creationId xmlns:a16="http://schemas.microsoft.com/office/drawing/2014/main" id="{28D3EE44-B0E6-0B41-B483-589D29AAD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290" y="4283815"/>
            <a:ext cx="839964" cy="109195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CPU</a:t>
            </a:r>
          </a:p>
        </p:txBody>
      </p:sp>
      <p:sp>
        <p:nvSpPr>
          <p:cNvPr id="31762" name="Rectangle 18">
            <a:extLst>
              <a:ext uri="{FF2B5EF4-FFF2-40B4-BE49-F238E27FC236}">
                <a16:creationId xmlns:a16="http://schemas.microsoft.com/office/drawing/2014/main" id="{61832640-1A7B-B242-8434-D75EEDBAD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232" y="4283815"/>
            <a:ext cx="1007957" cy="109195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Memory</a:t>
            </a:r>
          </a:p>
        </p:txBody>
      </p:sp>
      <p:sp>
        <p:nvSpPr>
          <p:cNvPr id="31763" name="Rectangle 19">
            <a:extLst>
              <a:ext uri="{FF2B5EF4-FFF2-40B4-BE49-F238E27FC236}">
                <a16:creationId xmlns:a16="http://schemas.microsoft.com/office/drawing/2014/main" id="{08AECE6B-BD66-1249-BB5C-5788D23C8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164" y="4283815"/>
            <a:ext cx="839964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I/O</a:t>
            </a:r>
          </a:p>
        </p:txBody>
      </p:sp>
      <p:cxnSp>
        <p:nvCxnSpPr>
          <p:cNvPr id="31764" name="AutoShape 20">
            <a:extLst>
              <a:ext uri="{FF2B5EF4-FFF2-40B4-BE49-F238E27FC236}">
                <a16:creationId xmlns:a16="http://schemas.microsoft.com/office/drawing/2014/main" id="{F88208EE-D798-D043-AA08-C675D19BBD6C}"/>
              </a:ext>
            </a:extLst>
          </p:cNvPr>
          <p:cNvCxnSpPr>
            <a:cxnSpLocks noChangeShapeType="1"/>
            <a:stCxn id="31761" idx="3"/>
            <a:endCxn id="31762" idx="1"/>
          </p:cNvCxnSpPr>
          <p:nvPr/>
        </p:nvCxnSpPr>
        <p:spPr bwMode="auto">
          <a:xfrm>
            <a:off x="6384254" y="4829792"/>
            <a:ext cx="503978" cy="0"/>
          </a:xfrm>
          <a:prstGeom prst="straightConnector1">
            <a:avLst/>
          </a:prstGeom>
          <a:noFill/>
          <a:ln w="203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65" name="Text Box 21">
            <a:extLst>
              <a:ext uri="{FF2B5EF4-FFF2-40B4-BE49-F238E27FC236}">
                <a16:creationId xmlns:a16="http://schemas.microsoft.com/office/drawing/2014/main" id="{1530AC1A-0E6F-294A-8E0F-1F1D0EEC2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508" y="6131736"/>
            <a:ext cx="3385862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This port allows I/O devices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access into memory</a:t>
            </a:r>
          </a:p>
        </p:txBody>
      </p:sp>
      <p:cxnSp>
        <p:nvCxnSpPr>
          <p:cNvPr id="31767" name="AutoShape 23">
            <a:extLst>
              <a:ext uri="{FF2B5EF4-FFF2-40B4-BE49-F238E27FC236}">
                <a16:creationId xmlns:a16="http://schemas.microsoft.com/office/drawing/2014/main" id="{1707B1BB-EE96-1C4C-9F3F-EF1E3681C874}"/>
              </a:ext>
            </a:extLst>
          </p:cNvPr>
          <p:cNvCxnSpPr>
            <a:cxnSpLocks noChangeShapeType="1"/>
            <a:stCxn id="31765" idx="0"/>
          </p:cNvCxnSpPr>
          <p:nvPr/>
        </p:nvCxnSpPr>
        <p:spPr bwMode="auto">
          <a:xfrm flipH="1" flipV="1">
            <a:off x="7520940" y="5463540"/>
            <a:ext cx="380499" cy="6681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24907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209F3EC-5572-B544-B4A2-49CAEE920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Programmed I/O example: printing a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6FA168-5F3D-A749-A6E0-9E5318C8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306FCD5C-7B8F-3E4E-B6A4-C765047D027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CE1D0752-E5CF-FA47-8F59-4009B4B3E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2E658E57-18FF-6249-B1CE-87CFDB3165B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39516106-0BA6-F040-B874-4A5E3DEF4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4" y="2435895"/>
            <a:ext cx="1427939" cy="251989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44B72C1F-549A-754B-81F8-01A3D6401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4" y="4955786"/>
            <a:ext cx="1427939" cy="100795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208EF92A-7B06-7D4A-8744-43D4D43EF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406" y="4535804"/>
            <a:ext cx="755968" cy="142793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C8ED164B-A474-4E4C-958E-459B39A23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765" y="3300358"/>
            <a:ext cx="917239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Printed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page</a:t>
            </a:r>
          </a:p>
        </p:txBody>
      </p:sp>
      <p:cxnSp>
        <p:nvCxnSpPr>
          <p:cNvPr id="13321" name="AutoShape 9">
            <a:extLst>
              <a:ext uri="{FF2B5EF4-FFF2-40B4-BE49-F238E27FC236}">
                <a16:creationId xmlns:a16="http://schemas.microsoft.com/office/drawing/2014/main" id="{B7621468-CB5C-4C43-A9D0-E2A59D2E47EF}"/>
              </a:ext>
            </a:extLst>
          </p:cNvPr>
          <p:cNvCxnSpPr>
            <a:cxnSpLocks noChangeShapeType="1"/>
            <a:stCxn id="13320" idx="2"/>
            <a:endCxn id="13319" idx="0"/>
          </p:cNvCxnSpPr>
          <p:nvPr/>
        </p:nvCxnSpPr>
        <p:spPr bwMode="auto">
          <a:xfrm rot="5400000">
            <a:off x="3031172" y="4206590"/>
            <a:ext cx="532433" cy="12599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EC531BE9-39E4-504D-B824-4A0D3BB85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464" y="4199819"/>
            <a:ext cx="923960" cy="67197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ABCD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EFGH</a:t>
            </a:r>
          </a:p>
        </p:txBody>
      </p:sp>
      <p:sp>
        <p:nvSpPr>
          <p:cNvPr id="13324" name="AutoShape 12">
            <a:extLst>
              <a:ext uri="{FF2B5EF4-FFF2-40B4-BE49-F238E27FC236}">
                <a16:creationId xmlns:a16="http://schemas.microsoft.com/office/drawing/2014/main" id="{672E88C2-1A39-004B-B2F9-8BFADDC26A74}"/>
              </a:ext>
            </a:extLst>
          </p:cNvPr>
          <p:cNvSpPr>
            <a:spLocks/>
          </p:cNvSpPr>
          <p:nvPr/>
        </p:nvSpPr>
        <p:spPr bwMode="auto">
          <a:xfrm>
            <a:off x="1092482" y="2435895"/>
            <a:ext cx="83996" cy="2519892"/>
          </a:xfrm>
          <a:prstGeom prst="leftBrace">
            <a:avLst>
              <a:gd name="adj1" fmla="val 2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3325" name="AutoShape 13">
            <a:extLst>
              <a:ext uri="{FF2B5EF4-FFF2-40B4-BE49-F238E27FC236}">
                <a16:creationId xmlns:a16="http://schemas.microsoft.com/office/drawing/2014/main" id="{7C2043ED-2692-9E4B-8690-EA9F658646ED}"/>
              </a:ext>
            </a:extLst>
          </p:cNvPr>
          <p:cNvSpPr>
            <a:spLocks/>
          </p:cNvSpPr>
          <p:nvPr/>
        </p:nvSpPr>
        <p:spPr bwMode="auto">
          <a:xfrm>
            <a:off x="1092482" y="4955786"/>
            <a:ext cx="83996" cy="1007957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3326" name="Text Box 14">
            <a:extLst>
              <a:ext uri="{FF2B5EF4-FFF2-40B4-BE49-F238E27FC236}">
                <a16:creationId xmlns:a16="http://schemas.microsoft.com/office/drawing/2014/main" id="{1DE8270D-BC55-274D-A44A-653724DAE9B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30992" y="5222063"/>
            <a:ext cx="952505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Kernel</a:t>
            </a:r>
          </a:p>
        </p:txBody>
      </p:sp>
      <p:sp>
        <p:nvSpPr>
          <p:cNvPr id="13327" name="Text Box 15">
            <a:extLst>
              <a:ext uri="{FF2B5EF4-FFF2-40B4-BE49-F238E27FC236}">
                <a16:creationId xmlns:a16="http://schemas.microsoft.com/office/drawing/2014/main" id="{ABF37A48-4206-B840-A011-5C7A00956C6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48012" y="3425764"/>
            <a:ext cx="718466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User</a:t>
            </a:r>
          </a:p>
        </p:txBody>
      </p:sp>
      <p:sp>
        <p:nvSpPr>
          <p:cNvPr id="13338" name="Rectangle 26">
            <a:extLst>
              <a:ext uri="{FF2B5EF4-FFF2-40B4-BE49-F238E27FC236}">
                <a16:creationId xmlns:a16="http://schemas.microsoft.com/office/drawing/2014/main" id="{F850F3BD-2239-ED4D-AADE-68B0A61B0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348" y="2435895"/>
            <a:ext cx="1427939" cy="251989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3339" name="Rectangle 27">
            <a:extLst>
              <a:ext uri="{FF2B5EF4-FFF2-40B4-BE49-F238E27FC236}">
                <a16:creationId xmlns:a16="http://schemas.microsoft.com/office/drawing/2014/main" id="{5FD9DCAD-34B2-514D-A7CD-1F9255CEE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348" y="4955786"/>
            <a:ext cx="1427939" cy="100795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3340" name="Rectangle 28">
            <a:extLst>
              <a:ext uri="{FF2B5EF4-FFF2-40B4-BE49-F238E27FC236}">
                <a16:creationId xmlns:a16="http://schemas.microsoft.com/office/drawing/2014/main" id="{AAAE8FD4-5362-1345-B2B3-39A84CB5B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279" y="4535804"/>
            <a:ext cx="755968" cy="142793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</a:t>
            </a:r>
          </a:p>
        </p:txBody>
      </p:sp>
      <p:sp>
        <p:nvSpPr>
          <p:cNvPr id="13341" name="Text Box 29">
            <a:extLst>
              <a:ext uri="{FF2B5EF4-FFF2-40B4-BE49-F238E27FC236}">
                <a16:creationId xmlns:a16="http://schemas.microsoft.com/office/drawing/2014/main" id="{17040081-DD5D-9245-9D9D-0F0C9B90E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639" y="3300358"/>
            <a:ext cx="917239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Printed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page</a:t>
            </a:r>
          </a:p>
        </p:txBody>
      </p:sp>
      <p:cxnSp>
        <p:nvCxnSpPr>
          <p:cNvPr id="13342" name="AutoShape 30">
            <a:extLst>
              <a:ext uri="{FF2B5EF4-FFF2-40B4-BE49-F238E27FC236}">
                <a16:creationId xmlns:a16="http://schemas.microsoft.com/office/drawing/2014/main" id="{DFD3605B-F8B0-604B-804B-0311563EE3AD}"/>
              </a:ext>
            </a:extLst>
          </p:cNvPr>
          <p:cNvCxnSpPr>
            <a:cxnSpLocks noChangeShapeType="1"/>
            <a:stCxn id="13341" idx="2"/>
            <a:endCxn id="13340" idx="0"/>
          </p:cNvCxnSpPr>
          <p:nvPr/>
        </p:nvCxnSpPr>
        <p:spPr bwMode="auto">
          <a:xfrm rot="5400000">
            <a:off x="5971045" y="4206589"/>
            <a:ext cx="532433" cy="12599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3" name="Rectangle 31">
            <a:extLst>
              <a:ext uri="{FF2B5EF4-FFF2-40B4-BE49-F238E27FC236}">
                <a16:creationId xmlns:a16="http://schemas.microsoft.com/office/drawing/2014/main" id="{FC866AF4-FCA5-8645-8337-99F6762E3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4199819"/>
            <a:ext cx="923960" cy="67197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ABCD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EFGH</a:t>
            </a:r>
          </a:p>
        </p:txBody>
      </p:sp>
      <p:sp>
        <p:nvSpPr>
          <p:cNvPr id="13350" name="Rectangle 38">
            <a:extLst>
              <a:ext uri="{FF2B5EF4-FFF2-40B4-BE49-F238E27FC236}">
                <a16:creationId xmlns:a16="http://schemas.microsoft.com/office/drawing/2014/main" id="{88A7A919-C3A3-9147-8DD9-89D14B073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5123779"/>
            <a:ext cx="923960" cy="67197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ABCD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EFGH</a:t>
            </a:r>
          </a:p>
        </p:txBody>
      </p:sp>
      <p:sp>
        <p:nvSpPr>
          <p:cNvPr id="13352" name="Rectangle 40">
            <a:extLst>
              <a:ext uri="{FF2B5EF4-FFF2-40B4-BE49-F238E27FC236}">
                <a16:creationId xmlns:a16="http://schemas.microsoft.com/office/drawing/2014/main" id="{7F831BBB-FDED-E941-9223-ED7B369B0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4327" y="5123779"/>
            <a:ext cx="251989" cy="33598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3353" name="Rectangle 41">
            <a:extLst>
              <a:ext uri="{FF2B5EF4-FFF2-40B4-BE49-F238E27FC236}">
                <a16:creationId xmlns:a16="http://schemas.microsoft.com/office/drawing/2014/main" id="{EC65C78A-0880-2B41-AE8A-8D2D4DAF1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2435895"/>
            <a:ext cx="1427939" cy="251989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3354" name="Rectangle 42">
            <a:extLst>
              <a:ext uri="{FF2B5EF4-FFF2-40B4-BE49-F238E27FC236}">
                <a16:creationId xmlns:a16="http://schemas.microsoft.com/office/drawing/2014/main" id="{DC02D9E8-8E33-D347-AF36-83B9428A5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4955786"/>
            <a:ext cx="1427939" cy="100795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3355" name="Rectangle 43">
            <a:extLst>
              <a:ext uri="{FF2B5EF4-FFF2-40B4-BE49-F238E27FC236}">
                <a16:creationId xmlns:a16="http://schemas.microsoft.com/office/drawing/2014/main" id="{5E6CDC4E-E730-E74D-A155-938B9BB79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4535804"/>
            <a:ext cx="755968" cy="142793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AB</a:t>
            </a:r>
          </a:p>
        </p:txBody>
      </p:sp>
      <p:sp>
        <p:nvSpPr>
          <p:cNvPr id="13356" name="Text Box 44">
            <a:extLst>
              <a:ext uri="{FF2B5EF4-FFF2-40B4-BE49-F238E27FC236}">
                <a16:creationId xmlns:a16="http://schemas.microsoft.com/office/drawing/2014/main" id="{544F26AF-B0B0-9341-B6D0-EBEEACA1A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1513" y="3300358"/>
            <a:ext cx="917239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Printed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page</a:t>
            </a:r>
          </a:p>
        </p:txBody>
      </p:sp>
      <p:cxnSp>
        <p:nvCxnSpPr>
          <p:cNvPr id="13357" name="AutoShape 45">
            <a:extLst>
              <a:ext uri="{FF2B5EF4-FFF2-40B4-BE49-F238E27FC236}">
                <a16:creationId xmlns:a16="http://schemas.microsoft.com/office/drawing/2014/main" id="{D504A1CD-C39E-4640-8065-75C2DC6D79D2}"/>
              </a:ext>
            </a:extLst>
          </p:cNvPr>
          <p:cNvCxnSpPr>
            <a:cxnSpLocks noChangeShapeType="1"/>
            <a:stCxn id="13356" idx="2"/>
            <a:endCxn id="13355" idx="0"/>
          </p:cNvCxnSpPr>
          <p:nvPr/>
        </p:nvCxnSpPr>
        <p:spPr bwMode="auto">
          <a:xfrm rot="5400000">
            <a:off x="8910919" y="4206589"/>
            <a:ext cx="532433" cy="12599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8" name="Rectangle 46">
            <a:extLst>
              <a:ext uri="{FF2B5EF4-FFF2-40B4-BE49-F238E27FC236}">
                <a16:creationId xmlns:a16="http://schemas.microsoft.com/office/drawing/2014/main" id="{F43D29FC-737A-D443-BC0B-BF50B11F4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211" y="4199819"/>
            <a:ext cx="923960" cy="67197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ABCD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EFGH</a:t>
            </a:r>
          </a:p>
        </p:txBody>
      </p:sp>
      <p:sp>
        <p:nvSpPr>
          <p:cNvPr id="13359" name="Rectangle 47">
            <a:extLst>
              <a:ext uri="{FF2B5EF4-FFF2-40B4-BE49-F238E27FC236}">
                <a16:creationId xmlns:a16="http://schemas.microsoft.com/office/drawing/2014/main" id="{8A6B6007-03A1-1144-9A50-18C1DD6E1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211" y="5123779"/>
            <a:ext cx="923960" cy="67197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ABCD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EFGH</a:t>
            </a:r>
          </a:p>
        </p:txBody>
      </p:sp>
      <p:sp>
        <p:nvSpPr>
          <p:cNvPr id="13360" name="Rectangle 48">
            <a:extLst>
              <a:ext uri="{FF2B5EF4-FFF2-40B4-BE49-F238E27FC236}">
                <a16:creationId xmlns:a16="http://schemas.microsoft.com/office/drawing/2014/main" id="{0C5A8513-A533-5841-9870-D48CA2A1B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333" y="5165777"/>
            <a:ext cx="251989" cy="33598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907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6">
            <a:extLst>
              <a:ext uri="{FF2B5EF4-FFF2-40B4-BE49-F238E27FC236}">
                <a16:creationId xmlns:a16="http://schemas.microsoft.com/office/drawing/2014/main" id="{980AC0A2-AF11-C949-BE1A-C88C5EB9D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236C0C-DC69-7E48-BB13-EE62E6DCD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0251CE5-A196-6E47-AFD8-B3D1EF6088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A82CE70-4E88-0741-A1BA-DFCAC1E095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2F86EE6B-C97B-8E4A-8F44-E35F6BE09E5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8C5CFBBF-A5A7-8B40-952E-408DCB888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15" y="1931917"/>
            <a:ext cx="9626353" cy="222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copy_from_user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(buffer, p, count);  // copy into kernel buffer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for (j = 0; j &lt; count; </a:t>
            </a:r>
            <a:r>
              <a:rPr kumimoji="0" lang="en-US" altLang="en-US" sz="198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j++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) {       // loop for each char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while (*</a:t>
            </a:r>
            <a:r>
              <a:rPr kumimoji="0" lang="en-US" altLang="en-US" sz="198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printer_status_reg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!= READY)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;                          // wait for printer to be ready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*</a:t>
            </a:r>
            <a:r>
              <a:rPr kumimoji="0" lang="en-US" altLang="en-US" sz="198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printer_data_reg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 p[j];    // output a single character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return_to_user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70714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E8A652F-6260-5449-B73D-6D107C600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Hardware’s view of interrupts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22909B-752D-1A4A-9BD0-AE164C26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D57B227-BC76-BE47-A34E-3064B3A9E6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BF8A689-4CC6-D045-BC41-B63EFA00BA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01AA7D5-252F-D64D-854A-813622429AA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73A04EE5-F1BD-2745-AB9C-156097C9B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274" y="5071282"/>
            <a:ext cx="755968" cy="5354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pic>
        <p:nvPicPr>
          <p:cNvPr id="10245" name="Picture 5" descr="5-5">
            <a:extLst>
              <a:ext uri="{FF2B5EF4-FFF2-40B4-BE49-F238E27FC236}">
                <a16:creationId xmlns:a16="http://schemas.microsoft.com/office/drawing/2014/main" id="{23E94FDB-7274-A440-972F-5828F5797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22" y="1872419"/>
            <a:ext cx="9505591" cy="366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7" name="Text Box 7">
            <a:extLst>
              <a:ext uri="{FF2B5EF4-FFF2-40B4-BE49-F238E27FC236}">
                <a16:creationId xmlns:a16="http://schemas.microsoft.com/office/drawing/2014/main" id="{5DC23CF0-C2E1-114A-9A7E-CFB063A4E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6755" y="5274273"/>
            <a:ext cx="712054" cy="4994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2127177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38B3C41-0103-5543-8987-55F5744AD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Interrupt-driven I/O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01D861-1B1A-D34A-97B7-C6A01E30E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E859824-A1FC-554C-9571-8F85BE08E4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F4EDADC-967A-3340-9226-3492A7F873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33D4B33-6D9E-8B4A-8981-803D8AD753E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FFCB5EE2-6727-A14D-8559-602595755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07" y="1763924"/>
            <a:ext cx="5089855" cy="1992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copy_from_user (buffer, p, count);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j = 0;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enable_interrupts();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 (*printer_status_reg != READY)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*printer_data_reg = p[0];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scheduler(); // and block user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FF563D17-A91F-B643-9C3F-9BAF31923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07" y="4031826"/>
            <a:ext cx="3863558" cy="25356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(count == 0)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unblock_user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 else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 panose="020B0604020202020204" pitchFamily="34" charset="0"/>
              </a:rPr>
              <a:t>j++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 panose="020B0604020202020204" pitchFamily="34" charset="0"/>
              </a:rPr>
              <a:t>;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pitchFamily="2" charset="77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*</a:t>
            </a: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printer_data_reg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 p[j];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count--;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acknowledge_interrupt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return_from_interrupt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3AF6F6AE-2E5B-054A-919C-F388C3ADE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777" y="2418395"/>
            <a:ext cx="3466013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run by system call</a:t>
            </a:r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id="{D0C92A78-055D-814F-9788-CD5B48C79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272" y="5123779"/>
            <a:ext cx="3711272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run at interrupt time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(Interrupt handler)</a:t>
            </a:r>
          </a:p>
        </p:txBody>
      </p:sp>
    </p:spTree>
    <p:extLst>
      <p:ext uri="{BB962C8B-B14F-4D97-AF65-F5344CB8AC3E}">
        <p14:creationId xmlns:p14="http://schemas.microsoft.com/office/powerpoint/2010/main" val="1550009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>
            <a:extLst>
              <a:ext uri="{FF2B5EF4-FFF2-40B4-BE49-F238E27FC236}">
                <a16:creationId xmlns:a16="http://schemas.microsoft.com/office/drawing/2014/main" id="{8C7999BE-6905-2649-BC4B-3702934C0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happens on an interrupt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4A5E41C2-AB4F-E34E-8F6A-33261E992D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Set up stack for interrupt service procedure</a:t>
            </a:r>
          </a:p>
          <a:p>
            <a:r>
              <a:rPr lang="en-US" altLang="en-US"/>
              <a:t>Ack interrupt controller, reenable interrupts</a:t>
            </a:r>
          </a:p>
          <a:p>
            <a:r>
              <a:rPr lang="en-US" altLang="en-US"/>
              <a:t>Copy registers from where saved</a:t>
            </a:r>
          </a:p>
          <a:p>
            <a:r>
              <a:rPr lang="en-US" altLang="en-US"/>
              <a:t>Run service procedure</a:t>
            </a:r>
          </a:p>
          <a:p>
            <a:r>
              <a:rPr lang="en-US" altLang="en-US"/>
              <a:t>(optional) Pick a new process to run next</a:t>
            </a:r>
          </a:p>
          <a:p>
            <a:r>
              <a:rPr lang="en-US" altLang="en-US"/>
              <a:t>Set up MMU context for process to run next</a:t>
            </a:r>
          </a:p>
          <a:p>
            <a:r>
              <a:rPr lang="en-US" altLang="en-US"/>
              <a:t>Load new process' registers</a:t>
            </a:r>
          </a:p>
          <a:p>
            <a:r>
              <a:rPr lang="en-US" altLang="en-US"/>
              <a:t>Start running the new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E861E-E69E-B64E-B897-05D948A35AA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B2AE9-9088-2440-9DAC-E80E1C9046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9E69EF30-B3CF-2B41-92DA-6287EF94820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60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BC44476-1053-BB49-9E3C-DE1A6C686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 Memory Access (DMA) operation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6EC29D-7B22-C74A-AB3F-3864F14DA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4F31FEA-73C9-A84C-AC55-D973DDE416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19ABCCF-24C1-8F47-B3B9-04F87ED5C3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DB495C5E-594E-2F4E-A57E-72B895A6417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220" name="Picture 4" descr="5-4">
            <a:extLst>
              <a:ext uri="{FF2B5EF4-FFF2-40B4-BE49-F238E27FC236}">
                <a16:creationId xmlns:a16="http://schemas.microsoft.com/office/drawing/2014/main" id="{A445DBDC-0858-844E-83E0-117D2B78E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18" y="1931917"/>
            <a:ext cx="9580839" cy="427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946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C02B-D2CB-4A46-9FDF-BA12351F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D748-4340-4329-AB52-42E6E8633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DF694-8F6F-40F9-97FB-9C5326D403B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B085-39DB-497B-BECD-409759F2D6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F15DE7-99A8-4CDE-BC3D-FDED52FCC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1" y="1003818"/>
            <a:ext cx="9016935" cy="60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7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1D53-FF77-4898-8CB6-406E5ABF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CE29-F95F-4494-84AE-B39353998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Bitmapping for free blocks</a:t>
            </a:r>
          </a:p>
          <a:p>
            <a:r>
              <a:rPr lang="en-US" dirty="0"/>
              <a:t>It seems that directories have a limit to the number of files / subdirectories they contain based on the size of a disk block. Is / how is this limit overcome?</a:t>
            </a:r>
          </a:p>
          <a:p>
            <a:r>
              <a:rPr lang="en-US" dirty="0"/>
              <a:t>Everything</a:t>
            </a:r>
          </a:p>
          <a:p>
            <a:r>
              <a:rPr lang="en-US" dirty="0"/>
              <a:t>are the index nodes for the directories stored on the heap? is this different than the index nodes from the file allocation table?</a:t>
            </a:r>
          </a:p>
          <a:p>
            <a:r>
              <a:rPr lang="en-US" dirty="0"/>
              <a:t>Variable sized file name structures’ pros and cons</a:t>
            </a:r>
          </a:p>
          <a:p>
            <a:r>
              <a:rPr lang="en-US" dirty="0"/>
              <a:t>what exactly is an </a:t>
            </a:r>
            <a:r>
              <a:rPr lang="en-US" dirty="0" err="1"/>
              <a:t>i</a:t>
            </a:r>
            <a:r>
              <a:rPr lang="en-US" dirty="0"/>
              <a:t>-node and where is it stored?</a:t>
            </a:r>
          </a:p>
          <a:p>
            <a:r>
              <a:rPr lang="en-US" dirty="0"/>
              <a:t>Might need some recap on </a:t>
            </a:r>
            <a:r>
              <a:rPr lang="en-US" dirty="0" err="1"/>
              <a:t>inode</a:t>
            </a:r>
            <a:r>
              <a:rPr lang="en-US" dirty="0"/>
              <a:t>. So </a:t>
            </a:r>
            <a:r>
              <a:rPr lang="en-US" dirty="0" err="1"/>
              <a:t>inode</a:t>
            </a:r>
            <a:r>
              <a:rPr lang="en-US" dirty="0"/>
              <a:t> contains information for a specific file and block index is a block storing only the addresses of all the file block?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D89BD-AADD-4A73-A1DF-91AE294B590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12969-5C86-4A6C-BCD7-16886689E6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710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FDC4081-247B-8640-99D8-E507912A4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I/O using DMA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5DF035-3E02-1246-8A5A-CD0DE11F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357D48B-4C41-E74C-9FCD-BFF43D77335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CBDE24D-1A2C-FE46-AAB1-E23FBF8E9D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31501679-F29A-8F49-8DBA-CDD6A3C62B6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2500ED41-D855-5F46-BCED-5C4F43D38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07" y="1763924"/>
            <a:ext cx="4817344" cy="906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copy_from_user (buffer, p, count);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set_up_DMA_controller();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scheduler(); // and block user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175DAFF2-011D-D74F-B68B-9AC316971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07" y="3359855"/>
            <a:ext cx="4787794" cy="906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acknowledge_interrupt();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unblock_user();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return_from_interrupt();</a:t>
            </a:r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C45F51BC-4747-7848-9E2A-D7B284547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280" y="1931916"/>
            <a:ext cx="3466013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run by system call</a:t>
            </a:r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30D1B9FE-818F-2041-84B0-8A69CC459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276" y="3527848"/>
            <a:ext cx="3711272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run at interrupt time</a:t>
            </a:r>
          </a:p>
        </p:txBody>
      </p:sp>
    </p:spTree>
    <p:extLst>
      <p:ext uri="{BB962C8B-B14F-4D97-AF65-F5344CB8AC3E}">
        <p14:creationId xmlns:p14="http://schemas.microsoft.com/office/powerpoint/2010/main" val="66289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3E81-C51F-4860-80A0-DA032B2B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Muddiest Points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1085-84D7-445A-B881-CD1219863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little confused about Fast File System indexing</a:t>
            </a:r>
          </a:p>
          <a:p>
            <a:r>
              <a:rPr lang="en-US" dirty="0"/>
              <a:t>For FFS, all the files will be kept in one </a:t>
            </a:r>
            <a:r>
              <a:rPr lang="en-US" dirty="0" err="1"/>
              <a:t>directoriy</a:t>
            </a:r>
            <a:r>
              <a:rPr lang="en-US" dirty="0"/>
              <a:t> (or many directories?) and then we adopt the direct pointers or one-level or multi-level pointers to point to their data based on their size?</a:t>
            </a:r>
          </a:p>
          <a:p>
            <a:r>
              <a:rPr lang="en-US" dirty="0"/>
              <a:t>Typically one directory per index block? What about a subdirectory in a parent directory? Would there be another block index (for the subdirectory) stored in the parent directory?</a:t>
            </a:r>
          </a:p>
          <a:p>
            <a:r>
              <a:rPr lang="en-US" dirty="0"/>
              <a:t>Can you explain why smaller page size leads to more page fault?</a:t>
            </a:r>
          </a:p>
          <a:p>
            <a:r>
              <a:rPr lang="en-US" dirty="0"/>
              <a:t>Linked allocation versus contiguous and when is it optimal to use linked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C1C0C-0003-4F8D-9600-320349D5F3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DABBA-B2F5-4ED7-A836-E3D0D27ACB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671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F22B-9F98-4141-BD99-51CD5A9E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E61AC-95C0-4780-9DE4-04B2D45E5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do midterm corrections</a:t>
            </a:r>
          </a:p>
          <a:p>
            <a:r>
              <a:rPr lang="en-US" dirty="0"/>
              <a:t>Top hat question about partition</a:t>
            </a:r>
          </a:p>
          <a:p>
            <a:r>
              <a:rPr lang="en-US" dirty="0"/>
              <a:t>Still a but confused on indexing for the Page Table Allocation</a:t>
            </a:r>
          </a:p>
          <a:p>
            <a:r>
              <a:rPr lang="en-US" dirty="0"/>
              <a:t>structure of a disk section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9DE63-85B0-429B-8578-2CB48AC27F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788C1-A0CA-4647-BB6D-51739B726B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005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FEA1-AD7E-5840-9446-7146D0B5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90FF6-AAD9-E142-BD4A-3CD72684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file system handle errors?</a:t>
            </a:r>
          </a:p>
          <a:p>
            <a:r>
              <a:rPr lang="en-US" dirty="0"/>
              <a:t>Answer: Defense in Depth</a:t>
            </a:r>
          </a:p>
          <a:p>
            <a:pPr lvl="1"/>
            <a:r>
              <a:rPr lang="en-US" dirty="0"/>
              <a:t>multiple layers of error detection/correction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682B9-3CF4-0B42-81F1-B20AEA1AFD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FCCDF-1BFF-8A46-81CE-F086CBF382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7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9A88-3371-46B8-9EA9-DFBA99A3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B5821-9EEA-43C5-BC40-7BF5279A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F63E0-6515-4240-9797-49A7C5776F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4708E-332C-42DF-B293-661B949F1E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F79787-BE77-45ED-BB29-A9EAB8376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05" y="1020147"/>
            <a:ext cx="9001774" cy="60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7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>
            <a:extLst>
              <a:ext uri="{FF2B5EF4-FFF2-40B4-BE49-F238E27FC236}">
                <a16:creationId xmlns:a16="http://schemas.microsoft.com/office/drawing/2014/main" id="{297EF9EC-5F00-0543-A5C8-EC38AAEBD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Device drivers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14F4AAF7-0F62-5C44-AE55-5FA15572ED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712280" cy="6506358"/>
          </a:xfrm>
        </p:spPr>
        <p:txBody>
          <a:bodyPr/>
          <a:lstStyle/>
          <a:p>
            <a:r>
              <a:rPr lang="en-US" altLang="en-US"/>
              <a:t>Device drivers go between device controllers and rest of OS</a:t>
            </a:r>
          </a:p>
          <a:p>
            <a:pPr lvl="1"/>
            <a:r>
              <a:rPr lang="en-US" altLang="en-US"/>
              <a:t>Drivers standardize interface to widely varied devices</a:t>
            </a:r>
          </a:p>
          <a:p>
            <a:r>
              <a:rPr lang="en-US" altLang="en-US"/>
              <a:t>Device drivers communicate with controllers over bus</a:t>
            </a:r>
          </a:p>
          <a:p>
            <a:pPr lvl="1"/>
            <a:r>
              <a:rPr lang="en-US" altLang="en-US"/>
              <a:t>Controllers communicate with devices themselves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64E27F3-AEB6-9747-B59C-CD420DB7C9A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5E0D516-0CFF-E64D-B4B8-84B23C6270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31B69AAE-334C-B048-B3AA-99F73E42032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99" name="Rectangle 19">
            <a:extLst>
              <a:ext uri="{FF2B5EF4-FFF2-40B4-BE49-F238E27FC236}">
                <a16:creationId xmlns:a16="http://schemas.microsoft.com/office/drawing/2014/main" id="{FCCA9571-DA23-9C4E-9331-C30AEF485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443851"/>
            <a:ext cx="335986" cy="33598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500" name="Rectangle 20">
            <a:extLst>
              <a:ext uri="{FF2B5EF4-FFF2-40B4-BE49-F238E27FC236}">
                <a16:creationId xmlns:a16="http://schemas.microsoft.com/office/drawing/2014/main" id="{BB007D4B-E59C-D449-82D5-77D19ACF6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3443851"/>
            <a:ext cx="335986" cy="33598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6777EFBC-71FE-DD41-8F9E-9F4A8CFAD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61" y="1511934"/>
            <a:ext cx="3611845" cy="100795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User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space</a:t>
            </a:r>
          </a:p>
        </p:txBody>
      </p:sp>
      <p:sp>
        <p:nvSpPr>
          <p:cNvPr id="20491" name="Rectangle 11">
            <a:extLst>
              <a:ext uri="{FF2B5EF4-FFF2-40B4-BE49-F238E27FC236}">
                <a16:creationId xmlns:a16="http://schemas.microsoft.com/office/drawing/2014/main" id="{2D20F08F-300B-0C40-AD44-639C23034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61" y="2519891"/>
            <a:ext cx="3611845" cy="285587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Kernel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space</a:t>
            </a:r>
          </a:p>
        </p:txBody>
      </p:sp>
      <p:sp>
        <p:nvSpPr>
          <p:cNvPr id="20492" name="Oval 12">
            <a:extLst>
              <a:ext uri="{FF2B5EF4-FFF2-40B4-BE49-F238E27FC236}">
                <a16:creationId xmlns:a16="http://schemas.microsoft.com/office/drawing/2014/main" id="{1744EF2C-E839-EC46-B243-DDA77EA4C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5" y="1595931"/>
            <a:ext cx="1511935" cy="755968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User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program</a:t>
            </a:r>
          </a:p>
        </p:txBody>
      </p:sp>
      <p:cxnSp>
        <p:nvCxnSpPr>
          <p:cNvPr id="20495" name="AutoShape 15">
            <a:extLst>
              <a:ext uri="{FF2B5EF4-FFF2-40B4-BE49-F238E27FC236}">
                <a16:creationId xmlns:a16="http://schemas.microsoft.com/office/drawing/2014/main" id="{A762CB65-609E-694D-AEB7-8F920EBA79B2}"/>
              </a:ext>
            </a:extLst>
          </p:cNvPr>
          <p:cNvCxnSpPr>
            <a:cxnSpLocks noChangeShapeType="1"/>
            <a:stCxn id="20492" idx="4"/>
            <a:endCxn id="20494" idx="0"/>
          </p:cNvCxnSpPr>
          <p:nvPr/>
        </p:nvCxnSpPr>
        <p:spPr bwMode="auto">
          <a:xfrm>
            <a:off x="8064182" y="2351898"/>
            <a:ext cx="0" cy="1007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7" name="AutoShape 17">
            <a:extLst>
              <a:ext uri="{FF2B5EF4-FFF2-40B4-BE49-F238E27FC236}">
                <a16:creationId xmlns:a16="http://schemas.microsoft.com/office/drawing/2014/main" id="{61186BA2-034F-4C4A-9D96-67806BA30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4367812"/>
            <a:ext cx="1511935" cy="671971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Keyboard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driver</a:t>
            </a:r>
          </a:p>
        </p:txBody>
      </p:sp>
      <p:sp>
        <p:nvSpPr>
          <p:cNvPr id="20498" name="AutoShape 18">
            <a:extLst>
              <a:ext uri="{FF2B5EF4-FFF2-40B4-BE49-F238E27FC236}">
                <a16:creationId xmlns:a16="http://schemas.microsoft.com/office/drawing/2014/main" id="{630BE0DD-7895-BC4B-85A7-21CD47672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4367812"/>
            <a:ext cx="1511935" cy="671971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Disk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driver</a:t>
            </a:r>
          </a:p>
        </p:txBody>
      </p:sp>
      <p:cxnSp>
        <p:nvCxnSpPr>
          <p:cNvPr id="20503" name="AutoShape 23">
            <a:extLst>
              <a:ext uri="{FF2B5EF4-FFF2-40B4-BE49-F238E27FC236}">
                <a16:creationId xmlns:a16="http://schemas.microsoft.com/office/drawing/2014/main" id="{690C1106-B04F-6C40-8523-FEF3AFC04867}"/>
              </a:ext>
            </a:extLst>
          </p:cNvPr>
          <p:cNvCxnSpPr>
            <a:cxnSpLocks noChangeShapeType="1"/>
            <a:stCxn id="20499" idx="2"/>
            <a:endCxn id="20497" idx="0"/>
          </p:cNvCxnSpPr>
          <p:nvPr/>
        </p:nvCxnSpPr>
        <p:spPr bwMode="auto">
          <a:xfrm>
            <a:off x="7140222" y="3779837"/>
            <a:ext cx="0" cy="58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4" name="AutoShape 24">
            <a:extLst>
              <a:ext uri="{FF2B5EF4-FFF2-40B4-BE49-F238E27FC236}">
                <a16:creationId xmlns:a16="http://schemas.microsoft.com/office/drawing/2014/main" id="{B8C3F78F-4F4F-774F-9124-38F3F9324D0B}"/>
              </a:ext>
            </a:extLst>
          </p:cNvPr>
          <p:cNvCxnSpPr>
            <a:cxnSpLocks noChangeShapeType="1"/>
            <a:stCxn id="20500" idx="2"/>
            <a:endCxn id="20498" idx="0"/>
          </p:cNvCxnSpPr>
          <p:nvPr/>
        </p:nvCxnSpPr>
        <p:spPr bwMode="auto">
          <a:xfrm>
            <a:off x="8988142" y="3779837"/>
            <a:ext cx="0" cy="58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4" name="AutoShape 14">
            <a:extLst>
              <a:ext uri="{FF2B5EF4-FFF2-40B4-BE49-F238E27FC236}">
                <a16:creationId xmlns:a16="http://schemas.microsoft.com/office/drawing/2014/main" id="{9112AB74-F33D-3345-934D-658F1B0A1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3359855"/>
            <a:ext cx="3359856" cy="58797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Rest of the OS</a:t>
            </a:r>
          </a:p>
        </p:txBody>
      </p:sp>
      <p:sp>
        <p:nvSpPr>
          <p:cNvPr id="20505" name="Rectangle 25">
            <a:extLst>
              <a:ext uri="{FF2B5EF4-FFF2-40B4-BE49-F238E27FC236}">
                <a16:creationId xmlns:a16="http://schemas.microsoft.com/office/drawing/2014/main" id="{5CB6BFF8-143D-6C4A-956D-B11C8A3E6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5627758"/>
            <a:ext cx="1511935" cy="67197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Keyboard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controller</a:t>
            </a:r>
          </a:p>
        </p:txBody>
      </p:sp>
      <p:sp>
        <p:nvSpPr>
          <p:cNvPr id="20507" name="Rectangle 27">
            <a:extLst>
              <a:ext uri="{FF2B5EF4-FFF2-40B4-BE49-F238E27FC236}">
                <a16:creationId xmlns:a16="http://schemas.microsoft.com/office/drawing/2014/main" id="{5EDE5B64-9917-9446-BFBA-71D1C2E55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5627758"/>
            <a:ext cx="1511935" cy="67197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Disk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controller</a:t>
            </a:r>
          </a:p>
        </p:txBody>
      </p:sp>
      <p:cxnSp>
        <p:nvCxnSpPr>
          <p:cNvPr id="20508" name="AutoShape 28">
            <a:extLst>
              <a:ext uri="{FF2B5EF4-FFF2-40B4-BE49-F238E27FC236}">
                <a16:creationId xmlns:a16="http://schemas.microsoft.com/office/drawing/2014/main" id="{5EA8A356-20EE-A345-9690-12203444AD5F}"/>
              </a:ext>
            </a:extLst>
          </p:cNvPr>
          <p:cNvCxnSpPr>
            <a:cxnSpLocks noChangeShapeType="1"/>
            <a:stCxn id="20497" idx="2"/>
            <a:endCxn id="20505" idx="0"/>
          </p:cNvCxnSpPr>
          <p:nvPr/>
        </p:nvCxnSpPr>
        <p:spPr bwMode="auto">
          <a:xfrm>
            <a:off x="7140222" y="5039783"/>
            <a:ext cx="0" cy="58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9" name="AutoShape 29">
            <a:extLst>
              <a:ext uri="{FF2B5EF4-FFF2-40B4-BE49-F238E27FC236}">
                <a16:creationId xmlns:a16="http://schemas.microsoft.com/office/drawing/2014/main" id="{1F3C0CA5-7056-1B4D-A2E5-7605A032DF32}"/>
              </a:ext>
            </a:extLst>
          </p:cNvPr>
          <p:cNvCxnSpPr>
            <a:cxnSpLocks noChangeShapeType="1"/>
            <a:stCxn id="20498" idx="2"/>
            <a:endCxn id="20507" idx="0"/>
          </p:cNvCxnSpPr>
          <p:nvPr/>
        </p:nvCxnSpPr>
        <p:spPr bwMode="auto">
          <a:xfrm>
            <a:off x="8988142" y="5039783"/>
            <a:ext cx="0" cy="58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0" name="AutoShape 30">
            <a:extLst>
              <a:ext uri="{FF2B5EF4-FFF2-40B4-BE49-F238E27FC236}">
                <a16:creationId xmlns:a16="http://schemas.microsoft.com/office/drawing/2014/main" id="{BB948475-B42B-A746-B9EB-E90F3EA51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6635714"/>
            <a:ext cx="503978" cy="419982"/>
          </a:xfrm>
          <a:prstGeom prst="can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20511" name="AutoShape 31">
            <a:extLst>
              <a:ext uri="{FF2B5EF4-FFF2-40B4-BE49-F238E27FC236}">
                <a16:creationId xmlns:a16="http://schemas.microsoft.com/office/drawing/2014/main" id="{5FC45E5C-4A59-F047-8031-DDB0A859C50B}"/>
              </a:ext>
            </a:extLst>
          </p:cNvPr>
          <p:cNvCxnSpPr>
            <a:cxnSpLocks noChangeShapeType="1"/>
            <a:stCxn id="20507" idx="2"/>
            <a:endCxn id="20510" idx="1"/>
          </p:cNvCxnSpPr>
          <p:nvPr/>
        </p:nvCxnSpPr>
        <p:spPr bwMode="auto">
          <a:xfrm rot="16200000" flipH="1">
            <a:off x="8862147" y="6425723"/>
            <a:ext cx="335986" cy="8399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12" name="Picture 32">
            <a:extLst>
              <a:ext uri="{FF2B5EF4-FFF2-40B4-BE49-F238E27FC236}">
                <a16:creationId xmlns:a16="http://schemas.microsoft.com/office/drawing/2014/main" id="{8745C043-4947-AA40-8D01-26E9EFB35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72" y="6719711"/>
            <a:ext cx="1924917" cy="34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13" name="AutoShape 33">
            <a:extLst>
              <a:ext uri="{FF2B5EF4-FFF2-40B4-BE49-F238E27FC236}">
                <a16:creationId xmlns:a16="http://schemas.microsoft.com/office/drawing/2014/main" id="{08CA571E-08B5-D747-B084-28F6F0065221}"/>
              </a:ext>
            </a:extLst>
          </p:cNvPr>
          <p:cNvCxnSpPr>
            <a:cxnSpLocks noChangeShapeType="1"/>
            <a:stCxn id="20505" idx="2"/>
            <a:endCxn id="20512" idx="0"/>
          </p:cNvCxnSpPr>
          <p:nvPr/>
        </p:nvCxnSpPr>
        <p:spPr bwMode="auto">
          <a:xfrm rot="5400000">
            <a:off x="6823486" y="6402974"/>
            <a:ext cx="419982" cy="21349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3014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1857</Words>
  <Application>Microsoft Macintosh PowerPoint</Application>
  <PresentationFormat>Custom</PresentationFormat>
  <Paragraphs>366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Courier</vt:lpstr>
      <vt:lpstr>Helvetica</vt:lpstr>
      <vt:lpstr>Monaco</vt:lpstr>
      <vt:lpstr>Symbol</vt:lpstr>
      <vt:lpstr>Tahoma</vt:lpstr>
      <vt:lpstr>Times</vt:lpstr>
      <vt:lpstr>Times New Roman</vt:lpstr>
      <vt:lpstr>Office Theme</vt:lpstr>
      <vt:lpstr>1_Office Theme</vt:lpstr>
      <vt:lpstr>Introduction to Operating Systems CS 1550</vt:lpstr>
      <vt:lpstr>Announcements</vt:lpstr>
      <vt:lpstr>Previous Lecture …</vt:lpstr>
      <vt:lpstr>Muddiest Points (1/3)</vt:lpstr>
      <vt:lpstr>Muddiest Points (2/3)</vt:lpstr>
      <vt:lpstr>Muddiest Points (3/3)</vt:lpstr>
      <vt:lpstr>Problem of the Day – Part 1</vt:lpstr>
      <vt:lpstr>Software Stack</vt:lpstr>
      <vt:lpstr>Device drivers</vt:lpstr>
      <vt:lpstr>Layers of I/O software</vt:lpstr>
      <vt:lpstr>Anatomy of an I/O request</vt:lpstr>
      <vt:lpstr>Device Driver goals</vt:lpstr>
      <vt:lpstr>Disk drive structure</vt:lpstr>
      <vt:lpstr>Disks, cylinders, cylinder groups</vt:lpstr>
      <vt:lpstr>Disk Sector</vt:lpstr>
      <vt:lpstr>What’s in a disk request?</vt:lpstr>
      <vt:lpstr>Disk drive specifics</vt:lpstr>
      <vt:lpstr>Structure of a disk sector</vt:lpstr>
      <vt:lpstr>When good disks go bad…</vt:lpstr>
      <vt:lpstr>RAIDs, RAIDs, and more RAIDs</vt:lpstr>
      <vt:lpstr>Parity Examples</vt:lpstr>
      <vt:lpstr>Backing up a file system</vt:lpstr>
      <vt:lpstr>Bitmaps used in a file system dump</vt:lpstr>
      <vt:lpstr>Checking the file system for consistency</vt:lpstr>
      <vt:lpstr>1-d parity</vt:lpstr>
      <vt:lpstr>2-d parity</vt:lpstr>
      <vt:lpstr>Problem of the Day – Part 2</vt:lpstr>
      <vt:lpstr>File block cache data structures</vt:lpstr>
      <vt:lpstr>Log-structured file systems</vt:lpstr>
      <vt:lpstr>Log Structured File System</vt:lpstr>
      <vt:lpstr>Log Structured File System</vt:lpstr>
      <vt:lpstr>How are I/O devices connected?</vt:lpstr>
      <vt:lpstr>Programmed I/O example: printing a page</vt:lpstr>
      <vt:lpstr>Polling</vt:lpstr>
      <vt:lpstr>Hardware’s view of interrupts</vt:lpstr>
      <vt:lpstr>Interrupt-driven I/O</vt:lpstr>
      <vt:lpstr>What happens on an interrupt</vt:lpstr>
      <vt:lpstr>Direct Memory Access (DMA) operation</vt:lpstr>
      <vt:lpstr>DMA</vt:lpstr>
      <vt:lpstr>I/O using DMA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</cp:revision>
  <dcterms:modified xsi:type="dcterms:W3CDTF">2022-04-07T03:42:20Z</dcterms:modified>
</cp:coreProperties>
</file>