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6"/>
  </p:notesMasterIdLst>
  <p:sldIdLst>
    <p:sldId id="454" r:id="rId3"/>
    <p:sldId id="496" r:id="rId4"/>
    <p:sldId id="505" r:id="rId5"/>
    <p:sldId id="695" r:id="rId6"/>
    <p:sldId id="697" r:id="rId7"/>
    <p:sldId id="696" r:id="rId8"/>
    <p:sldId id="704" r:id="rId9"/>
    <p:sldId id="510" r:id="rId10"/>
    <p:sldId id="273" r:id="rId11"/>
    <p:sldId id="270" r:id="rId12"/>
    <p:sldId id="278" r:id="rId13"/>
    <p:sldId id="264" r:id="rId14"/>
    <p:sldId id="281" r:id="rId15"/>
    <p:sldId id="507" r:id="rId16"/>
    <p:sldId id="554" r:id="rId17"/>
    <p:sldId id="291" r:id="rId18"/>
    <p:sldId id="282" r:id="rId19"/>
    <p:sldId id="288" r:id="rId20"/>
    <p:sldId id="562" r:id="rId21"/>
    <p:sldId id="557" r:id="rId22"/>
    <p:sldId id="555" r:id="rId23"/>
    <p:sldId id="300" r:id="rId24"/>
    <p:sldId id="698" r:id="rId2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8813B-18CC-7841-A582-95E9B3EDEAAD}" v="253" dt="2022-04-12T03:23:17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7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FBADA26A-E27D-4152-816D-50CC59173BAB}"/>
    <pc:docChg chg="undo custSel addSld delSld modSld sldOrd">
      <pc:chgData name="Khattab, Sherif" userId="c83b1e15-36f3-4f46-aceb-05aac24c545e" providerId="ADAL" clId="{FBADA26A-E27D-4152-816D-50CC59173BAB}" dt="2021-11-17T17:53:40.940" v="617"/>
      <pc:docMkLst>
        <pc:docMk/>
      </pc:docMkLst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744154349" sldId="300"/>
        </pc:sldMkLst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957401858" sldId="312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184422094" sldId="313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100091038" sldId="31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4092636648" sldId="315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3580558072" sldId="316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1900690377" sldId="317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850776597" sldId="318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852238868" sldId="319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184486324" sldId="320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424326898" sldId="321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3808976" sldId="41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70312813" sldId="42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428579007" sldId="42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77041622" sldId="42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901348275" sldId="43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431660730" sldId="433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17002093" sldId="434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005745473" sldId="436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382635928" sldId="437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10092608" sldId="43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78617935" sldId="440"/>
        </pc:sldMkLst>
      </pc:sldChg>
      <pc:sldChg chg="modSp modAnim">
        <pc:chgData name="Khattab, Sherif" userId="c83b1e15-36f3-4f46-aceb-05aac24c545e" providerId="ADAL" clId="{FBADA26A-E27D-4152-816D-50CC59173BAB}" dt="2021-11-17T17:40:51.370" v="11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BADA26A-E27D-4152-816D-50CC59173BAB}" dt="2021-11-17T17:40:51.370" v="11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FBADA26A-E27D-4152-816D-50CC59173BAB}" dt="2021-11-17T17:42:47.735" v="315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FBADA26A-E27D-4152-816D-50CC59173BAB}" dt="2021-11-17T17:42:33.515" v="29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BADA26A-E27D-4152-816D-50CC59173BAB}" dt="2021-11-17T17:41:01.469" v="13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FBADA26A-E27D-4152-816D-50CC59173BAB}" dt="2021-11-17T17:42:33.515" v="29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78700985" sldId="549"/>
        </pc:sldMkLst>
      </pc:sldChg>
      <pc:sldChg chg="add del">
        <pc:chgData name="Khattab, Sherif" userId="c83b1e15-36f3-4f46-aceb-05aac24c545e" providerId="ADAL" clId="{FBADA26A-E27D-4152-816D-50CC59173BAB}" dt="2021-11-17T17:45:17.914" v="380" actId="47"/>
        <pc:sldMkLst>
          <pc:docMk/>
          <pc:sldMk cId="2237143357" sldId="550"/>
        </pc:sldMkLst>
      </pc:sldChg>
      <pc:sldChg chg="del">
        <pc:chgData name="Khattab, Sherif" userId="c83b1e15-36f3-4f46-aceb-05aac24c545e" providerId="ADAL" clId="{FBADA26A-E27D-4152-816D-50CC59173BAB}" dt="2021-11-17T17:46:08.359" v="386" actId="47"/>
        <pc:sldMkLst>
          <pc:docMk/>
          <pc:sldMk cId="1942274538" sldId="55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50480814" sldId="552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96655293" sldId="55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003519" sldId="555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993778012" sldId="55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52493478" sldId="557"/>
        </pc:sldMkLst>
      </pc:sldChg>
      <pc:sldChg chg="ord">
        <pc:chgData name="Khattab, Sherif" userId="c83b1e15-36f3-4f46-aceb-05aac24c545e" providerId="ADAL" clId="{FBADA26A-E27D-4152-816D-50CC59173BAB}" dt="2021-11-17T17:46:01.854" v="385"/>
        <pc:sldMkLst>
          <pc:docMk/>
          <pc:sldMk cId="2658034845" sldId="558"/>
        </pc:sldMkLst>
      </pc:sldChg>
      <pc:sldChg chg="ord">
        <pc:chgData name="Khattab, Sherif" userId="c83b1e15-36f3-4f46-aceb-05aac24c545e" providerId="ADAL" clId="{FBADA26A-E27D-4152-816D-50CC59173BAB}" dt="2021-11-17T17:46:28.238" v="388"/>
        <pc:sldMkLst>
          <pc:docMk/>
          <pc:sldMk cId="879288603" sldId="55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23452237" sldId="560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1118445226" sldId="56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53032901" sldId="56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42479177" sldId="670"/>
        </pc:sldMkLst>
      </pc:sldChg>
      <pc:sldChg chg="modSp add del ord modTransition">
        <pc:chgData name="Khattab, Sherif" userId="c83b1e15-36f3-4f46-aceb-05aac24c545e" providerId="ADAL" clId="{FBADA26A-E27D-4152-816D-50CC59173BAB}" dt="2021-11-17T17:42:51.810" v="317"/>
        <pc:sldMkLst>
          <pc:docMk/>
          <pc:sldMk cId="3356128445" sldId="673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43:45.183" v="327" actId="47"/>
        <pc:sldMkLst>
          <pc:docMk/>
          <pc:sldMk cId="3841395943" sldId="67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 modTransition">
        <pc:chgData name="Khattab, Sherif" userId="c83b1e15-36f3-4f46-aceb-05aac24c545e" providerId="ADAL" clId="{FBADA26A-E27D-4152-816D-50CC59173BAB}" dt="2021-11-17T17:43:17.997" v="322"/>
        <pc:sldMkLst>
          <pc:docMk/>
          <pc:sldMk cId="1385273006" sldId="675"/>
        </pc:sldMkLst>
      </pc:sldChg>
      <pc:sldChg chg="add del">
        <pc:chgData name="Khattab, Sherif" userId="c83b1e15-36f3-4f46-aceb-05aac24c545e" providerId="ADAL" clId="{FBADA26A-E27D-4152-816D-50CC59173BAB}" dt="2021-11-17T17:43:01.165" v="318" actId="2696"/>
        <pc:sldMkLst>
          <pc:docMk/>
          <pc:sldMk cId="3593300295" sldId="675"/>
        </pc:sldMkLst>
      </pc:sldChg>
      <pc:sldChg chg="add">
        <pc:chgData name="Khattab, Sherif" userId="c83b1e15-36f3-4f46-aceb-05aac24c545e" providerId="ADAL" clId="{FBADA26A-E27D-4152-816D-50CC59173BAB}" dt="2021-11-17T17:43:18.024" v="323"/>
        <pc:sldMkLst>
          <pc:docMk/>
          <pc:sldMk cId="3631832516" sldId="675"/>
        </pc:sldMkLst>
      </pc:sldChg>
      <pc:sldChg chg="add del modTransition">
        <pc:chgData name="Khattab, Sherif" userId="c83b1e15-36f3-4f46-aceb-05aac24c545e" providerId="ADAL" clId="{FBADA26A-E27D-4152-816D-50CC59173BAB}" dt="2021-11-17T17:43:09.875" v="320"/>
        <pc:sldMkLst>
          <pc:docMk/>
          <pc:sldMk cId="3757609341" sldId="675"/>
        </pc:sldMkLst>
      </pc:sldChg>
      <pc:sldChg chg="add del ord">
        <pc:chgData name="Khattab, Sherif" userId="c83b1e15-36f3-4f46-aceb-05aac24c545e" providerId="ADAL" clId="{FBADA26A-E27D-4152-816D-50CC59173BAB}" dt="2021-11-17T17:43:25.241" v="325"/>
        <pc:sldMkLst>
          <pc:docMk/>
          <pc:sldMk cId="2958024077" sldId="67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54291359" sldId="677"/>
        </pc:sldMkLst>
      </pc:sldChg>
      <pc:sldChg chg="add del">
        <pc:chgData name="Khattab, Sherif" userId="c83b1e15-36f3-4f46-aceb-05aac24c545e" providerId="ADAL" clId="{FBADA26A-E27D-4152-816D-50CC59173BAB}" dt="2021-11-17T17:43:31.030" v="326" actId="47"/>
        <pc:sldMkLst>
          <pc:docMk/>
          <pc:sldMk cId="2441648703" sldId="679"/>
        </pc:sldMkLst>
      </pc:sldChg>
      <pc:sldChg chg="modSp add del mod modTransition">
        <pc:chgData name="Khattab, Sherif" userId="c83b1e15-36f3-4f46-aceb-05aac24c545e" providerId="ADAL" clId="{FBADA26A-E27D-4152-816D-50CC59173BAB}" dt="2021-11-17T17:44:05.684" v="368" actId="27636"/>
        <pc:sldMkLst>
          <pc:docMk/>
          <pc:sldMk cId="897406678" sldId="680"/>
        </pc:sldMkLst>
        <pc:spChg chg="mod">
          <ac:chgData name="Khattab, Sherif" userId="c83b1e15-36f3-4f46-aceb-05aac24c545e" providerId="ADAL" clId="{FBADA26A-E27D-4152-816D-50CC59173BAB}" dt="2021-11-17T17:44:05.684" v="368" actId="27636"/>
          <ac:spMkLst>
            <pc:docMk/>
            <pc:sldMk cId="897406678" sldId="680"/>
            <ac:spMk id="2" creationId="{364EB6DA-041B-4D51-B9AC-CF96D9F0AD30}"/>
          </ac:spMkLst>
        </pc:spChg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97406678" sldId="680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27036374" sldId="68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2914354052" sldId="682"/>
        </pc:sldMkLst>
      </pc:sldChg>
      <pc:sldChg chg="add del ord">
        <pc:chgData name="Khattab, Sherif" userId="c83b1e15-36f3-4f46-aceb-05aac24c545e" providerId="ADAL" clId="{FBADA26A-E27D-4152-816D-50CC59173BAB}" dt="2021-11-17T17:44:22.706" v="370"/>
        <pc:sldMkLst>
          <pc:docMk/>
          <pc:sldMk cId="695397815" sldId="683"/>
        </pc:sldMkLst>
      </pc:sldChg>
      <pc:sldChg chg="add del">
        <pc:chgData name="Khattab, Sherif" userId="c83b1e15-36f3-4f46-aceb-05aac24c545e" providerId="ADAL" clId="{FBADA26A-E27D-4152-816D-50CC59173BAB}" dt="2021-11-17T17:44:28.455" v="371" actId="47"/>
        <pc:sldMkLst>
          <pc:docMk/>
          <pc:sldMk cId="1676886451" sldId="684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0948429" sldId="68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67861675" sldId="686"/>
        </pc:sldMkLst>
      </pc:sldChg>
      <pc:sldChg chg="add del">
        <pc:chgData name="Khattab, Sherif" userId="c83b1e15-36f3-4f46-aceb-05aac24c545e" providerId="ADAL" clId="{FBADA26A-E27D-4152-816D-50CC59173BAB}" dt="2021-11-17T17:44:43.506" v="372" actId="47"/>
        <pc:sldMkLst>
          <pc:docMk/>
          <pc:sldMk cId="1584966870" sldId="687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988882881" sldId="687"/>
        </pc:sldMkLst>
      </pc:sldChg>
      <pc:sldChg chg="add del ord">
        <pc:chgData name="Khattab, Sherif" userId="c83b1e15-36f3-4f46-aceb-05aac24c545e" providerId="ADAL" clId="{FBADA26A-E27D-4152-816D-50CC59173BAB}" dt="2021-11-17T17:44:55.521" v="376"/>
        <pc:sldMkLst>
          <pc:docMk/>
          <pc:sldMk cId="322863907" sldId="688"/>
        </pc:sldMkLst>
      </pc:sldChg>
      <pc:sldChg chg="add 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83398899" sldId="690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182440138" sldId="691"/>
        </pc:sldMkLst>
      </pc:sldChg>
      <pc:sldChg chg="add del">
        <pc:chgData name="Khattab, Sherif" userId="c83b1e15-36f3-4f46-aceb-05aac24c545e" providerId="ADAL" clId="{FBADA26A-E27D-4152-816D-50CC59173BAB}" dt="2021-11-17T17:45:00.740" v="377" actId="47"/>
        <pc:sldMkLst>
          <pc:docMk/>
          <pc:sldMk cId="3939929947" sldId="691"/>
        </pc:sldMkLst>
      </pc:sldChg>
      <pc:sldChg chg="add del ord">
        <pc:chgData name="Khattab, Sherif" userId="c83b1e15-36f3-4f46-aceb-05aac24c545e" providerId="ADAL" clId="{FBADA26A-E27D-4152-816D-50CC59173BAB}" dt="2021-11-17T17:45:08.338" v="379"/>
        <pc:sldMkLst>
          <pc:docMk/>
          <pc:sldMk cId="3729000525" sldId="692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1448220978" sldId="693"/>
        </pc:sldMkLst>
      </pc:sldChg>
      <pc:sldChg chg="add del">
        <pc:chgData name="Khattab, Sherif" userId="c83b1e15-36f3-4f46-aceb-05aac24c545e" providerId="ADAL" clId="{FBADA26A-E27D-4152-816D-50CC59173BAB}" dt="2021-11-17T17:45:18.867" v="381" actId="47"/>
        <pc:sldMkLst>
          <pc:docMk/>
          <pc:sldMk cId="4051636969" sldId="693"/>
        </pc:sldMkLst>
      </pc:sldChg>
      <pc:sldChg chg="add del">
        <pc:chgData name="Khattab, Sherif" userId="c83b1e15-36f3-4f46-aceb-05aac24c545e" providerId="ADAL" clId="{FBADA26A-E27D-4152-816D-50CC59173BAB}" dt="2021-11-17T17:37:50.667" v="11"/>
        <pc:sldMkLst>
          <pc:docMk/>
          <pc:sldMk cId="3228822270" sldId="694"/>
        </pc:sldMkLst>
      </pc:sldChg>
      <pc:sldChg chg="modSp new mod modAnim">
        <pc:chgData name="Khattab, Sherif" userId="c83b1e15-36f3-4f46-aceb-05aac24c545e" providerId="ADAL" clId="{FBADA26A-E27D-4152-816D-50CC59173BAB}" dt="2021-11-17T17:53:31.630" v="613"/>
        <pc:sldMkLst>
          <pc:docMk/>
          <pc:sldMk cId="3597107333" sldId="695"/>
        </pc:sldMkLst>
        <pc:spChg chg="mod">
          <ac:chgData name="Khattab, Sherif" userId="c83b1e15-36f3-4f46-aceb-05aac24c545e" providerId="ADAL" clId="{FBADA26A-E27D-4152-816D-50CC59173BAB}" dt="2021-11-17T17:48:05.639" v="434" actId="20577"/>
          <ac:spMkLst>
            <pc:docMk/>
            <pc:sldMk cId="3597107333" sldId="695"/>
            <ac:spMk id="2" creationId="{DFB51D53-FF77-4898-8CB6-406E5ABFDCB3}"/>
          </ac:spMkLst>
        </pc:spChg>
        <pc:spChg chg="mod">
          <ac:chgData name="Khattab, Sherif" userId="c83b1e15-36f3-4f46-aceb-05aac24c545e" providerId="ADAL" clId="{FBADA26A-E27D-4152-816D-50CC59173BAB}" dt="2021-11-17T17:53:13.044" v="606" actId="27636"/>
          <ac:spMkLst>
            <pc:docMk/>
            <pc:sldMk cId="3597107333" sldId="695"/>
            <ac:spMk id="3" creationId="{F7E6CE29-F95F-4494-84AE-B39353998501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40.940" v="617"/>
        <pc:sldMkLst>
          <pc:docMk/>
          <pc:sldMk cId="2060055160" sldId="696"/>
        </pc:sldMkLst>
        <pc:spChg chg="mod">
          <ac:chgData name="Khattab, Sherif" userId="c83b1e15-36f3-4f46-aceb-05aac24c545e" providerId="ADAL" clId="{FBADA26A-E27D-4152-816D-50CC59173BAB}" dt="2021-11-17T17:53:01.901" v="601" actId="20577"/>
          <ac:spMkLst>
            <pc:docMk/>
            <pc:sldMk cId="2060055160" sldId="696"/>
            <ac:spMk id="2" creationId="{EA1AF22B-9F98-4141-BD99-51CD5A9EC223}"/>
          </ac:spMkLst>
        </pc:spChg>
        <pc:spChg chg="mod">
          <ac:chgData name="Khattab, Sherif" userId="c83b1e15-36f3-4f46-aceb-05aac24c545e" providerId="ADAL" clId="{FBADA26A-E27D-4152-816D-50CC59173BAB}" dt="2021-11-17T17:53:04.743" v="604" actId="20577"/>
          <ac:spMkLst>
            <pc:docMk/>
            <pc:sldMk cId="2060055160" sldId="696"/>
            <ac:spMk id="3" creationId="{7E2E61AC-95C0-4780-9DE4-04B2D45E580E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36.299" v="615"/>
        <pc:sldMkLst>
          <pc:docMk/>
          <pc:sldMk cId="2756716711" sldId="697"/>
        </pc:sldMkLst>
        <pc:spChg chg="mod">
          <ac:chgData name="Khattab, Sherif" userId="c83b1e15-36f3-4f46-aceb-05aac24c545e" providerId="ADAL" clId="{FBADA26A-E27D-4152-816D-50CC59173BAB}" dt="2021-11-17T17:52:16.728" v="549" actId="404"/>
          <ac:spMkLst>
            <pc:docMk/>
            <pc:sldMk cId="2756716711" sldId="697"/>
            <ac:spMk id="2" creationId="{35443E81-C51F-4860-80A0-DA032B2BDC22}"/>
          </ac:spMkLst>
        </pc:spChg>
        <pc:spChg chg="mod">
          <ac:chgData name="Khattab, Sherif" userId="c83b1e15-36f3-4f46-aceb-05aac24c545e" providerId="ADAL" clId="{FBADA26A-E27D-4152-816D-50CC59173BAB}" dt="2021-11-17T17:53:18.993" v="611" actId="6549"/>
          <ac:spMkLst>
            <pc:docMk/>
            <pc:sldMk cId="2756716711" sldId="697"/>
            <ac:spMk id="3" creationId="{30D61085-84D7-445A-B881-CD12198637C1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BD33B3E-873B-4EC0-9EE5-B40AEC56499B}"/>
    <pc:docChg chg="undo custSel addSld delSld modSld delMainMaster">
      <pc:chgData name="Khattab, Sherif" userId="c83b1e15-36f3-4f46-aceb-05aac24c545e" providerId="ADAL" clId="{EBD33B3E-873B-4EC0-9EE5-B40AEC56499B}" dt="2021-04-08T21:39:09.230" v="261" actId="20577"/>
      <pc:docMkLst>
        <pc:docMk/>
      </pc:docMkLst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720210171" sldId="287"/>
        </pc:sldMkLst>
      </pc:sldChg>
      <pc:sldChg chg="addSp delSp modSp mod">
        <pc:chgData name="Khattab, Sherif" userId="c83b1e15-36f3-4f46-aceb-05aac24c545e" providerId="ADAL" clId="{EBD33B3E-873B-4EC0-9EE5-B40AEC56499B}" dt="2021-04-08T21:31:47.491" v="7" actId="1076"/>
        <pc:sldMkLst>
          <pc:docMk/>
          <pc:sldMk cId="1585906518" sldId="288"/>
        </pc:sldMkLst>
        <pc:picChg chg="add mod">
          <ac:chgData name="Khattab, Sherif" userId="c83b1e15-36f3-4f46-aceb-05aac24c545e" providerId="ADAL" clId="{EBD33B3E-873B-4EC0-9EE5-B40AEC56499B}" dt="2021-04-08T21:31:47.491" v="7" actId="1076"/>
          <ac:picMkLst>
            <pc:docMk/>
            <pc:sldMk cId="1585906518" sldId="288"/>
            <ac:picMk id="4" creationId="{AEB939FE-E967-4C4B-BD3C-95DECE045122}"/>
          </ac:picMkLst>
        </pc:picChg>
        <pc:inkChg chg="add del">
          <ac:chgData name="Khattab, Sherif" userId="c83b1e15-36f3-4f46-aceb-05aac24c545e" providerId="ADAL" clId="{EBD33B3E-873B-4EC0-9EE5-B40AEC56499B}" dt="2021-04-08T21:31:20.562" v="2"/>
          <ac:inkMkLst>
            <pc:docMk/>
            <pc:sldMk cId="1585906518" sldId="288"/>
            <ac:inkMk id="2" creationId="{8E2848EC-B677-449F-8614-4CE61B2E7843}"/>
          </ac:inkMkLst>
        </pc:ink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70843040" sldId="29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92433840" sldId="404"/>
        </pc:sldMkLst>
      </pc:sldChg>
      <pc:sldChg chg="addSp modSp mod">
        <pc:chgData name="Khattab, Sherif" userId="c83b1e15-36f3-4f46-aceb-05aac24c545e" providerId="ADAL" clId="{EBD33B3E-873B-4EC0-9EE5-B40AEC56499B}" dt="2021-04-08T21:33:13.760" v="23" actId="1076"/>
        <pc:sldMkLst>
          <pc:docMk/>
          <pc:sldMk cId="544263778" sldId="424"/>
        </pc:sldMkLst>
        <pc:picChg chg="add mod">
          <ac:chgData name="Khattab, Sherif" userId="c83b1e15-36f3-4f46-aceb-05aac24c545e" providerId="ADAL" clId="{EBD33B3E-873B-4EC0-9EE5-B40AEC56499B}" dt="2021-04-08T21:32:34.609" v="15" actId="1076"/>
          <ac:picMkLst>
            <pc:docMk/>
            <pc:sldMk cId="544263778" sldId="424"/>
            <ac:picMk id="3" creationId="{4FA4C71D-C028-4236-8F80-57AD732DCA2A}"/>
          </ac:picMkLst>
        </pc:picChg>
        <pc:picChg chg="add mod">
          <ac:chgData name="Khattab, Sherif" userId="c83b1e15-36f3-4f46-aceb-05aac24c545e" providerId="ADAL" clId="{EBD33B3E-873B-4EC0-9EE5-B40AEC56499B}" dt="2021-04-08T21:33:12.016" v="22" actId="1076"/>
          <ac:picMkLst>
            <pc:docMk/>
            <pc:sldMk cId="544263778" sldId="424"/>
            <ac:picMk id="7" creationId="{D38E1E4D-0752-4E63-94FD-E375DEFD79FC}"/>
          </ac:picMkLst>
        </pc:picChg>
        <pc:picChg chg="mod">
          <ac:chgData name="Khattab, Sherif" userId="c83b1e15-36f3-4f46-aceb-05aac24c545e" providerId="ADAL" clId="{EBD33B3E-873B-4EC0-9EE5-B40AEC56499B}" dt="2021-04-08T21:33:13.760" v="23" actId="1076"/>
          <ac:picMkLst>
            <pc:docMk/>
            <pc:sldMk cId="544263778" sldId="424"/>
            <ac:picMk id="32772" creationId="{EDBDB02A-F399-5647-AF6A-B9BB3E649AB0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39785599" sldId="430"/>
        </pc:sldMkLst>
      </pc:sldChg>
      <pc:sldChg chg="addSp delSp mod">
        <pc:chgData name="Khattab, Sherif" userId="c83b1e15-36f3-4f46-aceb-05aac24c545e" providerId="ADAL" clId="{EBD33B3E-873B-4EC0-9EE5-B40AEC56499B}" dt="2021-04-08T21:33:50.193" v="25" actId="22"/>
        <pc:sldMkLst>
          <pc:docMk/>
          <pc:sldMk cId="3005745473" sldId="436"/>
        </pc:sldMkLst>
        <pc:picChg chg="add del">
          <ac:chgData name="Khattab, Sherif" userId="c83b1e15-36f3-4f46-aceb-05aac24c545e" providerId="ADAL" clId="{EBD33B3E-873B-4EC0-9EE5-B40AEC56499B}" dt="2021-04-08T21:33:50.193" v="25" actId="22"/>
          <ac:picMkLst>
            <pc:docMk/>
            <pc:sldMk cId="3005745473" sldId="436"/>
            <ac:picMk id="3" creationId="{735BC156-FDD3-4706-A52D-239C436184D8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09473859" sldId="44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2918023" sldId="442"/>
        </pc:sldMkLst>
      </pc:sldChg>
      <pc:sldChg chg="modSp mod">
        <pc:chgData name="Khattab, Sherif" userId="c83b1e15-36f3-4f46-aceb-05aac24c545e" providerId="ADAL" clId="{EBD33B3E-873B-4EC0-9EE5-B40AEC56499B}" dt="2021-04-08T21:35:13.598" v="108" actId="20577"/>
        <pc:sldMkLst>
          <pc:docMk/>
          <pc:sldMk cId="1550480814" sldId="552"/>
        </pc:sldMkLst>
        <pc:spChg chg="mod">
          <ac:chgData name="Khattab, Sherif" userId="c83b1e15-36f3-4f46-aceb-05aac24c545e" providerId="ADAL" clId="{EBD33B3E-873B-4EC0-9EE5-B40AEC56499B}" dt="2021-04-08T21:35:13.598" v="108" actId="20577"/>
          <ac:spMkLst>
            <pc:docMk/>
            <pc:sldMk cId="1550480814" sldId="552"/>
            <ac:spMk id="2" creationId="{08D44931-B986-1C42-AB9D-527E5B4E4DE0}"/>
          </ac:spMkLst>
        </pc:spChg>
      </pc:sldChg>
      <pc:sldChg chg="modSp mod">
        <pc:chgData name="Khattab, Sherif" userId="c83b1e15-36f3-4f46-aceb-05aac24c545e" providerId="ADAL" clId="{EBD33B3E-873B-4EC0-9EE5-B40AEC56499B}" dt="2021-04-08T21:35:05.428" v="86" actId="20577"/>
        <pc:sldMkLst>
          <pc:docMk/>
          <pc:sldMk cId="2896655293" sldId="554"/>
        </pc:sldMkLst>
        <pc:spChg chg="mod">
          <ac:chgData name="Khattab, Sherif" userId="c83b1e15-36f3-4f46-aceb-05aac24c545e" providerId="ADAL" clId="{EBD33B3E-873B-4EC0-9EE5-B40AEC56499B}" dt="2021-04-08T21:35:05.428" v="86" actId="20577"/>
          <ac:spMkLst>
            <pc:docMk/>
            <pc:sldMk cId="2896655293" sldId="554"/>
            <ac:spMk id="2" creationId="{3F89D6A1-001B-654C-B5A7-0F8C3D0B87B1}"/>
          </ac:spMkLst>
        </pc:spChg>
      </pc:sldChg>
      <pc:sldChg chg="addSp modSp new mod">
        <pc:chgData name="Khattab, Sherif" userId="c83b1e15-36f3-4f46-aceb-05aac24c545e" providerId="ADAL" clId="{EBD33B3E-873B-4EC0-9EE5-B40AEC56499B}" dt="2021-04-08T21:34:02.055" v="47" actId="1076"/>
        <pc:sldMkLst>
          <pc:docMk/>
          <pc:sldMk cId="5003519" sldId="555"/>
        </pc:sldMkLst>
        <pc:spChg chg="mod">
          <ac:chgData name="Khattab, Sherif" userId="c83b1e15-36f3-4f46-aceb-05aac24c545e" providerId="ADAL" clId="{EBD33B3E-873B-4EC0-9EE5-B40AEC56499B}" dt="2021-04-08T21:33:57.169" v="44" actId="20577"/>
          <ac:spMkLst>
            <pc:docMk/>
            <pc:sldMk cId="5003519" sldId="555"/>
            <ac:spMk id="2" creationId="{0652D542-46CC-4B8F-878F-1BD53D259DB5}"/>
          </ac:spMkLst>
        </pc:spChg>
        <pc:picChg chg="add mod">
          <ac:chgData name="Khattab, Sherif" userId="c83b1e15-36f3-4f46-aceb-05aac24c545e" providerId="ADAL" clId="{EBD33B3E-873B-4EC0-9EE5-B40AEC56499B}" dt="2021-04-08T21:34:02.055" v="47" actId="1076"/>
          <ac:picMkLst>
            <pc:docMk/>
            <pc:sldMk cId="5003519" sldId="555"/>
            <ac:picMk id="7" creationId="{9E1AD0F8-F519-465D-A3A3-59014234BFB4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8:09.770" v="208" actId="20577"/>
        <pc:sldMkLst>
          <pc:docMk/>
          <pc:sldMk cId="3993778012" sldId="556"/>
        </pc:sldMkLst>
        <pc:spChg chg="mod">
          <ac:chgData name="Khattab, Sherif" userId="c83b1e15-36f3-4f46-aceb-05aac24c545e" providerId="ADAL" clId="{EBD33B3E-873B-4EC0-9EE5-B40AEC56499B}" dt="2021-04-08T21:38:09.770" v="208" actId="20577"/>
          <ac:spMkLst>
            <pc:docMk/>
            <pc:sldMk cId="3993778012" sldId="556"/>
            <ac:spMk id="2" creationId="{4AB20AAD-3E5D-4669-8BAC-3C98C14A7634}"/>
          </ac:spMkLst>
        </pc:spChg>
        <pc:picChg chg="add mod">
          <ac:chgData name="Khattab, Sherif" userId="c83b1e15-36f3-4f46-aceb-05aac24c545e" providerId="ADAL" clId="{EBD33B3E-873B-4EC0-9EE5-B40AEC56499B}" dt="2021-04-08T21:34:38.994" v="71" actId="1076"/>
          <ac:picMkLst>
            <pc:docMk/>
            <pc:sldMk cId="3993778012" sldId="556"/>
            <ac:picMk id="7" creationId="{EB384B60-8E59-4872-8EEC-9A2DF2287C26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5:29.846" v="133" actId="1076"/>
        <pc:sldMkLst>
          <pc:docMk/>
          <pc:sldMk cId="4252493478" sldId="557"/>
        </pc:sldMkLst>
        <pc:spChg chg="mod">
          <ac:chgData name="Khattab, Sherif" userId="c83b1e15-36f3-4f46-aceb-05aac24c545e" providerId="ADAL" clId="{EBD33B3E-873B-4EC0-9EE5-B40AEC56499B}" dt="2021-04-08T21:35:24.289" v="130" actId="20577"/>
          <ac:spMkLst>
            <pc:docMk/>
            <pc:sldMk cId="4252493478" sldId="557"/>
            <ac:spMk id="2" creationId="{AA8B06F0-9637-437A-B02E-B0B3ECB65488}"/>
          </ac:spMkLst>
        </pc:spChg>
        <pc:picChg chg="add mod">
          <ac:chgData name="Khattab, Sherif" userId="c83b1e15-36f3-4f46-aceb-05aac24c545e" providerId="ADAL" clId="{EBD33B3E-873B-4EC0-9EE5-B40AEC56499B}" dt="2021-04-08T21:35:29.846" v="133" actId="1076"/>
          <ac:picMkLst>
            <pc:docMk/>
            <pc:sldMk cId="4252493478" sldId="557"/>
            <ac:picMk id="7" creationId="{24B916B6-0475-4C55-811F-606F313EE83E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02.321" v="151" actId="1076"/>
        <pc:sldMkLst>
          <pc:docMk/>
          <pc:sldMk cId="2658034845" sldId="558"/>
        </pc:sldMkLst>
        <pc:spChg chg="mod">
          <ac:chgData name="Khattab, Sherif" userId="c83b1e15-36f3-4f46-aceb-05aac24c545e" providerId="ADAL" clId="{EBD33B3E-873B-4EC0-9EE5-B40AEC56499B}" dt="2021-04-08T21:35:56.778" v="148" actId="20577"/>
          <ac:spMkLst>
            <pc:docMk/>
            <pc:sldMk cId="2658034845" sldId="558"/>
            <ac:spMk id="2" creationId="{F5A2D096-10E3-4F37-87EE-4830C114E13E}"/>
          </ac:spMkLst>
        </pc:spChg>
        <pc:picChg chg="add mod">
          <ac:chgData name="Khattab, Sherif" userId="c83b1e15-36f3-4f46-aceb-05aac24c545e" providerId="ADAL" clId="{EBD33B3E-873B-4EC0-9EE5-B40AEC56499B}" dt="2021-04-08T21:36:02.321" v="151" actId="1076"/>
          <ac:picMkLst>
            <pc:docMk/>
            <pc:sldMk cId="2658034845" sldId="558"/>
            <ac:picMk id="7" creationId="{DC850EC3-03E7-4F13-BA40-44A5983A1E65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33.771" v="178" actId="1076"/>
        <pc:sldMkLst>
          <pc:docMk/>
          <pc:sldMk cId="879288603" sldId="559"/>
        </pc:sldMkLst>
        <pc:spChg chg="mod">
          <ac:chgData name="Khattab, Sherif" userId="c83b1e15-36f3-4f46-aceb-05aac24c545e" providerId="ADAL" clId="{EBD33B3E-873B-4EC0-9EE5-B40AEC56499B}" dt="2021-04-08T21:36:26.990" v="175" actId="20577"/>
          <ac:spMkLst>
            <pc:docMk/>
            <pc:sldMk cId="879288603" sldId="559"/>
            <ac:spMk id="2" creationId="{F5DC9D1E-82FB-413A-8775-77A140652251}"/>
          </ac:spMkLst>
        </pc:spChg>
        <pc:picChg chg="add mod">
          <ac:chgData name="Khattab, Sherif" userId="c83b1e15-36f3-4f46-aceb-05aac24c545e" providerId="ADAL" clId="{EBD33B3E-873B-4EC0-9EE5-B40AEC56499B}" dt="2021-04-08T21:36:33.771" v="178" actId="1076"/>
          <ac:picMkLst>
            <pc:docMk/>
            <pc:sldMk cId="879288603" sldId="559"/>
            <ac:picMk id="7" creationId="{D8E0641E-6DA2-4406-9067-BDFD616D4577}"/>
          </ac:picMkLst>
        </pc:picChg>
      </pc:sldChg>
      <pc:sldChg chg="addSp delSp modSp new mod">
        <pc:chgData name="Khattab, Sherif" userId="c83b1e15-36f3-4f46-aceb-05aac24c545e" providerId="ADAL" clId="{EBD33B3E-873B-4EC0-9EE5-B40AEC56499B}" dt="2021-04-08T21:37:15.313" v="198" actId="22"/>
        <pc:sldMkLst>
          <pc:docMk/>
          <pc:sldMk cId="1623452237" sldId="560"/>
        </pc:sldMkLst>
        <pc:spChg chg="mod">
          <ac:chgData name="Khattab, Sherif" userId="c83b1e15-36f3-4f46-aceb-05aac24c545e" providerId="ADAL" clId="{EBD33B3E-873B-4EC0-9EE5-B40AEC56499B}" dt="2021-04-08T21:36:56.431" v="195" actId="20577"/>
          <ac:spMkLst>
            <pc:docMk/>
            <pc:sldMk cId="1623452237" sldId="560"/>
            <ac:spMk id="2" creationId="{8CD7AD36-1A20-457D-9D4B-4A036470A1DB}"/>
          </ac:spMkLst>
        </pc:spChg>
        <pc:picChg chg="add">
          <ac:chgData name="Khattab, Sherif" userId="c83b1e15-36f3-4f46-aceb-05aac24c545e" providerId="ADAL" clId="{EBD33B3E-873B-4EC0-9EE5-B40AEC56499B}" dt="2021-04-08T21:37:15.313" v="198" actId="22"/>
          <ac:picMkLst>
            <pc:docMk/>
            <pc:sldMk cId="1623452237" sldId="560"/>
            <ac:picMk id="8" creationId="{4639E277-74F5-4158-8C7F-50899F718811}"/>
          </ac:picMkLst>
        </pc:picChg>
        <pc:inkChg chg="add del">
          <ac:chgData name="Khattab, Sherif" userId="c83b1e15-36f3-4f46-aceb-05aac24c545e" providerId="ADAL" clId="{EBD33B3E-873B-4EC0-9EE5-B40AEC56499B}" dt="2021-04-08T21:37:00.072" v="197"/>
          <ac:inkMkLst>
            <pc:docMk/>
            <pc:sldMk cId="1623452237" sldId="560"/>
            <ac:inkMk id="6" creationId="{28E78C0A-3CF6-41CC-9B02-314B5CD2A13D}"/>
          </ac:inkMkLst>
        </pc:inkChg>
      </pc:sldChg>
      <pc:sldChg chg="addSp modSp new mod">
        <pc:chgData name="Khattab, Sherif" userId="c83b1e15-36f3-4f46-aceb-05aac24c545e" providerId="ADAL" clId="{EBD33B3E-873B-4EC0-9EE5-B40AEC56499B}" dt="2021-04-08T21:38:24.587" v="241" actId="1076"/>
        <pc:sldMkLst>
          <pc:docMk/>
          <pc:sldMk cId="1118445226" sldId="561"/>
        </pc:sldMkLst>
        <pc:spChg chg="mod">
          <ac:chgData name="Khattab, Sherif" userId="c83b1e15-36f3-4f46-aceb-05aac24c545e" providerId="ADAL" clId="{EBD33B3E-873B-4EC0-9EE5-B40AEC56499B}" dt="2021-04-08T21:38:18.138" v="238" actId="20577"/>
          <ac:spMkLst>
            <pc:docMk/>
            <pc:sldMk cId="1118445226" sldId="561"/>
            <ac:spMk id="2" creationId="{99C5CC08-83B9-44C0-A56F-3FB4F18E4270}"/>
          </ac:spMkLst>
        </pc:spChg>
        <pc:picChg chg="add mod">
          <ac:chgData name="Khattab, Sherif" userId="c83b1e15-36f3-4f46-aceb-05aac24c545e" providerId="ADAL" clId="{EBD33B3E-873B-4EC0-9EE5-B40AEC56499B}" dt="2021-04-08T21:38:24.587" v="241" actId="1076"/>
          <ac:picMkLst>
            <pc:docMk/>
            <pc:sldMk cId="1118445226" sldId="561"/>
            <ac:picMk id="7" creationId="{0DDE1CDE-B31E-44D5-91A7-569861A3083A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9:09.230" v="261" actId="20577"/>
        <pc:sldMkLst>
          <pc:docMk/>
          <pc:sldMk cId="953032901" sldId="562"/>
        </pc:sldMkLst>
        <pc:spChg chg="mod">
          <ac:chgData name="Khattab, Sherif" userId="c83b1e15-36f3-4f46-aceb-05aac24c545e" providerId="ADAL" clId="{EBD33B3E-873B-4EC0-9EE5-B40AEC56499B}" dt="2021-04-08T21:39:09.230" v="261" actId="20577"/>
          <ac:spMkLst>
            <pc:docMk/>
            <pc:sldMk cId="953032901" sldId="562"/>
            <ac:spMk id="2" creationId="{32C4140D-2FF5-4B3F-AE51-930651AC9755}"/>
          </ac:spMkLst>
        </pc:spChg>
        <pc:picChg chg="add mod">
          <ac:chgData name="Khattab, Sherif" userId="c83b1e15-36f3-4f46-aceb-05aac24c545e" providerId="ADAL" clId="{EBD33B3E-873B-4EC0-9EE5-B40AEC56499B}" dt="2021-04-08T21:39:02.817" v="260" actId="1076"/>
          <ac:picMkLst>
            <pc:docMk/>
            <pc:sldMk cId="953032901" sldId="562"/>
            <ac:picMk id="7" creationId="{E617DCD0-EB96-4B76-9583-A7A16257213C}"/>
          </ac:picMkLst>
        </pc:picChg>
      </pc:sldChg>
      <pc:sldMasterChg chg="del delSldLayout">
        <pc:chgData name="Khattab, Sherif" userId="c83b1e15-36f3-4f46-aceb-05aac24c545e" providerId="ADAL" clId="{EBD33B3E-873B-4EC0-9EE5-B40AEC56499B}" dt="2021-04-08T21:31:03.199" v="0" actId="47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5F58813B-18CC-7841-A582-95E9B3EDEAAD}"/>
    <pc:docChg chg="custSel addSld delSld modSld sldOrd delMainMaster">
      <pc:chgData name="Khattab, Sherif" userId="c83b1e15-36f3-4f46-aceb-05aac24c545e" providerId="ADAL" clId="{5F58813B-18CC-7841-A582-95E9B3EDEAAD}" dt="2022-04-12T03:24:48.698" v="640" actId="2696"/>
      <pc:docMkLst>
        <pc:docMk/>
      </pc:docMkLst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5F58813B-18CC-7841-A582-95E9B3EDEAAD}" dt="2022-04-07T03:28:51.701" v="148"/>
        <pc:sldMkLst>
          <pc:docMk/>
          <pc:sldMk cId="2000404060" sldId="264"/>
        </pc:sldMkLst>
      </pc:sldChg>
      <pc:sldChg chg="modSp add del mod">
        <pc:chgData name="Khattab, Sherif" userId="c83b1e15-36f3-4f46-aceb-05aac24c545e" providerId="ADAL" clId="{5F58813B-18CC-7841-A582-95E9B3EDEAAD}" dt="2022-04-07T03:28:37.268" v="146" actId="2696"/>
        <pc:sldMkLst>
          <pc:docMk/>
          <pc:sldMk cId="2796022272" sldId="264"/>
        </pc:sldMkLst>
        <pc:spChg chg="mod">
          <ac:chgData name="Khattab, Sherif" userId="c83b1e15-36f3-4f46-aceb-05aac24c545e" providerId="ADAL" clId="{5F58813B-18CC-7841-A582-95E9B3EDEAAD}" dt="2022-04-07T03:28:34.565" v="145" actId="113"/>
          <ac:spMkLst>
            <pc:docMk/>
            <pc:sldMk cId="2796022272" sldId="264"/>
            <ac:spMk id="11271" creationId="{1470883A-A7CA-FC4F-82B5-9101F62238B9}"/>
          </ac:spMkLst>
        </pc:spChg>
      </pc:sldChg>
      <pc:sldChg chg="add ord">
        <pc:chgData name="Khattab, Sherif" userId="c83b1e15-36f3-4f46-aceb-05aac24c545e" providerId="ADAL" clId="{5F58813B-18CC-7841-A582-95E9B3EDEAAD}" dt="2022-04-07T03:29:18.666" v="151" actId="20578"/>
        <pc:sldMkLst>
          <pc:docMk/>
          <pc:sldMk cId="3394915563" sldId="264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550009203" sldId="268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1263417260" sldId="270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2751030515" sldId="270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2662960767" sldId="272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2530146369" sldId="273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3101437110" sldId="273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1176042509" sldId="278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1639835931" sldId="278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3443797793" sldId="278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5F58813B-18CC-7841-A582-95E9B3EDEAAD}" dt="2022-04-07T03:25:49.227" v="135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5F58813B-18CC-7841-A582-95E9B3EDEAAD}" dt="2022-04-07T03:33:11.584" v="165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5F58813B-18CC-7841-A582-95E9B3EDEAAD}" dt="2022-04-07T03:33:11.584" v="165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5F58813B-18CC-7841-A582-95E9B3EDEAAD}" dt="2022-04-07T03:18:30.048" v="1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5F58813B-18CC-7841-A582-95E9B3EDEAAD}" dt="2022-04-07T03:18:30.048" v="1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852238868" sldId="319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034715571" sldId="425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3532216384" sldId="426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316130764" sldId="427"/>
        </pc:sldMkLst>
      </pc:sldChg>
      <pc:sldChg chg="modSp mod">
        <pc:chgData name="Khattab, Sherif" userId="c83b1e15-36f3-4f46-aceb-05aac24c545e" providerId="ADAL" clId="{5F58813B-18CC-7841-A582-95E9B3EDEAAD}" dt="2022-04-07T03:34:29.765" v="32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5F58813B-18CC-7841-A582-95E9B3EDEAAD}" dt="2022-04-07T03:34:25.986" v="309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5F58813B-18CC-7841-A582-95E9B3EDEAAD}" dt="2022-04-07T03:34:29.765" v="32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Anim">
        <pc:chgData name="Khattab, Sherif" userId="c83b1e15-36f3-4f46-aceb-05aac24c545e" providerId="ADAL" clId="{5F58813B-18CC-7841-A582-95E9B3EDEAAD}" dt="2022-04-07T03:19:53.920" v="5"/>
        <pc:sldMkLst>
          <pc:docMk/>
          <pc:sldMk cId="702367729" sldId="496"/>
        </pc:sldMkLst>
        <pc:spChg chg="mod">
          <ac:chgData name="Khattab, Sherif" userId="c83b1e15-36f3-4f46-aceb-05aac24c545e" providerId="ADAL" clId="{5F58813B-18CC-7841-A582-95E9B3EDEAAD}" dt="2022-04-07T03:19:53.920" v="5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5F58813B-18CC-7841-A582-95E9B3EDEAAD}" dt="2022-04-07T03:34:39.778" v="322"/>
        <pc:sldMkLst>
          <pc:docMk/>
          <pc:sldMk cId="2116864396" sldId="505"/>
        </pc:sldMkLst>
        <pc:spChg chg="mod">
          <ac:chgData name="Khattab, Sherif" userId="c83b1e15-36f3-4f46-aceb-05aac24c545e" providerId="ADAL" clId="{5F58813B-18CC-7841-A582-95E9B3EDEAAD}" dt="2022-04-07T03:20:50.227" v="12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5F58813B-18CC-7841-A582-95E9B3EDEAAD}" dt="2022-04-07T03:27:24.422" v="141"/>
        <pc:sldMkLst>
          <pc:docMk/>
          <pc:sldMk cId="732834155" sldId="507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1334176520" sldId="510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1465586836" sldId="510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3254092347" sldId="510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723473090" sldId="529"/>
        </pc:sldMkLst>
      </pc:sldChg>
      <pc:sldChg chg="add del">
        <pc:chgData name="Khattab, Sherif" userId="c83b1e15-36f3-4f46-aceb-05aac24c545e" providerId="ADAL" clId="{5F58813B-18CC-7841-A582-95E9B3EDEAAD}" dt="2022-04-07T03:30:08.134" v="157"/>
        <pc:sldMkLst>
          <pc:docMk/>
          <pc:sldMk cId="3577659516" sldId="554"/>
        </pc:sldMkLst>
      </pc:sldChg>
      <pc:sldChg chg="add del">
        <pc:chgData name="Khattab, Sherif" userId="c83b1e15-36f3-4f46-aceb-05aac24c545e" providerId="ADAL" clId="{5F58813B-18CC-7841-A582-95E9B3EDEAAD}" dt="2022-04-12T03:23:07.576" v="636" actId="2696"/>
        <pc:sldMkLst>
          <pc:docMk/>
          <pc:sldMk cId="807322607" sldId="555"/>
        </pc:sldMkLst>
      </pc:sldChg>
      <pc:sldChg chg="add del">
        <pc:chgData name="Khattab, Sherif" userId="c83b1e15-36f3-4f46-aceb-05aac24c545e" providerId="ADAL" clId="{5F58813B-18CC-7841-A582-95E9B3EDEAAD}" dt="2022-04-12T03:23:17.633" v="638"/>
        <pc:sldMkLst>
          <pc:docMk/>
          <pc:sldMk cId="1201367647" sldId="555"/>
        </pc:sldMkLst>
      </pc:sldChg>
      <pc:sldChg chg="add">
        <pc:chgData name="Khattab, Sherif" userId="c83b1e15-36f3-4f46-aceb-05aac24c545e" providerId="ADAL" clId="{5F58813B-18CC-7841-A582-95E9B3EDEAAD}" dt="2022-04-12T03:23:17.702" v="639"/>
        <pc:sldMkLst>
          <pc:docMk/>
          <pc:sldMk cId="3801021871" sldId="555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3193974366" sldId="556"/>
        </pc:sldMkLst>
      </pc:sldChg>
      <pc:sldChg chg="add">
        <pc:chgData name="Khattab, Sherif" userId="c83b1e15-36f3-4f46-aceb-05aac24c545e" providerId="ADAL" clId="{5F58813B-18CC-7841-A582-95E9B3EDEAAD}" dt="2022-04-12T03:23:17.702" v="639"/>
        <pc:sldMkLst>
          <pc:docMk/>
          <pc:sldMk cId="557208411" sldId="557"/>
        </pc:sldMkLst>
      </pc:sldChg>
      <pc:sldChg chg="add del">
        <pc:chgData name="Khattab, Sherif" userId="c83b1e15-36f3-4f46-aceb-05aac24c545e" providerId="ADAL" clId="{5F58813B-18CC-7841-A582-95E9B3EDEAAD}" dt="2022-04-12T03:23:07.576" v="636" actId="2696"/>
        <pc:sldMkLst>
          <pc:docMk/>
          <pc:sldMk cId="3248997697" sldId="557"/>
        </pc:sldMkLst>
      </pc:sldChg>
      <pc:sldChg chg="add del">
        <pc:chgData name="Khattab, Sherif" userId="c83b1e15-36f3-4f46-aceb-05aac24c545e" providerId="ADAL" clId="{5F58813B-18CC-7841-A582-95E9B3EDEAAD}" dt="2022-04-12T03:23:17.633" v="638"/>
        <pc:sldMkLst>
          <pc:docMk/>
          <pc:sldMk cId="3537629121" sldId="557"/>
        </pc:sldMkLst>
      </pc:sldChg>
      <pc:sldChg chg="add del">
        <pc:chgData name="Khattab, Sherif" userId="c83b1e15-36f3-4f46-aceb-05aac24c545e" providerId="ADAL" clId="{5F58813B-18CC-7841-A582-95E9B3EDEAAD}" dt="2022-04-12T03:23:17.633" v="638"/>
        <pc:sldMkLst>
          <pc:docMk/>
          <pc:sldMk cId="431223671" sldId="562"/>
        </pc:sldMkLst>
      </pc:sldChg>
      <pc:sldChg chg="add del">
        <pc:chgData name="Khattab, Sherif" userId="c83b1e15-36f3-4f46-aceb-05aac24c545e" providerId="ADAL" clId="{5F58813B-18CC-7841-A582-95E9B3EDEAAD}" dt="2022-04-12T03:23:07.576" v="636" actId="2696"/>
        <pc:sldMkLst>
          <pc:docMk/>
          <pc:sldMk cId="953032901" sldId="562"/>
        </pc:sldMkLst>
      </pc:sldChg>
      <pc:sldChg chg="add">
        <pc:chgData name="Khattab, Sherif" userId="c83b1e15-36f3-4f46-aceb-05aac24c545e" providerId="ADAL" clId="{5F58813B-18CC-7841-A582-95E9B3EDEAAD}" dt="2022-04-12T03:23:17.702" v="639"/>
        <pc:sldMkLst>
          <pc:docMk/>
          <pc:sldMk cId="3314893916" sldId="562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356128445" sldId="673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631832516" sldId="67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958024077" sldId="67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354291359" sldId="677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897406678" sldId="680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27036374" sldId="681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914354052" sldId="682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695397815" sldId="683"/>
        </pc:sldMkLst>
      </pc:sldChg>
      <pc:sldChg chg="del">
        <pc:chgData name="Khattab, Sherif" userId="c83b1e15-36f3-4f46-aceb-05aac24c545e" providerId="ADAL" clId="{5F58813B-18CC-7841-A582-95E9B3EDEAAD}" dt="2022-04-07T03:18:30.048" v="1" actId="2696"/>
        <pc:sldMkLst>
          <pc:docMk/>
          <pc:sldMk cId="3228822270" sldId="694"/>
        </pc:sldMkLst>
      </pc:sldChg>
      <pc:sldChg chg="modSp mod modAnim">
        <pc:chgData name="Khattab, Sherif" userId="c83b1e15-36f3-4f46-aceb-05aac24c545e" providerId="ADAL" clId="{5F58813B-18CC-7841-A582-95E9B3EDEAAD}" dt="2022-04-07T03:42:11.220" v="632"/>
        <pc:sldMkLst>
          <pc:docMk/>
          <pc:sldMk cId="3597107333" sldId="695"/>
        </pc:sldMkLst>
        <pc:spChg chg="mod">
          <ac:chgData name="Khattab, Sherif" userId="c83b1e15-36f3-4f46-aceb-05aac24c545e" providerId="ADAL" clId="{5F58813B-18CC-7841-A582-95E9B3EDEAAD}" dt="2022-04-07T03:41:52.162" v="623" actId="20577"/>
          <ac:spMkLst>
            <pc:docMk/>
            <pc:sldMk cId="3597107333" sldId="695"/>
            <ac:spMk id="2" creationId="{DFB51D53-FF77-4898-8CB6-406E5ABFDCB3}"/>
          </ac:spMkLst>
        </pc:spChg>
        <pc:spChg chg="mod">
          <ac:chgData name="Khattab, Sherif" userId="c83b1e15-36f3-4f46-aceb-05aac24c545e" providerId="ADAL" clId="{5F58813B-18CC-7841-A582-95E9B3EDEAAD}" dt="2022-04-07T03:41:49.247" v="620" actId="6549"/>
          <ac:spMkLst>
            <pc:docMk/>
            <pc:sldMk cId="3597107333" sldId="695"/>
            <ac:spMk id="3" creationId="{F7E6CE29-F95F-4494-84AE-B39353998501}"/>
          </ac:spMkLst>
        </pc:spChg>
      </pc:sldChg>
      <pc:sldChg chg="modSp mod modAnim">
        <pc:chgData name="Khattab, Sherif" userId="c83b1e15-36f3-4f46-aceb-05aac24c545e" providerId="ADAL" clId="{5F58813B-18CC-7841-A582-95E9B3EDEAAD}" dt="2022-04-07T03:41:23.553" v="575" actId="20577"/>
        <pc:sldMkLst>
          <pc:docMk/>
          <pc:sldMk cId="2060055160" sldId="696"/>
        </pc:sldMkLst>
        <pc:spChg chg="mod">
          <ac:chgData name="Khattab, Sherif" userId="c83b1e15-36f3-4f46-aceb-05aac24c545e" providerId="ADAL" clId="{5F58813B-18CC-7841-A582-95E9B3EDEAAD}" dt="2022-04-07T03:41:23.553" v="575" actId="20577"/>
          <ac:spMkLst>
            <pc:docMk/>
            <pc:sldMk cId="2060055160" sldId="696"/>
            <ac:spMk id="2" creationId="{EA1AF22B-9F98-4141-BD99-51CD5A9EC223}"/>
          </ac:spMkLst>
        </pc:spChg>
        <pc:spChg chg="mod">
          <ac:chgData name="Khattab, Sherif" userId="c83b1e15-36f3-4f46-aceb-05aac24c545e" providerId="ADAL" clId="{5F58813B-18CC-7841-A582-95E9B3EDEAAD}" dt="2022-04-07T03:41:16.683" v="558" actId="5793"/>
          <ac:spMkLst>
            <pc:docMk/>
            <pc:sldMk cId="2060055160" sldId="696"/>
            <ac:spMk id="3" creationId="{7E2E61AC-95C0-4780-9DE4-04B2D45E580E}"/>
          </ac:spMkLst>
        </pc:spChg>
      </pc:sldChg>
      <pc:sldChg chg="modSp mod modAnim">
        <pc:chgData name="Khattab, Sherif" userId="c83b1e15-36f3-4f46-aceb-05aac24c545e" providerId="ADAL" clId="{5F58813B-18CC-7841-A582-95E9B3EDEAAD}" dt="2022-04-07T03:42:20.147" v="635"/>
        <pc:sldMkLst>
          <pc:docMk/>
          <pc:sldMk cId="2756716711" sldId="697"/>
        </pc:sldMkLst>
        <pc:spChg chg="mod">
          <ac:chgData name="Khattab, Sherif" userId="c83b1e15-36f3-4f46-aceb-05aac24c545e" providerId="ADAL" clId="{5F58813B-18CC-7841-A582-95E9B3EDEAAD}" dt="2022-04-07T03:41:37.633" v="604" actId="20577"/>
          <ac:spMkLst>
            <pc:docMk/>
            <pc:sldMk cId="2756716711" sldId="697"/>
            <ac:spMk id="2" creationId="{35443E81-C51F-4860-80A0-DA032B2BDC22}"/>
          </ac:spMkLst>
        </pc:spChg>
        <pc:spChg chg="mod">
          <ac:chgData name="Khattab, Sherif" userId="c83b1e15-36f3-4f46-aceb-05aac24c545e" providerId="ADAL" clId="{5F58813B-18CC-7841-A582-95E9B3EDEAAD}" dt="2022-04-07T03:41:57.763" v="629" actId="27636"/>
          <ac:spMkLst>
            <pc:docMk/>
            <pc:sldMk cId="2756716711" sldId="697"/>
            <ac:spMk id="3" creationId="{30D61085-84D7-445A-B881-CD12198637C1}"/>
          </ac:spMkLst>
        </pc:spChg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16228426" sldId="698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303452213" sldId="699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3203085433" sldId="703"/>
        </pc:sldMkLst>
      </pc:sldChg>
      <pc:sldChg chg="modSp add mod">
        <pc:chgData name="Khattab, Sherif" userId="c83b1e15-36f3-4f46-aceb-05aac24c545e" providerId="ADAL" clId="{5F58813B-18CC-7841-A582-95E9B3EDEAAD}" dt="2022-04-07T03:35:14.530" v="340" actId="20577"/>
        <pc:sldMkLst>
          <pc:docMk/>
          <pc:sldMk cId="1395077406" sldId="704"/>
        </pc:sldMkLst>
        <pc:spChg chg="mod">
          <ac:chgData name="Khattab, Sherif" userId="c83b1e15-36f3-4f46-aceb-05aac24c545e" providerId="ADAL" clId="{5F58813B-18CC-7841-A582-95E9B3EDEAAD}" dt="2022-04-07T03:35:14.530" v="340" actId="20577"/>
          <ac:spMkLst>
            <pc:docMk/>
            <pc:sldMk cId="1395077406" sldId="704"/>
            <ac:spMk id="2" creationId="{5515FEA1-AD7E-5840-9446-7146D0B5B392}"/>
          </ac:spMkLst>
        </pc:spChg>
      </pc:sldChg>
      <pc:sldChg chg="add del">
        <pc:chgData name="Khattab, Sherif" userId="c83b1e15-36f3-4f46-aceb-05aac24c545e" providerId="ADAL" clId="{5F58813B-18CC-7841-A582-95E9B3EDEAAD}" dt="2022-04-07T03:35:09.295" v="329"/>
        <pc:sldMkLst>
          <pc:docMk/>
          <pc:sldMk cId="2201813218" sldId="704"/>
        </pc:sldMkLst>
      </pc:sldChg>
      <pc:sldChg chg="modSp new del mod modAnim">
        <pc:chgData name="Khattab, Sherif" userId="c83b1e15-36f3-4f46-aceb-05aac24c545e" providerId="ADAL" clId="{5F58813B-18CC-7841-A582-95E9B3EDEAAD}" dt="2022-04-07T03:34:59.805" v="327" actId="2696"/>
        <pc:sldMkLst>
          <pc:docMk/>
          <pc:sldMk cId="2425124816" sldId="704"/>
        </pc:sldMkLst>
        <pc:spChg chg="mod">
          <ac:chgData name="Khattab, Sherif" userId="c83b1e15-36f3-4f46-aceb-05aac24c545e" providerId="ADAL" clId="{5F58813B-18CC-7841-A582-95E9B3EDEAAD}" dt="2022-04-07T03:33:35.870" v="188" actId="20577"/>
          <ac:spMkLst>
            <pc:docMk/>
            <pc:sldMk cId="2425124816" sldId="704"/>
            <ac:spMk id="2" creationId="{5515FEA1-AD7E-5840-9446-7146D0B5B392}"/>
          </ac:spMkLst>
        </pc:spChg>
        <pc:spChg chg="mod">
          <ac:chgData name="Khattab, Sherif" userId="c83b1e15-36f3-4f46-aceb-05aac24c545e" providerId="ADAL" clId="{5F58813B-18CC-7841-A582-95E9B3EDEAAD}" dt="2022-04-07T03:34:05.750" v="305" actId="20577"/>
          <ac:spMkLst>
            <pc:docMk/>
            <pc:sldMk cId="2425124816" sldId="704"/>
            <ac:spMk id="3" creationId="{CE190FF6-AAD9-E142-BD4A-3CD72684F6B0}"/>
          </ac:spMkLst>
        </pc:spChg>
      </pc:sldChg>
      <pc:sldChg chg="add del">
        <pc:chgData name="Khattab, Sherif" userId="c83b1e15-36f3-4f46-aceb-05aac24c545e" providerId="ADAL" clId="{5F58813B-18CC-7841-A582-95E9B3EDEAAD}" dt="2022-04-07T03:35:42.139" v="342"/>
        <pc:sldMkLst>
          <pc:docMk/>
          <pc:sldMk cId="2884851129" sldId="705"/>
        </pc:sldMkLst>
      </pc:sldChg>
      <pc:sldChg chg="modSp add del mod modAnim">
        <pc:chgData name="Khattab, Sherif" userId="c83b1e15-36f3-4f46-aceb-05aac24c545e" providerId="ADAL" clId="{5F58813B-18CC-7841-A582-95E9B3EDEAAD}" dt="2022-04-12T03:24:48.698" v="640" actId="2696"/>
        <pc:sldMkLst>
          <pc:docMk/>
          <pc:sldMk cId="3867019798" sldId="705"/>
        </pc:sldMkLst>
        <pc:spChg chg="mod">
          <ac:chgData name="Khattab, Sherif" userId="c83b1e15-36f3-4f46-aceb-05aac24c545e" providerId="ADAL" clId="{5F58813B-18CC-7841-A582-95E9B3EDEAAD}" dt="2022-04-07T03:35:47.328" v="353" actId="20577"/>
          <ac:spMkLst>
            <pc:docMk/>
            <pc:sldMk cId="3867019798" sldId="705"/>
            <ac:spMk id="2" creationId="{5515FEA1-AD7E-5840-9446-7146D0B5B392}"/>
          </ac:spMkLst>
        </pc:spChg>
        <pc:spChg chg="mod">
          <ac:chgData name="Khattab, Sherif" userId="c83b1e15-36f3-4f46-aceb-05aac24c545e" providerId="ADAL" clId="{5F58813B-18CC-7841-A582-95E9B3EDEAAD}" dt="2022-04-07T03:36:30.528" v="438" actId="20577"/>
          <ac:spMkLst>
            <pc:docMk/>
            <pc:sldMk cId="3867019798" sldId="705"/>
            <ac:spMk id="3" creationId="{CE190FF6-AAD9-E142-BD4A-3CD72684F6B0}"/>
          </ac:spMkLst>
        </pc:spChg>
      </pc:sldChg>
      <pc:sldMasterChg chg="del delSldLayout">
        <pc:chgData name="Khattab, Sherif" userId="c83b1e15-36f3-4f46-aceb-05aac24c545e" providerId="ADAL" clId="{5F58813B-18CC-7841-A582-95E9B3EDEAAD}" dt="2022-04-07T03:18:30.048" v="1" actId="2696"/>
        <pc:sldMasterMkLst>
          <pc:docMk/>
          <pc:sldMasterMk cId="4273582900" sldId="2147483652"/>
        </pc:sldMasterMkLst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485411059" sldId="214748365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441590285" sldId="214748365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523495311" sldId="214748365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992829756" sldId="2147483656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103645730" sldId="2147483657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832968132" sldId="2147483658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649294671" sldId="2147483659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86245505" sldId="2147483660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114394920" sldId="2147483661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364563631" sldId="2147483662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07660481" sldId="214748366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966598120" sldId="214748366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875984810" sldId="214748366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450606090" sldId="2147483666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042094572" sldId="2147483667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464825969" sldId="2147483668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629425773" sldId="2147483669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072403696" sldId="2147483670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955352471" sldId="2147483671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594150616" sldId="2147483672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326348368" sldId="214748367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68681592" sldId="214748367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4026932516" sldId="214748367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221990468" sldId="2147483676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492725618" sldId="2147483677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423394259" sldId="2147483678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139506358" sldId="2147483679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829069643" sldId="2147483680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081356536" sldId="2147483681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175930618" sldId="2147483682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789027670" sldId="214748368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00275908" sldId="214748368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600508421" sldId="214748368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253948880" sldId="2147483686"/>
          </pc:sldLayoutMkLst>
        </pc:sldLayoutChg>
      </pc:sldMasterChg>
      <pc:sldMasterChg chg="del delSldLayout">
        <pc:chgData name="Khattab, Sherif" userId="c83b1e15-36f3-4f46-aceb-05aac24c545e" providerId="ADAL" clId="{5F58813B-18CC-7841-A582-95E9B3EDEAAD}" dt="2022-03-24T01:51:18.025" v="0" actId="2696"/>
        <pc:sldMasterMkLst>
          <pc:docMk/>
          <pc:sldMasterMk cId="1858905858" sldId="2147483687"/>
        </pc:sldMasterMkLst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086237450" sldId="214748368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959088836" sldId="214748368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49099763" sldId="214748369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362321000" sldId="214748369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277597572" sldId="214748369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625503974" sldId="2147483693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425182608" sldId="2147483694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723507663" sldId="2147483695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66033609" sldId="2147483696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670177044" sldId="2147483697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727559550" sldId="214748369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039807866" sldId="214748369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4049376567" sldId="214748370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317395619" sldId="214748370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0370836" sldId="214748370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086342261" sldId="2147483703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726994662" sldId="2147483704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882619628" sldId="2147483705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335788421" sldId="2147483706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864521925" sldId="2147483707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542645238" sldId="214748370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556977476" sldId="214748370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496394449" sldId="214748371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20796264" sldId="214748371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974021262" sldId="214748371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384549537" sldId="2147483713"/>
          </pc:sldLayoutMkLst>
        </pc:sldLayoutChg>
      </pc:sldMaster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2C445F9-F30E-1E49-B9B7-160CA81FA1B2}"/>
    <pc:docChg chg="modSld">
      <pc:chgData name="Khattab, Sherif" userId="c83b1e15-36f3-4f46-aceb-05aac24c545e" providerId="ADAL" clId="{C2C445F9-F30E-1E49-B9B7-160CA81FA1B2}" dt="2021-09-01T06:23:29.137" v="0"/>
      <pc:docMkLst>
        <pc:docMk/>
      </pc:docMkLst>
      <pc:sldChg chg="modSp">
        <pc:chgData name="Khattab, Sherif" userId="c83b1e15-36f3-4f46-aceb-05aac24c545e" providerId="ADAL" clId="{C2C445F9-F30E-1E49-B9B7-160CA81FA1B2}" dt="2021-09-01T06:23:29.137" v="0"/>
        <pc:sldMkLst>
          <pc:docMk/>
          <pc:sldMk cId="1330366002" sldId="454"/>
        </pc:sldMkLst>
        <pc:spChg chg="mod">
          <ac:chgData name="Khattab, Sherif" userId="c83b1e15-36f3-4f46-aceb-05aac24c545e" providerId="ADAL" clId="{C2C445F9-F30E-1E49-B9B7-160CA81FA1B2}" dt="2021-09-01T06:23:29.13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584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561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1134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0024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4241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2959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4520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5203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0500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9445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53629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32448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4133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72758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0135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6774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48669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39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46613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497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2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890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5651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8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A9A1425-4874-F04C-B2D5-BBA7B80EA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Layers of I/O 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6ECA2-1D35-A74A-BB7F-73D8265C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C5B5340-FDB5-FC4B-BD14-FA1AC5B413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F451F94-CA00-7440-8CF2-E51039E8D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20309B2-5435-C946-ABA2-5B408D81C8F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15C9D0D4-218C-9849-9A1C-D07D8237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480" y="2603888"/>
            <a:ext cx="6215733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User-level I/O software &amp; libraries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AE25605C-8AB6-FE45-9377-88672033D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4" y="3275859"/>
            <a:ext cx="6887704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Device-independent OS software</a:t>
            </a:r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89564B4B-68B2-9746-8C0C-C77C8E27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4" y="3947830"/>
            <a:ext cx="6887704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Device drivers</a:t>
            </a: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7EE1A5EB-9699-FA4A-A1C9-EFEA29B34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4" y="4619801"/>
            <a:ext cx="6887704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Interrupt handlers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C9E2D635-5686-EF4A-B4EF-CB856B71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4" y="5291772"/>
            <a:ext cx="7811664" cy="67197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Hardware</a:t>
            </a:r>
          </a:p>
        </p:txBody>
      </p:sp>
      <p:sp>
        <p:nvSpPr>
          <p:cNvPr id="17420" name="AutoShape 12">
            <a:extLst>
              <a:ext uri="{FF2B5EF4-FFF2-40B4-BE49-F238E27FC236}">
                <a16:creationId xmlns:a16="http://schemas.microsoft.com/office/drawing/2014/main" id="{C581DE4B-7A18-044E-8D3B-5780AC01F2DE}"/>
              </a:ext>
            </a:extLst>
          </p:cNvPr>
          <p:cNvSpPr>
            <a:spLocks/>
          </p:cNvSpPr>
          <p:nvPr/>
        </p:nvSpPr>
        <p:spPr bwMode="auto">
          <a:xfrm>
            <a:off x="7812193" y="3275859"/>
            <a:ext cx="251989" cy="2015913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B4705D7D-DD7D-BB4F-B969-19877518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566" y="3611845"/>
            <a:ext cx="1542410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Operating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system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(kernel)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6C3D7EE2-AE90-0348-BF8E-42A6EDE0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1140" y="2603887"/>
            <a:ext cx="82426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602B0B50-B7BA-0C4B-8BA3-0DF0D3623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18" y="3275859"/>
            <a:ext cx="9323599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220695F9-6F21-4D49-9654-A75EB6BC6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18" y="5291772"/>
            <a:ext cx="9323599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41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5A3118C-07C4-BF49-B3BD-D9D628A46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Anatomy of an I/O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4D9769-C454-D344-9967-02E69C9E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3DA615C-9A73-F54C-8B38-296DC49311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D296FD9-C330-494C-AC94-F371A48E86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6A323F0-7D20-D347-B397-B09BBABCC3B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5604" name="Picture 4" descr="5-16">
            <a:extLst>
              <a:ext uri="{FF2B5EF4-FFF2-40B4-BE49-F238E27FC236}">
                <a16:creationId xmlns:a16="http://schemas.microsoft.com/office/drawing/2014/main" id="{1056225E-111A-584A-95C1-7BB43381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1847920"/>
            <a:ext cx="9323599" cy="40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3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>
            <a:extLst>
              <a:ext uri="{FF2B5EF4-FFF2-40B4-BE49-F238E27FC236}">
                <a16:creationId xmlns:a16="http://schemas.microsoft.com/office/drawing/2014/main" id="{6CCA0628-C795-044F-93E0-C03DEE578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Driver goals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1470883A-A7CA-FC4F-82B5-9101F6223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Device independence</a:t>
            </a:r>
          </a:p>
          <a:p>
            <a:pPr lvl="1"/>
            <a:r>
              <a:rPr lang="en-US" altLang="en-US" dirty="0"/>
              <a:t>Programs can access any I/O device </a:t>
            </a:r>
          </a:p>
          <a:p>
            <a:pPr lvl="1"/>
            <a:r>
              <a:rPr lang="en-US" altLang="en-US" dirty="0"/>
              <a:t>No need to specify device in advance </a:t>
            </a:r>
          </a:p>
          <a:p>
            <a:r>
              <a:rPr lang="en-US" altLang="en-US" dirty="0"/>
              <a:t>Uniform naming</a:t>
            </a:r>
          </a:p>
          <a:p>
            <a:pPr lvl="1"/>
            <a:r>
              <a:rPr lang="en-US" altLang="en-US" dirty="0"/>
              <a:t>Name of a file or device is a string or an integer</a:t>
            </a:r>
          </a:p>
          <a:p>
            <a:pPr lvl="1"/>
            <a:r>
              <a:rPr lang="en-US" altLang="en-US" dirty="0"/>
              <a:t>Doesn’t depend on the machine (underlying hardware)</a:t>
            </a:r>
          </a:p>
          <a:p>
            <a:r>
              <a:rPr lang="en-US" altLang="en-US" b="1" dirty="0"/>
              <a:t>Error handling</a:t>
            </a:r>
          </a:p>
          <a:p>
            <a:pPr lvl="1"/>
            <a:r>
              <a:rPr lang="en-US" altLang="en-US" b="1" dirty="0"/>
              <a:t>Done as close to the hardware as possible</a:t>
            </a:r>
          </a:p>
          <a:p>
            <a:pPr lvl="1"/>
            <a:r>
              <a:rPr lang="en-US" altLang="en-US" b="1" dirty="0"/>
              <a:t>Isolate from higher-level software</a:t>
            </a:r>
          </a:p>
          <a:p>
            <a:r>
              <a:rPr lang="en-US" altLang="en-US" dirty="0"/>
              <a:t>Synchronous vs. asynchronous transfers</a:t>
            </a:r>
          </a:p>
          <a:p>
            <a:pPr lvl="1"/>
            <a:r>
              <a:rPr lang="en-US" altLang="en-US" dirty="0"/>
              <a:t>Blocked transfers vs. interrupt-driven</a:t>
            </a:r>
          </a:p>
          <a:p>
            <a:r>
              <a:rPr lang="en-US" altLang="en-US" dirty="0"/>
              <a:t>Buffering</a:t>
            </a:r>
          </a:p>
          <a:p>
            <a:pPr lvl="1"/>
            <a:r>
              <a:rPr lang="en-US" altLang="en-US" dirty="0"/>
              <a:t>Data coming off a device cannot be stored in final destination</a:t>
            </a:r>
          </a:p>
          <a:p>
            <a:r>
              <a:rPr lang="en-US" altLang="en-US" dirty="0"/>
              <a:t>Sharable vs. dedicated devices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651D8-F231-054A-B929-F885E6AE88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549D0-836F-6C48-BCDA-781970DB3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B15B911A-04A0-6D45-8BA3-6BA384AC49F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1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DC2B9783-9E43-2D40-A135-B2514A893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drive structure</a:t>
            </a: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9431478F-568E-2C45-B598-61FC7E37F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423031" cy="6506358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Data stored on surfaces</a:t>
            </a:r>
          </a:p>
          <a:p>
            <a:pPr lvl="1"/>
            <a:r>
              <a:rPr lang="en-US" altLang="en-US"/>
              <a:t>Up to two surfaces per platter</a:t>
            </a:r>
          </a:p>
          <a:p>
            <a:pPr lvl="1"/>
            <a:r>
              <a:rPr lang="en-US" altLang="en-US"/>
              <a:t>One or more platters per disk</a:t>
            </a:r>
          </a:p>
          <a:p>
            <a:r>
              <a:rPr lang="en-US" altLang="en-US"/>
              <a:t>Data in concentric tracks</a:t>
            </a:r>
          </a:p>
          <a:p>
            <a:pPr lvl="1"/>
            <a:r>
              <a:rPr lang="en-US" altLang="en-US"/>
              <a:t>Tracks broken into sectors</a:t>
            </a:r>
          </a:p>
          <a:p>
            <a:pPr lvl="2"/>
            <a:r>
              <a:rPr lang="en-US" altLang="en-US"/>
              <a:t>256B-1KB per sector</a:t>
            </a:r>
          </a:p>
          <a:p>
            <a:pPr lvl="1"/>
            <a:r>
              <a:rPr lang="en-US" altLang="en-US"/>
              <a:t>Cylinder: corresponding tracks on all surfaces</a:t>
            </a:r>
          </a:p>
          <a:p>
            <a:r>
              <a:rPr lang="en-US" altLang="en-US"/>
              <a:t>Data read and written by heads</a:t>
            </a:r>
          </a:p>
          <a:p>
            <a:pPr lvl="1"/>
            <a:r>
              <a:rPr lang="en-US" altLang="en-US"/>
              <a:t>Actuator moves heads</a:t>
            </a:r>
          </a:p>
          <a:p>
            <a:pPr lvl="1"/>
            <a:r>
              <a:rPr lang="en-US" altLang="en-US"/>
              <a:t>Heads move in unison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C62CFE0A-13D5-EC4F-A7AF-54DFE0FD63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2F11F0F2-FAFA-5540-9F0F-84BB28B94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A9621129-6416-2B4E-9DC2-85E8D968587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154" name="AutoShape 2">
            <a:extLst>
              <a:ext uri="{FF2B5EF4-FFF2-40B4-BE49-F238E27FC236}">
                <a16:creationId xmlns:a16="http://schemas.microsoft.com/office/drawing/2014/main" id="{A326BE3B-757E-E545-9E83-FAE1BAC999B9}"/>
              </a:ext>
            </a:extLst>
          </p:cNvPr>
          <p:cNvCxnSpPr>
            <a:cxnSpLocks noChangeShapeType="1"/>
            <a:stCxn id="49219" idx="2"/>
            <a:endCxn id="49158" idx="3"/>
          </p:cNvCxnSpPr>
          <p:nvPr/>
        </p:nvCxnSpPr>
        <p:spPr bwMode="auto">
          <a:xfrm rot="5400000" flipH="1" flipV="1">
            <a:off x="6508953" y="4951690"/>
            <a:ext cx="239162" cy="1104534"/>
          </a:xfrm>
          <a:prstGeom prst="curvedConnector3">
            <a:avLst>
              <a:gd name="adj1" fmla="val -9558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6" name="AutoShape 4">
            <a:extLst>
              <a:ext uri="{FF2B5EF4-FFF2-40B4-BE49-F238E27FC236}">
                <a16:creationId xmlns:a16="http://schemas.microsoft.com/office/drawing/2014/main" id="{B7C5BBEB-F7DD-C04F-8264-57253A05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5307523"/>
            <a:ext cx="120745" cy="1023705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DFD991C9-4B72-0A44-87A1-858E33812163}"/>
              </a:ext>
            </a:extLst>
          </p:cNvPr>
          <p:cNvGrpSpPr>
            <a:grpSpLocks/>
          </p:cNvGrpSpPr>
          <p:nvPr/>
        </p:nvGrpSpPr>
        <p:grpSpPr bwMode="auto">
          <a:xfrm>
            <a:off x="6840986" y="4577803"/>
            <a:ext cx="2320400" cy="944959"/>
            <a:chOff x="3696" y="2688"/>
            <a:chExt cx="1326" cy="540"/>
          </a:xfrm>
        </p:grpSpPr>
        <p:sp>
          <p:nvSpPr>
            <p:cNvPr id="49158" name="Oval 6">
              <a:extLst>
                <a:ext uri="{FF2B5EF4-FFF2-40B4-BE49-F238E27FC236}">
                  <a16:creationId xmlns:a16="http://schemas.microsoft.com/office/drawing/2014/main" id="{748D2219-35A1-D540-BABD-F01395F2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59" name="Oval 7">
              <a:extLst>
                <a:ext uri="{FF2B5EF4-FFF2-40B4-BE49-F238E27FC236}">
                  <a16:creationId xmlns:a16="http://schemas.microsoft.com/office/drawing/2014/main" id="{C39765BC-E189-A645-B630-BE2B8FE1D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781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60" name="AutoShape 8">
              <a:extLst>
                <a:ext uri="{FF2B5EF4-FFF2-40B4-BE49-F238E27FC236}">
                  <a16:creationId xmlns:a16="http://schemas.microsoft.com/office/drawing/2014/main" id="{6FEE2AF5-6C70-6845-AB07-6100497B133F}"/>
                </a:ext>
              </a:extLst>
            </p:cNvPr>
            <p:cNvCxnSpPr>
              <a:cxnSpLocks noChangeShapeType="1"/>
              <a:stCxn id="49159" idx="1"/>
              <a:endCxn id="49159" idx="5"/>
            </p:cNvCxnSpPr>
            <p:nvPr/>
          </p:nvCxnSpPr>
          <p:spPr bwMode="auto">
            <a:xfrm>
              <a:off x="4052" y="283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1" name="AutoShape 9">
              <a:extLst>
                <a:ext uri="{FF2B5EF4-FFF2-40B4-BE49-F238E27FC236}">
                  <a16:creationId xmlns:a16="http://schemas.microsoft.com/office/drawing/2014/main" id="{9E41968C-876C-4B46-8A02-CADCA5F158D7}"/>
                </a:ext>
              </a:extLst>
            </p:cNvPr>
            <p:cNvCxnSpPr>
              <a:cxnSpLocks noChangeShapeType="1"/>
              <a:stCxn id="49159" idx="2"/>
              <a:endCxn id="49159" idx="6"/>
            </p:cNvCxnSpPr>
            <p:nvPr/>
          </p:nvCxnSpPr>
          <p:spPr bwMode="auto">
            <a:xfrm>
              <a:off x="3925" y="2958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2" name="AutoShape 10">
              <a:extLst>
                <a:ext uri="{FF2B5EF4-FFF2-40B4-BE49-F238E27FC236}">
                  <a16:creationId xmlns:a16="http://schemas.microsoft.com/office/drawing/2014/main" id="{84063F9A-558C-CA42-A10F-FB41F405EB6B}"/>
                </a:ext>
              </a:extLst>
            </p:cNvPr>
            <p:cNvCxnSpPr>
              <a:cxnSpLocks noChangeShapeType="1"/>
              <a:stCxn id="49159" idx="0"/>
              <a:endCxn id="49159" idx="4"/>
            </p:cNvCxnSpPr>
            <p:nvPr/>
          </p:nvCxnSpPr>
          <p:spPr bwMode="auto">
            <a:xfrm>
              <a:off x="4359" y="2781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3" name="AutoShape 11">
              <a:extLst>
                <a:ext uri="{FF2B5EF4-FFF2-40B4-BE49-F238E27FC236}">
                  <a16:creationId xmlns:a16="http://schemas.microsoft.com/office/drawing/2014/main" id="{F0A52CA1-01FF-874D-A657-F8DB6C05CB23}"/>
                </a:ext>
              </a:extLst>
            </p:cNvPr>
            <p:cNvCxnSpPr>
              <a:cxnSpLocks noChangeShapeType="1"/>
              <a:stCxn id="49159" idx="3"/>
              <a:endCxn id="49159" idx="7"/>
            </p:cNvCxnSpPr>
            <p:nvPr/>
          </p:nvCxnSpPr>
          <p:spPr bwMode="auto">
            <a:xfrm flipV="1">
              <a:off x="4052" y="283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64" name="Oval 12">
              <a:extLst>
                <a:ext uri="{FF2B5EF4-FFF2-40B4-BE49-F238E27FC236}">
                  <a16:creationId xmlns:a16="http://schemas.microsoft.com/office/drawing/2014/main" id="{602A2A73-D178-554B-A9BB-3E472BEC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837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65" name="Oval 13">
              <a:extLst>
                <a:ext uri="{FF2B5EF4-FFF2-40B4-BE49-F238E27FC236}">
                  <a16:creationId xmlns:a16="http://schemas.microsoft.com/office/drawing/2014/main" id="{B9AB4FA7-C9AA-0445-A5E6-272C73CB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911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66" name="AutoShape 14">
            <a:extLst>
              <a:ext uri="{FF2B5EF4-FFF2-40B4-BE49-F238E27FC236}">
                <a16:creationId xmlns:a16="http://schemas.microsoft.com/office/drawing/2014/main" id="{8E09D9C3-B42C-D14C-83DE-8A2A6048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3968829"/>
            <a:ext cx="120745" cy="1023707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67" name="Group 15">
            <a:extLst>
              <a:ext uri="{FF2B5EF4-FFF2-40B4-BE49-F238E27FC236}">
                <a16:creationId xmlns:a16="http://schemas.microsoft.com/office/drawing/2014/main" id="{07F7A6F3-EEB4-8648-AA50-2DF358F3EAB7}"/>
              </a:ext>
            </a:extLst>
          </p:cNvPr>
          <p:cNvGrpSpPr>
            <a:grpSpLocks/>
          </p:cNvGrpSpPr>
          <p:nvPr/>
        </p:nvGrpSpPr>
        <p:grpSpPr bwMode="auto">
          <a:xfrm>
            <a:off x="6840986" y="3317857"/>
            <a:ext cx="2320400" cy="944959"/>
            <a:chOff x="3696" y="1968"/>
            <a:chExt cx="1326" cy="540"/>
          </a:xfrm>
        </p:grpSpPr>
        <p:sp>
          <p:nvSpPr>
            <p:cNvPr id="49168" name="Oval 16">
              <a:extLst>
                <a:ext uri="{FF2B5EF4-FFF2-40B4-BE49-F238E27FC236}">
                  <a16:creationId xmlns:a16="http://schemas.microsoft.com/office/drawing/2014/main" id="{40A5D7CF-9C6D-0646-B9E8-3156FD82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69" name="Oval 17">
              <a:extLst>
                <a:ext uri="{FF2B5EF4-FFF2-40B4-BE49-F238E27FC236}">
                  <a16:creationId xmlns:a16="http://schemas.microsoft.com/office/drawing/2014/main" id="{D031891F-DE33-8945-8E21-C04C4035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061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70" name="AutoShape 18">
              <a:extLst>
                <a:ext uri="{FF2B5EF4-FFF2-40B4-BE49-F238E27FC236}">
                  <a16:creationId xmlns:a16="http://schemas.microsoft.com/office/drawing/2014/main" id="{451BD078-8F61-ED4D-9667-7E82A873E031}"/>
                </a:ext>
              </a:extLst>
            </p:cNvPr>
            <p:cNvCxnSpPr>
              <a:cxnSpLocks noChangeShapeType="1"/>
              <a:stCxn id="49169" idx="1"/>
              <a:endCxn id="49169" idx="5"/>
            </p:cNvCxnSpPr>
            <p:nvPr/>
          </p:nvCxnSpPr>
          <p:spPr bwMode="auto">
            <a:xfrm>
              <a:off x="4052" y="211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1" name="AutoShape 19">
              <a:extLst>
                <a:ext uri="{FF2B5EF4-FFF2-40B4-BE49-F238E27FC236}">
                  <a16:creationId xmlns:a16="http://schemas.microsoft.com/office/drawing/2014/main" id="{4946E5D9-8F8D-E34F-9BAC-4385539E22BA}"/>
                </a:ext>
              </a:extLst>
            </p:cNvPr>
            <p:cNvCxnSpPr>
              <a:cxnSpLocks noChangeShapeType="1"/>
              <a:stCxn id="49169" idx="2"/>
              <a:endCxn id="49169" idx="6"/>
            </p:cNvCxnSpPr>
            <p:nvPr/>
          </p:nvCxnSpPr>
          <p:spPr bwMode="auto">
            <a:xfrm>
              <a:off x="3925" y="2238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2" name="AutoShape 20">
              <a:extLst>
                <a:ext uri="{FF2B5EF4-FFF2-40B4-BE49-F238E27FC236}">
                  <a16:creationId xmlns:a16="http://schemas.microsoft.com/office/drawing/2014/main" id="{289C2540-DA10-9149-9973-79B516B22C6C}"/>
                </a:ext>
              </a:extLst>
            </p:cNvPr>
            <p:cNvCxnSpPr>
              <a:cxnSpLocks noChangeShapeType="1"/>
              <a:stCxn id="49169" idx="0"/>
              <a:endCxn id="49169" idx="4"/>
            </p:cNvCxnSpPr>
            <p:nvPr/>
          </p:nvCxnSpPr>
          <p:spPr bwMode="auto">
            <a:xfrm>
              <a:off x="4359" y="2061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3" name="AutoShape 21">
              <a:extLst>
                <a:ext uri="{FF2B5EF4-FFF2-40B4-BE49-F238E27FC236}">
                  <a16:creationId xmlns:a16="http://schemas.microsoft.com/office/drawing/2014/main" id="{842ED785-716D-2E45-A356-D74FD241E130}"/>
                </a:ext>
              </a:extLst>
            </p:cNvPr>
            <p:cNvCxnSpPr>
              <a:cxnSpLocks noChangeShapeType="1"/>
              <a:stCxn id="49169" idx="3"/>
              <a:endCxn id="49169" idx="7"/>
            </p:cNvCxnSpPr>
            <p:nvPr/>
          </p:nvCxnSpPr>
          <p:spPr bwMode="auto">
            <a:xfrm flipV="1">
              <a:off x="4052" y="211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74" name="Oval 22">
              <a:extLst>
                <a:ext uri="{FF2B5EF4-FFF2-40B4-BE49-F238E27FC236}">
                  <a16:creationId xmlns:a16="http://schemas.microsoft.com/office/drawing/2014/main" id="{43A030A6-85FE-D947-A491-BC8112A2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117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75" name="Oval 23">
              <a:extLst>
                <a:ext uri="{FF2B5EF4-FFF2-40B4-BE49-F238E27FC236}">
                  <a16:creationId xmlns:a16="http://schemas.microsoft.com/office/drawing/2014/main" id="{63D6D92D-A47E-AC48-A588-6C4C9E5FF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191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76" name="Arc 24">
            <a:extLst>
              <a:ext uri="{FF2B5EF4-FFF2-40B4-BE49-F238E27FC236}">
                <a16:creationId xmlns:a16="http://schemas.microsoft.com/office/drawing/2014/main" id="{DB2AB7B9-31BF-B74B-AE72-20D116EBB1D7}"/>
              </a:ext>
            </a:extLst>
          </p:cNvPr>
          <p:cNvSpPr>
            <a:spLocks/>
          </p:cNvSpPr>
          <p:nvPr/>
        </p:nvSpPr>
        <p:spPr bwMode="auto">
          <a:xfrm>
            <a:off x="7726447" y="6199984"/>
            <a:ext cx="573975" cy="211740"/>
          </a:xfrm>
          <a:custGeom>
            <a:avLst/>
            <a:gdLst>
              <a:gd name="G0" fmla="+- 19788 0 0"/>
              <a:gd name="G1" fmla="+- 16996 0 0"/>
              <a:gd name="G2" fmla="+- 21600 0 0"/>
              <a:gd name="T0" fmla="*/ 33117 w 41388"/>
              <a:gd name="T1" fmla="*/ 0 h 38596"/>
              <a:gd name="T2" fmla="*/ 0 w 41388"/>
              <a:gd name="T3" fmla="*/ 25653 h 38596"/>
              <a:gd name="T4" fmla="*/ 19788 w 41388"/>
              <a:gd name="T5" fmla="*/ 16996 h 38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88" h="38596" fill="none" extrusionOk="0">
                <a:moveTo>
                  <a:pt x="33117" y="-1"/>
                </a:moveTo>
                <a:cubicBezTo>
                  <a:pt x="38338" y="4093"/>
                  <a:pt x="41388" y="10360"/>
                  <a:pt x="41388" y="16996"/>
                </a:cubicBezTo>
                <a:cubicBezTo>
                  <a:pt x="41388" y="28925"/>
                  <a:pt x="31717" y="38596"/>
                  <a:pt x="19788" y="38596"/>
                </a:cubicBezTo>
                <a:cubicBezTo>
                  <a:pt x="11206" y="38596"/>
                  <a:pt x="3438" y="33515"/>
                  <a:pt x="-2" y="25653"/>
                </a:cubicBezTo>
              </a:path>
              <a:path w="41388" h="38596" stroke="0" extrusionOk="0">
                <a:moveTo>
                  <a:pt x="33117" y="-1"/>
                </a:moveTo>
                <a:cubicBezTo>
                  <a:pt x="38338" y="4093"/>
                  <a:pt x="41388" y="10360"/>
                  <a:pt x="41388" y="16996"/>
                </a:cubicBezTo>
                <a:cubicBezTo>
                  <a:pt x="41388" y="28925"/>
                  <a:pt x="31717" y="38596"/>
                  <a:pt x="19788" y="38596"/>
                </a:cubicBezTo>
                <a:cubicBezTo>
                  <a:pt x="11206" y="38596"/>
                  <a:pt x="3438" y="33515"/>
                  <a:pt x="-2" y="25653"/>
                </a:cubicBezTo>
                <a:lnTo>
                  <a:pt x="19788" y="1699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177" name="AutoShape 25">
            <a:extLst>
              <a:ext uri="{FF2B5EF4-FFF2-40B4-BE49-F238E27FC236}">
                <a16:creationId xmlns:a16="http://schemas.microsoft.com/office/drawing/2014/main" id="{413BBC6F-49DD-7C4B-A483-E42B4564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2708883"/>
            <a:ext cx="120745" cy="1023707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78" name="Group 26">
            <a:extLst>
              <a:ext uri="{FF2B5EF4-FFF2-40B4-BE49-F238E27FC236}">
                <a16:creationId xmlns:a16="http://schemas.microsoft.com/office/drawing/2014/main" id="{74D1BA87-E6C2-274E-AB71-F8B641326C9B}"/>
              </a:ext>
            </a:extLst>
          </p:cNvPr>
          <p:cNvGrpSpPr>
            <a:grpSpLocks/>
          </p:cNvGrpSpPr>
          <p:nvPr/>
        </p:nvGrpSpPr>
        <p:grpSpPr bwMode="auto">
          <a:xfrm>
            <a:off x="6853235" y="2393897"/>
            <a:ext cx="2320400" cy="944959"/>
            <a:chOff x="3703" y="1440"/>
            <a:chExt cx="1326" cy="540"/>
          </a:xfrm>
        </p:grpSpPr>
        <p:sp>
          <p:nvSpPr>
            <p:cNvPr id="49179" name="Oval 27">
              <a:extLst>
                <a:ext uri="{FF2B5EF4-FFF2-40B4-BE49-F238E27FC236}">
                  <a16:creationId xmlns:a16="http://schemas.microsoft.com/office/drawing/2014/main" id="{CC41E770-668E-6046-83A5-BD51ED57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440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80" name="Oval 28">
              <a:extLst>
                <a:ext uri="{FF2B5EF4-FFF2-40B4-BE49-F238E27FC236}">
                  <a16:creationId xmlns:a16="http://schemas.microsoft.com/office/drawing/2014/main" id="{B3D1C268-A420-1749-9286-213C4C2C2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533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81" name="AutoShape 29">
              <a:extLst>
                <a:ext uri="{FF2B5EF4-FFF2-40B4-BE49-F238E27FC236}">
                  <a16:creationId xmlns:a16="http://schemas.microsoft.com/office/drawing/2014/main" id="{3BDA1993-C161-9F48-B7F7-02EBDA43DB97}"/>
                </a:ext>
              </a:extLst>
            </p:cNvPr>
            <p:cNvCxnSpPr>
              <a:cxnSpLocks noChangeShapeType="1"/>
              <a:stCxn id="49180" idx="1"/>
              <a:endCxn id="49180" idx="5"/>
            </p:cNvCxnSpPr>
            <p:nvPr/>
          </p:nvCxnSpPr>
          <p:spPr bwMode="auto">
            <a:xfrm>
              <a:off x="4059" y="1585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2" name="AutoShape 30">
              <a:extLst>
                <a:ext uri="{FF2B5EF4-FFF2-40B4-BE49-F238E27FC236}">
                  <a16:creationId xmlns:a16="http://schemas.microsoft.com/office/drawing/2014/main" id="{6971619F-E844-ED4E-A076-FD19FF490D35}"/>
                </a:ext>
              </a:extLst>
            </p:cNvPr>
            <p:cNvCxnSpPr>
              <a:cxnSpLocks noChangeShapeType="1"/>
              <a:stCxn id="49180" idx="2"/>
              <a:endCxn id="49180" idx="6"/>
            </p:cNvCxnSpPr>
            <p:nvPr/>
          </p:nvCxnSpPr>
          <p:spPr bwMode="auto">
            <a:xfrm>
              <a:off x="3932" y="1710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3" name="AutoShape 31">
              <a:extLst>
                <a:ext uri="{FF2B5EF4-FFF2-40B4-BE49-F238E27FC236}">
                  <a16:creationId xmlns:a16="http://schemas.microsoft.com/office/drawing/2014/main" id="{B22900F0-43CC-D345-A0BC-AC69F7BBBC22}"/>
                </a:ext>
              </a:extLst>
            </p:cNvPr>
            <p:cNvCxnSpPr>
              <a:cxnSpLocks noChangeShapeType="1"/>
              <a:stCxn id="49180" idx="0"/>
              <a:endCxn id="49180" idx="4"/>
            </p:cNvCxnSpPr>
            <p:nvPr/>
          </p:nvCxnSpPr>
          <p:spPr bwMode="auto">
            <a:xfrm>
              <a:off x="4366" y="1533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4" name="AutoShape 32">
              <a:extLst>
                <a:ext uri="{FF2B5EF4-FFF2-40B4-BE49-F238E27FC236}">
                  <a16:creationId xmlns:a16="http://schemas.microsoft.com/office/drawing/2014/main" id="{91CFEE10-5DDB-1A4C-8942-7E753F78066D}"/>
                </a:ext>
              </a:extLst>
            </p:cNvPr>
            <p:cNvCxnSpPr>
              <a:cxnSpLocks noChangeShapeType="1"/>
              <a:stCxn id="49180" idx="3"/>
              <a:endCxn id="49180" idx="7"/>
            </p:cNvCxnSpPr>
            <p:nvPr/>
          </p:nvCxnSpPr>
          <p:spPr bwMode="auto">
            <a:xfrm flipV="1">
              <a:off x="4059" y="1585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5" name="Oval 33">
              <a:extLst>
                <a:ext uri="{FF2B5EF4-FFF2-40B4-BE49-F238E27FC236}">
                  <a16:creationId xmlns:a16="http://schemas.microsoft.com/office/drawing/2014/main" id="{0829A282-D20D-9344-B5C7-7C313E8E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589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86" name="Oval 34">
              <a:extLst>
                <a:ext uri="{FF2B5EF4-FFF2-40B4-BE49-F238E27FC236}">
                  <a16:creationId xmlns:a16="http://schemas.microsoft.com/office/drawing/2014/main" id="{84E97FF6-02FD-DE4B-BA96-E0753806D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663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87" name="AutoShape 35">
            <a:extLst>
              <a:ext uri="{FF2B5EF4-FFF2-40B4-BE49-F238E27FC236}">
                <a16:creationId xmlns:a16="http://schemas.microsoft.com/office/drawing/2014/main" id="{24C9D088-D432-F546-99E1-0794FFAF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1842672"/>
            <a:ext cx="120745" cy="1023705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188" name="Text Box 36">
            <a:extLst>
              <a:ext uri="{FF2B5EF4-FFF2-40B4-BE49-F238E27FC236}">
                <a16:creationId xmlns:a16="http://schemas.microsoft.com/office/drawing/2014/main" id="{CD697CE0-F522-C743-A965-298FB031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824" y="1916887"/>
            <a:ext cx="9251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sector</a:t>
            </a: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C0A07B5-B02E-4040-BB39-78C1D4A5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241" y="2157657"/>
            <a:ext cx="778717" cy="607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49190" name="AutoShape 38">
            <a:extLst>
              <a:ext uri="{FF2B5EF4-FFF2-40B4-BE49-F238E27FC236}">
                <a16:creationId xmlns:a16="http://schemas.microsoft.com/office/drawing/2014/main" id="{E520C7AF-41AD-E24A-8DDB-D35859DAB28E}"/>
              </a:ext>
            </a:extLst>
          </p:cNvPr>
          <p:cNvCxnSpPr>
            <a:cxnSpLocks noChangeShapeType="1"/>
            <a:stCxn id="49180" idx="2"/>
          </p:cNvCxnSpPr>
          <p:nvPr/>
        </p:nvCxnSpPr>
        <p:spPr bwMode="auto">
          <a:xfrm>
            <a:off x="7253967" y="2866377"/>
            <a:ext cx="0" cy="21261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1" name="AutoShape 39">
            <a:extLst>
              <a:ext uri="{FF2B5EF4-FFF2-40B4-BE49-F238E27FC236}">
                <a16:creationId xmlns:a16="http://schemas.microsoft.com/office/drawing/2014/main" id="{A3437FC6-2003-B640-A984-04EF9049BED1}"/>
              </a:ext>
            </a:extLst>
          </p:cNvPr>
          <p:cNvCxnSpPr>
            <a:cxnSpLocks noChangeShapeType="1"/>
            <a:stCxn id="49180" idx="6"/>
          </p:cNvCxnSpPr>
          <p:nvPr/>
        </p:nvCxnSpPr>
        <p:spPr bwMode="auto">
          <a:xfrm>
            <a:off x="8772902" y="2866377"/>
            <a:ext cx="0" cy="21261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2" name="AutoShape 40">
            <a:extLst>
              <a:ext uri="{FF2B5EF4-FFF2-40B4-BE49-F238E27FC236}">
                <a16:creationId xmlns:a16="http://schemas.microsoft.com/office/drawing/2014/main" id="{EA2B693F-2E78-A441-BC18-500433817CCA}"/>
              </a:ext>
            </a:extLst>
          </p:cNvPr>
          <p:cNvCxnSpPr>
            <a:cxnSpLocks noChangeShapeType="1"/>
            <a:stCxn id="49180" idx="3"/>
          </p:cNvCxnSpPr>
          <p:nvPr/>
        </p:nvCxnSpPr>
        <p:spPr bwMode="auto">
          <a:xfrm>
            <a:off x="7476207" y="3085117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3" name="AutoShape 41">
            <a:extLst>
              <a:ext uri="{FF2B5EF4-FFF2-40B4-BE49-F238E27FC236}">
                <a16:creationId xmlns:a16="http://schemas.microsoft.com/office/drawing/2014/main" id="{6C5D7494-0A00-FF4E-9D4C-44166E62C245}"/>
              </a:ext>
            </a:extLst>
          </p:cNvPr>
          <p:cNvCxnSpPr>
            <a:cxnSpLocks noChangeShapeType="1"/>
            <a:stCxn id="49180" idx="5"/>
          </p:cNvCxnSpPr>
          <p:nvPr/>
        </p:nvCxnSpPr>
        <p:spPr bwMode="auto">
          <a:xfrm>
            <a:off x="8550661" y="3085117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C339636C-5E78-F247-842B-A89C42F3FF5A}"/>
              </a:ext>
            </a:extLst>
          </p:cNvPr>
          <p:cNvCxnSpPr>
            <a:cxnSpLocks noChangeShapeType="1"/>
            <a:stCxn id="49180" idx="4"/>
          </p:cNvCxnSpPr>
          <p:nvPr/>
        </p:nvCxnSpPr>
        <p:spPr bwMode="auto">
          <a:xfrm>
            <a:off x="8013435" y="3176114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5" name="Text Box 43">
            <a:extLst>
              <a:ext uri="{FF2B5EF4-FFF2-40B4-BE49-F238E27FC236}">
                <a16:creationId xmlns:a16="http://schemas.microsoft.com/office/drawing/2014/main" id="{5D2A2283-FD42-C743-9F48-81574C34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522" y="4121792"/>
            <a:ext cx="11174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cylinder</a:t>
            </a:r>
          </a:p>
        </p:txBody>
      </p: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EEE4B4F4-8754-714B-9261-243B19057945}"/>
              </a:ext>
            </a:extLst>
          </p:cNvPr>
          <p:cNvCxnSpPr>
            <a:cxnSpLocks noChangeShapeType="1"/>
            <a:stCxn id="49195" idx="3"/>
          </p:cNvCxnSpPr>
          <p:nvPr/>
        </p:nvCxnSpPr>
        <p:spPr bwMode="auto">
          <a:xfrm flipV="1">
            <a:off x="6768002" y="4325816"/>
            <a:ext cx="492966" cy="52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7" name="Text Box 45">
            <a:extLst>
              <a:ext uri="{FF2B5EF4-FFF2-40B4-BE49-F238E27FC236}">
                <a16:creationId xmlns:a16="http://schemas.microsoft.com/office/drawing/2014/main" id="{1F842FC6-67D0-834D-B99C-A7F05CC8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738" y="3063087"/>
            <a:ext cx="939548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platter</a:t>
            </a:r>
          </a:p>
        </p:txBody>
      </p: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833C6DA2-37DC-0C4C-A1B2-F730A1676943}"/>
              </a:ext>
            </a:extLst>
          </p:cNvPr>
          <p:cNvCxnSpPr>
            <a:cxnSpLocks noChangeShapeType="1"/>
            <a:stCxn id="49197" idx="3"/>
            <a:endCxn id="49179" idx="3"/>
          </p:cNvCxnSpPr>
          <p:nvPr/>
        </p:nvCxnSpPr>
        <p:spPr bwMode="auto">
          <a:xfrm flipV="1">
            <a:off x="6684286" y="3200470"/>
            <a:ext cx="508764" cy="7188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Text Box 47">
            <a:extLst>
              <a:ext uri="{FF2B5EF4-FFF2-40B4-BE49-F238E27FC236}">
                <a16:creationId xmlns:a16="http://schemas.microsoft.com/office/drawing/2014/main" id="{0B110014-C63F-2D46-846D-F5A548EA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929" y="6254950"/>
            <a:ext cx="104214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spindle</a:t>
            </a: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AA3CF14D-673F-184F-8892-70A45C3C5067}"/>
              </a:ext>
            </a:extLst>
          </p:cNvPr>
          <p:cNvCxnSpPr>
            <a:cxnSpLocks noChangeShapeType="1"/>
            <a:stCxn id="49199" idx="3"/>
            <a:endCxn id="49156" idx="2"/>
          </p:cNvCxnSpPr>
          <p:nvPr/>
        </p:nvCxnSpPr>
        <p:spPr bwMode="auto">
          <a:xfrm flipV="1">
            <a:off x="7040069" y="5819376"/>
            <a:ext cx="912118" cy="64484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78EE9982-9679-924A-9BE8-BC38993E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246" y="3567066"/>
            <a:ext cx="77604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track</a:t>
            </a:r>
          </a:p>
        </p:txBody>
      </p:sp>
      <p:cxnSp>
        <p:nvCxnSpPr>
          <p:cNvPr id="49202" name="AutoShape 50">
            <a:extLst>
              <a:ext uri="{FF2B5EF4-FFF2-40B4-BE49-F238E27FC236}">
                <a16:creationId xmlns:a16="http://schemas.microsoft.com/office/drawing/2014/main" id="{2F573139-9299-D34D-9E67-499F21174F65}"/>
              </a:ext>
            </a:extLst>
          </p:cNvPr>
          <p:cNvCxnSpPr>
            <a:cxnSpLocks noChangeShapeType="1"/>
            <a:stCxn id="49201" idx="3"/>
            <a:endCxn id="49169" idx="2"/>
          </p:cNvCxnSpPr>
          <p:nvPr/>
        </p:nvCxnSpPr>
        <p:spPr bwMode="auto">
          <a:xfrm>
            <a:off x="6520287" y="3776338"/>
            <a:ext cx="721432" cy="139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3" name="AutoShape 51">
            <a:extLst>
              <a:ext uri="{FF2B5EF4-FFF2-40B4-BE49-F238E27FC236}">
                <a16:creationId xmlns:a16="http://schemas.microsoft.com/office/drawing/2014/main" id="{AF076157-8C08-2947-A88C-BD4B31DD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121" y="1763924"/>
            <a:ext cx="241490" cy="4567304"/>
          </a:xfrm>
          <a:prstGeom prst="can">
            <a:avLst>
              <a:gd name="adj" fmla="val 61818"/>
            </a:avLst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204" name="Group 52">
            <a:extLst>
              <a:ext uri="{FF2B5EF4-FFF2-40B4-BE49-F238E27FC236}">
                <a16:creationId xmlns:a16="http://schemas.microsoft.com/office/drawing/2014/main" id="{D8E358F5-1BB5-2F40-BE2C-D2BF2DC0CE62}"/>
              </a:ext>
            </a:extLst>
          </p:cNvPr>
          <p:cNvGrpSpPr>
            <a:grpSpLocks/>
          </p:cNvGrpSpPr>
          <p:nvPr/>
        </p:nvGrpSpPr>
        <p:grpSpPr bwMode="auto">
          <a:xfrm>
            <a:off x="8452666" y="2945123"/>
            <a:ext cx="1039455" cy="160993"/>
            <a:chOff x="4617" y="1755"/>
            <a:chExt cx="594" cy="92"/>
          </a:xfrm>
        </p:grpSpPr>
        <p:sp>
          <p:nvSpPr>
            <p:cNvPr id="49205" name="AutoShape 53">
              <a:extLst>
                <a:ext uri="{FF2B5EF4-FFF2-40B4-BE49-F238E27FC236}">
                  <a16:creationId xmlns:a16="http://schemas.microsoft.com/office/drawing/2014/main" id="{353051D0-1CA8-194E-8C7C-C663CF628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06" name="Rectangle 54">
              <a:extLst>
                <a:ext uri="{FF2B5EF4-FFF2-40B4-BE49-F238E27FC236}">
                  <a16:creationId xmlns:a16="http://schemas.microsoft.com/office/drawing/2014/main" id="{5D5D9373-A4A0-1A49-8C1B-8F304E939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207" name="Text Box 55">
            <a:extLst>
              <a:ext uri="{FF2B5EF4-FFF2-40B4-BE49-F238E27FC236}">
                <a16:creationId xmlns:a16="http://schemas.microsoft.com/office/drawing/2014/main" id="{AC87B75D-8430-D642-B5AE-55BE7F94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977" y="1444407"/>
            <a:ext cx="78886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head</a:t>
            </a: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7A3EAFC2-BBCC-514A-96F6-C27ADF0B6CC5}"/>
              </a:ext>
            </a:extLst>
          </p:cNvPr>
          <p:cNvCxnSpPr>
            <a:cxnSpLocks noChangeShapeType="1"/>
            <a:stCxn id="49207" idx="2"/>
            <a:endCxn id="49206" idx="0"/>
          </p:cNvCxnSpPr>
          <p:nvPr/>
        </p:nvCxnSpPr>
        <p:spPr bwMode="auto">
          <a:xfrm flipH="1">
            <a:off x="8532288" y="1862950"/>
            <a:ext cx="62122" cy="1085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9" name="Text Box 57">
            <a:extLst>
              <a:ext uri="{FF2B5EF4-FFF2-40B4-BE49-F238E27FC236}">
                <a16:creationId xmlns:a16="http://schemas.microsoft.com/office/drawing/2014/main" id="{2A9B9616-8E21-C547-B731-540CAA44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87" y="6484190"/>
            <a:ext cx="1200448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actuator</a:t>
            </a:r>
          </a:p>
        </p:txBody>
      </p: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3D6328DA-99DE-0C41-B4B3-88A7611FAC5A}"/>
              </a:ext>
            </a:extLst>
          </p:cNvPr>
          <p:cNvCxnSpPr>
            <a:cxnSpLocks noChangeShapeType="1"/>
            <a:stCxn id="49209" idx="3"/>
            <a:endCxn id="49203" idx="3"/>
          </p:cNvCxnSpPr>
          <p:nvPr/>
        </p:nvCxnSpPr>
        <p:spPr bwMode="auto">
          <a:xfrm flipV="1">
            <a:off x="9173635" y="6331228"/>
            <a:ext cx="439231" cy="3622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211" name="Group 59">
            <a:extLst>
              <a:ext uri="{FF2B5EF4-FFF2-40B4-BE49-F238E27FC236}">
                <a16:creationId xmlns:a16="http://schemas.microsoft.com/office/drawing/2014/main" id="{DF409497-E859-9A47-BDA7-8F133772B015}"/>
              </a:ext>
            </a:extLst>
          </p:cNvPr>
          <p:cNvGrpSpPr>
            <a:grpSpLocks/>
          </p:cNvGrpSpPr>
          <p:nvPr/>
        </p:nvGrpSpPr>
        <p:grpSpPr bwMode="auto">
          <a:xfrm>
            <a:off x="8436917" y="3821835"/>
            <a:ext cx="1039455" cy="160993"/>
            <a:chOff x="4617" y="1755"/>
            <a:chExt cx="594" cy="92"/>
          </a:xfrm>
        </p:grpSpPr>
        <p:sp>
          <p:nvSpPr>
            <p:cNvPr id="49212" name="AutoShape 60">
              <a:extLst>
                <a:ext uri="{FF2B5EF4-FFF2-40B4-BE49-F238E27FC236}">
                  <a16:creationId xmlns:a16="http://schemas.microsoft.com/office/drawing/2014/main" id="{810CFAE3-82FF-024A-99E9-241C9E5160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13" name="Rectangle 61">
              <a:extLst>
                <a:ext uri="{FF2B5EF4-FFF2-40B4-BE49-F238E27FC236}">
                  <a16:creationId xmlns:a16="http://schemas.microsoft.com/office/drawing/2014/main" id="{A0710496-85DB-DC4F-8412-B5294B28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grpSp>
        <p:nvGrpSpPr>
          <p:cNvPr id="49214" name="Group 62">
            <a:extLst>
              <a:ext uri="{FF2B5EF4-FFF2-40B4-BE49-F238E27FC236}">
                <a16:creationId xmlns:a16="http://schemas.microsoft.com/office/drawing/2014/main" id="{FEAB503E-628B-0747-A1A4-A37FD94A3500}"/>
              </a:ext>
            </a:extLst>
          </p:cNvPr>
          <p:cNvGrpSpPr>
            <a:grpSpLocks/>
          </p:cNvGrpSpPr>
          <p:nvPr/>
        </p:nvGrpSpPr>
        <p:grpSpPr bwMode="auto">
          <a:xfrm>
            <a:off x="8436917" y="5081781"/>
            <a:ext cx="1039455" cy="160993"/>
            <a:chOff x="4617" y="1755"/>
            <a:chExt cx="594" cy="92"/>
          </a:xfrm>
        </p:grpSpPr>
        <p:sp>
          <p:nvSpPr>
            <p:cNvPr id="49215" name="AutoShape 63">
              <a:extLst>
                <a:ext uri="{FF2B5EF4-FFF2-40B4-BE49-F238E27FC236}">
                  <a16:creationId xmlns:a16="http://schemas.microsoft.com/office/drawing/2014/main" id="{8C6B54F7-9A12-0043-9668-C4683FD69A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16" name="Rectangle 64">
              <a:extLst>
                <a:ext uri="{FF2B5EF4-FFF2-40B4-BE49-F238E27FC236}">
                  <a16:creationId xmlns:a16="http://schemas.microsoft.com/office/drawing/2014/main" id="{C5741F32-0D0C-9E46-994B-826BEFB08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217" name="AutoShape 65">
            <a:extLst>
              <a:ext uri="{FF2B5EF4-FFF2-40B4-BE49-F238E27FC236}">
                <a16:creationId xmlns:a16="http://schemas.microsoft.com/office/drawing/2014/main" id="{E6C8B380-6B90-9F41-9BE0-465EC9C2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866" y="1553933"/>
            <a:ext cx="251989" cy="503978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218" name="AutoShape 66">
            <a:extLst>
              <a:ext uri="{FF2B5EF4-FFF2-40B4-BE49-F238E27FC236}">
                <a16:creationId xmlns:a16="http://schemas.microsoft.com/office/drawing/2014/main" id="{DEDF8C3D-0FF1-CE46-A444-A5E578A0C33B}"/>
              </a:ext>
            </a:extLst>
          </p:cNvPr>
          <p:cNvSpPr>
            <a:spLocks noChangeArrowheads="1"/>
          </p:cNvSpPr>
          <p:nvPr/>
        </p:nvSpPr>
        <p:spPr bwMode="auto">
          <a:xfrm rot="2231345">
            <a:off x="8856899" y="2477893"/>
            <a:ext cx="251989" cy="503978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219" name="Text Box 67">
            <a:extLst>
              <a:ext uri="{FF2B5EF4-FFF2-40B4-BE49-F238E27FC236}">
                <a16:creationId xmlns:a16="http://schemas.microsoft.com/office/drawing/2014/main" id="{C02B7B22-B140-B442-80EA-06F38A39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841" y="5204995"/>
            <a:ext cx="120885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surfaces</a:t>
            </a:r>
          </a:p>
        </p:txBody>
      </p:sp>
      <p:cxnSp>
        <p:nvCxnSpPr>
          <p:cNvPr id="49220" name="AutoShape 68">
            <a:extLst>
              <a:ext uri="{FF2B5EF4-FFF2-40B4-BE49-F238E27FC236}">
                <a16:creationId xmlns:a16="http://schemas.microsoft.com/office/drawing/2014/main" id="{FB42FCE6-E854-5F40-8713-2465E3786F24}"/>
              </a:ext>
            </a:extLst>
          </p:cNvPr>
          <p:cNvCxnSpPr>
            <a:cxnSpLocks noChangeShapeType="1"/>
            <a:stCxn id="49219" idx="0"/>
            <a:endCxn id="49158" idx="1"/>
          </p:cNvCxnSpPr>
          <p:nvPr/>
        </p:nvCxnSpPr>
        <p:spPr bwMode="auto">
          <a:xfrm rot="5400000" flipH="1" flipV="1">
            <a:off x="6384131" y="4408325"/>
            <a:ext cx="488806" cy="1104534"/>
          </a:xfrm>
          <a:prstGeom prst="curvedConnector3">
            <a:avLst>
              <a:gd name="adj1" fmla="val 17507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388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10D1-84C7-4E77-A12D-020592FD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Disks, cylinders, cylinder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4CC0-6C7E-4649-865B-B5F66B01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83D96-5185-4569-9E6F-8582049A63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5E85B-11AD-4FA6-B48F-ED055FDF3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61F2B-7F0A-4820-8AD1-878F8055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7" y="1119673"/>
            <a:ext cx="8824529" cy="58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F78D-E25D-4963-AEC8-747F6FD4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5F68-DD0A-4EDB-B16A-0D02E7B4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F1E2-70FE-4B37-AF1C-00D0ECA9AA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6578B-5826-4E15-B248-904B178359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270D7-A120-41D1-A8F0-52D0FDA8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295949"/>
            <a:ext cx="8904968" cy="59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>
            <a:extLst>
              <a:ext uri="{FF2B5EF4-FFF2-40B4-BE49-F238E27FC236}">
                <a16:creationId xmlns:a16="http://schemas.microsoft.com/office/drawing/2014/main" id="{0D9F033F-F134-F54C-8D84-C5042150E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disk request?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7A4A2B5-D9D8-1543-9E8C-3AF1E8C73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Time required to read or write a disk block determined by 3 factors</a:t>
            </a:r>
          </a:p>
          <a:p>
            <a:pPr lvl="1"/>
            <a:r>
              <a:rPr lang="en-US" altLang="en-US"/>
              <a:t>Seek time</a:t>
            </a:r>
          </a:p>
          <a:p>
            <a:pPr lvl="1"/>
            <a:r>
              <a:rPr lang="en-US" altLang="en-US"/>
              <a:t>Rotational delay</a:t>
            </a:r>
          </a:p>
          <a:p>
            <a:pPr lvl="2"/>
            <a:r>
              <a:rPr lang="en-US" altLang="en-US"/>
              <a:t>Average delay = 1/2 rotation time</a:t>
            </a:r>
          </a:p>
          <a:p>
            <a:pPr lvl="2"/>
            <a:r>
              <a:rPr lang="en-US" altLang="en-US"/>
              <a:t>Example: rotate in 10ms, average rotation delay = 5ms</a:t>
            </a:r>
          </a:p>
          <a:p>
            <a:pPr lvl="1"/>
            <a:r>
              <a:rPr lang="en-US" altLang="en-US"/>
              <a:t>Actual transfer time</a:t>
            </a:r>
          </a:p>
          <a:p>
            <a:pPr lvl="2"/>
            <a:r>
              <a:rPr lang="en-US" altLang="en-US"/>
              <a:t>Transfer time = time to rotate over sector</a:t>
            </a:r>
          </a:p>
          <a:p>
            <a:pPr lvl="2"/>
            <a:r>
              <a:rPr lang="en-US" altLang="en-US"/>
              <a:t>Example: rotate in 10ms, 200 sectors/track =&gt; 10/200 ms = 0.05ms transfer time per sector</a:t>
            </a:r>
          </a:p>
          <a:p>
            <a:r>
              <a:rPr lang="en-US" altLang="en-US"/>
              <a:t>Seek time dominates, with rotation time close</a:t>
            </a:r>
          </a:p>
          <a:p>
            <a:r>
              <a:rPr lang="en-US" altLang="en-US"/>
              <a:t>Error checking is done by controllers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196E2-8423-6D4A-B610-E91400F7D3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F283-2E51-EA4B-88E9-C92697B162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E9690A8-EB14-B94A-867C-2CD1EF13C07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4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8B04E9E-FB8D-FF40-86D9-E3D3BC7BF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drive specifics</a:t>
            </a:r>
          </a:p>
        </p:txBody>
      </p:sp>
      <p:graphicFrame>
        <p:nvGraphicFramePr>
          <p:cNvPr id="50252" name="Group 76">
            <a:extLst>
              <a:ext uri="{FF2B5EF4-FFF2-40B4-BE49-F238E27FC236}">
                <a16:creationId xmlns:a16="http://schemas.microsoft.com/office/drawing/2014/main" id="{A839B2A5-CECD-9A4B-A877-834A683F79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776288"/>
          <a:ext cx="10096499" cy="4898337"/>
        </p:xfrm>
        <a:graphic>
          <a:graphicData uri="http://schemas.openxmlformats.org/drawingml/2006/table">
            <a:tbl>
              <a:tblPr/>
              <a:tblGrid>
                <a:gridCol w="3548770">
                  <a:extLst>
                    <a:ext uri="{9D8B030D-6E8A-4147-A177-3AD203B41FA5}">
                      <a16:colId xmlns:a16="http://schemas.microsoft.com/office/drawing/2014/main" val="1419304632"/>
                    </a:ext>
                  </a:extLst>
                </a:gridCol>
                <a:gridCol w="3511282">
                  <a:extLst>
                    <a:ext uri="{9D8B030D-6E8A-4147-A177-3AD203B41FA5}">
                      <a16:colId xmlns:a16="http://schemas.microsoft.com/office/drawing/2014/main" val="3059913922"/>
                    </a:ext>
                  </a:extLst>
                </a:gridCol>
                <a:gridCol w="3036447">
                  <a:extLst>
                    <a:ext uri="{9D8B030D-6E8A-4147-A177-3AD203B41FA5}">
                      <a16:colId xmlns:a16="http://schemas.microsoft.com/office/drawing/2014/main" val="2397099520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IBM 360KB floppy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WD 18GB HD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7801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Cylinders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40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10601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60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Tracks per cylinder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817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Sectors per track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9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281 (average)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10971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Sectors per disk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720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35742000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Bytes per sector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46745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Capacity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360 KB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18.3 GB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86156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Seek time (minimum)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0.8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273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Seek time (average)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77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6.9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98632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Rotation time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200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8.33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5260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Spinup time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250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 sec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328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Sector transfer time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22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17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2" charset="2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716282"/>
                  </a:ext>
                </a:extLst>
              </a:tr>
            </a:tbl>
          </a:graphicData>
        </a:graphic>
      </p:graphicFrame>
      <p:sp>
        <p:nvSpPr>
          <p:cNvPr id="57" name="Footer Placeholder 3">
            <a:extLst>
              <a:ext uri="{FF2B5EF4-FFF2-40B4-BE49-F238E27FC236}">
                <a16:creationId xmlns:a16="http://schemas.microsoft.com/office/drawing/2014/main" id="{E3CD4DDE-0B90-1A46-A7CE-002980B779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8B0B9FD0-F70F-644D-9C9F-0B6A20D6B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7CA662DB-EEFD-4E40-A94B-A4E972BFDBF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04FE8-F949-4E3B-8F43-9EAAA019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" y="5861811"/>
            <a:ext cx="3392178" cy="15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EB213CC-89FE-7B40-99B4-F7D70A509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a disk sector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5F249CF-649D-0843-A449-0DBEA31D3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Preamble contains information about the sector</a:t>
            </a:r>
          </a:p>
          <a:p>
            <a:pPr lvl="1"/>
            <a:r>
              <a:rPr lang="en-US" altLang="en-US"/>
              <a:t>Sector number &amp; location information</a:t>
            </a:r>
          </a:p>
          <a:p>
            <a:r>
              <a:rPr lang="en-US" altLang="en-US"/>
              <a:t>Data is usually 256, 512, or 1024 bytes</a:t>
            </a:r>
          </a:p>
          <a:p>
            <a:r>
              <a:rPr lang="en-US" altLang="en-US"/>
              <a:t>ECC (Error Correcting Code) is used to detect &amp; correct minor errors in the data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5FC20C-D0B9-514E-8657-369F1D5BDD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83EF014-A814-BE4B-AFC9-FF2504534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4242092-1A7D-3348-9D0C-4839DD127A3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CF6542C8-40CA-6F41-8DD6-ABEDE156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66" y="4340718"/>
            <a:ext cx="1259946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Preamble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8C8E0423-3932-974E-838D-C9FBE08F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2" y="4340718"/>
            <a:ext cx="5627758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30B6A3CF-909C-5945-B5EE-C20FAE8A0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70" y="4340718"/>
            <a:ext cx="1427939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939FE-E967-4C4B-BD3C-95DECE04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40" y="5243568"/>
            <a:ext cx="3743797" cy="17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0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140D-2FF5-4B3F-AE51-930651AC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Parity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E008-1DF1-4090-9875-2A053F1E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858E6-0B98-4FFE-B755-1AEB83E9F0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B093-7A73-4864-98AB-3BEBED1AC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7DCD0-EB96-4B76-9583-A7A16257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961388"/>
            <a:ext cx="8824103" cy="58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9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10: due on 4/11</a:t>
            </a:r>
          </a:p>
          <a:p>
            <a:pPr lvl="1"/>
            <a:r>
              <a:rPr lang="en-US" dirty="0"/>
              <a:t>Project 3: due on 4/11</a:t>
            </a:r>
          </a:p>
          <a:p>
            <a:pPr lvl="1"/>
            <a:r>
              <a:rPr lang="en-US" dirty="0"/>
              <a:t>Lab 4: due on 4/15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C4E8-4522-4FA8-8A99-21F56B0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2D16-6146-4A66-A464-71EB1F35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D4FC7-5938-412B-A5CA-7D5E120CD1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B90AC-17C5-4E55-B50B-59C4DF9A3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7A5D2-F34B-4564-AE11-783C8A65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8" y="1184264"/>
            <a:ext cx="8606388" cy="57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0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E8EB-3B66-4A1B-BE10-8C9152A3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B644-C414-4F57-B2D5-D9D3E6E0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A81B1-4760-47CF-A223-4DAF57C71C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FE3DA-DDE0-4A49-989B-42BCC1C78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5AF0B-DAEE-40AF-AA17-407DC59E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2" y="879392"/>
            <a:ext cx="9147564" cy="60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2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9A4A7E4-A7BD-E541-B072-DB13137B6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good disks go bad…</a:t>
            </a:r>
          </a:p>
        </p:txBody>
      </p:sp>
      <p:pic>
        <p:nvPicPr>
          <p:cNvPr id="71685" name="Picture 5" descr="5-29">
            <a:extLst>
              <a:ext uri="{FF2B5EF4-FFF2-40B4-BE49-F238E27FC236}">
                <a16:creationId xmlns:a16="http://schemas.microsoft.com/office/drawing/2014/main" id="{9879E858-3D7E-4340-A1E4-08C1D88BC8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4" y="3892640"/>
            <a:ext cx="9601200" cy="32512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5427-8293-0949-B328-C508B2E87D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E0D0-DF8C-704C-8E14-1AC23E6AFE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784F79D4-0A61-BC49-9037-F1E8387285D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A3D699D-BA7C-6640-B6A3-EDEF532F5A9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38188"/>
            <a:ext cx="8948738" cy="2646362"/>
          </a:xfrm>
        </p:spPr>
        <p:txBody>
          <a:bodyPr/>
          <a:lstStyle/>
          <a:p>
            <a:r>
              <a:rPr lang="en-US" altLang="en-US" sz="2646"/>
              <a:t>Disks have defects</a:t>
            </a:r>
          </a:p>
          <a:p>
            <a:pPr lvl="1"/>
            <a:r>
              <a:rPr lang="en-US" altLang="en-US" sz="2205"/>
              <a:t>In 3M+ sectors, this isn’t surprising!</a:t>
            </a:r>
          </a:p>
          <a:p>
            <a:r>
              <a:rPr lang="en-US" altLang="en-US" sz="2646"/>
              <a:t>ECC helps with errors, but sometimes this isn’t enough</a:t>
            </a:r>
          </a:p>
          <a:p>
            <a:r>
              <a:rPr lang="en-US" altLang="en-US" sz="2646"/>
              <a:t>Disks keep spare sectors (normally unused) and remap bad sectors into these spares</a:t>
            </a:r>
          </a:p>
          <a:p>
            <a:pPr lvl="1"/>
            <a:r>
              <a:rPr lang="en-US" altLang="en-US" sz="2205"/>
              <a:t>If there’s time, the whole track could be reordered…</a:t>
            </a:r>
          </a:p>
        </p:txBody>
      </p:sp>
    </p:spTree>
    <p:extLst>
      <p:ext uri="{BB962C8B-B14F-4D97-AF65-F5344CB8AC3E}">
        <p14:creationId xmlns:p14="http://schemas.microsoft.com/office/powerpoint/2010/main" val="274415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4C935F7-1A20-1F46-AE93-901D50158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RAIDs, RAIDs, and more RAIDs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56621-1781-F744-811B-7FE263A5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Footer Placeholder 2">
            <a:extLst>
              <a:ext uri="{FF2B5EF4-FFF2-40B4-BE49-F238E27FC236}">
                <a16:creationId xmlns:a16="http://schemas.microsoft.com/office/drawing/2014/main" id="{8123B85F-39DB-7448-8FF8-7A346A38BB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AE17F9F1-0D10-0F42-A92D-FF5160587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7389BE5-7A30-8243-8B50-40B60DE2818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52" name="AutoShape 56">
            <a:extLst>
              <a:ext uri="{FF2B5EF4-FFF2-40B4-BE49-F238E27FC236}">
                <a16:creationId xmlns:a16="http://schemas.microsoft.com/office/drawing/2014/main" id="{41B306DB-B5BE-F94F-B88C-40C6E38C1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6" name="AutoShape 60">
            <a:extLst>
              <a:ext uri="{FF2B5EF4-FFF2-40B4-BE49-F238E27FC236}">
                <a16:creationId xmlns:a16="http://schemas.microsoft.com/office/drawing/2014/main" id="{DABF2C8A-EAA9-5347-9E84-F650C384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8" name="AutoShape 62" descr="Wide upward diagonal">
            <a:extLst>
              <a:ext uri="{FF2B5EF4-FFF2-40B4-BE49-F238E27FC236}">
                <a16:creationId xmlns:a16="http://schemas.microsoft.com/office/drawing/2014/main" id="{FAE69BDE-3619-F844-82E6-A274738C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6383725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2" name="AutoShape 6">
            <a:extLst>
              <a:ext uri="{FF2B5EF4-FFF2-40B4-BE49-F238E27FC236}">
                <a16:creationId xmlns:a16="http://schemas.microsoft.com/office/drawing/2014/main" id="{8270ACAA-9544-2C4D-B431-60E142367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1" name="AutoShape 5">
            <a:extLst>
              <a:ext uri="{FF2B5EF4-FFF2-40B4-BE49-F238E27FC236}">
                <a16:creationId xmlns:a16="http://schemas.microsoft.com/office/drawing/2014/main" id="{1DFD07B3-47A4-6B45-A1FD-80ABA21A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0" name="AutoShape 4">
            <a:extLst>
              <a:ext uri="{FF2B5EF4-FFF2-40B4-BE49-F238E27FC236}">
                <a16:creationId xmlns:a16="http://schemas.microsoft.com/office/drawing/2014/main" id="{2E67DD2E-6FAA-8340-87C9-2A695C03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</a:t>
            </a:r>
          </a:p>
        </p:txBody>
      </p:sp>
      <p:sp>
        <p:nvSpPr>
          <p:cNvPr id="55303" name="AutoShape 7">
            <a:extLst>
              <a:ext uri="{FF2B5EF4-FFF2-40B4-BE49-F238E27FC236}">
                <a16:creationId xmlns:a16="http://schemas.microsoft.com/office/drawing/2014/main" id="{0F5C80F8-BF16-DF4C-81DD-092D35B7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4" name="AutoShape 8">
            <a:extLst>
              <a:ext uri="{FF2B5EF4-FFF2-40B4-BE49-F238E27FC236}">
                <a16:creationId xmlns:a16="http://schemas.microsoft.com/office/drawing/2014/main" id="{F143E7CF-B0B8-E648-AAD7-ABBF486C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5" name="AutoShape 9">
            <a:extLst>
              <a:ext uri="{FF2B5EF4-FFF2-40B4-BE49-F238E27FC236}">
                <a16:creationId xmlns:a16="http://schemas.microsoft.com/office/drawing/2014/main" id="{5D60774E-553E-2248-B75C-747DA2D8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</a:t>
            </a:r>
          </a:p>
        </p:txBody>
      </p:sp>
      <p:sp>
        <p:nvSpPr>
          <p:cNvPr id="55306" name="AutoShape 10">
            <a:extLst>
              <a:ext uri="{FF2B5EF4-FFF2-40B4-BE49-F238E27FC236}">
                <a16:creationId xmlns:a16="http://schemas.microsoft.com/office/drawing/2014/main" id="{A2AF8D63-1605-8C47-8F47-122DE3C5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7" name="AutoShape 11">
            <a:extLst>
              <a:ext uri="{FF2B5EF4-FFF2-40B4-BE49-F238E27FC236}">
                <a16:creationId xmlns:a16="http://schemas.microsoft.com/office/drawing/2014/main" id="{054FB10A-D6DD-2549-82F2-BF1125DC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F892DF20-0B93-984F-B94F-65892831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0B8E5095-70C8-844F-B4E3-A8CBD434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0" name="AutoShape 14">
            <a:extLst>
              <a:ext uri="{FF2B5EF4-FFF2-40B4-BE49-F238E27FC236}">
                <a16:creationId xmlns:a16="http://schemas.microsoft.com/office/drawing/2014/main" id="{7CE55714-55FB-D948-9C33-67970529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1" name="AutoShape 15">
            <a:extLst>
              <a:ext uri="{FF2B5EF4-FFF2-40B4-BE49-F238E27FC236}">
                <a16:creationId xmlns:a16="http://schemas.microsoft.com/office/drawing/2014/main" id="{F491614B-2306-5649-AD65-9AD55384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2" name="AutoShape 16">
            <a:extLst>
              <a:ext uri="{FF2B5EF4-FFF2-40B4-BE49-F238E27FC236}">
                <a16:creationId xmlns:a16="http://schemas.microsoft.com/office/drawing/2014/main" id="{40C3470E-E335-334A-BB34-80E62264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4" y="1763924"/>
            <a:ext cx="4367812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64635175-22CD-C249-9E92-9C117BECC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247" y="1511935"/>
            <a:ext cx="8595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Stripe</a:t>
            </a:r>
          </a:p>
        </p:txBody>
      </p:sp>
      <p:cxnSp>
        <p:nvCxnSpPr>
          <p:cNvPr id="55314" name="AutoShape 18">
            <a:extLst>
              <a:ext uri="{FF2B5EF4-FFF2-40B4-BE49-F238E27FC236}">
                <a16:creationId xmlns:a16="http://schemas.microsoft.com/office/drawing/2014/main" id="{FE29C055-3E3B-C54E-81A6-D0ECD2F89659}"/>
              </a:ext>
            </a:extLst>
          </p:cNvPr>
          <p:cNvCxnSpPr>
            <a:cxnSpLocks noChangeShapeType="1"/>
            <a:stCxn id="55313" idx="1"/>
            <a:endCxn id="55312" idx="3"/>
          </p:cNvCxnSpPr>
          <p:nvPr/>
        </p:nvCxnSpPr>
        <p:spPr bwMode="auto">
          <a:xfrm rot="10800000" flipV="1">
            <a:off x="4956317" y="1727763"/>
            <a:ext cx="1595931" cy="2461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7" name="Text Box 21">
            <a:extLst>
              <a:ext uri="{FF2B5EF4-FFF2-40B4-BE49-F238E27FC236}">
                <a16:creationId xmlns:a16="http://schemas.microsoft.com/office/drawing/2014/main" id="{58102F29-4F7F-CC48-B6B4-C214493F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4" y="2015913"/>
            <a:ext cx="4219938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0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edundant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rray of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nexpensive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isks</a:t>
            </a:r>
          </a:p>
        </p:txBody>
      </p:sp>
      <p:sp>
        <p:nvSpPr>
          <p:cNvPr id="55318" name="AutoShape 22">
            <a:extLst>
              <a:ext uri="{FF2B5EF4-FFF2-40B4-BE49-F238E27FC236}">
                <a16:creationId xmlns:a16="http://schemas.microsoft.com/office/drawing/2014/main" id="{3D6F7456-9DFD-7846-96EC-92B1F685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779837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9" name="AutoShape 23">
            <a:extLst>
              <a:ext uri="{FF2B5EF4-FFF2-40B4-BE49-F238E27FC236}">
                <a16:creationId xmlns:a16="http://schemas.microsoft.com/office/drawing/2014/main" id="{93FD31BA-AB72-5043-8B9E-E1E36C8D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443851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0" name="AutoShape 24">
            <a:extLst>
              <a:ext uri="{FF2B5EF4-FFF2-40B4-BE49-F238E27FC236}">
                <a16:creationId xmlns:a16="http://schemas.microsoft.com/office/drawing/2014/main" id="{BDB16717-96AC-E44C-A925-E890623D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107866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1" name="AutoShape 25">
            <a:extLst>
              <a:ext uri="{FF2B5EF4-FFF2-40B4-BE49-F238E27FC236}">
                <a16:creationId xmlns:a16="http://schemas.microsoft.com/office/drawing/2014/main" id="{A3A02347-E791-B746-853F-CDA362FD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779837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2" name="AutoShape 26">
            <a:extLst>
              <a:ext uri="{FF2B5EF4-FFF2-40B4-BE49-F238E27FC236}">
                <a16:creationId xmlns:a16="http://schemas.microsoft.com/office/drawing/2014/main" id="{2A7EEDAE-18EA-B54D-A054-2E9A39F4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443851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3" name="AutoShape 27">
            <a:extLst>
              <a:ext uri="{FF2B5EF4-FFF2-40B4-BE49-F238E27FC236}">
                <a16:creationId xmlns:a16="http://schemas.microsoft.com/office/drawing/2014/main" id="{F7F34B46-3E11-614B-983A-4E92960A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107866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4" name="AutoShape 28" descr="Wide upward diagonal">
            <a:extLst>
              <a:ext uri="{FF2B5EF4-FFF2-40B4-BE49-F238E27FC236}">
                <a16:creationId xmlns:a16="http://schemas.microsoft.com/office/drawing/2014/main" id="{45D328B1-5B24-AB4F-B0B4-EA17BD0F0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77983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5" name="AutoShape 29" descr="Wide upward diagonal">
            <a:extLst>
              <a:ext uri="{FF2B5EF4-FFF2-40B4-BE49-F238E27FC236}">
                <a16:creationId xmlns:a16="http://schemas.microsoft.com/office/drawing/2014/main" id="{E687FBAA-F182-894A-B424-A5E64C70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443851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6" name="AutoShape 30" descr="Wide upward diagonal">
            <a:extLst>
              <a:ext uri="{FF2B5EF4-FFF2-40B4-BE49-F238E27FC236}">
                <a16:creationId xmlns:a16="http://schemas.microsoft.com/office/drawing/2014/main" id="{1A5F7F96-0CEF-EA4B-ADE1-6C63D128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107866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7" name="AutoShape 31" descr="Wide upward diagonal">
            <a:extLst>
              <a:ext uri="{FF2B5EF4-FFF2-40B4-BE49-F238E27FC236}">
                <a16:creationId xmlns:a16="http://schemas.microsoft.com/office/drawing/2014/main" id="{A9E1D29F-AADD-B24F-A900-1D364C520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77983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8" name="AutoShape 32" descr="Wide upward diagonal">
            <a:extLst>
              <a:ext uri="{FF2B5EF4-FFF2-40B4-BE49-F238E27FC236}">
                <a16:creationId xmlns:a16="http://schemas.microsoft.com/office/drawing/2014/main" id="{1E86A9DF-747A-F642-AEAC-0D8A27FE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443851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9" name="AutoShape 33" descr="Wide upward diagonal">
            <a:extLst>
              <a:ext uri="{FF2B5EF4-FFF2-40B4-BE49-F238E27FC236}">
                <a16:creationId xmlns:a16="http://schemas.microsoft.com/office/drawing/2014/main" id="{F2962F9E-01A1-014F-AC5D-DF1D7E99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107866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0" name="AutoShape 34">
            <a:extLst>
              <a:ext uri="{FF2B5EF4-FFF2-40B4-BE49-F238E27FC236}">
                <a16:creationId xmlns:a16="http://schemas.microsoft.com/office/drawing/2014/main" id="{A4E0EF59-7E97-8949-A436-B35F5015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3107866"/>
            <a:ext cx="923960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1" name="AutoShape 35">
            <a:extLst>
              <a:ext uri="{FF2B5EF4-FFF2-40B4-BE49-F238E27FC236}">
                <a16:creationId xmlns:a16="http://schemas.microsoft.com/office/drawing/2014/main" id="{C8A668BC-5DBB-4349-B6FE-C74F63F8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06" y="3107866"/>
            <a:ext cx="923960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55332" name="AutoShape 36">
            <a:extLst>
              <a:ext uri="{FF2B5EF4-FFF2-40B4-BE49-F238E27FC236}">
                <a16:creationId xmlns:a16="http://schemas.microsoft.com/office/drawing/2014/main" id="{41C5B176-924D-A64F-AB70-4BFD73B27A1A}"/>
              </a:ext>
            </a:extLst>
          </p:cNvPr>
          <p:cNvCxnSpPr>
            <a:cxnSpLocks noChangeShapeType="1"/>
            <a:stCxn id="55330" idx="0"/>
            <a:endCxn id="55326" idx="1"/>
          </p:cNvCxnSpPr>
          <p:nvPr/>
        </p:nvCxnSpPr>
        <p:spPr bwMode="auto">
          <a:xfrm rot="5400000" flipV="1">
            <a:off x="2221183" y="2010664"/>
            <a:ext cx="10500" cy="2183906"/>
          </a:xfrm>
          <a:prstGeom prst="curvedConnector3">
            <a:avLst>
              <a:gd name="adj1" fmla="val -1300005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3" name="Text Box 37">
            <a:extLst>
              <a:ext uri="{FF2B5EF4-FFF2-40B4-BE49-F238E27FC236}">
                <a16:creationId xmlns:a16="http://schemas.microsoft.com/office/drawing/2014/main" id="{5C12E336-A2AA-8140-AA02-956EECF9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3275859"/>
            <a:ext cx="198323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1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(Mirrored copies)</a:t>
            </a:r>
          </a:p>
        </p:txBody>
      </p:sp>
      <p:sp>
        <p:nvSpPr>
          <p:cNvPr id="55334" name="AutoShape 38">
            <a:extLst>
              <a:ext uri="{FF2B5EF4-FFF2-40B4-BE49-F238E27FC236}">
                <a16:creationId xmlns:a16="http://schemas.microsoft.com/office/drawing/2014/main" id="{095E3549-1EDE-D147-BDB8-54182A4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5" name="AutoShape 39">
            <a:extLst>
              <a:ext uri="{FF2B5EF4-FFF2-40B4-BE49-F238E27FC236}">
                <a16:creationId xmlns:a16="http://schemas.microsoft.com/office/drawing/2014/main" id="{88741AC3-A186-3D4C-95A0-777BCA6F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6" name="AutoShape 40">
            <a:extLst>
              <a:ext uri="{FF2B5EF4-FFF2-40B4-BE49-F238E27FC236}">
                <a16:creationId xmlns:a16="http://schemas.microsoft.com/office/drawing/2014/main" id="{D0F965EE-0735-6C49-A985-6485D3CB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7" name="AutoShape 41">
            <a:extLst>
              <a:ext uri="{FF2B5EF4-FFF2-40B4-BE49-F238E27FC236}">
                <a16:creationId xmlns:a16="http://schemas.microsoft.com/office/drawing/2014/main" id="{94C466DB-568F-D544-B5FE-839F2EEB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8" name="AutoShape 42">
            <a:extLst>
              <a:ext uri="{FF2B5EF4-FFF2-40B4-BE49-F238E27FC236}">
                <a16:creationId xmlns:a16="http://schemas.microsoft.com/office/drawing/2014/main" id="{C3994742-8B95-0445-ACEE-36049FBD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9" name="AutoShape 43">
            <a:extLst>
              <a:ext uri="{FF2B5EF4-FFF2-40B4-BE49-F238E27FC236}">
                <a16:creationId xmlns:a16="http://schemas.microsoft.com/office/drawing/2014/main" id="{6508A048-3892-4341-BA1F-5F96462C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9740CC43-9044-6848-A9E7-0233AC51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1" name="AutoShape 45">
            <a:extLst>
              <a:ext uri="{FF2B5EF4-FFF2-40B4-BE49-F238E27FC236}">
                <a16:creationId xmlns:a16="http://schemas.microsoft.com/office/drawing/2014/main" id="{3CE31CE5-A98C-4E47-A64E-A8D10D51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2" name="AutoShape 46">
            <a:extLst>
              <a:ext uri="{FF2B5EF4-FFF2-40B4-BE49-F238E27FC236}">
                <a16:creationId xmlns:a16="http://schemas.microsoft.com/office/drawing/2014/main" id="{EAE54441-12CC-A548-A428-F4C140D76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3" name="AutoShape 47">
            <a:extLst>
              <a:ext uri="{FF2B5EF4-FFF2-40B4-BE49-F238E27FC236}">
                <a16:creationId xmlns:a16="http://schemas.microsoft.com/office/drawing/2014/main" id="{7FFEFF66-04D6-9B49-9053-0BF7CFEB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4" name="AutoShape 48">
            <a:extLst>
              <a:ext uri="{FF2B5EF4-FFF2-40B4-BE49-F238E27FC236}">
                <a16:creationId xmlns:a16="http://schemas.microsoft.com/office/drawing/2014/main" id="{3E1DDB1C-9DE4-DB46-A8B2-B7D84F76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5" name="AutoShape 49">
            <a:extLst>
              <a:ext uri="{FF2B5EF4-FFF2-40B4-BE49-F238E27FC236}">
                <a16:creationId xmlns:a16="http://schemas.microsoft.com/office/drawing/2014/main" id="{7B29E63C-13F7-234C-BC68-74AC87BA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9" name="AutoShape 53" descr="Wide upward diagonal">
            <a:extLst>
              <a:ext uri="{FF2B5EF4-FFF2-40B4-BE49-F238E27FC236}">
                <a16:creationId xmlns:a16="http://schemas.microsoft.com/office/drawing/2014/main" id="{665E993F-A3BF-7148-899E-850B5AD8D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0" name="AutoShape 54" descr="Wide upward diagonal">
            <a:extLst>
              <a:ext uri="{FF2B5EF4-FFF2-40B4-BE49-F238E27FC236}">
                <a16:creationId xmlns:a16="http://schemas.microsoft.com/office/drawing/2014/main" id="{C80B7323-80E1-0042-900A-1E6F0015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70379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1" name="AutoShape 55" descr="Wide upward diagonal">
            <a:extLst>
              <a:ext uri="{FF2B5EF4-FFF2-40B4-BE49-F238E27FC236}">
                <a16:creationId xmlns:a16="http://schemas.microsoft.com/office/drawing/2014/main" id="{7A730991-70AF-F14E-9BFB-658895A9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367812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3" name="AutoShape 57">
            <a:extLst>
              <a:ext uri="{FF2B5EF4-FFF2-40B4-BE49-F238E27FC236}">
                <a16:creationId xmlns:a16="http://schemas.microsoft.com/office/drawing/2014/main" id="{1DC41E32-8685-E449-9D08-F515D244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4" name="AutoShape 58">
            <a:extLst>
              <a:ext uri="{FF2B5EF4-FFF2-40B4-BE49-F238E27FC236}">
                <a16:creationId xmlns:a16="http://schemas.microsoft.com/office/drawing/2014/main" id="{5A3B9DEB-592D-B241-A152-A804B6EF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5" name="AutoShape 59">
            <a:extLst>
              <a:ext uri="{FF2B5EF4-FFF2-40B4-BE49-F238E27FC236}">
                <a16:creationId xmlns:a16="http://schemas.microsoft.com/office/drawing/2014/main" id="{E7538242-ED6A-C04B-BA44-E58C24B15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9" name="AutoShape 63" descr="Wide upward diagonal">
            <a:extLst>
              <a:ext uri="{FF2B5EF4-FFF2-40B4-BE49-F238E27FC236}">
                <a16:creationId xmlns:a16="http://schemas.microsoft.com/office/drawing/2014/main" id="{82147B8D-960B-0C46-9573-FE1BACD8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6047739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60" name="AutoShape 64" descr="Wide upward diagonal">
            <a:extLst>
              <a:ext uri="{FF2B5EF4-FFF2-40B4-BE49-F238E27FC236}">
                <a16:creationId xmlns:a16="http://schemas.microsoft.com/office/drawing/2014/main" id="{290BC40E-7681-1441-AF2A-BA272F6E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711754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7" name="AutoShape 61">
            <a:extLst>
              <a:ext uri="{FF2B5EF4-FFF2-40B4-BE49-F238E27FC236}">
                <a16:creationId xmlns:a16="http://schemas.microsoft.com/office/drawing/2014/main" id="{0F90AF96-A1F5-AA43-B1DA-97231D06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62" name="Text Box 66">
            <a:extLst>
              <a:ext uri="{FF2B5EF4-FFF2-40B4-BE49-F238E27FC236}">
                <a16:creationId xmlns:a16="http://schemas.microsoft.com/office/drawing/2014/main" id="{BEC91C3B-402C-8142-9F64-1189E294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4" y="4619801"/>
            <a:ext cx="225895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4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(Striped with parity)</a:t>
            </a:r>
          </a:p>
        </p:txBody>
      </p:sp>
      <p:sp>
        <p:nvSpPr>
          <p:cNvPr id="55363" name="Text Box 67">
            <a:extLst>
              <a:ext uri="{FF2B5EF4-FFF2-40B4-BE49-F238E27FC236}">
                <a16:creationId xmlns:a16="http://schemas.microsoft.com/office/drawing/2014/main" id="{9BA42E6C-9F68-8D44-9697-9B34263C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5963743"/>
            <a:ext cx="314060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5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(Parity rotates through disks)</a:t>
            </a:r>
          </a:p>
        </p:txBody>
      </p:sp>
    </p:spTree>
    <p:extLst>
      <p:ext uri="{BB962C8B-B14F-4D97-AF65-F5344CB8AC3E}">
        <p14:creationId xmlns:p14="http://schemas.microsoft.com/office/powerpoint/2010/main" val="162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Indexed Allocation</a:t>
            </a:r>
          </a:p>
          <a:p>
            <a:r>
              <a:rPr lang="en-US" dirty="0"/>
              <a:t>Directory contents</a:t>
            </a:r>
          </a:p>
          <a:p>
            <a:r>
              <a:rPr lang="en-US" dirty="0"/>
              <a:t>Free block tracking</a:t>
            </a:r>
          </a:p>
          <a:p>
            <a:pPr lvl="1"/>
            <a:r>
              <a:rPr lang="en-US" dirty="0"/>
              <a:t>bitmap</a:t>
            </a:r>
          </a:p>
          <a:p>
            <a:pPr lvl="1"/>
            <a:r>
              <a:rPr lang="en-US" dirty="0"/>
              <a:t>linked list of free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1D53-FF77-4898-8CB6-406E5ABF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CE29-F95F-4494-84AE-B3935399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Bitmapping for free blocks</a:t>
            </a:r>
          </a:p>
          <a:p>
            <a:r>
              <a:rPr lang="en-US" dirty="0"/>
              <a:t>It seems that directories have a limit to the number of files / subdirectories they contain based on the size of a disk block. Is / how is this limit overcome?</a:t>
            </a:r>
          </a:p>
          <a:p>
            <a:r>
              <a:rPr lang="en-US" dirty="0"/>
              <a:t>Everything</a:t>
            </a:r>
          </a:p>
          <a:p>
            <a:r>
              <a:rPr lang="en-US" dirty="0"/>
              <a:t>are the index nodes for the directories stored on the heap? is this different than the index nodes from the file allocation table?</a:t>
            </a:r>
          </a:p>
          <a:p>
            <a:r>
              <a:rPr lang="en-US" dirty="0"/>
              <a:t>Variable sized file name structures’ pros and cons</a:t>
            </a:r>
          </a:p>
          <a:p>
            <a:r>
              <a:rPr lang="en-US" dirty="0"/>
              <a:t>what exactly is an </a:t>
            </a:r>
            <a:r>
              <a:rPr lang="en-US" dirty="0" err="1"/>
              <a:t>i</a:t>
            </a:r>
            <a:r>
              <a:rPr lang="en-US" dirty="0"/>
              <a:t>-node and where is it stored?</a:t>
            </a:r>
          </a:p>
          <a:p>
            <a:r>
              <a:rPr lang="en-US" dirty="0"/>
              <a:t>Might need some recap on </a:t>
            </a:r>
            <a:r>
              <a:rPr lang="en-US" dirty="0" err="1"/>
              <a:t>inode</a:t>
            </a:r>
            <a:r>
              <a:rPr lang="en-US" dirty="0"/>
              <a:t>. So </a:t>
            </a:r>
            <a:r>
              <a:rPr lang="en-US" dirty="0" err="1"/>
              <a:t>inode</a:t>
            </a:r>
            <a:r>
              <a:rPr lang="en-US" dirty="0"/>
              <a:t> contains information for a specific file and block index is a block storing only the addresses of all the file block?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D89BD-AADD-4A73-A1DF-91AE294B59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2969-5C86-4A6C-BCD7-16886689E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71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3E81-C51F-4860-80A0-DA032B2B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1085-84D7-445A-B881-CD121986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little confused about Fast File System indexing</a:t>
            </a:r>
          </a:p>
          <a:p>
            <a:r>
              <a:rPr lang="en-US" dirty="0"/>
              <a:t>For FFS, all the files will be kept in one </a:t>
            </a:r>
            <a:r>
              <a:rPr lang="en-US" dirty="0" err="1"/>
              <a:t>directoriy</a:t>
            </a:r>
            <a:r>
              <a:rPr lang="en-US" dirty="0"/>
              <a:t> (or many directories?) and then we adopt the direct pointers or one-level or multi-level pointers to point to their data based on their size?</a:t>
            </a:r>
          </a:p>
          <a:p>
            <a:r>
              <a:rPr lang="en-US" dirty="0"/>
              <a:t>Typically one directory per index block? What about a subdirectory in a parent directory? Would there be another block index (for the subdirectory) stored in the parent directory?</a:t>
            </a:r>
          </a:p>
          <a:p>
            <a:r>
              <a:rPr lang="en-US" dirty="0"/>
              <a:t>Can you explain why smaller page size leads to more page fault?</a:t>
            </a:r>
          </a:p>
          <a:p>
            <a:r>
              <a:rPr lang="en-US" dirty="0"/>
              <a:t>Linked allocation versus contiguous and when is it optimal to use linked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1C0C-0003-4F8D-9600-320349D5F3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DABBA-B2F5-4ED7-A836-E3D0D27AC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7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F22B-9F98-4141-BD99-51CD5A9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61AC-95C0-4780-9DE4-04B2D45E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do midterm corrections</a:t>
            </a:r>
          </a:p>
          <a:p>
            <a:r>
              <a:rPr lang="en-US" dirty="0"/>
              <a:t>Top hat question about partition</a:t>
            </a:r>
          </a:p>
          <a:p>
            <a:r>
              <a:rPr lang="en-US" dirty="0"/>
              <a:t>Still a but confused on indexing for the Page Table Allocation</a:t>
            </a:r>
          </a:p>
          <a:p>
            <a:r>
              <a:rPr lang="en-US" dirty="0"/>
              <a:t>structure of a disk 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9DE63-85B0-429B-8578-2CB48AC27F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788C1-A0CA-4647-BB6D-51739B726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00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FEA1-AD7E-5840-9446-7146D0B5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0FF6-AAD9-E142-BD4A-3CD72684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file system handle errors?</a:t>
            </a:r>
          </a:p>
          <a:p>
            <a:r>
              <a:rPr lang="en-US" dirty="0"/>
              <a:t>Answer: Defense in Depth</a:t>
            </a:r>
          </a:p>
          <a:p>
            <a:pPr lvl="1"/>
            <a:r>
              <a:rPr lang="en-US" dirty="0"/>
              <a:t>multiple layers of error detection/correction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682B9-3CF4-0B42-81F1-B20AEA1AF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FCCDF-1BFF-8A46-81CE-F086CBF38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9A88-3371-46B8-9EA9-DFBA99A3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5821-9EEA-43C5-BC40-7BF5279A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F63E0-6515-4240-9797-49A7C5776F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4708E-332C-42DF-B293-661B949F1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79787-BE77-45ED-BB29-A9EAB837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5" y="1020147"/>
            <a:ext cx="9001774" cy="60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>
            <a:extLst>
              <a:ext uri="{FF2B5EF4-FFF2-40B4-BE49-F238E27FC236}">
                <a16:creationId xmlns:a16="http://schemas.microsoft.com/office/drawing/2014/main" id="{297EF9EC-5F00-0543-A5C8-EC38AAEBD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drivers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14F4AAF7-0F62-5C44-AE55-5FA15572E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712280" cy="6506358"/>
          </a:xfrm>
        </p:spPr>
        <p:txBody>
          <a:bodyPr/>
          <a:lstStyle/>
          <a:p>
            <a:r>
              <a:rPr lang="en-US" altLang="en-US"/>
              <a:t>Device drivers go between device controllers and rest of OS</a:t>
            </a:r>
          </a:p>
          <a:p>
            <a:pPr lvl="1"/>
            <a:r>
              <a:rPr lang="en-US" altLang="en-US"/>
              <a:t>Drivers standardize interface to widely varied devices</a:t>
            </a:r>
          </a:p>
          <a:p>
            <a:r>
              <a:rPr lang="en-US" altLang="en-US"/>
              <a:t>Device drivers communicate with controllers over bus</a:t>
            </a:r>
          </a:p>
          <a:p>
            <a:pPr lvl="1"/>
            <a:r>
              <a:rPr lang="en-US" altLang="en-US"/>
              <a:t>Controllers communicate with devices themselves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64E27F3-AEB6-9747-B59C-CD420DB7C9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5E0D516-0CFF-E64D-B4B8-84B23C627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1B69AAE-334C-B048-B3AA-99F73E42032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FCCA9571-DA23-9C4E-9331-C30AEF48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443851"/>
            <a:ext cx="335986" cy="3359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BB007D4B-E59C-D449-82D5-77D19ACF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443851"/>
            <a:ext cx="335986" cy="3359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6777EFBC-71FE-DD41-8F9E-9F4A8CFA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1511934"/>
            <a:ext cx="3611845" cy="100795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2D20F08F-300B-0C40-AD44-639C2303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2519891"/>
            <a:ext cx="3611845" cy="28558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0492" name="Oval 12">
            <a:extLst>
              <a:ext uri="{FF2B5EF4-FFF2-40B4-BE49-F238E27FC236}">
                <a16:creationId xmlns:a16="http://schemas.microsoft.com/office/drawing/2014/main" id="{1744EF2C-E839-EC46-B243-DDA77EA4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5" y="1595931"/>
            <a:ext cx="1511935" cy="75596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20495" name="AutoShape 15">
            <a:extLst>
              <a:ext uri="{FF2B5EF4-FFF2-40B4-BE49-F238E27FC236}">
                <a16:creationId xmlns:a16="http://schemas.microsoft.com/office/drawing/2014/main" id="{A762CB65-609E-694D-AEB7-8F920EBA79B2}"/>
              </a:ext>
            </a:extLst>
          </p:cNvPr>
          <p:cNvCxnSpPr>
            <a:cxnSpLocks noChangeShapeType="1"/>
            <a:stCxn id="20492" idx="4"/>
            <a:endCxn id="20494" idx="0"/>
          </p:cNvCxnSpPr>
          <p:nvPr/>
        </p:nvCxnSpPr>
        <p:spPr bwMode="auto">
          <a:xfrm>
            <a:off x="8064182" y="2351898"/>
            <a:ext cx="0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61186BA2-034F-4C4A-9D96-67806BA3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367812"/>
            <a:ext cx="1511935" cy="671971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Keyboard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driver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630BE0DD-7895-BC4B-85A7-21CD4767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367812"/>
            <a:ext cx="1511935" cy="671971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Disk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driver</a:t>
            </a:r>
          </a:p>
        </p:txBody>
      </p: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690C1106-B04F-6C40-8523-FEF3AFC04867}"/>
              </a:ext>
            </a:extLst>
          </p:cNvPr>
          <p:cNvCxnSpPr>
            <a:cxnSpLocks noChangeShapeType="1"/>
            <a:stCxn id="20499" idx="2"/>
            <a:endCxn id="20497" idx="0"/>
          </p:cNvCxnSpPr>
          <p:nvPr/>
        </p:nvCxnSpPr>
        <p:spPr bwMode="auto">
          <a:xfrm>
            <a:off x="7140222" y="3779837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B8C3F78F-4F4F-774F-9124-38F3F9324D0B}"/>
              </a:ext>
            </a:extLst>
          </p:cNvPr>
          <p:cNvCxnSpPr>
            <a:cxnSpLocks noChangeShapeType="1"/>
            <a:stCxn id="20500" idx="2"/>
            <a:endCxn id="20498" idx="0"/>
          </p:cNvCxnSpPr>
          <p:nvPr/>
        </p:nvCxnSpPr>
        <p:spPr bwMode="auto">
          <a:xfrm>
            <a:off x="8988142" y="3779837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9112AB74-F33D-3345-934D-658F1B0A1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359855"/>
            <a:ext cx="3359856" cy="5879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Rest of the OS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5CB6BFF8-143D-6C4A-956D-B11C8A3E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627758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Keyboard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controller</a:t>
            </a:r>
          </a:p>
        </p:txBody>
      </p:sp>
      <p:sp>
        <p:nvSpPr>
          <p:cNvPr id="20507" name="Rectangle 27">
            <a:extLst>
              <a:ext uri="{FF2B5EF4-FFF2-40B4-BE49-F238E27FC236}">
                <a16:creationId xmlns:a16="http://schemas.microsoft.com/office/drawing/2014/main" id="{5EDE5B64-9917-9446-BFBA-71D1C2E5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5627758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Disk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controller</a:t>
            </a:r>
          </a:p>
        </p:txBody>
      </p:sp>
      <p:cxnSp>
        <p:nvCxnSpPr>
          <p:cNvPr id="20508" name="AutoShape 28">
            <a:extLst>
              <a:ext uri="{FF2B5EF4-FFF2-40B4-BE49-F238E27FC236}">
                <a16:creationId xmlns:a16="http://schemas.microsoft.com/office/drawing/2014/main" id="{5EA8A356-20EE-A345-9690-12203444AD5F}"/>
              </a:ext>
            </a:extLst>
          </p:cNvPr>
          <p:cNvCxnSpPr>
            <a:cxnSpLocks noChangeShapeType="1"/>
            <a:stCxn id="20497" idx="2"/>
            <a:endCxn id="20505" idx="0"/>
          </p:cNvCxnSpPr>
          <p:nvPr/>
        </p:nvCxnSpPr>
        <p:spPr bwMode="auto">
          <a:xfrm>
            <a:off x="7140222" y="5039783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3C0CA5-7056-1B4D-A2E5-7605A032DF32}"/>
              </a:ext>
            </a:extLst>
          </p:cNvPr>
          <p:cNvCxnSpPr>
            <a:cxnSpLocks noChangeShapeType="1"/>
            <a:stCxn id="20498" idx="2"/>
            <a:endCxn id="20507" idx="0"/>
          </p:cNvCxnSpPr>
          <p:nvPr/>
        </p:nvCxnSpPr>
        <p:spPr bwMode="auto">
          <a:xfrm>
            <a:off x="8988142" y="5039783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0" name="AutoShape 30">
            <a:extLst>
              <a:ext uri="{FF2B5EF4-FFF2-40B4-BE49-F238E27FC236}">
                <a16:creationId xmlns:a16="http://schemas.microsoft.com/office/drawing/2014/main" id="{BB948475-B42B-A746-B9EB-E90F3EA5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6635714"/>
            <a:ext cx="503978" cy="419982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0511" name="AutoShape 31">
            <a:extLst>
              <a:ext uri="{FF2B5EF4-FFF2-40B4-BE49-F238E27FC236}">
                <a16:creationId xmlns:a16="http://schemas.microsoft.com/office/drawing/2014/main" id="{5FC45E5C-4A59-F047-8031-DDB0A859C50B}"/>
              </a:ext>
            </a:extLst>
          </p:cNvPr>
          <p:cNvCxnSpPr>
            <a:cxnSpLocks noChangeShapeType="1"/>
            <a:stCxn id="20507" idx="2"/>
            <a:endCxn id="20510" idx="1"/>
          </p:cNvCxnSpPr>
          <p:nvPr/>
        </p:nvCxnSpPr>
        <p:spPr bwMode="auto">
          <a:xfrm rot="16200000" flipH="1">
            <a:off x="8862147" y="6425723"/>
            <a:ext cx="335986" cy="8399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12" name="Picture 32">
            <a:extLst>
              <a:ext uri="{FF2B5EF4-FFF2-40B4-BE49-F238E27FC236}">
                <a16:creationId xmlns:a16="http://schemas.microsoft.com/office/drawing/2014/main" id="{8745C043-4947-AA40-8D01-26E9EFB3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2" y="6719711"/>
            <a:ext cx="1924917" cy="34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13" name="AutoShape 33">
            <a:extLst>
              <a:ext uri="{FF2B5EF4-FFF2-40B4-BE49-F238E27FC236}">
                <a16:creationId xmlns:a16="http://schemas.microsoft.com/office/drawing/2014/main" id="{08CA571E-08B5-D747-B084-28F6F0065221}"/>
              </a:ext>
            </a:extLst>
          </p:cNvPr>
          <p:cNvCxnSpPr>
            <a:cxnSpLocks noChangeShapeType="1"/>
            <a:stCxn id="20505" idx="2"/>
            <a:endCxn id="20512" idx="0"/>
          </p:cNvCxnSpPr>
          <p:nvPr/>
        </p:nvCxnSpPr>
        <p:spPr bwMode="auto">
          <a:xfrm rot="5400000">
            <a:off x="6823486" y="6402974"/>
            <a:ext cx="419982" cy="21349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014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7359</TotalTime>
  <Words>1104</Words>
  <Application>Microsoft Macintosh PowerPoint</Application>
  <PresentationFormat>Custom</PresentationFormat>
  <Paragraphs>221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Helvetica</vt:lpstr>
      <vt:lpstr>Symbol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Muddiest Points (1/3)</vt:lpstr>
      <vt:lpstr>Muddiest Points (2/3)</vt:lpstr>
      <vt:lpstr>Muddiest Points (3/3)</vt:lpstr>
      <vt:lpstr>Problem of the Day – Part 1</vt:lpstr>
      <vt:lpstr>Software Stack</vt:lpstr>
      <vt:lpstr>Device drivers</vt:lpstr>
      <vt:lpstr>Layers of I/O software</vt:lpstr>
      <vt:lpstr>Anatomy of an I/O request</vt:lpstr>
      <vt:lpstr>Device Driver goals</vt:lpstr>
      <vt:lpstr>Disk drive structure</vt:lpstr>
      <vt:lpstr>Disks, cylinders, cylinder groups</vt:lpstr>
      <vt:lpstr>Disk Sector</vt:lpstr>
      <vt:lpstr>What’s in a disk request?</vt:lpstr>
      <vt:lpstr>Disk drive specifics</vt:lpstr>
      <vt:lpstr>Structure of a disk sector</vt:lpstr>
      <vt:lpstr>Parity Examples</vt:lpstr>
      <vt:lpstr>1-d parity</vt:lpstr>
      <vt:lpstr>2-d parity</vt:lpstr>
      <vt:lpstr>When good disks go bad…</vt:lpstr>
      <vt:lpstr>RAIDs, RAIDs, and more RAIDs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2022-04-12T03:24:59Z</dcterms:modified>
</cp:coreProperties>
</file>