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  <p:sldMasterId id="2147483652" r:id="rId2"/>
  </p:sldMasterIdLst>
  <p:notesMasterIdLst>
    <p:notesMasterId r:id="rId21"/>
  </p:notesMasterIdLst>
  <p:sldIdLst>
    <p:sldId id="454" r:id="rId3"/>
    <p:sldId id="496" r:id="rId4"/>
    <p:sldId id="641" r:id="rId5"/>
    <p:sldId id="643" r:id="rId6"/>
    <p:sldId id="642" r:id="rId7"/>
    <p:sldId id="644" r:id="rId8"/>
    <p:sldId id="258" r:id="rId9"/>
    <p:sldId id="266" r:id="rId10"/>
    <p:sldId id="638" r:id="rId11"/>
    <p:sldId id="268" r:id="rId12"/>
    <p:sldId id="636" r:id="rId13"/>
    <p:sldId id="267" r:id="rId14"/>
    <p:sldId id="259" r:id="rId15"/>
    <p:sldId id="635" r:id="rId16"/>
    <p:sldId id="260" r:id="rId17"/>
    <p:sldId id="640" r:id="rId18"/>
    <p:sldId id="634" r:id="rId19"/>
    <p:sldId id="276" r:id="rId20"/>
  </p:sldIdLst>
  <p:sldSz cx="10080625" cy="7559675"/>
  <p:notesSz cx="7772400" cy="10058400"/>
  <p:defaultTextStyle>
    <a:defPPr>
      <a:defRPr lang="en-GB"/>
    </a:defPPr>
    <a:lvl1pPr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742950" indent="-28575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11430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6002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20574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4F9E"/>
    <a:srgbClr val="00246C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3294921-B761-4DB8-9432-3A174548EE18}" v="74" dt="2022-03-01T13:39:54.6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77" d="100"/>
          <a:sy n="77" d="100"/>
        </p:scale>
        <p:origin x="909" y="6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microsoft.com/office/2016/11/relationships/changesInfo" Target="changesInfos/changesInfo1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hattab, Sherif" userId="c83b1e15-36f3-4f46-aceb-05aac24c545e" providerId="ADAL" clId="{0EFC862A-934C-4040-83E5-DF401973028D}"/>
    <pc:docChg chg="modSld">
      <pc:chgData name="Khattab, Sherif" userId="c83b1e15-36f3-4f46-aceb-05aac24c545e" providerId="ADAL" clId="{0EFC862A-934C-4040-83E5-DF401973028D}" dt="2021-09-01T06:21:13.361" v="0"/>
      <pc:docMkLst>
        <pc:docMk/>
      </pc:docMkLst>
      <pc:sldChg chg="modSp">
        <pc:chgData name="Khattab, Sherif" userId="c83b1e15-36f3-4f46-aceb-05aac24c545e" providerId="ADAL" clId="{0EFC862A-934C-4040-83E5-DF401973028D}" dt="2021-09-01T06:21:13.361" v="0"/>
        <pc:sldMkLst>
          <pc:docMk/>
          <pc:sldMk cId="1330366002" sldId="454"/>
        </pc:sldMkLst>
        <pc:spChg chg="mod">
          <ac:chgData name="Khattab, Sherif" userId="c83b1e15-36f3-4f46-aceb-05aac24c545e" providerId="ADAL" clId="{0EFC862A-934C-4040-83E5-DF401973028D}" dt="2021-09-01T06:21:13.361" v="0"/>
          <ac:spMkLst>
            <pc:docMk/>
            <pc:sldMk cId="1330366002" sldId="454"/>
            <ac:spMk id="3" creationId="{00000000-0000-0000-0000-000000000000}"/>
          </ac:spMkLst>
        </pc:spChg>
      </pc:sldChg>
    </pc:docChg>
  </pc:docChgLst>
  <pc:docChgLst>
    <pc:chgData name="Khattab, Sherif" userId="c83b1e15-36f3-4f46-aceb-05aac24c545e" providerId="ADAL" clId="{BA7E1913-A6F0-C848-94D5-CEC45678B150}"/>
    <pc:docChg chg="addSld modSld">
      <pc:chgData name="Khattab, Sherif" userId="c83b1e15-36f3-4f46-aceb-05aac24c545e" providerId="ADAL" clId="{BA7E1913-A6F0-C848-94D5-CEC45678B150}" dt="2021-01-20T03:36:45.256" v="0"/>
      <pc:docMkLst>
        <pc:docMk/>
      </pc:docMkLst>
      <pc:sldChg chg="add">
        <pc:chgData name="Khattab, Sherif" userId="c83b1e15-36f3-4f46-aceb-05aac24c545e" providerId="ADAL" clId="{BA7E1913-A6F0-C848-94D5-CEC45678B150}" dt="2021-01-20T03:36:45.256" v="0"/>
        <pc:sldMkLst>
          <pc:docMk/>
          <pc:sldMk cId="2329144619" sldId="445"/>
        </pc:sldMkLst>
      </pc:sldChg>
      <pc:sldChg chg="add">
        <pc:chgData name="Khattab, Sherif" userId="c83b1e15-36f3-4f46-aceb-05aac24c545e" providerId="ADAL" clId="{BA7E1913-A6F0-C848-94D5-CEC45678B150}" dt="2021-01-20T03:36:45.256" v="0"/>
        <pc:sldMkLst>
          <pc:docMk/>
          <pc:sldMk cId="1783368962" sldId="448"/>
        </pc:sldMkLst>
      </pc:sldChg>
      <pc:sldChg chg="add">
        <pc:chgData name="Khattab, Sherif" userId="c83b1e15-36f3-4f46-aceb-05aac24c545e" providerId="ADAL" clId="{BA7E1913-A6F0-C848-94D5-CEC45678B150}" dt="2021-01-20T03:36:45.256" v="0"/>
        <pc:sldMkLst>
          <pc:docMk/>
          <pc:sldMk cId="2276002102" sldId="451"/>
        </pc:sldMkLst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025764700" sldId="471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2" creationId="{002C4211-0128-449E-9D1F-69BC748F2810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4" creationId="{2E01187D-8C39-467D-8FD2-B6E79B15F5C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5121" creationId="{7512BAA4-EBB3-4158-9546-24CBE50F643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5122" creationId="{23997D45-6B1B-416E-BB06-0DAFD6B2DE75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025764700" sldId="471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025764700" sldId="471"/>
            <ac:graphicFrameMk id="5123" creationId="{21D7AF36-DB7D-4E96-B4D0-2E733D24C464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3109107092" sldId="472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3" creationId="{30AEF3C6-7EA7-449A-9293-E3ED9F2886F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5" creationId="{86D334BE-F1A0-401C-A7A6-E8399DADA66A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7" creationId="{E5F29704-03AA-B747-A2ED-5B8027B1EDE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6146" creationId="{5AEA12F1-A345-4E80-B81B-BB7F54B720F7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3109107092" sldId="472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3109107092" sldId="472"/>
            <ac:graphicFrameMk id="6145" creationId="{1F7F153F-0046-48A7-AF42-071F4C813482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4038969182" sldId="477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2" creationId="{FC2F5822-FB95-4FA7-8814-7A9973030216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4" creationId="{AC512AFF-6A18-4D49-A4E6-2CC1827AA033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16385" creationId="{6A11D2B9-CA45-4A0D-B509-8257E2D9B94F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16386" creationId="{2EE14E1C-57AD-4AA5-8D97-EF494DA8A5A6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4038969182" sldId="477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4038969182" sldId="477"/>
            <ac:graphicFrameMk id="16387" creationId="{AF2F8ED8-16A1-4F89-BDB6-8C2730B36B52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873856523" sldId="479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2" creationId="{0EA6D591-B53C-496E-AC8A-4A137C95CFED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4" creationId="{ED98CD1B-CC0F-4183-9A7A-D761866A6186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18433" creationId="{E3607FC9-A77A-4CEC-B201-FD6943B401ED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18434" creationId="{A670C1CC-C98F-4983-9392-1D866C0F5D42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873856523" sldId="479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873856523" sldId="479"/>
            <ac:graphicFrameMk id="18435" creationId="{E649380A-CE1F-4021-A060-3DE112829840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560930406" sldId="482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2" creationId="{DF0F4013-0B68-4D88-865A-4FC3176C8654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4" creationId="{EC2FC32F-B9CD-4D1A-AE2B-0825BE055635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23553" creationId="{E59624D1-FEEB-4340-9651-13DD586B53A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23554" creationId="{352A19DE-2E99-4131-8018-428EB1D381D8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560930406" sldId="482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560930406" sldId="482"/>
            <ac:graphicFrameMk id="23555" creationId="{72BCA54F-0328-4938-A740-EE2040664901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948397067" sldId="484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3" creationId="{8EEA02BE-54EF-4DED-8936-3DDE41ED48F3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5" creationId="{DE1FD728-0EB3-4F5A-B200-1BF20173728C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7" creationId="{8A225AA0-21AD-A843-A4E3-3C82E24A7D11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25601" creationId="{5E2E26B9-79A1-4156-BA81-69E66E0DF0CE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948397067" sldId="484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948397067" sldId="484"/>
            <ac:graphicFrameMk id="25602" creationId="{D681AA8F-570B-452A-9EE8-6BAD95C0CB2A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363323927" sldId="488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2" creationId="{D1784F0E-0CE3-4DF2-BF5E-AC961DED9AD5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4" creationId="{EDE852BE-9DBB-4B9F-96D6-41502235E65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29697" creationId="{28E17C06-9C26-4EA2-A8CB-9E266E08CFC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29699" creationId="{9B87D08D-EF4A-454B-A132-2A933B33FADF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363323927" sldId="488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363323927" sldId="488"/>
            <ac:graphicFrameMk id="29698" creationId="{5096B804-6DD5-4EA7-8B5D-E7C04AA4F65D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936409682" sldId="489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2" creationId="{150C62BB-E114-454B-85DB-53D764ED6038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4" creationId="{8F548AA1-681E-4DA0-A9AF-6C8D550D5E08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30721" creationId="{0A3F3B3A-9F5F-4801-AFED-E732F58A9EA2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30722" creationId="{33C3E8B9-1772-47B4-9411-185F126423BA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936409682" sldId="489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936409682" sldId="489"/>
            <ac:graphicFrameMk id="30723" creationId="{24ED8923-A61A-4244-A0FE-28542EDE5C2B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3447713174" sldId="494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3" creationId="{68983252-D58B-4136-834E-912F539F00B6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5" creationId="{6E7E3CCF-4F96-45E6-B828-6AA5F067043A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7" creationId="{E82B22B3-1517-E346-9A8B-094A40D2FC5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35841" creationId="{B48F48C8-3631-4F5F-8724-374B534CDB0D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3447713174" sldId="494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3447713174" sldId="494"/>
            <ac:graphicFrameMk id="35842" creationId="{8D1701A4-A56B-439A-9B39-A560D76A3316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2129126942" sldId="495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2" creationId="{B0EDE6F0-5E08-467B-A6AE-AA045809023A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4" creationId="{31048580-254B-4562-B07A-13FA9D7EEB7E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36865" creationId="{7EA33581-0FBA-4513-BC21-59EBD3254C34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36866" creationId="{D4B374AC-8E1B-4FB1-8CD1-E75C5A388926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2129126942" sldId="495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2129126942" sldId="495"/>
            <ac:graphicFrameMk id="36867" creationId="{6EBD17C3-7239-4686-9A19-775BA4E9A6D5}"/>
          </ac:graphicFrameMkLst>
        </pc:graphicFrameChg>
      </pc:sldChg>
    </pc:docChg>
  </pc:docChgLst>
  <pc:docChgLst>
    <pc:chgData name="Khattab, Sherif" userId="c83b1e15-36f3-4f46-aceb-05aac24c545e" providerId="ADAL" clId="{7374F18A-FB69-FC41-A853-C586E61CC8AB}"/>
    <pc:docChg chg="custSel addSld delSld modSld">
      <pc:chgData name="Khattab, Sherif" userId="c83b1e15-36f3-4f46-aceb-05aac24c545e" providerId="ADAL" clId="{7374F18A-FB69-FC41-A853-C586E61CC8AB}" dt="2021-03-02T05:31:51.720" v="404"/>
      <pc:docMkLst>
        <pc:docMk/>
      </pc:docMkLst>
      <pc:sldChg chg="del">
        <pc:chgData name="Khattab, Sherif" userId="c83b1e15-36f3-4f46-aceb-05aac24c545e" providerId="ADAL" clId="{7374F18A-FB69-FC41-A853-C586E61CC8AB}" dt="2021-03-02T05:20:47.899" v="13" actId="2696"/>
        <pc:sldMkLst>
          <pc:docMk/>
          <pc:sldMk cId="1920820884" sldId="273"/>
        </pc:sldMkLst>
      </pc:sldChg>
      <pc:sldChg chg="del">
        <pc:chgData name="Khattab, Sherif" userId="c83b1e15-36f3-4f46-aceb-05aac24c545e" providerId="ADAL" clId="{7374F18A-FB69-FC41-A853-C586E61CC8AB}" dt="2021-03-02T05:20:56.543" v="26" actId="2696"/>
        <pc:sldMkLst>
          <pc:docMk/>
          <pc:sldMk cId="2017417480" sldId="277"/>
        </pc:sldMkLst>
      </pc:sldChg>
      <pc:sldChg chg="del">
        <pc:chgData name="Khattab, Sherif" userId="c83b1e15-36f3-4f46-aceb-05aac24c545e" providerId="ADAL" clId="{7374F18A-FB69-FC41-A853-C586E61CC8AB}" dt="2021-03-02T05:20:44.903" v="0" actId="2696"/>
        <pc:sldMkLst>
          <pc:docMk/>
          <pc:sldMk cId="463012687" sldId="289"/>
        </pc:sldMkLst>
      </pc:sldChg>
      <pc:sldChg chg="del">
        <pc:chgData name="Khattab, Sherif" userId="c83b1e15-36f3-4f46-aceb-05aac24c545e" providerId="ADAL" clId="{7374F18A-FB69-FC41-A853-C586E61CC8AB}" dt="2021-03-02T05:22:37.603" v="188" actId="2696"/>
        <pc:sldMkLst>
          <pc:docMk/>
          <pc:sldMk cId="30550501" sldId="462"/>
        </pc:sldMkLst>
      </pc:sldChg>
      <pc:sldChg chg="del">
        <pc:chgData name="Khattab, Sherif" userId="c83b1e15-36f3-4f46-aceb-05aac24c545e" providerId="ADAL" clId="{7374F18A-FB69-FC41-A853-C586E61CC8AB}" dt="2021-03-02T05:20:52.072" v="22" actId="2696"/>
        <pc:sldMkLst>
          <pc:docMk/>
          <pc:sldMk cId="574001865" sldId="464"/>
        </pc:sldMkLst>
      </pc:sldChg>
      <pc:sldChg chg="del">
        <pc:chgData name="Khattab, Sherif" userId="c83b1e15-36f3-4f46-aceb-05aac24c545e" providerId="ADAL" clId="{7374F18A-FB69-FC41-A853-C586E61CC8AB}" dt="2021-03-02T05:20:54.439" v="23" actId="2696"/>
        <pc:sldMkLst>
          <pc:docMk/>
          <pc:sldMk cId="2156977365" sldId="465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4050025745" sldId="481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642669177" sldId="482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3033252372" sldId="483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892110939" sldId="484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412671351" sldId="485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236669778" sldId="486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2482587836" sldId="487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3936848013" sldId="488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4132993662" sldId="489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537398195" sldId="490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907216448" sldId="491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636025134" sldId="492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3231356886" sldId="493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3872131497" sldId="494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089473434" sldId="495"/>
        </pc:sldMkLst>
      </pc:sldChg>
      <pc:sldChg chg="modSp mod modAnim">
        <pc:chgData name="Khattab, Sherif" userId="c83b1e15-36f3-4f46-aceb-05aac24c545e" providerId="ADAL" clId="{7374F18A-FB69-FC41-A853-C586E61CC8AB}" dt="2021-03-02T05:22:23.732" v="184" actId="33524"/>
        <pc:sldMkLst>
          <pc:docMk/>
          <pc:sldMk cId="702367729" sldId="496"/>
        </pc:sldMkLst>
        <pc:spChg chg="mod">
          <ac:chgData name="Khattab, Sherif" userId="c83b1e15-36f3-4f46-aceb-05aac24c545e" providerId="ADAL" clId="{7374F18A-FB69-FC41-A853-C586E61CC8AB}" dt="2021-03-02T05:22:23.732" v="184" actId="33524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7374F18A-FB69-FC41-A853-C586E61CC8AB}" dt="2021-03-02T05:31:36.669" v="400"/>
        <pc:sldMkLst>
          <pc:docMk/>
          <pc:sldMk cId="4202616107" sldId="500"/>
        </pc:sldMkLst>
        <pc:spChg chg="mod">
          <ac:chgData name="Khattab, Sherif" userId="c83b1e15-36f3-4f46-aceb-05aac24c545e" providerId="ADAL" clId="{7374F18A-FB69-FC41-A853-C586E61CC8AB}" dt="2021-03-02T05:30:43.234" v="362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Khattab, Sherif" userId="c83b1e15-36f3-4f46-aceb-05aac24c545e" providerId="ADAL" clId="{7374F18A-FB69-FC41-A853-C586E61CC8AB}" dt="2021-03-02T05:31:07.383" v="391" actId="27636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Khattab, Sherif" userId="c83b1e15-36f3-4f46-aceb-05aac24c545e" providerId="ADAL" clId="{7374F18A-FB69-FC41-A853-C586E61CC8AB}" dt="2021-03-02T05:22:50.071" v="190" actId="21"/>
        <pc:sldMkLst>
          <pc:docMk/>
          <pc:sldMk cId="2116864396" sldId="505"/>
        </pc:sldMkLst>
        <pc:spChg chg="mod">
          <ac:chgData name="Khattab, Sherif" userId="c83b1e15-36f3-4f46-aceb-05aac24c545e" providerId="ADAL" clId="{7374F18A-FB69-FC41-A853-C586E61CC8AB}" dt="2021-03-02T05:22:50.071" v="190" actId="21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7374F18A-FB69-FC41-A853-C586E61CC8AB}" dt="2021-03-02T05:22:54.264" v="191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7374F18A-FB69-FC41-A853-C586E61CC8AB}" dt="2021-03-02T05:22:54.264" v="191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del">
        <pc:chgData name="Khattab, Sherif" userId="c83b1e15-36f3-4f46-aceb-05aac24c545e" providerId="ADAL" clId="{7374F18A-FB69-FC41-A853-C586E61CC8AB}" dt="2021-03-02T05:22:36.274" v="187" actId="2696"/>
        <pc:sldMkLst>
          <pc:docMk/>
          <pc:sldMk cId="2126070970" sldId="520"/>
        </pc:sldMkLst>
      </pc:sldChg>
      <pc:sldChg chg="del">
        <pc:chgData name="Khattab, Sherif" userId="c83b1e15-36f3-4f46-aceb-05aac24c545e" providerId="ADAL" clId="{7374F18A-FB69-FC41-A853-C586E61CC8AB}" dt="2021-03-02T05:22:36" v="186" actId="2696"/>
        <pc:sldMkLst>
          <pc:docMk/>
          <pc:sldMk cId="3688450523" sldId="521"/>
        </pc:sldMkLst>
      </pc:sldChg>
      <pc:sldChg chg="del">
        <pc:chgData name="Khattab, Sherif" userId="c83b1e15-36f3-4f46-aceb-05aac24c545e" providerId="ADAL" clId="{7374F18A-FB69-FC41-A853-C586E61CC8AB}" dt="2021-03-02T05:22:35.373" v="185" actId="2696"/>
        <pc:sldMkLst>
          <pc:docMk/>
          <pc:sldMk cId="2393077361" sldId="522"/>
        </pc:sldMkLst>
      </pc:sldChg>
      <pc:sldChg chg="del">
        <pc:chgData name="Khattab, Sherif" userId="c83b1e15-36f3-4f46-aceb-05aac24c545e" providerId="ADAL" clId="{7374F18A-FB69-FC41-A853-C586E61CC8AB}" dt="2021-03-02T05:20:45.821" v="2" actId="2696"/>
        <pc:sldMkLst>
          <pc:docMk/>
          <pc:sldMk cId="2987249071" sldId="523"/>
        </pc:sldMkLst>
      </pc:sldChg>
      <pc:sldChg chg="del">
        <pc:chgData name="Khattab, Sherif" userId="c83b1e15-36f3-4f46-aceb-05aac24c545e" providerId="ADAL" clId="{7374F18A-FB69-FC41-A853-C586E61CC8AB}" dt="2021-03-02T05:20:45.953" v="3" actId="2696"/>
        <pc:sldMkLst>
          <pc:docMk/>
          <pc:sldMk cId="1810255753" sldId="524"/>
        </pc:sldMkLst>
      </pc:sldChg>
      <pc:sldChg chg="del">
        <pc:chgData name="Khattab, Sherif" userId="c83b1e15-36f3-4f46-aceb-05aac24c545e" providerId="ADAL" clId="{7374F18A-FB69-FC41-A853-C586E61CC8AB}" dt="2021-03-02T05:20:46.369" v="4" actId="2696"/>
        <pc:sldMkLst>
          <pc:docMk/>
          <pc:sldMk cId="1613586742" sldId="525"/>
        </pc:sldMkLst>
      </pc:sldChg>
      <pc:sldChg chg="del">
        <pc:chgData name="Khattab, Sherif" userId="c83b1e15-36f3-4f46-aceb-05aac24c545e" providerId="ADAL" clId="{7374F18A-FB69-FC41-A853-C586E61CC8AB}" dt="2021-03-02T05:20:46.485" v="5" actId="2696"/>
        <pc:sldMkLst>
          <pc:docMk/>
          <pc:sldMk cId="1883276906" sldId="526"/>
        </pc:sldMkLst>
      </pc:sldChg>
      <pc:sldChg chg="del">
        <pc:chgData name="Khattab, Sherif" userId="c83b1e15-36f3-4f46-aceb-05aac24c545e" providerId="ADAL" clId="{7374F18A-FB69-FC41-A853-C586E61CC8AB}" dt="2021-03-02T05:20:45.410" v="1" actId="2696"/>
        <pc:sldMkLst>
          <pc:docMk/>
          <pc:sldMk cId="725852215" sldId="527"/>
        </pc:sldMkLst>
      </pc:sldChg>
      <pc:sldChg chg="del">
        <pc:chgData name="Khattab, Sherif" userId="c83b1e15-36f3-4f46-aceb-05aac24c545e" providerId="ADAL" clId="{7374F18A-FB69-FC41-A853-C586E61CC8AB}" dt="2021-03-02T05:20:46.596" v="6" actId="2696"/>
        <pc:sldMkLst>
          <pc:docMk/>
          <pc:sldMk cId="2733511410" sldId="528"/>
        </pc:sldMkLst>
      </pc:sldChg>
      <pc:sldChg chg="del">
        <pc:chgData name="Khattab, Sherif" userId="c83b1e15-36f3-4f46-aceb-05aac24c545e" providerId="ADAL" clId="{7374F18A-FB69-FC41-A853-C586E61CC8AB}" dt="2021-03-02T05:20:47.010" v="7" actId="2696"/>
        <pc:sldMkLst>
          <pc:docMk/>
          <pc:sldMk cId="2369676605" sldId="529"/>
        </pc:sldMkLst>
      </pc:sldChg>
      <pc:sldChg chg="del">
        <pc:chgData name="Khattab, Sherif" userId="c83b1e15-36f3-4f46-aceb-05aac24c545e" providerId="ADAL" clId="{7374F18A-FB69-FC41-A853-C586E61CC8AB}" dt="2021-03-02T05:20:47.135" v="8" actId="2696"/>
        <pc:sldMkLst>
          <pc:docMk/>
          <pc:sldMk cId="2849079961" sldId="530"/>
        </pc:sldMkLst>
      </pc:sldChg>
      <pc:sldChg chg="del">
        <pc:chgData name="Khattab, Sherif" userId="c83b1e15-36f3-4f46-aceb-05aac24c545e" providerId="ADAL" clId="{7374F18A-FB69-FC41-A853-C586E61CC8AB}" dt="2021-03-02T05:20:47.258" v="9" actId="2696"/>
        <pc:sldMkLst>
          <pc:docMk/>
          <pc:sldMk cId="198862008" sldId="531"/>
        </pc:sldMkLst>
      </pc:sldChg>
      <pc:sldChg chg="del">
        <pc:chgData name="Khattab, Sherif" userId="c83b1e15-36f3-4f46-aceb-05aac24c545e" providerId="ADAL" clId="{7374F18A-FB69-FC41-A853-C586E61CC8AB}" dt="2021-03-02T05:20:47.396" v="10" actId="2696"/>
        <pc:sldMkLst>
          <pc:docMk/>
          <pc:sldMk cId="3242586881" sldId="532"/>
        </pc:sldMkLst>
      </pc:sldChg>
      <pc:sldChg chg="del">
        <pc:chgData name="Khattab, Sherif" userId="c83b1e15-36f3-4f46-aceb-05aac24c545e" providerId="ADAL" clId="{7374F18A-FB69-FC41-A853-C586E61CC8AB}" dt="2021-03-02T05:20:47.807" v="11" actId="2696"/>
        <pc:sldMkLst>
          <pc:docMk/>
          <pc:sldMk cId="202149894" sldId="533"/>
        </pc:sldMkLst>
      </pc:sldChg>
      <pc:sldChg chg="del">
        <pc:chgData name="Khattab, Sherif" userId="c83b1e15-36f3-4f46-aceb-05aac24c545e" providerId="ADAL" clId="{7374F18A-FB69-FC41-A853-C586E61CC8AB}" dt="2021-03-02T05:20:47.871" v="12" actId="2696"/>
        <pc:sldMkLst>
          <pc:docMk/>
          <pc:sldMk cId="1862553252" sldId="534"/>
        </pc:sldMkLst>
      </pc:sldChg>
      <pc:sldChg chg="del">
        <pc:chgData name="Khattab, Sherif" userId="c83b1e15-36f3-4f46-aceb-05aac24c545e" providerId="ADAL" clId="{7374F18A-FB69-FC41-A853-C586E61CC8AB}" dt="2021-03-02T05:20:48.109" v="14" actId="2696"/>
        <pc:sldMkLst>
          <pc:docMk/>
          <pc:sldMk cId="2560037637" sldId="535"/>
        </pc:sldMkLst>
      </pc:sldChg>
      <pc:sldChg chg="del">
        <pc:chgData name="Khattab, Sherif" userId="c83b1e15-36f3-4f46-aceb-05aac24c545e" providerId="ADAL" clId="{7374F18A-FB69-FC41-A853-C586E61CC8AB}" dt="2021-03-02T05:20:49.009" v="15" actId="2696"/>
        <pc:sldMkLst>
          <pc:docMk/>
          <pc:sldMk cId="2261657990" sldId="536"/>
        </pc:sldMkLst>
      </pc:sldChg>
      <pc:sldChg chg="del">
        <pc:chgData name="Khattab, Sherif" userId="c83b1e15-36f3-4f46-aceb-05aac24c545e" providerId="ADAL" clId="{7374F18A-FB69-FC41-A853-C586E61CC8AB}" dt="2021-03-02T05:20:49.837" v="17" actId="2696"/>
        <pc:sldMkLst>
          <pc:docMk/>
          <pc:sldMk cId="3968698010" sldId="537"/>
        </pc:sldMkLst>
      </pc:sldChg>
      <pc:sldChg chg="del">
        <pc:chgData name="Khattab, Sherif" userId="c83b1e15-36f3-4f46-aceb-05aac24c545e" providerId="ADAL" clId="{7374F18A-FB69-FC41-A853-C586E61CC8AB}" dt="2021-03-02T05:20:49.474" v="16" actId="2696"/>
        <pc:sldMkLst>
          <pc:docMk/>
          <pc:sldMk cId="2645502707" sldId="538"/>
        </pc:sldMkLst>
      </pc:sldChg>
      <pc:sldChg chg="del">
        <pc:chgData name="Khattab, Sherif" userId="c83b1e15-36f3-4f46-aceb-05aac24c545e" providerId="ADAL" clId="{7374F18A-FB69-FC41-A853-C586E61CC8AB}" dt="2021-03-02T05:20:50.119" v="18" actId="2696"/>
        <pc:sldMkLst>
          <pc:docMk/>
          <pc:sldMk cId="2730445920" sldId="539"/>
        </pc:sldMkLst>
      </pc:sldChg>
      <pc:sldChg chg="del">
        <pc:chgData name="Khattab, Sherif" userId="c83b1e15-36f3-4f46-aceb-05aac24c545e" providerId="ADAL" clId="{7374F18A-FB69-FC41-A853-C586E61CC8AB}" dt="2021-03-02T05:20:50.436" v="19" actId="2696"/>
        <pc:sldMkLst>
          <pc:docMk/>
          <pc:sldMk cId="2782470152" sldId="540"/>
        </pc:sldMkLst>
      </pc:sldChg>
      <pc:sldChg chg="del">
        <pc:chgData name="Khattab, Sherif" userId="c83b1e15-36f3-4f46-aceb-05aac24c545e" providerId="ADAL" clId="{7374F18A-FB69-FC41-A853-C586E61CC8AB}" dt="2021-03-02T05:20:50.769" v="20" actId="2696"/>
        <pc:sldMkLst>
          <pc:docMk/>
          <pc:sldMk cId="2036122529" sldId="541"/>
        </pc:sldMkLst>
      </pc:sldChg>
      <pc:sldChg chg="del">
        <pc:chgData name="Khattab, Sherif" userId="c83b1e15-36f3-4f46-aceb-05aac24c545e" providerId="ADAL" clId="{7374F18A-FB69-FC41-A853-C586E61CC8AB}" dt="2021-03-02T05:20:51.263" v="21" actId="2696"/>
        <pc:sldMkLst>
          <pc:docMk/>
          <pc:sldMk cId="3103852141" sldId="542"/>
        </pc:sldMkLst>
      </pc:sldChg>
      <pc:sldChg chg="del">
        <pc:chgData name="Khattab, Sherif" userId="c83b1e15-36f3-4f46-aceb-05aac24c545e" providerId="ADAL" clId="{7374F18A-FB69-FC41-A853-C586E61CC8AB}" dt="2021-03-02T05:20:54.875" v="24" actId="2696"/>
        <pc:sldMkLst>
          <pc:docMk/>
          <pc:sldMk cId="3587680791" sldId="543"/>
        </pc:sldMkLst>
      </pc:sldChg>
      <pc:sldChg chg="del">
        <pc:chgData name="Khattab, Sherif" userId="c83b1e15-36f3-4f46-aceb-05aac24c545e" providerId="ADAL" clId="{7374F18A-FB69-FC41-A853-C586E61CC8AB}" dt="2021-03-02T05:20:55.205" v="25" actId="2696"/>
        <pc:sldMkLst>
          <pc:docMk/>
          <pc:sldMk cId="2971477576" sldId="544"/>
        </pc:sldMkLst>
      </pc:sldChg>
      <pc:sldChg chg="modSp new mod modAnim">
        <pc:chgData name="Khattab, Sherif" userId="c83b1e15-36f3-4f46-aceb-05aac24c545e" providerId="ADAL" clId="{7374F18A-FB69-FC41-A853-C586E61CC8AB}" dt="2021-03-02T05:31:44.998" v="402"/>
        <pc:sldMkLst>
          <pc:docMk/>
          <pc:sldMk cId="3106578269" sldId="548"/>
        </pc:sldMkLst>
        <pc:spChg chg="mod">
          <ac:chgData name="Khattab, Sherif" userId="c83b1e15-36f3-4f46-aceb-05aac24c545e" providerId="ADAL" clId="{7374F18A-FB69-FC41-A853-C586E61CC8AB}" dt="2021-03-02T05:30:46.378" v="364" actId="20577"/>
          <ac:spMkLst>
            <pc:docMk/>
            <pc:sldMk cId="3106578269" sldId="548"/>
            <ac:spMk id="2" creationId="{D9354C77-2A5A-3248-B8B5-26713450198B}"/>
          </ac:spMkLst>
        </pc:spChg>
        <pc:spChg chg="mod">
          <ac:chgData name="Khattab, Sherif" userId="c83b1e15-36f3-4f46-aceb-05aac24c545e" providerId="ADAL" clId="{7374F18A-FB69-FC41-A853-C586E61CC8AB}" dt="2021-03-02T05:30:27.240" v="356" actId="20577"/>
          <ac:spMkLst>
            <pc:docMk/>
            <pc:sldMk cId="3106578269" sldId="548"/>
            <ac:spMk id="3" creationId="{8A6E32F3-197B-3B45-8FE6-0B7FD2891934}"/>
          </ac:spMkLst>
        </pc:spChg>
      </pc:sldChg>
      <pc:sldChg chg="modSp new mod modAnim">
        <pc:chgData name="Khattab, Sherif" userId="c83b1e15-36f3-4f46-aceb-05aac24c545e" providerId="ADAL" clId="{7374F18A-FB69-FC41-A853-C586E61CC8AB}" dt="2021-03-02T05:31:51.720" v="404"/>
        <pc:sldMkLst>
          <pc:docMk/>
          <pc:sldMk cId="1239345036" sldId="549"/>
        </pc:sldMkLst>
        <pc:spChg chg="mod">
          <ac:chgData name="Khattab, Sherif" userId="c83b1e15-36f3-4f46-aceb-05aac24c545e" providerId="ADAL" clId="{7374F18A-FB69-FC41-A853-C586E61CC8AB}" dt="2021-03-02T05:30:56.092" v="388" actId="20577"/>
          <ac:spMkLst>
            <pc:docMk/>
            <pc:sldMk cId="1239345036" sldId="549"/>
            <ac:spMk id="2" creationId="{0DB18247-0756-CA4C-BC3C-5A4110013643}"/>
          </ac:spMkLst>
        </pc:spChg>
        <pc:spChg chg="mod">
          <ac:chgData name="Khattab, Sherif" userId="c83b1e15-36f3-4f46-aceb-05aac24c545e" providerId="ADAL" clId="{7374F18A-FB69-FC41-A853-C586E61CC8AB}" dt="2021-03-02T05:31:12.972" v="395" actId="20577"/>
          <ac:spMkLst>
            <pc:docMk/>
            <pc:sldMk cId="1239345036" sldId="549"/>
            <ac:spMk id="3" creationId="{705BFC18-C6F9-D945-A303-7702B57829A6}"/>
          </ac:spMkLst>
        </pc:spChg>
      </pc:sldChg>
    </pc:docChg>
  </pc:docChgLst>
  <pc:docChgLst>
    <pc:chgData name="Khattab, Sherif" userId="c83b1e15-36f3-4f46-aceb-05aac24c545e" providerId="ADAL" clId="{EE78B4C3-BA47-2B47-8B84-4022815E3587}"/>
    <pc:docChg chg="addSld delSld modSld">
      <pc:chgData name="Khattab, Sherif" userId="c83b1e15-36f3-4f46-aceb-05aac24c545e" providerId="ADAL" clId="{EE78B4C3-BA47-2B47-8B84-4022815E3587}" dt="2019-05-14T13:34:18.851" v="46"/>
      <pc:docMkLst>
        <pc:docMk/>
      </pc:docMkLst>
      <pc:sldChg chg="modSp">
        <pc:chgData name="Khattab, Sherif" userId="c83b1e15-36f3-4f46-aceb-05aac24c545e" providerId="ADAL" clId="{EE78B4C3-BA47-2B47-8B84-4022815E3587}" dt="2019-05-14T13:28:04.131" v="18" actId="20577"/>
        <pc:sldMkLst>
          <pc:docMk/>
          <pc:sldMk cId="0" sldId="256"/>
        </pc:sldMkLst>
        <pc:spChg chg="mod">
          <ac:chgData name="Khattab, Sherif" userId="c83b1e15-36f3-4f46-aceb-05aac24c545e" providerId="ADAL" clId="{EE78B4C3-BA47-2B47-8B84-4022815E3587}" dt="2019-05-14T13:28:04.131" v="18" actId="20577"/>
          <ac:spMkLst>
            <pc:docMk/>
            <pc:sldMk cId="0" sldId="256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004035158" sldId="259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004035158" sldId="259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444142485" sldId="261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444142485" sldId="261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516417489" sldId="262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516417489" sldId="262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561583903" sldId="263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561583903" sldId="263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982315759" sldId="264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982315759" sldId="264"/>
            <ac:spMk id="2" creationId="{00000000-0000-0000-0000-000000000000}"/>
          </ac:spMkLst>
        </pc:spChg>
      </pc:sldChg>
      <pc:sldChg chg="delSp modSp">
        <pc:chgData name="Khattab, Sherif" userId="c83b1e15-36f3-4f46-aceb-05aac24c545e" providerId="ADAL" clId="{EE78B4C3-BA47-2B47-8B84-4022815E3587}" dt="2019-05-14T13:30:35.317" v="37" actId="20577"/>
        <pc:sldMkLst>
          <pc:docMk/>
          <pc:sldMk cId="423130617" sldId="265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423130617" sldId="265"/>
            <ac:spMk id="3" creationId="{00000000-0000-0000-0000-000000000000}"/>
          </ac:spMkLst>
        </pc:spChg>
        <pc:spChg chg="mod">
          <ac:chgData name="Khattab, Sherif" userId="c83b1e15-36f3-4f46-aceb-05aac24c545e" providerId="ADAL" clId="{EE78B4C3-BA47-2B47-8B84-4022815E3587}" dt="2019-05-14T13:30:35.317" v="37" actId="20577"/>
          <ac:spMkLst>
            <pc:docMk/>
            <pc:sldMk cId="423130617" sldId="265"/>
            <ac:spMk id="12290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661211275" sldId="267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661211275" sldId="267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897509347" sldId="268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897509347" sldId="268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042310649" sldId="269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042310649" sldId="269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703361262" sldId="270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703361262" sldId="270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436808390" sldId="271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436808390" sldId="271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301683851" sldId="272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301683851" sldId="272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55302999" sldId="274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55302999" sldId="274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2064114192" sldId="276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2064114192" sldId="276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000435174" sldId="278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000435174" sldId="278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2080017563" sldId="279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2080017563" sldId="279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445345591" sldId="281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445345591" sldId="281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306268545" sldId="282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306268545" sldId="282"/>
            <ac:spMk id="2" creationId="{00000000-0000-0000-0000-00000000000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710637777" sldId="32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710637777" sldId="322"/>
            <ac:spMk id="6" creationId="{0700C6EC-DCCB-614E-A0F4-3418D2D78AC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292918179" sldId="32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292918179" sldId="324"/>
            <ac:spMk id="26" creationId="{3729950E-4F02-6B44-A5A4-B6238ABBD35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55119911" sldId="338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55119911" sldId="338"/>
            <ac:spMk id="7" creationId="{AC4B9F18-B1E5-C341-B953-6D96BAA0EB6C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223572414" sldId="33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223572414" sldId="339"/>
            <ac:spMk id="6" creationId="{48879884-318D-6C49-B6B8-463E617B85F1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70668490" sldId="340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70668490" sldId="340"/>
            <ac:spMk id="6" creationId="{32D0E818-62B1-0A49-9CFC-1DC58F40FEBE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205868326" sldId="341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205868326" sldId="341"/>
            <ac:spMk id="6" creationId="{918B0854-EAA5-9D49-9ED0-EA768437715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806563943" sldId="34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806563943" sldId="342"/>
            <ac:spMk id="9" creationId="{712AC7F1-3CB0-3140-8620-EAE2154DEBDF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167711490" sldId="34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167711490" sldId="343"/>
            <ac:spMk id="9" creationId="{7277E941-6A46-A141-896C-8CF8D763337C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271999567" sldId="34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271999567" sldId="349"/>
            <ac:spMk id="8" creationId="{7BD79B2E-E2F2-FE40-AF15-AA838FE6706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34376579" sldId="36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34376579" sldId="363"/>
            <ac:spMk id="15" creationId="{1190D209-83D1-A548-8C7B-C35DE4396F91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815621424" sldId="36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815621424" sldId="364"/>
            <ac:spMk id="29" creationId="{6D10D6C8-49C6-BE4E-9E3F-EEC76AE056AA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934104099" sldId="365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934104099" sldId="365"/>
            <ac:spMk id="10" creationId="{87886125-1D5E-014B-A276-636801877DB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782429159" sldId="366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782429159" sldId="366"/>
            <ac:spMk id="6" creationId="{35E278D3-0A71-264A-B99D-056EBFA58F0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251973667" sldId="367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251973667" sldId="367"/>
            <ac:spMk id="6" creationId="{156F37D5-7C3B-D446-B495-19F8366B5AD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138501136" sldId="368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138501136" sldId="368"/>
            <ac:spMk id="9" creationId="{2996EA4B-3DC2-9F42-B065-0840F656E48E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210992163" sldId="36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210992163" sldId="369"/>
            <ac:spMk id="6" creationId="{B0B02CAE-6A9B-A441-9498-BF8F3DB626E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013065491" sldId="370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013065491" sldId="370"/>
            <ac:spMk id="8" creationId="{D0EF7B2F-C2A6-4E4A-BA48-98165068EB9D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592968416" sldId="371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592968416" sldId="371"/>
            <ac:spMk id="8" creationId="{61F73BD1-10AC-B146-B4D6-4D1B879CEAE3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848335379" sldId="37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848335379" sldId="372"/>
            <ac:spMk id="9" creationId="{A9CB262F-7565-A04A-9FDE-A27BCA955EC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161117264" sldId="37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161117264" sldId="373"/>
            <ac:spMk id="6" creationId="{E9F1DC46-4FA4-D444-A7D6-70514486708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542066946" sldId="37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542066946" sldId="374"/>
            <ac:spMk id="6" creationId="{D50D1AE2-A719-F648-ABE5-1D2605CF399A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834112894" sldId="375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834112894" sldId="375"/>
            <ac:spMk id="6" creationId="{429B8308-B899-EF4A-97A6-3EEDF546FBB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165577892" sldId="376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165577892" sldId="376"/>
            <ac:spMk id="42" creationId="{27F42901-D1CE-084B-9E38-96413317B8CF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942139729" sldId="377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942139729" sldId="377"/>
            <ac:spMk id="9" creationId="{68716DFF-FDE6-F443-A890-77FBFB539BE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990797458" sldId="378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990797458" sldId="378"/>
            <ac:spMk id="6" creationId="{ADE8E4C1-F96E-1346-A961-80E2D6A49C9A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736486443" sldId="37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736486443" sldId="379"/>
            <ac:spMk id="9" creationId="{68630AFF-8EA0-D641-8FA2-6949259437AD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541381985" sldId="380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541381985" sldId="380"/>
            <ac:spMk id="25" creationId="{4D20C47B-3C18-E64F-95ED-21B263511FAD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235897330" sldId="381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235897330" sldId="381"/>
            <ac:spMk id="8" creationId="{9D3BDADA-F567-BD4E-9F02-7C5462E120E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360044446" sldId="38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360044446" sldId="382"/>
            <ac:spMk id="8" creationId="{90688045-CAEF-334F-9E8D-5DE392BB31B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954384084" sldId="38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954384084" sldId="383"/>
            <ac:spMk id="8" creationId="{307391A8-557A-8A4A-8E68-85B54349ED8F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20759689" sldId="38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20759689" sldId="384"/>
            <ac:spMk id="6" creationId="{E1DC0099-5926-8C42-9144-C73482BF1FE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809799376" sldId="385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809799376" sldId="385"/>
            <ac:spMk id="8" creationId="{0E14A1DC-F2CD-F64B-A516-0E10067BD269}"/>
          </ac:spMkLst>
        </pc:spChg>
      </pc:sldChg>
    </pc:docChg>
  </pc:docChgLst>
  <pc:docChgLst>
    <pc:chgData name="Khattab, Sherif" userId="c83b1e15-36f3-4f46-aceb-05aac24c545e" providerId="ADAL" clId="{E6EB0EA7-2544-4CF1-A7D6-AFF5E9AECA5D}"/>
    <pc:docChg chg="addSld delSld modSld modMainMaster">
      <pc:chgData name="Khattab, Sherif" userId="c83b1e15-36f3-4f46-aceb-05aac24c545e" providerId="ADAL" clId="{E6EB0EA7-2544-4CF1-A7D6-AFF5E9AECA5D}" dt="2020-05-14T17:16:25.708" v="6"/>
      <pc:docMkLst>
        <pc:docMk/>
      </pc:docMkLst>
      <pc:sldChg chg="del">
        <pc:chgData name="Khattab, Sherif" userId="c83b1e15-36f3-4f46-aceb-05aac24c545e" providerId="ADAL" clId="{E6EB0EA7-2544-4CF1-A7D6-AFF5E9AECA5D}" dt="2020-05-14T17:10:07.728" v="1" actId="47"/>
        <pc:sldMkLst>
          <pc:docMk/>
          <pc:sldMk cId="0" sldId="256"/>
        </pc:sldMkLst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710637777" sldId="32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4" creationId="{98D70E46-AD06-A84D-A403-48FFDDB68BC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5" creationId="{68F74981-ADDA-9144-ACB5-CE4649DD2D8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90114" creationId="{308C4648-C13A-A547-ABA8-14DA70E0773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90115" creationId="{691666FD-EDA0-044F-A826-5F64B00DC362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292918179" sldId="32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92918179" sldId="324"/>
            <ac:spMk id="24" creationId="{39DA5595-35A6-EF4C-A674-D955A9DDF86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92918179" sldId="324"/>
            <ac:spMk id="25" creationId="{D21BF80B-2C7E-944E-B2A9-604706C7B59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92918179" sldId="324"/>
            <ac:spMk id="92162" creationId="{4BC23600-A1B0-CF42-B178-92570A01C5A5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55119911" sldId="338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5" creationId="{9BF724B2-8DB6-E34D-92D7-DCA24F5F0C0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6" creationId="{17F9517E-E98B-6746-8827-A9871727AF2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106499" creationId="{ACBD2F3A-500A-1745-93B6-2D7243F6ECA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106500" creationId="{C1A6B44F-6A6E-624E-A1A8-C1E38440BAFC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223572414" sldId="33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4" creationId="{D69010A4-1F91-904E-B3C8-1167C46C655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5" creationId="{9CD943DD-44DA-D14E-86E5-53D56F3B4693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107522" creationId="{7F365B32-B892-9644-B8A9-4981039D7D5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107523" creationId="{0F9697C6-2257-044C-8E34-AC62DE514C4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70668490" sldId="340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4" creationId="{29BFE3FF-96E0-4A48-9771-0902F36838F3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5" creationId="{85AFFB91-7C27-6641-9A78-BE1CCACB6DE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108546" creationId="{96849A06-BBDF-C040-849E-A024B4FC255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108547" creationId="{CC82A9AD-5F15-AB49-8F90-FE2C306DA419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205868326" sldId="341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4" creationId="{A5FE58C8-1460-C848-AB84-4F361A9896A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5" creationId="{F81FC055-C345-0D4E-990E-67395EA45FB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109570" creationId="{6A881214-C7A5-214A-8E7E-4D686B71DB5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109571" creationId="{EB65A8A9-691B-3D4F-B0AA-00914900DB3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806563943" sldId="34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7" creationId="{6E9B925F-4BC9-934E-AB01-067F794B522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8" creationId="{0A731FB3-7935-8345-B6C7-AEE0B02240B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110597" creationId="{BDC36B20-DEF6-BF4D-B0E7-8F5461CE049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110598" creationId="{58C40865-3753-A447-9770-211D098125F8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167711490" sldId="34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7" creationId="{72500EF2-C006-2647-8CFD-300FA28B30EA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8" creationId="{5513A82D-D95D-3B46-B415-F25C0E574B15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111621" creationId="{98D1A996-CF96-BF4C-9178-C10B8182C32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111622" creationId="{8B17F8A5-FE1E-5540-991C-590D33FA245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271999567" sldId="34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2" creationId="{17A8AD5B-F689-B94F-A878-23B8A027316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6" creationId="{A88B15B3-238A-4746-829A-03A0FAA7FB1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7" creationId="{D97A772E-AF56-8A43-8E21-10E9198972DA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117762" creationId="{39807B7F-29D5-4E40-91D5-70F81AE81EDD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34376579" sldId="36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34376579" sldId="363"/>
            <ac:spMk id="13" creationId="{399F8E88-2D61-7E41-B9E7-D5D16445265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34376579" sldId="363"/>
            <ac:spMk id="14" creationId="{1D9B0268-8DED-C745-8271-8B812DB1077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34376579" sldId="363"/>
            <ac:spMk id="91148" creationId="{D182CBCC-E588-9C46-9A14-D3D8D1F9D94B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815621424" sldId="36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27" creationId="{667676E5-52CF-B949-92AA-54CEC4825ED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28" creationId="{EC52B04B-D8AF-8643-A73A-7D7FBE25B1F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93186" creationId="{E502F9E0-21A9-6844-A11A-A0680165B68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93187" creationId="{83249007-0AB0-EB49-9417-995673C1CEF5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934104099" sldId="365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8" creationId="{87B93D98-EEC5-C245-A824-29408C4F6AA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9" creationId="{97A00662-141E-7B4B-97ED-0FA4B9115725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94210" creationId="{FD1747F8-31B5-1F41-BD48-CAFBB42D953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94211" creationId="{2F4C0CE7-B9FD-0E45-8A7B-DDDB3455B140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782429159" sldId="366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82429159" sldId="366"/>
            <ac:spMk id="4" creationId="{27D16428-557C-2344-B354-75ACA52C8E3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82429159" sldId="366"/>
            <ac:spMk id="5" creationId="{9B92B5DB-B929-F947-BA57-49A11A6B5B2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82429159" sldId="366"/>
            <ac:spMk id="95234" creationId="{22679527-1C13-D745-AD6F-BECD2105303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251973667" sldId="367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4" creationId="{27AC079A-FDEE-5245-9DF2-0EA014E67F5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5" creationId="{4BE14FC9-25DA-A545-BFFF-97AA43D9616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98306" creationId="{8383A26D-3C56-0042-8B6C-8FD1E0DFA25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98307" creationId="{6AF066B1-89F4-4E4D-8ABF-40AC813F6866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138501136" sldId="368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38501136" sldId="368"/>
            <ac:spMk id="7" creationId="{532CA168-7A4E-084D-AF13-F17DA4C99AF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38501136" sldId="368"/>
            <ac:spMk id="8" creationId="{0C0EE1E8-F246-0344-879F-ACDF28735FC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38501136" sldId="368"/>
            <ac:spMk id="99333" creationId="{6961FFD0-3136-6744-AF77-2A7A1A790F1E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210992163" sldId="36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4" creationId="{73DBA84E-7D96-E442-8FC3-A0C3749B1CC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5" creationId="{B9F1484A-3D19-CA4A-81F0-82E85A0AC7B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100354" creationId="{E957CE05-A4BD-144F-A0C4-0AAE7BD7009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100355" creationId="{0C36604A-A763-A345-B88E-8E6F2BF0C1FE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013065491" sldId="370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013065491" sldId="370"/>
            <ac:spMk id="6" creationId="{B0B49E68-86D2-5744-ABD1-0A95627B131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013065491" sldId="370"/>
            <ac:spMk id="7" creationId="{FD8B4B24-CAA8-9C41-A932-1538077BB23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013065491" sldId="370"/>
            <ac:spMk id="101378" creationId="{1C91B2E0-F076-D54D-8685-060CEC00A4EC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592968416" sldId="371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592968416" sldId="371"/>
            <ac:spMk id="6" creationId="{04A613E7-574B-C34F-80DA-88C723B69E8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592968416" sldId="371"/>
            <ac:spMk id="7" creationId="{7CC2F7F6-93EA-AE4F-84CC-7374B32F503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592968416" sldId="371"/>
            <ac:spMk id="102404" creationId="{6FDA00AC-6865-D94C-836F-7D9600078A83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848335379" sldId="37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7" creationId="{1C1CA73E-1E55-D244-B89B-B7238287362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8" creationId="{79E131D4-95F6-D248-9154-AE15F551EEE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103429" creationId="{8D930911-1A6D-B54F-B76E-66809DD1728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103430" creationId="{0CA11B9E-1475-6C4F-9C95-B08141F31ADC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161117264" sldId="37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4" creationId="{D286E859-8EBE-914A-BE43-1BFE745BB03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5" creationId="{BB0DD3E4-3515-714D-878B-FD1CC73773E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104450" creationId="{EB53BFD2-2569-C440-A78C-F70A1D185BE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104451" creationId="{36A9E868-CE41-B547-B6C1-87C325B8A1FF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542066946" sldId="37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4" creationId="{EEDC933A-1F17-A24F-80B2-2B746C541E3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5" creationId="{309D0953-6635-1B4D-A779-9F44EE0705E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105474" creationId="{6E60B537-4E2B-3645-8740-E45FF319D16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105475" creationId="{B2EA02B2-FF2F-E840-9115-9F46B908CC5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834112894" sldId="375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4" creationId="{31956E2C-E5A6-0647-BF42-137E615716E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5" creationId="{B7C7726A-A27A-B54E-8233-121EE02C6AD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112642" creationId="{838EA777-B608-8E4A-8B51-786B3BEF4E8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112643" creationId="{362D90CE-C693-414D-B6F5-8829A4C95071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165577892" sldId="376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40" creationId="{67328B6C-4287-814A-93BF-39FD1F8937B2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41" creationId="{8B2F9FDC-8F0A-CC49-98A2-71FB6688BA8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113666" creationId="{75B0BB18-45FE-C145-86F9-5F2D13AD61F3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113667" creationId="{53E09A75-9602-D845-8429-42B9F821B4B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583513582" sldId="377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83513582" sldId="377"/>
            <ac:spMk id="7" creationId="{0E336C6B-24E5-C547-995B-7595329F844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83513582" sldId="377"/>
            <ac:spMk id="8" creationId="{E0264D84-51E2-CF40-866C-B9902608A9A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83513582" sldId="377"/>
            <ac:spMk id="114693" creationId="{2AAD9DE3-45D5-A249-B337-D99D281826B9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990797458" sldId="378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4" creationId="{BD0C602E-3244-7347-8C4C-7141324C4D7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5" creationId="{83641B87-BBB9-9941-85A4-F6E6D630A40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115714" creationId="{662FDEC6-1A57-7A4E-BD61-B4C9C42FB10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115715" creationId="{9CCF0D6A-3A12-D542-BC48-B9C95F39152F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736486443" sldId="37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7" creationId="{58C40539-46F0-494A-8163-8D5BF28501B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8" creationId="{FE005030-9F97-AB44-8CA9-4B4CEC2B226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116741" creationId="{61954CF2-0056-D24F-AC34-B313ACE689D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116742" creationId="{7FDA39D6-D460-F84C-B825-972ADE5DCF4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541381985" sldId="380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41381985" sldId="380"/>
            <ac:spMk id="23" creationId="{D8BAE81C-B76B-1043-9117-0845AC5B463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41381985" sldId="380"/>
            <ac:spMk id="24" creationId="{E12A7118-22DB-E24A-AC7D-671F01F3432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41381985" sldId="380"/>
            <ac:spMk id="118786" creationId="{26D54543-5CF1-B947-A0EE-00F2D893EE9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235897330" sldId="381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6" creationId="{14AD1B91-AC10-B440-9C4C-C14AAC27D89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7" creationId="{B9EE9886-5992-E94D-9C19-0A09959F63C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119812" creationId="{A73752DD-1D6A-F745-BB51-635DA198A402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119813" creationId="{2D0E5FEC-FE0E-9048-B247-70B668077E38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360044446" sldId="38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360044446" sldId="382"/>
            <ac:spMk id="6" creationId="{892037B0-DA9E-524E-9830-DB51F1E2FAD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360044446" sldId="382"/>
            <ac:spMk id="7" creationId="{7AAA58F4-97D1-A64F-ABCD-20A52A9C827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360044446" sldId="382"/>
            <ac:spMk id="120836" creationId="{88BA2802-16A1-694F-9A85-7A5E70F37E97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954384084" sldId="38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2" creationId="{C152C312-EE9A-B14C-81EE-6E9046ACD9F5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6" creationId="{42655DCF-2496-8343-8285-CC501D3D933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7" creationId="{46F010D7-2CC3-2A4D-91D1-83C1FF96DE3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121858" creationId="{996677B1-E9B9-7E43-80C2-5A0146DDFBD6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20759689" sldId="38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2" creationId="{CF207B98-521B-224F-9214-404C50F1BDD2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4" creationId="{CC9723C8-7544-8F48-9942-691DFD0E770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5" creationId="{E6792081-A4F1-204D-89A2-A383EBF798D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122883" creationId="{0E76E078-47E1-124A-A71A-BC95F0EC2D35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809799376" sldId="385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809799376" sldId="385"/>
            <ac:spMk id="6" creationId="{5C0366B7-59B2-A44E-A41C-A7F29A0C0CA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809799376" sldId="385"/>
            <ac:spMk id="7" creationId="{B7E9558F-D8D8-2248-A973-1E52834737C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809799376" sldId="385"/>
            <ac:spMk id="123906" creationId="{C9706936-D7BB-8D41-95AD-F45EB6AAB603}"/>
          </ac:spMkLst>
        </pc:spChg>
      </pc:sldChg>
      <pc:sldChg chg="add">
        <pc:chgData name="Khattab, Sherif" userId="c83b1e15-36f3-4f46-aceb-05aac24c545e" providerId="ADAL" clId="{E6EB0EA7-2544-4CF1-A7D6-AFF5E9AECA5D}" dt="2020-05-14T17:10:05.791" v="0"/>
        <pc:sldMkLst>
          <pc:docMk/>
          <pc:sldMk cId="1330366002" sldId="454"/>
        </pc:sldMkLst>
      </pc:sldChg>
      <pc:sldMasterChg chg="modSldLayout">
        <pc:chgData name="Khattab, Sherif" userId="c83b1e15-36f3-4f46-aceb-05aac24c545e" providerId="ADAL" clId="{E6EB0EA7-2544-4CF1-A7D6-AFF5E9AECA5D}" dt="2020-05-14T17:11:02.329" v="5" actId="478"/>
        <pc:sldMasterMkLst>
          <pc:docMk/>
          <pc:sldMasterMk cId="0" sldId="2147483648"/>
        </pc:sldMasterMkLst>
        <pc:sldLayoutChg chg="addSp delSp modSp">
          <pc:chgData name="Khattab, Sherif" userId="c83b1e15-36f3-4f46-aceb-05aac24c545e" providerId="ADAL" clId="{E6EB0EA7-2544-4CF1-A7D6-AFF5E9AECA5D}" dt="2020-05-14T17:11:02.329" v="5" actId="478"/>
          <pc:sldLayoutMkLst>
            <pc:docMk/>
            <pc:sldMasterMk cId="0" sldId="2147483648"/>
            <pc:sldLayoutMk cId="75952674" sldId="2147483651"/>
          </pc:sldLayoutMkLst>
          <pc:spChg chg="mod">
            <ac:chgData name="Khattab, Sherif" userId="c83b1e15-36f3-4f46-aceb-05aac24c545e" providerId="ADAL" clId="{E6EB0EA7-2544-4CF1-A7D6-AFF5E9AECA5D}" dt="2020-05-14T17:10:58.314" v="4" actId="207"/>
            <ac:spMkLst>
              <pc:docMk/>
              <pc:sldMasterMk cId="0" sldId="2147483648"/>
              <pc:sldLayoutMk cId="75952674" sldId="2147483651"/>
              <ac:spMk id="2" creationId="{00000000-0000-0000-0000-000000000000}"/>
            </ac:spMkLst>
          </pc:spChg>
          <pc:picChg chg="add del mod">
            <ac:chgData name="Khattab, Sherif" userId="c83b1e15-36f3-4f46-aceb-05aac24c545e" providerId="ADAL" clId="{E6EB0EA7-2544-4CF1-A7D6-AFF5E9AECA5D}" dt="2020-05-14T17:11:02.329" v="5" actId="478"/>
            <ac:picMkLst>
              <pc:docMk/>
              <pc:sldMasterMk cId="0" sldId="2147483648"/>
              <pc:sldLayoutMk cId="75952674" sldId="2147483651"/>
              <ac:picMk id="10" creationId="{CE32924D-DB3B-4207-A608-C0B94DD56D2C}"/>
            </ac:picMkLst>
          </pc:picChg>
        </pc:sldLayoutChg>
      </pc:sldMasterChg>
    </pc:docChg>
  </pc:docChgLst>
  <pc:docChgLst>
    <pc:chgData name="Khattab, Sherif" userId="c83b1e15-36f3-4f46-aceb-05aac24c545e" providerId="ADAL" clId="{AB4DB51F-5EFE-4A66-8845-A3FD4C6C7BDB}"/>
    <pc:docChg chg="undo custSel addSld delSld modSld sldOrd delMainMaster">
      <pc:chgData name="Khattab, Sherif" userId="c83b1e15-36f3-4f46-aceb-05aac24c545e" providerId="ADAL" clId="{AB4DB51F-5EFE-4A66-8845-A3FD4C6C7BDB}" dt="2021-10-25T13:31:51.894" v="397" actId="2696"/>
      <pc:docMkLst>
        <pc:docMk/>
      </pc:docMkLst>
      <pc:sldChg chg="modSp add del">
        <pc:chgData name="Khattab, Sherif" userId="c83b1e15-36f3-4f46-aceb-05aac24c545e" providerId="ADAL" clId="{AB4DB51F-5EFE-4A66-8845-A3FD4C6C7BDB}" dt="2021-10-25T13:31:51.894" v="397" actId="2696"/>
        <pc:sldMkLst>
          <pc:docMk/>
          <pc:sldMk cId="741449065" sldId="257"/>
        </pc:sldMkLst>
        <pc:spChg chg="mod">
          <ac:chgData name="Khattab, Sherif" userId="c83b1e15-36f3-4f46-aceb-05aac24c545e" providerId="ADAL" clId="{AB4DB51F-5EFE-4A66-8845-A3FD4C6C7BDB}" dt="2021-10-21T14:59:21.671" v="0"/>
          <ac:spMkLst>
            <pc:docMk/>
            <pc:sldMk cId="741449065" sldId="257"/>
            <ac:spMk id="4" creationId="{F86888FD-447E-F646-B2C5-FFD54872700E}"/>
          </ac:spMkLst>
        </pc:spChg>
      </pc:sldChg>
      <pc:sldChg chg="modSp add del">
        <pc:chgData name="Khattab, Sherif" userId="c83b1e15-36f3-4f46-aceb-05aac24c545e" providerId="ADAL" clId="{AB4DB51F-5EFE-4A66-8845-A3FD4C6C7BDB}" dt="2021-10-25T13:31:51.894" v="397" actId="2696"/>
        <pc:sldMkLst>
          <pc:docMk/>
          <pc:sldMk cId="530278779" sldId="258"/>
        </pc:sldMkLst>
        <pc:spChg chg="mod">
          <ac:chgData name="Khattab, Sherif" userId="c83b1e15-36f3-4f46-aceb-05aac24c545e" providerId="ADAL" clId="{AB4DB51F-5EFE-4A66-8845-A3FD4C6C7BDB}" dt="2021-10-21T14:59:21.671" v="0"/>
          <ac:spMkLst>
            <pc:docMk/>
            <pc:sldMk cId="530278779" sldId="258"/>
            <ac:spMk id="4" creationId="{962AAE68-F2C3-F54B-9852-9D218E74AA8D}"/>
          </ac:spMkLst>
        </pc:spChg>
      </pc:sldChg>
      <pc:sldChg chg="modSp add del">
        <pc:chgData name="Khattab, Sherif" userId="c83b1e15-36f3-4f46-aceb-05aac24c545e" providerId="ADAL" clId="{AB4DB51F-5EFE-4A66-8845-A3FD4C6C7BDB}" dt="2021-10-25T13:31:51.894" v="397" actId="2696"/>
        <pc:sldMkLst>
          <pc:docMk/>
          <pc:sldMk cId="2964626202" sldId="259"/>
        </pc:sldMkLst>
        <pc:spChg chg="mod">
          <ac:chgData name="Khattab, Sherif" userId="c83b1e15-36f3-4f46-aceb-05aac24c545e" providerId="ADAL" clId="{AB4DB51F-5EFE-4A66-8845-A3FD4C6C7BDB}" dt="2021-10-21T14:59:21.671" v="0"/>
          <ac:spMkLst>
            <pc:docMk/>
            <pc:sldMk cId="2964626202" sldId="259"/>
            <ac:spMk id="17" creationId="{42355C79-BD0B-B24C-BAAB-6624CA6D9EA1}"/>
          </ac:spMkLst>
        </pc:spChg>
      </pc:sldChg>
      <pc:sldChg chg="modSp add del">
        <pc:chgData name="Khattab, Sherif" userId="c83b1e15-36f3-4f46-aceb-05aac24c545e" providerId="ADAL" clId="{AB4DB51F-5EFE-4A66-8845-A3FD4C6C7BDB}" dt="2021-10-25T13:31:51.894" v="397" actId="2696"/>
        <pc:sldMkLst>
          <pc:docMk/>
          <pc:sldMk cId="3936872045" sldId="260"/>
        </pc:sldMkLst>
        <pc:spChg chg="mod">
          <ac:chgData name="Khattab, Sherif" userId="c83b1e15-36f3-4f46-aceb-05aac24c545e" providerId="ADAL" clId="{AB4DB51F-5EFE-4A66-8845-A3FD4C6C7BDB}" dt="2021-10-21T14:59:21.671" v="0"/>
          <ac:spMkLst>
            <pc:docMk/>
            <pc:sldMk cId="3936872045" sldId="260"/>
            <ac:spMk id="43" creationId="{C7892F81-1A43-734E-B2A5-957E6D41E8BA}"/>
          </ac:spMkLst>
        </pc:spChg>
      </pc:sldChg>
      <pc:sldChg chg="modSp add del modTransition">
        <pc:chgData name="Khattab, Sherif" userId="c83b1e15-36f3-4f46-aceb-05aac24c545e" providerId="ADAL" clId="{AB4DB51F-5EFE-4A66-8845-A3FD4C6C7BDB}" dt="2021-10-25T13:31:51.894" v="397" actId="2696"/>
        <pc:sldMkLst>
          <pc:docMk/>
          <pc:sldMk cId="2377821666" sldId="266"/>
        </pc:sldMkLst>
        <pc:spChg chg="mod">
          <ac:chgData name="Khattab, Sherif" userId="c83b1e15-36f3-4f46-aceb-05aac24c545e" providerId="ADAL" clId="{AB4DB51F-5EFE-4A66-8845-A3FD4C6C7BDB}" dt="2021-10-21T14:59:21.671" v="0"/>
          <ac:spMkLst>
            <pc:docMk/>
            <pc:sldMk cId="2377821666" sldId="266"/>
            <ac:spMk id="4" creationId="{713A9018-A689-CB41-AB47-3465F825F83F}"/>
          </ac:spMkLst>
        </pc:spChg>
      </pc:sldChg>
      <pc:sldChg chg="modSp add del mod modTransition">
        <pc:chgData name="Khattab, Sherif" userId="c83b1e15-36f3-4f46-aceb-05aac24c545e" providerId="ADAL" clId="{AB4DB51F-5EFE-4A66-8845-A3FD4C6C7BDB}" dt="2021-10-25T13:31:51.894" v="397" actId="2696"/>
        <pc:sldMkLst>
          <pc:docMk/>
          <pc:sldMk cId="1762877546" sldId="267"/>
        </pc:sldMkLst>
        <pc:spChg chg="mod">
          <ac:chgData name="Khattab, Sherif" userId="c83b1e15-36f3-4f46-aceb-05aac24c545e" providerId="ADAL" clId="{AB4DB51F-5EFE-4A66-8845-A3FD4C6C7BDB}" dt="2021-10-21T14:59:21.671" v="0"/>
          <ac:spMkLst>
            <pc:docMk/>
            <pc:sldMk cId="1762877546" sldId="267"/>
            <ac:spMk id="5" creationId="{8D103DB3-D9B4-7F49-A12B-66B4A0C08FAA}"/>
          </ac:spMkLst>
        </pc:spChg>
        <pc:spChg chg="mod">
          <ac:chgData name="Khattab, Sherif" userId="c83b1e15-36f3-4f46-aceb-05aac24c545e" providerId="ADAL" clId="{AB4DB51F-5EFE-4A66-8845-A3FD4C6C7BDB}" dt="2021-10-21T14:59:24.610" v="4"/>
          <ac:spMkLst>
            <pc:docMk/>
            <pc:sldMk cId="1762877546" sldId="267"/>
            <ac:spMk id="20483" creationId="{3AC6EFFC-1847-6941-8D99-8ECA2D1F9FFD}"/>
          </ac:spMkLst>
        </pc:spChg>
      </pc:sldChg>
      <pc:sldChg chg="modSp add del modTransition">
        <pc:chgData name="Khattab, Sherif" userId="c83b1e15-36f3-4f46-aceb-05aac24c545e" providerId="ADAL" clId="{AB4DB51F-5EFE-4A66-8845-A3FD4C6C7BDB}" dt="2021-10-25T13:31:51.894" v="397" actId="2696"/>
        <pc:sldMkLst>
          <pc:docMk/>
          <pc:sldMk cId="1964584242" sldId="268"/>
        </pc:sldMkLst>
        <pc:spChg chg="mod">
          <ac:chgData name="Khattab, Sherif" userId="c83b1e15-36f3-4f46-aceb-05aac24c545e" providerId="ADAL" clId="{AB4DB51F-5EFE-4A66-8845-A3FD4C6C7BDB}" dt="2021-10-21T14:59:21.671" v="0"/>
          <ac:spMkLst>
            <pc:docMk/>
            <pc:sldMk cId="1964584242" sldId="268"/>
            <ac:spMk id="4" creationId="{5E83345C-FDAE-D542-99CA-5CF2112A409A}"/>
          </ac:spMkLst>
        </pc:spChg>
      </pc:sldChg>
      <pc:sldChg chg="del">
        <pc:chgData name="Khattab, Sherif" userId="c83b1e15-36f3-4f46-aceb-05aac24c545e" providerId="ADAL" clId="{AB4DB51F-5EFE-4A66-8845-A3FD4C6C7BDB}" dt="2021-10-25T13:31:51.894" v="397" actId="2696"/>
        <pc:sldMkLst>
          <pc:docMk/>
          <pc:sldMk cId="3420719142" sldId="269"/>
        </pc:sldMkLst>
      </pc:sldChg>
      <pc:sldChg chg="del">
        <pc:chgData name="Khattab, Sherif" userId="c83b1e15-36f3-4f46-aceb-05aac24c545e" providerId="ADAL" clId="{AB4DB51F-5EFE-4A66-8845-A3FD4C6C7BDB}" dt="2021-10-25T13:31:51.894" v="397" actId="2696"/>
        <pc:sldMkLst>
          <pc:docMk/>
          <pc:sldMk cId="2133180735" sldId="275"/>
        </pc:sldMkLst>
      </pc:sldChg>
      <pc:sldChg chg="del">
        <pc:chgData name="Khattab, Sherif" userId="c83b1e15-36f3-4f46-aceb-05aac24c545e" providerId="ADAL" clId="{AB4DB51F-5EFE-4A66-8845-A3FD4C6C7BDB}" dt="2021-10-25T13:31:51.894" v="397" actId="2696"/>
        <pc:sldMkLst>
          <pc:docMk/>
          <pc:sldMk cId="731436851" sldId="276"/>
        </pc:sldMkLst>
      </pc:sldChg>
      <pc:sldChg chg="del">
        <pc:chgData name="Khattab, Sherif" userId="c83b1e15-36f3-4f46-aceb-05aac24c545e" providerId="ADAL" clId="{AB4DB51F-5EFE-4A66-8845-A3FD4C6C7BDB}" dt="2021-10-25T13:31:51.894" v="397" actId="2696"/>
        <pc:sldMkLst>
          <pc:docMk/>
          <pc:sldMk cId="4072270220" sldId="277"/>
        </pc:sldMkLst>
      </pc:sldChg>
      <pc:sldChg chg="add del">
        <pc:chgData name="Khattab, Sherif" userId="c83b1e15-36f3-4f46-aceb-05aac24c545e" providerId="ADAL" clId="{AB4DB51F-5EFE-4A66-8845-A3FD4C6C7BDB}" dt="2021-10-21T14:59:25.135" v="5"/>
        <pc:sldMkLst>
          <pc:docMk/>
          <pc:sldMk cId="2773510753" sldId="280"/>
        </pc:sldMkLst>
      </pc:sldChg>
      <pc:sldChg chg="del">
        <pc:chgData name="Khattab, Sherif" userId="c83b1e15-36f3-4f46-aceb-05aac24c545e" providerId="ADAL" clId="{AB4DB51F-5EFE-4A66-8845-A3FD4C6C7BDB}" dt="2021-10-25T13:31:51.894" v="397" actId="2696"/>
        <pc:sldMkLst>
          <pc:docMk/>
          <pc:sldMk cId="4127952582" sldId="283"/>
        </pc:sldMkLst>
      </pc:sldChg>
      <pc:sldChg chg="add del">
        <pc:chgData name="Khattab, Sherif" userId="c83b1e15-36f3-4f46-aceb-05aac24c545e" providerId="ADAL" clId="{AB4DB51F-5EFE-4A66-8845-A3FD4C6C7BDB}" dt="2021-10-21T14:59:25.135" v="5"/>
        <pc:sldMkLst>
          <pc:docMk/>
          <pc:sldMk cId="2099089282" sldId="284"/>
        </pc:sldMkLst>
      </pc:sldChg>
      <pc:sldChg chg="add del">
        <pc:chgData name="Khattab, Sherif" userId="c83b1e15-36f3-4f46-aceb-05aac24c545e" providerId="ADAL" clId="{AB4DB51F-5EFE-4A66-8845-A3FD4C6C7BDB}" dt="2021-10-21T14:59:25.135" v="5"/>
        <pc:sldMkLst>
          <pc:docMk/>
          <pc:sldMk cId="1136622862" sldId="285"/>
        </pc:sldMkLst>
      </pc:sldChg>
      <pc:sldChg chg="add del">
        <pc:chgData name="Khattab, Sherif" userId="c83b1e15-36f3-4f46-aceb-05aac24c545e" providerId="ADAL" clId="{AB4DB51F-5EFE-4A66-8845-A3FD4C6C7BDB}" dt="2021-10-21T14:59:25.135" v="5"/>
        <pc:sldMkLst>
          <pc:docMk/>
          <pc:sldMk cId="442392580" sldId="290"/>
        </pc:sldMkLst>
      </pc:sldChg>
      <pc:sldChg chg="del">
        <pc:chgData name="Khattab, Sherif" userId="c83b1e15-36f3-4f46-aceb-05aac24c545e" providerId="ADAL" clId="{AB4DB51F-5EFE-4A66-8845-A3FD4C6C7BDB}" dt="2021-10-25T13:31:51.894" v="397" actId="2696"/>
        <pc:sldMkLst>
          <pc:docMk/>
          <pc:sldMk cId="4127073533" sldId="294"/>
        </pc:sldMkLst>
      </pc:sldChg>
      <pc:sldChg chg="del">
        <pc:chgData name="Khattab, Sherif" userId="c83b1e15-36f3-4f46-aceb-05aac24c545e" providerId="ADAL" clId="{AB4DB51F-5EFE-4A66-8845-A3FD4C6C7BDB}" dt="2021-10-25T13:31:51.894" v="397" actId="2696"/>
        <pc:sldMkLst>
          <pc:docMk/>
          <pc:sldMk cId="404151404" sldId="296"/>
        </pc:sldMkLst>
      </pc:sldChg>
      <pc:sldChg chg="del">
        <pc:chgData name="Khattab, Sherif" userId="c83b1e15-36f3-4f46-aceb-05aac24c545e" providerId="ADAL" clId="{AB4DB51F-5EFE-4A66-8845-A3FD4C6C7BDB}" dt="2021-10-25T13:31:51.894" v="397" actId="2696"/>
        <pc:sldMkLst>
          <pc:docMk/>
          <pc:sldMk cId="4196686006" sldId="297"/>
        </pc:sldMkLst>
      </pc:sldChg>
      <pc:sldChg chg="del">
        <pc:chgData name="Khattab, Sherif" userId="c83b1e15-36f3-4f46-aceb-05aac24c545e" providerId="ADAL" clId="{AB4DB51F-5EFE-4A66-8845-A3FD4C6C7BDB}" dt="2021-10-25T13:31:51.894" v="397" actId="2696"/>
        <pc:sldMkLst>
          <pc:docMk/>
          <pc:sldMk cId="2399762591" sldId="298"/>
        </pc:sldMkLst>
      </pc:sldChg>
      <pc:sldChg chg="del">
        <pc:chgData name="Khattab, Sherif" userId="c83b1e15-36f3-4f46-aceb-05aac24c545e" providerId="ADAL" clId="{AB4DB51F-5EFE-4A66-8845-A3FD4C6C7BDB}" dt="2021-10-25T13:31:51.894" v="397" actId="2696"/>
        <pc:sldMkLst>
          <pc:docMk/>
          <pc:sldMk cId="3537317818" sldId="299"/>
        </pc:sldMkLst>
      </pc:sldChg>
      <pc:sldChg chg="add del">
        <pc:chgData name="Khattab, Sherif" userId="c83b1e15-36f3-4f46-aceb-05aac24c545e" providerId="ADAL" clId="{AB4DB51F-5EFE-4A66-8845-A3FD4C6C7BDB}" dt="2021-10-21T14:59:25.135" v="5"/>
        <pc:sldMkLst>
          <pc:docMk/>
          <pc:sldMk cId="117329803" sldId="466"/>
        </pc:sldMkLst>
      </pc:sldChg>
      <pc:sldChg chg="add del">
        <pc:chgData name="Khattab, Sherif" userId="c83b1e15-36f3-4f46-aceb-05aac24c545e" providerId="ADAL" clId="{AB4DB51F-5EFE-4A66-8845-A3FD4C6C7BDB}" dt="2021-10-21T14:59:25.135" v="5"/>
        <pc:sldMkLst>
          <pc:docMk/>
          <pc:sldMk cId="3643915362" sldId="467"/>
        </pc:sldMkLst>
      </pc:sldChg>
      <pc:sldChg chg="add del">
        <pc:chgData name="Khattab, Sherif" userId="c83b1e15-36f3-4f46-aceb-05aac24c545e" providerId="ADAL" clId="{AB4DB51F-5EFE-4A66-8845-A3FD4C6C7BDB}" dt="2021-10-21T15:04:38.856" v="9"/>
        <pc:sldMkLst>
          <pc:docMk/>
          <pc:sldMk cId="1593910045" sldId="468"/>
        </pc:sldMkLst>
      </pc:sldChg>
      <pc:sldChg chg="add del">
        <pc:chgData name="Khattab, Sherif" userId="c83b1e15-36f3-4f46-aceb-05aac24c545e" providerId="ADAL" clId="{AB4DB51F-5EFE-4A66-8845-A3FD4C6C7BDB}" dt="2021-10-21T14:59:25.135" v="5"/>
        <pc:sldMkLst>
          <pc:docMk/>
          <pc:sldMk cId="3392020218" sldId="469"/>
        </pc:sldMkLst>
      </pc:sldChg>
      <pc:sldChg chg="add del">
        <pc:chgData name="Khattab, Sherif" userId="c83b1e15-36f3-4f46-aceb-05aac24c545e" providerId="ADAL" clId="{AB4DB51F-5EFE-4A66-8845-A3FD4C6C7BDB}" dt="2021-10-25T13:31:51.894" v="397" actId="2696"/>
        <pc:sldMkLst>
          <pc:docMk/>
          <pc:sldMk cId="1215068544" sldId="470"/>
        </pc:sldMkLst>
      </pc:sldChg>
      <pc:sldChg chg="add del">
        <pc:chgData name="Khattab, Sherif" userId="c83b1e15-36f3-4f46-aceb-05aac24c545e" providerId="ADAL" clId="{AB4DB51F-5EFE-4A66-8845-A3FD4C6C7BDB}" dt="2021-10-25T13:31:51.894" v="397" actId="2696"/>
        <pc:sldMkLst>
          <pc:docMk/>
          <pc:sldMk cId="1416205421" sldId="473"/>
        </pc:sldMkLst>
      </pc:sldChg>
      <pc:sldChg chg="add del">
        <pc:chgData name="Khattab, Sherif" userId="c83b1e15-36f3-4f46-aceb-05aac24c545e" providerId="ADAL" clId="{AB4DB51F-5EFE-4A66-8845-A3FD4C6C7BDB}" dt="2021-10-25T13:31:51.894" v="397" actId="2696"/>
        <pc:sldMkLst>
          <pc:docMk/>
          <pc:sldMk cId="2922282012" sldId="474"/>
        </pc:sldMkLst>
      </pc:sldChg>
      <pc:sldChg chg="add del">
        <pc:chgData name="Khattab, Sherif" userId="c83b1e15-36f3-4f46-aceb-05aac24c545e" providerId="ADAL" clId="{AB4DB51F-5EFE-4A66-8845-A3FD4C6C7BDB}" dt="2021-10-25T13:31:51.894" v="397" actId="2696"/>
        <pc:sldMkLst>
          <pc:docMk/>
          <pc:sldMk cId="4191706530" sldId="475"/>
        </pc:sldMkLst>
      </pc:sldChg>
      <pc:sldChg chg="add del">
        <pc:chgData name="Khattab, Sherif" userId="c83b1e15-36f3-4f46-aceb-05aac24c545e" providerId="ADAL" clId="{AB4DB51F-5EFE-4A66-8845-A3FD4C6C7BDB}" dt="2021-10-25T13:31:51.894" v="397" actId="2696"/>
        <pc:sldMkLst>
          <pc:docMk/>
          <pc:sldMk cId="1155444083" sldId="476"/>
        </pc:sldMkLst>
      </pc:sldChg>
      <pc:sldChg chg="add del">
        <pc:chgData name="Khattab, Sherif" userId="c83b1e15-36f3-4f46-aceb-05aac24c545e" providerId="ADAL" clId="{AB4DB51F-5EFE-4A66-8845-A3FD4C6C7BDB}" dt="2021-10-25T13:31:51.894" v="397" actId="2696"/>
        <pc:sldMkLst>
          <pc:docMk/>
          <pc:sldMk cId="2699784146" sldId="477"/>
        </pc:sldMkLst>
      </pc:sldChg>
      <pc:sldChg chg="add del">
        <pc:chgData name="Khattab, Sherif" userId="c83b1e15-36f3-4f46-aceb-05aac24c545e" providerId="ADAL" clId="{AB4DB51F-5EFE-4A66-8845-A3FD4C6C7BDB}" dt="2021-10-25T13:31:51.894" v="397" actId="2696"/>
        <pc:sldMkLst>
          <pc:docMk/>
          <pc:sldMk cId="3905532786" sldId="478"/>
        </pc:sldMkLst>
      </pc:sldChg>
      <pc:sldChg chg="add del">
        <pc:chgData name="Khattab, Sherif" userId="c83b1e15-36f3-4f46-aceb-05aac24c545e" providerId="ADAL" clId="{AB4DB51F-5EFE-4A66-8845-A3FD4C6C7BDB}" dt="2021-10-25T13:31:51.894" v="397" actId="2696"/>
        <pc:sldMkLst>
          <pc:docMk/>
          <pc:sldMk cId="1298367991" sldId="479"/>
        </pc:sldMkLst>
      </pc:sldChg>
      <pc:sldChg chg="add del">
        <pc:chgData name="Khattab, Sherif" userId="c83b1e15-36f3-4f46-aceb-05aac24c545e" providerId="ADAL" clId="{AB4DB51F-5EFE-4A66-8845-A3FD4C6C7BDB}" dt="2021-10-25T13:31:51.894" v="397" actId="2696"/>
        <pc:sldMkLst>
          <pc:docMk/>
          <pc:sldMk cId="1218690417" sldId="480"/>
        </pc:sldMkLst>
      </pc:sldChg>
      <pc:sldChg chg="add del">
        <pc:chgData name="Khattab, Sherif" userId="c83b1e15-36f3-4f46-aceb-05aac24c545e" providerId="ADAL" clId="{AB4DB51F-5EFE-4A66-8845-A3FD4C6C7BDB}" dt="2021-10-25T13:31:51.894" v="397" actId="2696"/>
        <pc:sldMkLst>
          <pc:docMk/>
          <pc:sldMk cId="4050025745" sldId="481"/>
        </pc:sldMkLst>
      </pc:sldChg>
      <pc:sldChg chg="add del">
        <pc:chgData name="Khattab, Sherif" userId="c83b1e15-36f3-4f46-aceb-05aac24c545e" providerId="ADAL" clId="{AB4DB51F-5EFE-4A66-8845-A3FD4C6C7BDB}" dt="2021-10-25T13:31:51.894" v="397" actId="2696"/>
        <pc:sldMkLst>
          <pc:docMk/>
          <pc:sldMk cId="3033252372" sldId="483"/>
        </pc:sldMkLst>
      </pc:sldChg>
      <pc:sldChg chg="add del">
        <pc:chgData name="Khattab, Sherif" userId="c83b1e15-36f3-4f46-aceb-05aac24c545e" providerId="ADAL" clId="{AB4DB51F-5EFE-4A66-8845-A3FD4C6C7BDB}" dt="2021-10-25T13:31:51.894" v="397" actId="2696"/>
        <pc:sldMkLst>
          <pc:docMk/>
          <pc:sldMk cId="892110939" sldId="484"/>
        </pc:sldMkLst>
      </pc:sldChg>
      <pc:sldChg chg="add del">
        <pc:chgData name="Khattab, Sherif" userId="c83b1e15-36f3-4f46-aceb-05aac24c545e" providerId="ADAL" clId="{AB4DB51F-5EFE-4A66-8845-A3FD4C6C7BDB}" dt="2021-10-25T13:31:51.894" v="397" actId="2696"/>
        <pc:sldMkLst>
          <pc:docMk/>
          <pc:sldMk cId="1412671351" sldId="485"/>
        </pc:sldMkLst>
      </pc:sldChg>
      <pc:sldChg chg="add del">
        <pc:chgData name="Khattab, Sherif" userId="c83b1e15-36f3-4f46-aceb-05aac24c545e" providerId="ADAL" clId="{AB4DB51F-5EFE-4A66-8845-A3FD4C6C7BDB}" dt="2021-10-25T13:31:51.894" v="397" actId="2696"/>
        <pc:sldMkLst>
          <pc:docMk/>
          <pc:sldMk cId="236669778" sldId="486"/>
        </pc:sldMkLst>
      </pc:sldChg>
      <pc:sldChg chg="add del">
        <pc:chgData name="Khattab, Sherif" userId="c83b1e15-36f3-4f46-aceb-05aac24c545e" providerId="ADAL" clId="{AB4DB51F-5EFE-4A66-8845-A3FD4C6C7BDB}" dt="2021-10-25T13:31:51.894" v="397" actId="2696"/>
        <pc:sldMkLst>
          <pc:docMk/>
          <pc:sldMk cId="2482587836" sldId="487"/>
        </pc:sldMkLst>
      </pc:sldChg>
      <pc:sldChg chg="add del">
        <pc:chgData name="Khattab, Sherif" userId="c83b1e15-36f3-4f46-aceb-05aac24c545e" providerId="ADAL" clId="{AB4DB51F-5EFE-4A66-8845-A3FD4C6C7BDB}" dt="2021-10-25T13:31:51.894" v="397" actId="2696"/>
        <pc:sldMkLst>
          <pc:docMk/>
          <pc:sldMk cId="3936848013" sldId="488"/>
        </pc:sldMkLst>
      </pc:sldChg>
      <pc:sldChg chg="add del">
        <pc:chgData name="Khattab, Sherif" userId="c83b1e15-36f3-4f46-aceb-05aac24c545e" providerId="ADAL" clId="{AB4DB51F-5EFE-4A66-8845-A3FD4C6C7BDB}" dt="2021-10-25T13:31:51.894" v="397" actId="2696"/>
        <pc:sldMkLst>
          <pc:docMk/>
          <pc:sldMk cId="4132993662" sldId="489"/>
        </pc:sldMkLst>
      </pc:sldChg>
      <pc:sldChg chg="add del">
        <pc:chgData name="Khattab, Sherif" userId="c83b1e15-36f3-4f46-aceb-05aac24c545e" providerId="ADAL" clId="{AB4DB51F-5EFE-4A66-8845-A3FD4C6C7BDB}" dt="2021-10-25T13:31:51.894" v="397" actId="2696"/>
        <pc:sldMkLst>
          <pc:docMk/>
          <pc:sldMk cId="1537398195" sldId="490"/>
        </pc:sldMkLst>
      </pc:sldChg>
      <pc:sldChg chg="add del">
        <pc:chgData name="Khattab, Sherif" userId="c83b1e15-36f3-4f46-aceb-05aac24c545e" providerId="ADAL" clId="{AB4DB51F-5EFE-4A66-8845-A3FD4C6C7BDB}" dt="2021-10-25T13:31:51.894" v="397" actId="2696"/>
        <pc:sldMkLst>
          <pc:docMk/>
          <pc:sldMk cId="1907216448" sldId="491"/>
        </pc:sldMkLst>
      </pc:sldChg>
      <pc:sldChg chg="add del">
        <pc:chgData name="Khattab, Sherif" userId="c83b1e15-36f3-4f46-aceb-05aac24c545e" providerId="ADAL" clId="{AB4DB51F-5EFE-4A66-8845-A3FD4C6C7BDB}" dt="2021-10-25T13:31:51.894" v="397" actId="2696"/>
        <pc:sldMkLst>
          <pc:docMk/>
          <pc:sldMk cId="1636025134" sldId="492"/>
        </pc:sldMkLst>
      </pc:sldChg>
      <pc:sldChg chg="add del">
        <pc:chgData name="Khattab, Sherif" userId="c83b1e15-36f3-4f46-aceb-05aac24c545e" providerId="ADAL" clId="{AB4DB51F-5EFE-4A66-8845-A3FD4C6C7BDB}" dt="2021-10-25T13:31:51.894" v="397" actId="2696"/>
        <pc:sldMkLst>
          <pc:docMk/>
          <pc:sldMk cId="3231356886" sldId="493"/>
        </pc:sldMkLst>
      </pc:sldChg>
      <pc:sldChg chg="add del">
        <pc:chgData name="Khattab, Sherif" userId="c83b1e15-36f3-4f46-aceb-05aac24c545e" providerId="ADAL" clId="{AB4DB51F-5EFE-4A66-8845-A3FD4C6C7BDB}" dt="2021-10-25T13:31:51.894" v="397" actId="2696"/>
        <pc:sldMkLst>
          <pc:docMk/>
          <pc:sldMk cId="3872131497" sldId="494"/>
        </pc:sldMkLst>
      </pc:sldChg>
      <pc:sldChg chg="add del">
        <pc:chgData name="Khattab, Sherif" userId="c83b1e15-36f3-4f46-aceb-05aac24c545e" providerId="ADAL" clId="{AB4DB51F-5EFE-4A66-8845-A3FD4C6C7BDB}" dt="2021-10-25T13:31:51.894" v="397" actId="2696"/>
        <pc:sldMkLst>
          <pc:docMk/>
          <pc:sldMk cId="1089473434" sldId="495"/>
        </pc:sldMkLst>
      </pc:sldChg>
      <pc:sldChg chg="modSp mod modAnim">
        <pc:chgData name="Khattab, Sherif" userId="c83b1e15-36f3-4f46-aceb-05aac24c545e" providerId="ADAL" clId="{AB4DB51F-5EFE-4A66-8845-A3FD4C6C7BDB}" dt="2021-10-21T16:14:15.181" v="31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AB4DB51F-5EFE-4A66-8845-A3FD4C6C7BDB}" dt="2021-10-21T16:14:15.181" v="31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del">
        <pc:chgData name="Khattab, Sherif" userId="c83b1e15-36f3-4f46-aceb-05aac24c545e" providerId="ADAL" clId="{AB4DB51F-5EFE-4A66-8845-A3FD4C6C7BDB}" dt="2021-10-21T15:04:44.633" v="10" actId="47"/>
        <pc:sldMkLst>
          <pc:docMk/>
          <pc:sldMk cId="4202616107" sldId="500"/>
        </pc:sldMkLst>
      </pc:sldChg>
      <pc:sldChg chg="modSp del mod">
        <pc:chgData name="Khattab, Sherif" userId="c83b1e15-36f3-4f46-aceb-05aac24c545e" providerId="ADAL" clId="{AB4DB51F-5EFE-4A66-8845-A3FD4C6C7BDB}" dt="2021-10-21T16:14:42.736" v="71" actId="47"/>
        <pc:sldMkLst>
          <pc:docMk/>
          <pc:sldMk cId="2116864396" sldId="505"/>
        </pc:sldMkLst>
        <pc:spChg chg="mod">
          <ac:chgData name="Khattab, Sherif" userId="c83b1e15-36f3-4f46-aceb-05aac24c545e" providerId="ADAL" clId="{AB4DB51F-5EFE-4A66-8845-A3FD4C6C7BDB}" dt="2021-10-21T16:14:37.352" v="68" actId="6549"/>
          <ac:spMkLst>
            <pc:docMk/>
            <pc:sldMk cId="2116864396" sldId="505"/>
            <ac:spMk id="3" creationId="{9FDE3B14-90B9-4B5A-83C7-6E633E32EA28}"/>
          </ac:spMkLst>
        </pc:spChg>
      </pc:sldChg>
      <pc:sldChg chg="del">
        <pc:chgData name="Khattab, Sherif" userId="c83b1e15-36f3-4f46-aceb-05aac24c545e" providerId="ADAL" clId="{AB4DB51F-5EFE-4A66-8845-A3FD4C6C7BDB}" dt="2021-10-25T13:31:51.894" v="397" actId="2696"/>
        <pc:sldMkLst>
          <pc:docMk/>
          <pc:sldMk cId="3652489610" sldId="506"/>
        </pc:sldMkLst>
      </pc:sldChg>
      <pc:sldChg chg="add del">
        <pc:chgData name="Khattab, Sherif" userId="c83b1e15-36f3-4f46-aceb-05aac24c545e" providerId="ADAL" clId="{AB4DB51F-5EFE-4A66-8845-A3FD4C6C7BDB}" dt="2021-10-21T15:04:38.856" v="9"/>
        <pc:sldMkLst>
          <pc:docMk/>
          <pc:sldMk cId="1621208385" sldId="545"/>
        </pc:sldMkLst>
      </pc:sldChg>
      <pc:sldChg chg="add del">
        <pc:chgData name="Khattab, Sherif" userId="c83b1e15-36f3-4f46-aceb-05aac24c545e" providerId="ADAL" clId="{AB4DB51F-5EFE-4A66-8845-A3FD4C6C7BDB}" dt="2021-10-21T15:04:38.856" v="9"/>
        <pc:sldMkLst>
          <pc:docMk/>
          <pc:sldMk cId="563809780" sldId="546"/>
        </pc:sldMkLst>
      </pc:sldChg>
      <pc:sldChg chg="add del">
        <pc:chgData name="Khattab, Sherif" userId="c83b1e15-36f3-4f46-aceb-05aac24c545e" providerId="ADAL" clId="{AB4DB51F-5EFE-4A66-8845-A3FD4C6C7BDB}" dt="2021-10-21T15:04:38.856" v="9"/>
        <pc:sldMkLst>
          <pc:docMk/>
          <pc:sldMk cId="2982848977" sldId="547"/>
        </pc:sldMkLst>
      </pc:sldChg>
      <pc:sldChg chg="del">
        <pc:chgData name="Khattab, Sherif" userId="c83b1e15-36f3-4f46-aceb-05aac24c545e" providerId="ADAL" clId="{AB4DB51F-5EFE-4A66-8845-A3FD4C6C7BDB}" dt="2021-10-25T13:31:51.894" v="397" actId="2696"/>
        <pc:sldMkLst>
          <pc:docMk/>
          <pc:sldMk cId="3106578269" sldId="548"/>
        </pc:sldMkLst>
      </pc:sldChg>
      <pc:sldChg chg="del">
        <pc:chgData name="Khattab, Sherif" userId="c83b1e15-36f3-4f46-aceb-05aac24c545e" providerId="ADAL" clId="{AB4DB51F-5EFE-4A66-8845-A3FD4C6C7BDB}" dt="2021-10-25T13:31:51.894" v="397" actId="2696"/>
        <pc:sldMkLst>
          <pc:docMk/>
          <pc:sldMk cId="1689778907" sldId="549"/>
        </pc:sldMkLst>
      </pc:sldChg>
      <pc:sldChg chg="del">
        <pc:chgData name="Khattab, Sherif" userId="c83b1e15-36f3-4f46-aceb-05aac24c545e" providerId="ADAL" clId="{AB4DB51F-5EFE-4A66-8845-A3FD4C6C7BDB}" dt="2021-10-25T13:31:51.894" v="397" actId="2696"/>
        <pc:sldMkLst>
          <pc:docMk/>
          <pc:sldMk cId="2763565484" sldId="550"/>
        </pc:sldMkLst>
      </pc:sldChg>
      <pc:sldChg chg="del">
        <pc:chgData name="Khattab, Sherif" userId="c83b1e15-36f3-4f46-aceb-05aac24c545e" providerId="ADAL" clId="{AB4DB51F-5EFE-4A66-8845-A3FD4C6C7BDB}" dt="2021-10-25T13:31:51.894" v="397" actId="2696"/>
        <pc:sldMkLst>
          <pc:docMk/>
          <pc:sldMk cId="1980736919" sldId="551"/>
        </pc:sldMkLst>
      </pc:sldChg>
      <pc:sldChg chg="del">
        <pc:chgData name="Khattab, Sherif" userId="c83b1e15-36f3-4f46-aceb-05aac24c545e" providerId="ADAL" clId="{AB4DB51F-5EFE-4A66-8845-A3FD4C6C7BDB}" dt="2021-10-25T13:31:51.894" v="397" actId="2696"/>
        <pc:sldMkLst>
          <pc:docMk/>
          <pc:sldMk cId="1717400977" sldId="552"/>
        </pc:sldMkLst>
      </pc:sldChg>
      <pc:sldChg chg="del">
        <pc:chgData name="Khattab, Sherif" userId="c83b1e15-36f3-4f46-aceb-05aac24c545e" providerId="ADAL" clId="{AB4DB51F-5EFE-4A66-8845-A3FD4C6C7BDB}" dt="2021-10-25T13:31:51.894" v="397" actId="2696"/>
        <pc:sldMkLst>
          <pc:docMk/>
          <pc:sldMk cId="3849965011" sldId="553"/>
        </pc:sldMkLst>
      </pc:sldChg>
      <pc:sldChg chg="del">
        <pc:chgData name="Khattab, Sherif" userId="c83b1e15-36f3-4f46-aceb-05aac24c545e" providerId="ADAL" clId="{AB4DB51F-5EFE-4A66-8845-A3FD4C6C7BDB}" dt="2021-10-25T13:31:51.894" v="397" actId="2696"/>
        <pc:sldMkLst>
          <pc:docMk/>
          <pc:sldMk cId="2114761885" sldId="554"/>
        </pc:sldMkLst>
      </pc:sldChg>
      <pc:sldChg chg="add del">
        <pc:chgData name="Khattab, Sherif" userId="c83b1e15-36f3-4f46-aceb-05aac24c545e" providerId="ADAL" clId="{AB4DB51F-5EFE-4A66-8845-A3FD4C6C7BDB}" dt="2021-10-21T14:59:25.135" v="5"/>
        <pc:sldMkLst>
          <pc:docMk/>
          <pc:sldMk cId="3111545709" sldId="555"/>
        </pc:sldMkLst>
      </pc:sldChg>
      <pc:sldChg chg="modSp add del mod ord">
        <pc:chgData name="Khattab, Sherif" userId="c83b1e15-36f3-4f46-aceb-05aac24c545e" providerId="ADAL" clId="{AB4DB51F-5EFE-4A66-8845-A3FD4C6C7BDB}" dt="2021-10-21T16:15:00.652" v="128" actId="20577"/>
        <pc:sldMkLst>
          <pc:docMk/>
          <pc:sldMk cId="486997367" sldId="556"/>
        </pc:sldMkLst>
        <pc:spChg chg="mod">
          <ac:chgData name="Khattab, Sherif" userId="c83b1e15-36f3-4f46-aceb-05aac24c545e" providerId="ADAL" clId="{AB4DB51F-5EFE-4A66-8845-A3FD4C6C7BDB}" dt="2021-10-21T16:14:49.572" v="95" actId="20577"/>
          <ac:spMkLst>
            <pc:docMk/>
            <pc:sldMk cId="486997367" sldId="556"/>
            <ac:spMk id="2" creationId="{12359EF1-8966-43B0-ACD4-140C6B768BE4}"/>
          </ac:spMkLst>
        </pc:spChg>
        <pc:spChg chg="mod">
          <ac:chgData name="Khattab, Sherif" userId="c83b1e15-36f3-4f46-aceb-05aac24c545e" providerId="ADAL" clId="{AB4DB51F-5EFE-4A66-8845-A3FD4C6C7BDB}" dt="2021-10-21T16:15:00.652" v="128" actId="20577"/>
          <ac:spMkLst>
            <pc:docMk/>
            <pc:sldMk cId="486997367" sldId="556"/>
            <ac:spMk id="3" creationId="{8109B87E-C0CB-4835-9C82-AFCB15839B0C}"/>
          </ac:spMkLst>
        </pc:spChg>
        <pc:picChg chg="mod">
          <ac:chgData name="Khattab, Sherif" userId="c83b1e15-36f3-4f46-aceb-05aac24c545e" providerId="ADAL" clId="{AB4DB51F-5EFE-4A66-8845-A3FD4C6C7BDB}" dt="2021-10-21T16:14:55.020" v="96" actId="1076"/>
          <ac:picMkLst>
            <pc:docMk/>
            <pc:sldMk cId="486997367" sldId="556"/>
            <ac:picMk id="11" creationId="{4D3D2DAA-3840-4992-924A-763F23A1063F}"/>
          </ac:picMkLst>
        </pc:picChg>
      </pc:sldChg>
      <pc:sldChg chg="add del">
        <pc:chgData name="Khattab, Sherif" userId="c83b1e15-36f3-4f46-aceb-05aac24c545e" providerId="ADAL" clId="{AB4DB51F-5EFE-4A66-8845-A3FD4C6C7BDB}" dt="2021-10-21T14:59:25.135" v="5"/>
        <pc:sldMkLst>
          <pc:docMk/>
          <pc:sldMk cId="171235497" sldId="557"/>
        </pc:sldMkLst>
      </pc:sldChg>
      <pc:sldChg chg="add del">
        <pc:chgData name="Khattab, Sherif" userId="c83b1e15-36f3-4f46-aceb-05aac24c545e" providerId="ADAL" clId="{AB4DB51F-5EFE-4A66-8845-A3FD4C6C7BDB}" dt="2021-10-25T13:31:51.894" v="397" actId="2696"/>
        <pc:sldMkLst>
          <pc:docMk/>
          <pc:sldMk cId="3015280144" sldId="558"/>
        </pc:sldMkLst>
      </pc:sldChg>
      <pc:sldChg chg="add del">
        <pc:chgData name="Khattab, Sherif" userId="c83b1e15-36f3-4f46-aceb-05aac24c545e" providerId="ADAL" clId="{AB4DB51F-5EFE-4A66-8845-A3FD4C6C7BDB}" dt="2021-10-25T13:31:51.894" v="397" actId="2696"/>
        <pc:sldMkLst>
          <pc:docMk/>
          <pc:sldMk cId="3511679490" sldId="559"/>
        </pc:sldMkLst>
      </pc:sldChg>
      <pc:sldChg chg="add del">
        <pc:chgData name="Khattab, Sherif" userId="c83b1e15-36f3-4f46-aceb-05aac24c545e" providerId="ADAL" clId="{AB4DB51F-5EFE-4A66-8845-A3FD4C6C7BDB}" dt="2021-10-25T13:31:51.894" v="397" actId="2696"/>
        <pc:sldMkLst>
          <pc:docMk/>
          <pc:sldMk cId="2403963479" sldId="560"/>
        </pc:sldMkLst>
      </pc:sldChg>
      <pc:sldChg chg="add del">
        <pc:chgData name="Khattab, Sherif" userId="c83b1e15-36f3-4f46-aceb-05aac24c545e" providerId="ADAL" clId="{AB4DB51F-5EFE-4A66-8845-A3FD4C6C7BDB}" dt="2021-10-25T13:31:51.894" v="397" actId="2696"/>
        <pc:sldMkLst>
          <pc:docMk/>
          <pc:sldMk cId="3204705229" sldId="561"/>
        </pc:sldMkLst>
      </pc:sldChg>
      <pc:sldChg chg="add del">
        <pc:chgData name="Khattab, Sherif" userId="c83b1e15-36f3-4f46-aceb-05aac24c545e" providerId="ADAL" clId="{AB4DB51F-5EFE-4A66-8845-A3FD4C6C7BDB}" dt="2021-10-25T13:31:51.894" v="397" actId="2696"/>
        <pc:sldMkLst>
          <pc:docMk/>
          <pc:sldMk cId="2317113505" sldId="562"/>
        </pc:sldMkLst>
      </pc:sldChg>
      <pc:sldChg chg="add del">
        <pc:chgData name="Khattab, Sherif" userId="c83b1e15-36f3-4f46-aceb-05aac24c545e" providerId="ADAL" clId="{AB4DB51F-5EFE-4A66-8845-A3FD4C6C7BDB}" dt="2021-10-25T13:31:51.894" v="397" actId="2696"/>
        <pc:sldMkLst>
          <pc:docMk/>
          <pc:sldMk cId="579405355" sldId="563"/>
        </pc:sldMkLst>
      </pc:sldChg>
      <pc:sldChg chg="add del">
        <pc:chgData name="Khattab, Sherif" userId="c83b1e15-36f3-4f46-aceb-05aac24c545e" providerId="ADAL" clId="{AB4DB51F-5EFE-4A66-8845-A3FD4C6C7BDB}" dt="2021-10-25T13:31:51.894" v="397" actId="2696"/>
        <pc:sldMkLst>
          <pc:docMk/>
          <pc:sldMk cId="1391830557" sldId="564"/>
        </pc:sldMkLst>
      </pc:sldChg>
      <pc:sldChg chg="add del">
        <pc:chgData name="Khattab, Sherif" userId="c83b1e15-36f3-4f46-aceb-05aac24c545e" providerId="ADAL" clId="{AB4DB51F-5EFE-4A66-8845-A3FD4C6C7BDB}" dt="2021-10-25T13:31:51.894" v="397" actId="2696"/>
        <pc:sldMkLst>
          <pc:docMk/>
          <pc:sldMk cId="3791947110" sldId="565"/>
        </pc:sldMkLst>
      </pc:sldChg>
      <pc:sldChg chg="add del">
        <pc:chgData name="Khattab, Sherif" userId="c83b1e15-36f3-4f46-aceb-05aac24c545e" providerId="ADAL" clId="{AB4DB51F-5EFE-4A66-8845-A3FD4C6C7BDB}" dt="2021-10-25T13:31:51.894" v="397" actId="2696"/>
        <pc:sldMkLst>
          <pc:docMk/>
          <pc:sldMk cId="898320993" sldId="566"/>
        </pc:sldMkLst>
      </pc:sldChg>
      <pc:sldChg chg="add del">
        <pc:chgData name="Khattab, Sherif" userId="c83b1e15-36f3-4f46-aceb-05aac24c545e" providerId="ADAL" clId="{AB4DB51F-5EFE-4A66-8845-A3FD4C6C7BDB}" dt="2021-10-25T13:31:51.894" v="397" actId="2696"/>
        <pc:sldMkLst>
          <pc:docMk/>
          <pc:sldMk cId="265296978" sldId="567"/>
        </pc:sldMkLst>
      </pc:sldChg>
      <pc:sldChg chg="add del">
        <pc:chgData name="Khattab, Sherif" userId="c83b1e15-36f3-4f46-aceb-05aac24c545e" providerId="ADAL" clId="{AB4DB51F-5EFE-4A66-8845-A3FD4C6C7BDB}" dt="2021-10-25T13:31:51.894" v="397" actId="2696"/>
        <pc:sldMkLst>
          <pc:docMk/>
          <pc:sldMk cId="3696933530" sldId="568"/>
        </pc:sldMkLst>
      </pc:sldChg>
      <pc:sldChg chg="add del">
        <pc:chgData name="Khattab, Sherif" userId="c83b1e15-36f3-4f46-aceb-05aac24c545e" providerId="ADAL" clId="{AB4DB51F-5EFE-4A66-8845-A3FD4C6C7BDB}" dt="2021-10-25T13:31:51.894" v="397" actId="2696"/>
        <pc:sldMkLst>
          <pc:docMk/>
          <pc:sldMk cId="1464668508" sldId="569"/>
        </pc:sldMkLst>
      </pc:sldChg>
      <pc:sldChg chg="add del">
        <pc:chgData name="Khattab, Sherif" userId="c83b1e15-36f3-4f46-aceb-05aac24c545e" providerId="ADAL" clId="{AB4DB51F-5EFE-4A66-8845-A3FD4C6C7BDB}" dt="2021-10-25T13:31:51.894" v="397" actId="2696"/>
        <pc:sldMkLst>
          <pc:docMk/>
          <pc:sldMk cId="1640387091" sldId="570"/>
        </pc:sldMkLst>
      </pc:sldChg>
      <pc:sldChg chg="add del">
        <pc:chgData name="Khattab, Sherif" userId="c83b1e15-36f3-4f46-aceb-05aac24c545e" providerId="ADAL" clId="{AB4DB51F-5EFE-4A66-8845-A3FD4C6C7BDB}" dt="2021-10-25T13:31:51.894" v="397" actId="2696"/>
        <pc:sldMkLst>
          <pc:docMk/>
          <pc:sldMk cId="3846477590" sldId="571"/>
        </pc:sldMkLst>
      </pc:sldChg>
      <pc:sldChg chg="add del">
        <pc:chgData name="Khattab, Sherif" userId="c83b1e15-36f3-4f46-aceb-05aac24c545e" providerId="ADAL" clId="{AB4DB51F-5EFE-4A66-8845-A3FD4C6C7BDB}" dt="2021-10-25T13:31:51.894" v="397" actId="2696"/>
        <pc:sldMkLst>
          <pc:docMk/>
          <pc:sldMk cId="3835879386" sldId="572"/>
        </pc:sldMkLst>
      </pc:sldChg>
      <pc:sldChg chg="add del">
        <pc:chgData name="Khattab, Sherif" userId="c83b1e15-36f3-4f46-aceb-05aac24c545e" providerId="ADAL" clId="{AB4DB51F-5EFE-4A66-8845-A3FD4C6C7BDB}" dt="2021-10-25T13:31:51.894" v="397" actId="2696"/>
        <pc:sldMkLst>
          <pc:docMk/>
          <pc:sldMk cId="2111677508" sldId="573"/>
        </pc:sldMkLst>
      </pc:sldChg>
      <pc:sldChg chg="add del">
        <pc:chgData name="Khattab, Sherif" userId="c83b1e15-36f3-4f46-aceb-05aac24c545e" providerId="ADAL" clId="{AB4DB51F-5EFE-4A66-8845-A3FD4C6C7BDB}" dt="2021-10-25T13:31:51.894" v="397" actId="2696"/>
        <pc:sldMkLst>
          <pc:docMk/>
          <pc:sldMk cId="3533479965" sldId="574"/>
        </pc:sldMkLst>
      </pc:sldChg>
      <pc:sldChg chg="add del">
        <pc:chgData name="Khattab, Sherif" userId="c83b1e15-36f3-4f46-aceb-05aac24c545e" providerId="ADAL" clId="{AB4DB51F-5EFE-4A66-8845-A3FD4C6C7BDB}" dt="2021-10-25T13:31:51.894" v="397" actId="2696"/>
        <pc:sldMkLst>
          <pc:docMk/>
          <pc:sldMk cId="488723801" sldId="575"/>
        </pc:sldMkLst>
      </pc:sldChg>
      <pc:sldChg chg="add del">
        <pc:chgData name="Khattab, Sherif" userId="c83b1e15-36f3-4f46-aceb-05aac24c545e" providerId="ADAL" clId="{AB4DB51F-5EFE-4A66-8845-A3FD4C6C7BDB}" dt="2021-10-25T13:31:51.894" v="397" actId="2696"/>
        <pc:sldMkLst>
          <pc:docMk/>
          <pc:sldMk cId="1417188528" sldId="576"/>
        </pc:sldMkLst>
      </pc:sldChg>
      <pc:sldChg chg="add del">
        <pc:chgData name="Khattab, Sherif" userId="c83b1e15-36f3-4f46-aceb-05aac24c545e" providerId="ADAL" clId="{AB4DB51F-5EFE-4A66-8845-A3FD4C6C7BDB}" dt="2021-10-25T13:31:51.894" v="397" actId="2696"/>
        <pc:sldMkLst>
          <pc:docMk/>
          <pc:sldMk cId="3517715337" sldId="577"/>
        </pc:sldMkLst>
      </pc:sldChg>
      <pc:sldChg chg="add del">
        <pc:chgData name="Khattab, Sherif" userId="c83b1e15-36f3-4f46-aceb-05aac24c545e" providerId="ADAL" clId="{AB4DB51F-5EFE-4A66-8845-A3FD4C6C7BDB}" dt="2021-10-25T13:31:51.894" v="397" actId="2696"/>
        <pc:sldMkLst>
          <pc:docMk/>
          <pc:sldMk cId="3183407000" sldId="578"/>
        </pc:sldMkLst>
      </pc:sldChg>
      <pc:sldChg chg="add del">
        <pc:chgData name="Khattab, Sherif" userId="c83b1e15-36f3-4f46-aceb-05aac24c545e" providerId="ADAL" clId="{AB4DB51F-5EFE-4A66-8845-A3FD4C6C7BDB}" dt="2021-10-25T13:31:51.894" v="397" actId="2696"/>
        <pc:sldMkLst>
          <pc:docMk/>
          <pc:sldMk cId="1432894990" sldId="579"/>
        </pc:sldMkLst>
      </pc:sldChg>
      <pc:sldChg chg="add del">
        <pc:chgData name="Khattab, Sherif" userId="c83b1e15-36f3-4f46-aceb-05aac24c545e" providerId="ADAL" clId="{AB4DB51F-5EFE-4A66-8845-A3FD4C6C7BDB}" dt="2021-10-25T13:31:51.894" v="397" actId="2696"/>
        <pc:sldMkLst>
          <pc:docMk/>
          <pc:sldMk cId="1883612794" sldId="580"/>
        </pc:sldMkLst>
      </pc:sldChg>
      <pc:sldChg chg="add del">
        <pc:chgData name="Khattab, Sherif" userId="c83b1e15-36f3-4f46-aceb-05aac24c545e" providerId="ADAL" clId="{AB4DB51F-5EFE-4A66-8845-A3FD4C6C7BDB}" dt="2021-10-25T13:31:51.894" v="397" actId="2696"/>
        <pc:sldMkLst>
          <pc:docMk/>
          <pc:sldMk cId="1594120570" sldId="581"/>
        </pc:sldMkLst>
      </pc:sldChg>
      <pc:sldChg chg="add del">
        <pc:chgData name="Khattab, Sherif" userId="c83b1e15-36f3-4f46-aceb-05aac24c545e" providerId="ADAL" clId="{AB4DB51F-5EFE-4A66-8845-A3FD4C6C7BDB}" dt="2021-10-25T13:31:51.894" v="397" actId="2696"/>
        <pc:sldMkLst>
          <pc:docMk/>
          <pc:sldMk cId="3049654475" sldId="582"/>
        </pc:sldMkLst>
      </pc:sldChg>
      <pc:sldChg chg="add del">
        <pc:chgData name="Khattab, Sherif" userId="c83b1e15-36f3-4f46-aceb-05aac24c545e" providerId="ADAL" clId="{AB4DB51F-5EFE-4A66-8845-A3FD4C6C7BDB}" dt="2021-10-25T13:31:51.894" v="397" actId="2696"/>
        <pc:sldMkLst>
          <pc:docMk/>
          <pc:sldMk cId="2799572395" sldId="583"/>
        </pc:sldMkLst>
      </pc:sldChg>
      <pc:sldChg chg="add del">
        <pc:chgData name="Khattab, Sherif" userId="c83b1e15-36f3-4f46-aceb-05aac24c545e" providerId="ADAL" clId="{AB4DB51F-5EFE-4A66-8845-A3FD4C6C7BDB}" dt="2021-10-25T13:31:51.894" v="397" actId="2696"/>
        <pc:sldMkLst>
          <pc:docMk/>
          <pc:sldMk cId="1377987034" sldId="584"/>
        </pc:sldMkLst>
      </pc:sldChg>
      <pc:sldChg chg="add del">
        <pc:chgData name="Khattab, Sherif" userId="c83b1e15-36f3-4f46-aceb-05aac24c545e" providerId="ADAL" clId="{AB4DB51F-5EFE-4A66-8845-A3FD4C6C7BDB}" dt="2021-10-25T13:31:51.894" v="397" actId="2696"/>
        <pc:sldMkLst>
          <pc:docMk/>
          <pc:sldMk cId="2782214765" sldId="585"/>
        </pc:sldMkLst>
      </pc:sldChg>
      <pc:sldChg chg="add del">
        <pc:chgData name="Khattab, Sherif" userId="c83b1e15-36f3-4f46-aceb-05aac24c545e" providerId="ADAL" clId="{AB4DB51F-5EFE-4A66-8845-A3FD4C6C7BDB}" dt="2021-10-25T13:31:51.894" v="397" actId="2696"/>
        <pc:sldMkLst>
          <pc:docMk/>
          <pc:sldMk cId="3635695113" sldId="586"/>
        </pc:sldMkLst>
      </pc:sldChg>
      <pc:sldChg chg="add del">
        <pc:chgData name="Khattab, Sherif" userId="c83b1e15-36f3-4f46-aceb-05aac24c545e" providerId="ADAL" clId="{AB4DB51F-5EFE-4A66-8845-A3FD4C6C7BDB}" dt="2021-10-25T13:31:51.894" v="397" actId="2696"/>
        <pc:sldMkLst>
          <pc:docMk/>
          <pc:sldMk cId="2826360827" sldId="587"/>
        </pc:sldMkLst>
      </pc:sldChg>
      <pc:sldChg chg="add del">
        <pc:chgData name="Khattab, Sherif" userId="c83b1e15-36f3-4f46-aceb-05aac24c545e" providerId="ADAL" clId="{AB4DB51F-5EFE-4A66-8845-A3FD4C6C7BDB}" dt="2021-10-25T13:31:51.894" v="397" actId="2696"/>
        <pc:sldMkLst>
          <pc:docMk/>
          <pc:sldMk cId="2768941197" sldId="588"/>
        </pc:sldMkLst>
      </pc:sldChg>
      <pc:sldChg chg="add del">
        <pc:chgData name="Khattab, Sherif" userId="c83b1e15-36f3-4f46-aceb-05aac24c545e" providerId="ADAL" clId="{AB4DB51F-5EFE-4A66-8845-A3FD4C6C7BDB}" dt="2021-10-25T13:31:51.894" v="397" actId="2696"/>
        <pc:sldMkLst>
          <pc:docMk/>
          <pc:sldMk cId="1453902332" sldId="589"/>
        </pc:sldMkLst>
      </pc:sldChg>
      <pc:sldChg chg="add del">
        <pc:chgData name="Khattab, Sherif" userId="c83b1e15-36f3-4f46-aceb-05aac24c545e" providerId="ADAL" clId="{AB4DB51F-5EFE-4A66-8845-A3FD4C6C7BDB}" dt="2021-10-25T13:31:51.894" v="397" actId="2696"/>
        <pc:sldMkLst>
          <pc:docMk/>
          <pc:sldMk cId="174284644" sldId="590"/>
        </pc:sldMkLst>
      </pc:sldChg>
      <pc:sldChg chg="add del">
        <pc:chgData name="Khattab, Sherif" userId="c83b1e15-36f3-4f46-aceb-05aac24c545e" providerId="ADAL" clId="{AB4DB51F-5EFE-4A66-8845-A3FD4C6C7BDB}" dt="2021-10-25T13:31:51.894" v="397" actId="2696"/>
        <pc:sldMkLst>
          <pc:docMk/>
          <pc:sldMk cId="3315090836" sldId="591"/>
        </pc:sldMkLst>
      </pc:sldChg>
      <pc:sldChg chg="add del">
        <pc:chgData name="Khattab, Sherif" userId="c83b1e15-36f3-4f46-aceb-05aac24c545e" providerId="ADAL" clId="{AB4DB51F-5EFE-4A66-8845-A3FD4C6C7BDB}" dt="2021-10-25T13:31:51.894" v="397" actId="2696"/>
        <pc:sldMkLst>
          <pc:docMk/>
          <pc:sldMk cId="712558247" sldId="595"/>
        </pc:sldMkLst>
      </pc:sldChg>
      <pc:sldChg chg="add del">
        <pc:chgData name="Khattab, Sherif" userId="c83b1e15-36f3-4f46-aceb-05aac24c545e" providerId="ADAL" clId="{AB4DB51F-5EFE-4A66-8845-A3FD4C6C7BDB}" dt="2021-10-25T13:31:51.894" v="397" actId="2696"/>
        <pc:sldMkLst>
          <pc:docMk/>
          <pc:sldMk cId="2967156490" sldId="596"/>
        </pc:sldMkLst>
      </pc:sldChg>
      <pc:sldChg chg="add del">
        <pc:chgData name="Khattab, Sherif" userId="c83b1e15-36f3-4f46-aceb-05aac24c545e" providerId="ADAL" clId="{AB4DB51F-5EFE-4A66-8845-A3FD4C6C7BDB}" dt="2021-10-25T13:31:51.894" v="397" actId="2696"/>
        <pc:sldMkLst>
          <pc:docMk/>
          <pc:sldMk cId="3939197551" sldId="597"/>
        </pc:sldMkLst>
      </pc:sldChg>
      <pc:sldChg chg="add del">
        <pc:chgData name="Khattab, Sherif" userId="c83b1e15-36f3-4f46-aceb-05aac24c545e" providerId="ADAL" clId="{AB4DB51F-5EFE-4A66-8845-A3FD4C6C7BDB}" dt="2021-10-25T13:31:51.894" v="397" actId="2696"/>
        <pc:sldMkLst>
          <pc:docMk/>
          <pc:sldMk cId="2175651853" sldId="598"/>
        </pc:sldMkLst>
      </pc:sldChg>
      <pc:sldChg chg="add del">
        <pc:chgData name="Khattab, Sherif" userId="c83b1e15-36f3-4f46-aceb-05aac24c545e" providerId="ADAL" clId="{AB4DB51F-5EFE-4A66-8845-A3FD4C6C7BDB}" dt="2021-10-25T13:31:51.894" v="397" actId="2696"/>
        <pc:sldMkLst>
          <pc:docMk/>
          <pc:sldMk cId="482409994" sldId="599"/>
        </pc:sldMkLst>
      </pc:sldChg>
      <pc:sldChg chg="add del">
        <pc:chgData name="Khattab, Sherif" userId="c83b1e15-36f3-4f46-aceb-05aac24c545e" providerId="ADAL" clId="{AB4DB51F-5EFE-4A66-8845-A3FD4C6C7BDB}" dt="2021-10-25T13:31:51.894" v="397" actId="2696"/>
        <pc:sldMkLst>
          <pc:docMk/>
          <pc:sldMk cId="1655100418" sldId="600"/>
        </pc:sldMkLst>
      </pc:sldChg>
      <pc:sldChg chg="add del">
        <pc:chgData name="Khattab, Sherif" userId="c83b1e15-36f3-4f46-aceb-05aac24c545e" providerId="ADAL" clId="{AB4DB51F-5EFE-4A66-8845-A3FD4C6C7BDB}" dt="2021-10-25T13:31:51.894" v="397" actId="2696"/>
        <pc:sldMkLst>
          <pc:docMk/>
          <pc:sldMk cId="4260117394" sldId="601"/>
        </pc:sldMkLst>
      </pc:sldChg>
      <pc:sldChg chg="add del">
        <pc:chgData name="Khattab, Sherif" userId="c83b1e15-36f3-4f46-aceb-05aac24c545e" providerId="ADAL" clId="{AB4DB51F-5EFE-4A66-8845-A3FD4C6C7BDB}" dt="2021-10-25T13:31:51.894" v="397" actId="2696"/>
        <pc:sldMkLst>
          <pc:docMk/>
          <pc:sldMk cId="2900930762" sldId="602"/>
        </pc:sldMkLst>
      </pc:sldChg>
      <pc:sldChg chg="add del">
        <pc:chgData name="Khattab, Sherif" userId="c83b1e15-36f3-4f46-aceb-05aac24c545e" providerId="ADAL" clId="{AB4DB51F-5EFE-4A66-8845-A3FD4C6C7BDB}" dt="2021-10-25T13:31:51.894" v="397" actId="2696"/>
        <pc:sldMkLst>
          <pc:docMk/>
          <pc:sldMk cId="1377651607" sldId="603"/>
        </pc:sldMkLst>
      </pc:sldChg>
      <pc:sldChg chg="add del">
        <pc:chgData name="Khattab, Sherif" userId="c83b1e15-36f3-4f46-aceb-05aac24c545e" providerId="ADAL" clId="{AB4DB51F-5EFE-4A66-8845-A3FD4C6C7BDB}" dt="2021-10-25T13:31:51.894" v="397" actId="2696"/>
        <pc:sldMkLst>
          <pc:docMk/>
          <pc:sldMk cId="1917878205" sldId="604"/>
        </pc:sldMkLst>
      </pc:sldChg>
      <pc:sldChg chg="add del">
        <pc:chgData name="Khattab, Sherif" userId="c83b1e15-36f3-4f46-aceb-05aac24c545e" providerId="ADAL" clId="{AB4DB51F-5EFE-4A66-8845-A3FD4C6C7BDB}" dt="2021-10-25T13:31:51.894" v="397" actId="2696"/>
        <pc:sldMkLst>
          <pc:docMk/>
          <pc:sldMk cId="3693182178" sldId="605"/>
        </pc:sldMkLst>
      </pc:sldChg>
      <pc:sldChg chg="add del">
        <pc:chgData name="Khattab, Sherif" userId="c83b1e15-36f3-4f46-aceb-05aac24c545e" providerId="ADAL" clId="{AB4DB51F-5EFE-4A66-8845-A3FD4C6C7BDB}" dt="2021-10-25T13:31:51.894" v="397" actId="2696"/>
        <pc:sldMkLst>
          <pc:docMk/>
          <pc:sldMk cId="3115630515" sldId="606"/>
        </pc:sldMkLst>
      </pc:sldChg>
      <pc:sldChg chg="add del">
        <pc:chgData name="Khattab, Sherif" userId="c83b1e15-36f3-4f46-aceb-05aac24c545e" providerId="ADAL" clId="{AB4DB51F-5EFE-4A66-8845-A3FD4C6C7BDB}" dt="2021-10-25T13:31:51.894" v="397" actId="2696"/>
        <pc:sldMkLst>
          <pc:docMk/>
          <pc:sldMk cId="1670379455" sldId="607"/>
        </pc:sldMkLst>
      </pc:sldChg>
      <pc:sldChg chg="add del">
        <pc:chgData name="Khattab, Sherif" userId="c83b1e15-36f3-4f46-aceb-05aac24c545e" providerId="ADAL" clId="{AB4DB51F-5EFE-4A66-8845-A3FD4C6C7BDB}" dt="2021-10-25T13:31:51.894" v="397" actId="2696"/>
        <pc:sldMkLst>
          <pc:docMk/>
          <pc:sldMk cId="3390924536" sldId="608"/>
        </pc:sldMkLst>
      </pc:sldChg>
      <pc:sldChg chg="add del">
        <pc:chgData name="Khattab, Sherif" userId="c83b1e15-36f3-4f46-aceb-05aac24c545e" providerId="ADAL" clId="{AB4DB51F-5EFE-4A66-8845-A3FD4C6C7BDB}" dt="2021-10-25T13:31:51.894" v="397" actId="2696"/>
        <pc:sldMkLst>
          <pc:docMk/>
          <pc:sldMk cId="388662114" sldId="609"/>
        </pc:sldMkLst>
      </pc:sldChg>
      <pc:sldChg chg="add del">
        <pc:chgData name="Khattab, Sherif" userId="c83b1e15-36f3-4f46-aceb-05aac24c545e" providerId="ADAL" clId="{AB4DB51F-5EFE-4A66-8845-A3FD4C6C7BDB}" dt="2021-10-25T13:31:51.894" v="397" actId="2696"/>
        <pc:sldMkLst>
          <pc:docMk/>
          <pc:sldMk cId="86902699" sldId="610"/>
        </pc:sldMkLst>
      </pc:sldChg>
      <pc:sldChg chg="add del">
        <pc:chgData name="Khattab, Sherif" userId="c83b1e15-36f3-4f46-aceb-05aac24c545e" providerId="ADAL" clId="{AB4DB51F-5EFE-4A66-8845-A3FD4C6C7BDB}" dt="2021-10-25T13:31:51.894" v="397" actId="2696"/>
        <pc:sldMkLst>
          <pc:docMk/>
          <pc:sldMk cId="1747732605" sldId="611"/>
        </pc:sldMkLst>
      </pc:sldChg>
      <pc:sldChg chg="add del">
        <pc:chgData name="Khattab, Sherif" userId="c83b1e15-36f3-4f46-aceb-05aac24c545e" providerId="ADAL" clId="{AB4DB51F-5EFE-4A66-8845-A3FD4C6C7BDB}" dt="2021-10-25T13:31:51.894" v="397" actId="2696"/>
        <pc:sldMkLst>
          <pc:docMk/>
          <pc:sldMk cId="1938775688" sldId="612"/>
        </pc:sldMkLst>
      </pc:sldChg>
      <pc:sldChg chg="add del">
        <pc:chgData name="Khattab, Sherif" userId="c83b1e15-36f3-4f46-aceb-05aac24c545e" providerId="ADAL" clId="{AB4DB51F-5EFE-4A66-8845-A3FD4C6C7BDB}" dt="2021-10-25T13:31:51.894" v="397" actId="2696"/>
        <pc:sldMkLst>
          <pc:docMk/>
          <pc:sldMk cId="3925931934" sldId="613"/>
        </pc:sldMkLst>
      </pc:sldChg>
      <pc:sldChg chg="add del">
        <pc:chgData name="Khattab, Sherif" userId="c83b1e15-36f3-4f46-aceb-05aac24c545e" providerId="ADAL" clId="{AB4DB51F-5EFE-4A66-8845-A3FD4C6C7BDB}" dt="2021-10-25T13:31:51.894" v="397" actId="2696"/>
        <pc:sldMkLst>
          <pc:docMk/>
          <pc:sldMk cId="3283012382" sldId="614"/>
        </pc:sldMkLst>
      </pc:sldChg>
      <pc:sldChg chg="add del">
        <pc:chgData name="Khattab, Sherif" userId="c83b1e15-36f3-4f46-aceb-05aac24c545e" providerId="ADAL" clId="{AB4DB51F-5EFE-4A66-8845-A3FD4C6C7BDB}" dt="2021-10-25T13:31:51.894" v="397" actId="2696"/>
        <pc:sldMkLst>
          <pc:docMk/>
          <pc:sldMk cId="68515591" sldId="615"/>
        </pc:sldMkLst>
      </pc:sldChg>
      <pc:sldChg chg="add del">
        <pc:chgData name="Khattab, Sherif" userId="c83b1e15-36f3-4f46-aceb-05aac24c545e" providerId="ADAL" clId="{AB4DB51F-5EFE-4A66-8845-A3FD4C6C7BDB}" dt="2021-10-25T13:31:51.894" v="397" actId="2696"/>
        <pc:sldMkLst>
          <pc:docMk/>
          <pc:sldMk cId="1287194210" sldId="616"/>
        </pc:sldMkLst>
      </pc:sldChg>
      <pc:sldChg chg="add del">
        <pc:chgData name="Khattab, Sherif" userId="c83b1e15-36f3-4f46-aceb-05aac24c545e" providerId="ADAL" clId="{AB4DB51F-5EFE-4A66-8845-A3FD4C6C7BDB}" dt="2021-10-25T13:31:51.894" v="397" actId="2696"/>
        <pc:sldMkLst>
          <pc:docMk/>
          <pc:sldMk cId="3311359803" sldId="617"/>
        </pc:sldMkLst>
      </pc:sldChg>
      <pc:sldChg chg="add del">
        <pc:chgData name="Khattab, Sherif" userId="c83b1e15-36f3-4f46-aceb-05aac24c545e" providerId="ADAL" clId="{AB4DB51F-5EFE-4A66-8845-A3FD4C6C7BDB}" dt="2021-10-25T13:31:51.894" v="397" actId="2696"/>
        <pc:sldMkLst>
          <pc:docMk/>
          <pc:sldMk cId="2378700803" sldId="618"/>
        </pc:sldMkLst>
      </pc:sldChg>
      <pc:sldChg chg="add del">
        <pc:chgData name="Khattab, Sherif" userId="c83b1e15-36f3-4f46-aceb-05aac24c545e" providerId="ADAL" clId="{AB4DB51F-5EFE-4A66-8845-A3FD4C6C7BDB}" dt="2021-10-25T13:31:51.894" v="397" actId="2696"/>
        <pc:sldMkLst>
          <pc:docMk/>
          <pc:sldMk cId="3036780415" sldId="619"/>
        </pc:sldMkLst>
      </pc:sldChg>
      <pc:sldChg chg="add del">
        <pc:chgData name="Khattab, Sherif" userId="c83b1e15-36f3-4f46-aceb-05aac24c545e" providerId="ADAL" clId="{AB4DB51F-5EFE-4A66-8845-A3FD4C6C7BDB}" dt="2021-10-25T13:31:51.894" v="397" actId="2696"/>
        <pc:sldMkLst>
          <pc:docMk/>
          <pc:sldMk cId="868814156" sldId="620"/>
        </pc:sldMkLst>
      </pc:sldChg>
      <pc:sldChg chg="add del">
        <pc:chgData name="Khattab, Sherif" userId="c83b1e15-36f3-4f46-aceb-05aac24c545e" providerId="ADAL" clId="{AB4DB51F-5EFE-4A66-8845-A3FD4C6C7BDB}" dt="2021-10-25T13:31:51.894" v="397" actId="2696"/>
        <pc:sldMkLst>
          <pc:docMk/>
          <pc:sldMk cId="1099529074" sldId="621"/>
        </pc:sldMkLst>
      </pc:sldChg>
      <pc:sldChg chg="add del">
        <pc:chgData name="Khattab, Sherif" userId="c83b1e15-36f3-4f46-aceb-05aac24c545e" providerId="ADAL" clId="{AB4DB51F-5EFE-4A66-8845-A3FD4C6C7BDB}" dt="2021-10-25T13:31:51.894" v="397" actId="2696"/>
        <pc:sldMkLst>
          <pc:docMk/>
          <pc:sldMk cId="1779653332" sldId="622"/>
        </pc:sldMkLst>
      </pc:sldChg>
      <pc:sldChg chg="add del">
        <pc:chgData name="Khattab, Sherif" userId="c83b1e15-36f3-4f46-aceb-05aac24c545e" providerId="ADAL" clId="{AB4DB51F-5EFE-4A66-8845-A3FD4C6C7BDB}" dt="2021-10-25T13:31:51.894" v="397" actId="2696"/>
        <pc:sldMkLst>
          <pc:docMk/>
          <pc:sldMk cId="1236644830" sldId="623"/>
        </pc:sldMkLst>
      </pc:sldChg>
      <pc:sldChg chg="add del">
        <pc:chgData name="Khattab, Sherif" userId="c83b1e15-36f3-4f46-aceb-05aac24c545e" providerId="ADAL" clId="{AB4DB51F-5EFE-4A66-8845-A3FD4C6C7BDB}" dt="2021-10-25T13:31:51.894" v="397" actId="2696"/>
        <pc:sldMkLst>
          <pc:docMk/>
          <pc:sldMk cId="1561128005" sldId="624"/>
        </pc:sldMkLst>
      </pc:sldChg>
      <pc:sldChg chg="add del">
        <pc:chgData name="Khattab, Sherif" userId="c83b1e15-36f3-4f46-aceb-05aac24c545e" providerId="ADAL" clId="{AB4DB51F-5EFE-4A66-8845-A3FD4C6C7BDB}" dt="2021-10-21T14:59:24.610" v="4"/>
        <pc:sldMkLst>
          <pc:docMk/>
          <pc:sldMk cId="1374389770" sldId="625"/>
        </pc:sldMkLst>
      </pc:sldChg>
      <pc:sldChg chg="add del">
        <pc:chgData name="Khattab, Sherif" userId="c83b1e15-36f3-4f46-aceb-05aac24c545e" providerId="ADAL" clId="{AB4DB51F-5EFE-4A66-8845-A3FD4C6C7BDB}" dt="2021-10-25T13:31:51.894" v="397" actId="2696"/>
        <pc:sldMkLst>
          <pc:docMk/>
          <pc:sldMk cId="1401811499" sldId="625"/>
        </pc:sldMkLst>
      </pc:sldChg>
      <pc:sldChg chg="add del">
        <pc:chgData name="Khattab, Sherif" userId="c83b1e15-36f3-4f46-aceb-05aac24c545e" providerId="ADAL" clId="{AB4DB51F-5EFE-4A66-8845-A3FD4C6C7BDB}" dt="2021-10-25T13:31:51.894" v="397" actId="2696"/>
        <pc:sldMkLst>
          <pc:docMk/>
          <pc:sldMk cId="291444243" sldId="626"/>
        </pc:sldMkLst>
      </pc:sldChg>
      <pc:sldChg chg="add del">
        <pc:chgData name="Khattab, Sherif" userId="c83b1e15-36f3-4f46-aceb-05aac24c545e" providerId="ADAL" clId="{AB4DB51F-5EFE-4A66-8845-A3FD4C6C7BDB}" dt="2021-10-21T14:59:24.610" v="4"/>
        <pc:sldMkLst>
          <pc:docMk/>
          <pc:sldMk cId="329177268" sldId="626"/>
        </pc:sldMkLst>
      </pc:sldChg>
      <pc:sldChg chg="add del">
        <pc:chgData name="Khattab, Sherif" userId="c83b1e15-36f3-4f46-aceb-05aac24c545e" providerId="ADAL" clId="{AB4DB51F-5EFE-4A66-8845-A3FD4C6C7BDB}" dt="2021-10-25T13:31:51.894" v="397" actId="2696"/>
        <pc:sldMkLst>
          <pc:docMk/>
          <pc:sldMk cId="2879803682" sldId="627"/>
        </pc:sldMkLst>
      </pc:sldChg>
      <pc:sldChg chg="modSp add del mod modTransition">
        <pc:chgData name="Khattab, Sherif" userId="c83b1e15-36f3-4f46-aceb-05aac24c545e" providerId="ADAL" clId="{AB4DB51F-5EFE-4A66-8845-A3FD4C6C7BDB}" dt="2021-10-21T14:59:24.610" v="4"/>
        <pc:sldMkLst>
          <pc:docMk/>
          <pc:sldMk cId="3700340836" sldId="627"/>
        </pc:sldMkLst>
        <pc:spChg chg="mod">
          <ac:chgData name="Khattab, Sherif" userId="c83b1e15-36f3-4f46-aceb-05aac24c545e" providerId="ADAL" clId="{AB4DB51F-5EFE-4A66-8845-A3FD4C6C7BDB}" dt="2021-10-21T14:59:21.671" v="0"/>
          <ac:spMkLst>
            <pc:docMk/>
            <pc:sldMk cId="3700340836" sldId="627"/>
            <ac:spMk id="19" creationId="{383DB0F7-229F-1744-B3C9-18FE8C8C0FDD}"/>
          </ac:spMkLst>
        </pc:spChg>
        <pc:spChg chg="mod">
          <ac:chgData name="Khattab, Sherif" userId="c83b1e15-36f3-4f46-aceb-05aac24c545e" providerId="ADAL" clId="{AB4DB51F-5EFE-4A66-8845-A3FD4C6C7BDB}" dt="2021-10-21T14:59:24.610" v="4"/>
          <ac:spMkLst>
            <pc:docMk/>
            <pc:sldMk cId="3700340836" sldId="627"/>
            <ac:spMk id="23555" creationId="{5F47E982-A6AB-324A-B90F-B0510EA2AB3E}"/>
          </ac:spMkLst>
        </pc:spChg>
      </pc:sldChg>
      <pc:sldChg chg="modSp add mod modAnim">
        <pc:chgData name="Khattab, Sherif" userId="c83b1e15-36f3-4f46-aceb-05aac24c545e" providerId="ADAL" clId="{AB4DB51F-5EFE-4A66-8845-A3FD4C6C7BDB}" dt="2021-10-21T16:24:50.634" v="386" actId="20577"/>
        <pc:sldMkLst>
          <pc:docMk/>
          <pc:sldMk cId="3430690568" sldId="628"/>
        </pc:sldMkLst>
        <pc:spChg chg="mod">
          <ac:chgData name="Khattab, Sherif" userId="c83b1e15-36f3-4f46-aceb-05aac24c545e" providerId="ADAL" clId="{AB4DB51F-5EFE-4A66-8845-A3FD4C6C7BDB}" dt="2021-10-21T16:24:50.634" v="386" actId="20577"/>
          <ac:spMkLst>
            <pc:docMk/>
            <pc:sldMk cId="3430690568" sldId="628"/>
            <ac:spMk id="2" creationId="{6ABECF1C-1696-401A-8D24-743D55F2B028}"/>
          </ac:spMkLst>
        </pc:spChg>
        <pc:spChg chg="mod">
          <ac:chgData name="Khattab, Sherif" userId="c83b1e15-36f3-4f46-aceb-05aac24c545e" providerId="ADAL" clId="{AB4DB51F-5EFE-4A66-8845-A3FD4C6C7BDB}" dt="2021-10-21T16:22:41.285" v="347" actId="21"/>
          <ac:spMkLst>
            <pc:docMk/>
            <pc:sldMk cId="3430690568" sldId="628"/>
            <ac:spMk id="3" creationId="{C46348BA-7CE2-41BC-AF19-D821848F1393}"/>
          </ac:spMkLst>
        </pc:spChg>
      </pc:sldChg>
      <pc:sldChg chg="modSp new mod modAnim">
        <pc:chgData name="Khattab, Sherif" userId="c83b1e15-36f3-4f46-aceb-05aac24c545e" providerId="ADAL" clId="{AB4DB51F-5EFE-4A66-8845-A3FD4C6C7BDB}" dt="2021-10-21T16:25:10.342" v="388"/>
        <pc:sldMkLst>
          <pc:docMk/>
          <pc:sldMk cId="2445208758" sldId="629"/>
        </pc:sldMkLst>
        <pc:spChg chg="mod">
          <ac:chgData name="Khattab, Sherif" userId="c83b1e15-36f3-4f46-aceb-05aac24c545e" providerId="ADAL" clId="{AB4DB51F-5EFE-4A66-8845-A3FD4C6C7BDB}" dt="2021-10-21T16:19:26.157" v="204" actId="20577"/>
          <ac:spMkLst>
            <pc:docMk/>
            <pc:sldMk cId="2445208758" sldId="629"/>
            <ac:spMk id="2" creationId="{ACBE58DC-26DB-4CDF-B845-3CE4DDB6283A}"/>
          </ac:spMkLst>
        </pc:spChg>
        <pc:spChg chg="mod">
          <ac:chgData name="Khattab, Sherif" userId="c83b1e15-36f3-4f46-aceb-05aac24c545e" providerId="ADAL" clId="{AB4DB51F-5EFE-4A66-8845-A3FD4C6C7BDB}" dt="2021-10-21T16:23:44.775" v="363" actId="6549"/>
          <ac:spMkLst>
            <pc:docMk/>
            <pc:sldMk cId="2445208758" sldId="629"/>
            <ac:spMk id="3" creationId="{D265427B-34C9-4186-AB45-62FB9358AD66}"/>
          </ac:spMkLst>
        </pc:spChg>
      </pc:sldChg>
      <pc:sldChg chg="modSp new mod modAnim">
        <pc:chgData name="Khattab, Sherif" userId="c83b1e15-36f3-4f46-aceb-05aac24c545e" providerId="ADAL" clId="{AB4DB51F-5EFE-4A66-8845-A3FD4C6C7BDB}" dt="2021-10-21T16:25:40.601" v="396"/>
        <pc:sldMkLst>
          <pc:docMk/>
          <pc:sldMk cId="2831311117" sldId="630"/>
        </pc:sldMkLst>
        <pc:spChg chg="mod">
          <ac:chgData name="Khattab, Sherif" userId="c83b1e15-36f3-4f46-aceb-05aac24c545e" providerId="ADAL" clId="{AB4DB51F-5EFE-4A66-8845-A3FD4C6C7BDB}" dt="2021-10-21T16:19:49.588" v="248" actId="20577"/>
          <ac:spMkLst>
            <pc:docMk/>
            <pc:sldMk cId="2831311117" sldId="630"/>
            <ac:spMk id="2" creationId="{8C9F3986-859A-41B4-8869-E2D863E59C69}"/>
          </ac:spMkLst>
        </pc:spChg>
        <pc:spChg chg="mod">
          <ac:chgData name="Khattab, Sherif" userId="c83b1e15-36f3-4f46-aceb-05aac24c545e" providerId="ADAL" clId="{AB4DB51F-5EFE-4A66-8845-A3FD4C6C7BDB}" dt="2021-10-21T16:25:33.788" v="394" actId="6549"/>
          <ac:spMkLst>
            <pc:docMk/>
            <pc:sldMk cId="2831311117" sldId="630"/>
            <ac:spMk id="3" creationId="{CA2EDFBF-88A8-42CC-B16D-107F2815B291}"/>
          </ac:spMkLst>
        </pc:spChg>
      </pc:sldChg>
      <pc:sldChg chg="modSp new mod modAnim">
        <pc:chgData name="Khattab, Sherif" userId="c83b1e15-36f3-4f46-aceb-05aac24c545e" providerId="ADAL" clId="{AB4DB51F-5EFE-4A66-8845-A3FD4C6C7BDB}" dt="2021-10-21T16:25:19.602" v="392"/>
        <pc:sldMkLst>
          <pc:docMk/>
          <pc:sldMk cId="1788299685" sldId="631"/>
        </pc:sldMkLst>
        <pc:spChg chg="mod">
          <ac:chgData name="Khattab, Sherif" userId="c83b1e15-36f3-4f46-aceb-05aac24c545e" providerId="ADAL" clId="{AB4DB51F-5EFE-4A66-8845-A3FD4C6C7BDB}" dt="2021-10-21T16:20:09.868" v="294" actId="20577"/>
          <ac:spMkLst>
            <pc:docMk/>
            <pc:sldMk cId="1788299685" sldId="631"/>
            <ac:spMk id="2" creationId="{E205B959-DBAE-4BF7-A944-3DC10501DFD2}"/>
          </ac:spMkLst>
        </pc:spChg>
        <pc:spChg chg="mod">
          <ac:chgData name="Khattab, Sherif" userId="c83b1e15-36f3-4f46-aceb-05aac24c545e" providerId="ADAL" clId="{AB4DB51F-5EFE-4A66-8845-A3FD4C6C7BDB}" dt="2021-10-21T16:25:15.337" v="390" actId="6549"/>
          <ac:spMkLst>
            <pc:docMk/>
            <pc:sldMk cId="1788299685" sldId="631"/>
            <ac:spMk id="3" creationId="{A7CAE9A7-A620-46F2-A90D-B16E830D7338}"/>
          </ac:spMkLst>
        </pc:spChg>
      </pc:sldChg>
      <pc:sldChg chg="add">
        <pc:chgData name="Khattab, Sherif" userId="c83b1e15-36f3-4f46-aceb-05aac24c545e" providerId="ADAL" clId="{AB4DB51F-5EFE-4A66-8845-A3FD4C6C7BDB}" dt="2021-10-21T16:24:19.517" v="364"/>
        <pc:sldMkLst>
          <pc:docMk/>
          <pc:sldMk cId="4026883250" sldId="632"/>
        </pc:sldMkLst>
      </pc:sldChg>
      <pc:sldMasterChg chg="del delSldLayout">
        <pc:chgData name="Khattab, Sherif" userId="c83b1e15-36f3-4f46-aceb-05aac24c545e" providerId="ADAL" clId="{AB4DB51F-5EFE-4A66-8845-A3FD4C6C7BDB}" dt="2021-10-25T13:31:51.894" v="397" actId="2696"/>
        <pc:sldMasterMkLst>
          <pc:docMk/>
          <pc:sldMasterMk cId="1739593421" sldId="2147483652"/>
        </pc:sldMasterMkLst>
        <pc:sldLayoutChg chg="del">
          <pc:chgData name="Khattab, Sherif" userId="c83b1e15-36f3-4f46-aceb-05aac24c545e" providerId="ADAL" clId="{AB4DB51F-5EFE-4A66-8845-A3FD4C6C7BDB}" dt="2021-10-25T13:31:51.894" v="397" actId="2696"/>
          <pc:sldLayoutMkLst>
            <pc:docMk/>
            <pc:sldMasterMk cId="1739593421" sldId="2147483652"/>
            <pc:sldLayoutMk cId="784623663" sldId="2147483653"/>
          </pc:sldLayoutMkLst>
        </pc:sldLayoutChg>
        <pc:sldLayoutChg chg="del">
          <pc:chgData name="Khattab, Sherif" userId="c83b1e15-36f3-4f46-aceb-05aac24c545e" providerId="ADAL" clId="{AB4DB51F-5EFE-4A66-8845-A3FD4C6C7BDB}" dt="2021-10-25T13:31:51.894" v="397" actId="2696"/>
          <pc:sldLayoutMkLst>
            <pc:docMk/>
            <pc:sldMasterMk cId="1739593421" sldId="2147483652"/>
            <pc:sldLayoutMk cId="1286161283" sldId="2147483654"/>
          </pc:sldLayoutMkLst>
        </pc:sldLayoutChg>
        <pc:sldLayoutChg chg="del">
          <pc:chgData name="Khattab, Sherif" userId="c83b1e15-36f3-4f46-aceb-05aac24c545e" providerId="ADAL" clId="{AB4DB51F-5EFE-4A66-8845-A3FD4C6C7BDB}" dt="2021-10-25T13:31:51.894" v="397" actId="2696"/>
          <pc:sldLayoutMkLst>
            <pc:docMk/>
            <pc:sldMasterMk cId="1739593421" sldId="2147483652"/>
            <pc:sldLayoutMk cId="907835804" sldId="2147483655"/>
          </pc:sldLayoutMkLst>
        </pc:sldLayoutChg>
        <pc:sldLayoutChg chg="del">
          <pc:chgData name="Khattab, Sherif" userId="c83b1e15-36f3-4f46-aceb-05aac24c545e" providerId="ADAL" clId="{AB4DB51F-5EFE-4A66-8845-A3FD4C6C7BDB}" dt="2021-10-25T13:31:51.894" v="397" actId="2696"/>
          <pc:sldLayoutMkLst>
            <pc:docMk/>
            <pc:sldMasterMk cId="1739593421" sldId="2147483652"/>
            <pc:sldLayoutMk cId="671229879" sldId="2147483656"/>
          </pc:sldLayoutMkLst>
        </pc:sldLayoutChg>
        <pc:sldLayoutChg chg="del">
          <pc:chgData name="Khattab, Sherif" userId="c83b1e15-36f3-4f46-aceb-05aac24c545e" providerId="ADAL" clId="{AB4DB51F-5EFE-4A66-8845-A3FD4C6C7BDB}" dt="2021-10-25T13:31:51.894" v="397" actId="2696"/>
          <pc:sldLayoutMkLst>
            <pc:docMk/>
            <pc:sldMasterMk cId="1739593421" sldId="2147483652"/>
            <pc:sldLayoutMk cId="670465822" sldId="2147483657"/>
          </pc:sldLayoutMkLst>
        </pc:sldLayoutChg>
        <pc:sldLayoutChg chg="del">
          <pc:chgData name="Khattab, Sherif" userId="c83b1e15-36f3-4f46-aceb-05aac24c545e" providerId="ADAL" clId="{AB4DB51F-5EFE-4A66-8845-A3FD4C6C7BDB}" dt="2021-10-25T13:31:51.894" v="397" actId="2696"/>
          <pc:sldLayoutMkLst>
            <pc:docMk/>
            <pc:sldMasterMk cId="1739593421" sldId="2147483652"/>
            <pc:sldLayoutMk cId="4192808860" sldId="2147483658"/>
          </pc:sldLayoutMkLst>
        </pc:sldLayoutChg>
        <pc:sldLayoutChg chg="del">
          <pc:chgData name="Khattab, Sherif" userId="c83b1e15-36f3-4f46-aceb-05aac24c545e" providerId="ADAL" clId="{AB4DB51F-5EFE-4A66-8845-A3FD4C6C7BDB}" dt="2021-10-25T13:31:51.894" v="397" actId="2696"/>
          <pc:sldLayoutMkLst>
            <pc:docMk/>
            <pc:sldMasterMk cId="1739593421" sldId="2147483652"/>
            <pc:sldLayoutMk cId="1417651811" sldId="2147483659"/>
          </pc:sldLayoutMkLst>
        </pc:sldLayoutChg>
        <pc:sldLayoutChg chg="del">
          <pc:chgData name="Khattab, Sherif" userId="c83b1e15-36f3-4f46-aceb-05aac24c545e" providerId="ADAL" clId="{AB4DB51F-5EFE-4A66-8845-A3FD4C6C7BDB}" dt="2021-10-25T13:31:51.894" v="397" actId="2696"/>
          <pc:sldLayoutMkLst>
            <pc:docMk/>
            <pc:sldMasterMk cId="1739593421" sldId="2147483652"/>
            <pc:sldLayoutMk cId="1729787615" sldId="2147483660"/>
          </pc:sldLayoutMkLst>
        </pc:sldLayoutChg>
        <pc:sldLayoutChg chg="del">
          <pc:chgData name="Khattab, Sherif" userId="c83b1e15-36f3-4f46-aceb-05aac24c545e" providerId="ADAL" clId="{AB4DB51F-5EFE-4A66-8845-A3FD4C6C7BDB}" dt="2021-10-25T13:31:51.894" v="397" actId="2696"/>
          <pc:sldLayoutMkLst>
            <pc:docMk/>
            <pc:sldMasterMk cId="1739593421" sldId="2147483652"/>
            <pc:sldLayoutMk cId="1350885123" sldId="2147483661"/>
          </pc:sldLayoutMkLst>
        </pc:sldLayoutChg>
        <pc:sldLayoutChg chg="del">
          <pc:chgData name="Khattab, Sherif" userId="c83b1e15-36f3-4f46-aceb-05aac24c545e" providerId="ADAL" clId="{AB4DB51F-5EFE-4A66-8845-A3FD4C6C7BDB}" dt="2021-10-25T13:31:51.894" v="397" actId="2696"/>
          <pc:sldLayoutMkLst>
            <pc:docMk/>
            <pc:sldMasterMk cId="1739593421" sldId="2147483652"/>
            <pc:sldLayoutMk cId="3331062922" sldId="2147483662"/>
          </pc:sldLayoutMkLst>
        </pc:sldLayoutChg>
        <pc:sldLayoutChg chg="del">
          <pc:chgData name="Khattab, Sherif" userId="c83b1e15-36f3-4f46-aceb-05aac24c545e" providerId="ADAL" clId="{AB4DB51F-5EFE-4A66-8845-A3FD4C6C7BDB}" dt="2021-10-25T13:31:51.894" v="397" actId="2696"/>
          <pc:sldLayoutMkLst>
            <pc:docMk/>
            <pc:sldMasterMk cId="1739593421" sldId="2147483652"/>
            <pc:sldLayoutMk cId="3537978127" sldId="2147483663"/>
          </pc:sldLayoutMkLst>
        </pc:sldLayoutChg>
        <pc:sldLayoutChg chg="del">
          <pc:chgData name="Khattab, Sherif" userId="c83b1e15-36f3-4f46-aceb-05aac24c545e" providerId="ADAL" clId="{AB4DB51F-5EFE-4A66-8845-A3FD4C6C7BDB}" dt="2021-10-25T13:31:51.894" v="397" actId="2696"/>
          <pc:sldLayoutMkLst>
            <pc:docMk/>
            <pc:sldMasterMk cId="1739593421" sldId="2147483652"/>
            <pc:sldLayoutMk cId="4281435232" sldId="2147483664"/>
          </pc:sldLayoutMkLst>
        </pc:sldLayoutChg>
        <pc:sldLayoutChg chg="del">
          <pc:chgData name="Khattab, Sherif" userId="c83b1e15-36f3-4f46-aceb-05aac24c545e" providerId="ADAL" clId="{AB4DB51F-5EFE-4A66-8845-A3FD4C6C7BDB}" dt="2021-10-25T13:31:51.894" v="397" actId="2696"/>
          <pc:sldLayoutMkLst>
            <pc:docMk/>
            <pc:sldMasterMk cId="1739593421" sldId="2147483652"/>
            <pc:sldLayoutMk cId="3340341177" sldId="2147483665"/>
          </pc:sldLayoutMkLst>
        </pc:sldLayoutChg>
        <pc:sldLayoutChg chg="del">
          <pc:chgData name="Khattab, Sherif" userId="c83b1e15-36f3-4f46-aceb-05aac24c545e" providerId="ADAL" clId="{AB4DB51F-5EFE-4A66-8845-A3FD4C6C7BDB}" dt="2021-10-25T13:31:51.894" v="397" actId="2696"/>
          <pc:sldLayoutMkLst>
            <pc:docMk/>
            <pc:sldMasterMk cId="1739593421" sldId="2147483652"/>
            <pc:sldLayoutMk cId="2594160101" sldId="2147483666"/>
          </pc:sldLayoutMkLst>
        </pc:sldLayoutChg>
        <pc:sldLayoutChg chg="del">
          <pc:chgData name="Khattab, Sherif" userId="c83b1e15-36f3-4f46-aceb-05aac24c545e" providerId="ADAL" clId="{AB4DB51F-5EFE-4A66-8845-A3FD4C6C7BDB}" dt="2021-10-25T13:31:51.894" v="397" actId="2696"/>
          <pc:sldLayoutMkLst>
            <pc:docMk/>
            <pc:sldMasterMk cId="1739593421" sldId="2147483652"/>
            <pc:sldLayoutMk cId="2024729690" sldId="2147483667"/>
          </pc:sldLayoutMkLst>
        </pc:sldLayoutChg>
        <pc:sldLayoutChg chg="del">
          <pc:chgData name="Khattab, Sherif" userId="c83b1e15-36f3-4f46-aceb-05aac24c545e" providerId="ADAL" clId="{AB4DB51F-5EFE-4A66-8845-A3FD4C6C7BDB}" dt="2021-10-25T13:31:51.894" v="397" actId="2696"/>
          <pc:sldLayoutMkLst>
            <pc:docMk/>
            <pc:sldMasterMk cId="1739593421" sldId="2147483652"/>
            <pc:sldLayoutMk cId="3643443057" sldId="2147483668"/>
          </pc:sldLayoutMkLst>
        </pc:sldLayoutChg>
        <pc:sldLayoutChg chg="del">
          <pc:chgData name="Khattab, Sherif" userId="c83b1e15-36f3-4f46-aceb-05aac24c545e" providerId="ADAL" clId="{AB4DB51F-5EFE-4A66-8845-A3FD4C6C7BDB}" dt="2021-10-25T13:31:51.894" v="397" actId="2696"/>
          <pc:sldLayoutMkLst>
            <pc:docMk/>
            <pc:sldMasterMk cId="1739593421" sldId="2147483652"/>
            <pc:sldLayoutMk cId="816384226" sldId="2147483669"/>
          </pc:sldLayoutMkLst>
        </pc:sldLayoutChg>
        <pc:sldLayoutChg chg="del">
          <pc:chgData name="Khattab, Sherif" userId="c83b1e15-36f3-4f46-aceb-05aac24c545e" providerId="ADAL" clId="{AB4DB51F-5EFE-4A66-8845-A3FD4C6C7BDB}" dt="2021-10-25T13:31:51.894" v="397" actId="2696"/>
          <pc:sldLayoutMkLst>
            <pc:docMk/>
            <pc:sldMasterMk cId="1739593421" sldId="2147483652"/>
            <pc:sldLayoutMk cId="1330214303" sldId="2147483670"/>
          </pc:sldLayoutMkLst>
        </pc:sldLayoutChg>
        <pc:sldLayoutChg chg="del">
          <pc:chgData name="Khattab, Sherif" userId="c83b1e15-36f3-4f46-aceb-05aac24c545e" providerId="ADAL" clId="{AB4DB51F-5EFE-4A66-8845-A3FD4C6C7BDB}" dt="2021-10-25T13:31:51.894" v="397" actId="2696"/>
          <pc:sldLayoutMkLst>
            <pc:docMk/>
            <pc:sldMasterMk cId="1739593421" sldId="2147483652"/>
            <pc:sldLayoutMk cId="3721273392" sldId="2147483671"/>
          </pc:sldLayoutMkLst>
        </pc:sldLayoutChg>
        <pc:sldLayoutChg chg="del">
          <pc:chgData name="Khattab, Sherif" userId="c83b1e15-36f3-4f46-aceb-05aac24c545e" providerId="ADAL" clId="{AB4DB51F-5EFE-4A66-8845-A3FD4C6C7BDB}" dt="2021-10-25T13:31:51.894" v="397" actId="2696"/>
          <pc:sldLayoutMkLst>
            <pc:docMk/>
            <pc:sldMasterMk cId="1739593421" sldId="2147483652"/>
            <pc:sldLayoutMk cId="2245489883" sldId="2147483672"/>
          </pc:sldLayoutMkLst>
        </pc:sldLayoutChg>
        <pc:sldLayoutChg chg="del">
          <pc:chgData name="Khattab, Sherif" userId="c83b1e15-36f3-4f46-aceb-05aac24c545e" providerId="ADAL" clId="{AB4DB51F-5EFE-4A66-8845-A3FD4C6C7BDB}" dt="2021-10-25T13:31:51.894" v="397" actId="2696"/>
          <pc:sldLayoutMkLst>
            <pc:docMk/>
            <pc:sldMasterMk cId="1739593421" sldId="2147483652"/>
            <pc:sldLayoutMk cId="1480669930" sldId="2147483673"/>
          </pc:sldLayoutMkLst>
        </pc:sldLayoutChg>
        <pc:sldLayoutChg chg="del">
          <pc:chgData name="Khattab, Sherif" userId="c83b1e15-36f3-4f46-aceb-05aac24c545e" providerId="ADAL" clId="{AB4DB51F-5EFE-4A66-8845-A3FD4C6C7BDB}" dt="2021-10-25T13:31:51.894" v="397" actId="2696"/>
          <pc:sldLayoutMkLst>
            <pc:docMk/>
            <pc:sldMasterMk cId="1739593421" sldId="2147483652"/>
            <pc:sldLayoutMk cId="1045346321" sldId="2147483674"/>
          </pc:sldLayoutMkLst>
        </pc:sldLayoutChg>
        <pc:sldLayoutChg chg="del">
          <pc:chgData name="Khattab, Sherif" userId="c83b1e15-36f3-4f46-aceb-05aac24c545e" providerId="ADAL" clId="{AB4DB51F-5EFE-4A66-8845-A3FD4C6C7BDB}" dt="2021-10-25T13:31:51.894" v="397" actId="2696"/>
          <pc:sldLayoutMkLst>
            <pc:docMk/>
            <pc:sldMasterMk cId="1739593421" sldId="2147483652"/>
            <pc:sldLayoutMk cId="4188138883" sldId="2147483675"/>
          </pc:sldLayoutMkLst>
        </pc:sldLayoutChg>
        <pc:sldLayoutChg chg="del">
          <pc:chgData name="Khattab, Sherif" userId="c83b1e15-36f3-4f46-aceb-05aac24c545e" providerId="ADAL" clId="{AB4DB51F-5EFE-4A66-8845-A3FD4C6C7BDB}" dt="2021-10-25T13:31:51.894" v="397" actId="2696"/>
          <pc:sldLayoutMkLst>
            <pc:docMk/>
            <pc:sldMasterMk cId="1739593421" sldId="2147483652"/>
            <pc:sldLayoutMk cId="1260719692" sldId="2147483676"/>
          </pc:sldLayoutMkLst>
        </pc:sldLayoutChg>
        <pc:sldLayoutChg chg="del">
          <pc:chgData name="Khattab, Sherif" userId="c83b1e15-36f3-4f46-aceb-05aac24c545e" providerId="ADAL" clId="{AB4DB51F-5EFE-4A66-8845-A3FD4C6C7BDB}" dt="2021-10-25T13:31:51.894" v="397" actId="2696"/>
          <pc:sldLayoutMkLst>
            <pc:docMk/>
            <pc:sldMasterMk cId="1739593421" sldId="2147483652"/>
            <pc:sldLayoutMk cId="381375925" sldId="2147483677"/>
          </pc:sldLayoutMkLst>
        </pc:sldLayoutChg>
        <pc:sldLayoutChg chg="del">
          <pc:chgData name="Khattab, Sherif" userId="c83b1e15-36f3-4f46-aceb-05aac24c545e" providerId="ADAL" clId="{AB4DB51F-5EFE-4A66-8845-A3FD4C6C7BDB}" dt="2021-10-25T13:31:51.894" v="397" actId="2696"/>
          <pc:sldLayoutMkLst>
            <pc:docMk/>
            <pc:sldMasterMk cId="1739593421" sldId="2147483652"/>
            <pc:sldLayoutMk cId="263190688" sldId="2147483678"/>
          </pc:sldLayoutMkLst>
        </pc:sldLayoutChg>
        <pc:sldLayoutChg chg="del">
          <pc:chgData name="Khattab, Sherif" userId="c83b1e15-36f3-4f46-aceb-05aac24c545e" providerId="ADAL" clId="{AB4DB51F-5EFE-4A66-8845-A3FD4C6C7BDB}" dt="2021-10-25T13:31:51.894" v="397" actId="2696"/>
          <pc:sldLayoutMkLst>
            <pc:docMk/>
            <pc:sldMasterMk cId="1739593421" sldId="2147483652"/>
            <pc:sldLayoutMk cId="1719322535" sldId="2147483679"/>
          </pc:sldLayoutMkLst>
        </pc:sldLayoutChg>
        <pc:sldLayoutChg chg="del">
          <pc:chgData name="Khattab, Sherif" userId="c83b1e15-36f3-4f46-aceb-05aac24c545e" providerId="ADAL" clId="{AB4DB51F-5EFE-4A66-8845-A3FD4C6C7BDB}" dt="2021-10-25T13:31:51.894" v="397" actId="2696"/>
          <pc:sldLayoutMkLst>
            <pc:docMk/>
            <pc:sldMasterMk cId="1739593421" sldId="2147483652"/>
            <pc:sldLayoutMk cId="1996519952" sldId="2147483680"/>
          </pc:sldLayoutMkLst>
        </pc:sldLayoutChg>
        <pc:sldLayoutChg chg="del">
          <pc:chgData name="Khattab, Sherif" userId="c83b1e15-36f3-4f46-aceb-05aac24c545e" providerId="ADAL" clId="{AB4DB51F-5EFE-4A66-8845-A3FD4C6C7BDB}" dt="2021-10-25T13:31:51.894" v="397" actId="2696"/>
          <pc:sldLayoutMkLst>
            <pc:docMk/>
            <pc:sldMasterMk cId="1739593421" sldId="2147483652"/>
            <pc:sldLayoutMk cId="1853573510" sldId="2147483681"/>
          </pc:sldLayoutMkLst>
        </pc:sldLayoutChg>
        <pc:sldLayoutChg chg="del">
          <pc:chgData name="Khattab, Sherif" userId="c83b1e15-36f3-4f46-aceb-05aac24c545e" providerId="ADAL" clId="{AB4DB51F-5EFE-4A66-8845-A3FD4C6C7BDB}" dt="2021-10-25T13:31:51.894" v="397" actId="2696"/>
          <pc:sldLayoutMkLst>
            <pc:docMk/>
            <pc:sldMasterMk cId="1739593421" sldId="2147483652"/>
            <pc:sldLayoutMk cId="3323018770" sldId="2147483682"/>
          </pc:sldLayoutMkLst>
        </pc:sldLayoutChg>
        <pc:sldLayoutChg chg="del">
          <pc:chgData name="Khattab, Sherif" userId="c83b1e15-36f3-4f46-aceb-05aac24c545e" providerId="ADAL" clId="{AB4DB51F-5EFE-4A66-8845-A3FD4C6C7BDB}" dt="2021-10-25T13:31:51.894" v="397" actId="2696"/>
          <pc:sldLayoutMkLst>
            <pc:docMk/>
            <pc:sldMasterMk cId="1739593421" sldId="2147483652"/>
            <pc:sldLayoutMk cId="3772120809" sldId="2147483683"/>
          </pc:sldLayoutMkLst>
        </pc:sldLayoutChg>
        <pc:sldLayoutChg chg="del">
          <pc:chgData name="Khattab, Sherif" userId="c83b1e15-36f3-4f46-aceb-05aac24c545e" providerId="ADAL" clId="{AB4DB51F-5EFE-4A66-8845-A3FD4C6C7BDB}" dt="2021-10-25T13:31:51.894" v="397" actId="2696"/>
          <pc:sldLayoutMkLst>
            <pc:docMk/>
            <pc:sldMasterMk cId="1739593421" sldId="2147483652"/>
            <pc:sldLayoutMk cId="4138095842" sldId="2147483684"/>
          </pc:sldLayoutMkLst>
        </pc:sldLayoutChg>
        <pc:sldLayoutChg chg="del">
          <pc:chgData name="Khattab, Sherif" userId="c83b1e15-36f3-4f46-aceb-05aac24c545e" providerId="ADAL" clId="{AB4DB51F-5EFE-4A66-8845-A3FD4C6C7BDB}" dt="2021-10-25T13:31:51.894" v="397" actId="2696"/>
          <pc:sldLayoutMkLst>
            <pc:docMk/>
            <pc:sldMasterMk cId="1739593421" sldId="2147483652"/>
            <pc:sldLayoutMk cId="1985240191" sldId="2147483685"/>
          </pc:sldLayoutMkLst>
        </pc:sldLayoutChg>
        <pc:sldLayoutChg chg="del">
          <pc:chgData name="Khattab, Sherif" userId="c83b1e15-36f3-4f46-aceb-05aac24c545e" providerId="ADAL" clId="{AB4DB51F-5EFE-4A66-8845-A3FD4C6C7BDB}" dt="2021-10-25T13:31:51.894" v="397" actId="2696"/>
          <pc:sldLayoutMkLst>
            <pc:docMk/>
            <pc:sldMasterMk cId="1739593421" sldId="2147483652"/>
            <pc:sldLayoutMk cId="2085155124" sldId="2147483686"/>
          </pc:sldLayoutMkLst>
        </pc:sldLayoutChg>
      </pc:sldMasterChg>
    </pc:docChg>
  </pc:docChgLst>
  <pc:docChgLst>
    <pc:chgData name="Sherif Khattab" userId="c83b1e15-36f3-4f46-aceb-05aac24c545e" providerId="ADAL" clId="{1C1363A0-8043-437B-BDC6-95B7E401F934}"/>
    <pc:docChg chg="undo custSel addSld delSld modSld">
      <pc:chgData name="Sherif Khattab" userId="c83b1e15-36f3-4f46-aceb-05aac24c545e" providerId="ADAL" clId="{1C1363A0-8043-437B-BDC6-95B7E401F934}" dt="2021-03-12T01:56:27.763" v="268" actId="1076"/>
      <pc:docMkLst>
        <pc:docMk/>
      </pc:docMkLst>
      <pc:sldChg chg="del">
        <pc:chgData name="Sherif Khattab" userId="c83b1e15-36f3-4f46-aceb-05aac24c545e" providerId="ADAL" clId="{1C1363A0-8043-437B-BDC6-95B7E401F934}" dt="2021-03-11T19:13:58.722" v="0" actId="47"/>
        <pc:sldMkLst>
          <pc:docMk/>
          <pc:sldMk cId="2748130332" sldId="264"/>
        </pc:sldMkLst>
      </pc:sldChg>
      <pc:sldChg chg="del">
        <pc:chgData name="Sherif Khattab" userId="c83b1e15-36f3-4f46-aceb-05aac24c545e" providerId="ADAL" clId="{1C1363A0-8043-437B-BDC6-95B7E401F934}" dt="2021-03-11T19:13:58.722" v="0" actId="47"/>
        <pc:sldMkLst>
          <pc:docMk/>
          <pc:sldMk cId="4158040889" sldId="265"/>
        </pc:sldMkLst>
      </pc:sldChg>
      <pc:sldChg chg="del">
        <pc:chgData name="Sherif Khattab" userId="c83b1e15-36f3-4f46-aceb-05aac24c545e" providerId="ADAL" clId="{1C1363A0-8043-437B-BDC6-95B7E401F934}" dt="2021-03-11T19:13:58.722" v="0" actId="47"/>
        <pc:sldMkLst>
          <pc:docMk/>
          <pc:sldMk cId="3355219280" sldId="270"/>
        </pc:sldMkLst>
      </pc:sldChg>
      <pc:sldChg chg="del">
        <pc:chgData name="Sherif Khattab" userId="c83b1e15-36f3-4f46-aceb-05aac24c545e" providerId="ADAL" clId="{1C1363A0-8043-437B-BDC6-95B7E401F934}" dt="2021-03-11T19:13:58.722" v="0" actId="47"/>
        <pc:sldMkLst>
          <pc:docMk/>
          <pc:sldMk cId="1096882553" sldId="271"/>
        </pc:sldMkLst>
      </pc:sldChg>
      <pc:sldChg chg="del">
        <pc:chgData name="Sherif Khattab" userId="c83b1e15-36f3-4f46-aceb-05aac24c545e" providerId="ADAL" clId="{1C1363A0-8043-437B-BDC6-95B7E401F934}" dt="2021-03-11T19:13:58.722" v="0" actId="47"/>
        <pc:sldMkLst>
          <pc:docMk/>
          <pc:sldMk cId="3643881121" sldId="272"/>
        </pc:sldMkLst>
      </pc:sldChg>
      <pc:sldChg chg="del">
        <pc:chgData name="Sherif Khattab" userId="c83b1e15-36f3-4f46-aceb-05aac24c545e" providerId="ADAL" clId="{1C1363A0-8043-437B-BDC6-95B7E401F934}" dt="2021-03-11T19:13:58.722" v="0" actId="47"/>
        <pc:sldMkLst>
          <pc:docMk/>
          <pc:sldMk cId="1051461186" sldId="273"/>
        </pc:sldMkLst>
      </pc:sldChg>
      <pc:sldChg chg="del">
        <pc:chgData name="Sherif Khattab" userId="c83b1e15-36f3-4f46-aceb-05aac24c545e" providerId="ADAL" clId="{1C1363A0-8043-437B-BDC6-95B7E401F934}" dt="2021-03-11T19:13:58.722" v="0" actId="47"/>
        <pc:sldMkLst>
          <pc:docMk/>
          <pc:sldMk cId="1141208101" sldId="274"/>
        </pc:sldMkLst>
      </pc:sldChg>
      <pc:sldChg chg="del">
        <pc:chgData name="Sherif Khattab" userId="c83b1e15-36f3-4f46-aceb-05aac24c545e" providerId="ADAL" clId="{1C1363A0-8043-437B-BDC6-95B7E401F934}" dt="2021-03-11T19:13:58.722" v="0" actId="47"/>
        <pc:sldMkLst>
          <pc:docMk/>
          <pc:sldMk cId="1250162815" sldId="280"/>
        </pc:sldMkLst>
      </pc:sldChg>
      <pc:sldChg chg="del">
        <pc:chgData name="Sherif Khattab" userId="c83b1e15-36f3-4f46-aceb-05aac24c545e" providerId="ADAL" clId="{1C1363A0-8043-437B-BDC6-95B7E401F934}" dt="2021-03-11T19:13:58.722" v="0" actId="47"/>
        <pc:sldMkLst>
          <pc:docMk/>
          <pc:sldMk cId="1090675092" sldId="281"/>
        </pc:sldMkLst>
      </pc:sldChg>
      <pc:sldChg chg="del">
        <pc:chgData name="Sherif Khattab" userId="c83b1e15-36f3-4f46-aceb-05aac24c545e" providerId="ADAL" clId="{1C1363A0-8043-437B-BDC6-95B7E401F934}" dt="2021-03-11T19:13:58.722" v="0" actId="47"/>
        <pc:sldMkLst>
          <pc:docMk/>
          <pc:sldMk cId="1042159830" sldId="282"/>
        </pc:sldMkLst>
      </pc:sldChg>
      <pc:sldChg chg="del">
        <pc:chgData name="Sherif Khattab" userId="c83b1e15-36f3-4f46-aceb-05aac24c545e" providerId="ADAL" clId="{1C1363A0-8043-437B-BDC6-95B7E401F934}" dt="2021-03-11T19:13:58.722" v="0" actId="47"/>
        <pc:sldMkLst>
          <pc:docMk/>
          <pc:sldMk cId="4132186379" sldId="284"/>
        </pc:sldMkLst>
      </pc:sldChg>
      <pc:sldChg chg="del">
        <pc:chgData name="Sherif Khattab" userId="c83b1e15-36f3-4f46-aceb-05aac24c545e" providerId="ADAL" clId="{1C1363A0-8043-437B-BDC6-95B7E401F934}" dt="2021-03-11T19:13:58.722" v="0" actId="47"/>
        <pc:sldMkLst>
          <pc:docMk/>
          <pc:sldMk cId="2056505282" sldId="285"/>
        </pc:sldMkLst>
      </pc:sldChg>
      <pc:sldChg chg="del">
        <pc:chgData name="Sherif Khattab" userId="c83b1e15-36f3-4f46-aceb-05aac24c545e" providerId="ADAL" clId="{1C1363A0-8043-437B-BDC6-95B7E401F934}" dt="2021-03-11T19:13:58.722" v="0" actId="47"/>
        <pc:sldMkLst>
          <pc:docMk/>
          <pc:sldMk cId="849761339" sldId="286"/>
        </pc:sldMkLst>
      </pc:sldChg>
      <pc:sldChg chg="del">
        <pc:chgData name="Sherif Khattab" userId="c83b1e15-36f3-4f46-aceb-05aac24c545e" providerId="ADAL" clId="{1C1363A0-8043-437B-BDC6-95B7E401F934}" dt="2021-03-11T19:13:58.722" v="0" actId="47"/>
        <pc:sldMkLst>
          <pc:docMk/>
          <pc:sldMk cId="1334613539" sldId="287"/>
        </pc:sldMkLst>
      </pc:sldChg>
      <pc:sldChg chg="del">
        <pc:chgData name="Sherif Khattab" userId="c83b1e15-36f3-4f46-aceb-05aac24c545e" providerId="ADAL" clId="{1C1363A0-8043-437B-BDC6-95B7E401F934}" dt="2021-03-11T19:13:58.722" v="0" actId="47"/>
        <pc:sldMkLst>
          <pc:docMk/>
          <pc:sldMk cId="2623306820" sldId="288"/>
        </pc:sldMkLst>
      </pc:sldChg>
      <pc:sldChg chg="del">
        <pc:chgData name="Sherif Khattab" userId="c83b1e15-36f3-4f46-aceb-05aac24c545e" providerId="ADAL" clId="{1C1363A0-8043-437B-BDC6-95B7E401F934}" dt="2021-03-11T19:13:58.722" v="0" actId="47"/>
        <pc:sldMkLst>
          <pc:docMk/>
          <pc:sldMk cId="2094540754" sldId="289"/>
        </pc:sldMkLst>
      </pc:sldChg>
      <pc:sldChg chg="del">
        <pc:chgData name="Sherif Khattab" userId="c83b1e15-36f3-4f46-aceb-05aac24c545e" providerId="ADAL" clId="{1C1363A0-8043-437B-BDC6-95B7E401F934}" dt="2021-03-11T19:13:58.722" v="0" actId="47"/>
        <pc:sldMkLst>
          <pc:docMk/>
          <pc:sldMk cId="4182880398" sldId="290"/>
        </pc:sldMkLst>
      </pc:sldChg>
      <pc:sldChg chg="del">
        <pc:chgData name="Sherif Khattab" userId="c83b1e15-36f3-4f46-aceb-05aac24c545e" providerId="ADAL" clId="{1C1363A0-8043-437B-BDC6-95B7E401F934}" dt="2021-03-11T19:13:58.722" v="0" actId="47"/>
        <pc:sldMkLst>
          <pc:docMk/>
          <pc:sldMk cId="1779286403" sldId="292"/>
        </pc:sldMkLst>
      </pc:sldChg>
      <pc:sldChg chg="del">
        <pc:chgData name="Sherif Khattab" userId="c83b1e15-36f3-4f46-aceb-05aac24c545e" providerId="ADAL" clId="{1C1363A0-8043-437B-BDC6-95B7E401F934}" dt="2021-03-11T19:13:58.722" v="0" actId="47"/>
        <pc:sldMkLst>
          <pc:docMk/>
          <pc:sldMk cId="1640711673" sldId="293"/>
        </pc:sldMkLst>
      </pc:sldChg>
      <pc:sldChg chg="del">
        <pc:chgData name="Sherif Khattab" userId="c83b1e15-36f3-4f46-aceb-05aac24c545e" providerId="ADAL" clId="{1C1363A0-8043-437B-BDC6-95B7E401F934}" dt="2021-03-11T19:13:58.722" v="0" actId="47"/>
        <pc:sldMkLst>
          <pc:docMk/>
          <pc:sldMk cId="3011171885" sldId="300"/>
        </pc:sldMkLst>
      </pc:sldChg>
      <pc:sldChg chg="del">
        <pc:chgData name="Sherif Khattab" userId="c83b1e15-36f3-4f46-aceb-05aac24c545e" providerId="ADAL" clId="{1C1363A0-8043-437B-BDC6-95B7E401F934}" dt="2021-03-11T19:13:58.722" v="0" actId="47"/>
        <pc:sldMkLst>
          <pc:docMk/>
          <pc:sldMk cId="197129254" sldId="301"/>
        </pc:sldMkLst>
      </pc:sldChg>
      <pc:sldChg chg="del">
        <pc:chgData name="Sherif Khattab" userId="c83b1e15-36f3-4f46-aceb-05aac24c545e" providerId="ADAL" clId="{1C1363A0-8043-437B-BDC6-95B7E401F934}" dt="2021-03-11T19:13:58.722" v="0" actId="47"/>
        <pc:sldMkLst>
          <pc:docMk/>
          <pc:sldMk cId="3725943932" sldId="302"/>
        </pc:sldMkLst>
      </pc:sldChg>
      <pc:sldChg chg="del">
        <pc:chgData name="Sherif Khattab" userId="c83b1e15-36f3-4f46-aceb-05aac24c545e" providerId="ADAL" clId="{1C1363A0-8043-437B-BDC6-95B7E401F934}" dt="2021-03-11T19:13:58.722" v="0" actId="47"/>
        <pc:sldMkLst>
          <pc:docMk/>
          <pc:sldMk cId="3675313416" sldId="303"/>
        </pc:sldMkLst>
      </pc:sldChg>
      <pc:sldChg chg="del">
        <pc:chgData name="Sherif Khattab" userId="c83b1e15-36f3-4f46-aceb-05aac24c545e" providerId="ADAL" clId="{1C1363A0-8043-437B-BDC6-95B7E401F934}" dt="2021-03-11T19:13:58.722" v="0" actId="47"/>
        <pc:sldMkLst>
          <pc:docMk/>
          <pc:sldMk cId="1485301007" sldId="304"/>
        </pc:sldMkLst>
      </pc:sldChg>
      <pc:sldChg chg="del">
        <pc:chgData name="Sherif Khattab" userId="c83b1e15-36f3-4f46-aceb-05aac24c545e" providerId="ADAL" clId="{1C1363A0-8043-437B-BDC6-95B7E401F934}" dt="2021-03-11T19:13:58.722" v="0" actId="47"/>
        <pc:sldMkLst>
          <pc:docMk/>
          <pc:sldMk cId="638473689" sldId="305"/>
        </pc:sldMkLst>
      </pc:sldChg>
      <pc:sldChg chg="del">
        <pc:chgData name="Sherif Khattab" userId="c83b1e15-36f3-4f46-aceb-05aac24c545e" providerId="ADAL" clId="{1C1363A0-8043-437B-BDC6-95B7E401F934}" dt="2021-03-11T19:13:58.722" v="0" actId="47"/>
        <pc:sldMkLst>
          <pc:docMk/>
          <pc:sldMk cId="2275314897" sldId="306"/>
        </pc:sldMkLst>
      </pc:sldChg>
      <pc:sldChg chg="del">
        <pc:chgData name="Sherif Khattab" userId="c83b1e15-36f3-4f46-aceb-05aac24c545e" providerId="ADAL" clId="{1C1363A0-8043-437B-BDC6-95B7E401F934}" dt="2021-03-11T19:13:58.722" v="0" actId="47"/>
        <pc:sldMkLst>
          <pc:docMk/>
          <pc:sldMk cId="2810140743" sldId="307"/>
        </pc:sldMkLst>
      </pc:sldChg>
      <pc:sldChg chg="del">
        <pc:chgData name="Sherif Khattab" userId="c83b1e15-36f3-4f46-aceb-05aac24c545e" providerId="ADAL" clId="{1C1363A0-8043-437B-BDC6-95B7E401F934}" dt="2021-03-11T19:13:58.722" v="0" actId="47"/>
        <pc:sldMkLst>
          <pc:docMk/>
          <pc:sldMk cId="3150368142" sldId="322"/>
        </pc:sldMkLst>
      </pc:sldChg>
      <pc:sldChg chg="del">
        <pc:chgData name="Sherif Khattab" userId="c83b1e15-36f3-4f46-aceb-05aac24c545e" providerId="ADAL" clId="{1C1363A0-8043-437B-BDC6-95B7E401F934}" dt="2021-03-11T19:13:58.722" v="0" actId="47"/>
        <pc:sldMkLst>
          <pc:docMk/>
          <pc:sldMk cId="3329139193" sldId="323"/>
        </pc:sldMkLst>
      </pc:sldChg>
      <pc:sldChg chg="del">
        <pc:chgData name="Sherif Khattab" userId="c83b1e15-36f3-4f46-aceb-05aac24c545e" providerId="ADAL" clId="{1C1363A0-8043-437B-BDC6-95B7E401F934}" dt="2021-03-11T19:13:58.722" v="0" actId="47"/>
        <pc:sldMkLst>
          <pc:docMk/>
          <pc:sldMk cId="3681558773" sldId="324"/>
        </pc:sldMkLst>
      </pc:sldChg>
      <pc:sldChg chg="del">
        <pc:chgData name="Sherif Khattab" userId="c83b1e15-36f3-4f46-aceb-05aac24c545e" providerId="ADAL" clId="{1C1363A0-8043-437B-BDC6-95B7E401F934}" dt="2021-03-11T19:13:58.722" v="0" actId="47"/>
        <pc:sldMkLst>
          <pc:docMk/>
          <pc:sldMk cId="1832034141" sldId="325"/>
        </pc:sldMkLst>
      </pc:sldChg>
      <pc:sldChg chg="del">
        <pc:chgData name="Sherif Khattab" userId="c83b1e15-36f3-4f46-aceb-05aac24c545e" providerId="ADAL" clId="{1C1363A0-8043-437B-BDC6-95B7E401F934}" dt="2021-03-11T19:13:58.722" v="0" actId="47"/>
        <pc:sldMkLst>
          <pc:docMk/>
          <pc:sldMk cId="3749946994" sldId="326"/>
        </pc:sldMkLst>
      </pc:sldChg>
      <pc:sldChg chg="del">
        <pc:chgData name="Sherif Khattab" userId="c83b1e15-36f3-4f46-aceb-05aac24c545e" providerId="ADAL" clId="{1C1363A0-8043-437B-BDC6-95B7E401F934}" dt="2021-03-11T19:13:58.722" v="0" actId="47"/>
        <pc:sldMkLst>
          <pc:docMk/>
          <pc:sldMk cId="1510547112" sldId="327"/>
        </pc:sldMkLst>
      </pc:sldChg>
      <pc:sldChg chg="del">
        <pc:chgData name="Sherif Khattab" userId="c83b1e15-36f3-4f46-aceb-05aac24c545e" providerId="ADAL" clId="{1C1363A0-8043-437B-BDC6-95B7E401F934}" dt="2021-03-11T19:13:58.722" v="0" actId="47"/>
        <pc:sldMkLst>
          <pc:docMk/>
          <pc:sldMk cId="51228256" sldId="328"/>
        </pc:sldMkLst>
      </pc:sldChg>
      <pc:sldChg chg="del">
        <pc:chgData name="Sherif Khattab" userId="c83b1e15-36f3-4f46-aceb-05aac24c545e" providerId="ADAL" clId="{1C1363A0-8043-437B-BDC6-95B7E401F934}" dt="2021-03-11T19:13:58.722" v="0" actId="47"/>
        <pc:sldMkLst>
          <pc:docMk/>
          <pc:sldMk cId="299752380" sldId="329"/>
        </pc:sldMkLst>
      </pc:sldChg>
      <pc:sldChg chg="addSp delSp modSp new mod">
        <pc:chgData name="Sherif Khattab" userId="c83b1e15-36f3-4f46-aceb-05aac24c545e" providerId="ADAL" clId="{1C1363A0-8043-437B-BDC6-95B7E401F934}" dt="2021-03-12T01:50:37.086" v="28" actId="1076"/>
        <pc:sldMkLst>
          <pc:docMk/>
          <pc:sldMk cId="1689778907" sldId="549"/>
        </pc:sldMkLst>
        <pc:spChg chg="mod">
          <ac:chgData name="Sherif Khattab" userId="c83b1e15-36f3-4f46-aceb-05aac24c545e" providerId="ADAL" clId="{1C1363A0-8043-437B-BDC6-95B7E401F934}" dt="2021-03-12T01:50:16.189" v="23" actId="20577"/>
          <ac:spMkLst>
            <pc:docMk/>
            <pc:sldMk cId="1689778907" sldId="549"/>
            <ac:spMk id="2" creationId="{C8121D53-75D4-40D0-9DA5-D6FF005F39C0}"/>
          </ac:spMkLst>
        </pc:spChg>
        <pc:picChg chg="add mod">
          <ac:chgData name="Sherif Khattab" userId="c83b1e15-36f3-4f46-aceb-05aac24c545e" providerId="ADAL" clId="{1C1363A0-8043-437B-BDC6-95B7E401F934}" dt="2021-03-12T01:50:37.086" v="28" actId="1076"/>
          <ac:picMkLst>
            <pc:docMk/>
            <pc:sldMk cId="1689778907" sldId="549"/>
            <ac:picMk id="8" creationId="{19ED43F7-5360-4A94-92F7-159D88D3F2FD}"/>
          </ac:picMkLst>
        </pc:picChg>
        <pc:inkChg chg="add del">
          <ac:chgData name="Sherif Khattab" userId="c83b1e15-36f3-4f46-aceb-05aac24c545e" providerId="ADAL" clId="{1C1363A0-8043-437B-BDC6-95B7E401F934}" dt="2021-03-12T01:50:20.550" v="25"/>
          <ac:inkMkLst>
            <pc:docMk/>
            <pc:sldMk cId="1689778907" sldId="549"/>
            <ac:inkMk id="6" creationId="{F33792E5-4686-4526-A5F5-C03D0A25DB34}"/>
          </ac:inkMkLst>
        </pc:inkChg>
      </pc:sldChg>
      <pc:sldChg chg="addSp delSp modSp new mod">
        <pc:chgData name="Sherif Khattab" userId="c83b1e15-36f3-4f46-aceb-05aac24c545e" providerId="ADAL" clId="{1C1363A0-8043-437B-BDC6-95B7E401F934}" dt="2021-03-12T01:52:26.648" v="94" actId="404"/>
        <pc:sldMkLst>
          <pc:docMk/>
          <pc:sldMk cId="2763565484" sldId="550"/>
        </pc:sldMkLst>
        <pc:spChg chg="mod">
          <ac:chgData name="Sherif Khattab" userId="c83b1e15-36f3-4f46-aceb-05aac24c545e" providerId="ADAL" clId="{1C1363A0-8043-437B-BDC6-95B7E401F934}" dt="2021-03-12T01:52:26.648" v="94" actId="404"/>
          <ac:spMkLst>
            <pc:docMk/>
            <pc:sldMk cId="2763565484" sldId="550"/>
            <ac:spMk id="2" creationId="{A936DE99-95B0-4131-91A3-BF5C6339166B}"/>
          </ac:spMkLst>
        </pc:spChg>
        <pc:picChg chg="add del mod">
          <ac:chgData name="Sherif Khattab" userId="c83b1e15-36f3-4f46-aceb-05aac24c545e" providerId="ADAL" clId="{1C1363A0-8043-437B-BDC6-95B7E401F934}" dt="2021-03-12T01:51:24.737" v="85" actId="21"/>
          <ac:picMkLst>
            <pc:docMk/>
            <pc:sldMk cId="2763565484" sldId="550"/>
            <ac:picMk id="7" creationId="{50393654-33E6-48AC-81EC-5368A214C4B4}"/>
          </ac:picMkLst>
        </pc:picChg>
        <pc:picChg chg="add del mod">
          <ac:chgData name="Sherif Khattab" userId="c83b1e15-36f3-4f46-aceb-05aac24c545e" providerId="ADAL" clId="{1C1363A0-8043-437B-BDC6-95B7E401F934}" dt="2021-03-12T01:51:47.426" v="89" actId="478"/>
          <ac:picMkLst>
            <pc:docMk/>
            <pc:sldMk cId="2763565484" sldId="550"/>
            <ac:picMk id="9" creationId="{40CBC48B-B934-4C95-828F-A51AC13295B9}"/>
          </ac:picMkLst>
        </pc:picChg>
        <pc:picChg chg="add mod">
          <ac:chgData name="Sherif Khattab" userId="c83b1e15-36f3-4f46-aceb-05aac24c545e" providerId="ADAL" clId="{1C1363A0-8043-437B-BDC6-95B7E401F934}" dt="2021-03-12T01:52:20.456" v="92" actId="1076"/>
          <ac:picMkLst>
            <pc:docMk/>
            <pc:sldMk cId="2763565484" sldId="550"/>
            <ac:picMk id="11" creationId="{BF8C341B-EA8A-46BF-B18B-DF29AA50A84F}"/>
          </ac:picMkLst>
        </pc:picChg>
      </pc:sldChg>
      <pc:sldChg chg="addSp delSp modSp new mod">
        <pc:chgData name="Sherif Khattab" userId="c83b1e15-36f3-4f46-aceb-05aac24c545e" providerId="ADAL" clId="{1C1363A0-8043-437B-BDC6-95B7E401F934}" dt="2021-03-12T01:53:17.759" v="138" actId="1076"/>
        <pc:sldMkLst>
          <pc:docMk/>
          <pc:sldMk cId="1980736919" sldId="551"/>
        </pc:sldMkLst>
        <pc:spChg chg="mod">
          <ac:chgData name="Sherif Khattab" userId="c83b1e15-36f3-4f46-aceb-05aac24c545e" providerId="ADAL" clId="{1C1363A0-8043-437B-BDC6-95B7E401F934}" dt="2021-03-12T01:52:57.672" v="133" actId="20577"/>
          <ac:spMkLst>
            <pc:docMk/>
            <pc:sldMk cId="1980736919" sldId="551"/>
            <ac:spMk id="2" creationId="{C823CCCB-8BDE-4B6D-91D0-0C956A6EBDE9}"/>
          </ac:spMkLst>
        </pc:spChg>
        <pc:picChg chg="add mod">
          <ac:chgData name="Sherif Khattab" userId="c83b1e15-36f3-4f46-aceb-05aac24c545e" providerId="ADAL" clId="{1C1363A0-8043-437B-BDC6-95B7E401F934}" dt="2021-03-12T01:53:17.759" v="138" actId="1076"/>
          <ac:picMkLst>
            <pc:docMk/>
            <pc:sldMk cId="1980736919" sldId="551"/>
            <ac:picMk id="8" creationId="{32547613-CA2F-4A72-8917-D5CE1EAC7A86}"/>
          </ac:picMkLst>
        </pc:picChg>
        <pc:inkChg chg="add del">
          <ac:chgData name="Sherif Khattab" userId="c83b1e15-36f3-4f46-aceb-05aac24c545e" providerId="ADAL" clId="{1C1363A0-8043-437B-BDC6-95B7E401F934}" dt="2021-03-12T01:53:03.365" v="135"/>
          <ac:inkMkLst>
            <pc:docMk/>
            <pc:sldMk cId="1980736919" sldId="551"/>
            <ac:inkMk id="6" creationId="{EB6DFAA1-9705-4F92-9B8A-78D00E3584FA}"/>
          </ac:inkMkLst>
        </pc:inkChg>
      </pc:sldChg>
      <pc:sldChg chg="addSp delSp modSp new mod">
        <pc:chgData name="Sherif Khattab" userId="c83b1e15-36f3-4f46-aceb-05aac24c545e" providerId="ADAL" clId="{1C1363A0-8043-437B-BDC6-95B7E401F934}" dt="2021-03-12T01:54:17.939" v="175" actId="1076"/>
        <pc:sldMkLst>
          <pc:docMk/>
          <pc:sldMk cId="1717400977" sldId="552"/>
        </pc:sldMkLst>
        <pc:spChg chg="mod">
          <ac:chgData name="Sherif Khattab" userId="c83b1e15-36f3-4f46-aceb-05aac24c545e" providerId="ADAL" clId="{1C1363A0-8043-437B-BDC6-95B7E401F934}" dt="2021-03-12T01:53:51.657" v="170" actId="20577"/>
          <ac:spMkLst>
            <pc:docMk/>
            <pc:sldMk cId="1717400977" sldId="552"/>
            <ac:spMk id="2" creationId="{BAF58ECF-EB4C-4F69-B468-5837E0F29F0C}"/>
          </ac:spMkLst>
        </pc:spChg>
        <pc:picChg chg="add del">
          <ac:chgData name="Sherif Khattab" userId="c83b1e15-36f3-4f46-aceb-05aac24c545e" providerId="ADAL" clId="{1C1363A0-8043-437B-BDC6-95B7E401F934}" dt="2021-03-12T01:53:57.520" v="172" actId="22"/>
          <ac:picMkLst>
            <pc:docMk/>
            <pc:sldMk cId="1717400977" sldId="552"/>
            <ac:picMk id="7" creationId="{D5506F18-1094-44BF-98FC-571B557BC4F7}"/>
          </ac:picMkLst>
        </pc:picChg>
        <pc:picChg chg="add mod">
          <ac:chgData name="Sherif Khattab" userId="c83b1e15-36f3-4f46-aceb-05aac24c545e" providerId="ADAL" clId="{1C1363A0-8043-437B-BDC6-95B7E401F934}" dt="2021-03-12T01:54:17.939" v="175" actId="1076"/>
          <ac:picMkLst>
            <pc:docMk/>
            <pc:sldMk cId="1717400977" sldId="552"/>
            <ac:picMk id="9" creationId="{AEE4E4AC-2DBA-49C8-B067-F866D9ED4C45}"/>
          </ac:picMkLst>
        </pc:picChg>
      </pc:sldChg>
      <pc:sldChg chg="addSp delSp modSp new mod">
        <pc:chgData name="Sherif Khattab" userId="c83b1e15-36f3-4f46-aceb-05aac24c545e" providerId="ADAL" clId="{1C1363A0-8043-437B-BDC6-95B7E401F934}" dt="2021-03-12T01:55:27.917" v="241" actId="1076"/>
        <pc:sldMkLst>
          <pc:docMk/>
          <pc:sldMk cId="3849965011" sldId="553"/>
        </pc:sldMkLst>
        <pc:spChg chg="mod">
          <ac:chgData name="Sherif Khattab" userId="c83b1e15-36f3-4f46-aceb-05aac24c545e" providerId="ADAL" clId="{1C1363A0-8043-437B-BDC6-95B7E401F934}" dt="2021-03-12T01:55:05.714" v="236" actId="20577"/>
          <ac:spMkLst>
            <pc:docMk/>
            <pc:sldMk cId="3849965011" sldId="553"/>
            <ac:spMk id="2" creationId="{C558FE7B-223B-41F8-95DC-943F7D3A8866}"/>
          </ac:spMkLst>
        </pc:spChg>
        <pc:picChg chg="add mod">
          <ac:chgData name="Sherif Khattab" userId="c83b1e15-36f3-4f46-aceb-05aac24c545e" providerId="ADAL" clId="{1C1363A0-8043-437B-BDC6-95B7E401F934}" dt="2021-03-12T01:55:27.917" v="241" actId="1076"/>
          <ac:picMkLst>
            <pc:docMk/>
            <pc:sldMk cId="3849965011" sldId="553"/>
            <ac:picMk id="8" creationId="{4D6D339C-DEB6-42BF-B60F-61A2B7C1419F}"/>
          </ac:picMkLst>
        </pc:picChg>
        <pc:inkChg chg="add del">
          <ac:chgData name="Sherif Khattab" userId="c83b1e15-36f3-4f46-aceb-05aac24c545e" providerId="ADAL" clId="{1C1363A0-8043-437B-BDC6-95B7E401F934}" dt="2021-03-12T01:55:09.740" v="238"/>
          <ac:inkMkLst>
            <pc:docMk/>
            <pc:sldMk cId="3849965011" sldId="553"/>
            <ac:inkMk id="6" creationId="{6A1D4BFB-07C8-4FC7-AD85-FBEB9C124D25}"/>
          </ac:inkMkLst>
        </pc:inkChg>
      </pc:sldChg>
      <pc:sldChg chg="addSp modSp new mod">
        <pc:chgData name="Sherif Khattab" userId="c83b1e15-36f3-4f46-aceb-05aac24c545e" providerId="ADAL" clId="{1C1363A0-8043-437B-BDC6-95B7E401F934}" dt="2021-03-12T01:56:27.763" v="268" actId="1076"/>
        <pc:sldMkLst>
          <pc:docMk/>
          <pc:sldMk cId="2114761885" sldId="554"/>
        </pc:sldMkLst>
        <pc:spChg chg="mod">
          <ac:chgData name="Sherif Khattab" userId="c83b1e15-36f3-4f46-aceb-05aac24c545e" providerId="ADAL" clId="{1C1363A0-8043-437B-BDC6-95B7E401F934}" dt="2021-03-12T01:56:19.924" v="265" actId="20577"/>
          <ac:spMkLst>
            <pc:docMk/>
            <pc:sldMk cId="2114761885" sldId="554"/>
            <ac:spMk id="2" creationId="{139573D9-ACBD-49A3-915F-48963D5DAE2B}"/>
          </ac:spMkLst>
        </pc:spChg>
        <pc:picChg chg="add mod">
          <ac:chgData name="Sherif Khattab" userId="c83b1e15-36f3-4f46-aceb-05aac24c545e" providerId="ADAL" clId="{1C1363A0-8043-437B-BDC6-95B7E401F934}" dt="2021-03-12T01:56:27.763" v="268" actId="1076"/>
          <ac:picMkLst>
            <pc:docMk/>
            <pc:sldMk cId="2114761885" sldId="554"/>
            <ac:picMk id="7" creationId="{265F997B-3832-4CDE-ADFA-D2D46D6C811F}"/>
          </ac:picMkLst>
        </pc:picChg>
      </pc:sldChg>
    </pc:docChg>
  </pc:docChgLst>
  <pc:docChgLst>
    <pc:chgData name="Sherif Khattab" userId="c83b1e15-36f3-4f46-aceb-05aac24c545e" providerId="ADAL" clId="{68922303-928D-411F-A7C3-3BB84E857E8F}"/>
    <pc:docChg chg="undo redo custSel addSld delSld modSld">
      <pc:chgData name="Sherif Khattab" userId="c83b1e15-36f3-4f46-aceb-05aac24c545e" providerId="ADAL" clId="{68922303-928D-411F-A7C3-3BB84E857E8F}" dt="2021-02-25T15:58:51.005" v="494" actId="47"/>
      <pc:docMkLst>
        <pc:docMk/>
      </pc:docMkLst>
      <pc:sldChg chg="addSp delSp modSp mod">
        <pc:chgData name="Sherif Khattab" userId="c83b1e15-36f3-4f46-aceb-05aac24c545e" providerId="ADAL" clId="{68922303-928D-411F-A7C3-3BB84E857E8F}" dt="2021-02-25T15:50:22.136" v="299"/>
        <pc:sldMkLst>
          <pc:docMk/>
          <pc:sldMk cId="712558247" sldId="266"/>
        </pc:sldMkLst>
        <pc:grpChg chg="del mod">
          <ac:chgData name="Sherif Khattab" userId="c83b1e15-36f3-4f46-aceb-05aac24c545e" providerId="ADAL" clId="{68922303-928D-411F-A7C3-3BB84E857E8F}" dt="2021-02-25T15:50:02.994" v="274"/>
          <ac:grpSpMkLst>
            <pc:docMk/>
            <pc:sldMk cId="712558247" sldId="266"/>
            <ac:grpSpMk id="6" creationId="{B2275FE3-3432-46EB-83C3-7FAB6F3E6F6C}"/>
          </ac:grpSpMkLst>
        </pc:grpChg>
        <pc:grpChg chg="mod">
          <ac:chgData name="Sherif Khattab" userId="c83b1e15-36f3-4f46-aceb-05aac24c545e" providerId="ADAL" clId="{68922303-928D-411F-A7C3-3BB84E857E8F}" dt="2021-02-25T15:50:02.994" v="274"/>
          <ac:grpSpMkLst>
            <pc:docMk/>
            <pc:sldMk cId="712558247" sldId="266"/>
            <ac:grpSpMk id="11" creationId="{B148CE91-B69A-499D-AD74-F7B7CC4B663F}"/>
          </ac:grpSpMkLst>
        </pc:grpChg>
        <pc:grpChg chg="mod">
          <ac:chgData name="Sherif Khattab" userId="c83b1e15-36f3-4f46-aceb-05aac24c545e" providerId="ADAL" clId="{68922303-928D-411F-A7C3-3BB84E857E8F}" dt="2021-02-25T15:50:07.362" v="281"/>
          <ac:grpSpMkLst>
            <pc:docMk/>
            <pc:sldMk cId="712558247" sldId="266"/>
            <ac:grpSpMk id="18" creationId="{3E4C0ABD-AA1F-4E7B-A0E6-B96518D12822}"/>
          </ac:grpSpMkLst>
        </pc:grpChg>
        <pc:grpChg chg="mod">
          <ac:chgData name="Sherif Khattab" userId="c83b1e15-36f3-4f46-aceb-05aac24c545e" providerId="ADAL" clId="{68922303-928D-411F-A7C3-3BB84E857E8F}" dt="2021-02-25T15:50:11.713" v="285"/>
          <ac:grpSpMkLst>
            <pc:docMk/>
            <pc:sldMk cId="712558247" sldId="266"/>
            <ac:grpSpMk id="22" creationId="{F13AFDD5-48C6-419E-9459-07EB37AA4EF7}"/>
          </ac:grpSpMkLst>
        </pc:grpChg>
        <pc:grpChg chg="mod">
          <ac:chgData name="Sherif Khattab" userId="c83b1e15-36f3-4f46-aceb-05aac24c545e" providerId="ADAL" clId="{68922303-928D-411F-A7C3-3BB84E857E8F}" dt="2021-02-25T15:50:15.628" v="292"/>
          <ac:grpSpMkLst>
            <pc:docMk/>
            <pc:sldMk cId="712558247" sldId="266"/>
            <ac:grpSpMk id="29" creationId="{7DC8434B-D47F-4F84-B0DB-2B81A5A51359}"/>
          </ac:grpSpMkLst>
        </pc:grpChg>
        <pc:grpChg chg="mod">
          <ac:chgData name="Sherif Khattab" userId="c83b1e15-36f3-4f46-aceb-05aac24c545e" providerId="ADAL" clId="{68922303-928D-411F-A7C3-3BB84E857E8F}" dt="2021-02-25T15:50:22.136" v="299"/>
          <ac:grpSpMkLst>
            <pc:docMk/>
            <pc:sldMk cId="712558247" sldId="266"/>
            <ac:grpSpMk id="36" creationId="{3822D740-4098-4DB6-A294-F75B40C1F670}"/>
          </ac:grpSpMkLst>
        </pc:grp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3" creationId="{45B1F85F-8E89-4156-B1A5-234A3071336E}"/>
          </ac:inkMkLst>
        </pc:ink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5" creationId="{5181A8F8-B103-40BD-96C2-4BC1794F4714}"/>
          </ac:inkMkLst>
        </pc:ink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7" creationId="{CD71A373-3B0C-47D2-9A2A-3E5BFFBC34C6}"/>
          </ac:inkMkLst>
        </pc:ink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8" creationId="{2D99F822-0788-4CD9-91D7-20727D952BE6}"/>
          </ac:inkMkLst>
        </pc:ink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9" creationId="{38062CBE-BC55-4844-A93C-1B15741A943D}"/>
          </ac:inkMkLst>
        </pc:ink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10" creationId="{3FA39A50-EAD1-4B08-A3D8-402404496F9C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2" creationId="{3B71DC39-AADD-428C-B1B2-467A7020F1A7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3" creationId="{3BFE6415-7C9F-4619-8A51-E54757FB6015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4" creationId="{9F01A05D-ED32-4F7C-8412-31420535CC14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5" creationId="{E7A06600-726A-4642-99A3-1A87DD273DD4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6" creationId="{ADEA8BF5-B8FB-45CF-899F-F7DCCD38BA43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7" creationId="{4239F05F-C6F4-451E-A595-62697A9F4594}"/>
          </ac:inkMkLst>
        </pc:inkChg>
        <pc:inkChg chg="add mod">
          <ac:chgData name="Sherif Khattab" userId="c83b1e15-36f3-4f46-aceb-05aac24c545e" providerId="ADAL" clId="{68922303-928D-411F-A7C3-3BB84E857E8F}" dt="2021-02-25T15:50:11.713" v="285"/>
          <ac:inkMkLst>
            <pc:docMk/>
            <pc:sldMk cId="712558247" sldId="266"/>
            <ac:inkMk id="19" creationId="{8061E5E0-0C6E-4F65-8DD1-6A48343D9D35}"/>
          </ac:inkMkLst>
        </pc:inkChg>
        <pc:inkChg chg="add mod">
          <ac:chgData name="Sherif Khattab" userId="c83b1e15-36f3-4f46-aceb-05aac24c545e" providerId="ADAL" clId="{68922303-928D-411F-A7C3-3BB84E857E8F}" dt="2021-02-25T15:50:11.713" v="285"/>
          <ac:inkMkLst>
            <pc:docMk/>
            <pc:sldMk cId="712558247" sldId="266"/>
            <ac:inkMk id="20" creationId="{3178B822-4B8D-4209-91F1-7472E0F99A11}"/>
          </ac:inkMkLst>
        </pc:inkChg>
        <pc:inkChg chg="add mod">
          <ac:chgData name="Sherif Khattab" userId="c83b1e15-36f3-4f46-aceb-05aac24c545e" providerId="ADAL" clId="{68922303-928D-411F-A7C3-3BB84E857E8F}" dt="2021-02-25T15:50:11.713" v="285"/>
          <ac:inkMkLst>
            <pc:docMk/>
            <pc:sldMk cId="712558247" sldId="266"/>
            <ac:inkMk id="21" creationId="{BD2077B3-2D83-45D7-8B6B-AE2683A36374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3" creationId="{6BB44C3A-74D6-49DD-8FB8-1AB242FC05CC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4" creationId="{8253F759-0DAC-45AC-8B36-951912D7E5B1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5" creationId="{26D83465-2DDA-4407-BCE5-0B30242EA559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6" creationId="{7ADE09A1-B1F6-49FD-8513-AC79C729A55C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7" creationId="{D67C35D0-A305-4D01-9CB5-5C9AC1871770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8" creationId="{C1133A13-E77D-4B96-B065-07F2E51EC215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0" creationId="{5A4C5E97-670D-42CC-89AA-B553445A3BF5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1" creationId="{F4FD93B1-4877-4255-BC15-A962929EDC45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2" creationId="{F2D11DAF-A7A7-4DA1-89CE-9B9B380A1F60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3" creationId="{7293AC57-6ADE-4761-A1C7-48F8E319F887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4" creationId="{88713AFC-A746-44B8-9B74-817A8C8691E9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5" creationId="{40DE8186-37C1-40C2-B49C-D365CC108225}"/>
          </ac:inkMkLst>
        </pc:inkChg>
      </pc:sldChg>
      <pc:sldChg chg="modAnim">
        <pc:chgData name="Sherif Khattab" userId="c83b1e15-36f3-4f46-aceb-05aac24c545e" providerId="ADAL" clId="{68922303-928D-411F-A7C3-3BB84E857E8F}" dt="2021-02-25T15:49:15.537" v="262"/>
        <pc:sldMkLst>
          <pc:docMk/>
          <pc:sldMk cId="171235497" sldId="283"/>
        </pc:sldMkLst>
      </pc:sldChg>
      <pc:sldChg chg="modAnim">
        <pc:chgData name="Sherif Khattab" userId="c83b1e15-36f3-4f46-aceb-05aac24c545e" providerId="ADAL" clId="{68922303-928D-411F-A7C3-3BB84E857E8F}" dt="2021-02-25T15:49:24.265" v="264"/>
        <pc:sldMkLst>
          <pc:docMk/>
          <pc:sldMk cId="2099089282" sldId="284"/>
        </pc:sldMkLst>
      </pc:sldChg>
      <pc:sldChg chg="addSp delSp modSp mod">
        <pc:chgData name="Sherif Khattab" userId="c83b1e15-36f3-4f46-aceb-05aac24c545e" providerId="ADAL" clId="{68922303-928D-411F-A7C3-3BB84E857E8F}" dt="2021-02-25T15:34:27.027" v="88"/>
        <pc:sldMkLst>
          <pc:docMk/>
          <pc:sldMk cId="463012687" sldId="289"/>
        </pc:sldMkLst>
        <pc:spChg chg="mod">
          <ac:chgData name="Sherif Khattab" userId="c83b1e15-36f3-4f46-aceb-05aac24c545e" providerId="ADAL" clId="{68922303-928D-411F-A7C3-3BB84E857E8F}" dt="2021-02-25T15:26:37.086" v="0" actId="1076"/>
          <ac:spMkLst>
            <pc:docMk/>
            <pc:sldMk cId="463012687" sldId="289"/>
            <ac:spMk id="46282" creationId="{E7A6F565-6797-41A4-9E37-DE763723D06D}"/>
          </ac:spMkLst>
        </pc:spChg>
        <pc:spChg chg="mod">
          <ac:chgData name="Sherif Khattab" userId="c83b1e15-36f3-4f46-aceb-05aac24c545e" providerId="ADAL" clId="{68922303-928D-411F-A7C3-3BB84E857E8F}" dt="2021-02-25T15:26:37.086" v="0" actId="1076"/>
          <ac:spMkLst>
            <pc:docMk/>
            <pc:sldMk cId="463012687" sldId="289"/>
            <ac:spMk id="46283" creationId="{3F42026E-385F-48A6-8000-7D34E9DD210A}"/>
          </ac:spMkLst>
        </pc:spChg>
        <pc:grpChg chg="mod">
          <ac:chgData name="Sherif Khattab" userId="c83b1e15-36f3-4f46-aceb-05aac24c545e" providerId="ADAL" clId="{68922303-928D-411F-A7C3-3BB84E857E8F}" dt="2021-02-25T15:28:27.382" v="3"/>
          <ac:grpSpMkLst>
            <pc:docMk/>
            <pc:sldMk cId="463012687" sldId="289"/>
            <ac:grpSpMk id="5" creationId="{07EE03A1-8A90-4B73-A932-362DDC4DAE68}"/>
          </ac:grpSpMkLst>
        </pc:grpChg>
        <pc:grpChg chg="mod">
          <ac:chgData name="Sherif Khattab" userId="c83b1e15-36f3-4f46-aceb-05aac24c545e" providerId="ADAL" clId="{68922303-928D-411F-A7C3-3BB84E857E8F}" dt="2021-02-25T15:28:39.933" v="6"/>
          <ac:grpSpMkLst>
            <pc:docMk/>
            <pc:sldMk cId="463012687" sldId="289"/>
            <ac:grpSpMk id="8" creationId="{FD2C3776-ED61-4F82-A7E4-1CD1A4DD5B67}"/>
          </ac:grpSpMkLst>
        </pc:grpChg>
        <pc:grpChg chg="add del mod">
          <ac:chgData name="Sherif Khattab" userId="c83b1e15-36f3-4f46-aceb-05aac24c545e" providerId="ADAL" clId="{68922303-928D-411F-A7C3-3BB84E857E8F}" dt="2021-02-25T15:34:27.027" v="88"/>
          <ac:grpSpMkLst>
            <pc:docMk/>
            <pc:sldMk cId="463012687" sldId="289"/>
            <ac:grpSpMk id="19" creationId="{3F599FE0-19D3-4080-9F8E-438967F21A4A}"/>
          </ac:grpSpMkLst>
        </pc:grpChg>
        <pc:inkChg chg="add mod">
          <ac:chgData name="Sherif Khattab" userId="c83b1e15-36f3-4f46-aceb-05aac24c545e" providerId="ADAL" clId="{68922303-928D-411F-A7C3-3BB84E857E8F}" dt="2021-02-25T15:28:27.382" v="3"/>
          <ac:inkMkLst>
            <pc:docMk/>
            <pc:sldMk cId="463012687" sldId="289"/>
            <ac:inkMk id="2" creationId="{95FC7BE5-961F-4782-84B2-7D2967B931A2}"/>
          </ac:inkMkLst>
        </pc:inkChg>
        <pc:inkChg chg="add mod">
          <ac:chgData name="Sherif Khattab" userId="c83b1e15-36f3-4f46-aceb-05aac24c545e" providerId="ADAL" clId="{68922303-928D-411F-A7C3-3BB84E857E8F}" dt="2021-02-25T15:28:27.382" v="3"/>
          <ac:inkMkLst>
            <pc:docMk/>
            <pc:sldMk cId="463012687" sldId="289"/>
            <ac:inkMk id="4" creationId="{0A4622D2-040D-4D85-8CCD-ED32DF43489E}"/>
          </ac:inkMkLst>
        </pc:inkChg>
        <pc:inkChg chg="add mod">
          <ac:chgData name="Sherif Khattab" userId="c83b1e15-36f3-4f46-aceb-05aac24c545e" providerId="ADAL" clId="{68922303-928D-411F-A7C3-3BB84E857E8F}" dt="2021-02-25T15:28:39.933" v="6"/>
          <ac:inkMkLst>
            <pc:docMk/>
            <pc:sldMk cId="463012687" sldId="289"/>
            <ac:inkMk id="6" creationId="{5BF6C2E5-70C7-4DBE-9059-06FE36AD560F}"/>
          </ac:inkMkLst>
        </pc:inkChg>
        <pc:inkChg chg="add mod">
          <ac:chgData name="Sherif Khattab" userId="c83b1e15-36f3-4f46-aceb-05aac24c545e" providerId="ADAL" clId="{68922303-928D-411F-A7C3-3BB84E857E8F}" dt="2021-02-25T15:28:39.933" v="6"/>
          <ac:inkMkLst>
            <pc:docMk/>
            <pc:sldMk cId="463012687" sldId="289"/>
            <ac:inkMk id="7" creationId="{73FC8A87-0656-4326-AFFF-145FC3A58E78}"/>
          </ac:inkMkLst>
        </pc:inkChg>
        <pc:inkChg chg="mod">
          <ac:chgData name="Sherif Khattab" userId="c83b1e15-36f3-4f46-aceb-05aac24c545e" providerId="ADAL" clId="{68922303-928D-411F-A7C3-3BB84E857E8F}" dt="2021-02-25T15:34:24.559" v="87"/>
          <ac:inkMkLst>
            <pc:docMk/>
            <pc:sldMk cId="463012687" sldId="289"/>
            <ac:inkMk id="20" creationId="{9F21670E-8AAB-4961-BC9B-9B238D6EF704}"/>
          </ac:inkMkLst>
        </pc:inkChg>
        <pc:inkChg chg="mod">
          <ac:chgData name="Sherif Khattab" userId="c83b1e15-36f3-4f46-aceb-05aac24c545e" providerId="ADAL" clId="{68922303-928D-411F-A7C3-3BB84E857E8F}" dt="2021-02-25T15:34:24.559" v="87"/>
          <ac:inkMkLst>
            <pc:docMk/>
            <pc:sldMk cId="463012687" sldId="289"/>
            <ac:inkMk id="21" creationId="{8EC1AF88-E978-46F0-BFDA-4047148D6C14}"/>
          </ac:inkMkLst>
        </pc:inkChg>
        <pc:inkChg chg="mod">
          <ac:chgData name="Sherif Khattab" userId="c83b1e15-36f3-4f46-aceb-05aac24c545e" providerId="ADAL" clId="{68922303-928D-411F-A7C3-3BB84E857E8F}" dt="2021-02-25T15:34:24.559" v="87"/>
          <ac:inkMkLst>
            <pc:docMk/>
            <pc:sldMk cId="463012687" sldId="289"/>
            <ac:inkMk id="22" creationId="{C1EAE497-178F-43E7-944B-14030608E455}"/>
          </ac:inkMkLst>
        </pc:inkChg>
      </pc:sldChg>
      <pc:sldChg chg="modAnim">
        <pc:chgData name="Sherif Khattab" userId="c83b1e15-36f3-4f46-aceb-05aac24c545e" providerId="ADAL" clId="{68922303-928D-411F-A7C3-3BB84E857E8F}" dt="2021-02-25T15:45:57.483" v="226"/>
        <pc:sldMkLst>
          <pc:docMk/>
          <pc:sldMk cId="442392580" sldId="290"/>
        </pc:sldMkLst>
      </pc:sldChg>
      <pc:sldChg chg="modAnim">
        <pc:chgData name="Sherif Khattab" userId="c83b1e15-36f3-4f46-aceb-05aac24c545e" providerId="ADAL" clId="{68922303-928D-411F-A7C3-3BB84E857E8F}" dt="2021-02-25T15:43:29.539" v="206"/>
        <pc:sldMkLst>
          <pc:docMk/>
          <pc:sldMk cId="574001865" sldId="464"/>
        </pc:sldMkLst>
      </pc:sldChg>
      <pc:sldChg chg="delSp modSp mod modAnim">
        <pc:chgData name="Sherif Khattab" userId="c83b1e15-36f3-4f46-aceb-05aac24c545e" providerId="ADAL" clId="{68922303-928D-411F-A7C3-3BB84E857E8F}" dt="2021-02-25T15:44:45.302" v="215" actId="478"/>
        <pc:sldMkLst>
          <pc:docMk/>
          <pc:sldMk cId="2156977365" sldId="465"/>
        </pc:sldMkLst>
        <pc:spChg chg="mod">
          <ac:chgData name="Sherif Khattab" userId="c83b1e15-36f3-4f46-aceb-05aac24c545e" providerId="ADAL" clId="{68922303-928D-411F-A7C3-3BB84E857E8F}" dt="2021-02-25T15:43:53.345" v="207" actId="113"/>
          <ac:spMkLst>
            <pc:docMk/>
            <pc:sldMk cId="2156977365" sldId="465"/>
            <ac:spMk id="23674" creationId="{4D76BCDC-27B9-4D4B-B937-8F5D4916D535}"/>
          </ac:spMkLst>
        </pc:spChg>
        <pc:spChg chg="del">
          <ac:chgData name="Sherif Khattab" userId="c83b1e15-36f3-4f46-aceb-05aac24c545e" providerId="ADAL" clId="{68922303-928D-411F-A7C3-3BB84E857E8F}" dt="2021-02-25T15:44:37.269" v="212" actId="478"/>
          <ac:spMkLst>
            <pc:docMk/>
            <pc:sldMk cId="2156977365" sldId="465"/>
            <ac:spMk id="23676" creationId="{355D98EB-B321-40F2-9AA1-DAA3A7A0AA61}"/>
          </ac:spMkLst>
        </pc:spChg>
        <pc:spChg chg="del">
          <ac:chgData name="Sherif Khattab" userId="c83b1e15-36f3-4f46-aceb-05aac24c545e" providerId="ADAL" clId="{68922303-928D-411F-A7C3-3BB84E857E8F}" dt="2021-02-25T15:44:45.302" v="215" actId="478"/>
          <ac:spMkLst>
            <pc:docMk/>
            <pc:sldMk cId="2156977365" sldId="465"/>
            <ac:spMk id="23677" creationId="{E18AD9C6-511C-489C-AEAA-D7EAC45A4AF5}"/>
          </ac:spMkLst>
        </pc:spChg>
        <pc:graphicFrameChg chg="del modGraphic">
          <ac:chgData name="Sherif Khattab" userId="c83b1e15-36f3-4f46-aceb-05aac24c545e" providerId="ADAL" clId="{68922303-928D-411F-A7C3-3BB84E857E8F}" dt="2021-02-25T15:44:42.397" v="214" actId="478"/>
          <ac:graphicFrameMkLst>
            <pc:docMk/>
            <pc:sldMk cId="2156977365" sldId="465"/>
            <ac:graphicFrameMk id="23669" creationId="{29723A6E-6397-40B3-A499-6EB6AFF1BED9}"/>
          </ac:graphicFrameMkLst>
        </pc:graphicFrameChg>
      </pc:sldChg>
      <pc:sldChg chg="delSp modSp modAnim">
        <pc:chgData name="Sherif Khattab" userId="c83b1e15-36f3-4f46-aceb-05aac24c545e" providerId="ADAL" clId="{68922303-928D-411F-A7C3-3BB84E857E8F}" dt="2021-02-25T15:47:50.471" v="245" actId="478"/>
        <pc:sldMkLst>
          <pc:docMk/>
          <pc:sldMk cId="1593910045" sldId="468"/>
        </pc:sldMkLst>
        <pc:spChg chg="mod">
          <ac:chgData name="Sherif Khattab" userId="c83b1e15-36f3-4f46-aceb-05aac24c545e" providerId="ADAL" clId="{68922303-928D-411F-A7C3-3BB84E857E8F}" dt="2021-02-25T15:47:16.790" v="236" actId="1076"/>
          <ac:spMkLst>
            <pc:docMk/>
            <pc:sldMk cId="1593910045" sldId="468"/>
            <ac:spMk id="28686" creationId="{2C086B6A-1ED8-40F5-BCAF-F33E78E16329}"/>
          </ac:spMkLst>
        </pc:spChg>
        <pc:spChg chg="mod">
          <ac:chgData name="Sherif Khattab" userId="c83b1e15-36f3-4f46-aceb-05aac24c545e" providerId="ADAL" clId="{68922303-928D-411F-A7C3-3BB84E857E8F}" dt="2021-02-25T15:47:39.205" v="239" actId="1076"/>
          <ac:spMkLst>
            <pc:docMk/>
            <pc:sldMk cId="1593910045" sldId="468"/>
            <ac:spMk id="28717" creationId="{65836439-78E8-4455-A276-A88D6A2179F8}"/>
          </ac:spMkLst>
        </pc:spChg>
        <pc:spChg chg="mod">
          <ac:chgData name="Sherif Khattab" userId="c83b1e15-36f3-4f46-aceb-05aac24c545e" providerId="ADAL" clId="{68922303-928D-411F-A7C3-3BB84E857E8F}" dt="2021-02-25T15:47:42.834" v="240" actId="1076"/>
          <ac:spMkLst>
            <pc:docMk/>
            <pc:sldMk cId="1593910045" sldId="468"/>
            <ac:spMk id="28718" creationId="{FC8D50AF-002E-470B-ACB9-7FB7BEB9E1FF}"/>
          </ac:spMkLst>
        </pc:spChg>
        <pc:cxnChg chg="mod">
          <ac:chgData name="Sherif Khattab" userId="c83b1e15-36f3-4f46-aceb-05aac24c545e" providerId="ADAL" clId="{68922303-928D-411F-A7C3-3BB84E857E8F}" dt="2021-02-25T15:47:16.790" v="236" actId="1076"/>
          <ac:cxnSpMkLst>
            <pc:docMk/>
            <pc:sldMk cId="1593910045" sldId="468"/>
            <ac:cxnSpMk id="28720" creationId="{E8375A5B-8A59-40EF-B15B-CAC95158E2DA}"/>
          </ac:cxnSpMkLst>
        </pc:cxnChg>
        <pc:cxnChg chg="mod">
          <ac:chgData name="Sherif Khattab" userId="c83b1e15-36f3-4f46-aceb-05aac24c545e" providerId="ADAL" clId="{68922303-928D-411F-A7C3-3BB84E857E8F}" dt="2021-02-25T15:47:16.790" v="236" actId="1076"/>
          <ac:cxnSpMkLst>
            <pc:docMk/>
            <pc:sldMk cId="1593910045" sldId="468"/>
            <ac:cxnSpMk id="28721" creationId="{99F1050E-A1AD-4284-B78C-21F78A3318E4}"/>
          </ac:cxnSpMkLst>
        </pc:cxnChg>
        <pc:cxnChg chg="del mod">
          <ac:chgData name="Sherif Khattab" userId="c83b1e15-36f3-4f46-aceb-05aac24c545e" providerId="ADAL" clId="{68922303-928D-411F-A7C3-3BB84E857E8F}" dt="2021-02-25T15:47:50.471" v="245" actId="478"/>
          <ac:cxnSpMkLst>
            <pc:docMk/>
            <pc:sldMk cId="1593910045" sldId="468"/>
            <ac:cxnSpMk id="28722" creationId="{83EC386E-60C3-4B0F-AAC6-1DEE298F26BA}"/>
          </ac:cxnSpMkLst>
        </pc:cxnChg>
        <pc:cxnChg chg="del mod">
          <ac:chgData name="Sherif Khattab" userId="c83b1e15-36f3-4f46-aceb-05aac24c545e" providerId="ADAL" clId="{68922303-928D-411F-A7C3-3BB84E857E8F}" dt="2021-02-25T15:47:48.251" v="244" actId="478"/>
          <ac:cxnSpMkLst>
            <pc:docMk/>
            <pc:sldMk cId="1593910045" sldId="468"/>
            <ac:cxnSpMk id="28723" creationId="{07636F23-6B5B-4D60-8ED6-4B0F8B48F859}"/>
          </ac:cxnSpMkLst>
        </pc:cxnChg>
        <pc:cxnChg chg="del mod">
          <ac:chgData name="Sherif Khattab" userId="c83b1e15-36f3-4f46-aceb-05aac24c545e" providerId="ADAL" clId="{68922303-928D-411F-A7C3-3BB84E857E8F}" dt="2021-02-25T15:47:45.903" v="242" actId="478"/>
          <ac:cxnSpMkLst>
            <pc:docMk/>
            <pc:sldMk cId="1593910045" sldId="468"/>
            <ac:cxnSpMk id="28724" creationId="{4CAC54C3-3E8E-4C56-A2F9-EC039220E56C}"/>
          </ac:cxnSpMkLst>
        </pc:cxnChg>
        <pc:cxnChg chg="del mod">
          <ac:chgData name="Sherif Khattab" userId="c83b1e15-36f3-4f46-aceb-05aac24c545e" providerId="ADAL" clId="{68922303-928D-411F-A7C3-3BB84E857E8F}" dt="2021-02-25T15:47:44.491" v="241" actId="478"/>
          <ac:cxnSpMkLst>
            <pc:docMk/>
            <pc:sldMk cId="1593910045" sldId="468"/>
            <ac:cxnSpMk id="28725" creationId="{3A105430-E387-4460-9D9D-5BAA4D979997}"/>
          </ac:cxnSpMkLst>
        </pc:cxnChg>
        <pc:cxnChg chg="del mod">
          <ac:chgData name="Sherif Khattab" userId="c83b1e15-36f3-4f46-aceb-05aac24c545e" providerId="ADAL" clId="{68922303-928D-411F-A7C3-3BB84E857E8F}" dt="2021-02-25T15:47:46.961" v="243" actId="478"/>
          <ac:cxnSpMkLst>
            <pc:docMk/>
            <pc:sldMk cId="1593910045" sldId="468"/>
            <ac:cxnSpMk id="28726" creationId="{4F6EA0F1-1245-4403-9078-8889A1086600}"/>
          </ac:cxnSpMkLst>
        </pc:cxnChg>
      </pc:sldChg>
      <pc:sldChg chg="del">
        <pc:chgData name="Sherif Khattab" userId="c83b1e15-36f3-4f46-aceb-05aac24c545e" providerId="ADAL" clId="{68922303-928D-411F-A7C3-3BB84E857E8F}" dt="2021-02-25T15:49:35.434" v="265" actId="47"/>
        <pc:sldMkLst>
          <pc:docMk/>
          <pc:sldMk cId="3388432277" sldId="471"/>
        </pc:sldMkLst>
      </pc:sldChg>
      <pc:sldChg chg="del">
        <pc:chgData name="Sherif Khattab" userId="c83b1e15-36f3-4f46-aceb-05aac24c545e" providerId="ADAL" clId="{68922303-928D-411F-A7C3-3BB84E857E8F}" dt="2021-02-25T15:49:36.184" v="266" actId="47"/>
        <pc:sldMkLst>
          <pc:docMk/>
          <pc:sldMk cId="3899682656" sldId="472"/>
        </pc:sldMkLst>
      </pc:sldChg>
      <pc:sldChg chg="addSp modSp">
        <pc:chgData name="Sherif Khattab" userId="c83b1e15-36f3-4f46-aceb-05aac24c545e" providerId="ADAL" clId="{68922303-928D-411F-A7C3-3BB84E857E8F}" dt="2021-02-25T15:53:21.449" v="347" actId="164"/>
        <pc:sldMkLst>
          <pc:docMk/>
          <pc:sldMk cId="1155444083" sldId="476"/>
        </pc:sldMkLst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2" creationId="{9EE1E519-72D4-4A5C-A1BC-54BDBE91735C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3" creationId="{3B7F1674-4983-4D55-A5DC-4DBE4C058CC8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4" creationId="{C319B432-6CE9-44F7-AD7F-F6BAF0737CF6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5" creationId="{1EC819C5-8F1C-4E16-9973-13633ED5FEE7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6" creationId="{1B6064B4-EEC4-4DA7-A2DF-92FE5D1C04D0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7" creationId="{F0EF7ECA-3328-4CFB-843C-F52CD92148B6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8" creationId="{8AAA5D01-E803-4C09-95A4-D40CBB2B1499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9" creationId="{6190BFFE-790F-40EB-952D-D5E1DF83A8B0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0" creationId="{ACF3477B-F811-4A16-87E6-008D17D1F872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1" creationId="{D3E61DC4-AF79-4373-AAB9-CFAC0867340E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2" creationId="{F11E10CF-0CBC-4BF8-BF22-C1CC5D1C7370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3" creationId="{07718FC3-F7E5-4F5C-8CAF-81AB285B186E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4" creationId="{4469632C-E59E-4C1B-8D19-F3DC927FD957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5" creationId="{EF82CC15-A16C-43E2-8DC5-F44AE2F0EC00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6" creationId="{33203DA8-7A53-4509-9927-D0D973EADA69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7" creationId="{F283CEB2-FFBD-4E4B-A9C0-AF413AAC185C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8" creationId="{1C05A9C5-0D24-4874-8451-BF56F329B5FA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9" creationId="{2FAA3126-DE60-4E9A-8CFE-40F2918257EB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0" creationId="{EA45CBD1-7F7C-4F95-B72E-F0A2444464B6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1" creationId="{5968A63A-13F4-446D-9E71-A4EFD9374D55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2" creationId="{CA276496-CA0A-4D41-A212-F33AF61207DE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3" creationId="{E5AF1205-5A8B-493B-94C6-922142D813A6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4" creationId="{E7CEFAE6-4690-4846-967C-D7891367EB12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5" creationId="{5F37B972-1F09-4CA3-84B9-D3C9B64B5436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6" creationId="{08E221BC-1DED-4B22-B5FD-669C52DB7B69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7" creationId="{5A2C119C-97E3-492C-A4C7-C931FB930F52}"/>
          </ac:spMkLst>
        </pc:spChg>
        <pc:grpChg chg="add mod">
          <ac:chgData name="Sherif Khattab" userId="c83b1e15-36f3-4f46-aceb-05aac24c545e" providerId="ADAL" clId="{68922303-928D-411F-A7C3-3BB84E857E8F}" dt="2021-02-25T15:53:21.449" v="347" actId="164"/>
          <ac:grpSpMkLst>
            <pc:docMk/>
            <pc:sldMk cId="1155444083" sldId="476"/>
            <ac:grpSpMk id="2" creationId="{D7D38671-CD43-4DAF-A576-A40F174F994B}"/>
          </ac:grpSpMkLst>
        </pc:grpChg>
      </pc:sldChg>
      <pc:sldChg chg="addSp delSp modSp mod modAnim">
        <pc:chgData name="Sherif Khattab" userId="c83b1e15-36f3-4f46-aceb-05aac24c545e" providerId="ADAL" clId="{68922303-928D-411F-A7C3-3BB84E857E8F}" dt="2021-02-25T15:53:50.186" v="360" actId="1076"/>
        <pc:sldMkLst>
          <pc:docMk/>
          <pc:sldMk cId="2699784146" sldId="477"/>
        </pc:sldMkLst>
        <pc:spChg chg="add del mod">
          <ac:chgData name="Sherif Khattab" userId="c83b1e15-36f3-4f46-aceb-05aac24c545e" providerId="ADAL" clId="{68922303-928D-411F-A7C3-3BB84E857E8F}" dt="2021-02-25T15:53:04.471" v="346" actId="478"/>
          <ac:spMkLst>
            <pc:docMk/>
            <pc:sldMk cId="2699784146" sldId="477"/>
            <ac:spMk id="46" creationId="{FEBB95A3-DDA4-46B6-98CF-B2B46D508DD9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47" creationId="{70478B86-BE7A-4828-91E3-1CFE5358E74F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48" creationId="{2CF631FF-A8AA-4A03-8283-182B574ED194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49" creationId="{F74A2888-3D85-47E2-B7D3-8473C2D94231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0" creationId="{EBDB909D-0417-4FC9-BD5E-EE7408BE5A8B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1" creationId="{EB43FF9E-708E-4007-A741-6556D00C99F1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2" creationId="{602FFF44-E1A7-4F08-947C-FCEDB44B1573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3" creationId="{715B2B2F-4EE5-469D-9CF4-FAD8B81B2D8A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4" creationId="{A5F8627F-EC55-4728-8A90-2F3DC4971467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5" creationId="{C609B494-ABD1-49AF-BF4D-8838EA5B2534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6" creationId="{7D889010-B299-466D-82B4-177C24431B77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7" creationId="{042AE578-9853-41C1-9FEE-2BDC954750B2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8" creationId="{3F05F2F3-9971-434B-933D-3540CC1FA7B6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9" creationId="{3628C920-6348-4060-A082-303D78D4ECEB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0" creationId="{FCF1BB4B-3271-40FE-8A7A-56EA02CA6499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1" creationId="{97DD194B-BADF-47D0-A7BB-101BA9FDCC34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2" creationId="{66FE219A-452F-437D-A047-CFA1EDAE2E66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3" creationId="{6EA06320-50FB-478D-BBAF-E714A581E7BF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4" creationId="{B3A86F32-A86E-4B09-9488-0B074923A446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5" creationId="{424C984F-1DC3-41CA-9F3A-926FBB8C73C2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6" creationId="{5F590AB0-3600-4B82-B3AE-A641C997615F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7" creationId="{41E7CC6C-2857-4C8A-9198-ECD1F085B750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8" creationId="{135582FE-2245-4240-8C43-586AD6A39865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9" creationId="{BCE5CEED-A5E9-4C70-9BFF-5129642DDBE2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70" creationId="{2A4F9820-B9F2-4947-8565-F69BCCB719C5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71" creationId="{86D67011-A301-4B85-9A0E-9BFF2444E0E1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72" creationId="{11BB157E-C005-420B-BC93-6F14A2B09F81}"/>
          </ac:spMkLst>
        </pc:spChg>
        <pc:grpChg chg="del mod">
          <ac:chgData name="Sherif Khattab" userId="c83b1e15-36f3-4f46-aceb-05aac24c545e" providerId="ADAL" clId="{68922303-928D-411F-A7C3-3BB84E857E8F}" dt="2021-02-25T15:51:40.813" v="308"/>
          <ac:grpSpMkLst>
            <pc:docMk/>
            <pc:sldMk cId="2699784146" sldId="477"/>
            <ac:grpSpMk id="6" creationId="{0B376B8D-39C1-4A22-92CC-C6DBBE92EAE0}"/>
          </ac:grpSpMkLst>
        </pc:grpChg>
        <pc:grpChg chg="mod">
          <ac:chgData name="Sherif Khattab" userId="c83b1e15-36f3-4f46-aceb-05aac24c545e" providerId="ADAL" clId="{68922303-928D-411F-A7C3-3BB84E857E8F}" dt="2021-02-25T15:51:40.813" v="308"/>
          <ac:grpSpMkLst>
            <pc:docMk/>
            <pc:sldMk cId="2699784146" sldId="477"/>
            <ac:grpSpMk id="11" creationId="{71F90F41-E169-4459-BFD6-31D4484907B1}"/>
          </ac:grpSpMkLst>
        </pc:grpChg>
        <pc:grpChg chg="mod">
          <ac:chgData name="Sherif Khattab" userId="c83b1e15-36f3-4f46-aceb-05aac24c545e" providerId="ADAL" clId="{68922303-928D-411F-A7C3-3BB84E857E8F}" dt="2021-02-25T15:51:47.831" v="314"/>
          <ac:grpSpMkLst>
            <pc:docMk/>
            <pc:sldMk cId="2699784146" sldId="477"/>
            <ac:grpSpMk id="17" creationId="{72855525-F083-4FAD-A3E5-80E2943332C5}"/>
          </ac:grpSpMkLst>
        </pc:grpChg>
        <pc:grpChg chg="del mod">
          <ac:chgData name="Sherif Khattab" userId="c83b1e15-36f3-4f46-aceb-05aac24c545e" providerId="ADAL" clId="{68922303-928D-411F-A7C3-3BB84E857E8F}" dt="2021-02-25T15:52:05.791" v="329"/>
          <ac:grpSpMkLst>
            <pc:docMk/>
            <pc:sldMk cId="2699784146" sldId="477"/>
            <ac:grpSpMk id="23" creationId="{9DFC7C7B-4DA5-48A1-8D62-EA4E49F379B6}"/>
          </ac:grpSpMkLst>
        </pc:grpChg>
        <pc:grpChg chg="del mod">
          <ac:chgData name="Sherif Khattab" userId="c83b1e15-36f3-4f46-aceb-05aac24c545e" providerId="ADAL" clId="{68922303-928D-411F-A7C3-3BB84E857E8F}" dt="2021-02-25T15:52:05.791" v="329"/>
          <ac:grpSpMkLst>
            <pc:docMk/>
            <pc:sldMk cId="2699784146" sldId="477"/>
            <ac:grpSpMk id="26" creationId="{06672422-823E-40F4-BF94-94E55D15C274}"/>
          </ac:grpSpMkLst>
        </pc:grpChg>
        <pc:grpChg chg="mod">
          <ac:chgData name="Sherif Khattab" userId="c83b1e15-36f3-4f46-aceb-05aac24c545e" providerId="ADAL" clId="{68922303-928D-411F-A7C3-3BB84E857E8F}" dt="2021-02-25T15:52:05.791" v="329"/>
          <ac:grpSpMkLst>
            <pc:docMk/>
            <pc:sldMk cId="2699784146" sldId="477"/>
            <ac:grpSpMk id="32" creationId="{EDDC31E5-2494-4323-8E16-7D7B56C61631}"/>
          </ac:grpSpMkLst>
        </pc:grpChg>
        <pc:grpChg chg="del mod">
          <ac:chgData name="Sherif Khattab" userId="c83b1e15-36f3-4f46-aceb-05aac24c545e" providerId="ADAL" clId="{68922303-928D-411F-A7C3-3BB84E857E8F}" dt="2021-02-25T15:52:13.146" v="339"/>
          <ac:grpSpMkLst>
            <pc:docMk/>
            <pc:sldMk cId="2699784146" sldId="477"/>
            <ac:grpSpMk id="35" creationId="{0BD41DD2-D3A9-4174-BFC2-6FDDDFFA5633}"/>
          </ac:grpSpMkLst>
        </pc:grpChg>
        <pc:grpChg chg="mod">
          <ac:chgData name="Sherif Khattab" userId="c83b1e15-36f3-4f46-aceb-05aac24c545e" providerId="ADAL" clId="{68922303-928D-411F-A7C3-3BB84E857E8F}" dt="2021-02-25T15:52:13.146" v="339"/>
          <ac:grpSpMkLst>
            <pc:docMk/>
            <pc:sldMk cId="2699784146" sldId="477"/>
            <ac:grpSpMk id="42" creationId="{5107D812-A225-4FBA-AC51-6DC66E026A44}"/>
          </ac:grpSpMkLst>
        </pc:grpChg>
        <pc:grpChg chg="add mod">
          <ac:chgData name="Sherif Khattab" userId="c83b1e15-36f3-4f46-aceb-05aac24c545e" providerId="ADAL" clId="{68922303-928D-411F-A7C3-3BB84E857E8F}" dt="2021-02-25T15:53:50.186" v="360" actId="1076"/>
          <ac:grpSpMkLst>
            <pc:docMk/>
            <pc:sldMk cId="2699784146" sldId="477"/>
            <ac:grpSpMk id="43" creationId="{F4D65B6A-CC20-443F-96DB-2A17C149AE19}"/>
          </ac:grpSpMkLst>
        </pc:grpChg>
        <pc:graphicFrameChg chg="del mod">
          <ac:chgData name="Sherif Khattab" userId="c83b1e15-36f3-4f46-aceb-05aac24c545e" providerId="ADAL" clId="{68922303-928D-411F-A7C3-3BB84E857E8F}" dt="2021-02-25T15:52:23.321" v="340" actId="478"/>
          <ac:graphicFrameMkLst>
            <pc:docMk/>
            <pc:sldMk cId="2699784146" sldId="477"/>
            <ac:graphicFrameMk id="16387" creationId="{AF2F8ED8-16A1-4F89-BDB6-8C2730B36B52}"/>
          </ac:graphicFrameMkLst>
        </pc:graphicFrame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3" creationId="{B7F64E05-0DD5-42F1-8308-9DD6318F18F6}"/>
          </ac:inkMkLst>
        </pc:ink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5" creationId="{1DB42B41-D6D5-4610-94BD-A3DA69D641F7}"/>
          </ac:inkMkLst>
        </pc:ink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7" creationId="{DFCAF876-FE82-47DC-874E-7AE58B24ADF4}"/>
          </ac:inkMkLst>
        </pc:ink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8" creationId="{8EF62B12-FACB-46BD-A507-0E84C2377D80}"/>
          </ac:inkMkLst>
        </pc:ink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9" creationId="{A29A46CF-60CF-4733-BE6A-B618605D9BE5}"/>
          </ac:inkMkLst>
        </pc:ink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10" creationId="{C4976F4B-818A-4BDE-BE5C-487E2E92A1C1}"/>
          </ac:inkMkLst>
        </pc:inkChg>
        <pc:inkChg chg="add">
          <ac:chgData name="Sherif Khattab" userId="c83b1e15-36f3-4f46-aceb-05aac24c545e" providerId="ADAL" clId="{68922303-928D-411F-A7C3-3BB84E857E8F}" dt="2021-02-25T15:51:41.781" v="309" actId="9405"/>
          <ac:inkMkLst>
            <pc:docMk/>
            <pc:sldMk cId="2699784146" sldId="477"/>
            <ac:inkMk id="12" creationId="{9CF30C49-5B1D-4C2A-89B6-81E6D6EF44F3}"/>
          </ac:inkMkLst>
        </pc:inkChg>
        <pc:inkChg chg="add mod">
          <ac:chgData name="Sherif Khattab" userId="c83b1e15-36f3-4f46-aceb-05aac24c545e" providerId="ADAL" clId="{68922303-928D-411F-A7C3-3BB84E857E8F}" dt="2021-02-25T15:51:47.831" v="314"/>
          <ac:inkMkLst>
            <pc:docMk/>
            <pc:sldMk cId="2699784146" sldId="477"/>
            <ac:inkMk id="13" creationId="{27E7B734-C597-4C13-AC40-B1BC846D69CE}"/>
          </ac:inkMkLst>
        </pc:inkChg>
        <pc:inkChg chg="add mod">
          <ac:chgData name="Sherif Khattab" userId="c83b1e15-36f3-4f46-aceb-05aac24c545e" providerId="ADAL" clId="{68922303-928D-411F-A7C3-3BB84E857E8F}" dt="2021-02-25T15:51:47.831" v="314"/>
          <ac:inkMkLst>
            <pc:docMk/>
            <pc:sldMk cId="2699784146" sldId="477"/>
            <ac:inkMk id="14" creationId="{07CAF6FB-C295-4352-B3D0-746A05B9F166}"/>
          </ac:inkMkLst>
        </pc:inkChg>
        <pc:inkChg chg="add mod">
          <ac:chgData name="Sherif Khattab" userId="c83b1e15-36f3-4f46-aceb-05aac24c545e" providerId="ADAL" clId="{68922303-928D-411F-A7C3-3BB84E857E8F}" dt="2021-02-25T15:51:47.831" v="314"/>
          <ac:inkMkLst>
            <pc:docMk/>
            <pc:sldMk cId="2699784146" sldId="477"/>
            <ac:inkMk id="15" creationId="{885DD685-F52A-42A7-9421-B14597CACF91}"/>
          </ac:inkMkLst>
        </pc:inkChg>
        <pc:inkChg chg="add mod">
          <ac:chgData name="Sherif Khattab" userId="c83b1e15-36f3-4f46-aceb-05aac24c545e" providerId="ADAL" clId="{68922303-928D-411F-A7C3-3BB84E857E8F}" dt="2021-02-25T15:51:47.831" v="314"/>
          <ac:inkMkLst>
            <pc:docMk/>
            <pc:sldMk cId="2699784146" sldId="477"/>
            <ac:inkMk id="16" creationId="{745D2CB5-7D13-4C39-B415-5FF1CD8C761C}"/>
          </ac:inkMkLst>
        </pc:inkChg>
        <pc:inkChg chg="add">
          <ac:chgData name="Sherif Khattab" userId="c83b1e15-36f3-4f46-aceb-05aac24c545e" providerId="ADAL" clId="{68922303-928D-411F-A7C3-3BB84E857E8F}" dt="2021-02-25T15:51:51.841" v="315" actId="9405"/>
          <ac:inkMkLst>
            <pc:docMk/>
            <pc:sldMk cId="2699784146" sldId="477"/>
            <ac:inkMk id="18" creationId="{03403C92-9415-425C-80D8-8C7E9291E68D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19" creationId="{53E987EF-CA3A-450E-ACA1-B0F473CA1C8A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0" creationId="{B421E85A-94BB-4896-98A7-5134656A49AB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1" creationId="{D24E7870-5FDB-4BE7-8E05-A878F99C39A0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2" creationId="{885F647D-3D63-4521-9FB9-77B1B64B1D1A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4" creationId="{EB541233-B202-4EC6-9AD5-E84FDFC9405D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5" creationId="{FDC6E810-571B-4FDB-8A93-DA99CCE792DE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7" creationId="{614925D2-61B6-404E-9FA9-627795B5CD23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8" creationId="{C1D2FC67-A4B2-468A-91AD-21BAA4D84002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9" creationId="{2D7F5A03-DBF2-4B8D-8AEF-2FBB4CA350D7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30" creationId="{3B1BA86E-9E34-455D-AC91-9953667DA12F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31" creationId="{2862AF67-0F20-400A-8B95-11AADF021483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3" creationId="{318C6BD6-5BFE-40C2-AA37-F33E5AC45498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4" creationId="{A68EBAE3-E0DF-4C87-AC31-D6B8701E880A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6" creationId="{A55072EF-0F07-4734-A92C-11E7792EBF68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7" creationId="{05A69555-CE01-4DBF-8CE1-4EEF6A2CA017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8" creationId="{80595075-3579-40EF-8BC9-CAD4B1664F21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9" creationId="{76F849FB-8C41-4F33-A4DD-FF6780D5C4DD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40" creationId="{D4DF972F-996C-4C48-BEFF-6907AC460FC3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41" creationId="{2754820E-D6E4-480F-AB32-235446ACDE70}"/>
          </ac:inkMkLst>
        </pc:inkChg>
      </pc:sldChg>
      <pc:sldChg chg="modAnim">
        <pc:chgData name="Sherif Khattab" userId="c83b1e15-36f3-4f46-aceb-05aac24c545e" providerId="ADAL" clId="{68922303-928D-411F-A7C3-3BB84E857E8F}" dt="2021-02-25T15:54:06.397" v="362"/>
        <pc:sldMkLst>
          <pc:docMk/>
          <pc:sldMk cId="3905532786" sldId="478"/>
        </pc:sldMkLst>
      </pc:sldChg>
      <pc:sldChg chg="addSp delSp modSp mod addAnim delAnim modAnim">
        <pc:chgData name="Sherif Khattab" userId="c83b1e15-36f3-4f46-aceb-05aac24c545e" providerId="ADAL" clId="{68922303-928D-411F-A7C3-3BB84E857E8F}" dt="2021-02-25T15:58:40.842" v="493"/>
        <pc:sldMkLst>
          <pc:docMk/>
          <pc:sldMk cId="1298367991" sldId="479"/>
        </pc:sldMkLst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8" creationId="{D61BC132-6704-4FDB-B1EF-B1BB5543999B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9" creationId="{C7CDAE72-AB53-4D76-8E4E-C39A085D7733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0" creationId="{DD1F3A50-8937-4E08-9046-9778A139646B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1" creationId="{16BA2277-2C3E-4A48-91D7-A755308F5BB4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2" creationId="{A762E872-6810-4047-AF71-2641872A5467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3" creationId="{26F2AFF5-C931-479B-A97E-F699A5EE0CAA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4" creationId="{29DC298E-CEC7-44E1-80E1-60460FA7B36B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5" creationId="{8C5BB51E-B933-4170-8A15-343598863806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6" creationId="{140FAE73-9833-44ED-B1A9-6DFDF053181E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7" creationId="{52FD708D-692F-46E0-AFA4-9283B88F5B37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8" creationId="{23465CCE-845E-4C81-89C4-A0B4FA2FA862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9" creationId="{1A39EA78-44BA-4064-A9DC-588F6C93F931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0" creationId="{6B49252F-AEA8-4CAB-B8B9-F4A583534985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1" creationId="{0A3606E0-A7A0-4528-B768-CF0E388075DB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2" creationId="{7003A0A4-2840-4C56-B423-6940C0EFC9CB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3" creationId="{E914FAE9-104B-4321-8F24-42FD39EECB81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4" creationId="{0C48EDB9-4C5D-4F93-A81B-F7BD1514260A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5" creationId="{1EE05DCD-2017-4642-9333-70639115BB43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6" creationId="{02D427FF-E4EC-41FD-9049-95514A774C33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7" creationId="{717273D5-4F19-4CCB-B273-42746FFB4995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8" creationId="{17E23F76-96C6-43EB-9F5F-EBB5C0B04B87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9" creationId="{897B350D-CB83-4FF8-9D62-0C534A435389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30" creationId="{11F6D6FB-504D-4A4D-962F-AB7E472F80D7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31" creationId="{D26291BD-B4A3-4669-8D2E-EDBC1CC4FCA9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32" creationId="{94058467-E8B9-4BA4-8BB6-DE3C50D0A71D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33" creationId="{13FDFF38-D610-4389-B8CA-880BE84E49FA}"/>
          </ac:spMkLst>
        </pc:spChg>
        <pc:spChg chg="add del">
          <ac:chgData name="Sherif Khattab" userId="c83b1e15-36f3-4f46-aceb-05aac24c545e" providerId="ADAL" clId="{68922303-928D-411F-A7C3-3BB84E857E8F}" dt="2021-02-25T15:56:40.759" v="409" actId="34122"/>
          <ac:spMkLst>
            <pc:docMk/>
            <pc:sldMk cId="1298367991" sldId="479"/>
            <ac:spMk id="71" creationId="{524DAFAD-04B6-4F41-98EC-F147BE29FC04}"/>
          </ac:spMkLst>
        </pc:spChg>
        <pc:spChg chg="add del">
          <ac:chgData name="Sherif Khattab" userId="c83b1e15-36f3-4f46-aceb-05aac24c545e" providerId="ADAL" clId="{68922303-928D-411F-A7C3-3BB84E857E8F}" dt="2021-02-25T15:56:40.759" v="409" actId="34122"/>
          <ac:spMkLst>
            <pc:docMk/>
            <pc:sldMk cId="1298367991" sldId="479"/>
            <ac:spMk id="109" creationId="{C8226B59-9633-4F25-A2FE-D03CC0BC549F}"/>
          </ac:spMkLst>
        </pc:spChg>
        <pc:spChg chg="add del">
          <ac:chgData name="Sherif Khattab" userId="c83b1e15-36f3-4f46-aceb-05aac24c545e" providerId="ADAL" clId="{68922303-928D-411F-A7C3-3BB84E857E8F}" dt="2021-02-25T15:56:40.759" v="409" actId="34122"/>
          <ac:spMkLst>
            <pc:docMk/>
            <pc:sldMk cId="1298367991" sldId="479"/>
            <ac:spMk id="135" creationId="{B118B9EB-7EF3-4BD6-B5C8-19D37DCD0F50}"/>
          </ac:spMkLst>
        </pc:spChg>
        <pc:grpChg chg="add mod">
          <ac:chgData name="Sherif Khattab" userId="c83b1e15-36f3-4f46-aceb-05aac24c545e" providerId="ADAL" clId="{68922303-928D-411F-A7C3-3BB84E857E8F}" dt="2021-02-25T15:55:43.720" v="405" actId="1076"/>
          <ac:grpSpMkLst>
            <pc:docMk/>
            <pc:sldMk cId="1298367991" sldId="479"/>
            <ac:grpSpMk id="7" creationId="{C531F251-E222-44F4-8DA4-AB867AEF8EF8}"/>
          </ac:grpSpMkLst>
        </pc:grpChg>
        <pc:grpChg chg="del mod">
          <ac:chgData name="Sherif Khattab" userId="c83b1e15-36f3-4f46-aceb-05aac24c545e" providerId="ADAL" clId="{68922303-928D-411F-A7C3-3BB84E857E8F}" dt="2021-02-25T15:54:37.700" v="373"/>
          <ac:grpSpMkLst>
            <pc:docMk/>
            <pc:sldMk cId="1298367991" sldId="479"/>
            <ac:grpSpMk id="34" creationId="{FD759F7E-FBCA-4A87-8D46-5BA0472855E5}"/>
          </ac:grpSpMkLst>
        </pc:grpChg>
        <pc:grpChg chg="del mod">
          <ac:chgData name="Sherif Khattab" userId="c83b1e15-36f3-4f46-aceb-05aac24c545e" providerId="ADAL" clId="{68922303-928D-411F-A7C3-3BB84E857E8F}" dt="2021-02-25T15:54:45.629" v="379"/>
          <ac:grpSpMkLst>
            <pc:docMk/>
            <pc:sldMk cId="1298367991" sldId="479"/>
            <ac:grpSpMk id="39" creationId="{8884DC94-EC0A-49D8-8BC3-5BA284597E2C}"/>
          </ac:grpSpMkLst>
        </pc:grpChg>
        <pc:grpChg chg="del mod">
          <ac:chgData name="Sherif Khattab" userId="c83b1e15-36f3-4f46-aceb-05aac24c545e" providerId="ADAL" clId="{68922303-928D-411F-A7C3-3BB84E857E8F}" dt="2021-02-25T15:54:52.951" v="386"/>
          <ac:grpSpMkLst>
            <pc:docMk/>
            <pc:sldMk cId="1298367991" sldId="479"/>
            <ac:grpSpMk id="45" creationId="{BB8117D2-1C32-4404-B40E-166A284F3797}"/>
          </ac:grpSpMkLst>
        </pc:grpChg>
        <pc:grpChg chg="del mod">
          <ac:chgData name="Sherif Khattab" userId="c83b1e15-36f3-4f46-aceb-05aac24c545e" providerId="ADAL" clId="{68922303-928D-411F-A7C3-3BB84E857E8F}" dt="2021-02-25T15:55:00.040" v="391"/>
          <ac:grpSpMkLst>
            <pc:docMk/>
            <pc:sldMk cId="1298367991" sldId="479"/>
            <ac:grpSpMk id="52" creationId="{908157AB-8EE1-4DF0-AC20-4B7C15EAF312}"/>
          </ac:grpSpMkLst>
        </pc:grpChg>
        <pc:grpChg chg="add del mod">
          <ac:chgData name="Sherif Khattab" userId="c83b1e15-36f3-4f46-aceb-05aac24c545e" providerId="ADAL" clId="{68922303-928D-411F-A7C3-3BB84E857E8F}" dt="2021-02-25T15:57:51.172" v="447" actId="478"/>
          <ac:grpSpMkLst>
            <pc:docMk/>
            <pc:sldMk cId="1298367991" sldId="479"/>
            <ac:grpSpMk id="57" creationId="{0DF247D0-2626-4303-8859-B0EB2FAAAD95}"/>
          </ac:grpSpMkLst>
        </pc:grpChg>
        <pc:grpChg chg="add del mod">
          <ac:chgData name="Sherif Khattab" userId="c83b1e15-36f3-4f46-aceb-05aac24c545e" providerId="ADAL" clId="{68922303-928D-411F-A7C3-3BB84E857E8F}" dt="2021-02-25T15:57:51.815" v="449" actId="478"/>
          <ac:grpSpMkLst>
            <pc:docMk/>
            <pc:sldMk cId="1298367991" sldId="479"/>
            <ac:grpSpMk id="60" creationId="{6707E280-D028-4759-B232-0EB84D4D5829}"/>
          </ac:grpSpMkLst>
        </pc:grpChg>
        <pc:grpChg chg="add del mod">
          <ac:chgData name="Sherif Khattab" userId="c83b1e15-36f3-4f46-aceb-05aac24c545e" providerId="ADAL" clId="{68922303-928D-411F-A7C3-3BB84E857E8F}" dt="2021-02-25T15:57:51.426" v="448" actId="478"/>
          <ac:grpSpMkLst>
            <pc:docMk/>
            <pc:sldMk cId="1298367991" sldId="479"/>
            <ac:grpSpMk id="18439" creationId="{C5E5857F-ECB7-4147-B72E-7DD1118AF209}"/>
          </ac:grpSpMkLst>
        </pc:grpChg>
        <pc:grpChg chg="add del mod">
          <ac:chgData name="Sherif Khattab" userId="c83b1e15-36f3-4f46-aceb-05aac24c545e" providerId="ADAL" clId="{68922303-928D-411F-A7C3-3BB84E857E8F}" dt="2021-02-25T15:57:53.780" v="459"/>
          <ac:grpSpMkLst>
            <pc:docMk/>
            <pc:sldMk cId="1298367991" sldId="479"/>
            <ac:grpSpMk id="18446" creationId="{AE463B91-694F-400B-B235-4DE99B09CD17}"/>
          </ac:grpSpMkLst>
        </pc:grpChg>
        <pc:grpChg chg="add del mod">
          <ac:chgData name="Sherif Khattab" userId="c83b1e15-36f3-4f46-aceb-05aac24c545e" providerId="ADAL" clId="{68922303-928D-411F-A7C3-3BB84E857E8F}" dt="2021-02-25T15:57:54.725" v="463"/>
          <ac:grpSpMkLst>
            <pc:docMk/>
            <pc:sldMk cId="1298367991" sldId="479"/>
            <ac:grpSpMk id="18449" creationId="{78D08A37-5F23-4F25-9EA5-0DF0792A24CC}"/>
          </ac:grpSpMkLst>
        </pc:grpChg>
        <pc:grpChg chg="mod">
          <ac:chgData name="Sherif Khattab" userId="c83b1e15-36f3-4f46-aceb-05aac24c545e" providerId="ADAL" clId="{68922303-928D-411F-A7C3-3BB84E857E8F}" dt="2021-02-25T15:57:54.725" v="463"/>
          <ac:grpSpMkLst>
            <pc:docMk/>
            <pc:sldMk cId="1298367991" sldId="479"/>
            <ac:grpSpMk id="18453" creationId="{02766C6C-2C98-4CD8-9B4E-69FEB1C4DA67}"/>
          </ac:grpSpMkLst>
        </pc:grpChg>
        <pc:grpChg chg="mod">
          <ac:chgData name="Sherif Khattab" userId="c83b1e15-36f3-4f46-aceb-05aac24c545e" providerId="ADAL" clId="{68922303-928D-411F-A7C3-3BB84E857E8F}" dt="2021-02-25T15:58:06.260" v="477"/>
          <ac:grpSpMkLst>
            <pc:docMk/>
            <pc:sldMk cId="1298367991" sldId="479"/>
            <ac:grpSpMk id="18467" creationId="{B0748EFE-2E42-4BB1-B9FB-5ADCCA0C1DEF}"/>
          </ac:grpSpMkLst>
        </pc:grpChg>
        <pc:grpChg chg="del mod">
          <ac:chgData name="Sherif Khattab" userId="c83b1e15-36f3-4f46-aceb-05aac24c545e" providerId="ADAL" clId="{68922303-928D-411F-A7C3-3BB84E857E8F}" dt="2021-02-25T15:58:14.379" v="490"/>
          <ac:grpSpMkLst>
            <pc:docMk/>
            <pc:sldMk cId="1298367991" sldId="479"/>
            <ac:grpSpMk id="18471" creationId="{4BB613DF-D616-4D1F-B6B2-9EAD2239FD81}"/>
          </ac:grpSpMkLst>
        </pc:grpChg>
        <pc:grpChg chg="mod">
          <ac:chgData name="Sherif Khattab" userId="c83b1e15-36f3-4f46-aceb-05aac24c545e" providerId="ADAL" clId="{68922303-928D-411F-A7C3-3BB84E857E8F}" dt="2021-02-25T15:58:14.379" v="490"/>
          <ac:grpSpMkLst>
            <pc:docMk/>
            <pc:sldMk cId="1298367991" sldId="479"/>
            <ac:grpSpMk id="18480" creationId="{755B2D74-C153-4778-B82F-B2999E31ED00}"/>
          </ac:grpSpMkLst>
        </pc:grpChg>
        <pc:graphicFrameChg chg="del mod">
          <ac:chgData name="Sherif Khattab" userId="c83b1e15-36f3-4f46-aceb-05aac24c545e" providerId="ADAL" clId="{68922303-928D-411F-A7C3-3BB84E857E8F}" dt="2021-02-25T15:55:38.093" v="404" actId="478"/>
          <ac:graphicFrameMkLst>
            <pc:docMk/>
            <pc:sldMk cId="1298367991" sldId="479"/>
            <ac:graphicFrameMk id="18435" creationId="{E649380A-CE1F-4021-A060-3DE112829840}"/>
          </ac:graphicFrameMkLst>
        </pc:graphicFrame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3" creationId="{6D158377-7B9B-4AD9-92E1-A74211609E5C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" creationId="{13E03E3D-3998-47FB-83A3-54B27A446E85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6" creationId="{A000D121-B146-48A3-88D0-224F6E169328}"/>
          </ac:inkMkLst>
        </pc:inkChg>
        <pc:inkChg chg="add mod topLvl">
          <ac:chgData name="Sherif Khattab" userId="c83b1e15-36f3-4f46-aceb-05aac24c545e" providerId="ADAL" clId="{68922303-928D-411F-A7C3-3BB84E857E8F}" dt="2021-02-25T15:56:38.729" v="408" actId="34122"/>
          <ac:inkMkLst>
            <pc:docMk/>
            <pc:sldMk cId="1298367991" sldId="479"/>
            <ac:inkMk id="35" creationId="{2B59972C-2A8F-4423-BB09-46253C28E4E5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36" creationId="{0C270FDC-B62F-403B-99FE-63A365C60C9A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37" creationId="{331B95B2-734F-412B-86C5-C481E40E940A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38" creationId="{8A81C683-DBC7-4624-80FE-EDF04879A4FC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0" creationId="{075600B7-D8CD-4483-A377-1D8E962D5D10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1" creationId="{568CA73B-963E-4C6D-8487-D1D145FBFA6D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2" creationId="{199B56FD-6CBB-4F9D-A75D-1582A1E03FA6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3" creationId="{B2C0614F-E153-4723-9A71-DE186FB05214}"/>
          </ac:inkMkLst>
        </pc:inkChg>
        <pc:inkChg chg="add del mod topLvl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4" creationId="{BD76B29B-41B4-46C2-87A3-E6BFEBA6ACD3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6" creationId="{F9288241-2527-4843-957B-ECD1D425BA97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7" creationId="{7A4EA537-A6BD-4FF2-BD2F-C8D02EAB7B01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8" creationId="{90D12393-DEB7-4884-91FB-B3BD58F5FBC5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9" creationId="{CD967B39-AE00-4D72-8067-D90884EED30A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0" creationId="{0E29A92B-C51F-4785-AADE-5B0B79FD8BCA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1" creationId="{779D9130-3262-4DEF-B1A4-28DF5DA8A5FE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3" creationId="{92AA2EEB-3CDD-48D1-A043-C7E56747B7BD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4" creationId="{54C9833E-5199-46D3-8284-1A6A1FAF72AF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5" creationId="{832AEE2A-99B4-4FC9-925D-FDA8F64217CA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6" creationId="{02C6D373-8291-42A6-842D-96C21DEE7D2F}"/>
          </ac:inkMkLst>
        </pc:inkChg>
        <pc:inkChg chg="add mod">
          <ac:chgData name="Sherif Khattab" userId="c83b1e15-36f3-4f46-aceb-05aac24c545e" providerId="ADAL" clId="{68922303-928D-411F-A7C3-3BB84E857E8F}" dt="2021-02-25T15:55:05.737" v="394"/>
          <ac:inkMkLst>
            <pc:docMk/>
            <pc:sldMk cId="1298367991" sldId="479"/>
            <ac:inkMk id="58" creationId="{CC81F665-DA3A-4B97-8AEE-F0BEBA86C43C}"/>
          </ac:inkMkLst>
        </pc:inkChg>
        <pc:inkChg chg="add mod">
          <ac:chgData name="Sherif Khattab" userId="c83b1e15-36f3-4f46-aceb-05aac24c545e" providerId="ADAL" clId="{68922303-928D-411F-A7C3-3BB84E857E8F}" dt="2021-02-25T15:55:05.737" v="394"/>
          <ac:inkMkLst>
            <pc:docMk/>
            <pc:sldMk cId="1298367991" sldId="479"/>
            <ac:inkMk id="59" creationId="{777F29CF-DE9D-4273-957E-D3B6AF6230BF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61" creationId="{104CFC78-A710-4FB4-87F3-1AEC300DD153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62" creationId="{C73081E3-B37F-41F7-BC59-CEC4323F1CC2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63" creationId="{3664BB81-4CD2-4348-89CB-18E90890933F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18432" creationId="{7220F253-DE72-48D5-8A7B-DB49F595BB78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18436" creationId="{306384ED-BBEF-4385-9184-EE75C1AC0144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18437" creationId="{6E62B13B-88F5-4A5F-892C-830056750221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18438" creationId="{8D1F1781-33A4-4E90-B594-88AB355F21BF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0" creationId="{575BC59A-A256-4028-8E92-6E6C05B94B3B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1" creationId="{4CAD02D7-143D-46CF-AF8E-A0AFD0A18BB9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2" creationId="{8CB58FCF-C76D-45C2-B370-A86F32E5258D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3" creationId="{59443C6B-27ED-4A70-BA8C-3661E2F2F820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4" creationId="{7C8C0CDD-5FEE-4567-BBD5-97E090E4FC66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5" creationId="{03E86C08-9B59-4EE7-A3C3-4755D66A7B86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7" creationId="{72EBCF5A-647C-471A-95CD-ABB23CD8E638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8" creationId="{6AF62A84-9BD1-461E-AF45-9F7E049CBE86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50" creationId="{273FE0CF-1CC0-404D-88CF-302F00A81F9F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51" creationId="{DCE68424-748D-4AE7-A6EB-F608A523E0C2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52" creationId="{9F1C6A05-4265-410C-AD9A-19A8807C1ABF}"/>
          </ac:inkMkLst>
        </pc:inkChg>
        <pc:inkChg chg="add del">
          <ac:chgData name="Sherif Khattab" userId="c83b1e15-36f3-4f46-aceb-05aac24c545e" providerId="ADAL" clId="{68922303-928D-411F-A7C3-3BB84E857E8F}" dt="2021-02-25T15:57:55.014" v="464" actId="9405"/>
          <ac:inkMkLst>
            <pc:docMk/>
            <pc:sldMk cId="1298367991" sldId="479"/>
            <ac:inkMk id="18454" creationId="{E8E3E202-DB25-40EF-BE73-FADCD755FED4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55" creationId="{0F6974C9-1818-435E-931D-6FD818010EBE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56" creationId="{193D5C91-0611-4108-A85E-08BB1888AD5E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57" creationId="{C9A788CA-57EE-4307-BECE-0FE3B22B4788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58" creationId="{EE27702C-3F76-4FF0-984A-4006C2E5B2BF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59" creationId="{6F29652A-72D2-4E1A-890F-F26A01C7993D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0" creationId="{ABF8B982-FB1F-4754-AD7E-4BC30F3861A1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1" creationId="{0BE2E413-25E2-4CB8-9CA1-42CF8F1F30F6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2" creationId="{AE90A567-A368-42A6-B4B4-0EBB2F329DDA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3" creationId="{4218EBAE-EFC7-43C3-88C9-3C3CDCFE160D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4" creationId="{9E3A5BFE-0852-4D19-94B7-7AC670826CF3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5" creationId="{DB0151E0-B595-46E3-A3A2-979C7F164A51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6" creationId="{B3AE26BA-0681-47B4-9F57-DCBE943AD359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68" creationId="{2664B0AF-A42B-49DA-A110-66A114F8E99F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69" creationId="{6D43DED0-212C-4B27-84C1-3A14AABCB319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0" creationId="{17662319-2B1E-4741-98B2-F705C958F824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2" creationId="{B00CE080-968C-46B9-A76F-D697ADF769CB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3" creationId="{44B0C968-4596-4A44-A74F-CE77FA0B6A62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4" creationId="{B5BB2221-B377-4A1D-8711-0DEC2ADBF412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5" creationId="{67AA70A7-C34E-4BBC-9CE4-7A1F59230D83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6" creationId="{685F3C27-513D-4757-8A59-41018064445A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7" creationId="{5F9474BF-FDF8-4C5A-9BA1-2CD668ABF643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8" creationId="{A6281505-FA1F-4514-9147-C09673F2F5D6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9" creationId="{DA492B8C-ADF4-461F-AC24-C6962A6E03E8}"/>
          </ac:inkMkLst>
        </pc:inkChg>
        <pc:cxnChg chg="add del mod">
          <ac:chgData name="Sherif Khattab" userId="c83b1e15-36f3-4f46-aceb-05aac24c545e" providerId="ADAL" clId="{68922303-928D-411F-A7C3-3BB84E857E8F}" dt="2021-02-25T15:56:40.759" v="409" actId="34122"/>
          <ac:cxnSpMkLst>
            <pc:docMk/>
            <pc:sldMk cId="1298367991" sldId="479"/>
            <ac:cxnSpMk id="141" creationId="{D22756FE-B8DE-46F6-B722-8EC13253C9E5}"/>
          </ac:cxnSpMkLst>
        </pc:cxnChg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3535438083" sldId="481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2057102088" sldId="482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2447634280" sldId="483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153139649" sldId="484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3525073586" sldId="485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3383821824" sldId="486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1452566324" sldId="487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944056640" sldId="488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3287903914" sldId="489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798407738" sldId="490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756847625" sldId="491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2724765287" sldId="492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4152191741" sldId="493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3631551235" sldId="494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2502517520" sldId="495"/>
        </pc:sldMkLst>
      </pc:sldChg>
      <pc:sldChg chg="addSp delSp modSp add mod">
        <pc:chgData name="Sherif Khattab" userId="c83b1e15-36f3-4f46-aceb-05aac24c545e" providerId="ADAL" clId="{68922303-928D-411F-A7C3-3BB84E857E8F}" dt="2021-02-25T15:34:19.728" v="85"/>
        <pc:sldMkLst>
          <pc:docMk/>
          <pc:sldMk cId="2987249071" sldId="523"/>
        </pc:sldMkLst>
        <pc:grpChg chg="mod">
          <ac:chgData name="Sherif Khattab" userId="c83b1e15-36f3-4f46-aceb-05aac24c545e" providerId="ADAL" clId="{68922303-928D-411F-A7C3-3BB84E857E8F}" dt="2021-02-25T15:29:15.413" v="9" actId="1076"/>
          <ac:grpSpMkLst>
            <pc:docMk/>
            <pc:sldMk cId="2987249071" sldId="523"/>
            <ac:grpSpMk id="8" creationId="{FD2C3776-ED61-4F82-A7E4-1CD1A4DD5B67}"/>
          </ac:grpSpMkLst>
        </pc:grpChg>
        <pc:grpChg chg="del mod">
          <ac:chgData name="Sherif Khattab" userId="c83b1e15-36f3-4f46-aceb-05aac24c545e" providerId="ADAL" clId="{68922303-928D-411F-A7C3-3BB84E857E8F}" dt="2021-02-25T15:33:43.624" v="71" actId="478"/>
          <ac:grpSpMkLst>
            <pc:docMk/>
            <pc:sldMk cId="2987249071" sldId="523"/>
            <ac:grpSpMk id="14" creationId="{9D8C65BA-CCAB-4BFA-927D-670441551D9F}"/>
          </ac:grpSpMkLst>
        </pc:grpChg>
        <pc:grpChg chg="add mod">
          <ac:chgData name="Sherif Khattab" userId="c83b1e15-36f3-4f46-aceb-05aac24c545e" providerId="ADAL" clId="{68922303-928D-411F-A7C3-3BB84E857E8F}" dt="2021-02-25T15:34:19.728" v="85"/>
          <ac:grpSpMkLst>
            <pc:docMk/>
            <pc:sldMk cId="2987249071" sldId="523"/>
            <ac:grpSpMk id="25" creationId="{89A2C382-DDE8-4979-9371-F31E1E37EA2F}"/>
          </ac:grpSpMkLst>
        </pc:grpChg>
        <pc:graphicFrameChg chg="modGraphic">
          <ac:chgData name="Sherif Khattab" userId="c83b1e15-36f3-4f46-aceb-05aac24c545e" providerId="ADAL" clId="{68922303-928D-411F-A7C3-3BB84E857E8F}" dt="2021-02-25T15:31:24.385" v="39" actId="404"/>
          <ac:graphicFrameMkLst>
            <pc:docMk/>
            <pc:sldMk cId="2987249071" sldId="523"/>
            <ac:graphicFrameMk id="46128" creationId="{CC3071AF-5E82-4566-8B84-9DBAED71D174}"/>
          </ac:graphicFrameMkLst>
        </pc:graphicFrameChg>
        <pc:inkChg chg="add">
          <ac:chgData name="Sherif Khattab" userId="c83b1e15-36f3-4f46-aceb-05aac24c545e" providerId="ADAL" clId="{68922303-928D-411F-A7C3-3BB84E857E8F}" dt="2021-02-25T15:29:03.278" v="8" actId="9405"/>
          <ac:inkMkLst>
            <pc:docMk/>
            <pc:sldMk cId="2987249071" sldId="523"/>
            <ac:inkMk id="9" creationId="{32CA201C-CD8F-4135-9A04-D98D9C59B51E}"/>
          </ac:inkMkLst>
        </pc:inkChg>
        <pc:inkChg chg="add">
          <ac:chgData name="Sherif Khattab" userId="c83b1e15-36f3-4f46-aceb-05aac24c545e" providerId="ADAL" clId="{68922303-928D-411F-A7C3-3BB84E857E8F}" dt="2021-02-25T15:30:38.561" v="30" actId="9405"/>
          <ac:inkMkLst>
            <pc:docMk/>
            <pc:sldMk cId="2987249071" sldId="523"/>
            <ac:inkMk id="10" creationId="{30A16CE9-0F5C-4FA3-91B1-451828870270}"/>
          </ac:inkMkLst>
        </pc:inkChg>
        <pc:inkChg chg="add mod">
          <ac:chgData name="Sherif Khattab" userId="c83b1e15-36f3-4f46-aceb-05aac24c545e" providerId="ADAL" clId="{68922303-928D-411F-A7C3-3BB84E857E8F}" dt="2021-02-25T15:33:05.613" v="56"/>
          <ac:inkMkLst>
            <pc:docMk/>
            <pc:sldMk cId="2987249071" sldId="523"/>
            <ac:inkMk id="11" creationId="{12BFA0B0-D5A0-48E6-91FB-E576D565737B}"/>
          </ac:inkMkLst>
        </pc:inkChg>
        <pc:inkChg chg="add mod">
          <ac:chgData name="Sherif Khattab" userId="c83b1e15-36f3-4f46-aceb-05aac24c545e" providerId="ADAL" clId="{68922303-928D-411F-A7C3-3BB84E857E8F}" dt="2021-02-25T15:33:05.613" v="56"/>
          <ac:inkMkLst>
            <pc:docMk/>
            <pc:sldMk cId="2987249071" sldId="523"/>
            <ac:inkMk id="12" creationId="{98631044-16FF-43B6-A3BE-76C07DC59EAC}"/>
          </ac:inkMkLst>
        </pc:inkChg>
        <pc:inkChg chg="add mod">
          <ac:chgData name="Sherif Khattab" userId="c83b1e15-36f3-4f46-aceb-05aac24c545e" providerId="ADAL" clId="{68922303-928D-411F-A7C3-3BB84E857E8F}" dt="2021-02-25T15:33:05.613" v="56"/>
          <ac:inkMkLst>
            <pc:docMk/>
            <pc:sldMk cId="2987249071" sldId="523"/>
            <ac:inkMk id="13" creationId="{A8E01F24-CCCE-4057-BAF6-63C7E857480F}"/>
          </ac:inkMkLst>
        </pc:inkChg>
        <pc:inkChg chg="mod">
          <ac:chgData name="Sherif Khattab" userId="c83b1e15-36f3-4f46-aceb-05aac24c545e" providerId="ADAL" clId="{68922303-928D-411F-A7C3-3BB84E857E8F}" dt="2021-02-25T15:34:19.728" v="85"/>
          <ac:inkMkLst>
            <pc:docMk/>
            <pc:sldMk cId="2987249071" sldId="523"/>
            <ac:inkMk id="26" creationId="{4E63D1DC-9E63-426E-AA8D-DE1DED1449D8}"/>
          </ac:inkMkLst>
        </pc:inkChg>
        <pc:inkChg chg="mod">
          <ac:chgData name="Sherif Khattab" userId="c83b1e15-36f3-4f46-aceb-05aac24c545e" providerId="ADAL" clId="{68922303-928D-411F-A7C3-3BB84E857E8F}" dt="2021-02-25T15:34:19.728" v="85"/>
          <ac:inkMkLst>
            <pc:docMk/>
            <pc:sldMk cId="2987249071" sldId="523"/>
            <ac:inkMk id="27" creationId="{DCD879A5-2FCA-4AAF-80B1-21208679495E}"/>
          </ac:inkMkLst>
        </pc:inkChg>
        <pc:inkChg chg="mod">
          <ac:chgData name="Sherif Khattab" userId="c83b1e15-36f3-4f46-aceb-05aac24c545e" providerId="ADAL" clId="{68922303-928D-411F-A7C3-3BB84E857E8F}" dt="2021-02-25T15:34:19.728" v="85"/>
          <ac:inkMkLst>
            <pc:docMk/>
            <pc:sldMk cId="2987249071" sldId="523"/>
            <ac:inkMk id="28" creationId="{EAE8D645-089F-40F7-B206-2847DB97963E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4:18.153" v="84"/>
        <pc:sldMkLst>
          <pc:docMk/>
          <pc:sldMk cId="1810255753" sldId="524"/>
        </pc:sldMkLst>
        <pc:grpChg chg="add del mod">
          <ac:chgData name="Sherif Khattab" userId="c83b1e15-36f3-4f46-aceb-05aac24c545e" providerId="ADAL" clId="{68922303-928D-411F-A7C3-3BB84E857E8F}" dt="2021-02-25T15:33:49.112" v="72" actId="478"/>
          <ac:grpSpMkLst>
            <pc:docMk/>
            <pc:sldMk cId="1810255753" sldId="524"/>
            <ac:grpSpMk id="21" creationId="{67442B0B-3955-42E6-A396-4BAABDDC78C4}"/>
          </ac:grpSpMkLst>
        </pc:grpChg>
        <pc:grpChg chg="add mod">
          <ac:chgData name="Sherif Khattab" userId="c83b1e15-36f3-4f46-aceb-05aac24c545e" providerId="ADAL" clId="{68922303-928D-411F-A7C3-3BB84E857E8F}" dt="2021-02-25T15:34:18.153" v="84"/>
          <ac:grpSpMkLst>
            <pc:docMk/>
            <pc:sldMk cId="1810255753" sldId="524"/>
            <ac:grpSpMk id="25" creationId="{4ABA285F-8960-41BF-A56B-4C16BF7D0C2C}"/>
          </ac:grpSpMkLst>
        </pc:grpChg>
        <pc:graphicFrameChg chg="mod modGraphic">
          <ac:chgData name="Sherif Khattab" userId="c83b1e15-36f3-4f46-aceb-05aac24c545e" providerId="ADAL" clId="{68922303-928D-411F-A7C3-3BB84E857E8F}" dt="2021-02-25T15:31:34.305" v="41"/>
          <ac:graphicFrameMkLst>
            <pc:docMk/>
            <pc:sldMk cId="1810255753" sldId="524"/>
            <ac:graphicFrameMk id="46128" creationId="{CC3071AF-5E82-4566-8B84-9DBAED71D174}"/>
          </ac:graphicFrameMkLst>
        </pc:graphicFrameChg>
        <pc:inkChg chg="add">
          <ac:chgData name="Sherif Khattab" userId="c83b1e15-36f3-4f46-aceb-05aac24c545e" providerId="ADAL" clId="{68922303-928D-411F-A7C3-3BB84E857E8F}" dt="2021-02-25T15:31:06.429" v="31" actId="9405"/>
          <ac:inkMkLst>
            <pc:docMk/>
            <pc:sldMk cId="1810255753" sldId="524"/>
            <ac:inkMk id="10" creationId="{40B19F6C-F73C-4460-9363-8D9355340790}"/>
          </ac:inkMkLst>
        </pc:inkChg>
        <pc:inkChg chg="mod">
          <ac:chgData name="Sherif Khattab" userId="c83b1e15-36f3-4f46-aceb-05aac24c545e" providerId="ADAL" clId="{68922303-928D-411F-A7C3-3BB84E857E8F}" dt="2021-02-25T15:33:13.874" v="59"/>
          <ac:inkMkLst>
            <pc:docMk/>
            <pc:sldMk cId="1810255753" sldId="524"/>
            <ac:inkMk id="22" creationId="{7A439D6E-755A-4F82-BB80-9610EAC8E0CA}"/>
          </ac:inkMkLst>
        </pc:inkChg>
        <pc:inkChg chg="mod">
          <ac:chgData name="Sherif Khattab" userId="c83b1e15-36f3-4f46-aceb-05aac24c545e" providerId="ADAL" clId="{68922303-928D-411F-A7C3-3BB84E857E8F}" dt="2021-02-25T15:33:13.874" v="59"/>
          <ac:inkMkLst>
            <pc:docMk/>
            <pc:sldMk cId="1810255753" sldId="524"/>
            <ac:inkMk id="23" creationId="{178839B5-CB34-4F9F-A979-911C94F8BE7D}"/>
          </ac:inkMkLst>
        </pc:inkChg>
        <pc:inkChg chg="mod">
          <ac:chgData name="Sherif Khattab" userId="c83b1e15-36f3-4f46-aceb-05aac24c545e" providerId="ADAL" clId="{68922303-928D-411F-A7C3-3BB84E857E8F}" dt="2021-02-25T15:33:13.874" v="59"/>
          <ac:inkMkLst>
            <pc:docMk/>
            <pc:sldMk cId="1810255753" sldId="524"/>
            <ac:inkMk id="24" creationId="{9BEFEA33-7F16-4E25-A550-EB450776C1E4}"/>
          </ac:inkMkLst>
        </pc:inkChg>
        <pc:inkChg chg="mod">
          <ac:chgData name="Sherif Khattab" userId="c83b1e15-36f3-4f46-aceb-05aac24c545e" providerId="ADAL" clId="{68922303-928D-411F-A7C3-3BB84E857E8F}" dt="2021-02-25T15:34:18.153" v="84"/>
          <ac:inkMkLst>
            <pc:docMk/>
            <pc:sldMk cId="1810255753" sldId="524"/>
            <ac:inkMk id="26" creationId="{8C344F7A-7ABF-4E21-BCE5-C99CF6F1C8A4}"/>
          </ac:inkMkLst>
        </pc:inkChg>
        <pc:inkChg chg="mod">
          <ac:chgData name="Sherif Khattab" userId="c83b1e15-36f3-4f46-aceb-05aac24c545e" providerId="ADAL" clId="{68922303-928D-411F-A7C3-3BB84E857E8F}" dt="2021-02-25T15:34:18.153" v="84"/>
          <ac:inkMkLst>
            <pc:docMk/>
            <pc:sldMk cId="1810255753" sldId="524"/>
            <ac:inkMk id="27" creationId="{4C24BD71-CD28-4CF3-8E20-D7A2882D857C}"/>
          </ac:inkMkLst>
        </pc:inkChg>
        <pc:inkChg chg="mod">
          <ac:chgData name="Sherif Khattab" userId="c83b1e15-36f3-4f46-aceb-05aac24c545e" providerId="ADAL" clId="{68922303-928D-411F-A7C3-3BB84E857E8F}" dt="2021-02-25T15:34:18.153" v="84"/>
          <ac:inkMkLst>
            <pc:docMk/>
            <pc:sldMk cId="1810255753" sldId="524"/>
            <ac:inkMk id="28" creationId="{38A4DDD9-B8AC-4930-8FED-67E24A25EF97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4:16.581" v="83"/>
        <pc:sldMkLst>
          <pc:docMk/>
          <pc:sldMk cId="1613586742" sldId="525"/>
        </pc:sldMkLst>
        <pc:grpChg chg="mod">
          <ac:chgData name="Sherif Khattab" userId="c83b1e15-36f3-4f46-aceb-05aac24c545e" providerId="ADAL" clId="{68922303-928D-411F-A7C3-3BB84E857E8F}" dt="2021-02-25T15:29:49.257" v="18" actId="1076"/>
          <ac:grpSpMkLst>
            <pc:docMk/>
            <pc:sldMk cId="1613586742" sldId="525"/>
            <ac:grpSpMk id="8" creationId="{FD2C3776-ED61-4F82-A7E4-1CD1A4DD5B67}"/>
          </ac:grpSpMkLst>
        </pc:grpChg>
        <pc:grpChg chg="add del mod">
          <ac:chgData name="Sherif Khattab" userId="c83b1e15-36f3-4f46-aceb-05aac24c545e" providerId="ADAL" clId="{68922303-928D-411F-A7C3-3BB84E857E8F}" dt="2021-02-25T15:33:51.494" v="73" actId="478"/>
          <ac:grpSpMkLst>
            <pc:docMk/>
            <pc:sldMk cId="1613586742" sldId="525"/>
            <ac:grpSpMk id="20" creationId="{29E83F95-FADA-46DA-9E0A-F2F58EA14C39}"/>
          </ac:grpSpMkLst>
        </pc:grpChg>
        <pc:grpChg chg="add mod">
          <ac:chgData name="Sherif Khattab" userId="c83b1e15-36f3-4f46-aceb-05aac24c545e" providerId="ADAL" clId="{68922303-928D-411F-A7C3-3BB84E857E8F}" dt="2021-02-25T15:34:16.581" v="83"/>
          <ac:grpSpMkLst>
            <pc:docMk/>
            <pc:sldMk cId="1613586742" sldId="525"/>
            <ac:grpSpMk id="24" creationId="{489B8F4D-A971-4AC9-B6EF-A5C551617145}"/>
          </ac:grpSpMkLst>
        </pc:grpChg>
        <pc:graphicFrameChg chg="mod">
          <ac:chgData name="Sherif Khattab" userId="c83b1e15-36f3-4f46-aceb-05aac24c545e" providerId="ADAL" clId="{68922303-928D-411F-A7C3-3BB84E857E8F}" dt="2021-02-25T15:31:40.347" v="43"/>
          <ac:graphicFrameMkLst>
            <pc:docMk/>
            <pc:sldMk cId="1613586742" sldId="525"/>
            <ac:graphicFrameMk id="46128" creationId="{CC3071AF-5E82-4566-8B84-9DBAED71D174}"/>
          </ac:graphicFrameMkLst>
        </pc:graphicFrameChg>
        <pc:inkChg chg="mod">
          <ac:chgData name="Sherif Khattab" userId="c83b1e15-36f3-4f46-aceb-05aac24c545e" providerId="ADAL" clId="{68922303-928D-411F-A7C3-3BB84E857E8F}" dt="2021-02-25T15:33:15.612" v="60"/>
          <ac:inkMkLst>
            <pc:docMk/>
            <pc:sldMk cId="1613586742" sldId="525"/>
            <ac:inkMk id="21" creationId="{515A8D86-A84F-469F-866E-094EB73D098F}"/>
          </ac:inkMkLst>
        </pc:inkChg>
        <pc:inkChg chg="mod">
          <ac:chgData name="Sherif Khattab" userId="c83b1e15-36f3-4f46-aceb-05aac24c545e" providerId="ADAL" clId="{68922303-928D-411F-A7C3-3BB84E857E8F}" dt="2021-02-25T15:33:15.612" v="60"/>
          <ac:inkMkLst>
            <pc:docMk/>
            <pc:sldMk cId="1613586742" sldId="525"/>
            <ac:inkMk id="22" creationId="{423DABC6-65AC-4100-8B6D-F9BD0F1B7495}"/>
          </ac:inkMkLst>
        </pc:inkChg>
        <pc:inkChg chg="mod">
          <ac:chgData name="Sherif Khattab" userId="c83b1e15-36f3-4f46-aceb-05aac24c545e" providerId="ADAL" clId="{68922303-928D-411F-A7C3-3BB84E857E8F}" dt="2021-02-25T15:33:15.612" v="60"/>
          <ac:inkMkLst>
            <pc:docMk/>
            <pc:sldMk cId="1613586742" sldId="525"/>
            <ac:inkMk id="23" creationId="{541FE2EA-0860-49F5-B912-A26A433C7BF0}"/>
          </ac:inkMkLst>
        </pc:inkChg>
        <pc:inkChg chg="mod">
          <ac:chgData name="Sherif Khattab" userId="c83b1e15-36f3-4f46-aceb-05aac24c545e" providerId="ADAL" clId="{68922303-928D-411F-A7C3-3BB84E857E8F}" dt="2021-02-25T15:34:16.581" v="83"/>
          <ac:inkMkLst>
            <pc:docMk/>
            <pc:sldMk cId="1613586742" sldId="525"/>
            <ac:inkMk id="25" creationId="{24CED470-DC83-4705-BBE5-EBFD77021D67}"/>
          </ac:inkMkLst>
        </pc:inkChg>
        <pc:inkChg chg="mod">
          <ac:chgData name="Sherif Khattab" userId="c83b1e15-36f3-4f46-aceb-05aac24c545e" providerId="ADAL" clId="{68922303-928D-411F-A7C3-3BB84E857E8F}" dt="2021-02-25T15:34:16.581" v="83"/>
          <ac:inkMkLst>
            <pc:docMk/>
            <pc:sldMk cId="1613586742" sldId="525"/>
            <ac:inkMk id="26" creationId="{96D046AA-1700-46B1-8312-DFD772301AEF}"/>
          </ac:inkMkLst>
        </pc:inkChg>
        <pc:inkChg chg="mod">
          <ac:chgData name="Sherif Khattab" userId="c83b1e15-36f3-4f46-aceb-05aac24c545e" providerId="ADAL" clId="{68922303-928D-411F-A7C3-3BB84E857E8F}" dt="2021-02-25T15:34:16.581" v="83"/>
          <ac:inkMkLst>
            <pc:docMk/>
            <pc:sldMk cId="1613586742" sldId="525"/>
            <ac:inkMk id="27" creationId="{BB84EB2C-8438-43B7-9F18-F5023780B5D2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4:14.848" v="82"/>
        <pc:sldMkLst>
          <pc:docMk/>
          <pc:sldMk cId="1883276906" sldId="526"/>
        </pc:sldMkLst>
        <pc:grpChg chg="mod">
          <ac:chgData name="Sherif Khattab" userId="c83b1e15-36f3-4f46-aceb-05aac24c545e" providerId="ADAL" clId="{68922303-928D-411F-A7C3-3BB84E857E8F}" dt="2021-02-25T15:32:15.622" v="47" actId="1076"/>
          <ac:grpSpMkLst>
            <pc:docMk/>
            <pc:sldMk cId="1883276906" sldId="526"/>
            <ac:grpSpMk id="5" creationId="{07EE03A1-8A90-4B73-A932-362DDC4DAE68}"/>
          </ac:grpSpMkLst>
        </pc:grpChg>
        <pc:grpChg chg="mod">
          <ac:chgData name="Sherif Khattab" userId="c83b1e15-36f3-4f46-aceb-05aac24c545e" providerId="ADAL" clId="{68922303-928D-411F-A7C3-3BB84E857E8F}" dt="2021-02-25T15:32:09.387" v="46" actId="1076"/>
          <ac:grpSpMkLst>
            <pc:docMk/>
            <pc:sldMk cId="1883276906" sldId="526"/>
            <ac:grpSpMk id="8" creationId="{FD2C3776-ED61-4F82-A7E4-1CD1A4DD5B67}"/>
          </ac:grpSpMkLst>
        </pc:grpChg>
        <pc:grpChg chg="add del mod">
          <ac:chgData name="Sherif Khattab" userId="c83b1e15-36f3-4f46-aceb-05aac24c545e" providerId="ADAL" clId="{68922303-928D-411F-A7C3-3BB84E857E8F}" dt="2021-02-25T15:33:54.130" v="74" actId="478"/>
          <ac:grpSpMkLst>
            <pc:docMk/>
            <pc:sldMk cId="1883276906" sldId="526"/>
            <ac:grpSpMk id="20" creationId="{58A023F6-A0E6-4E6D-AE80-C65134382A15}"/>
          </ac:grpSpMkLst>
        </pc:grpChg>
        <pc:grpChg chg="add mod">
          <ac:chgData name="Sherif Khattab" userId="c83b1e15-36f3-4f46-aceb-05aac24c545e" providerId="ADAL" clId="{68922303-928D-411F-A7C3-3BB84E857E8F}" dt="2021-02-25T15:34:14.848" v="82"/>
          <ac:grpSpMkLst>
            <pc:docMk/>
            <pc:sldMk cId="1883276906" sldId="526"/>
            <ac:grpSpMk id="24" creationId="{04C9EF9F-7D9B-4062-B47B-A74A7B936CE9}"/>
          </ac:grpSpMkLst>
        </pc:grpChg>
        <pc:graphicFrameChg chg="mod">
          <ac:chgData name="Sherif Khattab" userId="c83b1e15-36f3-4f46-aceb-05aac24c545e" providerId="ADAL" clId="{68922303-928D-411F-A7C3-3BB84E857E8F}" dt="2021-02-25T15:31:46.104" v="45"/>
          <ac:graphicFrameMkLst>
            <pc:docMk/>
            <pc:sldMk cId="1883276906" sldId="526"/>
            <ac:graphicFrameMk id="46128" creationId="{CC3071AF-5E82-4566-8B84-9DBAED71D174}"/>
          </ac:graphicFrameMkLst>
        </pc:graphicFrameChg>
        <pc:inkChg chg="mod">
          <ac:chgData name="Sherif Khattab" userId="c83b1e15-36f3-4f46-aceb-05aac24c545e" providerId="ADAL" clId="{68922303-928D-411F-A7C3-3BB84E857E8F}" dt="2021-02-25T15:33:16.894" v="61"/>
          <ac:inkMkLst>
            <pc:docMk/>
            <pc:sldMk cId="1883276906" sldId="526"/>
            <ac:inkMk id="21" creationId="{77FE3DB1-9F4D-4F26-9882-6C6E04C3F948}"/>
          </ac:inkMkLst>
        </pc:inkChg>
        <pc:inkChg chg="mod">
          <ac:chgData name="Sherif Khattab" userId="c83b1e15-36f3-4f46-aceb-05aac24c545e" providerId="ADAL" clId="{68922303-928D-411F-A7C3-3BB84E857E8F}" dt="2021-02-25T15:33:16.894" v="61"/>
          <ac:inkMkLst>
            <pc:docMk/>
            <pc:sldMk cId="1883276906" sldId="526"/>
            <ac:inkMk id="22" creationId="{3D3AF6BD-F255-4EE8-9788-0DB512EE0020}"/>
          </ac:inkMkLst>
        </pc:inkChg>
        <pc:inkChg chg="mod">
          <ac:chgData name="Sherif Khattab" userId="c83b1e15-36f3-4f46-aceb-05aac24c545e" providerId="ADAL" clId="{68922303-928D-411F-A7C3-3BB84E857E8F}" dt="2021-02-25T15:33:16.894" v="61"/>
          <ac:inkMkLst>
            <pc:docMk/>
            <pc:sldMk cId="1883276906" sldId="526"/>
            <ac:inkMk id="23" creationId="{694CC1EF-1049-4F73-B6DB-FB0EE7DEAE06}"/>
          </ac:inkMkLst>
        </pc:inkChg>
        <pc:inkChg chg="mod">
          <ac:chgData name="Sherif Khattab" userId="c83b1e15-36f3-4f46-aceb-05aac24c545e" providerId="ADAL" clId="{68922303-928D-411F-A7C3-3BB84E857E8F}" dt="2021-02-25T15:34:14.848" v="82"/>
          <ac:inkMkLst>
            <pc:docMk/>
            <pc:sldMk cId="1883276906" sldId="526"/>
            <ac:inkMk id="25" creationId="{5A70E83D-56D3-48BC-9DA5-65F365CB343A}"/>
          </ac:inkMkLst>
        </pc:inkChg>
        <pc:inkChg chg="mod">
          <ac:chgData name="Sherif Khattab" userId="c83b1e15-36f3-4f46-aceb-05aac24c545e" providerId="ADAL" clId="{68922303-928D-411F-A7C3-3BB84E857E8F}" dt="2021-02-25T15:34:14.848" v="82"/>
          <ac:inkMkLst>
            <pc:docMk/>
            <pc:sldMk cId="1883276906" sldId="526"/>
            <ac:inkMk id="26" creationId="{D120F32B-983D-4830-AC0B-C1C3D662C164}"/>
          </ac:inkMkLst>
        </pc:inkChg>
        <pc:inkChg chg="mod">
          <ac:chgData name="Sherif Khattab" userId="c83b1e15-36f3-4f46-aceb-05aac24c545e" providerId="ADAL" clId="{68922303-928D-411F-A7C3-3BB84E857E8F}" dt="2021-02-25T15:34:14.848" v="82"/>
          <ac:inkMkLst>
            <pc:docMk/>
            <pc:sldMk cId="1883276906" sldId="526"/>
            <ac:inkMk id="27" creationId="{1A1E20DD-46B9-4F79-9CDE-E864A6761CF7}"/>
          </ac:inkMkLst>
        </pc:inkChg>
      </pc:sldChg>
      <pc:sldChg chg="addSp modSp add mod">
        <pc:chgData name="Sherif Khattab" userId="c83b1e15-36f3-4f46-aceb-05aac24c545e" providerId="ADAL" clId="{68922303-928D-411F-A7C3-3BB84E857E8F}" dt="2021-02-25T15:34:22.555" v="86"/>
        <pc:sldMkLst>
          <pc:docMk/>
          <pc:sldMk cId="725852215" sldId="527"/>
        </pc:sldMkLst>
        <pc:grpChg chg="add mod">
          <ac:chgData name="Sherif Khattab" userId="c83b1e15-36f3-4f46-aceb-05aac24c545e" providerId="ADAL" clId="{68922303-928D-411F-A7C3-3BB84E857E8F}" dt="2021-02-25T15:34:22.555" v="86"/>
          <ac:grpSpMkLst>
            <pc:docMk/>
            <pc:sldMk cId="725852215" sldId="527"/>
            <ac:grpSpMk id="20" creationId="{BE4A55BC-29E1-4DBF-A2B5-D0922C0878EF}"/>
          </ac:grpSpMkLst>
        </pc:grpChg>
        <pc:graphicFrameChg chg="mod modGraphic">
          <ac:chgData name="Sherif Khattab" userId="c83b1e15-36f3-4f46-aceb-05aac24c545e" providerId="ADAL" clId="{68922303-928D-411F-A7C3-3BB84E857E8F}" dt="2021-02-25T15:30:24.460" v="28" actId="14100"/>
          <ac:graphicFrameMkLst>
            <pc:docMk/>
            <pc:sldMk cId="725852215" sldId="527"/>
            <ac:graphicFrameMk id="46128" creationId="{CC3071AF-5E82-4566-8B84-9DBAED71D174}"/>
          </ac:graphicFrameMkLst>
        </pc:graphicFrameChg>
        <pc:inkChg chg="add">
          <ac:chgData name="Sherif Khattab" userId="c83b1e15-36f3-4f46-aceb-05aac24c545e" providerId="ADAL" clId="{68922303-928D-411F-A7C3-3BB84E857E8F}" dt="2021-02-25T15:30:31.854" v="29" actId="9405"/>
          <ac:inkMkLst>
            <pc:docMk/>
            <pc:sldMk cId="725852215" sldId="527"/>
            <ac:inkMk id="9" creationId="{18C9A629-B79B-4AE8-B4EF-F243FFC0A254}"/>
          </ac:inkMkLst>
        </pc:inkChg>
        <pc:inkChg chg="mod">
          <ac:chgData name="Sherif Khattab" userId="c83b1e15-36f3-4f46-aceb-05aac24c545e" providerId="ADAL" clId="{68922303-928D-411F-A7C3-3BB84E857E8F}" dt="2021-02-25T15:34:22.555" v="86"/>
          <ac:inkMkLst>
            <pc:docMk/>
            <pc:sldMk cId="725852215" sldId="527"/>
            <ac:inkMk id="21" creationId="{BDB481F9-1233-4961-9298-2BA18315E469}"/>
          </ac:inkMkLst>
        </pc:inkChg>
        <pc:inkChg chg="mod">
          <ac:chgData name="Sherif Khattab" userId="c83b1e15-36f3-4f46-aceb-05aac24c545e" providerId="ADAL" clId="{68922303-928D-411F-A7C3-3BB84E857E8F}" dt="2021-02-25T15:34:22.555" v="86"/>
          <ac:inkMkLst>
            <pc:docMk/>
            <pc:sldMk cId="725852215" sldId="527"/>
            <ac:inkMk id="22" creationId="{5B25E5E3-4315-430A-B075-C4730AF435F1}"/>
          </ac:inkMkLst>
        </pc:inkChg>
        <pc:inkChg chg="mod">
          <ac:chgData name="Sherif Khattab" userId="c83b1e15-36f3-4f46-aceb-05aac24c545e" providerId="ADAL" clId="{68922303-928D-411F-A7C3-3BB84E857E8F}" dt="2021-02-25T15:34:22.555" v="86"/>
          <ac:inkMkLst>
            <pc:docMk/>
            <pc:sldMk cId="725852215" sldId="527"/>
            <ac:inkMk id="23" creationId="{E0B4384F-42BD-4E09-87D0-FC1D618F58DB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4:40.227" v="90"/>
        <pc:sldMkLst>
          <pc:docMk/>
          <pc:sldMk cId="2733511410" sldId="528"/>
        </pc:sldMkLst>
        <pc:grpChg chg="add del mod">
          <ac:chgData name="Sherif Khattab" userId="c83b1e15-36f3-4f46-aceb-05aac24c545e" providerId="ADAL" clId="{68922303-928D-411F-A7C3-3BB84E857E8F}" dt="2021-02-25T15:33:56.372" v="75" actId="478"/>
          <ac:grpSpMkLst>
            <pc:docMk/>
            <pc:sldMk cId="2733511410" sldId="528"/>
            <ac:grpSpMk id="22" creationId="{07197F5D-2AEE-4C22-86BB-DE79EB38B9A6}"/>
          </ac:grpSpMkLst>
        </pc:grpChg>
        <pc:grpChg chg="add mod">
          <ac:chgData name="Sherif Khattab" userId="c83b1e15-36f3-4f46-aceb-05aac24c545e" providerId="ADAL" clId="{68922303-928D-411F-A7C3-3BB84E857E8F}" dt="2021-02-25T15:34:13.239" v="81"/>
          <ac:grpSpMkLst>
            <pc:docMk/>
            <pc:sldMk cId="2733511410" sldId="528"/>
            <ac:grpSpMk id="26" creationId="{2C497391-EE2C-445E-BE41-DF000C073817}"/>
          </ac:grpSpMkLst>
        </pc:grpChg>
        <pc:grpChg chg="add mod">
          <ac:chgData name="Sherif Khattab" userId="c83b1e15-36f3-4f46-aceb-05aac24c545e" providerId="ADAL" clId="{68922303-928D-411F-A7C3-3BB84E857E8F}" dt="2021-02-25T15:34:40.227" v="90"/>
          <ac:grpSpMkLst>
            <pc:docMk/>
            <pc:sldMk cId="2733511410" sldId="528"/>
            <ac:grpSpMk id="30" creationId="{F5E86DA5-0912-4F72-AB6B-95DC9FA0CF23}"/>
          </ac:grpSpMkLst>
        </pc:grpChg>
        <pc:inkChg chg="add">
          <ac:chgData name="Sherif Khattab" userId="c83b1e15-36f3-4f46-aceb-05aac24c545e" providerId="ADAL" clId="{68922303-928D-411F-A7C3-3BB84E857E8F}" dt="2021-02-25T15:32:26.841" v="49" actId="9405"/>
          <ac:inkMkLst>
            <pc:docMk/>
            <pc:sldMk cId="2733511410" sldId="528"/>
            <ac:inkMk id="10" creationId="{CC4879D0-E4EF-43C2-8CE5-54B975817308}"/>
          </ac:inkMkLst>
        </pc:inkChg>
        <pc:inkChg chg="add">
          <ac:chgData name="Sherif Khattab" userId="c83b1e15-36f3-4f46-aceb-05aac24c545e" providerId="ADAL" clId="{68922303-928D-411F-A7C3-3BB84E857E8F}" dt="2021-02-25T15:32:28.992" v="50" actId="9405"/>
          <ac:inkMkLst>
            <pc:docMk/>
            <pc:sldMk cId="2733511410" sldId="528"/>
            <ac:inkMk id="11" creationId="{3E138234-CED9-453A-925F-2A290BA38180}"/>
          </ac:inkMkLst>
        </pc:inkChg>
        <pc:inkChg chg="mod">
          <ac:chgData name="Sherif Khattab" userId="c83b1e15-36f3-4f46-aceb-05aac24c545e" providerId="ADAL" clId="{68922303-928D-411F-A7C3-3BB84E857E8F}" dt="2021-02-25T15:33:18.831" v="62"/>
          <ac:inkMkLst>
            <pc:docMk/>
            <pc:sldMk cId="2733511410" sldId="528"/>
            <ac:inkMk id="23" creationId="{F5DFA5A9-217A-44F3-A55E-B10CA0A681B8}"/>
          </ac:inkMkLst>
        </pc:inkChg>
        <pc:inkChg chg="mod">
          <ac:chgData name="Sherif Khattab" userId="c83b1e15-36f3-4f46-aceb-05aac24c545e" providerId="ADAL" clId="{68922303-928D-411F-A7C3-3BB84E857E8F}" dt="2021-02-25T15:33:18.831" v="62"/>
          <ac:inkMkLst>
            <pc:docMk/>
            <pc:sldMk cId="2733511410" sldId="528"/>
            <ac:inkMk id="24" creationId="{C5044AE5-4F67-42A7-B8AF-648F8F30AD40}"/>
          </ac:inkMkLst>
        </pc:inkChg>
        <pc:inkChg chg="mod">
          <ac:chgData name="Sherif Khattab" userId="c83b1e15-36f3-4f46-aceb-05aac24c545e" providerId="ADAL" clId="{68922303-928D-411F-A7C3-3BB84E857E8F}" dt="2021-02-25T15:33:18.831" v="62"/>
          <ac:inkMkLst>
            <pc:docMk/>
            <pc:sldMk cId="2733511410" sldId="528"/>
            <ac:inkMk id="25" creationId="{236165A6-09C5-4318-BF1F-65A0761D2B12}"/>
          </ac:inkMkLst>
        </pc:inkChg>
        <pc:inkChg chg="mod">
          <ac:chgData name="Sherif Khattab" userId="c83b1e15-36f3-4f46-aceb-05aac24c545e" providerId="ADAL" clId="{68922303-928D-411F-A7C3-3BB84E857E8F}" dt="2021-02-25T15:34:13.239" v="81"/>
          <ac:inkMkLst>
            <pc:docMk/>
            <pc:sldMk cId="2733511410" sldId="528"/>
            <ac:inkMk id="27" creationId="{DF004C4D-17C0-4FA2-A5DB-44D4A641FF4E}"/>
          </ac:inkMkLst>
        </pc:inkChg>
        <pc:inkChg chg="mod">
          <ac:chgData name="Sherif Khattab" userId="c83b1e15-36f3-4f46-aceb-05aac24c545e" providerId="ADAL" clId="{68922303-928D-411F-A7C3-3BB84E857E8F}" dt="2021-02-25T15:34:13.239" v="81"/>
          <ac:inkMkLst>
            <pc:docMk/>
            <pc:sldMk cId="2733511410" sldId="528"/>
            <ac:inkMk id="28" creationId="{632434A5-4C94-4DF9-B515-DA174E41077D}"/>
          </ac:inkMkLst>
        </pc:inkChg>
        <pc:inkChg chg="mod">
          <ac:chgData name="Sherif Khattab" userId="c83b1e15-36f3-4f46-aceb-05aac24c545e" providerId="ADAL" clId="{68922303-928D-411F-A7C3-3BB84E857E8F}" dt="2021-02-25T15:34:13.239" v="81"/>
          <ac:inkMkLst>
            <pc:docMk/>
            <pc:sldMk cId="2733511410" sldId="528"/>
            <ac:inkMk id="29" creationId="{98599847-4B96-41EB-9B91-B77C3A8DF6EF}"/>
          </ac:inkMkLst>
        </pc:inkChg>
        <pc:inkChg chg="mod">
          <ac:chgData name="Sherif Khattab" userId="c83b1e15-36f3-4f46-aceb-05aac24c545e" providerId="ADAL" clId="{68922303-928D-411F-A7C3-3BB84E857E8F}" dt="2021-02-25T15:34:40.227" v="90"/>
          <ac:inkMkLst>
            <pc:docMk/>
            <pc:sldMk cId="2733511410" sldId="528"/>
            <ac:inkMk id="31" creationId="{3F3DC570-F831-4B9A-97D8-17659D9601A6}"/>
          </ac:inkMkLst>
        </pc:inkChg>
        <pc:inkChg chg="mod">
          <ac:chgData name="Sherif Khattab" userId="c83b1e15-36f3-4f46-aceb-05aac24c545e" providerId="ADAL" clId="{68922303-928D-411F-A7C3-3BB84E857E8F}" dt="2021-02-25T15:34:40.227" v="90"/>
          <ac:inkMkLst>
            <pc:docMk/>
            <pc:sldMk cId="2733511410" sldId="528"/>
            <ac:inkMk id="32" creationId="{6A6ED826-6AC9-46D9-99A0-89825DEBC252}"/>
          </ac:inkMkLst>
        </pc:inkChg>
        <pc:inkChg chg="mod">
          <ac:chgData name="Sherif Khattab" userId="c83b1e15-36f3-4f46-aceb-05aac24c545e" providerId="ADAL" clId="{68922303-928D-411F-A7C3-3BB84E857E8F}" dt="2021-02-25T15:34:40.227" v="90"/>
          <ac:inkMkLst>
            <pc:docMk/>
            <pc:sldMk cId="2733511410" sldId="528"/>
            <ac:inkMk id="33" creationId="{28744C6D-1548-4AB0-B1E7-64FE0873EDDF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5:06.699" v="95" actId="9405"/>
        <pc:sldMkLst>
          <pc:docMk/>
          <pc:sldMk cId="2369676605" sldId="529"/>
        </pc:sldMkLst>
        <pc:grpChg chg="mod">
          <ac:chgData name="Sherif Khattab" userId="c83b1e15-36f3-4f46-aceb-05aac24c545e" providerId="ADAL" clId="{68922303-928D-411F-A7C3-3BB84E857E8F}" dt="2021-02-25T15:32:39.431" v="52" actId="1076"/>
          <ac:grpSpMkLst>
            <pc:docMk/>
            <pc:sldMk cId="2369676605" sldId="529"/>
            <ac:grpSpMk id="8" creationId="{FD2C3776-ED61-4F82-A7E4-1CD1A4DD5B67}"/>
          </ac:grpSpMkLst>
        </pc:grpChg>
        <pc:grpChg chg="mod">
          <ac:chgData name="Sherif Khattab" userId="c83b1e15-36f3-4f46-aceb-05aac24c545e" providerId="ADAL" clId="{68922303-928D-411F-A7C3-3BB84E857E8F}" dt="2021-02-25T15:34:08.612" v="79" actId="1076"/>
          <ac:grpSpMkLst>
            <pc:docMk/>
            <pc:sldMk cId="2369676605" sldId="529"/>
            <ac:grpSpMk id="17" creationId="{3510D441-2B49-4B2D-82FB-411F93EFDB99}"/>
          </ac:grpSpMkLst>
        </pc:grpChg>
        <pc:grpChg chg="add del mod">
          <ac:chgData name="Sherif Khattab" userId="c83b1e15-36f3-4f46-aceb-05aac24c545e" providerId="ADAL" clId="{68922303-928D-411F-A7C3-3BB84E857E8F}" dt="2021-02-25T15:34:38.210" v="89" actId="21"/>
          <ac:grpSpMkLst>
            <pc:docMk/>
            <pc:sldMk cId="2369676605" sldId="529"/>
            <ac:grpSpMk id="22" creationId="{73883308-669B-4096-A6D6-48EDDBE95FC4}"/>
          </ac:grpSpMkLst>
        </pc:grpChg>
        <pc:grpChg chg="add mod">
          <ac:chgData name="Sherif Khattab" userId="c83b1e15-36f3-4f46-aceb-05aac24c545e" providerId="ADAL" clId="{68922303-928D-411F-A7C3-3BB84E857E8F}" dt="2021-02-25T15:34:42.935" v="91"/>
          <ac:grpSpMkLst>
            <pc:docMk/>
            <pc:sldMk cId="2369676605" sldId="529"/>
            <ac:grpSpMk id="32" creationId="{576641C3-C57D-4FCD-ACA2-942C5769B10B}"/>
          </ac:grpSpMkLst>
        </pc:grpChg>
        <pc:graphicFrameChg chg="modGraphic">
          <ac:chgData name="Sherif Khattab" userId="c83b1e15-36f3-4f46-aceb-05aac24c545e" providerId="ADAL" clId="{68922303-928D-411F-A7C3-3BB84E857E8F}" dt="2021-02-25T15:34:58.842" v="94" actId="20577"/>
          <ac:graphicFrameMkLst>
            <pc:docMk/>
            <pc:sldMk cId="2369676605" sldId="529"/>
            <ac:graphicFrameMk id="46128" creationId="{CC3071AF-5E82-4566-8B84-9DBAED71D174}"/>
          </ac:graphicFrameMkLst>
        </pc:graphicFrameChg>
        <pc:inkChg chg="del">
          <ac:chgData name="Sherif Khattab" userId="c83b1e15-36f3-4f46-aceb-05aac24c545e" providerId="ADAL" clId="{68922303-928D-411F-A7C3-3BB84E857E8F}" dt="2021-02-25T15:34:52.255" v="92" actId="478"/>
          <ac:inkMkLst>
            <pc:docMk/>
            <pc:sldMk cId="2369676605" sldId="529"/>
            <ac:inkMk id="11" creationId="{3E138234-CED9-453A-925F-2A290BA38180}"/>
          </ac:inkMkLst>
        </pc:inkChg>
        <pc:inkChg chg="add del">
          <ac:chgData name="Sherif Khattab" userId="c83b1e15-36f3-4f46-aceb-05aac24c545e" providerId="ADAL" clId="{68922303-928D-411F-A7C3-3BB84E857E8F}" dt="2021-02-25T15:33:26.863" v="65" actId="9405"/>
          <ac:inkMkLst>
            <pc:docMk/>
            <pc:sldMk cId="2369676605" sldId="529"/>
            <ac:inkMk id="12" creationId="{9BA5A6F2-92B8-44C2-817A-17D4828E5163}"/>
          </ac:inkMkLst>
        </pc:inkChg>
        <pc:inkChg chg="add del">
          <ac:chgData name="Sherif Khattab" userId="c83b1e15-36f3-4f46-aceb-05aac24c545e" providerId="ADAL" clId="{68922303-928D-411F-A7C3-3BB84E857E8F}" dt="2021-02-25T15:34:06.384" v="78" actId="478"/>
          <ac:inkMkLst>
            <pc:docMk/>
            <pc:sldMk cId="2369676605" sldId="529"/>
            <ac:inkMk id="13" creationId="{543FE872-ACD5-42F1-AF47-4F684A79D2DC}"/>
          </ac:inkMkLst>
        </pc:inkChg>
        <pc:inkChg chg="add mod">
          <ac:chgData name="Sherif Khattab" userId="c83b1e15-36f3-4f46-aceb-05aac24c545e" providerId="ADAL" clId="{68922303-928D-411F-A7C3-3BB84E857E8F}" dt="2021-02-25T15:33:30.150" v="70"/>
          <ac:inkMkLst>
            <pc:docMk/>
            <pc:sldMk cId="2369676605" sldId="529"/>
            <ac:inkMk id="14" creationId="{C17CE659-A06C-489D-A038-E7FC9659C440}"/>
          </ac:inkMkLst>
        </pc:inkChg>
        <pc:inkChg chg="add mod">
          <ac:chgData name="Sherif Khattab" userId="c83b1e15-36f3-4f46-aceb-05aac24c545e" providerId="ADAL" clId="{68922303-928D-411F-A7C3-3BB84E857E8F}" dt="2021-02-25T15:33:30.150" v="70"/>
          <ac:inkMkLst>
            <pc:docMk/>
            <pc:sldMk cId="2369676605" sldId="529"/>
            <ac:inkMk id="15" creationId="{C5345B72-330D-494E-BA0B-6AEE0655AABE}"/>
          </ac:inkMkLst>
        </pc:inkChg>
        <pc:inkChg chg="add mod">
          <ac:chgData name="Sherif Khattab" userId="c83b1e15-36f3-4f46-aceb-05aac24c545e" providerId="ADAL" clId="{68922303-928D-411F-A7C3-3BB84E857E8F}" dt="2021-02-25T15:33:30.150" v="70"/>
          <ac:inkMkLst>
            <pc:docMk/>
            <pc:sldMk cId="2369676605" sldId="529"/>
            <ac:inkMk id="16" creationId="{B0775E72-49B3-469B-A372-35E43925E4EA}"/>
          </ac:inkMkLst>
        </pc:inkChg>
        <pc:inkChg chg="add">
          <ac:chgData name="Sherif Khattab" userId="c83b1e15-36f3-4f46-aceb-05aac24c545e" providerId="ADAL" clId="{68922303-928D-411F-A7C3-3BB84E857E8F}" dt="2021-02-25T15:35:06.699" v="95" actId="9405"/>
          <ac:inkMkLst>
            <pc:docMk/>
            <pc:sldMk cId="2369676605" sldId="529"/>
            <ac:inkMk id="18" creationId="{C95178F8-2283-4681-9458-00A9BD73E4EF}"/>
          </ac:inkMkLst>
        </pc:inkChg>
        <pc:inkChg chg="mod">
          <ac:chgData name="Sherif Khattab" userId="c83b1e15-36f3-4f46-aceb-05aac24c545e" providerId="ADAL" clId="{68922303-928D-411F-A7C3-3BB84E857E8F}" dt="2021-02-25T15:33:20.429" v="63"/>
          <ac:inkMkLst>
            <pc:docMk/>
            <pc:sldMk cId="2369676605" sldId="529"/>
            <ac:inkMk id="23" creationId="{F8835861-0667-48A3-8E3D-B199E8440B15}"/>
          </ac:inkMkLst>
        </pc:inkChg>
        <pc:inkChg chg="mod">
          <ac:chgData name="Sherif Khattab" userId="c83b1e15-36f3-4f46-aceb-05aac24c545e" providerId="ADAL" clId="{68922303-928D-411F-A7C3-3BB84E857E8F}" dt="2021-02-25T15:33:20.429" v="63"/>
          <ac:inkMkLst>
            <pc:docMk/>
            <pc:sldMk cId="2369676605" sldId="529"/>
            <ac:inkMk id="24" creationId="{730B2DFB-A984-453E-9B28-8F03F8428363}"/>
          </ac:inkMkLst>
        </pc:inkChg>
        <pc:inkChg chg="mod">
          <ac:chgData name="Sherif Khattab" userId="c83b1e15-36f3-4f46-aceb-05aac24c545e" providerId="ADAL" clId="{68922303-928D-411F-A7C3-3BB84E857E8F}" dt="2021-02-25T15:33:20.429" v="63"/>
          <ac:inkMkLst>
            <pc:docMk/>
            <pc:sldMk cId="2369676605" sldId="529"/>
            <ac:inkMk id="25" creationId="{1E5583D5-15E7-4E3D-84B3-E4995ED99077}"/>
          </ac:inkMkLst>
        </pc:inkChg>
        <pc:inkChg chg="mod">
          <ac:chgData name="Sherif Khattab" userId="c83b1e15-36f3-4f46-aceb-05aac24c545e" providerId="ADAL" clId="{68922303-928D-411F-A7C3-3BB84E857E8F}" dt="2021-02-25T15:34:42.935" v="91"/>
          <ac:inkMkLst>
            <pc:docMk/>
            <pc:sldMk cId="2369676605" sldId="529"/>
            <ac:inkMk id="33" creationId="{2FDD1CF8-60EB-4170-BFDA-558A101495F0}"/>
          </ac:inkMkLst>
        </pc:inkChg>
        <pc:inkChg chg="mod">
          <ac:chgData name="Sherif Khattab" userId="c83b1e15-36f3-4f46-aceb-05aac24c545e" providerId="ADAL" clId="{68922303-928D-411F-A7C3-3BB84E857E8F}" dt="2021-02-25T15:34:42.935" v="91"/>
          <ac:inkMkLst>
            <pc:docMk/>
            <pc:sldMk cId="2369676605" sldId="529"/>
            <ac:inkMk id="34" creationId="{32A47678-19D3-46C9-BEB4-D5C994E19D20}"/>
          </ac:inkMkLst>
        </pc:inkChg>
        <pc:inkChg chg="mod">
          <ac:chgData name="Sherif Khattab" userId="c83b1e15-36f3-4f46-aceb-05aac24c545e" providerId="ADAL" clId="{68922303-928D-411F-A7C3-3BB84E857E8F}" dt="2021-02-25T15:34:42.935" v="91"/>
          <ac:inkMkLst>
            <pc:docMk/>
            <pc:sldMk cId="2369676605" sldId="529"/>
            <ac:inkMk id="35" creationId="{0C53EE76-8464-4E3D-8E31-06147658738F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5:50.642" v="106"/>
        <pc:sldMkLst>
          <pc:docMk/>
          <pc:sldMk cId="2849079961" sldId="530"/>
        </pc:sldMkLst>
        <pc:grpChg chg="mod">
          <ac:chgData name="Sherif Khattab" userId="c83b1e15-36f3-4f46-aceb-05aac24c545e" providerId="ADAL" clId="{68922303-928D-411F-A7C3-3BB84E857E8F}" dt="2021-02-25T15:35:27.564" v="99" actId="1076"/>
          <ac:grpSpMkLst>
            <pc:docMk/>
            <pc:sldMk cId="2849079961" sldId="530"/>
            <ac:grpSpMk id="5" creationId="{07EE03A1-8A90-4B73-A932-362DDC4DAE68}"/>
          </ac:grpSpMkLst>
        </pc:grpChg>
        <pc:grpChg chg="mod">
          <ac:chgData name="Sherif Khattab" userId="c83b1e15-36f3-4f46-aceb-05aac24c545e" providerId="ADAL" clId="{68922303-928D-411F-A7C3-3BB84E857E8F}" dt="2021-02-25T15:35:20.984" v="98" actId="1076"/>
          <ac:grpSpMkLst>
            <pc:docMk/>
            <pc:sldMk cId="2849079961" sldId="530"/>
            <ac:grpSpMk id="8" creationId="{FD2C3776-ED61-4F82-A7E4-1CD1A4DD5B67}"/>
          </ac:grpSpMkLst>
        </pc:grpChg>
        <pc:grpChg chg="mod">
          <ac:chgData name="Sherif Khattab" userId="c83b1e15-36f3-4f46-aceb-05aac24c545e" providerId="ADAL" clId="{68922303-928D-411F-A7C3-3BB84E857E8F}" dt="2021-02-25T15:35:50.642" v="106"/>
          <ac:grpSpMkLst>
            <pc:docMk/>
            <pc:sldMk cId="2849079961" sldId="530"/>
            <ac:grpSpMk id="22" creationId="{CDE3D77A-937B-48C1-8D38-4F443B732E84}"/>
          </ac:grpSpMkLst>
        </pc:grpChg>
        <pc:inkChg chg="add">
          <ac:chgData name="Sherif Khattab" userId="c83b1e15-36f3-4f46-aceb-05aac24c545e" providerId="ADAL" clId="{68922303-928D-411F-A7C3-3BB84E857E8F}" dt="2021-02-25T15:35:42.367" v="100" actId="9405"/>
          <ac:inkMkLst>
            <pc:docMk/>
            <pc:sldMk cId="2849079961" sldId="530"/>
            <ac:inkMk id="11" creationId="{8618FCC5-C92D-4747-B4F4-CF36073CE727}"/>
          </ac:inkMkLst>
        </pc:inkChg>
        <pc:inkChg chg="add">
          <ac:chgData name="Sherif Khattab" userId="c83b1e15-36f3-4f46-aceb-05aac24c545e" providerId="ADAL" clId="{68922303-928D-411F-A7C3-3BB84E857E8F}" dt="2021-02-25T15:35:46.157" v="101" actId="9405"/>
          <ac:inkMkLst>
            <pc:docMk/>
            <pc:sldMk cId="2849079961" sldId="530"/>
            <ac:inkMk id="12" creationId="{963CCEE0-47C6-4C91-845F-232C86172F1B}"/>
          </ac:inkMkLst>
        </pc:inkChg>
        <pc:inkChg chg="add mod">
          <ac:chgData name="Sherif Khattab" userId="c83b1e15-36f3-4f46-aceb-05aac24c545e" providerId="ADAL" clId="{68922303-928D-411F-A7C3-3BB84E857E8F}" dt="2021-02-25T15:35:50.642" v="106"/>
          <ac:inkMkLst>
            <pc:docMk/>
            <pc:sldMk cId="2849079961" sldId="530"/>
            <ac:inkMk id="13" creationId="{E39090CA-70A8-45C3-A557-186B0734F8F8}"/>
          </ac:inkMkLst>
        </pc:inkChg>
        <pc:inkChg chg="del">
          <ac:chgData name="Sherif Khattab" userId="c83b1e15-36f3-4f46-aceb-05aac24c545e" providerId="ADAL" clId="{68922303-928D-411F-A7C3-3BB84E857E8F}" dt="2021-02-25T15:35:18.476" v="97" actId="478"/>
          <ac:inkMkLst>
            <pc:docMk/>
            <pc:sldMk cId="2849079961" sldId="530"/>
            <ac:inkMk id="18" creationId="{C95178F8-2283-4681-9458-00A9BD73E4EF}"/>
          </ac:inkMkLst>
        </pc:inkChg>
        <pc:inkChg chg="add mod">
          <ac:chgData name="Sherif Khattab" userId="c83b1e15-36f3-4f46-aceb-05aac24c545e" providerId="ADAL" clId="{68922303-928D-411F-A7C3-3BB84E857E8F}" dt="2021-02-25T15:35:50.642" v="106"/>
          <ac:inkMkLst>
            <pc:docMk/>
            <pc:sldMk cId="2849079961" sldId="530"/>
            <ac:inkMk id="19" creationId="{ED8162B8-C7A5-40AE-A15F-2CB0C2596BC4}"/>
          </ac:inkMkLst>
        </pc:inkChg>
        <pc:inkChg chg="add mod">
          <ac:chgData name="Sherif Khattab" userId="c83b1e15-36f3-4f46-aceb-05aac24c545e" providerId="ADAL" clId="{68922303-928D-411F-A7C3-3BB84E857E8F}" dt="2021-02-25T15:35:50.642" v="106"/>
          <ac:inkMkLst>
            <pc:docMk/>
            <pc:sldMk cId="2849079961" sldId="530"/>
            <ac:inkMk id="20" creationId="{EE2257D2-70ED-4903-A214-8F0BC3FC10DC}"/>
          </ac:inkMkLst>
        </pc:inkChg>
        <pc:inkChg chg="add mod">
          <ac:chgData name="Sherif Khattab" userId="c83b1e15-36f3-4f46-aceb-05aac24c545e" providerId="ADAL" clId="{68922303-928D-411F-A7C3-3BB84E857E8F}" dt="2021-02-25T15:35:50.642" v="106"/>
          <ac:inkMkLst>
            <pc:docMk/>
            <pc:sldMk cId="2849079961" sldId="530"/>
            <ac:inkMk id="21" creationId="{7D60A6FE-6F6F-4A04-AED8-67E9DB5D8231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6:21.935" v="119" actId="9405"/>
        <pc:sldMkLst>
          <pc:docMk/>
          <pc:sldMk cId="198862008" sldId="531"/>
        </pc:sldMkLst>
        <pc:grpChg chg="mod">
          <ac:chgData name="Sherif Khattab" userId="c83b1e15-36f3-4f46-aceb-05aac24c545e" providerId="ADAL" clId="{68922303-928D-411F-A7C3-3BB84E857E8F}" dt="2021-02-25T15:36:01.268" v="109" actId="1076"/>
          <ac:grpSpMkLst>
            <pc:docMk/>
            <pc:sldMk cId="198862008" sldId="531"/>
            <ac:grpSpMk id="8" creationId="{FD2C3776-ED61-4F82-A7E4-1CD1A4DD5B67}"/>
          </ac:grpSpMkLst>
        </pc:grpChg>
        <pc:graphicFrameChg chg="modGraphic">
          <ac:chgData name="Sherif Khattab" userId="c83b1e15-36f3-4f46-aceb-05aac24c545e" providerId="ADAL" clId="{68922303-928D-411F-A7C3-3BB84E857E8F}" dt="2021-02-25T15:36:17.253" v="116" actId="14100"/>
          <ac:graphicFrameMkLst>
            <pc:docMk/>
            <pc:sldMk cId="198862008" sldId="531"/>
            <ac:graphicFrameMk id="46128" creationId="{CC3071AF-5E82-4566-8B84-9DBAED71D174}"/>
          </ac:graphicFrameMkLst>
        </pc:graphicFrameChg>
        <pc:inkChg chg="del">
          <ac:chgData name="Sherif Khattab" userId="c83b1e15-36f3-4f46-aceb-05aac24c545e" providerId="ADAL" clId="{68922303-928D-411F-A7C3-3BB84E857E8F}" dt="2021-02-25T15:35:57.862" v="108" actId="478"/>
          <ac:inkMkLst>
            <pc:docMk/>
            <pc:sldMk cId="198862008" sldId="531"/>
            <ac:inkMk id="12" creationId="{963CCEE0-47C6-4C91-845F-232C86172F1B}"/>
          </ac:inkMkLst>
        </pc:inkChg>
        <pc:inkChg chg="add del">
          <ac:chgData name="Sherif Khattab" userId="c83b1e15-36f3-4f46-aceb-05aac24c545e" providerId="ADAL" clId="{68922303-928D-411F-A7C3-3BB84E857E8F}" dt="2021-02-25T15:36:19.291" v="118" actId="9405"/>
          <ac:inkMkLst>
            <pc:docMk/>
            <pc:sldMk cId="198862008" sldId="531"/>
            <ac:inkMk id="18" creationId="{FBDFFF6B-147F-4763-9DCA-107578AF893C}"/>
          </ac:inkMkLst>
        </pc:inkChg>
        <pc:inkChg chg="add">
          <ac:chgData name="Sherif Khattab" userId="c83b1e15-36f3-4f46-aceb-05aac24c545e" providerId="ADAL" clId="{68922303-928D-411F-A7C3-3BB84E857E8F}" dt="2021-02-25T15:36:21.935" v="119" actId="9405"/>
          <ac:inkMkLst>
            <pc:docMk/>
            <pc:sldMk cId="198862008" sldId="531"/>
            <ac:inkMk id="23" creationId="{93355A70-1799-4574-A335-EC3E21B16810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6:51.907" v="129"/>
        <pc:sldMkLst>
          <pc:docMk/>
          <pc:sldMk cId="3242586881" sldId="532"/>
        </pc:sldMkLst>
        <pc:grpChg chg="mod">
          <ac:chgData name="Sherif Khattab" userId="c83b1e15-36f3-4f46-aceb-05aac24c545e" providerId="ADAL" clId="{68922303-928D-411F-A7C3-3BB84E857E8F}" dt="2021-02-25T15:36:39.032" v="123" actId="1076"/>
          <ac:grpSpMkLst>
            <pc:docMk/>
            <pc:sldMk cId="3242586881" sldId="532"/>
            <ac:grpSpMk id="5" creationId="{07EE03A1-8A90-4B73-A932-362DDC4DAE68}"/>
          </ac:grpSpMkLst>
        </pc:grpChg>
        <pc:grpChg chg="mod">
          <ac:chgData name="Sherif Khattab" userId="c83b1e15-36f3-4f46-aceb-05aac24c545e" providerId="ADAL" clId="{68922303-928D-411F-A7C3-3BB84E857E8F}" dt="2021-02-25T15:36:33.770" v="122" actId="1076"/>
          <ac:grpSpMkLst>
            <pc:docMk/>
            <pc:sldMk cId="3242586881" sldId="532"/>
            <ac:grpSpMk id="8" creationId="{FD2C3776-ED61-4F82-A7E4-1CD1A4DD5B67}"/>
          </ac:grpSpMkLst>
        </pc:grpChg>
        <pc:grpChg chg="mod">
          <ac:chgData name="Sherif Khattab" userId="c83b1e15-36f3-4f46-aceb-05aac24c545e" providerId="ADAL" clId="{68922303-928D-411F-A7C3-3BB84E857E8F}" dt="2021-02-25T15:36:51.907" v="129"/>
          <ac:grpSpMkLst>
            <pc:docMk/>
            <pc:sldMk cId="3242586881" sldId="532"/>
            <ac:grpSpMk id="27" creationId="{A434D193-5B48-48C3-B801-EA48B1068A9F}"/>
          </ac:grpSpMkLst>
        </pc:grpChg>
        <pc:inkChg chg="add">
          <ac:chgData name="Sherif Khattab" userId="c83b1e15-36f3-4f46-aceb-05aac24c545e" providerId="ADAL" clId="{68922303-928D-411F-A7C3-3BB84E857E8F}" dt="2021-02-25T15:36:42.783" v="124" actId="9405"/>
          <ac:inkMkLst>
            <pc:docMk/>
            <pc:sldMk cId="3242586881" sldId="532"/>
            <ac:inkMk id="12" creationId="{0F6006B0-A710-40F5-BDD2-5F6B18F1A8E9}"/>
          </ac:inkMkLst>
        </pc:inkChg>
        <pc:inkChg chg="add">
          <ac:chgData name="Sherif Khattab" userId="c83b1e15-36f3-4f46-aceb-05aac24c545e" providerId="ADAL" clId="{68922303-928D-411F-A7C3-3BB84E857E8F}" dt="2021-02-25T15:36:45.499" v="125" actId="9405"/>
          <ac:inkMkLst>
            <pc:docMk/>
            <pc:sldMk cId="3242586881" sldId="532"/>
            <ac:inkMk id="18" creationId="{F4AF6213-8BB9-4078-8C3B-E13E5C85F967}"/>
          </ac:inkMkLst>
        </pc:inkChg>
        <pc:inkChg chg="del">
          <ac:chgData name="Sherif Khattab" userId="c83b1e15-36f3-4f46-aceb-05aac24c545e" providerId="ADAL" clId="{68922303-928D-411F-A7C3-3BB84E857E8F}" dt="2021-02-25T15:36:29.843" v="121" actId="478"/>
          <ac:inkMkLst>
            <pc:docMk/>
            <pc:sldMk cId="3242586881" sldId="532"/>
            <ac:inkMk id="23" creationId="{93355A70-1799-4574-A335-EC3E21B16810}"/>
          </ac:inkMkLst>
        </pc:inkChg>
        <pc:inkChg chg="add mod">
          <ac:chgData name="Sherif Khattab" userId="c83b1e15-36f3-4f46-aceb-05aac24c545e" providerId="ADAL" clId="{68922303-928D-411F-A7C3-3BB84E857E8F}" dt="2021-02-25T15:36:51.907" v="129"/>
          <ac:inkMkLst>
            <pc:docMk/>
            <pc:sldMk cId="3242586881" sldId="532"/>
            <ac:inkMk id="24" creationId="{1623C9BB-A670-48C4-A09F-023816DAA9F0}"/>
          </ac:inkMkLst>
        </pc:inkChg>
        <pc:inkChg chg="add mod">
          <ac:chgData name="Sherif Khattab" userId="c83b1e15-36f3-4f46-aceb-05aac24c545e" providerId="ADAL" clId="{68922303-928D-411F-A7C3-3BB84E857E8F}" dt="2021-02-25T15:36:51.907" v="129"/>
          <ac:inkMkLst>
            <pc:docMk/>
            <pc:sldMk cId="3242586881" sldId="532"/>
            <ac:inkMk id="25" creationId="{86ABB82D-30A6-4E58-8A1B-B19F177FD32A}"/>
          </ac:inkMkLst>
        </pc:inkChg>
        <pc:inkChg chg="add mod">
          <ac:chgData name="Sherif Khattab" userId="c83b1e15-36f3-4f46-aceb-05aac24c545e" providerId="ADAL" clId="{68922303-928D-411F-A7C3-3BB84E857E8F}" dt="2021-02-25T15:36:51.907" v="129"/>
          <ac:inkMkLst>
            <pc:docMk/>
            <pc:sldMk cId="3242586881" sldId="532"/>
            <ac:inkMk id="26" creationId="{837D6F27-641E-4521-A351-B103F0D719B9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7:44.937" v="151" actId="9405"/>
        <pc:sldMkLst>
          <pc:docMk/>
          <pc:sldMk cId="202149894" sldId="533"/>
        </pc:sldMkLst>
        <pc:grpChg chg="mod">
          <ac:chgData name="Sherif Khattab" userId="c83b1e15-36f3-4f46-aceb-05aac24c545e" providerId="ADAL" clId="{68922303-928D-411F-A7C3-3BB84E857E8F}" dt="2021-02-25T15:37:03.852" v="132" actId="1076"/>
          <ac:grpSpMkLst>
            <pc:docMk/>
            <pc:sldMk cId="202149894" sldId="533"/>
            <ac:grpSpMk id="8" creationId="{FD2C3776-ED61-4F82-A7E4-1CD1A4DD5B67}"/>
          </ac:grpSpMkLst>
        </pc:grpChg>
        <pc:graphicFrameChg chg="mod modGraphic">
          <ac:chgData name="Sherif Khattab" userId="c83b1e15-36f3-4f46-aceb-05aac24c545e" providerId="ADAL" clId="{68922303-928D-411F-A7C3-3BB84E857E8F}" dt="2021-02-25T15:37:34.794" v="150" actId="14734"/>
          <ac:graphicFrameMkLst>
            <pc:docMk/>
            <pc:sldMk cId="202149894" sldId="533"/>
            <ac:graphicFrameMk id="46128" creationId="{CC3071AF-5E82-4566-8B84-9DBAED71D174}"/>
          </ac:graphicFrameMkLst>
        </pc:graphicFrameChg>
        <pc:inkChg chg="del">
          <ac:chgData name="Sherif Khattab" userId="c83b1e15-36f3-4f46-aceb-05aac24c545e" providerId="ADAL" clId="{68922303-928D-411F-A7C3-3BB84E857E8F}" dt="2021-02-25T15:36:59.893" v="131" actId="478"/>
          <ac:inkMkLst>
            <pc:docMk/>
            <pc:sldMk cId="202149894" sldId="533"/>
            <ac:inkMk id="18" creationId="{F4AF6213-8BB9-4078-8C3B-E13E5C85F967}"/>
          </ac:inkMkLst>
        </pc:inkChg>
        <pc:inkChg chg="add">
          <ac:chgData name="Sherif Khattab" userId="c83b1e15-36f3-4f46-aceb-05aac24c545e" providerId="ADAL" clId="{68922303-928D-411F-A7C3-3BB84E857E8F}" dt="2021-02-25T15:37:44.937" v="151" actId="9405"/>
          <ac:inkMkLst>
            <pc:docMk/>
            <pc:sldMk cId="202149894" sldId="533"/>
            <ac:inkMk id="23" creationId="{FCB3C244-0CEB-4626-A94E-E647E965A650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8:23.467" v="168" actId="9405"/>
        <pc:sldMkLst>
          <pc:docMk/>
          <pc:sldMk cId="1862553252" sldId="534"/>
        </pc:sldMkLst>
        <pc:grpChg chg="mod">
          <ac:chgData name="Sherif Khattab" userId="c83b1e15-36f3-4f46-aceb-05aac24c545e" providerId="ADAL" clId="{68922303-928D-411F-A7C3-3BB84E857E8F}" dt="2021-02-25T15:38:12.587" v="164"/>
          <ac:grpSpMkLst>
            <pc:docMk/>
            <pc:sldMk cId="1862553252" sldId="534"/>
            <ac:grpSpMk id="41" creationId="{FF5CD767-8263-42A7-93F7-C3F92E0EB94E}"/>
          </ac:grpSpMkLst>
        </pc:grp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18" creationId="{C7393517-EF34-45F3-8887-AFC45BDB730C}"/>
          </ac:inkMkLst>
        </pc:inkChg>
        <pc:inkChg chg="del">
          <ac:chgData name="Sherif Khattab" userId="c83b1e15-36f3-4f46-aceb-05aac24c545e" providerId="ADAL" clId="{68922303-928D-411F-A7C3-3BB84E857E8F}" dt="2021-02-25T15:38:00.835" v="153" actId="478"/>
          <ac:inkMkLst>
            <pc:docMk/>
            <pc:sldMk cId="1862553252" sldId="534"/>
            <ac:inkMk id="23" creationId="{FCB3C244-0CEB-4626-A94E-E647E965A650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28" creationId="{C14C4589-CA30-4881-8E71-D484A68DB4A5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29" creationId="{9F2A4B47-8A80-4CAD-9314-6C6EC3FB0DC7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0" creationId="{713FFC98-1B8D-4779-912E-64895B06A92F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1" creationId="{0743C302-223A-46A6-8816-2E66B4614E76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6" creationId="{013B3B19-5442-484B-9A5C-10B6C589CB0B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7" creationId="{05306296-0EBF-4C81-93C3-B43098456421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8" creationId="{F9B33137-5AA0-4B6E-979D-B9D6F035B00A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9" creationId="{0C1269D0-2FD7-49B4-ACC2-EC0CF4F3AE66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40" creationId="{2379E630-A60C-4095-B29C-AFDA44600A2B}"/>
          </ac:inkMkLst>
        </pc:inkChg>
        <pc:inkChg chg="add">
          <ac:chgData name="Sherif Khattab" userId="c83b1e15-36f3-4f46-aceb-05aac24c545e" providerId="ADAL" clId="{68922303-928D-411F-A7C3-3BB84E857E8F}" dt="2021-02-25T15:38:14.465" v="165" actId="9405"/>
          <ac:inkMkLst>
            <pc:docMk/>
            <pc:sldMk cId="1862553252" sldId="534"/>
            <ac:inkMk id="42" creationId="{E6B9AAB0-6A12-4D08-AF06-1E8C0EC13813}"/>
          </ac:inkMkLst>
        </pc:inkChg>
        <pc:inkChg chg="add del">
          <ac:chgData name="Sherif Khattab" userId="c83b1e15-36f3-4f46-aceb-05aac24c545e" providerId="ADAL" clId="{68922303-928D-411F-A7C3-3BB84E857E8F}" dt="2021-02-25T15:38:20.776" v="167" actId="9405"/>
          <ac:inkMkLst>
            <pc:docMk/>
            <pc:sldMk cId="1862553252" sldId="534"/>
            <ac:inkMk id="43" creationId="{4D91E102-6953-4FA7-AF6D-2DFDDE6179B2}"/>
          </ac:inkMkLst>
        </pc:inkChg>
        <pc:inkChg chg="add">
          <ac:chgData name="Sherif Khattab" userId="c83b1e15-36f3-4f46-aceb-05aac24c545e" providerId="ADAL" clId="{68922303-928D-411F-A7C3-3BB84E857E8F}" dt="2021-02-25T15:38:23.467" v="168" actId="9405"/>
          <ac:inkMkLst>
            <pc:docMk/>
            <pc:sldMk cId="1862553252" sldId="534"/>
            <ac:inkMk id="44" creationId="{EEDBD0BD-C0F7-414F-969E-886BA95F6B09}"/>
          </ac:inkMkLst>
        </pc:inkChg>
      </pc:sldChg>
      <pc:sldChg chg="addSp delSp add mod">
        <pc:chgData name="Sherif Khattab" userId="c83b1e15-36f3-4f46-aceb-05aac24c545e" providerId="ADAL" clId="{68922303-928D-411F-A7C3-3BB84E857E8F}" dt="2021-02-25T15:39:24.813" v="172" actId="9405"/>
        <pc:sldMkLst>
          <pc:docMk/>
          <pc:sldMk cId="2560037637" sldId="535"/>
        </pc:sldMkLst>
        <pc:inkChg chg="add del">
          <ac:chgData name="Sherif Khattab" userId="c83b1e15-36f3-4f46-aceb-05aac24c545e" providerId="ADAL" clId="{68922303-928D-411F-A7C3-3BB84E857E8F}" dt="2021-02-25T15:39:18.054" v="171" actId="9405"/>
          <ac:inkMkLst>
            <pc:docMk/>
            <pc:sldMk cId="2560037637" sldId="535"/>
            <ac:inkMk id="2" creationId="{9E5AB3E8-7BB1-4B01-8F34-A06BC61E47FA}"/>
          </ac:inkMkLst>
        </pc:inkChg>
        <pc:inkChg chg="add">
          <ac:chgData name="Sherif Khattab" userId="c83b1e15-36f3-4f46-aceb-05aac24c545e" providerId="ADAL" clId="{68922303-928D-411F-A7C3-3BB84E857E8F}" dt="2021-02-25T15:39:24.813" v="172" actId="9405"/>
          <ac:inkMkLst>
            <pc:docMk/>
            <pc:sldMk cId="2560037637" sldId="535"/>
            <ac:inkMk id="3" creationId="{A65E9F40-9612-42C7-AA53-80FC10198023}"/>
          </ac:inkMkLst>
        </pc:inkChg>
      </pc:sldChg>
      <pc:sldChg chg="addSp add mod">
        <pc:chgData name="Sherif Khattab" userId="c83b1e15-36f3-4f46-aceb-05aac24c545e" providerId="ADAL" clId="{68922303-928D-411F-A7C3-3BB84E857E8F}" dt="2021-02-25T15:39:42.237" v="175" actId="9405"/>
        <pc:sldMkLst>
          <pc:docMk/>
          <pc:sldMk cId="2261657990" sldId="536"/>
        </pc:sldMkLst>
        <pc:inkChg chg="add">
          <ac:chgData name="Sherif Khattab" userId="c83b1e15-36f3-4f46-aceb-05aac24c545e" providerId="ADAL" clId="{68922303-928D-411F-A7C3-3BB84E857E8F}" dt="2021-02-25T15:39:40.384" v="174" actId="9405"/>
          <ac:inkMkLst>
            <pc:docMk/>
            <pc:sldMk cId="2261657990" sldId="536"/>
            <ac:inkMk id="2" creationId="{EC3BD57F-0F44-47ED-9F67-2A37BB8385EA}"/>
          </ac:inkMkLst>
        </pc:inkChg>
        <pc:inkChg chg="add">
          <ac:chgData name="Sherif Khattab" userId="c83b1e15-36f3-4f46-aceb-05aac24c545e" providerId="ADAL" clId="{68922303-928D-411F-A7C3-3BB84E857E8F}" dt="2021-02-25T15:39:42.237" v="175" actId="9405"/>
          <ac:inkMkLst>
            <pc:docMk/>
            <pc:sldMk cId="2261657990" sldId="536"/>
            <ac:inkMk id="4" creationId="{0BA393AC-2001-40BC-BDBD-3AF78F5A005E}"/>
          </ac:inkMkLst>
        </pc:inkChg>
      </pc:sldChg>
      <pc:sldChg chg="add del">
        <pc:chgData name="Sherif Khattab" userId="c83b1e15-36f3-4f46-aceb-05aac24c545e" providerId="ADAL" clId="{68922303-928D-411F-A7C3-3BB84E857E8F}" dt="2021-02-25T15:40:02.946" v="177"/>
        <pc:sldMkLst>
          <pc:docMk/>
          <pc:sldMk cId="2201325351" sldId="537"/>
        </pc:sldMkLst>
      </pc:sldChg>
      <pc:sldChg chg="addSp delSp add mod">
        <pc:chgData name="Sherif Khattab" userId="c83b1e15-36f3-4f46-aceb-05aac24c545e" providerId="ADAL" clId="{68922303-928D-411F-A7C3-3BB84E857E8F}" dt="2021-02-25T15:40:25.609" v="181" actId="9405"/>
        <pc:sldMkLst>
          <pc:docMk/>
          <pc:sldMk cId="3968698010" sldId="537"/>
        </pc:sldMkLst>
        <pc:inkChg chg="add del">
          <ac:chgData name="Sherif Khattab" userId="c83b1e15-36f3-4f46-aceb-05aac24c545e" providerId="ADAL" clId="{68922303-928D-411F-A7C3-3BB84E857E8F}" dt="2021-02-25T15:40:18.738" v="180" actId="9405"/>
          <ac:inkMkLst>
            <pc:docMk/>
            <pc:sldMk cId="3968698010" sldId="537"/>
            <ac:inkMk id="7" creationId="{80B6CF29-2838-4628-B2AE-9472B5E0D8DB}"/>
          </ac:inkMkLst>
        </pc:inkChg>
        <pc:inkChg chg="add">
          <ac:chgData name="Sherif Khattab" userId="c83b1e15-36f3-4f46-aceb-05aac24c545e" providerId="ADAL" clId="{68922303-928D-411F-A7C3-3BB84E857E8F}" dt="2021-02-25T15:40:25.609" v="181" actId="9405"/>
          <ac:inkMkLst>
            <pc:docMk/>
            <pc:sldMk cId="3968698010" sldId="537"/>
            <ac:inkMk id="8" creationId="{212BAF6E-5D6B-405E-B7F8-06423FB91F37}"/>
          </ac:inkMkLst>
        </pc:inkChg>
      </pc:sldChg>
      <pc:sldChg chg="addSp add mod">
        <pc:chgData name="Sherif Khattab" userId="c83b1e15-36f3-4f46-aceb-05aac24c545e" providerId="ADAL" clId="{68922303-928D-411F-A7C3-3BB84E857E8F}" dt="2021-02-25T15:40:43.864" v="185" actId="9405"/>
        <pc:sldMkLst>
          <pc:docMk/>
          <pc:sldMk cId="2645502707" sldId="538"/>
        </pc:sldMkLst>
        <pc:inkChg chg="add">
          <ac:chgData name="Sherif Khattab" userId="c83b1e15-36f3-4f46-aceb-05aac24c545e" providerId="ADAL" clId="{68922303-928D-411F-A7C3-3BB84E857E8F}" dt="2021-02-25T15:40:39.087" v="183" actId="9405"/>
          <ac:inkMkLst>
            <pc:docMk/>
            <pc:sldMk cId="2645502707" sldId="538"/>
            <ac:inkMk id="7" creationId="{A9580717-6908-4162-B1C1-8FF29D4F6ABF}"/>
          </ac:inkMkLst>
        </pc:inkChg>
        <pc:inkChg chg="add">
          <ac:chgData name="Sherif Khattab" userId="c83b1e15-36f3-4f46-aceb-05aac24c545e" providerId="ADAL" clId="{68922303-928D-411F-A7C3-3BB84E857E8F}" dt="2021-02-25T15:40:42.830" v="184" actId="9405"/>
          <ac:inkMkLst>
            <pc:docMk/>
            <pc:sldMk cId="2645502707" sldId="538"/>
            <ac:inkMk id="8" creationId="{CB5576BE-E0EB-45C1-98E9-79382D7F6DE7}"/>
          </ac:inkMkLst>
        </pc:inkChg>
        <pc:inkChg chg="add">
          <ac:chgData name="Sherif Khattab" userId="c83b1e15-36f3-4f46-aceb-05aac24c545e" providerId="ADAL" clId="{68922303-928D-411F-A7C3-3BB84E857E8F}" dt="2021-02-25T15:40:43.864" v="185" actId="9405"/>
          <ac:inkMkLst>
            <pc:docMk/>
            <pc:sldMk cId="2645502707" sldId="538"/>
            <ac:inkMk id="9" creationId="{E429CD1B-B91E-4BE2-BD53-379EC8910A37}"/>
          </ac:inkMkLst>
        </pc:inkChg>
      </pc:sldChg>
      <pc:sldChg chg="addSp add mod">
        <pc:chgData name="Sherif Khattab" userId="c83b1e15-36f3-4f46-aceb-05aac24c545e" providerId="ADAL" clId="{68922303-928D-411F-A7C3-3BB84E857E8F}" dt="2021-02-25T15:41:32.395" v="187" actId="9405"/>
        <pc:sldMkLst>
          <pc:docMk/>
          <pc:sldMk cId="2730445920" sldId="539"/>
        </pc:sldMkLst>
        <pc:inkChg chg="add">
          <ac:chgData name="Sherif Khattab" userId="c83b1e15-36f3-4f46-aceb-05aac24c545e" providerId="ADAL" clId="{68922303-928D-411F-A7C3-3BB84E857E8F}" dt="2021-02-25T15:41:32.395" v="187" actId="9405"/>
          <ac:inkMkLst>
            <pc:docMk/>
            <pc:sldMk cId="2730445920" sldId="539"/>
            <ac:inkMk id="2" creationId="{C99CF751-C31E-4380-B586-BC970D51AB34}"/>
          </ac:inkMkLst>
        </pc:inkChg>
      </pc:sldChg>
      <pc:sldChg chg="addSp add mod">
        <pc:chgData name="Sherif Khattab" userId="c83b1e15-36f3-4f46-aceb-05aac24c545e" providerId="ADAL" clId="{68922303-928D-411F-A7C3-3BB84E857E8F}" dt="2021-02-25T15:41:50.844" v="189" actId="9405"/>
        <pc:sldMkLst>
          <pc:docMk/>
          <pc:sldMk cId="2782470152" sldId="540"/>
        </pc:sldMkLst>
        <pc:inkChg chg="add">
          <ac:chgData name="Sherif Khattab" userId="c83b1e15-36f3-4f46-aceb-05aac24c545e" providerId="ADAL" clId="{68922303-928D-411F-A7C3-3BB84E857E8F}" dt="2021-02-25T15:41:50.844" v="189" actId="9405"/>
          <ac:inkMkLst>
            <pc:docMk/>
            <pc:sldMk cId="2782470152" sldId="540"/>
            <ac:inkMk id="3" creationId="{5A7BC03E-9FF6-4005-A7C2-A5E80F7F89C4}"/>
          </ac:inkMkLst>
        </pc:inkChg>
      </pc:sldChg>
      <pc:sldChg chg="addSp delSp add mod">
        <pc:chgData name="Sherif Khattab" userId="c83b1e15-36f3-4f46-aceb-05aac24c545e" providerId="ADAL" clId="{68922303-928D-411F-A7C3-3BB84E857E8F}" dt="2021-02-25T15:42:05.484" v="193" actId="9405"/>
        <pc:sldMkLst>
          <pc:docMk/>
          <pc:sldMk cId="2036122529" sldId="541"/>
        </pc:sldMkLst>
        <pc:inkChg chg="del">
          <ac:chgData name="Sherif Khattab" userId="c83b1e15-36f3-4f46-aceb-05aac24c545e" providerId="ADAL" clId="{68922303-928D-411F-A7C3-3BB84E857E8F}" dt="2021-02-25T15:41:59.233" v="192" actId="478"/>
          <ac:inkMkLst>
            <pc:docMk/>
            <pc:sldMk cId="2036122529" sldId="541"/>
            <ac:inkMk id="2" creationId="{C99CF751-C31E-4380-B586-BC970D51AB34}"/>
          </ac:inkMkLst>
        </pc:inkChg>
        <pc:inkChg chg="del">
          <ac:chgData name="Sherif Khattab" userId="c83b1e15-36f3-4f46-aceb-05aac24c545e" providerId="ADAL" clId="{68922303-928D-411F-A7C3-3BB84E857E8F}" dt="2021-02-25T15:41:58.022" v="191" actId="478"/>
          <ac:inkMkLst>
            <pc:docMk/>
            <pc:sldMk cId="2036122529" sldId="541"/>
            <ac:inkMk id="3" creationId="{5A7BC03E-9FF6-4005-A7C2-A5E80F7F89C4}"/>
          </ac:inkMkLst>
        </pc:inkChg>
        <pc:inkChg chg="add">
          <ac:chgData name="Sherif Khattab" userId="c83b1e15-36f3-4f46-aceb-05aac24c545e" providerId="ADAL" clId="{68922303-928D-411F-A7C3-3BB84E857E8F}" dt="2021-02-25T15:42:05.484" v="193" actId="9405"/>
          <ac:inkMkLst>
            <pc:docMk/>
            <pc:sldMk cId="2036122529" sldId="541"/>
            <ac:inkMk id="4" creationId="{DA6B2E23-9C1E-4422-AD35-68F1851B0154}"/>
          </ac:inkMkLst>
        </pc:inkChg>
      </pc:sldChg>
      <pc:sldChg chg="addSp delSp add mod">
        <pc:chgData name="Sherif Khattab" userId="c83b1e15-36f3-4f46-aceb-05aac24c545e" providerId="ADAL" clId="{68922303-928D-411F-A7C3-3BB84E857E8F}" dt="2021-02-25T15:42:21.700" v="196" actId="9405"/>
        <pc:sldMkLst>
          <pc:docMk/>
          <pc:sldMk cId="3103852141" sldId="542"/>
        </pc:sldMkLst>
        <pc:inkChg chg="add">
          <ac:chgData name="Sherif Khattab" userId="c83b1e15-36f3-4f46-aceb-05aac24c545e" providerId="ADAL" clId="{68922303-928D-411F-A7C3-3BB84E857E8F}" dt="2021-02-25T15:42:21.700" v="196" actId="9405"/>
          <ac:inkMkLst>
            <pc:docMk/>
            <pc:sldMk cId="3103852141" sldId="542"/>
            <ac:inkMk id="2" creationId="{F1A46510-00AC-4EC0-BE62-CFE9B8CA6D06}"/>
          </ac:inkMkLst>
        </pc:inkChg>
        <pc:inkChg chg="del">
          <ac:chgData name="Sherif Khattab" userId="c83b1e15-36f3-4f46-aceb-05aac24c545e" providerId="ADAL" clId="{68922303-928D-411F-A7C3-3BB84E857E8F}" dt="2021-02-25T15:42:14.100" v="195" actId="478"/>
          <ac:inkMkLst>
            <pc:docMk/>
            <pc:sldMk cId="3103852141" sldId="542"/>
            <ac:inkMk id="4" creationId="{DA6B2E23-9C1E-4422-AD35-68F1851B0154}"/>
          </ac:inkMkLst>
        </pc:inkChg>
      </pc:sldChg>
      <pc:sldChg chg="delSp add modAnim">
        <pc:chgData name="Sherif Khattab" userId="c83b1e15-36f3-4f46-aceb-05aac24c545e" providerId="ADAL" clId="{68922303-928D-411F-A7C3-3BB84E857E8F}" dt="2021-02-25T15:45:09.490" v="219" actId="478"/>
        <pc:sldMkLst>
          <pc:docMk/>
          <pc:sldMk cId="3587680791" sldId="543"/>
        </pc:sldMkLst>
        <pc:spChg chg="del">
          <ac:chgData name="Sherif Khattab" userId="c83b1e15-36f3-4f46-aceb-05aac24c545e" providerId="ADAL" clId="{68922303-928D-411F-A7C3-3BB84E857E8F}" dt="2021-02-25T15:45:09.490" v="219" actId="478"/>
          <ac:spMkLst>
            <pc:docMk/>
            <pc:sldMk cId="3587680791" sldId="543"/>
            <ac:spMk id="23677" creationId="{E18AD9C6-511C-489C-AEAA-D7EAC45A4AF5}"/>
          </ac:spMkLst>
        </pc:spChg>
      </pc:sldChg>
      <pc:sldChg chg="add modAnim">
        <pc:chgData name="Sherif Khattab" userId="c83b1e15-36f3-4f46-aceb-05aac24c545e" providerId="ADAL" clId="{68922303-928D-411F-A7C3-3BB84E857E8F}" dt="2021-02-25T15:45:14.602" v="220"/>
        <pc:sldMkLst>
          <pc:docMk/>
          <pc:sldMk cId="2971477576" sldId="544"/>
        </pc:sldMkLst>
      </pc:sldChg>
      <pc:sldChg chg="addSp delSp modSp add modAnim">
        <pc:chgData name="Sherif Khattab" userId="c83b1e15-36f3-4f46-aceb-05aac24c545e" providerId="ADAL" clId="{68922303-928D-411F-A7C3-3BB84E857E8F}" dt="2021-02-25T15:48:27.825" v="256"/>
        <pc:sldMkLst>
          <pc:docMk/>
          <pc:sldMk cId="1621208385" sldId="545"/>
        </pc:sldMkLst>
        <pc:spChg chg="add del mod">
          <ac:chgData name="Sherif Khattab" userId="c83b1e15-36f3-4f46-aceb-05aac24c545e" providerId="ADAL" clId="{68922303-928D-411F-A7C3-3BB84E857E8F}" dt="2021-02-25T15:48:06.075" v="248" actId="478"/>
          <ac:spMkLst>
            <pc:docMk/>
            <pc:sldMk cId="1621208385" sldId="545"/>
            <ac:spMk id="20" creationId="{D8C2345C-2057-4910-AA8A-3FAB5012944C}"/>
          </ac:spMkLst>
        </pc:spChg>
        <pc:spChg chg="add mod">
          <ac:chgData name="Sherif Khattab" userId="c83b1e15-36f3-4f46-aceb-05aac24c545e" providerId="ADAL" clId="{68922303-928D-411F-A7C3-3BB84E857E8F}" dt="2021-02-25T15:47:59.094" v="246"/>
          <ac:spMkLst>
            <pc:docMk/>
            <pc:sldMk cId="1621208385" sldId="545"/>
            <ac:spMk id="21" creationId="{AF711E0F-0F93-4C0B-853E-9DF9F4EEFC3D}"/>
          </ac:spMkLst>
        </pc:spChg>
        <pc:spChg chg="mod">
          <ac:chgData name="Sherif Khattab" userId="c83b1e15-36f3-4f46-aceb-05aac24c545e" providerId="ADAL" clId="{68922303-928D-411F-A7C3-3BB84E857E8F}" dt="2021-02-25T15:48:24.473" v="255" actId="1076"/>
          <ac:spMkLst>
            <pc:docMk/>
            <pc:sldMk cId="1621208385" sldId="545"/>
            <ac:spMk id="28717" creationId="{65836439-78E8-4455-A276-A88D6A2179F8}"/>
          </ac:spMkLst>
        </pc:spChg>
        <pc:spChg chg="del">
          <ac:chgData name="Sherif Khattab" userId="c83b1e15-36f3-4f46-aceb-05aac24c545e" providerId="ADAL" clId="{68922303-928D-411F-A7C3-3BB84E857E8F}" dt="2021-02-25T15:48:14.892" v="254" actId="478"/>
          <ac:spMkLst>
            <pc:docMk/>
            <pc:sldMk cId="1621208385" sldId="545"/>
            <ac:spMk id="28718" creationId="{FC8D50AF-002E-470B-ACB9-7FB7BEB9E1FF}"/>
          </ac:spMkLst>
        </pc:spChg>
        <pc:cxnChg chg="mod">
          <ac:chgData name="Sherif Khattab" userId="c83b1e15-36f3-4f46-aceb-05aac24c545e" providerId="ADAL" clId="{68922303-928D-411F-A7C3-3BB84E857E8F}" dt="2021-02-25T15:48:24.473" v="255" actId="1076"/>
          <ac:cxnSpMkLst>
            <pc:docMk/>
            <pc:sldMk cId="1621208385" sldId="545"/>
            <ac:cxnSpMk id="28722" creationId="{83EC386E-60C3-4B0F-AAC6-1DEE298F26BA}"/>
          </ac:cxnSpMkLst>
        </pc:cxnChg>
        <pc:cxnChg chg="mod">
          <ac:chgData name="Sherif Khattab" userId="c83b1e15-36f3-4f46-aceb-05aac24c545e" providerId="ADAL" clId="{68922303-928D-411F-A7C3-3BB84E857E8F}" dt="2021-02-25T15:48:24.473" v="255" actId="1076"/>
          <ac:cxnSpMkLst>
            <pc:docMk/>
            <pc:sldMk cId="1621208385" sldId="545"/>
            <ac:cxnSpMk id="28723" creationId="{07636F23-6B5B-4D60-8ED6-4B0F8B48F859}"/>
          </ac:cxnSpMkLst>
        </pc:cxnChg>
        <pc:cxnChg chg="mod">
          <ac:chgData name="Sherif Khattab" userId="c83b1e15-36f3-4f46-aceb-05aac24c545e" providerId="ADAL" clId="{68922303-928D-411F-A7C3-3BB84E857E8F}" dt="2021-02-25T15:48:24.473" v="255" actId="1076"/>
          <ac:cxnSpMkLst>
            <pc:docMk/>
            <pc:sldMk cId="1621208385" sldId="545"/>
            <ac:cxnSpMk id="28724" creationId="{4CAC54C3-3E8E-4C56-A2F9-EC039220E56C}"/>
          </ac:cxnSpMkLst>
        </pc:cxnChg>
        <pc:cxnChg chg="del">
          <ac:chgData name="Sherif Khattab" userId="c83b1e15-36f3-4f46-aceb-05aac24c545e" providerId="ADAL" clId="{68922303-928D-411F-A7C3-3BB84E857E8F}" dt="2021-02-25T15:48:13.325" v="252" actId="478"/>
          <ac:cxnSpMkLst>
            <pc:docMk/>
            <pc:sldMk cId="1621208385" sldId="545"/>
            <ac:cxnSpMk id="28725" creationId="{3A105430-E387-4460-9D9D-5BAA4D979997}"/>
          </ac:cxnSpMkLst>
        </pc:cxnChg>
        <pc:cxnChg chg="del">
          <ac:chgData name="Sherif Khattab" userId="c83b1e15-36f3-4f46-aceb-05aac24c545e" providerId="ADAL" clId="{68922303-928D-411F-A7C3-3BB84E857E8F}" dt="2021-02-25T15:48:14.172" v="253" actId="478"/>
          <ac:cxnSpMkLst>
            <pc:docMk/>
            <pc:sldMk cId="1621208385" sldId="545"/>
            <ac:cxnSpMk id="28726" creationId="{4F6EA0F1-1245-4403-9078-8889A1086600}"/>
          </ac:cxnSpMkLst>
        </pc:cxnChg>
      </pc:sldChg>
      <pc:sldChg chg="modSp add modAnim">
        <pc:chgData name="Sherif Khattab" userId="c83b1e15-36f3-4f46-aceb-05aac24c545e" providerId="ADAL" clId="{68922303-928D-411F-A7C3-3BB84E857E8F}" dt="2021-02-25T15:48:42.365" v="258"/>
        <pc:sldMkLst>
          <pc:docMk/>
          <pc:sldMk cId="563809780" sldId="546"/>
        </pc:sldMkLst>
        <pc:spChg chg="mod">
          <ac:chgData name="Sherif Khattab" userId="c83b1e15-36f3-4f46-aceb-05aac24c545e" providerId="ADAL" clId="{68922303-928D-411F-A7C3-3BB84E857E8F}" dt="2021-02-25T15:48:39.041" v="257" actId="1076"/>
          <ac:spMkLst>
            <pc:docMk/>
            <pc:sldMk cId="563809780" sldId="546"/>
            <ac:spMk id="28718" creationId="{FC8D50AF-002E-470B-ACB9-7FB7BEB9E1FF}"/>
          </ac:spMkLst>
        </pc:spChg>
        <pc:cxnChg chg="mod">
          <ac:chgData name="Sherif Khattab" userId="c83b1e15-36f3-4f46-aceb-05aac24c545e" providerId="ADAL" clId="{68922303-928D-411F-A7C3-3BB84E857E8F}" dt="2021-02-25T15:48:39.041" v="257" actId="1076"/>
          <ac:cxnSpMkLst>
            <pc:docMk/>
            <pc:sldMk cId="563809780" sldId="546"/>
            <ac:cxnSpMk id="28725" creationId="{3A105430-E387-4460-9D9D-5BAA4D979997}"/>
          </ac:cxnSpMkLst>
        </pc:cxnChg>
        <pc:cxnChg chg="mod">
          <ac:chgData name="Sherif Khattab" userId="c83b1e15-36f3-4f46-aceb-05aac24c545e" providerId="ADAL" clId="{68922303-928D-411F-A7C3-3BB84E857E8F}" dt="2021-02-25T15:48:39.041" v="257" actId="1076"/>
          <ac:cxnSpMkLst>
            <pc:docMk/>
            <pc:sldMk cId="563809780" sldId="546"/>
            <ac:cxnSpMk id="28726" creationId="{4F6EA0F1-1245-4403-9078-8889A1086600}"/>
          </ac:cxnSpMkLst>
        </pc:cxnChg>
      </pc:sldChg>
      <pc:sldChg chg="modSp add">
        <pc:chgData name="Sherif Khattab" userId="c83b1e15-36f3-4f46-aceb-05aac24c545e" providerId="ADAL" clId="{68922303-928D-411F-A7C3-3BB84E857E8F}" dt="2021-02-25T15:48:58.326" v="260" actId="1076"/>
        <pc:sldMkLst>
          <pc:docMk/>
          <pc:sldMk cId="2982848977" sldId="547"/>
        </pc:sldMkLst>
        <pc:spChg chg="mod">
          <ac:chgData name="Sherif Khattab" userId="c83b1e15-36f3-4f46-aceb-05aac24c545e" providerId="ADAL" clId="{68922303-928D-411F-A7C3-3BB84E857E8F}" dt="2021-02-25T15:48:58.326" v="260" actId="1076"/>
          <ac:spMkLst>
            <pc:docMk/>
            <pc:sldMk cId="2982848977" sldId="547"/>
            <ac:spMk id="28718" creationId="{FC8D50AF-002E-470B-ACB9-7FB7BEB9E1FF}"/>
          </ac:spMkLst>
        </pc:spChg>
        <pc:cxnChg chg="mod">
          <ac:chgData name="Sherif Khattab" userId="c83b1e15-36f3-4f46-aceb-05aac24c545e" providerId="ADAL" clId="{68922303-928D-411F-A7C3-3BB84E857E8F}" dt="2021-02-25T15:48:58.326" v="260" actId="1076"/>
          <ac:cxnSpMkLst>
            <pc:docMk/>
            <pc:sldMk cId="2982848977" sldId="547"/>
            <ac:cxnSpMk id="28725" creationId="{3A105430-E387-4460-9D9D-5BAA4D979997}"/>
          </ac:cxnSpMkLst>
        </pc:cxnChg>
        <pc:cxnChg chg="mod">
          <ac:chgData name="Sherif Khattab" userId="c83b1e15-36f3-4f46-aceb-05aac24c545e" providerId="ADAL" clId="{68922303-928D-411F-A7C3-3BB84E857E8F}" dt="2021-02-25T15:48:58.326" v="260" actId="1076"/>
          <ac:cxnSpMkLst>
            <pc:docMk/>
            <pc:sldMk cId="2982848977" sldId="547"/>
            <ac:cxnSpMk id="28726" creationId="{4F6EA0F1-1245-4403-9078-8889A1086600}"/>
          </ac:cxnSpMkLst>
        </pc:cxnChg>
      </pc:sldChg>
    </pc:docChg>
  </pc:docChgLst>
  <pc:docChgLst>
    <pc:chgData name="Sherif Khattab" userId="c83b1e15-36f3-4f46-aceb-05aac24c545e" providerId="ADAL" clId="{40561216-C3B6-4E03-B696-C2E8E46E1565}"/>
    <pc:docChg chg="undo custSel addSld delSld modSld">
      <pc:chgData name="Sherif Khattab" userId="c83b1e15-36f3-4f46-aceb-05aac24c545e" providerId="ADAL" clId="{40561216-C3B6-4E03-B696-C2E8E46E1565}" dt="2021-03-02T15:13:19.771" v="893"/>
      <pc:docMkLst>
        <pc:docMk/>
      </pc:docMkLst>
      <pc:sldChg chg="addSp delSp modSp del mod modAnim">
        <pc:chgData name="Sherif Khattab" userId="c83b1e15-36f3-4f46-aceb-05aac24c545e" providerId="ADAL" clId="{40561216-C3B6-4E03-B696-C2E8E46E1565}" dt="2021-03-02T14:56:46.899" v="570" actId="47"/>
        <pc:sldMkLst>
          <pc:docMk/>
          <pc:sldMk cId="1642669177" sldId="482"/>
        </pc:sldMkLst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8" creationId="{3C4A6727-32FC-4B6E-8839-50A9283C7CBC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9" creationId="{5B0D4E68-2C6A-4115-B8B4-3F23A7563CC9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0" creationId="{23C51AC1-A4A7-4583-8E50-C54565D1E5F7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1" creationId="{B57E568C-5AE9-4962-B8C4-DC596E40EC62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2" creationId="{C9DCE7ED-DF90-4E6B-97CC-BE7F3361A467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3" creationId="{479F991E-FA6F-4E4D-8668-C063263A5DDB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4" creationId="{120BDFD9-CA39-4664-AEB1-EC1B2A283A50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5" creationId="{E32AF455-9778-4300-A54B-D8230CFD846F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6" creationId="{C50219A6-A354-47D3-905A-873016D4B6B0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7" creationId="{C96FC6F9-90B8-4F77-B794-6D306C85A949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8" creationId="{459D6B84-CB2F-4F44-B803-EFDC21DB6A01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9" creationId="{3654DA2D-A7EA-4B8F-AA92-84A4D475BAC0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0" creationId="{4D512B37-8708-4B06-9892-F67047166C40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1" creationId="{BBD64ED2-DEF4-4C2B-9DD0-1DA9A1A9B285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2" creationId="{58AD9EA9-B1E2-423F-B7EC-EE56A423BD43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3" creationId="{C12947CA-60AD-4AE3-9ED8-15D4CA5B921A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4" creationId="{648AB672-9223-4BC9-BA72-FF06CF9954D6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5" creationId="{CB6570D5-7FFB-41F1-B25E-8F542CDC80AD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6" creationId="{3A2E428F-DEF7-42C2-9D04-8B86D2681E5C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7" creationId="{4C301AE9-6627-4861-B87A-F94EC34AE369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8" creationId="{66F458D7-5FB9-4FE3-A4E7-2E63BC1020AD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9" creationId="{E79B1A94-B238-4AF1-89BA-84FC7FBB40BB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30" creationId="{B985648F-AE51-4363-AA3A-F053B0691BDE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31" creationId="{8B85B5CA-4A3F-4AE2-A32F-10235DB199B1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32" creationId="{7359D72A-AA2C-438C-949B-864F65B3E32D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33" creationId="{8A117133-27B4-4274-A636-13290DEBBFA0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172" creationId="{5FEE084E-FD52-4ACC-AED2-E7C387D9FEDD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178" creationId="{963CCEB4-F635-48A8-ADF1-11CBB6C5850F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188" creationId="{CA54992E-8ACD-4E7B-9135-F966AEBB6479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208" creationId="{1E960CC0-9687-4340-8C97-B0E972AD0819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218" creationId="{F884A57F-E7AF-4C45-B711-4DDD6F05A00C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242" creationId="{508CFE1F-E02E-48A6-8898-46786F22BB1D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266" creationId="{1FF3E257-A51B-47A5-BABF-BE9ADFC5FE89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284" creationId="{8D223A74-475D-4FA1-86C9-34089897D59C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04" creationId="{23F623B8-CEDA-48DE-9390-5C95E3D78206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32" creationId="{DE17B8B4-CBF8-4BE3-9764-4DD71EE6B477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42" creationId="{6316BB7D-729E-4F02-8617-EE8A8E54F842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50" creationId="{6C50C496-3520-4C65-9C67-D105EC282887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72" creationId="{2B3BAB1B-A732-4266-B5F1-E9E1C67DC671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98" creationId="{635F473B-AB0D-4662-A7ED-A9684EEC9C45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426" creationId="{AF543F3C-72EB-44D4-B21B-FE0CDED77D4D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452" creationId="{9EDDECA9-DCD0-4718-9091-E530CB3CEC4D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472" creationId="{74A3491A-33BE-4BB0-A804-8C85D3C61F75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496" creationId="{E0422BF5-7ED2-4624-B963-DBE66660FE61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502" creationId="{62DC192D-1C9F-488C-B1D1-4EF7383CD2EE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530" creationId="{C1887017-F502-479A-87AD-ED83E5E2AFFF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548" creationId="{DD654607-0C6D-4708-94A3-430DF13D9DBD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568" creationId="{4ECB34BE-C7D8-49A4-BB4C-1218E632B0B3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584" creationId="{D7D1543A-8FC2-49EA-A6FA-5CE465ECB010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600" creationId="{1CE6EFEE-0BD4-4C4E-82C7-DE6619D22007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628" creationId="{D35EFFDB-F9E8-485B-8D60-BB05B7674C21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660" creationId="{603DBE5B-3588-446D-A34A-7AE3A81A57EB}"/>
          </ac:spMkLst>
        </pc:spChg>
        <pc:spChg chg="mod">
          <ac:chgData name="Sherif Khattab" userId="c83b1e15-36f3-4f46-aceb-05aac24c545e" providerId="ADAL" clId="{40561216-C3B6-4E03-B696-C2E8E46E1565}" dt="2021-03-02T14:48:30.524" v="1" actId="14100"/>
          <ac:spMkLst>
            <pc:docMk/>
            <pc:sldMk cId="1642669177" sldId="482"/>
            <ac:spMk id="23553" creationId="{E59624D1-FEEB-4340-9651-13DD586B53A9}"/>
          </ac:spMkLst>
        </pc:spChg>
        <pc:grpChg chg="add mod">
          <ac:chgData name="Sherif Khattab" userId="c83b1e15-36f3-4f46-aceb-05aac24c545e" providerId="ADAL" clId="{40561216-C3B6-4E03-B696-C2E8E46E1565}" dt="2021-03-02T14:48:32.802" v="2" actId="1076"/>
          <ac:grpSpMkLst>
            <pc:docMk/>
            <pc:sldMk cId="1642669177" sldId="482"/>
            <ac:grpSpMk id="7" creationId="{9D063597-4DF2-43D9-810E-02E259045F84}"/>
          </ac:grpSpMkLst>
        </pc:grpChg>
        <pc:grpChg chg="del mod">
          <ac:chgData name="Sherif Khattab" userId="c83b1e15-36f3-4f46-aceb-05aac24c545e" providerId="ADAL" clId="{40561216-C3B6-4E03-B696-C2E8E46E1565}" dt="2021-03-02T14:50:28.630" v="99"/>
          <ac:grpSpMkLst>
            <pc:docMk/>
            <pc:sldMk cId="1642669177" sldId="482"/>
            <ac:grpSpMk id="37" creationId="{5C5E6630-A71F-4462-B21C-5DBBDF9F36FD}"/>
          </ac:grpSpMkLst>
        </pc:grpChg>
        <pc:grpChg chg="del mod">
          <ac:chgData name="Sherif Khattab" userId="c83b1e15-36f3-4f46-aceb-05aac24c545e" providerId="ADAL" clId="{40561216-C3B6-4E03-B696-C2E8E46E1565}" dt="2021-03-02T14:50:28.630" v="99"/>
          <ac:grpSpMkLst>
            <pc:docMk/>
            <pc:sldMk cId="1642669177" sldId="482"/>
            <ac:grpSpMk id="43" creationId="{64ACEE2B-3841-46E4-82CC-8EAF3E2D2EC8}"/>
          </ac:grpSpMkLst>
        </pc:grpChg>
        <pc:grpChg chg="del mod">
          <ac:chgData name="Sherif Khattab" userId="c83b1e15-36f3-4f46-aceb-05aac24c545e" providerId="ADAL" clId="{40561216-C3B6-4E03-B696-C2E8E46E1565}" dt="2021-03-02T14:49:23.972" v="30"/>
          <ac:grpSpMkLst>
            <pc:docMk/>
            <pc:sldMk cId="1642669177" sldId="482"/>
            <ac:grpSpMk id="52" creationId="{03F847D2-9998-4D4A-83B5-558B29E6FE7D}"/>
          </ac:grpSpMkLst>
        </pc:grpChg>
        <pc:grpChg chg="del mod">
          <ac:chgData name="Sherif Khattab" userId="c83b1e15-36f3-4f46-aceb-05aac24c545e" providerId="ADAL" clId="{40561216-C3B6-4E03-B696-C2E8E46E1565}" dt="2021-03-02T14:49:26.674" v="33"/>
          <ac:grpSpMkLst>
            <pc:docMk/>
            <pc:sldMk cId="1642669177" sldId="482"/>
            <ac:grpSpMk id="57" creationId="{7CCEBED9-D5BA-4BAB-9745-5B9D065CC21C}"/>
          </ac:grpSpMkLst>
        </pc:grpChg>
        <pc:grpChg chg="del mod">
          <ac:chgData name="Sherif Khattab" userId="c83b1e15-36f3-4f46-aceb-05aac24c545e" providerId="ADAL" clId="{40561216-C3B6-4E03-B696-C2E8E46E1565}" dt="2021-03-02T14:50:28.630" v="99"/>
          <ac:grpSpMkLst>
            <pc:docMk/>
            <pc:sldMk cId="1642669177" sldId="482"/>
            <ac:grpSpMk id="60" creationId="{299A370B-231C-492A-AA2C-1A90B690CB20}"/>
          </ac:grpSpMkLst>
        </pc:grpChg>
        <pc:grpChg chg="del mod">
          <ac:chgData name="Sherif Khattab" userId="c83b1e15-36f3-4f46-aceb-05aac24c545e" providerId="ADAL" clId="{40561216-C3B6-4E03-B696-C2E8E46E1565}" dt="2021-03-02T14:49:40.034" v="45"/>
          <ac:grpSpMkLst>
            <pc:docMk/>
            <pc:sldMk cId="1642669177" sldId="482"/>
            <ac:grpSpMk id="23557" creationId="{30CDDE6A-E1C2-49F0-A660-FE0076DC4D00}"/>
          </ac:grpSpMkLst>
        </pc:grpChg>
        <pc:grpChg chg="del mod">
          <ac:chgData name="Sherif Khattab" userId="c83b1e15-36f3-4f46-aceb-05aac24c545e" providerId="ADAL" clId="{40561216-C3B6-4E03-B696-C2E8E46E1565}" dt="2021-03-02T14:49:51.920" v="57"/>
          <ac:grpSpMkLst>
            <pc:docMk/>
            <pc:sldMk cId="1642669177" sldId="482"/>
            <ac:grpSpMk id="23563" creationId="{AC28B53D-FD2F-40CB-9492-D3793488E0D3}"/>
          </ac:grpSpMkLst>
        </pc:grpChg>
        <pc:grpChg chg="del mod">
          <ac:chgData name="Sherif Khattab" userId="c83b1e15-36f3-4f46-aceb-05aac24c545e" providerId="ADAL" clId="{40561216-C3B6-4E03-B696-C2E8E46E1565}" dt="2021-03-02T14:49:51.920" v="57"/>
          <ac:grpSpMkLst>
            <pc:docMk/>
            <pc:sldMk cId="1642669177" sldId="482"/>
            <ac:grpSpMk id="23566" creationId="{256BACDF-5B11-4577-B9D6-05A6755AA75C}"/>
          </ac:grpSpMkLst>
        </pc:grpChg>
        <pc:grpChg chg="del mod">
          <ac:chgData name="Sherif Khattab" userId="c83b1e15-36f3-4f46-aceb-05aac24c545e" providerId="ADAL" clId="{40561216-C3B6-4E03-B696-C2E8E46E1565}" dt="2021-03-02T14:49:51.920" v="57"/>
          <ac:grpSpMkLst>
            <pc:docMk/>
            <pc:sldMk cId="1642669177" sldId="482"/>
            <ac:grpSpMk id="23573" creationId="{0F64A90B-D554-473A-88FF-D0C4ADEDE474}"/>
          </ac:grpSpMkLst>
        </pc:grpChg>
        <pc:grpChg chg="del mod">
          <ac:chgData name="Sherif Khattab" userId="c83b1e15-36f3-4f46-aceb-05aac24c545e" providerId="ADAL" clId="{40561216-C3B6-4E03-B696-C2E8E46E1565}" dt="2021-03-02T14:50:49.196" v="129"/>
          <ac:grpSpMkLst>
            <pc:docMk/>
            <pc:sldMk cId="1642669177" sldId="482"/>
            <ac:grpSpMk id="23575" creationId="{3BD4BAD2-0AB9-4D8F-A8BA-FC730CBB3ACF}"/>
          </ac:grpSpMkLst>
        </pc:grpChg>
        <pc:grpChg chg="del mod">
          <ac:chgData name="Sherif Khattab" userId="c83b1e15-36f3-4f46-aceb-05aac24c545e" providerId="ADAL" clId="{40561216-C3B6-4E03-B696-C2E8E46E1565}" dt="2021-03-02T14:50:08.805" v="70"/>
          <ac:grpSpMkLst>
            <pc:docMk/>
            <pc:sldMk cId="1642669177" sldId="482"/>
            <ac:grpSpMk id="23582" creationId="{45683F89-CB78-428D-AE2A-8EC869ACC4E0}"/>
          </ac:grpSpMkLst>
        </pc:grpChg>
        <pc:grpChg chg="del mod">
          <ac:chgData name="Sherif Khattab" userId="c83b1e15-36f3-4f46-aceb-05aac24c545e" providerId="ADAL" clId="{40561216-C3B6-4E03-B696-C2E8E46E1565}" dt="2021-03-02T14:50:11.212" v="74"/>
          <ac:grpSpMkLst>
            <pc:docMk/>
            <pc:sldMk cId="1642669177" sldId="482"/>
            <ac:grpSpMk id="23588" creationId="{5DBC73D8-D40A-4203-A37D-995A84713B4D}"/>
          </ac:grpSpMkLst>
        </pc:grpChg>
        <pc:grpChg chg="del mod">
          <ac:chgData name="Sherif Khattab" userId="c83b1e15-36f3-4f46-aceb-05aac24c545e" providerId="ADAL" clId="{40561216-C3B6-4E03-B696-C2E8E46E1565}" dt="2021-03-02T14:50:18.651" v="82"/>
          <ac:grpSpMkLst>
            <pc:docMk/>
            <pc:sldMk cId="1642669177" sldId="482"/>
            <ac:grpSpMk id="23592" creationId="{DED82D75-D3AD-465D-80F4-369CE1516C08}"/>
          </ac:grpSpMkLst>
        </pc:grpChg>
        <pc:grpChg chg="del mod">
          <ac:chgData name="Sherif Khattab" userId="c83b1e15-36f3-4f46-aceb-05aac24c545e" providerId="ADAL" clId="{40561216-C3B6-4E03-B696-C2E8E46E1565}" dt="2021-03-02T14:51:01.975" v="151"/>
          <ac:grpSpMkLst>
            <pc:docMk/>
            <pc:sldMk cId="1642669177" sldId="482"/>
            <ac:grpSpMk id="23600" creationId="{1F6D9E66-98F5-4979-976C-12666259C12D}"/>
          </ac:grpSpMkLst>
        </pc:grpChg>
        <pc:grpChg chg="del mod">
          <ac:chgData name="Sherif Khattab" userId="c83b1e15-36f3-4f46-aceb-05aac24c545e" providerId="ADAL" clId="{40561216-C3B6-4E03-B696-C2E8E46E1565}" dt="2021-03-02T14:50:28.630" v="99"/>
          <ac:grpSpMkLst>
            <pc:docMk/>
            <pc:sldMk cId="1642669177" sldId="482"/>
            <ac:grpSpMk id="23607" creationId="{7B679F12-BB47-4954-9CE8-81957345F38C}"/>
          </ac:grpSpMkLst>
        </pc:grpChg>
        <pc:grpChg chg="del mod">
          <ac:chgData name="Sherif Khattab" userId="c83b1e15-36f3-4f46-aceb-05aac24c545e" providerId="ADAL" clId="{40561216-C3B6-4E03-B696-C2E8E46E1565}" dt="2021-03-02T14:50:32.326" v="105"/>
          <ac:grpSpMkLst>
            <pc:docMk/>
            <pc:sldMk cId="1642669177" sldId="482"/>
            <ac:grpSpMk id="23617" creationId="{6495A84A-B76F-45A4-8149-34298559ABFF}"/>
          </ac:grpSpMkLst>
        </pc:grpChg>
        <pc:grpChg chg="del mod">
          <ac:chgData name="Sherif Khattab" userId="c83b1e15-36f3-4f46-aceb-05aac24c545e" providerId="ADAL" clId="{40561216-C3B6-4E03-B696-C2E8E46E1565}" dt="2021-03-02T14:50:34.094" v="109"/>
          <ac:grpSpMkLst>
            <pc:docMk/>
            <pc:sldMk cId="1642669177" sldId="482"/>
            <ac:grpSpMk id="23623" creationId="{533193A7-CE2E-43C5-9E4C-DCDDB06D168C}"/>
          </ac:grpSpMkLst>
        </pc:grpChg>
        <pc:grpChg chg="del mod">
          <ac:chgData name="Sherif Khattab" userId="c83b1e15-36f3-4f46-aceb-05aac24c545e" providerId="ADAL" clId="{40561216-C3B6-4E03-B696-C2E8E46E1565}" dt="2021-03-02T14:50:41.731" v="115"/>
          <ac:grpSpMkLst>
            <pc:docMk/>
            <pc:sldMk cId="1642669177" sldId="482"/>
            <ac:grpSpMk id="23627" creationId="{53FF4B77-0563-48B4-B095-673B5611ADAA}"/>
          </ac:grpSpMkLst>
        </pc:grpChg>
        <pc:grpChg chg="del mod">
          <ac:chgData name="Sherif Khattab" userId="c83b1e15-36f3-4f46-aceb-05aac24c545e" providerId="ADAL" clId="{40561216-C3B6-4E03-B696-C2E8E46E1565}" dt="2021-03-02T14:50:49.196" v="129"/>
          <ac:grpSpMkLst>
            <pc:docMk/>
            <pc:sldMk cId="1642669177" sldId="482"/>
            <ac:grpSpMk id="23633" creationId="{3A0D4798-C2AF-42BF-8973-C860F2406DAF}"/>
          </ac:grpSpMkLst>
        </pc:grpChg>
        <pc:grpChg chg="del mod">
          <ac:chgData name="Sherif Khattab" userId="c83b1e15-36f3-4f46-aceb-05aac24c545e" providerId="ADAL" clId="{40561216-C3B6-4E03-B696-C2E8E46E1565}" dt="2021-03-02T14:50:52.032" v="135"/>
          <ac:grpSpMkLst>
            <pc:docMk/>
            <pc:sldMk cId="1642669177" sldId="482"/>
            <ac:grpSpMk id="23647" creationId="{3BB242B4-0D27-4F5F-9E5D-2571A49521CE}"/>
          </ac:grpSpMkLst>
        </pc:grpChg>
        <pc:grpChg chg="del mod">
          <ac:chgData name="Sherif Khattab" userId="c83b1e15-36f3-4f46-aceb-05aac24c545e" providerId="ADAL" clId="{40561216-C3B6-4E03-B696-C2E8E46E1565}" dt="2021-03-02T14:50:54.928" v="141"/>
          <ac:grpSpMkLst>
            <pc:docMk/>
            <pc:sldMk cId="1642669177" sldId="482"/>
            <ac:grpSpMk id="23653" creationId="{E80EEC71-3A98-4D5E-B550-86B6A69BE4E1}"/>
          </ac:grpSpMkLst>
        </pc:grpChg>
        <pc:grpChg chg="del mod">
          <ac:chgData name="Sherif Khattab" userId="c83b1e15-36f3-4f46-aceb-05aac24c545e" providerId="ADAL" clId="{40561216-C3B6-4E03-B696-C2E8E46E1565}" dt="2021-03-02T14:50:56.969" v="144"/>
          <ac:grpSpMkLst>
            <pc:docMk/>
            <pc:sldMk cId="1642669177" sldId="482"/>
            <ac:grpSpMk id="23659" creationId="{20B5ECFB-E2D0-44FD-BF8D-2E0FB7F6E966}"/>
          </ac:grpSpMkLst>
        </pc:grpChg>
        <pc:grpChg chg="del mod">
          <ac:chgData name="Sherif Khattab" userId="c83b1e15-36f3-4f46-aceb-05aac24c545e" providerId="ADAL" clId="{40561216-C3B6-4E03-B696-C2E8E46E1565}" dt="2021-03-02T14:51:01.975" v="151"/>
          <ac:grpSpMkLst>
            <pc:docMk/>
            <pc:sldMk cId="1642669177" sldId="482"/>
            <ac:grpSpMk id="23662" creationId="{51857162-BD58-46FC-B6C9-F2C41B757435}"/>
          </ac:grpSpMkLst>
        </pc:grpChg>
        <pc:grpChg chg="del mod">
          <ac:chgData name="Sherif Khattab" userId="c83b1e15-36f3-4f46-aceb-05aac24c545e" providerId="ADAL" clId="{40561216-C3B6-4E03-B696-C2E8E46E1565}" dt="2021-03-02T14:51:03.319" v="154"/>
          <ac:grpSpMkLst>
            <pc:docMk/>
            <pc:sldMk cId="1642669177" sldId="482"/>
            <ac:grpSpMk id="23669" creationId="{4E439A5E-92E5-4432-AC2D-2007D3057ABE}"/>
          </ac:grpSpMkLst>
        </pc:grpChg>
        <pc:grpChg chg="mod">
          <ac:chgData name="Sherif Khattab" userId="c83b1e15-36f3-4f46-aceb-05aac24c545e" providerId="ADAL" clId="{40561216-C3B6-4E03-B696-C2E8E46E1565}" dt="2021-03-02T14:51:14.177" v="156" actId="1076"/>
          <ac:grpSpMkLst>
            <pc:docMk/>
            <pc:sldMk cId="1642669177" sldId="482"/>
            <ac:grpSpMk id="23672" creationId="{D3B42BF9-8198-43FC-B7E5-062D26193C4A}"/>
          </ac:grpSpMkLst>
        </pc:grpChg>
        <pc:graphicFrameChg chg="del mod">
          <ac:chgData name="Sherif Khattab" userId="c83b1e15-36f3-4f46-aceb-05aac24c545e" providerId="ADAL" clId="{40561216-C3B6-4E03-B696-C2E8E46E1565}" dt="2021-03-02T14:51:06.862" v="155" actId="478"/>
          <ac:graphicFrameMkLst>
            <pc:docMk/>
            <pc:sldMk cId="1642669177" sldId="482"/>
            <ac:graphicFrameMk id="23555" creationId="{72BCA54F-0328-4938-A740-EE2040664901}"/>
          </ac:graphicFrameMkLst>
        </pc:graphicFrame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3" creationId="{B0FBBC0D-35B9-448B-9D52-F9702601D9E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" creationId="{1334F479-0557-4560-B3CA-54D487BC169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6" creationId="{C77C32EE-2731-421E-9672-5A63D6E9F538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34" creationId="{76F4BB3E-F0E4-42AA-ACB1-D0A6A3746F2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35" creationId="{BB1041F6-9E9F-4186-AC93-4372635DAB2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36" creationId="{FBD4DC2C-2A69-4F9C-9FD0-0A2D83A17035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38" creationId="{08DD68F7-523C-4437-9949-BFD6B8B320B7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39" creationId="{6B907EBB-5700-4291-BB4C-D8877DB4FFC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0" creationId="{D1405003-6795-43E1-B78F-70DFA34AAA5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1" creationId="{E5C63D8D-A5A2-4ECA-9233-25A9BB4111B0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2" creationId="{DA8E3D6B-1BC0-4231-B0D7-7B8A4360DECC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4" creationId="{19C19232-5340-48E5-9ED6-62DEBBCE121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5" creationId="{D1B4E85F-AC34-40C2-82B7-32CDF26E2AA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6" creationId="{E6BF4D18-EC16-4386-BB86-4E44BAF7C03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7" creationId="{02569F11-2943-4F04-87BA-CA8732D937C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8" creationId="{B58E1670-F3F7-4DFE-AF3D-056FDA785310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9" creationId="{19257841-2019-40BC-AD69-87A73EC0948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0" creationId="{26C81269-5964-499B-83AC-4B4F3ECF46D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1" creationId="{20368D2C-01B3-405E-89B9-A7788F5F56C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3" creationId="{4B0B24DC-2DC7-4C85-8BDA-CB5171C1850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4" creationId="{FAA76FFB-4F7B-44CF-9E3F-7D873ACD011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5" creationId="{2A509FA3-B322-44A6-A5B7-3B6A64FF271C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6" creationId="{9FB1D72E-EF06-4758-9CAE-0C2AFAB761B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8" creationId="{AD54C535-8A13-4466-B936-FDE4EE0D13A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9" creationId="{8191728A-6391-4424-97E9-9D875C21CAB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61" creationId="{3873DDFB-3276-4A9C-A452-0E255D449AE0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62" creationId="{6CA89F45-C596-4B44-8218-2E80CDFD9AC1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63" creationId="{C0DC48F3-13CB-48CD-943B-D376DED3D45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52" creationId="{AD02388C-420C-4C10-A5B7-33825C4777B5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556" creationId="{B63716A9-A45C-49C7-8CC0-3310F6B827F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58" creationId="{12438C2F-B2BE-423F-8FB0-A8B24276FAA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59" creationId="{63236EA0-8781-4E1D-ACC7-D2AB2BA2975A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0" creationId="{8296C127-E688-4138-8B46-A545AA74759F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1" creationId="{27B15F83-7325-42D6-B559-2D057C3A0C3F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2" creationId="{41609FE5-F416-4C74-A5D0-5EFA0CF8EF70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564" creationId="{0479C8AE-E53D-4F3D-9A1F-0B3B4EF8E437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565" creationId="{7EA1AC65-0991-4EAD-9289-5B6967D4C6A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7" creationId="{B964468F-11D4-4449-BD5D-D276B04321B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8" creationId="{B0D8423F-0857-4468-8FB1-850C348CC06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9" creationId="{E089F2E3-45EA-486B-A260-E766EB2A0258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0" creationId="{C315644A-BBCC-4823-9005-14F1A7FDE1C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1" creationId="{4A65A549-A8AD-4542-8C89-6269FF5866D1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2" creationId="{B9C4A1FB-67E2-4BED-9908-CDD670C3D08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4" creationId="{5080E0A9-56D7-4D4F-A195-E284339CA12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6" creationId="{D0BE1369-00A5-44C7-8452-53D1B39882E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7" creationId="{43BAB690-6EB8-4D2F-9260-3E735FEB4B2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8" creationId="{83315C3A-A95B-42AC-9D6D-979EB8D173B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9" creationId="{E04171F8-E595-4689-B13C-72E0E4EF4978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0" creationId="{E8FD612D-4AE1-407E-90A1-CE8B0F7F65A7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1" creationId="{C8D3D5B6-B190-475B-BF38-91CC60C733F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3" creationId="{EC8BF6A4-0F25-47DF-8764-D97275EAA47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4" creationId="{57D69971-0B46-4623-8A6B-3B3C85BCFF6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5" creationId="{F8FC187E-9EB1-4A50-98B4-08707328254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6" creationId="{1AFE1D24-554E-45CD-A400-2E8FC12D5A0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7" creationId="{FE9728E1-CAAA-43DC-B604-C9D45BF1646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9" creationId="{0A0BC15D-6427-44BD-B8C5-2F74D103D233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0" creationId="{761307AF-16E1-4780-B3AC-E42AB02AF571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1" creationId="{800D8CDC-FCE4-4FC1-B795-A774356CBB4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3" creationId="{F6F54656-A8DD-4BC4-B253-D21DE17A2BDA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4" creationId="{78465BA3-A56F-46C3-84B4-E748C9D8C4F7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5" creationId="{3413CC97-C44F-4613-A28F-BFAE2FF5B56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6" creationId="{000CE992-2847-4DC1-8887-BD414802BB1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7" creationId="{CD3FC1F9-0F83-44E8-9E65-5863FD267F26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598" creationId="{B74EE29C-272C-451D-824C-389F652DD6AC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599" creationId="{C42E0A56-A1DA-4DCB-B2B6-5DACFFE47D8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1" creationId="{4600B491-531D-4F6E-984B-B178D34304D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2" creationId="{8590EC06-81B8-4E62-AD56-2D9C619CB4E8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3" creationId="{03F7B552-AE73-4E25-8F31-904011C9E0C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4" creationId="{3FC31064-F965-406B-A00C-AB8E71B83EE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5" creationId="{BA80DF44-2335-4B14-BC94-240A38AC9B9A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6" creationId="{7177B574-128A-4148-8516-BF3A12E8EF37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08" creationId="{BA6A7D11-EF81-45BF-AA2C-83A7517795B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9" creationId="{F2CCC1AD-B6A2-4AE2-B407-C08CF6614221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10" creationId="{3E34209D-E281-4CD5-914A-A4533596149C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1" creationId="{B7A2D2D7-D75E-428C-95C6-00440C5C943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2" creationId="{26AF0E91-A159-4BC6-BCB4-C91EF1ED0ED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3" creationId="{2469BD39-75EF-494D-8C4E-A483A92377E7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4" creationId="{E97D3BC2-502B-4A90-8A64-126AA52F761D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15" creationId="{2B0D0797-9EEE-4D91-AF8D-E8FBFB4E297B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16" creationId="{86AA7C6B-FD04-47DE-BE82-A904A93543C0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8" creationId="{7885FCFD-9E51-4798-937D-FC677012C7A3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9" creationId="{79D41083-0D19-4C14-82F6-CD13C5D9C693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20" creationId="{24B119B8-5039-4266-AC48-9D21FCF3E307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21" creationId="{6D7BD5D4-E73B-43DC-80EE-EB90A1C33750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22" creationId="{4D4EAF63-EE39-4E18-9659-6169D13CA5C8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24" creationId="{D419C405-99F4-4F0D-9F98-C40C001FA051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25" creationId="{A9DB4019-7694-44E2-A1C8-EF5452E86B18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26" creationId="{C04CDA8C-2567-4A9F-8A27-EB6631A00C21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28" creationId="{824341E5-890B-407F-B1BE-9B78A2A9E2B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29" creationId="{8BE513DE-0C6E-47B3-9970-4D0D1E305B21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0" creationId="{EC82A30E-FFDC-47C5-87E3-9388A7B5B04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1" creationId="{0FE3A3DE-45F3-469A-980B-10731851D12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2" creationId="{0F2CE510-9FBD-49AC-8B30-FD52B2C9709C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34" creationId="{39367AD8-5239-461A-8039-12F379453AF5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35" creationId="{D75C35D5-6EAF-4D2F-9125-85118AE3B44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6" creationId="{353DBCFD-1E6D-4A02-B8E9-62C8F6213BA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7" creationId="{83EED6AE-2F58-4157-BCF9-A04D0A3CCE0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8" creationId="{95A62852-829F-4938-A7CD-BC8BE244C23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9" creationId="{C1893F75-521C-4191-ADE3-54E61C603FF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0" creationId="{5771F703-5DC7-4AE6-AEB3-12B9F3D3531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1" creationId="{9A2A94DF-3D7E-4EED-B604-5D8B817342D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2" creationId="{584289BE-C536-48B0-A5C3-93147F9B5CFD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43" creationId="{E9DA26D0-0603-4013-B1FC-7913D6E8328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4" creationId="{9CABADF0-6AAD-4A09-B71F-7EFD9B3CCEA3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5" creationId="{649AA80D-2452-4822-8F19-4001909D742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6" creationId="{87B366E5-7624-47F3-A592-581796E12957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48" creationId="{3F89BC67-AB21-4050-9493-6CA93740F5F8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49" creationId="{B2C35B3E-1E36-4705-B4A3-28616001D1F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50" creationId="{BE0BDF15-3B86-4510-92D9-8E02FFE272AF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51" creationId="{C741CB12-32FC-4B89-A891-3987A6E6647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52" creationId="{097A411A-2F8F-4EDF-A93C-A1916E46CE58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54" creationId="{0CDA8FA7-3F42-425F-B69F-09FE422E6C20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55" creationId="{74C0E38C-8C81-4F69-B2AF-AD53E6E6D970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56" creationId="{85585060-B696-4403-8C88-50A6053DBD02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57" creationId="{9236DFEA-42B0-4A18-8DB8-43023CBA1AAF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58" creationId="{BE3E7B86-3514-4C72-91AF-4648475E24F2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60" creationId="{EB9F504E-52DF-4A05-AB88-BDF5876CA8B9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61" creationId="{C9612645-0493-443C-9C82-A267BE047D3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3" creationId="{1A305F40-A5CC-4159-81BE-FDAA1BBA2F6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4" creationId="{1ADA5D77-6340-4E01-B50B-6A36D3D89303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5" creationId="{12E5FF45-7656-41A0-B8DD-C442FEAF547C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6" creationId="{056077FF-F297-49EF-B3D4-BBE7B44D0D1F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7" creationId="{E1A2A440-2E68-4E40-8F14-0F85D39BBDB7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8" creationId="{B5D7EBA2-DD1F-48CC-90CE-7F21C1DC339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70" creationId="{D088E3AE-C158-4537-8CB3-EA808598AAFA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71" creationId="{22A791CB-A7E4-4BA6-AF2C-BA61BDCB17CE}"/>
          </ac:inkMkLst>
        </pc:inkChg>
        <pc:cxnChg chg="add del mod">
          <ac:chgData name="Sherif Khattab" userId="c83b1e15-36f3-4f46-aceb-05aac24c545e" providerId="ADAL" clId="{40561216-C3B6-4E03-B696-C2E8E46E1565}" dt="2021-03-02T14:52:00.094" v="159" actId="34122"/>
          <ac:cxnSpMkLst>
            <pc:docMk/>
            <pc:sldMk cId="1642669177" sldId="482"/>
            <ac:cxnSpMk id="666" creationId="{29D678B6-6D48-40BD-A84F-9B6103379C4D}"/>
          </ac:cxnSpMkLst>
        </pc:cxnChg>
      </pc:sldChg>
      <pc:sldChg chg="addSp delSp modSp mod">
        <pc:chgData name="Sherif Khattab" userId="c83b1e15-36f3-4f46-aceb-05aac24c545e" providerId="ADAL" clId="{40561216-C3B6-4E03-B696-C2E8E46E1565}" dt="2021-03-02T15:13:19.771" v="893"/>
        <pc:sldMkLst>
          <pc:docMk/>
          <pc:sldMk cId="4132993662" sldId="489"/>
        </pc:sldMkLst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8" creationId="{CAB042AE-98C1-400E-B423-20D8D707D237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9" creationId="{73418648-4979-4466-8AE8-DBFFDC5D23B5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0" creationId="{B1803630-81EE-4F64-9882-5987946DB950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1" creationId="{401C1746-3764-4B33-882F-E558CBCCDC3C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2" creationId="{DE6591BD-77DB-4F82-9D13-C29C942B92BC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3" creationId="{9BDECD37-0CC0-4736-9A73-17E65613B884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4" creationId="{4FF7ED4C-ACCF-4519-9C56-D2D7142F0304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5" creationId="{5207F92D-B0E2-448A-8842-D7E26F270852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6" creationId="{3E7E6D2D-AB4B-4585-8AE8-489A10938A93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7" creationId="{10E7E12F-09B2-46F3-A9C1-5353EB580CCB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8" creationId="{A1ED810C-1E3C-4317-AFF5-ABA39FC0899D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9" creationId="{D40D39A2-B4BF-46CD-8983-C479A0BEDD63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0" creationId="{B9AEC8A2-D0E3-460B-B7A5-CE3C785868B2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1" creationId="{9650DCF7-0552-4A49-8A72-87C916F22759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2" creationId="{3E7530EF-F703-4EAC-B002-67202E5BEA0F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3" creationId="{468F3957-BF2C-48D2-8415-A80CEAA59DDA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4" creationId="{0D45C954-0D7B-400A-B94A-1DC9BA2D8A60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5" creationId="{EA98F8BC-3AB5-4D06-A661-BBFC6F6065F9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6" creationId="{98BD16B3-789C-4439-B933-C45C5EF4E9F6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7" creationId="{39361E45-B43C-4090-9354-9CC2369717A4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8" creationId="{0016E7CF-1DB0-41AF-9B71-F6FBA33D01E1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9" creationId="{D76498C0-82CB-445D-AB79-B8C80C07F99F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30" creationId="{AB5D9E14-7061-4666-8D39-D40BAACC4562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31" creationId="{E20AF19B-EDB4-48FC-8DC7-A56F0FF800FB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32" creationId="{210A0309-6F6D-4AC9-ACD6-DBD8542B23C5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33" creationId="{879B22C4-BDDB-4128-A69B-DC5B8744A4A3}"/>
          </ac:spMkLst>
        </pc:spChg>
        <pc:spChg chg="mod">
          <ac:chgData name="Sherif Khattab" userId="c83b1e15-36f3-4f46-aceb-05aac24c545e" providerId="ADAL" clId="{40561216-C3B6-4E03-B696-C2E8E46E1565}" dt="2021-03-02T15:00:40.480" v="668" actId="14100"/>
          <ac:spMkLst>
            <pc:docMk/>
            <pc:sldMk cId="4132993662" sldId="489"/>
            <ac:spMk id="30722" creationId="{33C3E8B9-1772-47B4-9411-185F126423BA}"/>
          </ac:spMkLst>
        </pc:spChg>
        <pc:grpChg chg="add mod">
          <ac:chgData name="Sherif Khattab" userId="c83b1e15-36f3-4f46-aceb-05aac24c545e" providerId="ADAL" clId="{40561216-C3B6-4E03-B696-C2E8E46E1565}" dt="2021-03-02T15:11:44.086" v="787" actId="1076"/>
          <ac:grpSpMkLst>
            <pc:docMk/>
            <pc:sldMk cId="4132993662" sldId="489"/>
            <ac:grpSpMk id="7" creationId="{04E0300E-75F6-49D4-8D27-48DA11D4D293}"/>
          </ac:grpSpMkLst>
        </pc:grpChg>
        <pc:grpChg chg="del mod">
          <ac:chgData name="Sherif Khattab" userId="c83b1e15-36f3-4f46-aceb-05aac24c545e" providerId="ADAL" clId="{40561216-C3B6-4E03-B696-C2E8E46E1565}" dt="2021-03-02T15:11:27.451" v="767"/>
          <ac:grpSpMkLst>
            <pc:docMk/>
            <pc:sldMk cId="4132993662" sldId="489"/>
            <ac:grpSpMk id="37" creationId="{8D4616A1-6DAF-49D6-8C1E-CCCA2C1E8A75}"/>
          </ac:grpSpMkLst>
        </pc:grpChg>
        <pc:grpChg chg="del mod">
          <ac:chgData name="Sherif Khattab" userId="c83b1e15-36f3-4f46-aceb-05aac24c545e" providerId="ADAL" clId="{40561216-C3B6-4E03-B696-C2E8E46E1565}" dt="2021-03-02T15:10:19.871" v="694"/>
          <ac:grpSpMkLst>
            <pc:docMk/>
            <pc:sldMk cId="4132993662" sldId="489"/>
            <ac:grpSpMk id="45" creationId="{DB2848A2-C3CF-4631-B534-3DCBCA205786}"/>
          </ac:grpSpMkLst>
        </pc:grpChg>
        <pc:grpChg chg="del mod">
          <ac:chgData name="Sherif Khattab" userId="c83b1e15-36f3-4f46-aceb-05aac24c545e" providerId="ADAL" clId="{40561216-C3B6-4E03-B696-C2E8E46E1565}" dt="2021-03-02T15:10:26.882" v="701"/>
          <ac:grpSpMkLst>
            <pc:docMk/>
            <pc:sldMk cId="4132993662" sldId="489"/>
            <ac:grpSpMk id="53" creationId="{020170D5-D57E-48AD-B48D-E74A0CDBD5CB}"/>
          </ac:grpSpMkLst>
        </pc:grpChg>
        <pc:grpChg chg="del mod">
          <ac:chgData name="Sherif Khattab" userId="c83b1e15-36f3-4f46-aceb-05aac24c545e" providerId="ADAL" clId="{40561216-C3B6-4E03-B696-C2E8E46E1565}" dt="2021-03-02T15:10:32.541" v="709"/>
          <ac:grpSpMkLst>
            <pc:docMk/>
            <pc:sldMk cId="4132993662" sldId="489"/>
            <ac:grpSpMk id="60" creationId="{0CFEE912-A95C-4E9B-9AD9-847037214F77}"/>
          </ac:grpSpMkLst>
        </pc:grpChg>
        <pc:grpChg chg="del mod">
          <ac:chgData name="Sherif Khattab" userId="c83b1e15-36f3-4f46-aceb-05aac24c545e" providerId="ADAL" clId="{40561216-C3B6-4E03-B696-C2E8E46E1565}" dt="2021-03-02T15:10:37.916" v="716"/>
          <ac:grpSpMkLst>
            <pc:docMk/>
            <pc:sldMk cId="4132993662" sldId="489"/>
            <ac:grpSpMk id="30727" creationId="{53544FF7-58B5-43C7-BF20-47DD6C96D3EB}"/>
          </ac:grpSpMkLst>
        </pc:grpChg>
        <pc:grpChg chg="add del mod">
          <ac:chgData name="Sherif Khattab" userId="c83b1e15-36f3-4f46-aceb-05aac24c545e" providerId="ADAL" clId="{40561216-C3B6-4E03-B696-C2E8E46E1565}" dt="2021-03-02T15:10:46.888" v="729"/>
          <ac:grpSpMkLst>
            <pc:docMk/>
            <pc:sldMk cId="4132993662" sldId="489"/>
            <ac:grpSpMk id="30734" creationId="{F5EA9481-AEC7-4F0F-965A-0949BB8C983B}"/>
          </ac:grpSpMkLst>
        </pc:grpChg>
        <pc:grpChg chg="mod">
          <ac:chgData name="Sherif Khattab" userId="c83b1e15-36f3-4f46-aceb-05aac24c545e" providerId="ADAL" clId="{40561216-C3B6-4E03-B696-C2E8E46E1565}" dt="2021-03-02T15:10:41.367" v="721"/>
          <ac:grpSpMkLst>
            <pc:docMk/>
            <pc:sldMk cId="4132993662" sldId="489"/>
            <ac:grpSpMk id="30737" creationId="{15EF6011-4D13-424D-B7F4-7C87C9C37075}"/>
          </ac:grpSpMkLst>
        </pc:grpChg>
        <pc:grpChg chg="del mod">
          <ac:chgData name="Sherif Khattab" userId="c83b1e15-36f3-4f46-aceb-05aac24c545e" providerId="ADAL" clId="{40561216-C3B6-4E03-B696-C2E8E46E1565}" dt="2021-03-02T15:10:53.926" v="737"/>
          <ac:grpSpMkLst>
            <pc:docMk/>
            <pc:sldMk cId="4132993662" sldId="489"/>
            <ac:grpSpMk id="30744" creationId="{96B0EA27-489D-4A40-9D47-DE043E9F9CB0}"/>
          </ac:grpSpMkLst>
        </pc:grpChg>
        <pc:grpChg chg="del mod">
          <ac:chgData name="Sherif Khattab" userId="c83b1e15-36f3-4f46-aceb-05aac24c545e" providerId="ADAL" clId="{40561216-C3B6-4E03-B696-C2E8E46E1565}" dt="2021-03-02T15:11:01.275" v="746"/>
          <ac:grpSpMkLst>
            <pc:docMk/>
            <pc:sldMk cId="4132993662" sldId="489"/>
            <ac:grpSpMk id="30752" creationId="{E40912C3-9343-4C5A-8ACA-BD2E1C0924BE}"/>
          </ac:grpSpMkLst>
        </pc:grpChg>
        <pc:grpChg chg="del mod">
          <ac:chgData name="Sherif Khattab" userId="c83b1e15-36f3-4f46-aceb-05aac24c545e" providerId="ADAL" clId="{40561216-C3B6-4E03-B696-C2E8E46E1565}" dt="2021-03-02T15:11:08.176" v="752"/>
          <ac:grpSpMkLst>
            <pc:docMk/>
            <pc:sldMk cId="4132993662" sldId="489"/>
            <ac:grpSpMk id="30761" creationId="{5CE98CBD-0C98-454F-B661-57B116358B2C}"/>
          </ac:grpSpMkLst>
        </pc:grpChg>
        <pc:grpChg chg="del mod">
          <ac:chgData name="Sherif Khattab" userId="c83b1e15-36f3-4f46-aceb-05aac24c545e" providerId="ADAL" clId="{40561216-C3B6-4E03-B696-C2E8E46E1565}" dt="2021-03-02T15:11:09.810" v="756"/>
          <ac:grpSpMkLst>
            <pc:docMk/>
            <pc:sldMk cId="4132993662" sldId="489"/>
            <ac:grpSpMk id="30767" creationId="{73DB599E-53BB-4C58-BE9D-1B1E6CE84619}"/>
          </ac:grpSpMkLst>
        </pc:grpChg>
        <pc:grpChg chg="del mod">
          <ac:chgData name="Sherif Khattab" userId="c83b1e15-36f3-4f46-aceb-05aac24c545e" providerId="ADAL" clId="{40561216-C3B6-4E03-B696-C2E8E46E1565}" dt="2021-03-02T15:11:27.451" v="767"/>
          <ac:grpSpMkLst>
            <pc:docMk/>
            <pc:sldMk cId="4132993662" sldId="489"/>
            <ac:grpSpMk id="30771" creationId="{4C0347A5-F755-4717-B8BF-2BE866A92A93}"/>
          </ac:grpSpMkLst>
        </pc:grpChg>
        <pc:grpChg chg="del mod">
          <ac:chgData name="Sherif Khattab" userId="c83b1e15-36f3-4f46-aceb-05aac24c545e" providerId="ADAL" clId="{40561216-C3B6-4E03-B696-C2E8E46E1565}" dt="2021-03-02T15:11:27.451" v="767"/>
          <ac:grpSpMkLst>
            <pc:docMk/>
            <pc:sldMk cId="4132993662" sldId="489"/>
            <ac:grpSpMk id="30777" creationId="{484BEA9A-E416-4F2F-AD84-F25F50AC1896}"/>
          </ac:grpSpMkLst>
        </pc:grpChg>
        <pc:grpChg chg="del mod">
          <ac:chgData name="Sherif Khattab" userId="c83b1e15-36f3-4f46-aceb-05aac24c545e" providerId="ADAL" clId="{40561216-C3B6-4E03-B696-C2E8E46E1565}" dt="2021-03-02T15:11:33.321" v="775"/>
          <ac:grpSpMkLst>
            <pc:docMk/>
            <pc:sldMk cId="4132993662" sldId="489"/>
            <ac:grpSpMk id="30781" creationId="{5DAE1EE9-98B8-4DAB-8B37-BFAC9FA8BFC8}"/>
          </ac:grpSpMkLst>
        </pc:grpChg>
        <pc:grpChg chg="del mod">
          <ac:chgData name="Sherif Khattab" userId="c83b1e15-36f3-4f46-aceb-05aac24c545e" providerId="ADAL" clId="{40561216-C3B6-4E03-B696-C2E8E46E1565}" dt="2021-03-02T15:11:38.613" v="784"/>
          <ac:grpSpMkLst>
            <pc:docMk/>
            <pc:sldMk cId="4132993662" sldId="489"/>
            <ac:grpSpMk id="30789" creationId="{B4F3E9AC-4073-47ED-BB88-020DBACB6656}"/>
          </ac:grpSpMkLst>
        </pc:grpChg>
        <pc:grpChg chg="del mod">
          <ac:chgData name="Sherif Khattab" userId="c83b1e15-36f3-4f46-aceb-05aac24c545e" providerId="ADAL" clId="{40561216-C3B6-4E03-B696-C2E8E46E1565}" dt="2021-03-02T15:13:19.770" v="892"/>
          <ac:grpSpMkLst>
            <pc:docMk/>
            <pc:sldMk cId="4132993662" sldId="489"/>
            <ac:grpSpMk id="30798" creationId="{95A3BAD5-EEC3-4B6D-A362-E2E1F0638F48}"/>
          </ac:grpSpMkLst>
        </pc:grpChg>
        <pc:graphicFrameChg chg="del mod">
          <ac:chgData name="Sherif Khattab" userId="c83b1e15-36f3-4f46-aceb-05aac24c545e" providerId="ADAL" clId="{40561216-C3B6-4E03-B696-C2E8E46E1565}" dt="2021-03-02T15:11:40.519" v="786" actId="478"/>
          <ac:graphicFrameMkLst>
            <pc:docMk/>
            <pc:sldMk cId="4132993662" sldId="489"/>
            <ac:graphicFrameMk id="30723" creationId="{24ED8923-A61A-4244-A0FE-28542EDE5C2B}"/>
          </ac:graphicFrameMkLst>
        </pc:graphicFrameChg>
        <pc:inkChg chg="add del mod">
          <ac:chgData name="Sherif Khattab" userId="c83b1e15-36f3-4f46-aceb-05aac24c545e" providerId="ADAL" clId="{40561216-C3B6-4E03-B696-C2E8E46E1565}" dt="2021-03-02T15:13:19.770" v="892"/>
          <ac:inkMkLst>
            <pc:docMk/>
            <pc:sldMk cId="4132993662" sldId="489"/>
            <ac:inkMk id="3" creationId="{C437D565-4B5B-4485-BF62-D82DDE02DD93}"/>
          </ac:inkMkLst>
        </pc:inkChg>
        <pc:inkChg chg="add del mod">
          <ac:chgData name="Sherif Khattab" userId="c83b1e15-36f3-4f46-aceb-05aac24c545e" providerId="ADAL" clId="{40561216-C3B6-4E03-B696-C2E8E46E1565}" dt="2021-03-02T15:13:19.767" v="887"/>
          <ac:inkMkLst>
            <pc:docMk/>
            <pc:sldMk cId="4132993662" sldId="489"/>
            <ac:inkMk id="5" creationId="{DAD546BC-C9D3-4790-A2BA-8D1010E46C76}"/>
          </ac:inkMkLst>
        </pc:inkChg>
        <pc:inkChg chg="add del mod">
          <ac:chgData name="Sherif Khattab" userId="c83b1e15-36f3-4f46-aceb-05aac24c545e" providerId="ADAL" clId="{40561216-C3B6-4E03-B696-C2E8E46E1565}" dt="2021-03-02T15:13:19.771" v="893"/>
          <ac:inkMkLst>
            <pc:docMk/>
            <pc:sldMk cId="4132993662" sldId="489"/>
            <ac:inkMk id="6" creationId="{F5431850-D322-4515-9397-FB95B7D3CC56}"/>
          </ac:inkMkLst>
        </pc:inkChg>
        <pc:inkChg chg="add del mod">
          <ac:chgData name="Sherif Khattab" userId="c83b1e15-36f3-4f46-aceb-05aac24c545e" providerId="ADAL" clId="{40561216-C3B6-4E03-B696-C2E8E46E1565}" dt="2021-03-02T15:13:19.768" v="889"/>
          <ac:inkMkLst>
            <pc:docMk/>
            <pc:sldMk cId="4132993662" sldId="489"/>
            <ac:inkMk id="34" creationId="{43C728F8-4255-45E9-B718-9249FDD4235E}"/>
          </ac:inkMkLst>
        </pc:inkChg>
        <pc:inkChg chg="add del mod">
          <ac:chgData name="Sherif Khattab" userId="c83b1e15-36f3-4f46-aceb-05aac24c545e" providerId="ADAL" clId="{40561216-C3B6-4E03-B696-C2E8E46E1565}" dt="2021-03-02T15:13:19.770" v="891"/>
          <ac:inkMkLst>
            <pc:docMk/>
            <pc:sldMk cId="4132993662" sldId="489"/>
            <ac:inkMk id="35" creationId="{8464117F-D421-4F1B-8551-413CE2D73B4E}"/>
          </ac:inkMkLst>
        </pc:inkChg>
        <pc:inkChg chg="add del mod">
          <ac:chgData name="Sherif Khattab" userId="c83b1e15-36f3-4f46-aceb-05aac24c545e" providerId="ADAL" clId="{40561216-C3B6-4E03-B696-C2E8E46E1565}" dt="2021-03-02T15:13:19.768" v="888"/>
          <ac:inkMkLst>
            <pc:docMk/>
            <pc:sldMk cId="4132993662" sldId="489"/>
            <ac:inkMk id="36" creationId="{5EEF238D-A9FA-49E1-B9E5-D767DC8AC3DF}"/>
          </ac:inkMkLst>
        </pc:inkChg>
        <pc:inkChg chg="add del mod">
          <ac:chgData name="Sherif Khattab" userId="c83b1e15-36f3-4f46-aceb-05aac24c545e" providerId="ADAL" clId="{40561216-C3B6-4E03-B696-C2E8E46E1565}" dt="2021-03-02T15:13:19.769" v="890"/>
          <ac:inkMkLst>
            <pc:docMk/>
            <pc:sldMk cId="4132993662" sldId="489"/>
            <ac:inkMk id="38" creationId="{A8679A2B-6C6E-40F6-8451-550609F377FA}"/>
          </ac:inkMkLst>
        </pc:inkChg>
        <pc:inkChg chg="add del mod">
          <ac:chgData name="Sherif Khattab" userId="c83b1e15-36f3-4f46-aceb-05aac24c545e" providerId="ADAL" clId="{40561216-C3B6-4E03-B696-C2E8E46E1565}" dt="2021-03-02T15:13:02.607" v="878"/>
          <ac:inkMkLst>
            <pc:docMk/>
            <pc:sldMk cId="4132993662" sldId="489"/>
            <ac:inkMk id="39" creationId="{BABAEAFA-DE86-4F30-8840-2901967F751E}"/>
          </ac:inkMkLst>
        </pc:inkChg>
        <pc:inkChg chg="add del mod">
          <ac:chgData name="Sherif Khattab" userId="c83b1e15-36f3-4f46-aceb-05aac24c545e" providerId="ADAL" clId="{40561216-C3B6-4E03-B696-C2E8E46E1565}" dt="2021-03-02T15:13:02.609" v="880"/>
          <ac:inkMkLst>
            <pc:docMk/>
            <pc:sldMk cId="4132993662" sldId="489"/>
            <ac:inkMk id="40" creationId="{77D9BE41-5A0C-4D45-A4B2-66DF4F88E3A7}"/>
          </ac:inkMkLst>
        </pc:inkChg>
        <pc:inkChg chg="add del mod">
          <ac:chgData name="Sherif Khattab" userId="c83b1e15-36f3-4f46-aceb-05aac24c545e" providerId="ADAL" clId="{40561216-C3B6-4E03-B696-C2E8E46E1565}" dt="2021-03-02T15:13:02.610" v="883"/>
          <ac:inkMkLst>
            <pc:docMk/>
            <pc:sldMk cId="4132993662" sldId="489"/>
            <ac:inkMk id="41" creationId="{07520F76-C382-4DD6-9869-2BCA249EBB65}"/>
          </ac:inkMkLst>
        </pc:inkChg>
        <pc:inkChg chg="add del mod">
          <ac:chgData name="Sherif Khattab" userId="c83b1e15-36f3-4f46-aceb-05aac24c545e" providerId="ADAL" clId="{40561216-C3B6-4E03-B696-C2E8E46E1565}" dt="2021-03-02T15:13:02.610" v="882"/>
          <ac:inkMkLst>
            <pc:docMk/>
            <pc:sldMk cId="4132993662" sldId="489"/>
            <ac:inkMk id="42" creationId="{93C66A68-D312-4B0B-990C-1476417EB553}"/>
          </ac:inkMkLst>
        </pc:inkChg>
        <pc:inkChg chg="add del mod">
          <ac:chgData name="Sherif Khattab" userId="c83b1e15-36f3-4f46-aceb-05aac24c545e" providerId="ADAL" clId="{40561216-C3B6-4E03-B696-C2E8E46E1565}" dt="2021-03-02T15:13:02.609" v="881"/>
          <ac:inkMkLst>
            <pc:docMk/>
            <pc:sldMk cId="4132993662" sldId="489"/>
            <ac:inkMk id="43" creationId="{12123C8C-27F3-48FA-8570-711724888279}"/>
          </ac:inkMkLst>
        </pc:inkChg>
        <pc:inkChg chg="add del mod">
          <ac:chgData name="Sherif Khattab" userId="c83b1e15-36f3-4f46-aceb-05aac24c545e" providerId="ADAL" clId="{40561216-C3B6-4E03-B696-C2E8E46E1565}" dt="2021-03-02T15:13:02.608" v="879"/>
          <ac:inkMkLst>
            <pc:docMk/>
            <pc:sldMk cId="4132993662" sldId="489"/>
            <ac:inkMk id="44" creationId="{511C2A05-3EE1-4749-93B8-614A43115081}"/>
          </ac:inkMkLst>
        </pc:inkChg>
        <pc:inkChg chg="add del mod">
          <ac:chgData name="Sherif Khattab" userId="c83b1e15-36f3-4f46-aceb-05aac24c545e" providerId="ADAL" clId="{40561216-C3B6-4E03-B696-C2E8E46E1565}" dt="2021-03-02T15:12:55.908" v="876"/>
          <ac:inkMkLst>
            <pc:docMk/>
            <pc:sldMk cId="4132993662" sldId="489"/>
            <ac:inkMk id="46" creationId="{87FECC82-9077-456B-BB40-C272E1B06389}"/>
          </ac:inkMkLst>
        </pc:inkChg>
        <pc:inkChg chg="add del mod">
          <ac:chgData name="Sherif Khattab" userId="c83b1e15-36f3-4f46-aceb-05aac24c545e" providerId="ADAL" clId="{40561216-C3B6-4E03-B696-C2E8E46E1565}" dt="2021-03-02T15:12:55.908" v="875"/>
          <ac:inkMkLst>
            <pc:docMk/>
            <pc:sldMk cId="4132993662" sldId="489"/>
            <ac:inkMk id="47" creationId="{CD85AC86-3CBF-4D53-BE3A-43AD43DB1F3B}"/>
          </ac:inkMkLst>
        </pc:inkChg>
        <pc:inkChg chg="add del mod">
          <ac:chgData name="Sherif Khattab" userId="c83b1e15-36f3-4f46-aceb-05aac24c545e" providerId="ADAL" clId="{40561216-C3B6-4E03-B696-C2E8E46E1565}" dt="2021-03-02T15:12:55.905" v="871"/>
          <ac:inkMkLst>
            <pc:docMk/>
            <pc:sldMk cId="4132993662" sldId="489"/>
            <ac:inkMk id="48" creationId="{293124B9-3486-4DEB-B4C0-7F520810EC58}"/>
          </ac:inkMkLst>
        </pc:inkChg>
        <pc:inkChg chg="add del mod">
          <ac:chgData name="Sherif Khattab" userId="c83b1e15-36f3-4f46-aceb-05aac24c545e" providerId="ADAL" clId="{40561216-C3B6-4E03-B696-C2E8E46E1565}" dt="2021-03-02T15:12:55.906" v="872"/>
          <ac:inkMkLst>
            <pc:docMk/>
            <pc:sldMk cId="4132993662" sldId="489"/>
            <ac:inkMk id="49" creationId="{F92A0DE8-2B66-473A-B74B-CD271280739A}"/>
          </ac:inkMkLst>
        </pc:inkChg>
        <pc:inkChg chg="add del mod">
          <ac:chgData name="Sherif Khattab" userId="c83b1e15-36f3-4f46-aceb-05aac24c545e" providerId="ADAL" clId="{40561216-C3B6-4E03-B696-C2E8E46E1565}" dt="2021-03-02T15:12:55.907" v="874"/>
          <ac:inkMkLst>
            <pc:docMk/>
            <pc:sldMk cId="4132993662" sldId="489"/>
            <ac:inkMk id="50" creationId="{4964D010-BE53-4ECF-BAE7-B1E6610C6DF1}"/>
          </ac:inkMkLst>
        </pc:inkChg>
        <pc:inkChg chg="add del mod">
          <ac:chgData name="Sherif Khattab" userId="c83b1e15-36f3-4f46-aceb-05aac24c545e" providerId="ADAL" clId="{40561216-C3B6-4E03-B696-C2E8E46E1565}" dt="2021-03-02T15:12:55.904" v="870"/>
          <ac:inkMkLst>
            <pc:docMk/>
            <pc:sldMk cId="4132993662" sldId="489"/>
            <ac:inkMk id="51" creationId="{7FF475C8-AA8E-4279-A68E-9EF789689174}"/>
          </ac:inkMkLst>
        </pc:inkChg>
        <pc:inkChg chg="add del mod">
          <ac:chgData name="Sherif Khattab" userId="c83b1e15-36f3-4f46-aceb-05aac24c545e" providerId="ADAL" clId="{40561216-C3B6-4E03-B696-C2E8E46E1565}" dt="2021-03-02T15:12:55.907" v="873"/>
          <ac:inkMkLst>
            <pc:docMk/>
            <pc:sldMk cId="4132993662" sldId="489"/>
            <ac:inkMk id="52" creationId="{5AA4C9BB-CBD1-4894-AB18-2E317822ADA6}"/>
          </ac:inkMkLst>
        </pc:inkChg>
        <pc:inkChg chg="add del mod">
          <ac:chgData name="Sherif Khattab" userId="c83b1e15-36f3-4f46-aceb-05aac24c545e" providerId="ADAL" clId="{40561216-C3B6-4E03-B696-C2E8E46E1565}" dt="2021-03-02T15:12:51.081" v="867"/>
          <ac:inkMkLst>
            <pc:docMk/>
            <pc:sldMk cId="4132993662" sldId="489"/>
            <ac:inkMk id="54" creationId="{36A923E2-8230-4EB9-A683-0CA273DD2D50}"/>
          </ac:inkMkLst>
        </pc:inkChg>
        <pc:inkChg chg="add del mod">
          <ac:chgData name="Sherif Khattab" userId="c83b1e15-36f3-4f46-aceb-05aac24c545e" providerId="ADAL" clId="{40561216-C3B6-4E03-B696-C2E8E46E1565}" dt="2021-03-02T15:12:51.079" v="865"/>
          <ac:inkMkLst>
            <pc:docMk/>
            <pc:sldMk cId="4132993662" sldId="489"/>
            <ac:inkMk id="55" creationId="{47C12C00-8CEE-4351-8FFE-9612AFAB592E}"/>
          </ac:inkMkLst>
        </pc:inkChg>
        <pc:inkChg chg="add del mod">
          <ac:chgData name="Sherif Khattab" userId="c83b1e15-36f3-4f46-aceb-05aac24c545e" providerId="ADAL" clId="{40561216-C3B6-4E03-B696-C2E8E46E1565}" dt="2021-03-02T15:12:51.081" v="868"/>
          <ac:inkMkLst>
            <pc:docMk/>
            <pc:sldMk cId="4132993662" sldId="489"/>
            <ac:inkMk id="56" creationId="{9538F644-A84D-4A03-9450-ED7A0A199557}"/>
          </ac:inkMkLst>
        </pc:inkChg>
        <pc:inkChg chg="add del mod">
          <ac:chgData name="Sherif Khattab" userId="c83b1e15-36f3-4f46-aceb-05aac24c545e" providerId="ADAL" clId="{40561216-C3B6-4E03-B696-C2E8E46E1565}" dt="2021-03-02T15:12:51.078" v="864"/>
          <ac:inkMkLst>
            <pc:docMk/>
            <pc:sldMk cId="4132993662" sldId="489"/>
            <ac:inkMk id="57" creationId="{32F612DB-E274-4683-B8ED-0D95C50A6C2E}"/>
          </ac:inkMkLst>
        </pc:inkChg>
        <pc:inkChg chg="add del mod">
          <ac:chgData name="Sherif Khattab" userId="c83b1e15-36f3-4f46-aceb-05aac24c545e" providerId="ADAL" clId="{40561216-C3B6-4E03-B696-C2E8E46E1565}" dt="2021-03-02T15:12:51.080" v="866"/>
          <ac:inkMkLst>
            <pc:docMk/>
            <pc:sldMk cId="4132993662" sldId="489"/>
            <ac:inkMk id="58" creationId="{1547A6B9-55A4-4D67-87AB-D915FCBC2196}"/>
          </ac:inkMkLst>
        </pc:inkChg>
        <pc:inkChg chg="add del mod">
          <ac:chgData name="Sherif Khattab" userId="c83b1e15-36f3-4f46-aceb-05aac24c545e" providerId="ADAL" clId="{40561216-C3B6-4E03-B696-C2E8E46E1565}" dt="2021-03-02T15:12:51.077" v="863"/>
          <ac:inkMkLst>
            <pc:docMk/>
            <pc:sldMk cId="4132993662" sldId="489"/>
            <ac:inkMk id="59" creationId="{35681A84-1658-49C9-989F-CBDB96AB072A}"/>
          </ac:inkMkLst>
        </pc:inkChg>
        <pc:inkChg chg="add del mod">
          <ac:chgData name="Sherif Khattab" userId="c83b1e15-36f3-4f46-aceb-05aac24c545e" providerId="ADAL" clId="{40561216-C3B6-4E03-B696-C2E8E46E1565}" dt="2021-03-02T15:12:45.663" v="858"/>
          <ac:inkMkLst>
            <pc:docMk/>
            <pc:sldMk cId="4132993662" sldId="489"/>
            <ac:inkMk id="61" creationId="{24450CAA-4DD0-4522-BEB1-594C5335C11E}"/>
          </ac:inkMkLst>
        </pc:inkChg>
        <pc:inkChg chg="add del mod">
          <ac:chgData name="Sherif Khattab" userId="c83b1e15-36f3-4f46-aceb-05aac24c545e" providerId="ADAL" clId="{40561216-C3B6-4E03-B696-C2E8E46E1565}" dt="2021-03-02T15:12:45.660" v="855"/>
          <ac:inkMkLst>
            <pc:docMk/>
            <pc:sldMk cId="4132993662" sldId="489"/>
            <ac:inkMk id="62" creationId="{92BB8E34-F2F2-495D-A4BC-6F5FFE388F53}"/>
          </ac:inkMkLst>
        </pc:inkChg>
        <pc:inkChg chg="add del mod">
          <ac:chgData name="Sherif Khattab" userId="c83b1e15-36f3-4f46-aceb-05aac24c545e" providerId="ADAL" clId="{40561216-C3B6-4E03-B696-C2E8E46E1565}" dt="2021-03-02T15:12:45.665" v="859"/>
          <ac:inkMkLst>
            <pc:docMk/>
            <pc:sldMk cId="4132993662" sldId="489"/>
            <ac:inkMk id="63" creationId="{FD7DF739-F1EF-45B9-B087-D0A2CEB0C4F4}"/>
          </ac:inkMkLst>
        </pc:inkChg>
        <pc:inkChg chg="add del mod">
          <ac:chgData name="Sherif Khattab" userId="c83b1e15-36f3-4f46-aceb-05aac24c545e" providerId="ADAL" clId="{40561216-C3B6-4E03-B696-C2E8E46E1565}" dt="2021-03-02T15:12:45.662" v="857"/>
          <ac:inkMkLst>
            <pc:docMk/>
            <pc:sldMk cId="4132993662" sldId="489"/>
            <ac:inkMk id="30720" creationId="{402F95A4-1FF3-49E3-9B81-78161385A8D8}"/>
          </ac:inkMkLst>
        </pc:inkChg>
        <pc:inkChg chg="add del mod">
          <ac:chgData name="Sherif Khattab" userId="c83b1e15-36f3-4f46-aceb-05aac24c545e" providerId="ADAL" clId="{40561216-C3B6-4E03-B696-C2E8E46E1565}" dt="2021-03-02T15:12:45.667" v="861"/>
          <ac:inkMkLst>
            <pc:docMk/>
            <pc:sldMk cId="4132993662" sldId="489"/>
            <ac:inkMk id="30724" creationId="{D594AC9D-0203-4CF3-9E10-A2C87A930AF9}"/>
          </ac:inkMkLst>
        </pc:inkChg>
        <pc:inkChg chg="add del mod">
          <ac:chgData name="Sherif Khattab" userId="c83b1e15-36f3-4f46-aceb-05aac24c545e" providerId="ADAL" clId="{40561216-C3B6-4E03-B696-C2E8E46E1565}" dt="2021-03-02T15:12:45.666" v="860"/>
          <ac:inkMkLst>
            <pc:docMk/>
            <pc:sldMk cId="4132993662" sldId="489"/>
            <ac:inkMk id="30725" creationId="{1F542C83-942C-45BE-BEBA-A99F612B0824}"/>
          </ac:inkMkLst>
        </pc:inkChg>
        <pc:inkChg chg="add del mod">
          <ac:chgData name="Sherif Khattab" userId="c83b1e15-36f3-4f46-aceb-05aac24c545e" providerId="ADAL" clId="{40561216-C3B6-4E03-B696-C2E8E46E1565}" dt="2021-03-02T15:12:45.660" v="856"/>
          <ac:inkMkLst>
            <pc:docMk/>
            <pc:sldMk cId="4132993662" sldId="489"/>
            <ac:inkMk id="30726" creationId="{36BB6184-2365-4842-9E08-7A9C6C691BF4}"/>
          </ac:inkMkLst>
        </pc:inkChg>
        <pc:inkChg chg="add del mod">
          <ac:chgData name="Sherif Khattab" userId="c83b1e15-36f3-4f46-aceb-05aac24c545e" providerId="ADAL" clId="{40561216-C3B6-4E03-B696-C2E8E46E1565}" dt="2021-03-02T15:12:40.428" v="852"/>
          <ac:inkMkLst>
            <pc:docMk/>
            <pc:sldMk cId="4132993662" sldId="489"/>
            <ac:inkMk id="30728" creationId="{1F59C598-7303-44D0-B126-C31EE38C4143}"/>
          </ac:inkMkLst>
        </pc:inkChg>
        <pc:inkChg chg="add del mod">
          <ac:chgData name="Sherif Khattab" userId="c83b1e15-36f3-4f46-aceb-05aac24c545e" providerId="ADAL" clId="{40561216-C3B6-4E03-B696-C2E8E46E1565}" dt="2021-03-02T15:12:40.422" v="848"/>
          <ac:inkMkLst>
            <pc:docMk/>
            <pc:sldMk cId="4132993662" sldId="489"/>
            <ac:inkMk id="30729" creationId="{0383591C-B3D9-487F-BC69-D5EA95FFC5D3}"/>
          </ac:inkMkLst>
        </pc:inkChg>
        <pc:inkChg chg="add del mod">
          <ac:chgData name="Sherif Khattab" userId="c83b1e15-36f3-4f46-aceb-05aac24c545e" providerId="ADAL" clId="{40561216-C3B6-4E03-B696-C2E8E46E1565}" dt="2021-03-02T15:12:40.424" v="849"/>
          <ac:inkMkLst>
            <pc:docMk/>
            <pc:sldMk cId="4132993662" sldId="489"/>
            <ac:inkMk id="30730" creationId="{A1747358-6CBA-476B-BAB8-EABA2F7F897C}"/>
          </ac:inkMkLst>
        </pc:inkChg>
        <pc:inkChg chg="add del mod">
          <ac:chgData name="Sherif Khattab" userId="c83b1e15-36f3-4f46-aceb-05aac24c545e" providerId="ADAL" clId="{40561216-C3B6-4E03-B696-C2E8E46E1565}" dt="2021-03-02T15:12:40.429" v="853"/>
          <ac:inkMkLst>
            <pc:docMk/>
            <pc:sldMk cId="4132993662" sldId="489"/>
            <ac:inkMk id="30731" creationId="{03DDE30C-6EAB-491D-B855-BE2BA6AC3CF6}"/>
          </ac:inkMkLst>
        </pc:inkChg>
        <pc:inkChg chg="add del mod">
          <ac:chgData name="Sherif Khattab" userId="c83b1e15-36f3-4f46-aceb-05aac24c545e" providerId="ADAL" clId="{40561216-C3B6-4E03-B696-C2E8E46E1565}" dt="2021-03-02T15:12:40.426" v="851"/>
          <ac:inkMkLst>
            <pc:docMk/>
            <pc:sldMk cId="4132993662" sldId="489"/>
            <ac:inkMk id="30732" creationId="{9F130834-EA25-43B2-AD49-0B501ADE7BBA}"/>
          </ac:inkMkLst>
        </pc:inkChg>
        <pc:inkChg chg="add del mod">
          <ac:chgData name="Sherif Khattab" userId="c83b1e15-36f3-4f46-aceb-05aac24c545e" providerId="ADAL" clId="{40561216-C3B6-4E03-B696-C2E8E46E1565}" dt="2021-03-02T15:12:40.425" v="850"/>
          <ac:inkMkLst>
            <pc:docMk/>
            <pc:sldMk cId="4132993662" sldId="489"/>
            <ac:inkMk id="30733" creationId="{EB665923-E6D5-40C8-8A7B-30206ADB0784}"/>
          </ac:inkMkLst>
        </pc:inkChg>
        <pc:inkChg chg="add del mod">
          <ac:chgData name="Sherif Khattab" userId="c83b1e15-36f3-4f46-aceb-05aac24c545e" providerId="ADAL" clId="{40561216-C3B6-4E03-B696-C2E8E46E1565}" dt="2021-03-02T15:10:41.688" v="722" actId="9405"/>
          <ac:inkMkLst>
            <pc:docMk/>
            <pc:sldMk cId="4132993662" sldId="489"/>
            <ac:inkMk id="30735" creationId="{7D4074F8-E1C5-4F8C-A7A9-42877A3383D2}"/>
          </ac:inkMkLst>
        </pc:inkChg>
        <pc:inkChg chg="add del mod">
          <ac:chgData name="Sherif Khattab" userId="c83b1e15-36f3-4f46-aceb-05aac24c545e" providerId="ADAL" clId="{40561216-C3B6-4E03-B696-C2E8E46E1565}" dt="2021-03-02T15:10:41.367" v="721"/>
          <ac:inkMkLst>
            <pc:docMk/>
            <pc:sldMk cId="4132993662" sldId="489"/>
            <ac:inkMk id="30736" creationId="{D4ED8002-8507-45C0-A518-F0565A3E57B7}"/>
          </ac:inkMkLst>
        </pc:inkChg>
        <pc:inkChg chg="add del mod">
          <ac:chgData name="Sherif Khattab" userId="c83b1e15-36f3-4f46-aceb-05aac24c545e" providerId="ADAL" clId="{40561216-C3B6-4E03-B696-C2E8E46E1565}" dt="2021-03-02T15:12:35.756" v="842"/>
          <ac:inkMkLst>
            <pc:docMk/>
            <pc:sldMk cId="4132993662" sldId="489"/>
            <ac:inkMk id="30738" creationId="{A70CCD49-9C4F-423E-8C48-E8DB1B7C9FA8}"/>
          </ac:inkMkLst>
        </pc:inkChg>
        <pc:inkChg chg="add del mod">
          <ac:chgData name="Sherif Khattab" userId="c83b1e15-36f3-4f46-aceb-05aac24c545e" providerId="ADAL" clId="{40561216-C3B6-4E03-B696-C2E8E46E1565}" dt="2021-03-02T15:12:35.761" v="845"/>
          <ac:inkMkLst>
            <pc:docMk/>
            <pc:sldMk cId="4132993662" sldId="489"/>
            <ac:inkMk id="30739" creationId="{9743F292-9298-4F75-B43E-C015E387F24F}"/>
          </ac:inkMkLst>
        </pc:inkChg>
        <pc:inkChg chg="add del mod">
          <ac:chgData name="Sherif Khattab" userId="c83b1e15-36f3-4f46-aceb-05aac24c545e" providerId="ADAL" clId="{40561216-C3B6-4E03-B696-C2E8E46E1565}" dt="2021-03-02T15:12:35.757" v="843"/>
          <ac:inkMkLst>
            <pc:docMk/>
            <pc:sldMk cId="4132993662" sldId="489"/>
            <ac:inkMk id="30740" creationId="{AA49A404-09EA-4749-9B7A-2CC10B130FEE}"/>
          </ac:inkMkLst>
        </pc:inkChg>
        <pc:inkChg chg="add del mod">
          <ac:chgData name="Sherif Khattab" userId="c83b1e15-36f3-4f46-aceb-05aac24c545e" providerId="ADAL" clId="{40561216-C3B6-4E03-B696-C2E8E46E1565}" dt="2021-03-02T15:12:35.759" v="844"/>
          <ac:inkMkLst>
            <pc:docMk/>
            <pc:sldMk cId="4132993662" sldId="489"/>
            <ac:inkMk id="30741" creationId="{76F83F73-C0A5-4476-83DC-89771AB4D06A}"/>
          </ac:inkMkLst>
        </pc:inkChg>
        <pc:inkChg chg="add del mod">
          <ac:chgData name="Sherif Khattab" userId="c83b1e15-36f3-4f46-aceb-05aac24c545e" providerId="ADAL" clId="{40561216-C3B6-4E03-B696-C2E8E46E1565}" dt="2021-03-02T15:12:35.753" v="841"/>
          <ac:inkMkLst>
            <pc:docMk/>
            <pc:sldMk cId="4132993662" sldId="489"/>
            <ac:inkMk id="30742" creationId="{4E546557-8AA9-4414-8A06-261EACA5A018}"/>
          </ac:inkMkLst>
        </pc:inkChg>
        <pc:inkChg chg="add del mod">
          <ac:chgData name="Sherif Khattab" userId="c83b1e15-36f3-4f46-aceb-05aac24c545e" providerId="ADAL" clId="{40561216-C3B6-4E03-B696-C2E8E46E1565}" dt="2021-03-02T15:12:35.762" v="846"/>
          <ac:inkMkLst>
            <pc:docMk/>
            <pc:sldMk cId="4132993662" sldId="489"/>
            <ac:inkMk id="30743" creationId="{081544E1-175A-4399-8B4E-42F50A161126}"/>
          </ac:inkMkLst>
        </pc:inkChg>
        <pc:inkChg chg="add del mod">
          <ac:chgData name="Sherif Khattab" userId="c83b1e15-36f3-4f46-aceb-05aac24c545e" providerId="ADAL" clId="{40561216-C3B6-4E03-B696-C2E8E46E1565}" dt="2021-03-02T15:12:30.557" v="839"/>
          <ac:inkMkLst>
            <pc:docMk/>
            <pc:sldMk cId="4132993662" sldId="489"/>
            <ac:inkMk id="30745" creationId="{980D4851-FFD5-4434-B85E-D5169767707D}"/>
          </ac:inkMkLst>
        </pc:inkChg>
        <pc:inkChg chg="add del mod">
          <ac:chgData name="Sherif Khattab" userId="c83b1e15-36f3-4f46-aceb-05aac24c545e" providerId="ADAL" clId="{40561216-C3B6-4E03-B696-C2E8E46E1565}" dt="2021-03-02T15:12:30.555" v="838"/>
          <ac:inkMkLst>
            <pc:docMk/>
            <pc:sldMk cId="4132993662" sldId="489"/>
            <ac:inkMk id="30746" creationId="{F706BA4D-32F5-4DB8-B2CC-6703E9582946}"/>
          </ac:inkMkLst>
        </pc:inkChg>
        <pc:inkChg chg="add del mod">
          <ac:chgData name="Sherif Khattab" userId="c83b1e15-36f3-4f46-aceb-05aac24c545e" providerId="ADAL" clId="{40561216-C3B6-4E03-B696-C2E8E46E1565}" dt="2021-03-02T15:12:30.545" v="833"/>
          <ac:inkMkLst>
            <pc:docMk/>
            <pc:sldMk cId="4132993662" sldId="489"/>
            <ac:inkMk id="30747" creationId="{EEC20156-E2E1-4698-8728-9693C32A0A5D}"/>
          </ac:inkMkLst>
        </pc:inkChg>
        <pc:inkChg chg="add del mod">
          <ac:chgData name="Sherif Khattab" userId="c83b1e15-36f3-4f46-aceb-05aac24c545e" providerId="ADAL" clId="{40561216-C3B6-4E03-B696-C2E8E46E1565}" dt="2021-03-02T15:12:30.549" v="835"/>
          <ac:inkMkLst>
            <pc:docMk/>
            <pc:sldMk cId="4132993662" sldId="489"/>
            <ac:inkMk id="30748" creationId="{A4DF3A78-6FFE-4F35-A38B-0ACDDABC6E3E}"/>
          </ac:inkMkLst>
        </pc:inkChg>
        <pc:inkChg chg="add del mod">
          <ac:chgData name="Sherif Khattab" userId="c83b1e15-36f3-4f46-aceb-05aac24c545e" providerId="ADAL" clId="{40561216-C3B6-4E03-B696-C2E8E46E1565}" dt="2021-03-02T15:12:30.551" v="836"/>
          <ac:inkMkLst>
            <pc:docMk/>
            <pc:sldMk cId="4132993662" sldId="489"/>
            <ac:inkMk id="30749" creationId="{F5838EB7-FBCD-4D0A-9C47-A703947871AF}"/>
          </ac:inkMkLst>
        </pc:inkChg>
        <pc:inkChg chg="add del mod">
          <ac:chgData name="Sherif Khattab" userId="c83b1e15-36f3-4f46-aceb-05aac24c545e" providerId="ADAL" clId="{40561216-C3B6-4E03-B696-C2E8E46E1565}" dt="2021-03-02T15:12:30.553" v="837"/>
          <ac:inkMkLst>
            <pc:docMk/>
            <pc:sldMk cId="4132993662" sldId="489"/>
            <ac:inkMk id="30750" creationId="{632A3CF0-662A-4BA0-8F25-679E291BE056}"/>
          </ac:inkMkLst>
        </pc:inkChg>
        <pc:inkChg chg="add del mod">
          <ac:chgData name="Sherif Khattab" userId="c83b1e15-36f3-4f46-aceb-05aac24c545e" providerId="ADAL" clId="{40561216-C3B6-4E03-B696-C2E8E46E1565}" dt="2021-03-02T15:12:30.547" v="834"/>
          <ac:inkMkLst>
            <pc:docMk/>
            <pc:sldMk cId="4132993662" sldId="489"/>
            <ac:inkMk id="30751" creationId="{1AEB7B89-3C78-4DE8-BECD-16FB4027ECA8}"/>
          </ac:inkMkLst>
        </pc:inkChg>
        <pc:inkChg chg="add del mod">
          <ac:chgData name="Sherif Khattab" userId="c83b1e15-36f3-4f46-aceb-05aac24c545e" providerId="ADAL" clId="{40561216-C3B6-4E03-B696-C2E8E46E1565}" dt="2021-03-02T15:12:24.887" v="825"/>
          <ac:inkMkLst>
            <pc:docMk/>
            <pc:sldMk cId="4132993662" sldId="489"/>
            <ac:inkMk id="30753" creationId="{A6D980DA-39EF-4153-8C05-B5580B219376}"/>
          </ac:inkMkLst>
        </pc:inkChg>
        <pc:inkChg chg="add del mod">
          <ac:chgData name="Sherif Khattab" userId="c83b1e15-36f3-4f46-aceb-05aac24c545e" providerId="ADAL" clId="{40561216-C3B6-4E03-B696-C2E8E46E1565}" dt="2021-03-02T15:12:24.884" v="824"/>
          <ac:inkMkLst>
            <pc:docMk/>
            <pc:sldMk cId="4132993662" sldId="489"/>
            <ac:inkMk id="30754" creationId="{4D063B1B-177E-4E17-B88D-27D26304B973}"/>
          </ac:inkMkLst>
        </pc:inkChg>
        <pc:inkChg chg="add del mod">
          <ac:chgData name="Sherif Khattab" userId="c83b1e15-36f3-4f46-aceb-05aac24c545e" providerId="ADAL" clId="{40561216-C3B6-4E03-B696-C2E8E46E1565}" dt="2021-03-02T15:12:24.896" v="829"/>
          <ac:inkMkLst>
            <pc:docMk/>
            <pc:sldMk cId="4132993662" sldId="489"/>
            <ac:inkMk id="30755" creationId="{67BB42EF-1F6F-4DE0-9F1B-18480909D32A}"/>
          </ac:inkMkLst>
        </pc:inkChg>
        <pc:inkChg chg="add del mod">
          <ac:chgData name="Sherif Khattab" userId="c83b1e15-36f3-4f46-aceb-05aac24c545e" providerId="ADAL" clId="{40561216-C3B6-4E03-B696-C2E8E46E1565}" dt="2021-03-02T15:12:24.893" v="828"/>
          <ac:inkMkLst>
            <pc:docMk/>
            <pc:sldMk cId="4132993662" sldId="489"/>
            <ac:inkMk id="30756" creationId="{0950CCF0-AC2A-4DDA-8544-83673CD2D8C3}"/>
          </ac:inkMkLst>
        </pc:inkChg>
        <pc:inkChg chg="add del mod">
          <ac:chgData name="Sherif Khattab" userId="c83b1e15-36f3-4f46-aceb-05aac24c545e" providerId="ADAL" clId="{40561216-C3B6-4E03-B696-C2E8E46E1565}" dt="2021-03-02T15:12:24.891" v="827"/>
          <ac:inkMkLst>
            <pc:docMk/>
            <pc:sldMk cId="4132993662" sldId="489"/>
            <ac:inkMk id="30757" creationId="{E5B927E6-9D54-48AF-B16A-907A0489554E}"/>
          </ac:inkMkLst>
        </pc:inkChg>
        <pc:inkChg chg="add del mod">
          <ac:chgData name="Sherif Khattab" userId="c83b1e15-36f3-4f46-aceb-05aac24c545e" providerId="ADAL" clId="{40561216-C3B6-4E03-B696-C2E8E46E1565}" dt="2021-03-02T15:12:24.899" v="831"/>
          <ac:inkMkLst>
            <pc:docMk/>
            <pc:sldMk cId="4132993662" sldId="489"/>
            <ac:inkMk id="30758" creationId="{AF6ADF63-5228-49F9-B3E5-EAC874027B40}"/>
          </ac:inkMkLst>
        </pc:inkChg>
        <pc:inkChg chg="add del mod">
          <ac:chgData name="Sherif Khattab" userId="c83b1e15-36f3-4f46-aceb-05aac24c545e" providerId="ADAL" clId="{40561216-C3B6-4E03-B696-C2E8E46E1565}" dt="2021-03-02T15:12:24.898" v="830"/>
          <ac:inkMkLst>
            <pc:docMk/>
            <pc:sldMk cId="4132993662" sldId="489"/>
            <ac:inkMk id="30759" creationId="{C4B8C5F9-21DA-49D1-8290-661C2C196036}"/>
          </ac:inkMkLst>
        </pc:inkChg>
        <pc:inkChg chg="add del mod">
          <ac:chgData name="Sherif Khattab" userId="c83b1e15-36f3-4f46-aceb-05aac24c545e" providerId="ADAL" clId="{40561216-C3B6-4E03-B696-C2E8E46E1565}" dt="2021-03-02T15:12:24.889" v="826"/>
          <ac:inkMkLst>
            <pc:docMk/>
            <pc:sldMk cId="4132993662" sldId="489"/>
            <ac:inkMk id="30760" creationId="{A66E6C4F-5C8D-4D77-A4E8-DC01657342E3}"/>
          </ac:inkMkLst>
        </pc:inkChg>
        <pc:inkChg chg="add del mod">
          <ac:chgData name="Sherif Khattab" userId="c83b1e15-36f3-4f46-aceb-05aac24c545e" providerId="ADAL" clId="{40561216-C3B6-4E03-B696-C2E8E46E1565}" dt="2021-03-02T15:12:18.472" v="816"/>
          <ac:inkMkLst>
            <pc:docMk/>
            <pc:sldMk cId="4132993662" sldId="489"/>
            <ac:inkMk id="30762" creationId="{3837AE9B-D986-4397-88A6-C5B85E8BD4F9}"/>
          </ac:inkMkLst>
        </pc:inkChg>
        <pc:inkChg chg="add del mod">
          <ac:chgData name="Sherif Khattab" userId="c83b1e15-36f3-4f46-aceb-05aac24c545e" providerId="ADAL" clId="{40561216-C3B6-4E03-B696-C2E8E46E1565}" dt="2021-03-02T15:12:18.478" v="818"/>
          <ac:inkMkLst>
            <pc:docMk/>
            <pc:sldMk cId="4132993662" sldId="489"/>
            <ac:inkMk id="30763" creationId="{76FF741B-A6D3-46A1-87F9-969B107FEDFE}"/>
          </ac:inkMkLst>
        </pc:inkChg>
        <pc:inkChg chg="add del mod">
          <ac:chgData name="Sherif Khattab" userId="c83b1e15-36f3-4f46-aceb-05aac24c545e" providerId="ADAL" clId="{40561216-C3B6-4E03-B696-C2E8E46E1565}" dt="2021-03-02T15:12:18.483" v="821"/>
          <ac:inkMkLst>
            <pc:docMk/>
            <pc:sldMk cId="4132993662" sldId="489"/>
            <ac:inkMk id="30764" creationId="{6B4F0462-4A1D-4145-853E-138EBEDA1ABC}"/>
          </ac:inkMkLst>
        </pc:inkChg>
        <pc:inkChg chg="add del mod">
          <ac:chgData name="Sherif Khattab" userId="c83b1e15-36f3-4f46-aceb-05aac24c545e" providerId="ADAL" clId="{40561216-C3B6-4E03-B696-C2E8E46E1565}" dt="2021-03-02T15:12:18.481" v="819"/>
          <ac:inkMkLst>
            <pc:docMk/>
            <pc:sldMk cId="4132993662" sldId="489"/>
            <ac:inkMk id="30765" creationId="{AA2D9F48-7667-4A23-AA72-11C6A4A815EB}"/>
          </ac:inkMkLst>
        </pc:inkChg>
        <pc:inkChg chg="add del mod">
          <ac:chgData name="Sherif Khattab" userId="c83b1e15-36f3-4f46-aceb-05aac24c545e" providerId="ADAL" clId="{40561216-C3B6-4E03-B696-C2E8E46E1565}" dt="2021-03-02T15:12:18.475" v="817"/>
          <ac:inkMkLst>
            <pc:docMk/>
            <pc:sldMk cId="4132993662" sldId="489"/>
            <ac:inkMk id="30766" creationId="{94F34090-F9F0-49F4-9C24-005C5636E0A8}"/>
          </ac:inkMkLst>
        </pc:inkChg>
        <pc:inkChg chg="add del mod">
          <ac:chgData name="Sherif Khattab" userId="c83b1e15-36f3-4f46-aceb-05aac24c545e" providerId="ADAL" clId="{40561216-C3B6-4E03-B696-C2E8E46E1565}" dt="2021-03-02T15:12:18.482" v="820"/>
          <ac:inkMkLst>
            <pc:docMk/>
            <pc:sldMk cId="4132993662" sldId="489"/>
            <ac:inkMk id="30768" creationId="{9B2160CE-D88B-4BFB-A048-C839EBC4439C}"/>
          </ac:inkMkLst>
        </pc:inkChg>
        <pc:inkChg chg="add del mod">
          <ac:chgData name="Sherif Khattab" userId="c83b1e15-36f3-4f46-aceb-05aac24c545e" providerId="ADAL" clId="{40561216-C3B6-4E03-B696-C2E8E46E1565}" dt="2021-03-02T15:12:18.469" v="815"/>
          <ac:inkMkLst>
            <pc:docMk/>
            <pc:sldMk cId="4132993662" sldId="489"/>
            <ac:inkMk id="30769" creationId="{43E468E6-310A-4609-BEFF-5877313AD2CF}"/>
          </ac:inkMkLst>
        </pc:inkChg>
        <pc:inkChg chg="add del mod">
          <ac:chgData name="Sherif Khattab" userId="c83b1e15-36f3-4f46-aceb-05aac24c545e" providerId="ADAL" clId="{40561216-C3B6-4E03-B696-C2E8E46E1565}" dt="2021-03-02T15:12:18.485" v="822"/>
          <ac:inkMkLst>
            <pc:docMk/>
            <pc:sldMk cId="4132993662" sldId="489"/>
            <ac:inkMk id="30770" creationId="{CAB59520-E67E-4B85-8E9F-FFD255DC992C}"/>
          </ac:inkMkLst>
        </pc:inkChg>
        <pc:inkChg chg="add del mod">
          <ac:chgData name="Sherif Khattab" userId="c83b1e15-36f3-4f46-aceb-05aac24c545e" providerId="ADAL" clId="{40561216-C3B6-4E03-B696-C2E8E46E1565}" dt="2021-03-02T15:12:11.954" v="813"/>
          <ac:inkMkLst>
            <pc:docMk/>
            <pc:sldMk cId="4132993662" sldId="489"/>
            <ac:inkMk id="30772" creationId="{B3BA2E8C-A923-4157-A7BD-276EE4634CA9}"/>
          </ac:inkMkLst>
        </pc:inkChg>
        <pc:inkChg chg="add del mod">
          <ac:chgData name="Sherif Khattab" userId="c83b1e15-36f3-4f46-aceb-05aac24c545e" providerId="ADAL" clId="{40561216-C3B6-4E03-B696-C2E8E46E1565}" dt="2021-03-02T15:12:11.937" v="806"/>
          <ac:inkMkLst>
            <pc:docMk/>
            <pc:sldMk cId="4132993662" sldId="489"/>
            <ac:inkMk id="30773" creationId="{DBA600FD-5003-4390-A9D6-301A2C54D76B}"/>
          </ac:inkMkLst>
        </pc:inkChg>
        <pc:inkChg chg="add del mod">
          <ac:chgData name="Sherif Khattab" userId="c83b1e15-36f3-4f46-aceb-05aac24c545e" providerId="ADAL" clId="{40561216-C3B6-4E03-B696-C2E8E46E1565}" dt="2021-03-02T15:12:11.940" v="807"/>
          <ac:inkMkLst>
            <pc:docMk/>
            <pc:sldMk cId="4132993662" sldId="489"/>
            <ac:inkMk id="30774" creationId="{4FA26250-F448-4773-AC71-0274A866FA1C}"/>
          </ac:inkMkLst>
        </pc:inkChg>
        <pc:inkChg chg="add del mod">
          <ac:chgData name="Sherif Khattab" userId="c83b1e15-36f3-4f46-aceb-05aac24c545e" providerId="ADAL" clId="{40561216-C3B6-4E03-B696-C2E8E46E1565}" dt="2021-03-02T15:12:11.950" v="811"/>
          <ac:inkMkLst>
            <pc:docMk/>
            <pc:sldMk cId="4132993662" sldId="489"/>
            <ac:inkMk id="30775" creationId="{10C7B246-1CC3-4EA6-9276-7F3007ADD5FC}"/>
          </ac:inkMkLst>
        </pc:inkChg>
        <pc:inkChg chg="add del mod">
          <ac:chgData name="Sherif Khattab" userId="c83b1e15-36f3-4f46-aceb-05aac24c545e" providerId="ADAL" clId="{40561216-C3B6-4E03-B696-C2E8E46E1565}" dt="2021-03-02T15:12:11.952" v="812"/>
          <ac:inkMkLst>
            <pc:docMk/>
            <pc:sldMk cId="4132993662" sldId="489"/>
            <ac:inkMk id="30776" creationId="{780B7075-5CBB-4511-9274-AC85D258771E}"/>
          </ac:inkMkLst>
        </pc:inkChg>
        <pc:inkChg chg="add del mod">
          <ac:chgData name="Sherif Khattab" userId="c83b1e15-36f3-4f46-aceb-05aac24c545e" providerId="ADAL" clId="{40561216-C3B6-4E03-B696-C2E8E46E1565}" dt="2021-03-02T15:12:11.943" v="808"/>
          <ac:inkMkLst>
            <pc:docMk/>
            <pc:sldMk cId="4132993662" sldId="489"/>
            <ac:inkMk id="30778" creationId="{E11A5F19-4A77-4EE6-A580-CB258360D3B9}"/>
          </ac:inkMkLst>
        </pc:inkChg>
        <pc:inkChg chg="add del mod">
          <ac:chgData name="Sherif Khattab" userId="c83b1e15-36f3-4f46-aceb-05aac24c545e" providerId="ADAL" clId="{40561216-C3B6-4E03-B696-C2E8E46E1565}" dt="2021-03-02T15:12:11.948" v="810"/>
          <ac:inkMkLst>
            <pc:docMk/>
            <pc:sldMk cId="4132993662" sldId="489"/>
            <ac:inkMk id="30779" creationId="{C76667C2-DF87-4784-B58A-94777BB66A95}"/>
          </ac:inkMkLst>
        </pc:inkChg>
        <pc:inkChg chg="add del mod">
          <ac:chgData name="Sherif Khattab" userId="c83b1e15-36f3-4f46-aceb-05aac24c545e" providerId="ADAL" clId="{40561216-C3B6-4E03-B696-C2E8E46E1565}" dt="2021-03-02T15:12:11.945" v="809"/>
          <ac:inkMkLst>
            <pc:docMk/>
            <pc:sldMk cId="4132993662" sldId="489"/>
            <ac:inkMk id="30780" creationId="{370E1490-0368-498F-AFA5-78F03C044F96}"/>
          </ac:inkMkLst>
        </pc:inkChg>
        <pc:inkChg chg="add del mod">
          <ac:chgData name="Sherif Khattab" userId="c83b1e15-36f3-4f46-aceb-05aac24c545e" providerId="ADAL" clId="{40561216-C3B6-4E03-B696-C2E8E46E1565}" dt="2021-03-02T15:12:05.284" v="800"/>
          <ac:inkMkLst>
            <pc:docMk/>
            <pc:sldMk cId="4132993662" sldId="489"/>
            <ac:inkMk id="30782" creationId="{85A82A86-04DA-4126-A78F-B5AC35D91DBF}"/>
          </ac:inkMkLst>
        </pc:inkChg>
        <pc:inkChg chg="add del mod">
          <ac:chgData name="Sherif Khattab" userId="c83b1e15-36f3-4f46-aceb-05aac24c545e" providerId="ADAL" clId="{40561216-C3B6-4E03-B696-C2E8E46E1565}" dt="2021-03-02T15:12:05.277" v="798"/>
          <ac:inkMkLst>
            <pc:docMk/>
            <pc:sldMk cId="4132993662" sldId="489"/>
            <ac:inkMk id="30783" creationId="{E8E91C57-E534-44B3-ABFF-135A295272F6}"/>
          </ac:inkMkLst>
        </pc:inkChg>
        <pc:inkChg chg="add del mod">
          <ac:chgData name="Sherif Khattab" userId="c83b1e15-36f3-4f46-aceb-05aac24c545e" providerId="ADAL" clId="{40561216-C3B6-4E03-B696-C2E8E46E1565}" dt="2021-03-02T15:12:05.301" v="804"/>
          <ac:inkMkLst>
            <pc:docMk/>
            <pc:sldMk cId="4132993662" sldId="489"/>
            <ac:inkMk id="30784" creationId="{9057AF6B-C980-44AE-B3EA-7DB57BC8D09B}"/>
          </ac:inkMkLst>
        </pc:inkChg>
        <pc:inkChg chg="add del mod">
          <ac:chgData name="Sherif Khattab" userId="c83b1e15-36f3-4f46-aceb-05aac24c545e" providerId="ADAL" clId="{40561216-C3B6-4E03-B696-C2E8E46E1565}" dt="2021-03-02T15:12:05.293" v="802"/>
          <ac:inkMkLst>
            <pc:docMk/>
            <pc:sldMk cId="4132993662" sldId="489"/>
            <ac:inkMk id="30785" creationId="{D76DED22-27B2-404D-B00D-A4865D4084C9}"/>
          </ac:inkMkLst>
        </pc:inkChg>
        <pc:inkChg chg="add del mod">
          <ac:chgData name="Sherif Khattab" userId="c83b1e15-36f3-4f46-aceb-05aac24c545e" providerId="ADAL" clId="{40561216-C3B6-4E03-B696-C2E8E46E1565}" dt="2021-03-02T15:12:05.296" v="803"/>
          <ac:inkMkLst>
            <pc:docMk/>
            <pc:sldMk cId="4132993662" sldId="489"/>
            <ac:inkMk id="30786" creationId="{59CDF155-7FA6-4EDC-99C0-4BA56947AA48}"/>
          </ac:inkMkLst>
        </pc:inkChg>
        <pc:inkChg chg="add del mod">
          <ac:chgData name="Sherif Khattab" userId="c83b1e15-36f3-4f46-aceb-05aac24c545e" providerId="ADAL" clId="{40561216-C3B6-4E03-B696-C2E8E46E1565}" dt="2021-03-02T15:12:05.288" v="801"/>
          <ac:inkMkLst>
            <pc:docMk/>
            <pc:sldMk cId="4132993662" sldId="489"/>
            <ac:inkMk id="30787" creationId="{1E5DE9C1-5D2F-4D2F-99E6-B479B181F55E}"/>
          </ac:inkMkLst>
        </pc:inkChg>
        <pc:inkChg chg="add del mod">
          <ac:chgData name="Sherif Khattab" userId="c83b1e15-36f3-4f46-aceb-05aac24c545e" providerId="ADAL" clId="{40561216-C3B6-4E03-B696-C2E8E46E1565}" dt="2021-03-02T15:12:05.282" v="799"/>
          <ac:inkMkLst>
            <pc:docMk/>
            <pc:sldMk cId="4132993662" sldId="489"/>
            <ac:inkMk id="30788" creationId="{5554E53D-7CB6-4F40-92D4-71CE0F7018DB}"/>
          </ac:inkMkLst>
        </pc:inkChg>
        <pc:inkChg chg="add del mod">
          <ac:chgData name="Sherif Khattab" userId="c83b1e15-36f3-4f46-aceb-05aac24c545e" providerId="ADAL" clId="{40561216-C3B6-4E03-B696-C2E8E46E1565}" dt="2021-03-02T15:11:57.486" v="795"/>
          <ac:inkMkLst>
            <pc:docMk/>
            <pc:sldMk cId="4132993662" sldId="489"/>
            <ac:inkMk id="30790" creationId="{9568DDFE-BB5E-4CDA-8F79-E5717350F73D}"/>
          </ac:inkMkLst>
        </pc:inkChg>
        <pc:inkChg chg="add del mod">
          <ac:chgData name="Sherif Khattab" userId="c83b1e15-36f3-4f46-aceb-05aac24c545e" providerId="ADAL" clId="{40561216-C3B6-4E03-B696-C2E8E46E1565}" dt="2021-03-02T15:11:57.439" v="792"/>
          <ac:inkMkLst>
            <pc:docMk/>
            <pc:sldMk cId="4132993662" sldId="489"/>
            <ac:inkMk id="30791" creationId="{CE09BC03-F443-4D03-B7F8-23D83760F2F0}"/>
          </ac:inkMkLst>
        </pc:inkChg>
        <pc:inkChg chg="add del mod">
          <ac:chgData name="Sherif Khattab" userId="c83b1e15-36f3-4f46-aceb-05aac24c545e" providerId="ADAL" clId="{40561216-C3B6-4E03-B696-C2E8E46E1565}" dt="2021-03-02T15:11:57.424" v="791"/>
          <ac:inkMkLst>
            <pc:docMk/>
            <pc:sldMk cId="4132993662" sldId="489"/>
            <ac:inkMk id="30792" creationId="{C3091D14-0104-4CCF-BAE5-DD964CD9FCF4}"/>
          </ac:inkMkLst>
        </pc:inkChg>
        <pc:inkChg chg="add del mod">
          <ac:chgData name="Sherif Khattab" userId="c83b1e15-36f3-4f46-aceb-05aac24c545e" providerId="ADAL" clId="{40561216-C3B6-4E03-B696-C2E8E46E1565}" dt="2021-03-02T15:11:57.376" v="789"/>
          <ac:inkMkLst>
            <pc:docMk/>
            <pc:sldMk cId="4132993662" sldId="489"/>
            <ac:inkMk id="30793" creationId="{6A44F0AF-1DD0-4310-AA5E-FD0ECFECC9D9}"/>
          </ac:inkMkLst>
        </pc:inkChg>
        <pc:inkChg chg="add del mod">
          <ac:chgData name="Sherif Khattab" userId="c83b1e15-36f3-4f46-aceb-05aac24c545e" providerId="ADAL" clId="{40561216-C3B6-4E03-B696-C2E8E46E1565}" dt="2021-03-02T15:11:57.469" v="794"/>
          <ac:inkMkLst>
            <pc:docMk/>
            <pc:sldMk cId="4132993662" sldId="489"/>
            <ac:inkMk id="30794" creationId="{6C521AE9-81A6-483E-97B6-85821D416432}"/>
          </ac:inkMkLst>
        </pc:inkChg>
        <pc:inkChg chg="add del mod">
          <ac:chgData name="Sherif Khattab" userId="c83b1e15-36f3-4f46-aceb-05aac24c545e" providerId="ADAL" clId="{40561216-C3B6-4E03-B696-C2E8E46E1565}" dt="2021-03-02T15:11:57.506" v="796"/>
          <ac:inkMkLst>
            <pc:docMk/>
            <pc:sldMk cId="4132993662" sldId="489"/>
            <ac:inkMk id="30795" creationId="{71A3F503-4CD7-4E5B-AAD2-FB997E4994D2}"/>
          </ac:inkMkLst>
        </pc:inkChg>
        <pc:inkChg chg="add del mod">
          <ac:chgData name="Sherif Khattab" userId="c83b1e15-36f3-4f46-aceb-05aac24c545e" providerId="ADAL" clId="{40561216-C3B6-4E03-B696-C2E8E46E1565}" dt="2021-03-02T15:11:57.404" v="790"/>
          <ac:inkMkLst>
            <pc:docMk/>
            <pc:sldMk cId="4132993662" sldId="489"/>
            <ac:inkMk id="30796" creationId="{E26C9E40-7029-47FD-9EC7-87598988503D}"/>
          </ac:inkMkLst>
        </pc:inkChg>
        <pc:inkChg chg="add del mod">
          <ac:chgData name="Sherif Khattab" userId="c83b1e15-36f3-4f46-aceb-05aac24c545e" providerId="ADAL" clId="{40561216-C3B6-4E03-B696-C2E8E46E1565}" dt="2021-03-02T15:11:57.453" v="793"/>
          <ac:inkMkLst>
            <pc:docMk/>
            <pc:sldMk cId="4132993662" sldId="489"/>
            <ac:inkMk id="30797" creationId="{E6A5E7AC-5DD2-400B-9733-C7EAAC0873CE}"/>
          </ac:inkMkLst>
        </pc:inkChg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4121167873" sldId="550"/>
        </pc:sldMkLst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2700117076" sldId="551"/>
        </pc:sldMkLst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1710351370" sldId="552"/>
        </pc:sldMkLst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690399471" sldId="553"/>
        </pc:sldMkLst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931329824" sldId="554"/>
        </pc:sldMkLst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381629811" sldId="555"/>
        </pc:sldMkLst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3646862239" sldId="556"/>
        </pc:sldMkLst>
      </pc:sldChg>
      <pc:sldChg chg="delSp modSp add modAnim">
        <pc:chgData name="Sherif Khattab" userId="c83b1e15-36f3-4f46-aceb-05aac24c545e" providerId="ADAL" clId="{40561216-C3B6-4E03-B696-C2E8E46E1565}" dt="2021-03-02T14:58:22.107" v="640"/>
        <pc:sldMkLst>
          <pc:docMk/>
          <pc:sldMk cId="1938775688" sldId="557"/>
        </pc:sldMkLst>
        <pc:grpChg chg="mod">
          <ac:chgData name="Sherif Khattab" userId="c83b1e15-36f3-4f46-aceb-05aac24c545e" providerId="ADAL" clId="{40561216-C3B6-4E03-B696-C2E8E46E1565}" dt="2021-03-02T14:56:35.237" v="569"/>
          <ac:grpSpMkLst>
            <pc:docMk/>
            <pc:sldMk cId="1938775688" sldId="557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91" creationId="{800D8CDC-FCE4-4FC1-B795-A774356CBB49}"/>
          </ac:inkMkLst>
        </pc:inkChg>
        <pc:inkChg chg="del mod">
          <ac:chgData name="Sherif Khattab" userId="c83b1e15-36f3-4f46-aceb-05aac24c545e" providerId="ADAL" clId="{40561216-C3B6-4E03-B696-C2E8E46E1565}" dt="2021-03-02T14:56:35.160" v="539"/>
          <ac:inkMkLst>
            <pc:docMk/>
            <pc:sldMk cId="1938775688" sldId="557"/>
            <ac:inkMk id="23593" creationId="{F6F54656-A8DD-4BC4-B253-D21DE17A2BDA}"/>
          </ac:inkMkLst>
        </pc:inkChg>
        <pc:inkChg chg="del mod">
          <ac:chgData name="Sherif Khattab" userId="c83b1e15-36f3-4f46-aceb-05aac24c545e" providerId="ADAL" clId="{40561216-C3B6-4E03-B696-C2E8E46E1565}" dt="2021-03-02T14:56:35.209" v="558"/>
          <ac:inkMkLst>
            <pc:docMk/>
            <pc:sldMk cId="1938775688" sldId="557"/>
            <ac:inkMk id="23594" creationId="{78465BA3-A56F-46C3-84B4-E748C9D8C4F7}"/>
          </ac:inkMkLst>
        </pc:inkChg>
        <pc:inkChg chg="del mod">
          <ac:chgData name="Sherif Khattab" userId="c83b1e15-36f3-4f46-aceb-05aac24c545e" providerId="ADAL" clId="{40561216-C3B6-4E03-B696-C2E8E46E1565}" dt="2021-03-02T14:56:35.029" v="506"/>
          <ac:inkMkLst>
            <pc:docMk/>
            <pc:sldMk cId="1938775688" sldId="557"/>
            <ac:inkMk id="23595" creationId="{3413CC97-C44F-4613-A28F-BFAE2FF5B565}"/>
          </ac:inkMkLst>
        </pc:inkChg>
        <pc:inkChg chg="del">
          <ac:chgData name="Sherif Khattab" userId="c83b1e15-36f3-4f46-aceb-05aac24c545e" providerId="ADAL" clId="{40561216-C3B6-4E03-B696-C2E8E46E1565}" dt="2021-03-02T14:56:35.002" v="503"/>
          <ac:inkMkLst>
            <pc:docMk/>
            <pc:sldMk cId="1938775688" sldId="557"/>
            <ac:inkMk id="23596" creationId="{000CE992-2847-4DC1-8887-BD414802BB14}"/>
          </ac:inkMkLst>
        </pc:inkChg>
        <pc:inkChg chg="del mod">
          <ac:chgData name="Sherif Khattab" userId="c83b1e15-36f3-4f46-aceb-05aac24c545e" providerId="ADAL" clId="{40561216-C3B6-4E03-B696-C2E8E46E1565}" dt="2021-03-02T14:56:35.177" v="546"/>
          <ac:inkMkLst>
            <pc:docMk/>
            <pc:sldMk cId="1938775688" sldId="557"/>
            <ac:inkMk id="23597" creationId="{CD3FC1F9-0F83-44E8-9E65-5863FD267F26}"/>
          </ac:inkMkLst>
        </pc:inkChg>
        <pc:inkChg chg="del mod">
          <ac:chgData name="Sherif Khattab" userId="c83b1e15-36f3-4f46-aceb-05aac24c545e" providerId="ADAL" clId="{40561216-C3B6-4E03-B696-C2E8E46E1565}" dt="2021-03-02T14:56:35.081" v="518"/>
          <ac:inkMkLst>
            <pc:docMk/>
            <pc:sldMk cId="1938775688" sldId="557"/>
            <ac:inkMk id="23598" creationId="{B74EE29C-272C-451D-824C-389F652DD6AC}"/>
          </ac:inkMkLst>
        </pc:inkChg>
        <pc:inkChg chg="del mod">
          <ac:chgData name="Sherif Khattab" userId="c83b1e15-36f3-4f46-aceb-05aac24c545e" providerId="ADAL" clId="{40561216-C3B6-4E03-B696-C2E8E46E1565}" dt="2021-03-02T14:56:35.173" v="545"/>
          <ac:inkMkLst>
            <pc:docMk/>
            <pc:sldMk cId="1938775688" sldId="557"/>
            <ac:inkMk id="23599" creationId="{C42E0A56-A1DA-4DCB-B2B6-5DACFFE47D84}"/>
          </ac:inkMkLst>
        </pc:inkChg>
        <pc:inkChg chg="del mod">
          <ac:chgData name="Sherif Khattab" userId="c83b1e15-36f3-4f46-aceb-05aac24c545e" providerId="ADAL" clId="{40561216-C3B6-4E03-B696-C2E8E46E1565}" dt="2021-03-02T14:56:35.131" v="531"/>
          <ac:inkMkLst>
            <pc:docMk/>
            <pc:sldMk cId="1938775688" sldId="557"/>
            <ac:inkMk id="23601" creationId="{4600B491-531D-4F6E-984B-B178D34304DB}"/>
          </ac:inkMkLst>
        </pc:inkChg>
        <pc:inkChg chg="del mod">
          <ac:chgData name="Sherif Khattab" userId="c83b1e15-36f3-4f46-aceb-05aac24c545e" providerId="ADAL" clId="{40561216-C3B6-4E03-B696-C2E8E46E1565}" dt="2021-03-02T14:56:35.169" v="543"/>
          <ac:inkMkLst>
            <pc:docMk/>
            <pc:sldMk cId="1938775688" sldId="557"/>
            <ac:inkMk id="23602" creationId="{8590EC06-81B8-4E62-AD56-2D9C619CB4E8}"/>
          </ac:inkMkLst>
        </pc:inkChg>
        <pc:inkChg chg="del mod">
          <ac:chgData name="Sherif Khattab" userId="c83b1e15-36f3-4f46-aceb-05aac24c545e" providerId="ADAL" clId="{40561216-C3B6-4E03-B696-C2E8E46E1565}" dt="2021-03-02T14:56:35.110" v="525"/>
          <ac:inkMkLst>
            <pc:docMk/>
            <pc:sldMk cId="1938775688" sldId="557"/>
            <ac:inkMk id="23603" creationId="{03F7B552-AE73-4E25-8F31-904011C9E0C4}"/>
          </ac:inkMkLst>
        </pc:inkChg>
        <pc:inkChg chg="del mod">
          <ac:chgData name="Sherif Khattab" userId="c83b1e15-36f3-4f46-aceb-05aac24c545e" providerId="ADAL" clId="{40561216-C3B6-4E03-B696-C2E8E46E1565}" dt="2021-03-02T14:56:35.050" v="511"/>
          <ac:inkMkLst>
            <pc:docMk/>
            <pc:sldMk cId="1938775688" sldId="557"/>
            <ac:inkMk id="23604" creationId="{3FC31064-F965-406B-A00C-AB8E71B83EEB}"/>
          </ac:inkMkLst>
        </pc:inkChg>
        <pc:inkChg chg="del mod">
          <ac:chgData name="Sherif Khattab" userId="c83b1e15-36f3-4f46-aceb-05aac24c545e" providerId="ADAL" clId="{40561216-C3B6-4E03-B696-C2E8E46E1565}" dt="2021-03-02T14:56:35.232" v="567"/>
          <ac:inkMkLst>
            <pc:docMk/>
            <pc:sldMk cId="1938775688" sldId="557"/>
            <ac:inkMk id="23605" creationId="{BA80DF44-2335-4B14-BC94-240A38AC9B9A}"/>
          </ac:inkMkLst>
        </pc:inkChg>
        <pc:inkChg chg="del 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606" creationId="{7177B574-128A-4148-8516-BF3A12E8EF37}"/>
          </ac:inkMkLst>
        </pc:inkChg>
        <pc:inkChg chg="del mod">
          <ac:chgData name="Sherif Khattab" userId="c83b1e15-36f3-4f46-aceb-05aac24c545e" providerId="ADAL" clId="{40561216-C3B6-4E03-B696-C2E8E46E1565}" dt="2021-03-02T14:56:35.165" v="541"/>
          <ac:inkMkLst>
            <pc:docMk/>
            <pc:sldMk cId="1938775688" sldId="557"/>
            <ac:inkMk id="23608" creationId="{BA6A7D11-EF81-45BF-AA2C-83A7517795B6}"/>
          </ac:inkMkLst>
        </pc:inkChg>
        <pc:inkChg chg="del mod">
          <ac:chgData name="Sherif Khattab" userId="c83b1e15-36f3-4f46-aceb-05aac24c545e" providerId="ADAL" clId="{40561216-C3B6-4E03-B696-C2E8E46E1565}" dt="2021-03-02T14:56:35.192" v="551"/>
          <ac:inkMkLst>
            <pc:docMk/>
            <pc:sldMk cId="1938775688" sldId="557"/>
            <ac:inkMk id="23609" creationId="{F2CCC1AD-B6A2-4AE2-B407-C08CF6614221}"/>
          </ac:inkMkLst>
        </pc:inkChg>
        <pc:inkChg chg="del mod">
          <ac:chgData name="Sherif Khattab" userId="c83b1e15-36f3-4f46-aceb-05aac24c545e" providerId="ADAL" clId="{40561216-C3B6-4E03-B696-C2E8E46E1565}" dt="2021-03-02T14:56:35.234" v="568"/>
          <ac:inkMkLst>
            <pc:docMk/>
            <pc:sldMk cId="1938775688" sldId="557"/>
            <ac:inkMk id="23610" creationId="{3E34209D-E281-4CD5-914A-A4533596149C}"/>
          </ac:inkMkLst>
        </pc:inkChg>
        <pc:inkChg chg="del mod">
          <ac:chgData name="Sherif Khattab" userId="c83b1e15-36f3-4f46-aceb-05aac24c545e" providerId="ADAL" clId="{40561216-C3B6-4E03-B696-C2E8E46E1565}" dt="2021-03-02T14:56:35.093" v="521"/>
          <ac:inkMkLst>
            <pc:docMk/>
            <pc:sldMk cId="1938775688" sldId="557"/>
            <ac:inkMk id="23611" creationId="{B7A2D2D7-D75E-428C-95C6-00440C5C943D}"/>
          </ac:inkMkLst>
        </pc:inkChg>
        <pc:inkChg chg="del mod">
          <ac:chgData name="Sherif Khattab" userId="c83b1e15-36f3-4f46-aceb-05aac24c545e" providerId="ADAL" clId="{40561216-C3B6-4E03-B696-C2E8E46E1565}" dt="2021-03-02T14:56:35.045" v="510"/>
          <ac:inkMkLst>
            <pc:docMk/>
            <pc:sldMk cId="1938775688" sldId="557"/>
            <ac:inkMk id="23612" creationId="{26AF0E91-A159-4BC6-BCB4-C91EF1ED0ED6}"/>
          </ac:inkMkLst>
        </pc:inkChg>
        <pc:inkChg chg="del mod">
          <ac:chgData name="Sherif Khattab" userId="c83b1e15-36f3-4f46-aceb-05aac24c545e" providerId="ADAL" clId="{40561216-C3B6-4E03-B696-C2E8E46E1565}" dt="2021-03-02T14:56:35.154" v="537"/>
          <ac:inkMkLst>
            <pc:docMk/>
            <pc:sldMk cId="1938775688" sldId="557"/>
            <ac:inkMk id="23613" creationId="{2469BD39-75EF-494D-8C4E-A483A92377E7}"/>
          </ac:inkMkLst>
        </pc:inkChg>
        <pc:inkChg chg="del mod">
          <ac:chgData name="Sherif Khattab" userId="c83b1e15-36f3-4f46-aceb-05aac24c545e" providerId="ADAL" clId="{40561216-C3B6-4E03-B696-C2E8E46E1565}" dt="2021-03-02T14:56:35.195" v="552"/>
          <ac:inkMkLst>
            <pc:docMk/>
            <pc:sldMk cId="1938775688" sldId="557"/>
            <ac:inkMk id="23614" creationId="{E97D3BC2-502B-4A90-8A64-126AA52F761D}"/>
          </ac:inkMkLst>
        </pc:inkChg>
        <pc:inkChg chg="del mod">
          <ac:chgData name="Sherif Khattab" userId="c83b1e15-36f3-4f46-aceb-05aac24c545e" providerId="ADAL" clId="{40561216-C3B6-4E03-B696-C2E8E46E1565}" dt="2021-03-02T14:56:35.106" v="524"/>
          <ac:inkMkLst>
            <pc:docMk/>
            <pc:sldMk cId="1938775688" sldId="557"/>
            <ac:inkMk id="23615" creationId="{2B0D0797-9EEE-4D91-AF8D-E8FBFB4E297B}"/>
          </ac:inkMkLst>
        </pc:inkChg>
        <pc:inkChg chg="del mod">
          <ac:chgData name="Sherif Khattab" userId="c83b1e15-36f3-4f46-aceb-05aac24c545e" providerId="ADAL" clId="{40561216-C3B6-4E03-B696-C2E8E46E1565}" dt="2021-03-02T14:56:35.124" v="529"/>
          <ac:inkMkLst>
            <pc:docMk/>
            <pc:sldMk cId="1938775688" sldId="557"/>
            <ac:inkMk id="23616" creationId="{86AA7C6B-FD04-47DE-BE82-A904A93543C0}"/>
          </ac:inkMkLst>
        </pc:inkChg>
        <pc:inkChg chg="del mod">
          <ac:chgData name="Sherif Khattab" userId="c83b1e15-36f3-4f46-aceb-05aac24c545e" providerId="ADAL" clId="{40561216-C3B6-4E03-B696-C2E8E46E1565}" dt="2021-03-02T14:56:35.208" v="557"/>
          <ac:inkMkLst>
            <pc:docMk/>
            <pc:sldMk cId="1938775688" sldId="557"/>
            <ac:inkMk id="23618" creationId="{7885FCFD-9E51-4798-937D-FC677012C7A3}"/>
          </ac:inkMkLst>
        </pc:inkChg>
        <pc:inkChg chg="del mod">
          <ac:chgData name="Sherif Khattab" userId="c83b1e15-36f3-4f46-aceb-05aac24c545e" providerId="ADAL" clId="{40561216-C3B6-4E03-B696-C2E8E46E1565}" dt="2021-03-02T14:56:35.151" v="536"/>
          <ac:inkMkLst>
            <pc:docMk/>
            <pc:sldMk cId="1938775688" sldId="557"/>
            <ac:inkMk id="23619" creationId="{79D41083-0D19-4C14-82F6-CD13C5D9C693}"/>
          </ac:inkMkLst>
        </pc:inkChg>
        <pc:inkChg chg="del mod">
          <ac:chgData name="Sherif Khattab" userId="c83b1e15-36f3-4f46-aceb-05aac24c545e" providerId="ADAL" clId="{40561216-C3B6-4E03-B696-C2E8E46E1565}" dt="2021-03-02T14:56:35.113" v="526"/>
          <ac:inkMkLst>
            <pc:docMk/>
            <pc:sldMk cId="1938775688" sldId="557"/>
            <ac:inkMk id="23620" creationId="{24B119B8-5039-4266-AC48-9D21FCF3E307}"/>
          </ac:inkMkLst>
        </pc:inkChg>
        <pc:inkChg chg="del mod">
          <ac:chgData name="Sherif Khattab" userId="c83b1e15-36f3-4f46-aceb-05aac24c545e" providerId="ADAL" clId="{40561216-C3B6-4E03-B696-C2E8E46E1565}" dt="2021-03-02T14:56:35.037" v="508"/>
          <ac:inkMkLst>
            <pc:docMk/>
            <pc:sldMk cId="1938775688" sldId="557"/>
            <ac:inkMk id="23621" creationId="{6D7BD5D4-E73B-43DC-80EE-EB90A1C33750}"/>
          </ac:inkMkLst>
        </pc:inkChg>
        <pc:inkChg chg="del mod">
          <ac:chgData name="Sherif Khattab" userId="c83b1e15-36f3-4f46-aceb-05aac24c545e" providerId="ADAL" clId="{40561216-C3B6-4E03-B696-C2E8E46E1565}" dt="2021-03-02T14:56:35.162" v="540"/>
          <ac:inkMkLst>
            <pc:docMk/>
            <pc:sldMk cId="1938775688" sldId="557"/>
            <ac:inkMk id="23622" creationId="{4D4EAF63-EE39-4E18-9659-6169D13CA5C8}"/>
          </ac:inkMkLst>
        </pc:inkChg>
        <pc:inkChg chg="del mod">
          <ac:chgData name="Sherif Khattab" userId="c83b1e15-36f3-4f46-aceb-05aac24c545e" providerId="ADAL" clId="{40561216-C3B6-4E03-B696-C2E8E46E1565}" dt="2021-03-02T14:56:35.102" v="523"/>
          <ac:inkMkLst>
            <pc:docMk/>
            <pc:sldMk cId="1938775688" sldId="557"/>
            <ac:inkMk id="23624" creationId="{D419C405-99F4-4F0D-9F98-C40C001FA051}"/>
          </ac:inkMkLst>
        </pc:inkChg>
        <pc:inkChg chg="del mod">
          <ac:chgData name="Sherif Khattab" userId="c83b1e15-36f3-4f46-aceb-05aac24c545e" providerId="ADAL" clId="{40561216-C3B6-4E03-B696-C2E8E46E1565}" dt="2021-03-02T14:56:35.147" v="535"/>
          <ac:inkMkLst>
            <pc:docMk/>
            <pc:sldMk cId="1938775688" sldId="557"/>
            <ac:inkMk id="23625" creationId="{A9DB4019-7694-44E2-A1C8-EF5452E86B18}"/>
          </ac:inkMkLst>
        </pc:inkChg>
        <pc:inkChg chg="del mod">
          <ac:chgData name="Sherif Khattab" userId="c83b1e15-36f3-4f46-aceb-05aac24c545e" providerId="ADAL" clId="{40561216-C3B6-4E03-B696-C2E8E46E1565}" dt="2021-03-02T14:56:35.183" v="548"/>
          <ac:inkMkLst>
            <pc:docMk/>
            <pc:sldMk cId="1938775688" sldId="557"/>
            <ac:inkMk id="23626" creationId="{C04CDA8C-2567-4A9F-8A27-EB6631A00C21}"/>
          </ac:inkMkLst>
        </pc:inkChg>
        <pc:inkChg chg="del mod">
          <ac:chgData name="Sherif Khattab" userId="c83b1e15-36f3-4f46-aceb-05aac24c545e" providerId="ADAL" clId="{40561216-C3B6-4E03-B696-C2E8E46E1565}" dt="2021-03-02T14:56:35.043" v="509"/>
          <ac:inkMkLst>
            <pc:docMk/>
            <pc:sldMk cId="1938775688" sldId="557"/>
            <ac:inkMk id="23628" creationId="{824341E5-890B-407F-B1BE-9B78A2A9E2B4}"/>
          </ac:inkMkLst>
        </pc:inkChg>
        <pc:inkChg chg="del mod">
          <ac:chgData name="Sherif Khattab" userId="c83b1e15-36f3-4f46-aceb-05aac24c545e" providerId="ADAL" clId="{40561216-C3B6-4E03-B696-C2E8E46E1565}" dt="2021-03-02T14:56:35.220" v="562"/>
          <ac:inkMkLst>
            <pc:docMk/>
            <pc:sldMk cId="1938775688" sldId="557"/>
            <ac:inkMk id="23629" creationId="{8BE513DE-0C6E-47B3-9970-4D0D1E305B21}"/>
          </ac:inkMkLst>
        </pc:inkChg>
        <pc:inkChg chg="del mod">
          <ac:chgData name="Sherif Khattab" userId="c83b1e15-36f3-4f46-aceb-05aac24c545e" providerId="ADAL" clId="{40561216-C3B6-4E03-B696-C2E8E46E1565}" dt="2021-03-02T14:56:35.228" v="565"/>
          <ac:inkMkLst>
            <pc:docMk/>
            <pc:sldMk cId="1938775688" sldId="557"/>
            <ac:inkMk id="23630" creationId="{EC82A30E-FFDC-47C5-87E3-9388A7B5B046}"/>
          </ac:inkMkLst>
        </pc:inkChg>
        <pc:inkChg chg="del mod">
          <ac:chgData name="Sherif Khattab" userId="c83b1e15-36f3-4f46-aceb-05aac24c545e" providerId="ADAL" clId="{40561216-C3B6-4E03-B696-C2E8E46E1565}" dt="2021-03-02T14:56:35.034" v="507"/>
          <ac:inkMkLst>
            <pc:docMk/>
            <pc:sldMk cId="1938775688" sldId="557"/>
            <ac:inkMk id="23631" creationId="{0FE3A3DE-45F3-469A-980B-10731851D126}"/>
          </ac:inkMkLst>
        </pc:inkChg>
        <pc:inkChg chg="del mod">
          <ac:chgData name="Sherif Khattab" userId="c83b1e15-36f3-4f46-aceb-05aac24c545e" providerId="ADAL" clId="{40561216-C3B6-4E03-B696-C2E8E46E1565}" dt="2021-03-02T14:56:35.200" v="554"/>
          <ac:inkMkLst>
            <pc:docMk/>
            <pc:sldMk cId="1938775688" sldId="557"/>
            <ac:inkMk id="23632" creationId="{0F2CE510-9FBD-49AC-8B30-FD52B2C9709C}"/>
          </ac:inkMkLst>
        </pc:inkChg>
        <pc:inkChg chg="del mod">
          <ac:chgData name="Sherif Khattab" userId="c83b1e15-36f3-4f46-aceb-05aac24c545e" providerId="ADAL" clId="{40561216-C3B6-4E03-B696-C2E8E46E1565}" dt="2021-03-02T14:56:35.180" v="547"/>
          <ac:inkMkLst>
            <pc:docMk/>
            <pc:sldMk cId="1938775688" sldId="557"/>
            <ac:inkMk id="23634" creationId="{39367AD8-5239-461A-8039-12F379453AF5}"/>
          </ac:inkMkLst>
        </pc:inkChg>
        <pc:inkChg chg="del mod">
          <ac:chgData name="Sherif Khattab" userId="c83b1e15-36f3-4f46-aceb-05aac24c545e" providerId="ADAL" clId="{40561216-C3B6-4E03-B696-C2E8E46E1565}" dt="2021-03-02T14:56:35.073" v="516"/>
          <ac:inkMkLst>
            <pc:docMk/>
            <pc:sldMk cId="1938775688" sldId="557"/>
            <ac:inkMk id="23635" creationId="{D75C35D5-6EAF-4D2F-9125-85118AE3B449}"/>
          </ac:inkMkLst>
        </pc:inkChg>
        <pc:inkChg chg="del mod">
          <ac:chgData name="Sherif Khattab" userId="c83b1e15-36f3-4f46-aceb-05aac24c545e" providerId="ADAL" clId="{40561216-C3B6-4E03-B696-C2E8E46E1565}" dt="2021-03-02T14:56:35.225" v="564"/>
          <ac:inkMkLst>
            <pc:docMk/>
            <pc:sldMk cId="1938775688" sldId="557"/>
            <ac:inkMk id="23636" creationId="{353DBCFD-1E6D-4A02-B8E9-62C8F6213BA5}"/>
          </ac:inkMkLst>
        </pc:inkChg>
        <pc:inkChg chg="del mod">
          <ac:chgData name="Sherif Khattab" userId="c83b1e15-36f3-4f46-aceb-05aac24c545e" providerId="ADAL" clId="{40561216-C3B6-4E03-B696-C2E8E46E1565}" dt="2021-03-02T14:56:35.077" v="517"/>
          <ac:inkMkLst>
            <pc:docMk/>
            <pc:sldMk cId="1938775688" sldId="557"/>
            <ac:inkMk id="23637" creationId="{83EED6AE-2F58-4157-BCF9-A04D0A3CCE0E}"/>
          </ac:inkMkLst>
        </pc:inkChg>
        <pc:inkChg chg="del mod">
          <ac:chgData name="Sherif Khattab" userId="c83b1e15-36f3-4f46-aceb-05aac24c545e" providerId="ADAL" clId="{40561216-C3B6-4E03-B696-C2E8E46E1565}" dt="2021-03-02T14:56:35.121" v="528"/>
          <ac:inkMkLst>
            <pc:docMk/>
            <pc:sldMk cId="1938775688" sldId="557"/>
            <ac:inkMk id="23638" creationId="{95A62852-829F-4938-A7CD-BC8BE244C23B}"/>
          </ac:inkMkLst>
        </pc:inkChg>
        <pc:inkChg chg="del mod">
          <ac:chgData name="Sherif Khattab" userId="c83b1e15-36f3-4f46-aceb-05aac24c545e" providerId="ADAL" clId="{40561216-C3B6-4E03-B696-C2E8E46E1565}" dt="2021-03-02T14:56:35.053" v="512"/>
          <ac:inkMkLst>
            <pc:docMk/>
            <pc:sldMk cId="1938775688" sldId="557"/>
            <ac:inkMk id="23639" creationId="{C1893F75-521C-4191-ADE3-54E61C603FFB}"/>
          </ac:inkMkLst>
        </pc:inkChg>
        <pc:inkChg chg="del mod">
          <ac:chgData name="Sherif Khattab" userId="c83b1e15-36f3-4f46-aceb-05aac24c545e" providerId="ADAL" clId="{40561216-C3B6-4E03-B696-C2E8E46E1565}" dt="2021-03-02T14:56:35.171" v="544"/>
          <ac:inkMkLst>
            <pc:docMk/>
            <pc:sldMk cId="1938775688" sldId="557"/>
            <ac:inkMk id="23640" creationId="{5771F703-5DC7-4AE6-AEB3-12B9F3D35312}"/>
          </ac:inkMkLst>
        </pc:inkChg>
        <pc:inkChg chg="del mod">
          <ac:chgData name="Sherif Khattab" userId="c83b1e15-36f3-4f46-aceb-05aac24c545e" providerId="ADAL" clId="{40561216-C3B6-4E03-B696-C2E8E46E1565}" dt="2021-03-02T14:56:35.215" v="560"/>
          <ac:inkMkLst>
            <pc:docMk/>
            <pc:sldMk cId="1938775688" sldId="557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6:35.205" v="556"/>
          <ac:inkMkLst>
            <pc:docMk/>
            <pc:sldMk cId="1938775688" sldId="557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6:35.127" v="530"/>
          <ac:inkMkLst>
            <pc:docMk/>
            <pc:sldMk cId="1938775688" sldId="557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6:35.085" v="519"/>
          <ac:inkMkLst>
            <pc:docMk/>
            <pc:sldMk cId="1938775688" sldId="557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6:35.065" v="514"/>
          <ac:inkMkLst>
            <pc:docMk/>
            <pc:sldMk cId="1938775688" sldId="557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6:35.167" v="542"/>
          <ac:inkMkLst>
            <pc:docMk/>
            <pc:sldMk cId="1938775688" sldId="557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6:35.212" v="559"/>
          <ac:inkMkLst>
            <pc:docMk/>
            <pc:sldMk cId="1938775688" sldId="557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6:35.014" v="504"/>
          <ac:inkMkLst>
            <pc:docMk/>
            <pc:sldMk cId="1938775688" sldId="557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6:35.098" v="522"/>
          <ac:inkMkLst>
            <pc:docMk/>
            <pc:sldMk cId="1938775688" sldId="557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6:35.135" v="532"/>
          <ac:inkMkLst>
            <pc:docMk/>
            <pc:sldMk cId="1938775688" sldId="557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6:35.023" v="505"/>
          <ac:inkMkLst>
            <pc:docMk/>
            <pc:sldMk cId="1938775688" sldId="557"/>
            <ac:inkMk id="23652" creationId="{097A411A-2F8F-4EDF-A93C-A1916E46CE58}"/>
          </ac:inkMkLst>
        </pc:inkChg>
        <pc:inkChg chg="del mod">
          <ac:chgData name="Sherif Khattab" userId="c83b1e15-36f3-4f46-aceb-05aac24c545e" providerId="ADAL" clId="{40561216-C3B6-4E03-B696-C2E8E46E1565}" dt="2021-03-02T14:56:35.059" v="513"/>
          <ac:inkMkLst>
            <pc:docMk/>
            <pc:sldMk cId="1938775688" sldId="557"/>
            <ac:inkMk id="23654" creationId="{0CDA8FA7-3F42-425F-B69F-09FE422E6C20}"/>
          </ac:inkMkLst>
        </pc:inkChg>
        <pc:inkChg chg="del mod">
          <ac:chgData name="Sherif Khattab" userId="c83b1e15-36f3-4f46-aceb-05aac24c545e" providerId="ADAL" clId="{40561216-C3B6-4E03-B696-C2E8E46E1565}" dt="2021-03-02T14:56:35.069" v="515"/>
          <ac:inkMkLst>
            <pc:docMk/>
            <pc:sldMk cId="1938775688" sldId="557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6:35.117" v="527"/>
          <ac:inkMkLst>
            <pc:docMk/>
            <pc:sldMk cId="1938775688" sldId="557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6:35.186" v="549"/>
          <ac:inkMkLst>
            <pc:docMk/>
            <pc:sldMk cId="1938775688" sldId="557"/>
            <ac:inkMk id="23657" creationId="{9236DFEA-42B0-4A18-8DB8-43023CBA1AAF}"/>
          </ac:inkMkLst>
        </pc:inkChg>
        <pc:inkChg chg="del mod">
          <ac:chgData name="Sherif Khattab" userId="c83b1e15-36f3-4f46-aceb-05aac24c545e" providerId="ADAL" clId="{40561216-C3B6-4E03-B696-C2E8E46E1565}" dt="2021-03-02T14:56:35.203" v="555"/>
          <ac:inkMkLst>
            <pc:docMk/>
            <pc:sldMk cId="1938775688" sldId="557"/>
            <ac:inkMk id="23658" creationId="{BE3E7B86-3514-4C72-91AF-4648475E24F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660" creationId="{EB9F504E-52DF-4A05-AB88-BDF5876CA8B9}"/>
          </ac:inkMkLst>
        </pc:inkChg>
        <pc:inkChg chg="del mod">
          <ac:chgData name="Sherif Khattab" userId="c83b1e15-36f3-4f46-aceb-05aac24c545e" providerId="ADAL" clId="{40561216-C3B6-4E03-B696-C2E8E46E1565}" dt="2021-03-02T14:56:35.089" v="520"/>
          <ac:inkMkLst>
            <pc:docMk/>
            <pc:sldMk cId="1938775688" sldId="557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6:35.158" v="538"/>
          <ac:inkMkLst>
            <pc:docMk/>
            <pc:sldMk cId="1938775688" sldId="557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6:35.222" v="563"/>
          <ac:inkMkLst>
            <pc:docMk/>
            <pc:sldMk cId="1938775688" sldId="557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6:35.230" v="566"/>
          <ac:inkMkLst>
            <pc:docMk/>
            <pc:sldMk cId="1938775688" sldId="557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6:35.218" v="561"/>
          <ac:inkMkLst>
            <pc:docMk/>
            <pc:sldMk cId="1938775688" sldId="557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6:35.139" v="533"/>
          <ac:inkMkLst>
            <pc:docMk/>
            <pc:sldMk cId="1938775688" sldId="557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6:35.189" v="550"/>
          <ac:inkMkLst>
            <pc:docMk/>
            <pc:sldMk cId="1938775688" sldId="557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6:35.198" v="553"/>
          <ac:inkMkLst>
            <pc:docMk/>
            <pc:sldMk cId="1938775688" sldId="557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6:35.144" v="534"/>
          <ac:inkMkLst>
            <pc:docMk/>
            <pc:sldMk cId="1938775688" sldId="557"/>
            <ac:inkMk id="23671" creationId="{22A791CB-A7E4-4BA6-AF2C-BA61BDCB17CE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8:52.027" v="648"/>
        <pc:sldMkLst>
          <pc:docMk/>
          <pc:sldMk cId="3925931934" sldId="558"/>
        </pc:sldMkLst>
        <pc:grpChg chg="mod">
          <ac:chgData name="Sherif Khattab" userId="c83b1e15-36f3-4f46-aceb-05aac24c545e" providerId="ADAL" clId="{40561216-C3B6-4E03-B696-C2E8E46E1565}" dt="2021-03-02T14:56:15.132" v="502"/>
          <ac:grpSpMkLst>
            <pc:docMk/>
            <pc:sldMk cId="3925931934" sldId="558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9" creationId="{C42E0A56-A1DA-4DCB-B2B6-5DACFFE47D84}"/>
          </ac:inkMkLst>
        </pc:inkChg>
        <pc:inkChg chg="del mod">
          <ac:chgData name="Sherif Khattab" userId="c83b1e15-36f3-4f46-aceb-05aac24c545e" providerId="ADAL" clId="{40561216-C3B6-4E03-B696-C2E8E46E1565}" dt="2021-03-02T14:56:14.951" v="454"/>
          <ac:inkMkLst>
            <pc:docMk/>
            <pc:sldMk cId="3925931934" sldId="558"/>
            <ac:inkMk id="23601" creationId="{4600B491-531D-4F6E-984B-B178D34304DB}"/>
          </ac:inkMkLst>
        </pc:inkChg>
        <pc:inkChg chg="del mod">
          <ac:chgData name="Sherif Khattab" userId="c83b1e15-36f3-4f46-aceb-05aac24c545e" providerId="ADAL" clId="{40561216-C3B6-4E03-B696-C2E8E46E1565}" dt="2021-03-02T14:56:15.097" v="489"/>
          <ac:inkMkLst>
            <pc:docMk/>
            <pc:sldMk cId="3925931934" sldId="558"/>
            <ac:inkMk id="23602" creationId="{8590EC06-81B8-4E62-AD56-2D9C619CB4E8}"/>
          </ac:inkMkLst>
        </pc:inkChg>
        <pc:inkChg chg="del mod">
          <ac:chgData name="Sherif Khattab" userId="c83b1e15-36f3-4f46-aceb-05aac24c545e" providerId="ADAL" clId="{40561216-C3B6-4E03-B696-C2E8E46E1565}" dt="2021-03-02T14:56:15.094" v="488"/>
          <ac:inkMkLst>
            <pc:docMk/>
            <pc:sldMk cId="3925931934" sldId="558"/>
            <ac:inkMk id="23603" creationId="{03F7B552-AE73-4E25-8F31-904011C9E0C4}"/>
          </ac:inkMkLst>
        </pc:inkChg>
        <pc:inkChg chg="del mod">
          <ac:chgData name="Sherif Khattab" userId="c83b1e15-36f3-4f46-aceb-05aac24c545e" providerId="ADAL" clId="{40561216-C3B6-4E03-B696-C2E8E46E1565}" dt="2021-03-02T14:56:14.919" v="448"/>
          <ac:inkMkLst>
            <pc:docMk/>
            <pc:sldMk cId="3925931934" sldId="558"/>
            <ac:inkMk id="23604" creationId="{3FC31064-F965-406B-A00C-AB8E71B83EEB}"/>
          </ac:inkMkLst>
        </pc:inkChg>
        <pc:inkChg chg="del mod">
          <ac:chgData name="Sherif Khattab" userId="c83b1e15-36f3-4f46-aceb-05aac24c545e" providerId="ADAL" clId="{40561216-C3B6-4E03-B696-C2E8E46E1565}" dt="2021-03-02T14:56:14.966" v="457"/>
          <ac:inkMkLst>
            <pc:docMk/>
            <pc:sldMk cId="3925931934" sldId="558"/>
            <ac:inkMk id="23605" creationId="{BA80DF44-2335-4B14-BC94-240A38AC9B9A}"/>
          </ac:inkMkLst>
        </pc:inkChg>
        <pc:inkChg chg="del mod">
          <ac:chgData name="Sherif Khattab" userId="c83b1e15-36f3-4f46-aceb-05aac24c545e" providerId="ADAL" clId="{40561216-C3B6-4E03-B696-C2E8E46E1565}" dt="2021-03-02T14:56:15.082" v="485"/>
          <ac:inkMkLst>
            <pc:docMk/>
            <pc:sldMk cId="3925931934" sldId="558"/>
            <ac:inkMk id="23606" creationId="{7177B574-128A-4148-8516-BF3A12E8EF37}"/>
          </ac:inkMkLst>
        </pc:inkChg>
        <pc:inkChg chg="del mod">
          <ac:chgData name="Sherif Khattab" userId="c83b1e15-36f3-4f46-aceb-05aac24c545e" providerId="ADAL" clId="{40561216-C3B6-4E03-B696-C2E8E46E1565}" dt="2021-03-02T14:56:15.107" v="492"/>
          <ac:inkMkLst>
            <pc:docMk/>
            <pc:sldMk cId="3925931934" sldId="558"/>
            <ac:inkMk id="23608" creationId="{BA6A7D11-EF81-45BF-AA2C-83A7517795B6}"/>
          </ac:inkMkLst>
        </pc:inkChg>
        <pc:inkChg chg="del mod">
          <ac:chgData name="Sherif Khattab" userId="c83b1e15-36f3-4f46-aceb-05aac24c545e" providerId="ADAL" clId="{40561216-C3B6-4E03-B696-C2E8E46E1565}" dt="2021-03-02T14:56:15.091" v="487"/>
          <ac:inkMkLst>
            <pc:docMk/>
            <pc:sldMk cId="3925931934" sldId="558"/>
            <ac:inkMk id="23609" creationId="{F2CCC1AD-B6A2-4AE2-B407-C08CF6614221}"/>
          </ac:inkMkLst>
        </pc:inkChg>
        <pc:inkChg chg="del mod">
          <ac:chgData name="Sherif Khattab" userId="c83b1e15-36f3-4f46-aceb-05aac24c545e" providerId="ADAL" clId="{40561216-C3B6-4E03-B696-C2E8E46E1565}" dt="2021-03-02T14:56:15.054" v="477"/>
          <ac:inkMkLst>
            <pc:docMk/>
            <pc:sldMk cId="3925931934" sldId="558"/>
            <ac:inkMk id="23610" creationId="{3E34209D-E281-4CD5-914A-A4533596149C}"/>
          </ac:inkMkLst>
        </pc:inkChg>
        <pc:inkChg chg="del mod">
          <ac:chgData name="Sherif Khattab" userId="c83b1e15-36f3-4f46-aceb-05aac24c545e" providerId="ADAL" clId="{40561216-C3B6-4E03-B696-C2E8E46E1565}" dt="2021-03-02T14:56:15.074" v="483"/>
          <ac:inkMkLst>
            <pc:docMk/>
            <pc:sldMk cId="3925931934" sldId="558"/>
            <ac:inkMk id="23611" creationId="{B7A2D2D7-D75E-428C-95C6-00440C5C943D}"/>
          </ac:inkMkLst>
        </pc:inkChg>
        <pc:inkChg chg="del mod">
          <ac:chgData name="Sherif Khattab" userId="c83b1e15-36f3-4f46-aceb-05aac24c545e" providerId="ADAL" clId="{40561216-C3B6-4E03-B696-C2E8E46E1565}" dt="2021-03-02T14:56:15.087" v="486"/>
          <ac:inkMkLst>
            <pc:docMk/>
            <pc:sldMk cId="3925931934" sldId="558"/>
            <ac:inkMk id="23612" creationId="{26AF0E91-A159-4BC6-BCB4-C91EF1ED0ED6}"/>
          </ac:inkMkLst>
        </pc:inkChg>
        <pc:inkChg chg="del mod">
          <ac:chgData name="Sherif Khattab" userId="c83b1e15-36f3-4f46-aceb-05aac24c545e" providerId="ADAL" clId="{40561216-C3B6-4E03-B696-C2E8E46E1565}" dt="2021-03-02T14:56:14.895" v="443"/>
          <ac:inkMkLst>
            <pc:docMk/>
            <pc:sldMk cId="3925931934" sldId="558"/>
            <ac:inkMk id="23613" creationId="{2469BD39-75EF-494D-8C4E-A483A92377E7}"/>
          </ac:inkMkLst>
        </pc:inkChg>
        <pc:inkChg chg="del mod">
          <ac:chgData name="Sherif Khattab" userId="c83b1e15-36f3-4f46-aceb-05aac24c545e" providerId="ADAL" clId="{40561216-C3B6-4E03-B696-C2E8E46E1565}" dt="2021-03-02T14:56:15.101" v="490"/>
          <ac:inkMkLst>
            <pc:docMk/>
            <pc:sldMk cId="3925931934" sldId="558"/>
            <ac:inkMk id="23614" creationId="{E97D3BC2-502B-4A90-8A64-126AA52F761D}"/>
          </ac:inkMkLst>
        </pc:inkChg>
        <pc:inkChg chg="del mod">
          <ac:chgData name="Sherif Khattab" userId="c83b1e15-36f3-4f46-aceb-05aac24c545e" providerId="ADAL" clId="{40561216-C3B6-4E03-B696-C2E8E46E1565}" dt="2021-03-02T14:56:15.042" v="474"/>
          <ac:inkMkLst>
            <pc:docMk/>
            <pc:sldMk cId="3925931934" sldId="558"/>
            <ac:inkMk id="23615" creationId="{2B0D0797-9EEE-4D91-AF8D-E8FBFB4E297B}"/>
          </ac:inkMkLst>
        </pc:inkChg>
        <pc:inkChg chg="del mod">
          <ac:chgData name="Sherif Khattab" userId="c83b1e15-36f3-4f46-aceb-05aac24c545e" providerId="ADAL" clId="{40561216-C3B6-4E03-B696-C2E8E46E1565}" dt="2021-03-02T14:56:15.127" v="500"/>
          <ac:inkMkLst>
            <pc:docMk/>
            <pc:sldMk cId="3925931934" sldId="558"/>
            <ac:inkMk id="23616" creationId="{86AA7C6B-FD04-47DE-BE82-A904A93543C0}"/>
          </ac:inkMkLst>
        </pc:inkChg>
        <pc:inkChg chg="del mod">
          <ac:chgData name="Sherif Khattab" userId="c83b1e15-36f3-4f46-aceb-05aac24c545e" providerId="ADAL" clId="{40561216-C3B6-4E03-B696-C2E8E46E1565}" dt="2021-03-02T14:56:15.123" v="498"/>
          <ac:inkMkLst>
            <pc:docMk/>
            <pc:sldMk cId="3925931934" sldId="558"/>
            <ac:inkMk id="23618" creationId="{7885FCFD-9E51-4798-937D-FC677012C7A3}"/>
          </ac:inkMkLst>
        </pc:inkChg>
        <pc:inkChg chg="del 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619" creationId="{79D41083-0D19-4C14-82F6-CD13C5D9C693}"/>
          </ac:inkMkLst>
        </pc:inkChg>
        <pc:inkChg chg="del mod">
          <ac:chgData name="Sherif Khattab" userId="c83b1e15-36f3-4f46-aceb-05aac24c545e" providerId="ADAL" clId="{40561216-C3B6-4E03-B696-C2E8E46E1565}" dt="2021-03-02T14:56:14.940" v="452"/>
          <ac:inkMkLst>
            <pc:docMk/>
            <pc:sldMk cId="3925931934" sldId="558"/>
            <ac:inkMk id="23620" creationId="{24B119B8-5039-4266-AC48-9D21FCF3E307}"/>
          </ac:inkMkLst>
        </pc:inkChg>
        <pc:inkChg chg="del mod">
          <ac:chgData name="Sherif Khattab" userId="c83b1e15-36f3-4f46-aceb-05aac24c545e" providerId="ADAL" clId="{40561216-C3B6-4E03-B696-C2E8E46E1565}" dt="2021-03-02T14:56:15.130" v="501"/>
          <ac:inkMkLst>
            <pc:docMk/>
            <pc:sldMk cId="3925931934" sldId="558"/>
            <ac:inkMk id="23621" creationId="{6D7BD5D4-E73B-43DC-80EE-EB90A1C33750}"/>
          </ac:inkMkLst>
        </pc:inkChg>
        <pc:inkChg chg="del mod">
          <ac:chgData name="Sherif Khattab" userId="c83b1e15-36f3-4f46-aceb-05aac24c545e" providerId="ADAL" clId="{40561216-C3B6-4E03-B696-C2E8E46E1565}" dt="2021-03-02T14:56:14.975" v="459"/>
          <ac:inkMkLst>
            <pc:docMk/>
            <pc:sldMk cId="3925931934" sldId="558"/>
            <ac:inkMk id="23622" creationId="{4D4EAF63-EE39-4E18-9659-6169D13CA5C8}"/>
          </ac:inkMkLst>
        </pc:inkChg>
        <pc:inkChg chg="del mod">
          <ac:chgData name="Sherif Khattab" userId="c83b1e15-36f3-4f46-aceb-05aac24c545e" providerId="ADAL" clId="{40561216-C3B6-4E03-B696-C2E8E46E1565}" dt="2021-03-02T14:56:15.015" v="467"/>
          <ac:inkMkLst>
            <pc:docMk/>
            <pc:sldMk cId="3925931934" sldId="558"/>
            <ac:inkMk id="23624" creationId="{D419C405-99F4-4F0D-9F98-C40C001FA051}"/>
          </ac:inkMkLst>
        </pc:inkChg>
        <pc:inkChg chg="del mod">
          <ac:chgData name="Sherif Khattab" userId="c83b1e15-36f3-4f46-aceb-05aac24c545e" providerId="ADAL" clId="{40561216-C3B6-4E03-B696-C2E8E46E1565}" dt="2021-03-02T14:56:15.118" v="496"/>
          <ac:inkMkLst>
            <pc:docMk/>
            <pc:sldMk cId="3925931934" sldId="558"/>
            <ac:inkMk id="23625" creationId="{A9DB4019-7694-44E2-A1C8-EF5452E86B18}"/>
          </ac:inkMkLst>
        </pc:inkChg>
        <pc:inkChg chg="del mod">
          <ac:chgData name="Sherif Khattab" userId="c83b1e15-36f3-4f46-aceb-05aac24c545e" providerId="ADAL" clId="{40561216-C3B6-4E03-B696-C2E8E46E1565}" dt="2021-03-02T14:56:14.900" v="444"/>
          <ac:inkMkLst>
            <pc:docMk/>
            <pc:sldMk cId="3925931934" sldId="558"/>
            <ac:inkMk id="23626" creationId="{C04CDA8C-2567-4A9F-8A27-EB6631A00C21}"/>
          </ac:inkMkLst>
        </pc:inkChg>
        <pc:inkChg chg="del mod">
          <ac:chgData name="Sherif Khattab" userId="c83b1e15-36f3-4f46-aceb-05aac24c545e" providerId="ADAL" clId="{40561216-C3B6-4E03-B696-C2E8E46E1565}" dt="2021-03-02T14:56:15.125" v="499"/>
          <ac:inkMkLst>
            <pc:docMk/>
            <pc:sldMk cId="3925931934" sldId="558"/>
            <ac:inkMk id="23628" creationId="{824341E5-890B-407F-B1BE-9B78A2A9E2B4}"/>
          </ac:inkMkLst>
        </pc:inkChg>
        <pc:inkChg chg="del mod">
          <ac:chgData name="Sherif Khattab" userId="c83b1e15-36f3-4f46-aceb-05aac24c545e" providerId="ADAL" clId="{40561216-C3B6-4E03-B696-C2E8E46E1565}" dt="2021-03-02T14:56:14.929" v="450"/>
          <ac:inkMkLst>
            <pc:docMk/>
            <pc:sldMk cId="3925931934" sldId="558"/>
            <ac:inkMk id="23629" creationId="{8BE513DE-0C6E-47B3-9970-4D0D1E305B21}"/>
          </ac:inkMkLst>
        </pc:inkChg>
        <pc:inkChg chg="del mod">
          <ac:chgData name="Sherif Khattab" userId="c83b1e15-36f3-4f46-aceb-05aac24c545e" providerId="ADAL" clId="{40561216-C3B6-4E03-B696-C2E8E46E1565}" dt="2021-03-02T14:56:14.924" v="449"/>
          <ac:inkMkLst>
            <pc:docMk/>
            <pc:sldMk cId="3925931934" sldId="558"/>
            <ac:inkMk id="23630" creationId="{EC82A30E-FFDC-47C5-87E3-9388A7B5B046}"/>
          </ac:inkMkLst>
        </pc:inkChg>
        <pc:inkChg chg="del mod">
          <ac:chgData name="Sherif Khattab" userId="c83b1e15-36f3-4f46-aceb-05aac24c545e" providerId="ADAL" clId="{40561216-C3B6-4E03-B696-C2E8E46E1565}" dt="2021-03-02T14:56:14.990" v="461"/>
          <ac:inkMkLst>
            <pc:docMk/>
            <pc:sldMk cId="3925931934" sldId="558"/>
            <ac:inkMk id="23631" creationId="{0FE3A3DE-45F3-469A-980B-10731851D126}"/>
          </ac:inkMkLst>
        </pc:inkChg>
        <pc:inkChg chg="del mod">
          <ac:chgData name="Sherif Khattab" userId="c83b1e15-36f3-4f46-aceb-05aac24c545e" providerId="ADAL" clId="{40561216-C3B6-4E03-B696-C2E8E46E1565}" dt="2021-03-02T14:56:15.011" v="466"/>
          <ac:inkMkLst>
            <pc:docMk/>
            <pc:sldMk cId="3925931934" sldId="558"/>
            <ac:inkMk id="23632" creationId="{0F2CE510-9FBD-49AC-8B30-FD52B2C9709C}"/>
          </ac:inkMkLst>
        </pc:inkChg>
        <pc:inkChg chg="del mod">
          <ac:chgData name="Sherif Khattab" userId="c83b1e15-36f3-4f46-aceb-05aac24c545e" providerId="ADAL" clId="{40561216-C3B6-4E03-B696-C2E8E46E1565}" dt="2021-03-02T14:56:14.946" v="453"/>
          <ac:inkMkLst>
            <pc:docMk/>
            <pc:sldMk cId="3925931934" sldId="558"/>
            <ac:inkMk id="23634" creationId="{39367AD8-5239-461A-8039-12F379453AF5}"/>
          </ac:inkMkLst>
        </pc:inkChg>
        <pc:inkChg chg="del mod">
          <ac:chgData name="Sherif Khattab" userId="c83b1e15-36f3-4f46-aceb-05aac24c545e" providerId="ADAL" clId="{40561216-C3B6-4E03-B696-C2E8E46E1565}" dt="2021-03-02T14:56:15.115" v="495"/>
          <ac:inkMkLst>
            <pc:docMk/>
            <pc:sldMk cId="3925931934" sldId="558"/>
            <ac:inkMk id="23635" creationId="{D75C35D5-6EAF-4D2F-9125-85118AE3B449}"/>
          </ac:inkMkLst>
        </pc:inkChg>
        <pc:inkChg chg="del mod">
          <ac:chgData name="Sherif Khattab" userId="c83b1e15-36f3-4f46-aceb-05aac24c545e" providerId="ADAL" clId="{40561216-C3B6-4E03-B696-C2E8E46E1565}" dt="2021-03-02T14:56:15.031" v="471"/>
          <ac:inkMkLst>
            <pc:docMk/>
            <pc:sldMk cId="3925931934" sldId="558"/>
            <ac:inkMk id="23636" creationId="{353DBCFD-1E6D-4A02-B8E9-62C8F6213BA5}"/>
          </ac:inkMkLst>
        </pc:inkChg>
        <pc:inkChg chg="del mod">
          <ac:chgData name="Sherif Khattab" userId="c83b1e15-36f3-4f46-aceb-05aac24c545e" providerId="ADAL" clId="{40561216-C3B6-4E03-B696-C2E8E46E1565}" dt="2021-03-02T14:56:15.059" v="479"/>
          <ac:inkMkLst>
            <pc:docMk/>
            <pc:sldMk cId="3925931934" sldId="558"/>
            <ac:inkMk id="23637" creationId="{83EED6AE-2F58-4157-BCF9-A04D0A3CCE0E}"/>
          </ac:inkMkLst>
        </pc:inkChg>
        <pc:inkChg chg="del mod">
          <ac:chgData name="Sherif Khattab" userId="c83b1e15-36f3-4f46-aceb-05aac24c545e" providerId="ADAL" clId="{40561216-C3B6-4E03-B696-C2E8E46E1565}" dt="2021-03-02T14:56:14.916" v="447"/>
          <ac:inkMkLst>
            <pc:docMk/>
            <pc:sldMk cId="3925931934" sldId="558"/>
            <ac:inkMk id="23638" creationId="{95A62852-829F-4938-A7CD-BC8BE244C23B}"/>
          </ac:inkMkLst>
        </pc:inkChg>
        <pc:inkChg chg="del mod">
          <ac:chgData name="Sherif Khattab" userId="c83b1e15-36f3-4f46-aceb-05aac24c545e" providerId="ADAL" clId="{40561216-C3B6-4E03-B696-C2E8E46E1565}" dt="2021-03-02T14:56:14.956" v="455"/>
          <ac:inkMkLst>
            <pc:docMk/>
            <pc:sldMk cId="3925931934" sldId="558"/>
            <ac:inkMk id="23639" creationId="{C1893F75-521C-4191-ADE3-54E61C603FFB}"/>
          </ac:inkMkLst>
        </pc:inkChg>
        <pc:inkChg chg="del mod">
          <ac:chgData name="Sherif Khattab" userId="c83b1e15-36f3-4f46-aceb-05aac24c545e" providerId="ADAL" clId="{40561216-C3B6-4E03-B696-C2E8E46E1565}" dt="2021-03-02T14:56:14.971" v="458"/>
          <ac:inkMkLst>
            <pc:docMk/>
            <pc:sldMk cId="3925931934" sldId="558"/>
            <ac:inkMk id="23640" creationId="{5771F703-5DC7-4AE6-AEB3-12B9F3D35312}"/>
          </ac:inkMkLst>
        </pc:inkChg>
        <pc:inkChg chg="del mod">
          <ac:chgData name="Sherif Khattab" userId="c83b1e15-36f3-4f46-aceb-05aac24c545e" providerId="ADAL" clId="{40561216-C3B6-4E03-B696-C2E8E46E1565}" dt="2021-03-02T14:56:15.003" v="464"/>
          <ac:inkMkLst>
            <pc:docMk/>
            <pc:sldMk cId="3925931934" sldId="558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6:15.121" v="497"/>
          <ac:inkMkLst>
            <pc:docMk/>
            <pc:sldMk cId="3925931934" sldId="558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6:15.028" v="470"/>
          <ac:inkMkLst>
            <pc:docMk/>
            <pc:sldMk cId="3925931934" sldId="558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6:15.104" v="491"/>
          <ac:inkMkLst>
            <pc:docMk/>
            <pc:sldMk cId="3925931934" sldId="558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6:15.064" v="480"/>
          <ac:inkMkLst>
            <pc:docMk/>
            <pc:sldMk cId="3925931934" sldId="558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6:14.910" v="446"/>
          <ac:inkMkLst>
            <pc:docMk/>
            <pc:sldMk cId="3925931934" sldId="558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6:15.070" v="482"/>
          <ac:inkMkLst>
            <pc:docMk/>
            <pc:sldMk cId="3925931934" sldId="558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6:14.934" v="451"/>
          <ac:inkMkLst>
            <pc:docMk/>
            <pc:sldMk cId="3925931934" sldId="558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6:15.110" v="493"/>
          <ac:inkMkLst>
            <pc:docMk/>
            <pc:sldMk cId="3925931934" sldId="558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6:15.023" v="469"/>
          <ac:inkMkLst>
            <pc:docMk/>
            <pc:sldMk cId="3925931934" sldId="558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6:15.077" v="484"/>
          <ac:inkMkLst>
            <pc:docMk/>
            <pc:sldMk cId="3925931934" sldId="558"/>
            <ac:inkMk id="23652" creationId="{097A411A-2F8F-4EDF-A93C-A1916E46CE58}"/>
          </ac:inkMkLst>
        </pc:inkChg>
        <pc:inkChg chg="del mod">
          <ac:chgData name="Sherif Khattab" userId="c83b1e15-36f3-4f46-aceb-05aac24c545e" providerId="ADAL" clId="{40561216-C3B6-4E03-B696-C2E8E46E1565}" dt="2021-03-02T14:56:14.984" v="460"/>
          <ac:inkMkLst>
            <pc:docMk/>
            <pc:sldMk cId="3925931934" sldId="558"/>
            <ac:inkMk id="23654" creationId="{0CDA8FA7-3F42-425F-B69F-09FE422E6C20}"/>
          </ac:inkMkLst>
        </pc:inkChg>
        <pc:inkChg chg="del mod">
          <ac:chgData name="Sherif Khattab" userId="c83b1e15-36f3-4f46-aceb-05aac24c545e" providerId="ADAL" clId="{40561216-C3B6-4E03-B696-C2E8E46E1565}" dt="2021-03-02T14:56:15.039" v="473"/>
          <ac:inkMkLst>
            <pc:docMk/>
            <pc:sldMk cId="3925931934" sldId="558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6:15.019" v="468"/>
          <ac:inkMkLst>
            <pc:docMk/>
            <pc:sldMk cId="3925931934" sldId="558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6:15.056" v="478"/>
          <ac:inkMkLst>
            <pc:docMk/>
            <pc:sldMk cId="3925931934" sldId="558"/>
            <ac:inkMk id="23657" creationId="{9236DFEA-42B0-4A18-8DB8-43023CBA1AAF}"/>
          </ac:inkMkLst>
        </pc:inkChg>
        <pc:inkChg chg="del">
          <ac:chgData name="Sherif Khattab" userId="c83b1e15-36f3-4f46-aceb-05aac24c545e" providerId="ADAL" clId="{40561216-C3B6-4E03-B696-C2E8E46E1565}" dt="2021-03-02T14:56:14.883" v="442"/>
          <ac:inkMkLst>
            <pc:docMk/>
            <pc:sldMk cId="3925931934" sldId="558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6:14.995" v="462"/>
          <ac:inkMkLst>
            <pc:docMk/>
            <pc:sldMk cId="3925931934" sldId="558"/>
            <ac:inkMk id="23660" creationId="{EB9F504E-52DF-4A05-AB88-BDF5876CA8B9}"/>
          </ac:inkMkLst>
        </pc:inkChg>
        <pc:inkChg chg="del mod">
          <ac:chgData name="Sherif Khattab" userId="c83b1e15-36f3-4f46-aceb-05aac24c545e" providerId="ADAL" clId="{40561216-C3B6-4E03-B696-C2E8E46E1565}" dt="2021-03-02T14:56:15.035" v="472"/>
          <ac:inkMkLst>
            <pc:docMk/>
            <pc:sldMk cId="3925931934" sldId="558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6:15.112" v="494"/>
          <ac:inkMkLst>
            <pc:docMk/>
            <pc:sldMk cId="3925931934" sldId="558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6:15.006" v="465"/>
          <ac:inkMkLst>
            <pc:docMk/>
            <pc:sldMk cId="3925931934" sldId="558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6:14.905" v="445"/>
          <ac:inkMkLst>
            <pc:docMk/>
            <pc:sldMk cId="3925931934" sldId="558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6:15.068" v="481"/>
          <ac:inkMkLst>
            <pc:docMk/>
            <pc:sldMk cId="3925931934" sldId="558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6:15.046" v="475"/>
          <ac:inkMkLst>
            <pc:docMk/>
            <pc:sldMk cId="3925931934" sldId="558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6:15.050" v="476"/>
          <ac:inkMkLst>
            <pc:docMk/>
            <pc:sldMk cId="3925931934" sldId="558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6:14.999" v="463"/>
          <ac:inkMkLst>
            <pc:docMk/>
            <pc:sldMk cId="3925931934" sldId="558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6:14.960" v="456"/>
          <ac:inkMkLst>
            <pc:docMk/>
            <pc:sldMk cId="3925931934" sldId="558"/>
            <ac:inkMk id="23671" creationId="{22A791CB-A7E4-4BA6-AF2C-BA61BDCB17CE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8:53.988" v="649"/>
        <pc:sldMkLst>
          <pc:docMk/>
          <pc:sldMk cId="3283012382" sldId="559"/>
        </pc:sldMkLst>
        <pc:grpChg chg="mod">
          <ac:chgData name="Sherif Khattab" userId="c83b1e15-36f3-4f46-aceb-05aac24c545e" providerId="ADAL" clId="{40561216-C3B6-4E03-B696-C2E8E46E1565}" dt="2021-03-02T14:55:58.333" v="441"/>
          <ac:grpSpMkLst>
            <pc:docMk/>
            <pc:sldMk cId="3283012382" sldId="559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9" creationId="{F2CCC1AD-B6A2-4AE2-B407-C08CF6614221}"/>
          </ac:inkMkLst>
        </pc:inkChg>
        <pc:inkChg chg="del mod">
          <ac:chgData name="Sherif Khattab" userId="c83b1e15-36f3-4f46-aceb-05aac24c545e" providerId="ADAL" clId="{40561216-C3B6-4E03-B696-C2E8E46E1565}" dt="2021-03-02T14:55:58.196" v="410"/>
          <ac:inkMkLst>
            <pc:docMk/>
            <pc:sldMk cId="3283012382" sldId="559"/>
            <ac:inkMk id="23610" creationId="{3E34209D-E281-4CD5-914A-A4533596149C}"/>
          </ac:inkMkLst>
        </pc:inkChg>
        <pc:inkChg chg="del mod">
          <ac:chgData name="Sherif Khattab" userId="c83b1e15-36f3-4f46-aceb-05aac24c545e" providerId="ADAL" clId="{40561216-C3B6-4E03-B696-C2E8E46E1565}" dt="2021-03-02T14:55:58.289" v="430"/>
          <ac:inkMkLst>
            <pc:docMk/>
            <pc:sldMk cId="3283012382" sldId="559"/>
            <ac:inkMk id="23611" creationId="{B7A2D2D7-D75E-428C-95C6-00440C5C943D}"/>
          </ac:inkMkLst>
        </pc:inkChg>
        <pc:inkChg chg="del mod">
          <ac:chgData name="Sherif Khattab" userId="c83b1e15-36f3-4f46-aceb-05aac24c545e" providerId="ADAL" clId="{40561216-C3B6-4E03-B696-C2E8E46E1565}" dt="2021-03-02T14:55:58.190" v="409"/>
          <ac:inkMkLst>
            <pc:docMk/>
            <pc:sldMk cId="3283012382" sldId="559"/>
            <ac:inkMk id="23612" creationId="{26AF0E91-A159-4BC6-BCB4-C91EF1ED0ED6}"/>
          </ac:inkMkLst>
        </pc:inkChg>
        <pc:inkChg chg="del mod">
          <ac:chgData name="Sherif Khattab" userId="c83b1e15-36f3-4f46-aceb-05aac24c545e" providerId="ADAL" clId="{40561216-C3B6-4E03-B696-C2E8E46E1565}" dt="2021-03-02T14:55:58.166" v="404"/>
          <ac:inkMkLst>
            <pc:docMk/>
            <pc:sldMk cId="3283012382" sldId="559"/>
            <ac:inkMk id="23613" creationId="{2469BD39-75EF-494D-8C4E-A483A92377E7}"/>
          </ac:inkMkLst>
        </pc:inkChg>
        <pc:inkChg chg="del mod">
          <ac:chgData name="Sherif Khattab" userId="c83b1e15-36f3-4f46-aceb-05aac24c545e" providerId="ADAL" clId="{40561216-C3B6-4E03-B696-C2E8E46E1565}" dt="2021-03-02T14:55:58.293" v="431"/>
          <ac:inkMkLst>
            <pc:docMk/>
            <pc:sldMk cId="3283012382" sldId="559"/>
            <ac:inkMk id="23614" creationId="{E97D3BC2-502B-4A90-8A64-126AA52F761D}"/>
          </ac:inkMkLst>
        </pc:inkChg>
        <pc:inkChg chg="del mod">
          <ac:chgData name="Sherif Khattab" userId="c83b1e15-36f3-4f46-aceb-05aac24c545e" providerId="ADAL" clId="{40561216-C3B6-4E03-B696-C2E8E46E1565}" dt="2021-03-02T14:55:58.224" v="414"/>
          <ac:inkMkLst>
            <pc:docMk/>
            <pc:sldMk cId="3283012382" sldId="559"/>
            <ac:inkMk id="23615" creationId="{2B0D0797-9EEE-4D91-AF8D-E8FBFB4E297B}"/>
          </ac:inkMkLst>
        </pc:inkChg>
        <pc:inkChg chg="del mod">
          <ac:chgData name="Sherif Khattab" userId="c83b1e15-36f3-4f46-aceb-05aac24c545e" providerId="ADAL" clId="{40561216-C3B6-4E03-B696-C2E8E46E1565}" dt="2021-03-02T14:55:58.266" v="424"/>
          <ac:inkMkLst>
            <pc:docMk/>
            <pc:sldMk cId="3283012382" sldId="559"/>
            <ac:inkMk id="23616" creationId="{86AA7C6B-FD04-47DE-BE82-A904A93543C0}"/>
          </ac:inkMkLst>
        </pc:inkChg>
        <pc:inkChg chg="del mod">
          <ac:chgData name="Sherif Khattab" userId="c83b1e15-36f3-4f46-aceb-05aac24c545e" providerId="ADAL" clId="{40561216-C3B6-4E03-B696-C2E8E46E1565}" dt="2021-03-02T14:55:58.270" v="425"/>
          <ac:inkMkLst>
            <pc:docMk/>
            <pc:sldMk cId="3283012382" sldId="559"/>
            <ac:inkMk id="23618" creationId="{7885FCFD-9E51-4798-937D-FC677012C7A3}"/>
          </ac:inkMkLst>
        </pc:inkChg>
        <pc:inkChg chg="del mod">
          <ac:chgData name="Sherif Khattab" userId="c83b1e15-36f3-4f46-aceb-05aac24c545e" providerId="ADAL" clId="{40561216-C3B6-4E03-B696-C2E8E46E1565}" dt="2021-03-02T14:55:58.114" v="395"/>
          <ac:inkMkLst>
            <pc:docMk/>
            <pc:sldMk cId="3283012382" sldId="559"/>
            <ac:inkMk id="23619" creationId="{79D41083-0D19-4C14-82F6-CD13C5D9C693}"/>
          </ac:inkMkLst>
        </pc:inkChg>
        <pc:inkChg chg="del mod">
          <ac:chgData name="Sherif Khattab" userId="c83b1e15-36f3-4f46-aceb-05aac24c545e" providerId="ADAL" clId="{40561216-C3B6-4E03-B696-C2E8E46E1565}" dt="2021-03-02T14:55:58.103" v="394"/>
          <ac:inkMkLst>
            <pc:docMk/>
            <pc:sldMk cId="3283012382" sldId="559"/>
            <ac:inkMk id="23620" creationId="{24B119B8-5039-4266-AC48-9D21FCF3E307}"/>
          </ac:inkMkLst>
        </pc:inkChg>
        <pc:inkChg chg="del mod">
          <ac:chgData name="Sherif Khattab" userId="c83b1e15-36f3-4f46-aceb-05aac24c545e" providerId="ADAL" clId="{40561216-C3B6-4E03-B696-C2E8E46E1565}" dt="2021-03-02T14:55:58.317" v="438"/>
          <ac:inkMkLst>
            <pc:docMk/>
            <pc:sldMk cId="3283012382" sldId="559"/>
            <ac:inkMk id="23621" creationId="{6D7BD5D4-E73B-43DC-80EE-EB90A1C33750}"/>
          </ac:inkMkLst>
        </pc:inkChg>
        <pc:inkChg chg="del mod">
          <ac:chgData name="Sherif Khattab" userId="c83b1e15-36f3-4f46-aceb-05aac24c545e" providerId="ADAL" clId="{40561216-C3B6-4E03-B696-C2E8E46E1565}" dt="2021-03-02T14:55:58.320" v="439"/>
          <ac:inkMkLst>
            <pc:docMk/>
            <pc:sldMk cId="3283012382" sldId="559"/>
            <ac:inkMk id="23622" creationId="{4D4EAF63-EE39-4E18-9659-6169D13CA5C8}"/>
          </ac:inkMkLst>
        </pc:inkChg>
        <pc:inkChg chg="del mod">
          <ac:chgData name="Sherif Khattab" userId="c83b1e15-36f3-4f46-aceb-05aac24c545e" providerId="ADAL" clId="{40561216-C3B6-4E03-B696-C2E8E46E1565}" dt="2021-03-02T14:55:58.077" v="391"/>
          <ac:inkMkLst>
            <pc:docMk/>
            <pc:sldMk cId="3283012382" sldId="559"/>
            <ac:inkMk id="23624" creationId="{D419C405-99F4-4F0D-9F98-C40C001FA051}"/>
          </ac:inkMkLst>
        </pc:inkChg>
        <pc:inkChg chg="del mod">
          <ac:chgData name="Sherif Khattab" userId="c83b1e15-36f3-4f46-aceb-05aac24c545e" providerId="ADAL" clId="{40561216-C3B6-4E03-B696-C2E8E46E1565}" dt="2021-03-02T14:55:58.201" v="411"/>
          <ac:inkMkLst>
            <pc:docMk/>
            <pc:sldMk cId="3283012382" sldId="559"/>
            <ac:inkMk id="23625" creationId="{A9DB4019-7694-44E2-A1C8-EF5452E86B18}"/>
          </ac:inkMkLst>
        </pc:inkChg>
        <pc:inkChg chg="del mod">
          <ac:chgData name="Sherif Khattab" userId="c83b1e15-36f3-4f46-aceb-05aac24c545e" providerId="ADAL" clId="{40561216-C3B6-4E03-B696-C2E8E46E1565}" dt="2021-03-02T14:55:58.314" v="437"/>
          <ac:inkMkLst>
            <pc:docMk/>
            <pc:sldMk cId="3283012382" sldId="559"/>
            <ac:inkMk id="23626" creationId="{C04CDA8C-2567-4A9F-8A27-EB6631A00C21}"/>
          </ac:inkMkLst>
        </pc:inkChg>
        <pc:inkChg chg="del mod">
          <ac:chgData name="Sherif Khattab" userId="c83b1e15-36f3-4f46-aceb-05aac24c545e" providerId="ADAL" clId="{40561216-C3B6-4E03-B696-C2E8E46E1565}" dt="2021-03-02T14:55:58.072" v="390"/>
          <ac:inkMkLst>
            <pc:docMk/>
            <pc:sldMk cId="3283012382" sldId="559"/>
            <ac:inkMk id="23628" creationId="{824341E5-890B-407F-B1BE-9B78A2A9E2B4}"/>
          </ac:inkMkLst>
        </pc:inkChg>
        <pc:inkChg chg="del mod">
          <ac:chgData name="Sherif Khattab" userId="c83b1e15-36f3-4f46-aceb-05aac24c545e" providerId="ADAL" clId="{40561216-C3B6-4E03-B696-C2E8E46E1565}" dt="2021-03-02T14:55:58.083" v="392"/>
          <ac:inkMkLst>
            <pc:docMk/>
            <pc:sldMk cId="3283012382" sldId="559"/>
            <ac:inkMk id="23629" creationId="{8BE513DE-0C6E-47B3-9970-4D0D1E305B21}"/>
          </ac:inkMkLst>
        </pc:inkChg>
        <pc:inkChg chg="del mod">
          <ac:chgData name="Sherif Khattab" userId="c83b1e15-36f3-4f46-aceb-05aac24c545e" providerId="ADAL" clId="{40561216-C3B6-4E03-B696-C2E8E46E1565}" dt="2021-03-02T14:55:58.149" v="401"/>
          <ac:inkMkLst>
            <pc:docMk/>
            <pc:sldMk cId="3283012382" sldId="559"/>
            <ac:inkMk id="23630" creationId="{EC82A30E-FFDC-47C5-87E3-9388A7B5B046}"/>
          </ac:inkMkLst>
        </pc:inkChg>
        <pc:inkChg chg="del mod">
          <ac:chgData name="Sherif Khattab" userId="c83b1e15-36f3-4f46-aceb-05aac24c545e" providerId="ADAL" clId="{40561216-C3B6-4E03-B696-C2E8E46E1565}" dt="2021-03-02T14:55:58.228" v="415"/>
          <ac:inkMkLst>
            <pc:docMk/>
            <pc:sldMk cId="3283012382" sldId="559"/>
            <ac:inkMk id="23631" creationId="{0FE3A3DE-45F3-469A-980B-10731851D126}"/>
          </ac:inkMkLst>
        </pc:inkChg>
        <pc:inkChg chg="del mod">
          <ac:chgData name="Sherif Khattab" userId="c83b1e15-36f3-4f46-aceb-05aac24c545e" providerId="ADAL" clId="{40561216-C3B6-4E03-B696-C2E8E46E1565}" dt="2021-03-02T14:55:58.274" v="426"/>
          <ac:inkMkLst>
            <pc:docMk/>
            <pc:sldMk cId="3283012382" sldId="559"/>
            <ac:inkMk id="23632" creationId="{0F2CE510-9FBD-49AC-8B30-FD52B2C9709C}"/>
          </ac:inkMkLst>
        </pc:inkChg>
        <pc:inkChg chg="del mod">
          <ac:chgData name="Sherif Khattab" userId="c83b1e15-36f3-4f46-aceb-05aac24c545e" providerId="ADAL" clId="{40561216-C3B6-4E03-B696-C2E8E46E1565}" dt="2021-03-02T14:55:58.132" v="398"/>
          <ac:inkMkLst>
            <pc:docMk/>
            <pc:sldMk cId="3283012382" sldId="559"/>
            <ac:inkMk id="23634" creationId="{39367AD8-5239-461A-8039-12F379453AF5}"/>
          </ac:inkMkLst>
        </pc:inkChg>
        <pc:inkChg chg="del mod">
          <ac:chgData name="Sherif Khattab" userId="c83b1e15-36f3-4f46-aceb-05aac24c545e" providerId="ADAL" clId="{40561216-C3B6-4E03-B696-C2E8E46E1565}" dt="2021-03-02T14:55:58.089" v="393"/>
          <ac:inkMkLst>
            <pc:docMk/>
            <pc:sldMk cId="3283012382" sldId="559"/>
            <ac:inkMk id="23635" creationId="{D75C35D5-6EAF-4D2F-9125-85118AE3B449}"/>
          </ac:inkMkLst>
        </pc:inkChg>
        <pc:inkChg chg="del mod">
          <ac:chgData name="Sherif Khattab" userId="c83b1e15-36f3-4f46-aceb-05aac24c545e" providerId="ADAL" clId="{40561216-C3B6-4E03-B696-C2E8E46E1565}" dt="2021-03-02T14:55:58.218" v="413"/>
          <ac:inkMkLst>
            <pc:docMk/>
            <pc:sldMk cId="3283012382" sldId="559"/>
            <ac:inkMk id="23636" creationId="{353DBCFD-1E6D-4A02-B8E9-62C8F6213BA5}"/>
          </ac:inkMkLst>
        </pc:inkChg>
        <pc:inkChg chg="del mod">
          <ac:chgData name="Sherif Khattab" userId="c83b1e15-36f3-4f46-aceb-05aac24c545e" providerId="ADAL" clId="{40561216-C3B6-4E03-B696-C2E8E46E1565}" dt="2021-03-02T14:55:58.310" v="436"/>
          <ac:inkMkLst>
            <pc:docMk/>
            <pc:sldMk cId="3283012382" sldId="559"/>
            <ac:inkMk id="23637" creationId="{83EED6AE-2F58-4157-BCF9-A04D0A3CCE0E}"/>
          </ac:inkMkLst>
        </pc:inkChg>
        <pc:inkChg chg="del mod">
          <ac:chgData name="Sherif Khattab" userId="c83b1e15-36f3-4f46-aceb-05aac24c545e" providerId="ADAL" clId="{40561216-C3B6-4E03-B696-C2E8E46E1565}" dt="2021-03-02T14:55:58.138" v="399"/>
          <ac:inkMkLst>
            <pc:docMk/>
            <pc:sldMk cId="3283012382" sldId="559"/>
            <ac:inkMk id="23638" creationId="{95A62852-829F-4938-A7CD-BC8BE244C23B}"/>
          </ac:inkMkLst>
        </pc:inkChg>
        <pc:inkChg chg="del mod">
          <ac:chgData name="Sherif Khattab" userId="c83b1e15-36f3-4f46-aceb-05aac24c545e" providerId="ADAL" clId="{40561216-C3B6-4E03-B696-C2E8E46E1565}" dt="2021-03-02T14:55:58.169" v="405"/>
          <ac:inkMkLst>
            <pc:docMk/>
            <pc:sldMk cId="3283012382" sldId="559"/>
            <ac:inkMk id="23639" creationId="{C1893F75-521C-4191-ADE3-54E61C603FFB}"/>
          </ac:inkMkLst>
        </pc:inkChg>
        <pc:inkChg chg="del mod">
          <ac:chgData name="Sherif Khattab" userId="c83b1e15-36f3-4f46-aceb-05aac24c545e" providerId="ADAL" clId="{40561216-C3B6-4E03-B696-C2E8E46E1565}" dt="2021-03-02T14:55:58.297" v="432"/>
          <ac:inkMkLst>
            <pc:docMk/>
            <pc:sldMk cId="3283012382" sldId="559"/>
            <ac:inkMk id="23640" creationId="{5771F703-5DC7-4AE6-AEB3-12B9F3D35312}"/>
          </ac:inkMkLst>
        </pc:inkChg>
        <pc:inkChg chg="del mod">
          <ac:chgData name="Sherif Khattab" userId="c83b1e15-36f3-4f46-aceb-05aac24c545e" providerId="ADAL" clId="{40561216-C3B6-4E03-B696-C2E8E46E1565}" dt="2021-03-02T14:55:58.185" v="408"/>
          <ac:inkMkLst>
            <pc:docMk/>
            <pc:sldMk cId="3283012382" sldId="559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5:58.250" v="420"/>
          <ac:inkMkLst>
            <pc:docMk/>
            <pc:sldMk cId="3283012382" sldId="559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5:58.209" v="412"/>
          <ac:inkMkLst>
            <pc:docMk/>
            <pc:sldMk cId="3283012382" sldId="559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5:58.327" v="440"/>
          <ac:inkMkLst>
            <pc:docMk/>
            <pc:sldMk cId="3283012382" sldId="559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5:58.253" v="421"/>
          <ac:inkMkLst>
            <pc:docMk/>
            <pc:sldMk cId="3283012382" sldId="559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5:58.304" v="434"/>
          <ac:inkMkLst>
            <pc:docMk/>
            <pc:sldMk cId="3283012382" sldId="559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5:58.126" v="397"/>
          <ac:inkMkLst>
            <pc:docMk/>
            <pc:sldMk cId="3283012382" sldId="559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5:58.262" v="423"/>
          <ac:inkMkLst>
            <pc:docMk/>
            <pc:sldMk cId="3283012382" sldId="559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5:58.285" v="429"/>
          <ac:inkMkLst>
            <pc:docMk/>
            <pc:sldMk cId="3283012382" sldId="559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5:58.233" v="416"/>
          <ac:inkMkLst>
            <pc:docMk/>
            <pc:sldMk cId="3283012382" sldId="559"/>
            <ac:inkMk id="23652" creationId="{097A411A-2F8F-4EDF-A93C-A1916E46CE58}"/>
          </ac:inkMkLst>
        </pc:inkChg>
        <pc:inkChg chg="del">
          <ac:chgData name="Sherif Khattab" userId="c83b1e15-36f3-4f46-aceb-05aac24c545e" providerId="ADAL" clId="{40561216-C3B6-4E03-B696-C2E8E46E1565}" dt="2021-03-02T14:55:58.058" v="389"/>
          <ac:inkMkLst>
            <pc:docMk/>
            <pc:sldMk cId="3283012382" sldId="559"/>
            <ac:inkMk id="23654" creationId="{0CDA8FA7-3F42-425F-B69F-09FE422E6C20}"/>
          </ac:inkMkLst>
        </pc:inkChg>
        <pc:inkChg chg="del mod">
          <ac:chgData name="Sherif Khattab" userId="c83b1e15-36f3-4f46-aceb-05aac24c545e" providerId="ADAL" clId="{40561216-C3B6-4E03-B696-C2E8E46E1565}" dt="2021-03-02T14:55:58.119" v="396"/>
          <ac:inkMkLst>
            <pc:docMk/>
            <pc:sldMk cId="3283012382" sldId="559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5:58.238" v="417"/>
          <ac:inkMkLst>
            <pc:docMk/>
            <pc:sldMk cId="3283012382" sldId="559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5:58.142" v="400"/>
          <ac:inkMkLst>
            <pc:docMk/>
            <pc:sldMk cId="3283012382" sldId="559"/>
            <ac:inkMk id="23657" creationId="{9236DFEA-42B0-4A18-8DB8-43023CBA1AAF}"/>
          </ac:inkMkLst>
        </pc:inkChg>
        <pc:inkChg chg="del mod">
          <ac:chgData name="Sherif Khattab" userId="c83b1e15-36f3-4f46-aceb-05aac24c545e" providerId="ADAL" clId="{40561216-C3B6-4E03-B696-C2E8E46E1565}" dt="2021-03-02T14:55:58.300" v="433"/>
          <ac:inkMkLst>
            <pc:docMk/>
            <pc:sldMk cId="3283012382" sldId="559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5:58.245" v="419"/>
          <ac:inkMkLst>
            <pc:docMk/>
            <pc:sldMk cId="3283012382" sldId="559"/>
            <ac:inkMk id="23660" creationId="{EB9F504E-52DF-4A05-AB88-BDF5876CA8B9}"/>
          </ac:inkMkLst>
        </pc:inkChg>
        <pc:inkChg chg="del mod">
          <ac:chgData name="Sherif Khattab" userId="c83b1e15-36f3-4f46-aceb-05aac24c545e" providerId="ADAL" clId="{40561216-C3B6-4E03-B696-C2E8E46E1565}" dt="2021-03-02T14:55:58.179" v="407"/>
          <ac:inkMkLst>
            <pc:docMk/>
            <pc:sldMk cId="3283012382" sldId="559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5:58.155" v="402"/>
          <ac:inkMkLst>
            <pc:docMk/>
            <pc:sldMk cId="3283012382" sldId="559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5:58.160" v="403"/>
          <ac:inkMkLst>
            <pc:docMk/>
            <pc:sldMk cId="3283012382" sldId="559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5:58.258" v="422"/>
          <ac:inkMkLst>
            <pc:docMk/>
            <pc:sldMk cId="3283012382" sldId="559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5:58.278" v="427"/>
          <ac:inkMkLst>
            <pc:docMk/>
            <pc:sldMk cId="3283012382" sldId="559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5:58.307" v="435"/>
          <ac:inkMkLst>
            <pc:docMk/>
            <pc:sldMk cId="3283012382" sldId="559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5:58.174" v="406"/>
          <ac:inkMkLst>
            <pc:docMk/>
            <pc:sldMk cId="3283012382" sldId="559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5:58.241" v="418"/>
          <ac:inkMkLst>
            <pc:docMk/>
            <pc:sldMk cId="3283012382" sldId="559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5:58.281" v="428"/>
          <ac:inkMkLst>
            <pc:docMk/>
            <pc:sldMk cId="3283012382" sldId="559"/>
            <ac:inkMk id="23671" creationId="{22A791CB-A7E4-4BA6-AF2C-BA61BDCB17CE}"/>
          </ac:inkMkLst>
        </pc:inkChg>
      </pc:sldChg>
      <pc:sldChg chg="addSp delSp modSp add modAnim">
        <pc:chgData name="Sherif Khattab" userId="c83b1e15-36f3-4f46-aceb-05aac24c545e" providerId="ADAL" clId="{40561216-C3B6-4E03-B696-C2E8E46E1565}" dt="2021-03-02T14:58:56.279" v="650"/>
        <pc:sldMkLst>
          <pc:docMk/>
          <pc:sldMk cId="68515591" sldId="560"/>
        </pc:sldMkLst>
        <pc:grpChg chg="mod">
          <ac:chgData name="Sherif Khattab" userId="c83b1e15-36f3-4f46-aceb-05aac24c545e" providerId="ADAL" clId="{40561216-C3B6-4E03-B696-C2E8E46E1565}" dt="2021-03-02T14:55:42.285" v="388"/>
          <ac:grpSpMkLst>
            <pc:docMk/>
            <pc:sldMk cId="68515591" sldId="560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9" creationId="{8191728A-6391-4424-97E9-9D875C21CABB}"/>
          </ac:inkMkLst>
        </pc:inkChg>
        <pc:inkChg chg="add del 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9" creationId="{F2CCC1AD-B6A2-4AE2-B407-C08CF6614221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0" creationId="{3E34209D-E281-4CD5-914A-A4533596149C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1" creationId="{B7A2D2D7-D75E-428C-95C6-00440C5C943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2" creationId="{26AF0E91-A159-4BC6-BCB4-C91EF1ED0ED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3" creationId="{2469BD39-75EF-494D-8C4E-A483A92377E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4" creationId="{E97D3BC2-502B-4A90-8A64-126AA52F761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5" creationId="{2B0D0797-9EEE-4D91-AF8D-E8FBFB4E297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6" creationId="{86AA7C6B-FD04-47DE-BE82-A904A93543C0}"/>
          </ac:inkMkLst>
        </pc:inkChg>
        <pc:inkChg chg="add del mod">
          <ac:chgData name="Sherif Khattab" userId="c83b1e15-36f3-4f46-aceb-05aac24c545e" providerId="ADAL" clId="{40561216-C3B6-4E03-B696-C2E8E46E1565}" dt="2021-03-02T14:55:42.142" v="352"/>
          <ac:inkMkLst>
            <pc:docMk/>
            <pc:sldMk cId="68515591" sldId="560"/>
            <ac:inkMk id="23618" creationId="{7885FCFD-9E51-4798-937D-FC677012C7A3}"/>
          </ac:inkMkLst>
        </pc:inkChg>
        <pc:inkChg chg="add del mod">
          <ac:chgData name="Sherif Khattab" userId="c83b1e15-36f3-4f46-aceb-05aac24c545e" providerId="ADAL" clId="{40561216-C3B6-4E03-B696-C2E8E46E1565}" dt="2021-03-02T14:55:42.185" v="361"/>
          <ac:inkMkLst>
            <pc:docMk/>
            <pc:sldMk cId="68515591" sldId="560"/>
            <ac:inkMk id="23619" creationId="{79D41083-0D19-4C14-82F6-CD13C5D9C693}"/>
          </ac:inkMkLst>
        </pc:inkChg>
        <pc:inkChg chg="add del mod">
          <ac:chgData name="Sherif Khattab" userId="c83b1e15-36f3-4f46-aceb-05aac24c545e" providerId="ADAL" clId="{40561216-C3B6-4E03-B696-C2E8E46E1565}" dt="2021-03-02T14:55:42.234" v="372"/>
          <ac:inkMkLst>
            <pc:docMk/>
            <pc:sldMk cId="68515591" sldId="560"/>
            <ac:inkMk id="23620" creationId="{24B119B8-5039-4266-AC48-9D21FCF3E307}"/>
          </ac:inkMkLst>
        </pc:inkChg>
        <pc:inkChg chg="add del mod">
          <ac:chgData name="Sherif Khattab" userId="c83b1e15-36f3-4f46-aceb-05aac24c545e" providerId="ADAL" clId="{40561216-C3B6-4E03-B696-C2E8E46E1565}" dt="2021-03-02T14:55:42.258" v="379"/>
          <ac:inkMkLst>
            <pc:docMk/>
            <pc:sldMk cId="68515591" sldId="560"/>
            <ac:inkMk id="23621" creationId="{6D7BD5D4-E73B-43DC-80EE-EB90A1C33750}"/>
          </ac:inkMkLst>
        </pc:inkChg>
        <pc:inkChg chg="add del mod">
          <ac:chgData name="Sherif Khattab" userId="c83b1e15-36f3-4f46-aceb-05aac24c545e" providerId="ADAL" clId="{40561216-C3B6-4E03-B696-C2E8E46E1565}" dt="2021-03-02T14:55:42.239" v="373"/>
          <ac:inkMkLst>
            <pc:docMk/>
            <pc:sldMk cId="68515591" sldId="560"/>
            <ac:inkMk id="23622" creationId="{4D4EAF63-EE39-4E18-9659-6169D13CA5C8}"/>
          </ac:inkMkLst>
        </pc:inkChg>
        <pc:inkChg chg="del mod">
          <ac:chgData name="Sherif Khattab" userId="c83b1e15-36f3-4f46-aceb-05aac24c545e" providerId="ADAL" clId="{40561216-C3B6-4E03-B696-C2E8E46E1565}" dt="2021-03-02T14:55:42.203" v="365"/>
          <ac:inkMkLst>
            <pc:docMk/>
            <pc:sldMk cId="68515591" sldId="560"/>
            <ac:inkMk id="23624" creationId="{D419C405-99F4-4F0D-9F98-C40C001FA051}"/>
          </ac:inkMkLst>
        </pc:inkChg>
        <pc:inkChg chg="del mod">
          <ac:chgData name="Sherif Khattab" userId="c83b1e15-36f3-4f46-aceb-05aac24c545e" providerId="ADAL" clId="{40561216-C3B6-4E03-B696-C2E8E46E1565}" dt="2021-03-02T14:55:42.273" v="384"/>
          <ac:inkMkLst>
            <pc:docMk/>
            <pc:sldMk cId="68515591" sldId="560"/>
            <ac:inkMk id="23625" creationId="{A9DB4019-7694-44E2-A1C8-EF5452E86B18}"/>
          </ac:inkMkLst>
        </pc:inkChg>
        <pc:inkChg chg="del mod">
          <ac:chgData name="Sherif Khattab" userId="c83b1e15-36f3-4f46-aceb-05aac24c545e" providerId="ADAL" clId="{40561216-C3B6-4E03-B696-C2E8E46E1565}" dt="2021-03-02T14:55:42.102" v="345"/>
          <ac:inkMkLst>
            <pc:docMk/>
            <pc:sldMk cId="68515591" sldId="560"/>
            <ac:inkMk id="23626" creationId="{C04CDA8C-2567-4A9F-8A27-EB6631A00C21}"/>
          </ac:inkMkLst>
        </pc:inkChg>
        <pc:inkChg chg="add del mod">
          <ac:chgData name="Sherif Khattab" userId="c83b1e15-36f3-4f46-aceb-05aac24c545e" providerId="ADAL" clId="{40561216-C3B6-4E03-B696-C2E8E46E1565}" dt="2021-03-02T14:55:42.180" v="360"/>
          <ac:inkMkLst>
            <pc:docMk/>
            <pc:sldMk cId="68515591" sldId="560"/>
            <ac:inkMk id="23628" creationId="{824341E5-890B-407F-B1BE-9B78A2A9E2B4}"/>
          </ac:inkMkLst>
        </pc:inkChg>
        <pc:inkChg chg="add del mod">
          <ac:chgData name="Sherif Khattab" userId="c83b1e15-36f3-4f46-aceb-05aac24c545e" providerId="ADAL" clId="{40561216-C3B6-4E03-B696-C2E8E46E1565}" dt="2021-03-02T14:55:42.224" v="369"/>
          <ac:inkMkLst>
            <pc:docMk/>
            <pc:sldMk cId="68515591" sldId="560"/>
            <ac:inkMk id="23629" creationId="{8BE513DE-0C6E-47B3-9970-4D0D1E305B21}"/>
          </ac:inkMkLst>
        </pc:inkChg>
        <pc:inkChg chg="add del mod">
          <ac:chgData name="Sherif Khattab" userId="c83b1e15-36f3-4f46-aceb-05aac24c545e" providerId="ADAL" clId="{40561216-C3B6-4E03-B696-C2E8E46E1565}" dt="2021-03-02T14:55:42.177" v="359"/>
          <ac:inkMkLst>
            <pc:docMk/>
            <pc:sldMk cId="68515591" sldId="560"/>
            <ac:inkMk id="23630" creationId="{EC82A30E-FFDC-47C5-87E3-9388A7B5B046}"/>
          </ac:inkMkLst>
        </pc:inkChg>
        <pc:inkChg chg="add del mod">
          <ac:chgData name="Sherif Khattab" userId="c83b1e15-36f3-4f46-aceb-05aac24c545e" providerId="ADAL" clId="{40561216-C3B6-4E03-B696-C2E8E46E1565}" dt="2021-03-02T14:55:42.194" v="363"/>
          <ac:inkMkLst>
            <pc:docMk/>
            <pc:sldMk cId="68515591" sldId="560"/>
            <ac:inkMk id="23631" creationId="{0FE3A3DE-45F3-469A-980B-10731851D126}"/>
          </ac:inkMkLst>
        </pc:inkChg>
        <pc:inkChg chg="add del mod">
          <ac:chgData name="Sherif Khattab" userId="c83b1e15-36f3-4f46-aceb-05aac24c545e" providerId="ADAL" clId="{40561216-C3B6-4E03-B696-C2E8E46E1565}" dt="2021-03-02T14:55:42.200" v="364"/>
          <ac:inkMkLst>
            <pc:docMk/>
            <pc:sldMk cId="68515591" sldId="560"/>
            <ac:inkMk id="23632" creationId="{0F2CE510-9FBD-49AC-8B30-FD52B2C9709C}"/>
          </ac:inkMkLst>
        </pc:inkChg>
        <pc:inkChg chg="add del mod">
          <ac:chgData name="Sherif Khattab" userId="c83b1e15-36f3-4f46-aceb-05aac24c545e" providerId="ADAL" clId="{40561216-C3B6-4E03-B696-C2E8E46E1565}" dt="2021-03-02T14:55:42.152" v="354"/>
          <ac:inkMkLst>
            <pc:docMk/>
            <pc:sldMk cId="68515591" sldId="560"/>
            <ac:inkMk id="23634" creationId="{39367AD8-5239-461A-8039-12F379453AF5}"/>
          </ac:inkMkLst>
        </pc:inkChg>
        <pc:inkChg chg="add del mod">
          <ac:chgData name="Sherif Khattab" userId="c83b1e15-36f3-4f46-aceb-05aac24c545e" providerId="ADAL" clId="{40561216-C3B6-4E03-B696-C2E8E46E1565}" dt="2021-03-02T14:55:42.276" v="385"/>
          <ac:inkMkLst>
            <pc:docMk/>
            <pc:sldMk cId="68515591" sldId="560"/>
            <ac:inkMk id="23635" creationId="{D75C35D5-6EAF-4D2F-9125-85118AE3B449}"/>
          </ac:inkMkLst>
        </pc:inkChg>
        <pc:inkChg chg="add del mod">
          <ac:chgData name="Sherif Khattab" userId="c83b1e15-36f3-4f46-aceb-05aac24c545e" providerId="ADAL" clId="{40561216-C3B6-4E03-B696-C2E8E46E1565}" dt="2021-03-02T14:55:42.129" v="349"/>
          <ac:inkMkLst>
            <pc:docMk/>
            <pc:sldMk cId="68515591" sldId="560"/>
            <ac:inkMk id="23636" creationId="{353DBCFD-1E6D-4A02-B8E9-62C8F6213BA5}"/>
          </ac:inkMkLst>
        </pc:inkChg>
        <pc:inkChg chg="add del mod">
          <ac:chgData name="Sherif Khattab" userId="c83b1e15-36f3-4f46-aceb-05aac24c545e" providerId="ADAL" clId="{40561216-C3B6-4E03-B696-C2E8E46E1565}" dt="2021-03-02T14:55:42.254" v="378"/>
          <ac:inkMkLst>
            <pc:docMk/>
            <pc:sldMk cId="68515591" sldId="560"/>
            <ac:inkMk id="23637" creationId="{83EED6AE-2F58-4157-BCF9-A04D0A3CCE0E}"/>
          </ac:inkMkLst>
        </pc:inkChg>
        <pc:inkChg chg="add del mod">
          <ac:chgData name="Sherif Khattab" userId="c83b1e15-36f3-4f46-aceb-05aac24c545e" providerId="ADAL" clId="{40561216-C3B6-4E03-B696-C2E8E46E1565}" dt="2021-03-02T14:55:42.279" v="386"/>
          <ac:inkMkLst>
            <pc:docMk/>
            <pc:sldMk cId="68515591" sldId="560"/>
            <ac:inkMk id="23638" creationId="{95A62852-829F-4938-A7CD-BC8BE244C23B}"/>
          </ac:inkMkLst>
        </pc:inkChg>
        <pc:inkChg chg="add del mod">
          <ac:chgData name="Sherif Khattab" userId="c83b1e15-36f3-4f46-aceb-05aac24c545e" providerId="ADAL" clId="{40561216-C3B6-4E03-B696-C2E8E46E1565}" dt="2021-03-02T14:55:42.261" v="380"/>
          <ac:inkMkLst>
            <pc:docMk/>
            <pc:sldMk cId="68515591" sldId="560"/>
            <ac:inkMk id="23639" creationId="{C1893F75-521C-4191-ADE3-54E61C603FFB}"/>
          </ac:inkMkLst>
        </pc:inkChg>
        <pc:inkChg chg="add del mod">
          <ac:chgData name="Sherif Khattab" userId="c83b1e15-36f3-4f46-aceb-05aac24c545e" providerId="ADAL" clId="{40561216-C3B6-4E03-B696-C2E8E46E1565}" dt="2021-03-02T14:55:42.147" v="353"/>
          <ac:inkMkLst>
            <pc:docMk/>
            <pc:sldMk cId="68515591" sldId="560"/>
            <ac:inkMk id="23640" creationId="{5771F703-5DC7-4AE6-AEB3-12B9F3D35312}"/>
          </ac:inkMkLst>
        </pc:inkChg>
        <pc:inkChg chg="add del mod">
          <ac:chgData name="Sherif Khattab" userId="c83b1e15-36f3-4f46-aceb-05aac24c545e" providerId="ADAL" clId="{40561216-C3B6-4E03-B696-C2E8E46E1565}" dt="2021-03-02T14:55:42.132" v="350"/>
          <ac:inkMkLst>
            <pc:docMk/>
            <pc:sldMk cId="68515591" sldId="560"/>
            <ac:inkMk id="23641" creationId="{9A2A94DF-3D7E-4EED-B604-5D8B817342D6}"/>
          </ac:inkMkLst>
        </pc:inkChg>
        <pc:inkChg chg="add del mod">
          <ac:chgData name="Sherif Khattab" userId="c83b1e15-36f3-4f46-aceb-05aac24c545e" providerId="ADAL" clId="{40561216-C3B6-4E03-B696-C2E8E46E1565}" dt="2021-03-02T14:55:42.124" v="348"/>
          <ac:inkMkLst>
            <pc:docMk/>
            <pc:sldMk cId="68515591" sldId="560"/>
            <ac:inkMk id="23642" creationId="{584289BE-C536-48B0-A5C3-93147F9B5CFD}"/>
          </ac:inkMkLst>
        </pc:inkChg>
        <pc:inkChg chg="add del mod">
          <ac:chgData name="Sherif Khattab" userId="c83b1e15-36f3-4f46-aceb-05aac24c545e" providerId="ADAL" clId="{40561216-C3B6-4E03-B696-C2E8E46E1565}" dt="2021-03-02T14:55:42.282" v="387"/>
          <ac:inkMkLst>
            <pc:docMk/>
            <pc:sldMk cId="68515591" sldId="560"/>
            <ac:inkMk id="23643" creationId="{E9DA26D0-0603-4013-B1FC-7913D6E83285}"/>
          </ac:inkMkLst>
        </pc:inkChg>
        <pc:inkChg chg="add del mod">
          <ac:chgData name="Sherif Khattab" userId="c83b1e15-36f3-4f46-aceb-05aac24c545e" providerId="ADAL" clId="{40561216-C3B6-4E03-B696-C2E8E46E1565}" dt="2021-03-02T14:55:42.230" v="371"/>
          <ac:inkMkLst>
            <pc:docMk/>
            <pc:sldMk cId="68515591" sldId="560"/>
            <ac:inkMk id="23644" creationId="{9CABADF0-6AAD-4A09-B71F-7EFD9B3CCEA3}"/>
          </ac:inkMkLst>
        </pc:inkChg>
        <pc:inkChg chg="add del mod">
          <ac:chgData name="Sherif Khattab" userId="c83b1e15-36f3-4f46-aceb-05aac24c545e" providerId="ADAL" clId="{40561216-C3B6-4E03-B696-C2E8E46E1565}" dt="2021-03-02T14:55:42.106" v="346"/>
          <ac:inkMkLst>
            <pc:docMk/>
            <pc:sldMk cId="68515591" sldId="560"/>
            <ac:inkMk id="23645" creationId="{649AA80D-2452-4822-8F19-4001909D7429}"/>
          </ac:inkMkLst>
        </pc:inkChg>
        <pc:inkChg chg="add del mod">
          <ac:chgData name="Sherif Khattab" userId="c83b1e15-36f3-4f46-aceb-05aac24c545e" providerId="ADAL" clId="{40561216-C3B6-4E03-B696-C2E8E46E1565}" dt="2021-03-02T14:55:42.096" v="344"/>
          <ac:inkMkLst>
            <pc:docMk/>
            <pc:sldMk cId="68515591" sldId="560"/>
            <ac:inkMk id="23646" creationId="{87B366E5-7624-47F3-A592-581796E12957}"/>
          </ac:inkMkLst>
        </pc:inkChg>
        <pc:inkChg chg="add del mod">
          <ac:chgData name="Sherif Khattab" userId="c83b1e15-36f3-4f46-aceb-05aac24c545e" providerId="ADAL" clId="{40561216-C3B6-4E03-B696-C2E8E46E1565}" dt="2021-03-02T14:55:42.227" v="370"/>
          <ac:inkMkLst>
            <pc:docMk/>
            <pc:sldMk cId="68515591" sldId="560"/>
            <ac:inkMk id="23648" creationId="{3F89BC67-AB21-4050-9493-6CA93740F5F8}"/>
          </ac:inkMkLst>
        </pc:inkChg>
        <pc:inkChg chg="add del mod">
          <ac:chgData name="Sherif Khattab" userId="c83b1e15-36f3-4f46-aceb-05aac24c545e" providerId="ADAL" clId="{40561216-C3B6-4E03-B696-C2E8E46E1565}" dt="2021-03-02T14:55:42.163" v="356"/>
          <ac:inkMkLst>
            <pc:docMk/>
            <pc:sldMk cId="68515591" sldId="560"/>
            <ac:inkMk id="23649" creationId="{B2C35B3E-1E36-4705-B4A3-28616001D1F4}"/>
          </ac:inkMkLst>
        </pc:inkChg>
        <pc:inkChg chg="add del mod">
          <ac:chgData name="Sherif Khattab" userId="c83b1e15-36f3-4f46-aceb-05aac24c545e" providerId="ADAL" clId="{40561216-C3B6-4E03-B696-C2E8E46E1565}" dt="2021-03-02T14:55:42.269" v="383"/>
          <ac:inkMkLst>
            <pc:docMk/>
            <pc:sldMk cId="68515591" sldId="560"/>
            <ac:inkMk id="23650" creationId="{BE0BDF15-3B86-4510-92D9-8E02FFE272AF}"/>
          </ac:inkMkLst>
        </pc:inkChg>
        <pc:inkChg chg="add del mod">
          <ac:chgData name="Sherif Khattab" userId="c83b1e15-36f3-4f46-aceb-05aac24c545e" providerId="ADAL" clId="{40561216-C3B6-4E03-B696-C2E8E46E1565}" dt="2021-03-02T14:55:42.137" v="351"/>
          <ac:inkMkLst>
            <pc:docMk/>
            <pc:sldMk cId="68515591" sldId="560"/>
            <ac:inkMk id="23651" creationId="{C741CB12-32FC-4B89-A891-3987A6E6647D}"/>
          </ac:inkMkLst>
        </pc:inkChg>
        <pc:inkChg chg="add del mod">
          <ac:chgData name="Sherif Khattab" userId="c83b1e15-36f3-4f46-aceb-05aac24c545e" providerId="ADAL" clId="{40561216-C3B6-4E03-B696-C2E8E46E1565}" dt="2021-03-02T14:55:42.116" v="347"/>
          <ac:inkMkLst>
            <pc:docMk/>
            <pc:sldMk cId="68515591" sldId="560"/>
            <ac:inkMk id="23652" creationId="{097A411A-2F8F-4EDF-A93C-A1916E46CE58}"/>
          </ac:inkMkLst>
        </pc:inkChg>
        <pc:inkChg chg="add del mod">
          <ac:chgData name="Sherif Khattab" userId="c83b1e15-36f3-4f46-aceb-05aac24c545e" providerId="ADAL" clId="{40561216-C3B6-4E03-B696-C2E8E46E1565}" dt="2021-03-02T14:55:42.214" v="367"/>
          <ac:inkMkLst>
            <pc:docMk/>
            <pc:sldMk cId="68515591" sldId="560"/>
            <ac:inkMk id="23654" creationId="{0CDA8FA7-3F42-425F-B69F-09FE422E6C20}"/>
          </ac:inkMkLst>
        </pc:inkChg>
        <pc:inkChg chg="add del mod">
          <ac:chgData name="Sherif Khattab" userId="c83b1e15-36f3-4f46-aceb-05aac24c545e" providerId="ADAL" clId="{40561216-C3B6-4E03-B696-C2E8E46E1565}" dt="2021-03-02T14:55:42.189" v="362"/>
          <ac:inkMkLst>
            <pc:docMk/>
            <pc:sldMk cId="68515591" sldId="560"/>
            <ac:inkMk id="23655" creationId="{74C0E38C-8C81-4F69-B2AF-AD53E6E6D970}"/>
          </ac:inkMkLst>
        </pc:inkChg>
        <pc:inkChg chg="add del mod">
          <ac:chgData name="Sherif Khattab" userId="c83b1e15-36f3-4f46-aceb-05aac24c545e" providerId="ADAL" clId="{40561216-C3B6-4E03-B696-C2E8E46E1565}" dt="2021-03-02T14:55:42.241" v="374"/>
          <ac:inkMkLst>
            <pc:docMk/>
            <pc:sldMk cId="68515591" sldId="560"/>
            <ac:inkMk id="23656" creationId="{85585060-B696-4403-8C88-50A6053DBD02}"/>
          </ac:inkMkLst>
        </pc:inkChg>
        <pc:inkChg chg="add del mod">
          <ac:chgData name="Sherif Khattab" userId="c83b1e15-36f3-4f46-aceb-05aac24c545e" providerId="ADAL" clId="{40561216-C3B6-4E03-B696-C2E8E46E1565}" dt="2021-03-02T14:55:42.244" v="375"/>
          <ac:inkMkLst>
            <pc:docMk/>
            <pc:sldMk cId="68515591" sldId="560"/>
            <ac:inkMk id="23657" creationId="{9236DFEA-42B0-4A18-8DB8-43023CBA1AAF}"/>
          </ac:inkMkLst>
        </pc:inkChg>
        <pc:inkChg chg="add del mod">
          <ac:chgData name="Sherif Khattab" userId="c83b1e15-36f3-4f46-aceb-05aac24c545e" providerId="ADAL" clId="{40561216-C3B6-4E03-B696-C2E8E46E1565}" dt="2021-03-02T14:55:42.247" v="376"/>
          <ac:inkMkLst>
            <pc:docMk/>
            <pc:sldMk cId="68515591" sldId="560"/>
            <ac:inkMk id="23658" creationId="{BE3E7B86-3514-4C72-91AF-4648475E24F2}"/>
          </ac:inkMkLst>
        </pc:inkChg>
        <pc:inkChg chg="add del 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60" creationId="{EB9F504E-52DF-4A05-AB88-BDF5876CA8B9}"/>
          </ac:inkMkLst>
        </pc:inkChg>
        <pc:inkChg chg="add del mod">
          <ac:chgData name="Sherif Khattab" userId="c83b1e15-36f3-4f46-aceb-05aac24c545e" providerId="ADAL" clId="{40561216-C3B6-4E03-B696-C2E8E46E1565}" dt="2021-03-02T14:55:42.264" v="381"/>
          <ac:inkMkLst>
            <pc:docMk/>
            <pc:sldMk cId="68515591" sldId="560"/>
            <ac:inkMk id="23661" creationId="{C9612645-0493-443C-9C82-A267BE047D35}"/>
          </ac:inkMkLst>
        </pc:inkChg>
        <pc:inkChg chg="add del mod">
          <ac:chgData name="Sherif Khattab" userId="c83b1e15-36f3-4f46-aceb-05aac24c545e" providerId="ADAL" clId="{40561216-C3B6-4E03-B696-C2E8E46E1565}" dt="2021-03-02T14:55:42.168" v="357"/>
          <ac:inkMkLst>
            <pc:docMk/>
            <pc:sldMk cId="68515591" sldId="560"/>
            <ac:inkMk id="23663" creationId="{1A305F40-A5CC-4159-81BE-FDAA1BBA2F6E}"/>
          </ac:inkMkLst>
        </pc:inkChg>
        <pc:inkChg chg="add del mod">
          <ac:chgData name="Sherif Khattab" userId="c83b1e15-36f3-4f46-aceb-05aac24c545e" providerId="ADAL" clId="{40561216-C3B6-4E03-B696-C2E8E46E1565}" dt="2021-03-02T14:55:42.251" v="377"/>
          <ac:inkMkLst>
            <pc:docMk/>
            <pc:sldMk cId="68515591" sldId="560"/>
            <ac:inkMk id="23664" creationId="{1ADA5D77-6340-4E01-B50B-6A36D3D89303}"/>
          </ac:inkMkLst>
        </pc:inkChg>
        <pc:inkChg chg="add del mod">
          <ac:chgData name="Sherif Khattab" userId="c83b1e15-36f3-4f46-aceb-05aac24c545e" providerId="ADAL" clId="{40561216-C3B6-4E03-B696-C2E8E46E1565}" dt="2021-03-02T14:55:42.207" v="366"/>
          <ac:inkMkLst>
            <pc:docMk/>
            <pc:sldMk cId="68515591" sldId="560"/>
            <ac:inkMk id="23665" creationId="{12E5FF45-7656-41A0-B8DD-C442FEAF547C}"/>
          </ac:inkMkLst>
        </pc:inkChg>
        <pc:inkChg chg="add del mod">
          <ac:chgData name="Sherif Khattab" userId="c83b1e15-36f3-4f46-aceb-05aac24c545e" providerId="ADAL" clId="{40561216-C3B6-4E03-B696-C2E8E46E1565}" dt="2021-03-02T14:55:42.267" v="382"/>
          <ac:inkMkLst>
            <pc:docMk/>
            <pc:sldMk cId="68515591" sldId="560"/>
            <ac:inkMk id="23666" creationId="{056077FF-F297-49EF-B3D4-BBE7B44D0D1F}"/>
          </ac:inkMkLst>
        </pc:inkChg>
        <pc:inkChg chg="add del mod">
          <ac:chgData name="Sherif Khattab" userId="c83b1e15-36f3-4f46-aceb-05aac24c545e" providerId="ADAL" clId="{40561216-C3B6-4E03-B696-C2E8E46E1565}" dt="2021-03-02T14:55:42.173" v="358"/>
          <ac:inkMkLst>
            <pc:docMk/>
            <pc:sldMk cId="68515591" sldId="560"/>
            <ac:inkMk id="23667" creationId="{E1A2A440-2E68-4E40-8F14-0F85D39BBDB7}"/>
          </ac:inkMkLst>
        </pc:inkChg>
        <pc:inkChg chg="add del mod">
          <ac:chgData name="Sherif Khattab" userId="c83b1e15-36f3-4f46-aceb-05aac24c545e" providerId="ADAL" clId="{40561216-C3B6-4E03-B696-C2E8E46E1565}" dt="2021-03-02T14:55:42.217" v="368"/>
          <ac:inkMkLst>
            <pc:docMk/>
            <pc:sldMk cId="68515591" sldId="560"/>
            <ac:inkMk id="23668" creationId="{B5D7EBA2-DD1F-48CC-90CE-7F21C1DC3392}"/>
          </ac:inkMkLst>
        </pc:inkChg>
        <pc:inkChg chg="add del mod">
          <ac:chgData name="Sherif Khattab" userId="c83b1e15-36f3-4f46-aceb-05aac24c545e" providerId="ADAL" clId="{40561216-C3B6-4E03-B696-C2E8E46E1565}" dt="2021-03-02T14:55:42.158" v="355"/>
          <ac:inkMkLst>
            <pc:docMk/>
            <pc:sldMk cId="68515591" sldId="560"/>
            <ac:inkMk id="23670" creationId="{D088E3AE-C158-4537-8CB3-EA808598AAFA}"/>
          </ac:inkMkLst>
        </pc:inkChg>
        <pc:inkChg chg="add del mod">
          <ac:chgData name="Sherif Khattab" userId="c83b1e15-36f3-4f46-aceb-05aac24c545e" providerId="ADAL" clId="{40561216-C3B6-4E03-B696-C2E8E46E1565}" dt="2021-03-02T14:55:42.090" v="343"/>
          <ac:inkMkLst>
            <pc:docMk/>
            <pc:sldMk cId="68515591" sldId="560"/>
            <ac:inkMk id="23671" creationId="{22A791CB-A7E4-4BA6-AF2C-BA61BDCB17CE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8:58.588" v="651"/>
        <pc:sldMkLst>
          <pc:docMk/>
          <pc:sldMk cId="1287194210" sldId="561"/>
        </pc:sldMkLst>
        <pc:grpChg chg="mod">
          <ac:chgData name="Sherif Khattab" userId="c83b1e15-36f3-4f46-aceb-05aac24c545e" providerId="ADAL" clId="{40561216-C3B6-4E03-B696-C2E8E46E1565}" dt="2021-03-02T14:55:21.153" v="297"/>
          <ac:grpSpMkLst>
            <pc:docMk/>
            <pc:sldMk cId="1287194210" sldId="561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9" creationId="{F2CCC1AD-B6A2-4AE2-B407-C08CF6614221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0" creationId="{3E34209D-E281-4CD5-914A-A4533596149C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1" creationId="{B7A2D2D7-D75E-428C-95C6-00440C5C943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2" creationId="{26AF0E91-A159-4BC6-BCB4-C91EF1ED0ED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3" creationId="{2469BD39-75EF-494D-8C4E-A483A92377E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4" creationId="{E97D3BC2-502B-4A90-8A64-126AA52F761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5" creationId="{2B0D0797-9EEE-4D91-AF8D-E8FBFB4E297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6" creationId="{86AA7C6B-FD04-47DE-BE82-A904A93543C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8" creationId="{7885FCFD-9E51-4798-937D-FC677012C7A3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9" creationId="{79D41083-0D19-4C14-82F6-CD13C5D9C693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0" creationId="{24B119B8-5039-4266-AC48-9D21FCF3E30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1" creationId="{6D7BD5D4-E73B-43DC-80EE-EB90A1C3375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2" creationId="{4D4EAF63-EE39-4E18-9659-6169D13CA5C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4" creationId="{D419C405-99F4-4F0D-9F98-C40C001FA051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5" creationId="{A9DB4019-7694-44E2-A1C8-EF5452E86B1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6" creationId="{C04CDA8C-2567-4A9F-8A27-EB6631A00C21}"/>
          </ac:inkMkLst>
        </pc:inkChg>
        <pc:inkChg chg="del mod">
          <ac:chgData name="Sherif Khattab" userId="c83b1e15-36f3-4f46-aceb-05aac24c545e" providerId="ADAL" clId="{40561216-C3B6-4E03-B696-C2E8E46E1565}" dt="2021-03-02T14:55:21.026" v="264"/>
          <ac:inkMkLst>
            <pc:docMk/>
            <pc:sldMk cId="1287194210" sldId="561"/>
            <ac:inkMk id="23628" creationId="{824341E5-890B-407F-B1BE-9B78A2A9E2B4}"/>
          </ac:inkMkLst>
        </pc:inkChg>
        <pc:inkChg chg="del mod">
          <ac:chgData name="Sherif Khattab" userId="c83b1e15-36f3-4f46-aceb-05aac24c545e" providerId="ADAL" clId="{40561216-C3B6-4E03-B696-C2E8E46E1565}" dt="2021-03-02T14:55:21.094" v="279"/>
          <ac:inkMkLst>
            <pc:docMk/>
            <pc:sldMk cId="1287194210" sldId="561"/>
            <ac:inkMk id="23629" creationId="{8BE513DE-0C6E-47B3-9970-4D0D1E305B21}"/>
          </ac:inkMkLst>
        </pc:inkChg>
        <pc:inkChg chg="del mod">
          <ac:chgData name="Sherif Khattab" userId="c83b1e15-36f3-4f46-aceb-05aac24c545e" providerId="ADAL" clId="{40561216-C3B6-4E03-B696-C2E8E46E1565}" dt="2021-03-02T14:55:21.119" v="285"/>
          <ac:inkMkLst>
            <pc:docMk/>
            <pc:sldMk cId="1287194210" sldId="561"/>
            <ac:inkMk id="23630" creationId="{EC82A30E-FFDC-47C5-87E3-9388A7B5B046}"/>
          </ac:inkMkLst>
        </pc:inkChg>
        <pc:inkChg chg="del 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31" creationId="{0FE3A3DE-45F3-469A-980B-10731851D126}"/>
          </ac:inkMkLst>
        </pc:inkChg>
        <pc:inkChg chg="del mod">
          <ac:chgData name="Sherif Khattab" userId="c83b1e15-36f3-4f46-aceb-05aac24c545e" providerId="ADAL" clId="{40561216-C3B6-4E03-B696-C2E8E46E1565}" dt="2021-03-02T14:55:21.151" v="296"/>
          <ac:inkMkLst>
            <pc:docMk/>
            <pc:sldMk cId="1287194210" sldId="561"/>
            <ac:inkMk id="23632" creationId="{0F2CE510-9FBD-49AC-8B30-FD52B2C9709C}"/>
          </ac:inkMkLst>
        </pc:inkChg>
        <pc:inkChg chg="del mod">
          <ac:chgData name="Sherif Khattab" userId="c83b1e15-36f3-4f46-aceb-05aac24c545e" providerId="ADAL" clId="{40561216-C3B6-4E03-B696-C2E8E46E1565}" dt="2021-03-02T14:55:21.146" v="294"/>
          <ac:inkMkLst>
            <pc:docMk/>
            <pc:sldMk cId="1287194210" sldId="561"/>
            <ac:inkMk id="23634" creationId="{39367AD8-5239-461A-8039-12F379453AF5}"/>
          </ac:inkMkLst>
        </pc:inkChg>
        <pc:inkChg chg="del mod">
          <ac:chgData name="Sherif Khattab" userId="c83b1e15-36f3-4f46-aceb-05aac24c545e" providerId="ADAL" clId="{40561216-C3B6-4E03-B696-C2E8E46E1565}" dt="2021-03-02T14:55:21.038" v="267"/>
          <ac:inkMkLst>
            <pc:docMk/>
            <pc:sldMk cId="1287194210" sldId="561"/>
            <ac:inkMk id="23635" creationId="{D75C35D5-6EAF-4D2F-9125-85118AE3B449}"/>
          </ac:inkMkLst>
        </pc:inkChg>
        <pc:inkChg chg="del mod">
          <ac:chgData name="Sherif Khattab" userId="c83b1e15-36f3-4f46-aceb-05aac24c545e" providerId="ADAL" clId="{40561216-C3B6-4E03-B696-C2E8E46E1565}" dt="2021-03-02T14:55:21.133" v="289"/>
          <ac:inkMkLst>
            <pc:docMk/>
            <pc:sldMk cId="1287194210" sldId="561"/>
            <ac:inkMk id="23636" creationId="{353DBCFD-1E6D-4A02-B8E9-62C8F6213BA5}"/>
          </ac:inkMkLst>
        </pc:inkChg>
        <pc:inkChg chg="del mod">
          <ac:chgData name="Sherif Khattab" userId="c83b1e15-36f3-4f46-aceb-05aac24c545e" providerId="ADAL" clId="{40561216-C3B6-4E03-B696-C2E8E46E1565}" dt="2021-03-02T14:55:21.045" v="269"/>
          <ac:inkMkLst>
            <pc:docMk/>
            <pc:sldMk cId="1287194210" sldId="561"/>
            <ac:inkMk id="23637" creationId="{83EED6AE-2F58-4157-BCF9-A04D0A3CCE0E}"/>
          </ac:inkMkLst>
        </pc:inkChg>
        <pc:inkChg chg="del mod">
          <ac:chgData name="Sherif Khattab" userId="c83b1e15-36f3-4f46-aceb-05aac24c545e" providerId="ADAL" clId="{40561216-C3B6-4E03-B696-C2E8E46E1565}" dt="2021-03-02T14:55:21.079" v="276"/>
          <ac:inkMkLst>
            <pc:docMk/>
            <pc:sldMk cId="1287194210" sldId="561"/>
            <ac:inkMk id="23638" creationId="{95A62852-829F-4938-A7CD-BC8BE244C23B}"/>
          </ac:inkMkLst>
        </pc:inkChg>
        <pc:inkChg chg="del mod">
          <ac:chgData name="Sherif Khattab" userId="c83b1e15-36f3-4f46-aceb-05aac24c545e" providerId="ADAL" clId="{40561216-C3B6-4E03-B696-C2E8E46E1565}" dt="2021-03-02T14:55:21.102" v="281"/>
          <ac:inkMkLst>
            <pc:docMk/>
            <pc:sldMk cId="1287194210" sldId="561"/>
            <ac:inkMk id="23639" creationId="{C1893F75-521C-4191-ADE3-54E61C603FFB}"/>
          </ac:inkMkLst>
        </pc:inkChg>
        <pc:inkChg chg="del mod">
          <ac:chgData name="Sherif Khattab" userId="c83b1e15-36f3-4f46-aceb-05aac24c545e" providerId="ADAL" clId="{40561216-C3B6-4E03-B696-C2E8E46E1565}" dt="2021-03-02T14:55:21.012" v="261"/>
          <ac:inkMkLst>
            <pc:docMk/>
            <pc:sldMk cId="1287194210" sldId="561"/>
            <ac:inkMk id="23640" creationId="{5771F703-5DC7-4AE6-AEB3-12B9F3D35312}"/>
          </ac:inkMkLst>
        </pc:inkChg>
        <pc:inkChg chg="del mod">
          <ac:chgData name="Sherif Khattab" userId="c83b1e15-36f3-4f46-aceb-05aac24c545e" providerId="ADAL" clId="{40561216-C3B6-4E03-B696-C2E8E46E1565}" dt="2021-03-02T14:55:21.114" v="284"/>
          <ac:inkMkLst>
            <pc:docMk/>
            <pc:sldMk cId="1287194210" sldId="561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5:21.030" v="265"/>
          <ac:inkMkLst>
            <pc:docMk/>
            <pc:sldMk cId="1287194210" sldId="561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5:21.122" v="286"/>
          <ac:inkMkLst>
            <pc:docMk/>
            <pc:sldMk cId="1287194210" sldId="561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5:21.020" v="263"/>
          <ac:inkMkLst>
            <pc:docMk/>
            <pc:sldMk cId="1287194210" sldId="561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5:21.135" v="290"/>
          <ac:inkMkLst>
            <pc:docMk/>
            <pc:sldMk cId="1287194210" sldId="561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5:21.052" v="271"/>
          <ac:inkMkLst>
            <pc:docMk/>
            <pc:sldMk cId="1287194210" sldId="561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5:21.059" v="273"/>
          <ac:inkMkLst>
            <pc:docMk/>
            <pc:sldMk cId="1287194210" sldId="561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5:21.127" v="287"/>
          <ac:inkMkLst>
            <pc:docMk/>
            <pc:sldMk cId="1287194210" sldId="561"/>
            <ac:inkMk id="23649" creationId="{B2C35B3E-1E36-4705-B4A3-28616001D1F4}"/>
          </ac:inkMkLst>
        </pc:inkChg>
        <pc:inkChg chg="del">
          <ac:chgData name="Sherif Khattab" userId="c83b1e15-36f3-4f46-aceb-05aac24c545e" providerId="ADAL" clId="{40561216-C3B6-4E03-B696-C2E8E46E1565}" dt="2021-03-02T14:55:21" v="260"/>
          <ac:inkMkLst>
            <pc:docMk/>
            <pc:sldMk cId="1287194210" sldId="561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5:21.106" v="282"/>
          <ac:inkMkLst>
            <pc:docMk/>
            <pc:sldMk cId="1287194210" sldId="561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5:21.017" v="262"/>
          <ac:inkMkLst>
            <pc:docMk/>
            <pc:sldMk cId="1287194210" sldId="561"/>
            <ac:inkMk id="23652" creationId="{097A411A-2F8F-4EDF-A93C-A1916E46CE58}"/>
          </ac:inkMkLst>
        </pc:inkChg>
        <pc:inkChg chg="del mod">
          <ac:chgData name="Sherif Khattab" userId="c83b1e15-36f3-4f46-aceb-05aac24c545e" providerId="ADAL" clId="{40561216-C3B6-4E03-B696-C2E8E46E1565}" dt="2021-03-02T14:55:21.097" v="280"/>
          <ac:inkMkLst>
            <pc:docMk/>
            <pc:sldMk cId="1287194210" sldId="561"/>
            <ac:inkMk id="23654" creationId="{0CDA8FA7-3F42-425F-B69F-09FE422E6C20}"/>
          </ac:inkMkLst>
        </pc:inkChg>
        <pc:inkChg chg="del mod">
          <ac:chgData name="Sherif Khattab" userId="c83b1e15-36f3-4f46-aceb-05aac24c545e" providerId="ADAL" clId="{40561216-C3B6-4E03-B696-C2E8E46E1565}" dt="2021-03-02T14:55:21.141" v="292"/>
          <ac:inkMkLst>
            <pc:docMk/>
            <pc:sldMk cId="1287194210" sldId="561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5:21.139" v="291"/>
          <ac:inkMkLst>
            <pc:docMk/>
            <pc:sldMk cId="1287194210" sldId="561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5:21.130" v="288"/>
          <ac:inkMkLst>
            <pc:docMk/>
            <pc:sldMk cId="1287194210" sldId="561"/>
            <ac:inkMk id="23657" creationId="{9236DFEA-42B0-4A18-8DB8-43023CBA1AAF}"/>
          </ac:inkMkLst>
        </pc:inkChg>
        <pc:inkChg chg="del mod">
          <ac:chgData name="Sherif Khattab" userId="c83b1e15-36f3-4f46-aceb-05aac24c545e" providerId="ADAL" clId="{40561216-C3B6-4E03-B696-C2E8E46E1565}" dt="2021-03-02T14:55:21.034" v="266"/>
          <ac:inkMkLst>
            <pc:docMk/>
            <pc:sldMk cId="1287194210" sldId="561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5:21.065" v="274"/>
          <ac:inkMkLst>
            <pc:docMk/>
            <pc:sldMk cId="1287194210" sldId="561"/>
            <ac:inkMk id="23660" creationId="{EB9F504E-52DF-4A05-AB88-BDF5876CA8B9}"/>
          </ac:inkMkLst>
        </pc:inkChg>
        <pc:inkChg chg="del mod">
          <ac:chgData name="Sherif Khattab" userId="c83b1e15-36f3-4f46-aceb-05aac24c545e" providerId="ADAL" clId="{40561216-C3B6-4E03-B696-C2E8E46E1565}" dt="2021-03-02T14:55:21.084" v="277"/>
          <ac:inkMkLst>
            <pc:docMk/>
            <pc:sldMk cId="1287194210" sldId="561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5:21.090" v="278"/>
          <ac:inkMkLst>
            <pc:docMk/>
            <pc:sldMk cId="1287194210" sldId="561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5:21.055" v="272"/>
          <ac:inkMkLst>
            <pc:docMk/>
            <pc:sldMk cId="1287194210" sldId="561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5:21.041" v="268"/>
          <ac:inkMkLst>
            <pc:docMk/>
            <pc:sldMk cId="1287194210" sldId="561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5:21.110" v="283"/>
          <ac:inkMkLst>
            <pc:docMk/>
            <pc:sldMk cId="1287194210" sldId="561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5:21.048" v="270"/>
          <ac:inkMkLst>
            <pc:docMk/>
            <pc:sldMk cId="1287194210" sldId="561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5:21.070" v="275"/>
          <ac:inkMkLst>
            <pc:docMk/>
            <pc:sldMk cId="1287194210" sldId="561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5:21.149" v="295"/>
          <ac:inkMkLst>
            <pc:docMk/>
            <pc:sldMk cId="1287194210" sldId="561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5:21.144" v="293"/>
          <ac:inkMkLst>
            <pc:docMk/>
            <pc:sldMk cId="1287194210" sldId="561"/>
            <ac:inkMk id="23671" creationId="{22A791CB-A7E4-4BA6-AF2C-BA61BDCB17CE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9:00.977" v="652"/>
        <pc:sldMkLst>
          <pc:docMk/>
          <pc:sldMk cId="3311359803" sldId="562"/>
        </pc:sldMkLst>
        <pc:grpChg chg="mod">
          <ac:chgData name="Sherif Khattab" userId="c83b1e15-36f3-4f46-aceb-05aac24c545e" providerId="ADAL" clId="{40561216-C3B6-4E03-B696-C2E8E46E1565}" dt="2021-03-02T14:55:06.810" v="259"/>
          <ac:grpSpMkLst>
            <pc:docMk/>
            <pc:sldMk cId="3311359803" sldId="562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9" creationId="{F2CCC1AD-B6A2-4AE2-B407-C08CF661422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0" creationId="{3E34209D-E281-4CD5-914A-A4533596149C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1" creationId="{B7A2D2D7-D75E-428C-95C6-00440C5C943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2" creationId="{26AF0E91-A159-4BC6-BCB4-C91EF1ED0ED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3" creationId="{2469BD39-75EF-494D-8C4E-A483A92377E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4" creationId="{E97D3BC2-502B-4A90-8A64-126AA52F761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5" creationId="{2B0D0797-9EEE-4D91-AF8D-E8FBFB4E297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6" creationId="{86AA7C6B-FD04-47DE-BE82-A904A93543C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8" creationId="{7885FCFD-9E51-4798-937D-FC677012C7A3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9" creationId="{79D41083-0D19-4C14-82F6-CD13C5D9C693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0" creationId="{24B119B8-5039-4266-AC48-9D21FCF3E30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1" creationId="{6D7BD5D4-E73B-43DC-80EE-EB90A1C3375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2" creationId="{4D4EAF63-EE39-4E18-9659-6169D13CA5C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4" creationId="{D419C405-99F4-4F0D-9F98-C40C001FA05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5" creationId="{A9DB4019-7694-44E2-A1C8-EF5452E86B1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6" creationId="{C04CDA8C-2567-4A9F-8A27-EB6631A00C2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8" creationId="{824341E5-890B-407F-B1BE-9B78A2A9E2B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9" creationId="{8BE513DE-0C6E-47B3-9970-4D0D1E305B2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30" creationId="{EC82A30E-FFDC-47C5-87E3-9388A7B5B04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31" creationId="{0FE3A3DE-45F3-469A-980B-10731851D12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32" creationId="{0F2CE510-9FBD-49AC-8B30-FD52B2C9709C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34" creationId="{39367AD8-5239-461A-8039-12F379453AF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35" creationId="{D75C35D5-6EAF-4D2F-9125-85118AE3B449}"/>
          </ac:inkMkLst>
        </pc:inkChg>
        <pc:inkChg chg="del mod">
          <ac:chgData name="Sherif Khattab" userId="c83b1e15-36f3-4f46-aceb-05aac24c545e" providerId="ADAL" clId="{40561216-C3B6-4E03-B696-C2E8E46E1565}" dt="2021-03-02T14:55:06.686" v="230"/>
          <ac:inkMkLst>
            <pc:docMk/>
            <pc:sldMk cId="3311359803" sldId="562"/>
            <ac:inkMk id="23636" creationId="{353DBCFD-1E6D-4A02-B8E9-62C8F6213BA5}"/>
          </ac:inkMkLst>
        </pc:inkChg>
        <pc:inkChg chg="del mod">
          <ac:chgData name="Sherif Khattab" userId="c83b1e15-36f3-4f46-aceb-05aac24c545e" providerId="ADAL" clId="{40561216-C3B6-4E03-B696-C2E8E46E1565}" dt="2021-03-02T14:55:06.792" v="253"/>
          <ac:inkMkLst>
            <pc:docMk/>
            <pc:sldMk cId="3311359803" sldId="562"/>
            <ac:inkMk id="23637" creationId="{83EED6AE-2F58-4157-BCF9-A04D0A3CCE0E}"/>
          </ac:inkMkLst>
        </pc:inkChg>
        <pc:inkChg chg="del mod">
          <ac:chgData name="Sherif Khattab" userId="c83b1e15-36f3-4f46-aceb-05aac24c545e" providerId="ADAL" clId="{40561216-C3B6-4E03-B696-C2E8E46E1565}" dt="2021-03-02T14:55:06.782" v="249"/>
          <ac:inkMkLst>
            <pc:docMk/>
            <pc:sldMk cId="3311359803" sldId="562"/>
            <ac:inkMk id="23638" creationId="{95A62852-829F-4938-A7CD-BC8BE244C23B}"/>
          </ac:inkMkLst>
        </pc:inkChg>
        <pc:inkChg chg="del mod">
          <ac:chgData name="Sherif Khattab" userId="c83b1e15-36f3-4f46-aceb-05aac24c545e" providerId="ADAL" clId="{40561216-C3B6-4E03-B696-C2E8E46E1565}" dt="2021-03-02T14:55:06.752" v="243"/>
          <ac:inkMkLst>
            <pc:docMk/>
            <pc:sldMk cId="3311359803" sldId="562"/>
            <ac:inkMk id="23639" creationId="{C1893F75-521C-4191-ADE3-54E61C603FFB}"/>
          </ac:inkMkLst>
        </pc:inkChg>
        <pc:inkChg chg="del mod">
          <ac:chgData name="Sherif Khattab" userId="c83b1e15-36f3-4f46-aceb-05aac24c545e" providerId="ADAL" clId="{40561216-C3B6-4E03-B696-C2E8E46E1565}" dt="2021-03-02T14:55:06.691" v="231"/>
          <ac:inkMkLst>
            <pc:docMk/>
            <pc:sldMk cId="3311359803" sldId="562"/>
            <ac:inkMk id="23640" creationId="{5771F703-5DC7-4AE6-AEB3-12B9F3D35312}"/>
          </ac:inkMkLst>
        </pc:inkChg>
        <pc:inkChg chg="del mod">
          <ac:chgData name="Sherif Khattab" userId="c83b1e15-36f3-4f46-aceb-05aac24c545e" providerId="ADAL" clId="{40561216-C3B6-4E03-B696-C2E8E46E1565}" dt="2021-03-02T14:55:06.697" v="232"/>
          <ac:inkMkLst>
            <pc:docMk/>
            <pc:sldMk cId="3311359803" sldId="562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5:06.761" v="245"/>
          <ac:inkMkLst>
            <pc:docMk/>
            <pc:sldMk cId="3311359803" sldId="562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5:06.707" v="234"/>
          <ac:inkMkLst>
            <pc:docMk/>
            <pc:sldMk cId="3311359803" sldId="562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5:06.743" v="241"/>
          <ac:inkMkLst>
            <pc:docMk/>
            <pc:sldMk cId="3311359803" sldId="562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5:06.795" v="255"/>
          <ac:inkMkLst>
            <pc:docMk/>
            <pc:sldMk cId="3311359803" sldId="562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5:06.776" v="248"/>
          <ac:inkMkLst>
            <pc:docMk/>
            <pc:sldMk cId="3311359803" sldId="562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5:06.735" v="240"/>
          <ac:inkMkLst>
            <pc:docMk/>
            <pc:sldMk cId="3311359803" sldId="562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5:06.748" v="242"/>
          <ac:inkMkLst>
            <pc:docMk/>
            <pc:sldMk cId="3311359803" sldId="562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5:06.802" v="257"/>
          <ac:inkMkLst>
            <pc:docMk/>
            <pc:sldMk cId="3311359803" sldId="562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5:06.770" v="247"/>
          <ac:inkMkLst>
            <pc:docMk/>
            <pc:sldMk cId="3311359803" sldId="562"/>
            <ac:inkMk id="23651" creationId="{C741CB12-32FC-4B89-A891-3987A6E6647D}"/>
          </ac:inkMkLst>
        </pc:inkChg>
        <pc:inkChg chg="del">
          <ac:chgData name="Sherif Khattab" userId="c83b1e15-36f3-4f46-aceb-05aac24c545e" providerId="ADAL" clId="{40561216-C3B6-4E03-B696-C2E8E46E1565}" dt="2021-03-02T14:55:06.673" v="229"/>
          <ac:inkMkLst>
            <pc:docMk/>
            <pc:sldMk cId="3311359803" sldId="562"/>
            <ac:inkMk id="23652" creationId="{097A411A-2F8F-4EDF-A93C-A1916E46CE58}"/>
          </ac:inkMkLst>
        </pc:inkChg>
        <pc:inkChg chg="del mod">
          <ac:chgData name="Sherif Khattab" userId="c83b1e15-36f3-4f46-aceb-05aac24c545e" providerId="ADAL" clId="{40561216-C3B6-4E03-B696-C2E8E46E1565}" dt="2021-03-02T14:55:06.805" v="258"/>
          <ac:inkMkLst>
            <pc:docMk/>
            <pc:sldMk cId="3311359803" sldId="562"/>
            <ac:inkMk id="23654" creationId="{0CDA8FA7-3F42-425F-B69F-09FE422E6C20}"/>
          </ac:inkMkLst>
        </pc:inkChg>
        <pc:inkChg chg="del mod">
          <ac:chgData name="Sherif Khattab" userId="c83b1e15-36f3-4f46-aceb-05aac24c545e" providerId="ADAL" clId="{40561216-C3B6-4E03-B696-C2E8E46E1565}" dt="2021-03-02T14:55:06.787" v="251"/>
          <ac:inkMkLst>
            <pc:docMk/>
            <pc:sldMk cId="3311359803" sldId="562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5:06.790" v="252"/>
          <ac:inkMkLst>
            <pc:docMk/>
            <pc:sldMk cId="3311359803" sldId="562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5:06.794" v="254"/>
          <ac:inkMkLst>
            <pc:docMk/>
            <pc:sldMk cId="3311359803" sldId="562"/>
            <ac:inkMk id="23657" creationId="{9236DFEA-42B0-4A18-8DB8-43023CBA1AAF}"/>
          </ac:inkMkLst>
        </pc:inkChg>
        <pc:inkChg chg="del mod">
          <ac:chgData name="Sherif Khattab" userId="c83b1e15-36f3-4f46-aceb-05aac24c545e" providerId="ADAL" clId="{40561216-C3B6-4E03-B696-C2E8E46E1565}" dt="2021-03-02T14:55:06.784" v="250"/>
          <ac:inkMkLst>
            <pc:docMk/>
            <pc:sldMk cId="3311359803" sldId="562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5:06.718" v="237"/>
          <ac:inkMkLst>
            <pc:docMk/>
            <pc:sldMk cId="3311359803" sldId="562"/>
            <ac:inkMk id="23660" creationId="{EB9F504E-52DF-4A05-AB88-BDF5876CA8B9}"/>
          </ac:inkMkLst>
        </pc:inkChg>
        <pc:inkChg chg="del mod">
          <ac:chgData name="Sherif Khattab" userId="c83b1e15-36f3-4f46-aceb-05aac24c545e" providerId="ADAL" clId="{40561216-C3B6-4E03-B696-C2E8E46E1565}" dt="2021-03-02T14:55:06.756" v="244"/>
          <ac:inkMkLst>
            <pc:docMk/>
            <pc:sldMk cId="3311359803" sldId="562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5:06.712" v="235"/>
          <ac:inkMkLst>
            <pc:docMk/>
            <pc:sldMk cId="3311359803" sldId="562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5:06.766" v="246"/>
          <ac:inkMkLst>
            <pc:docMk/>
            <pc:sldMk cId="3311359803" sldId="562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5:06.723" v="238"/>
          <ac:inkMkLst>
            <pc:docMk/>
            <pc:sldMk cId="3311359803" sldId="562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5:06.700" v="233"/>
          <ac:inkMkLst>
            <pc:docMk/>
            <pc:sldMk cId="3311359803" sldId="562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5:06.798" v="256"/>
          <ac:inkMkLst>
            <pc:docMk/>
            <pc:sldMk cId="3311359803" sldId="562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5:06.732" v="239"/>
          <ac:inkMkLst>
            <pc:docMk/>
            <pc:sldMk cId="3311359803" sldId="562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5:06.715" v="236"/>
          <ac:inkMkLst>
            <pc:docMk/>
            <pc:sldMk cId="3311359803" sldId="562"/>
            <ac:inkMk id="23671" creationId="{22A791CB-A7E4-4BA6-AF2C-BA61BDCB17CE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9:03.138" v="653"/>
        <pc:sldMkLst>
          <pc:docMk/>
          <pc:sldMk cId="2378700803" sldId="563"/>
        </pc:sldMkLst>
        <pc:grpChg chg="mod">
          <ac:chgData name="Sherif Khattab" userId="c83b1e15-36f3-4f46-aceb-05aac24c545e" providerId="ADAL" clId="{40561216-C3B6-4E03-B696-C2E8E46E1565}" dt="2021-03-02T14:54:50.889" v="228"/>
          <ac:grpSpMkLst>
            <pc:docMk/>
            <pc:sldMk cId="2378700803" sldId="563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9" creationId="{F2CCC1AD-B6A2-4AE2-B407-C08CF661422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0" creationId="{3E34209D-E281-4CD5-914A-A4533596149C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1" creationId="{B7A2D2D7-D75E-428C-95C6-00440C5C943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2" creationId="{26AF0E91-A159-4BC6-BCB4-C91EF1ED0ED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3" creationId="{2469BD39-75EF-494D-8C4E-A483A92377E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4" creationId="{E97D3BC2-502B-4A90-8A64-126AA52F761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5" creationId="{2B0D0797-9EEE-4D91-AF8D-E8FBFB4E297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6" creationId="{86AA7C6B-FD04-47DE-BE82-A904A93543C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8" creationId="{7885FCFD-9E51-4798-937D-FC677012C7A3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9" creationId="{79D41083-0D19-4C14-82F6-CD13C5D9C693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0" creationId="{24B119B8-5039-4266-AC48-9D21FCF3E30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1" creationId="{6D7BD5D4-E73B-43DC-80EE-EB90A1C3375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2" creationId="{4D4EAF63-EE39-4E18-9659-6169D13CA5C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4" creationId="{D419C405-99F4-4F0D-9F98-C40C001FA05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5" creationId="{A9DB4019-7694-44E2-A1C8-EF5452E86B1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6" creationId="{C04CDA8C-2567-4A9F-8A27-EB6631A00C2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8" creationId="{824341E5-890B-407F-B1BE-9B78A2A9E2B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9" creationId="{8BE513DE-0C6E-47B3-9970-4D0D1E305B2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0" creationId="{EC82A30E-FFDC-47C5-87E3-9388A7B5B04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1" creationId="{0FE3A3DE-45F3-469A-980B-10731851D12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2" creationId="{0F2CE510-9FBD-49AC-8B30-FD52B2C9709C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4" creationId="{39367AD8-5239-461A-8039-12F379453AF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5" creationId="{D75C35D5-6EAF-4D2F-9125-85118AE3B44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6" creationId="{353DBCFD-1E6D-4A02-B8E9-62C8F6213BA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7" creationId="{83EED6AE-2F58-4157-BCF9-A04D0A3CCE0E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8" creationId="{95A62852-829F-4938-A7CD-BC8BE244C23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9" creationId="{C1893F75-521C-4191-ADE3-54E61C603FF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40" creationId="{5771F703-5DC7-4AE6-AEB3-12B9F3D3531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4:50.824" v="216"/>
          <ac:inkMkLst>
            <pc:docMk/>
            <pc:sldMk cId="2378700803" sldId="563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4:50.869" v="224"/>
          <ac:inkMkLst>
            <pc:docMk/>
            <pc:sldMk cId="2378700803" sldId="563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4:50.802" v="212"/>
          <ac:inkMkLst>
            <pc:docMk/>
            <pc:sldMk cId="2378700803" sldId="563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4:50.796" v="211"/>
          <ac:inkMkLst>
            <pc:docMk/>
            <pc:sldMk cId="2378700803" sldId="563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4:50.835" v="218"/>
          <ac:inkMkLst>
            <pc:docMk/>
            <pc:sldMk cId="2378700803" sldId="563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4:50.874" v="225"/>
          <ac:inkMkLst>
            <pc:docMk/>
            <pc:sldMk cId="2378700803" sldId="563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4:50.840" v="219"/>
          <ac:inkMkLst>
            <pc:docMk/>
            <pc:sldMk cId="2378700803" sldId="563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4:50.812" v="214"/>
          <ac:inkMkLst>
            <pc:docMk/>
            <pc:sldMk cId="2378700803" sldId="563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4:50.853" v="221"/>
          <ac:inkMkLst>
            <pc:docMk/>
            <pc:sldMk cId="2378700803" sldId="563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52" creationId="{097A411A-2F8F-4EDF-A93C-A1916E46CE5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54" creationId="{0CDA8FA7-3F42-425F-B69F-09FE422E6C2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4:50.806" v="213"/>
          <ac:inkMkLst>
            <pc:docMk/>
            <pc:sldMk cId="2378700803" sldId="563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4:50.847" v="220"/>
          <ac:inkMkLst>
            <pc:docMk/>
            <pc:sldMk cId="2378700803" sldId="563"/>
            <ac:inkMk id="23657" creationId="{9236DFEA-42B0-4A18-8DB8-43023CBA1AAF}"/>
          </ac:inkMkLst>
        </pc:inkChg>
        <pc:inkChg chg="del mod">
          <ac:chgData name="Sherif Khattab" userId="c83b1e15-36f3-4f46-aceb-05aac24c545e" providerId="ADAL" clId="{40561216-C3B6-4E03-B696-C2E8E46E1565}" dt="2021-03-02T14:54:50.884" v="227"/>
          <ac:inkMkLst>
            <pc:docMk/>
            <pc:sldMk cId="2378700803" sldId="563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4:50.791" v="210"/>
          <ac:inkMkLst>
            <pc:docMk/>
            <pc:sldMk cId="2378700803" sldId="563"/>
            <ac:inkMk id="23660" creationId="{EB9F504E-52DF-4A05-AB88-BDF5876CA8B9}"/>
          </ac:inkMkLst>
        </pc:inkChg>
        <pc:inkChg chg="del">
          <ac:chgData name="Sherif Khattab" userId="c83b1e15-36f3-4f46-aceb-05aac24c545e" providerId="ADAL" clId="{40561216-C3B6-4E03-B696-C2E8E46E1565}" dt="2021-03-02T14:54:50.759" v="206"/>
          <ac:inkMkLst>
            <pc:docMk/>
            <pc:sldMk cId="2378700803" sldId="563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4:50.830" v="217"/>
          <ac:inkMkLst>
            <pc:docMk/>
            <pc:sldMk cId="2378700803" sldId="563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4:50.859" v="222"/>
          <ac:inkMkLst>
            <pc:docMk/>
            <pc:sldMk cId="2378700803" sldId="563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4:50.879" v="226"/>
          <ac:inkMkLst>
            <pc:docMk/>
            <pc:sldMk cId="2378700803" sldId="563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4:50.779" v="208"/>
          <ac:inkMkLst>
            <pc:docMk/>
            <pc:sldMk cId="2378700803" sldId="563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4:50.819" v="215"/>
          <ac:inkMkLst>
            <pc:docMk/>
            <pc:sldMk cId="2378700803" sldId="563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4:50.773" v="207"/>
          <ac:inkMkLst>
            <pc:docMk/>
            <pc:sldMk cId="2378700803" sldId="563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4:50.863" v="223"/>
          <ac:inkMkLst>
            <pc:docMk/>
            <pc:sldMk cId="2378700803" sldId="563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4:50.785" v="209"/>
          <ac:inkMkLst>
            <pc:docMk/>
            <pc:sldMk cId="2378700803" sldId="563"/>
            <ac:inkMk id="23671" creationId="{22A791CB-A7E4-4BA6-AF2C-BA61BDCB17CE}"/>
          </ac:inkMkLst>
        </pc:inkChg>
      </pc:sldChg>
      <pc:sldChg chg="delSp modSp add mod modAnim">
        <pc:chgData name="Sherif Khattab" userId="c83b1e15-36f3-4f46-aceb-05aac24c545e" providerId="ADAL" clId="{40561216-C3B6-4E03-B696-C2E8E46E1565}" dt="2021-03-02T14:59:06.248" v="654"/>
        <pc:sldMkLst>
          <pc:docMk/>
          <pc:sldMk cId="3036780415" sldId="564"/>
        </pc:sldMkLst>
        <pc:grpChg chg="mod">
          <ac:chgData name="Sherif Khattab" userId="c83b1e15-36f3-4f46-aceb-05aac24c545e" providerId="ADAL" clId="{40561216-C3B6-4E03-B696-C2E8E46E1565}" dt="2021-03-02T14:54:39.178" v="205"/>
          <ac:grpSpMkLst>
            <pc:docMk/>
            <pc:sldMk cId="3036780415" sldId="564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9" creationId="{F2CCC1AD-B6A2-4AE2-B407-C08CF661422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0" creationId="{3E34209D-E281-4CD5-914A-A4533596149C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1" creationId="{B7A2D2D7-D75E-428C-95C6-00440C5C943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2" creationId="{26AF0E91-A159-4BC6-BCB4-C91EF1ED0ED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3" creationId="{2469BD39-75EF-494D-8C4E-A483A92377E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4" creationId="{E97D3BC2-502B-4A90-8A64-126AA52F761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5" creationId="{2B0D0797-9EEE-4D91-AF8D-E8FBFB4E297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6" creationId="{86AA7C6B-FD04-47DE-BE82-A904A93543C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8" creationId="{7885FCFD-9E51-4798-937D-FC677012C7A3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9" creationId="{79D41083-0D19-4C14-82F6-CD13C5D9C693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0" creationId="{24B119B8-5039-4266-AC48-9D21FCF3E30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1" creationId="{6D7BD5D4-E73B-43DC-80EE-EB90A1C3375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2" creationId="{4D4EAF63-EE39-4E18-9659-6169D13CA5C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4" creationId="{D419C405-99F4-4F0D-9F98-C40C001FA05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5" creationId="{A9DB4019-7694-44E2-A1C8-EF5452E86B1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6" creationId="{C04CDA8C-2567-4A9F-8A27-EB6631A00C2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8" creationId="{824341E5-890B-407F-B1BE-9B78A2A9E2B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9" creationId="{8BE513DE-0C6E-47B3-9970-4D0D1E305B2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0" creationId="{EC82A30E-FFDC-47C5-87E3-9388A7B5B04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1" creationId="{0FE3A3DE-45F3-469A-980B-10731851D12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2" creationId="{0F2CE510-9FBD-49AC-8B30-FD52B2C9709C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4" creationId="{39367AD8-5239-461A-8039-12F379453AF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5" creationId="{D75C35D5-6EAF-4D2F-9125-85118AE3B44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6" creationId="{353DBCFD-1E6D-4A02-B8E9-62C8F6213BA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7" creationId="{83EED6AE-2F58-4157-BCF9-A04D0A3CCE0E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8" creationId="{95A62852-829F-4938-A7CD-BC8BE244C23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9" creationId="{C1893F75-521C-4191-ADE3-54E61C603FF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0" creationId="{5771F703-5DC7-4AE6-AEB3-12B9F3D3531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1" creationId="{9A2A94DF-3D7E-4EED-B604-5D8B817342D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2" creationId="{584289BE-C536-48B0-A5C3-93147F9B5CF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3" creationId="{E9DA26D0-0603-4013-B1FC-7913D6E8328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4" creationId="{9CABADF0-6AAD-4A09-B71F-7EFD9B3CCEA3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5" creationId="{649AA80D-2452-4822-8F19-4001909D742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6" creationId="{87B366E5-7624-47F3-A592-581796E12957}"/>
          </ac:inkMkLst>
        </pc:inkChg>
        <pc:inkChg chg="del">
          <ac:chgData name="Sherif Khattab" userId="c83b1e15-36f3-4f46-aceb-05aac24c545e" providerId="ADAL" clId="{40561216-C3B6-4E03-B696-C2E8E46E1565}" dt="2021-03-02T14:54:25.665" v="192" actId="478"/>
          <ac:inkMkLst>
            <pc:docMk/>
            <pc:sldMk cId="3036780415" sldId="564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4:39.131" v="197"/>
          <ac:inkMkLst>
            <pc:docMk/>
            <pc:sldMk cId="3036780415" sldId="564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4:39.126" v="196"/>
          <ac:inkMkLst>
            <pc:docMk/>
            <pc:sldMk cId="3036780415" sldId="564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4:39.146" v="199"/>
          <ac:inkMkLst>
            <pc:docMk/>
            <pc:sldMk cId="3036780415" sldId="564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4:39.158" v="201"/>
          <ac:inkMkLst>
            <pc:docMk/>
            <pc:sldMk cId="3036780415" sldId="564"/>
            <ac:inkMk id="23652" creationId="{097A411A-2F8F-4EDF-A93C-A1916E46CE5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54" creationId="{0CDA8FA7-3F42-425F-B69F-09FE422E6C2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55" creationId="{74C0E38C-8C81-4F69-B2AF-AD53E6E6D97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56" creationId="{85585060-B696-4403-8C88-50A6053DBD0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57" creationId="{9236DFEA-42B0-4A18-8DB8-43023CBA1AAF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60" creationId="{EB9F504E-52DF-4A05-AB88-BDF5876CA8B9}"/>
          </ac:inkMkLst>
        </pc:inkChg>
        <pc:inkChg chg="del">
          <ac:chgData name="Sherif Khattab" userId="c83b1e15-36f3-4f46-aceb-05aac24c545e" providerId="ADAL" clId="{40561216-C3B6-4E03-B696-C2E8E46E1565}" dt="2021-03-02T14:54:23.518" v="191" actId="478"/>
          <ac:inkMkLst>
            <pc:docMk/>
            <pc:sldMk cId="3036780415" sldId="564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4:39.168" v="203"/>
          <ac:inkMkLst>
            <pc:docMk/>
            <pc:sldMk cId="3036780415" sldId="564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4:39.122" v="195"/>
          <ac:inkMkLst>
            <pc:docMk/>
            <pc:sldMk cId="3036780415" sldId="564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4:39.173" v="204"/>
          <ac:inkMkLst>
            <pc:docMk/>
            <pc:sldMk cId="3036780415" sldId="564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4:39.164" v="202"/>
          <ac:inkMkLst>
            <pc:docMk/>
            <pc:sldMk cId="3036780415" sldId="564"/>
            <ac:inkMk id="23666" creationId="{056077FF-F297-49EF-B3D4-BBE7B44D0D1F}"/>
          </ac:inkMkLst>
        </pc:inkChg>
        <pc:inkChg chg="del">
          <ac:chgData name="Sherif Khattab" userId="c83b1e15-36f3-4f46-aceb-05aac24c545e" providerId="ADAL" clId="{40561216-C3B6-4E03-B696-C2E8E46E1565}" dt="2021-03-02T14:54:39.105" v="193"/>
          <ac:inkMkLst>
            <pc:docMk/>
            <pc:sldMk cId="3036780415" sldId="564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4:39.115" v="194"/>
          <ac:inkMkLst>
            <pc:docMk/>
            <pc:sldMk cId="3036780415" sldId="564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4:39.152" v="200"/>
          <ac:inkMkLst>
            <pc:docMk/>
            <pc:sldMk cId="3036780415" sldId="564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4:39.139" v="198"/>
          <ac:inkMkLst>
            <pc:docMk/>
            <pc:sldMk cId="3036780415" sldId="564"/>
            <ac:inkMk id="23671" creationId="{22A791CB-A7E4-4BA6-AF2C-BA61BDCB17CE}"/>
          </ac:inkMkLst>
        </pc:inkChg>
      </pc:sldChg>
      <pc:sldChg chg="delSp add mod modAnim">
        <pc:chgData name="Sherif Khattab" userId="c83b1e15-36f3-4f46-aceb-05aac24c545e" providerId="ADAL" clId="{40561216-C3B6-4E03-B696-C2E8E46E1565}" dt="2021-03-02T14:59:08.379" v="655"/>
        <pc:sldMkLst>
          <pc:docMk/>
          <pc:sldMk cId="868814156" sldId="565"/>
        </pc:sldMkLst>
        <pc:inkChg chg="del">
          <ac:chgData name="Sherif Khattab" userId="c83b1e15-36f3-4f46-aceb-05aac24c545e" providerId="ADAL" clId="{40561216-C3B6-4E03-B696-C2E8E46E1565}" dt="2021-03-02T14:54:03.964" v="187" actId="478"/>
          <ac:inkMkLst>
            <pc:docMk/>
            <pc:sldMk cId="868814156" sldId="565"/>
            <ac:inkMk id="23663" creationId="{1A305F40-A5CC-4159-81BE-FDAA1BBA2F6E}"/>
          </ac:inkMkLst>
        </pc:inkChg>
        <pc:inkChg chg="del">
          <ac:chgData name="Sherif Khattab" userId="c83b1e15-36f3-4f46-aceb-05aac24c545e" providerId="ADAL" clId="{40561216-C3B6-4E03-B696-C2E8E46E1565}" dt="2021-03-02T14:53:49.756" v="184" actId="478"/>
          <ac:inkMkLst>
            <pc:docMk/>
            <pc:sldMk cId="868814156" sldId="565"/>
            <ac:inkMk id="23664" creationId="{1ADA5D77-6340-4E01-B50B-6A36D3D89303}"/>
          </ac:inkMkLst>
        </pc:inkChg>
        <pc:inkChg chg="del">
          <ac:chgData name="Sherif Khattab" userId="c83b1e15-36f3-4f46-aceb-05aac24c545e" providerId="ADAL" clId="{40561216-C3B6-4E03-B696-C2E8E46E1565}" dt="2021-03-02T14:54:06.415" v="188" actId="478"/>
          <ac:inkMkLst>
            <pc:docMk/>
            <pc:sldMk cId="868814156" sldId="565"/>
            <ac:inkMk id="23665" creationId="{12E5FF45-7656-41A0-B8DD-C442FEAF547C}"/>
          </ac:inkMkLst>
        </pc:inkChg>
        <pc:inkChg chg="del">
          <ac:chgData name="Sherif Khattab" userId="c83b1e15-36f3-4f46-aceb-05aac24c545e" providerId="ADAL" clId="{40561216-C3B6-4E03-B696-C2E8E46E1565}" dt="2021-03-02T14:53:54.037" v="186" actId="478"/>
          <ac:inkMkLst>
            <pc:docMk/>
            <pc:sldMk cId="868814156" sldId="565"/>
            <ac:inkMk id="23666" creationId="{056077FF-F297-49EF-B3D4-BBE7B44D0D1F}"/>
          </ac:inkMkLst>
        </pc:inkChg>
        <pc:inkChg chg="del">
          <ac:chgData name="Sherif Khattab" userId="c83b1e15-36f3-4f46-aceb-05aac24c545e" providerId="ADAL" clId="{40561216-C3B6-4E03-B696-C2E8E46E1565}" dt="2021-03-02T14:53:51.986" v="185" actId="478"/>
          <ac:inkMkLst>
            <pc:docMk/>
            <pc:sldMk cId="868814156" sldId="565"/>
            <ac:inkMk id="23667" creationId="{E1A2A440-2E68-4E40-8F14-0F85D39BBDB7}"/>
          </ac:inkMkLst>
        </pc:inkChg>
        <pc:inkChg chg="del">
          <ac:chgData name="Sherif Khattab" userId="c83b1e15-36f3-4f46-aceb-05aac24c545e" providerId="ADAL" clId="{40561216-C3B6-4E03-B696-C2E8E46E1565}" dt="2021-03-02T14:54:08.326" v="189" actId="478"/>
          <ac:inkMkLst>
            <pc:docMk/>
            <pc:sldMk cId="868814156" sldId="565"/>
            <ac:inkMk id="23668" creationId="{B5D7EBA2-DD1F-48CC-90CE-7F21C1DC3392}"/>
          </ac:inkMkLst>
        </pc:inkChg>
        <pc:inkChg chg="del">
          <ac:chgData name="Sherif Khattab" userId="c83b1e15-36f3-4f46-aceb-05aac24c545e" providerId="ADAL" clId="{40561216-C3B6-4E03-B696-C2E8E46E1565}" dt="2021-03-02T14:53:47.733" v="183" actId="478"/>
          <ac:inkMkLst>
            <pc:docMk/>
            <pc:sldMk cId="868814156" sldId="565"/>
            <ac:inkMk id="23670" creationId="{D088E3AE-C158-4537-8CB3-EA808598AAFA}"/>
          </ac:inkMkLst>
        </pc:inkChg>
        <pc:inkChg chg="del">
          <ac:chgData name="Sherif Khattab" userId="c83b1e15-36f3-4f46-aceb-05aac24c545e" providerId="ADAL" clId="{40561216-C3B6-4E03-B696-C2E8E46E1565}" dt="2021-03-02T14:54:10.234" v="190" actId="478"/>
          <ac:inkMkLst>
            <pc:docMk/>
            <pc:sldMk cId="868814156" sldId="565"/>
            <ac:inkMk id="23671" creationId="{22A791CB-A7E4-4BA6-AF2C-BA61BDCB17CE}"/>
          </ac:inkMkLst>
        </pc:inkChg>
      </pc:sldChg>
      <pc:sldChg chg="add modAnim">
        <pc:chgData name="Sherif Khattab" userId="c83b1e15-36f3-4f46-aceb-05aac24c545e" providerId="ADAL" clId="{40561216-C3B6-4E03-B696-C2E8E46E1565}" dt="2021-03-02T14:59:10.917" v="656"/>
        <pc:sldMkLst>
          <pc:docMk/>
          <pc:sldMk cId="1099529074" sldId="566"/>
        </pc:sldMkLst>
      </pc:sldChg>
      <pc:sldChg chg="delSp modSp add modAnim">
        <pc:chgData name="Sherif Khattab" userId="c83b1e15-36f3-4f46-aceb-05aac24c545e" providerId="ADAL" clId="{40561216-C3B6-4E03-B696-C2E8E46E1565}" dt="2021-03-02T14:58:47.356" v="647"/>
        <pc:sldMkLst>
          <pc:docMk/>
          <pc:sldMk cId="1747732605" sldId="567"/>
        </pc:sldMkLst>
        <pc:grpChg chg="mod">
          <ac:chgData name="Sherif Khattab" userId="c83b1e15-36f3-4f46-aceb-05aac24c545e" providerId="ADAL" clId="{40561216-C3B6-4E03-B696-C2E8E46E1565}" dt="2021-03-02T14:56:55.505" v="579"/>
          <ac:grpSpMkLst>
            <pc:docMk/>
            <pc:sldMk cId="1747732605" sldId="567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81" creationId="{C8D3D5B6-B190-475B-BF38-91CC60C733FE}"/>
          </ac:inkMkLst>
        </pc:inkChg>
        <pc:inkChg chg="del mod">
          <ac:chgData name="Sherif Khattab" userId="c83b1e15-36f3-4f46-aceb-05aac24c545e" providerId="ADAL" clId="{40561216-C3B6-4E03-B696-C2E8E46E1565}" dt="2021-03-02T14:56:55.468" v="573"/>
          <ac:inkMkLst>
            <pc:docMk/>
            <pc:sldMk cId="1747732605" sldId="567"/>
            <ac:inkMk id="23583" creationId="{EC8BF6A4-0F25-47DF-8764-D97275EAA475}"/>
          </ac:inkMkLst>
        </pc:inkChg>
        <pc:inkChg chg="del mod">
          <ac:chgData name="Sherif Khattab" userId="c83b1e15-36f3-4f46-aceb-05aac24c545e" providerId="ADAL" clId="{40561216-C3B6-4E03-B696-C2E8E46E1565}" dt="2021-03-02T14:56:55.499" v="578"/>
          <ac:inkMkLst>
            <pc:docMk/>
            <pc:sldMk cId="1747732605" sldId="567"/>
            <ac:inkMk id="23584" creationId="{57D69971-0B46-4623-8A6B-3B3C85BCFF69}"/>
          </ac:inkMkLst>
        </pc:inkChg>
        <pc:inkChg chg="del mod">
          <ac:chgData name="Sherif Khattab" userId="c83b1e15-36f3-4f46-aceb-05aac24c545e" providerId="ADAL" clId="{40561216-C3B6-4E03-B696-C2E8E46E1565}" dt="2021-03-02T14:56:55.486" v="576"/>
          <ac:inkMkLst>
            <pc:docMk/>
            <pc:sldMk cId="1747732605" sldId="567"/>
            <ac:inkMk id="23585" creationId="{F8FC187E-9EB1-4A50-98B4-087073282546}"/>
          </ac:inkMkLst>
        </pc:inkChg>
        <pc:inkChg chg="del mod">
          <ac:chgData name="Sherif Khattab" userId="c83b1e15-36f3-4f46-aceb-05aac24c545e" providerId="ADAL" clId="{40561216-C3B6-4E03-B696-C2E8E46E1565}" dt="2021-03-02T14:56:55.480" v="575"/>
          <ac:inkMkLst>
            <pc:docMk/>
            <pc:sldMk cId="1747732605" sldId="567"/>
            <ac:inkMk id="23586" creationId="{1AFE1D24-554E-45CD-A400-2E8FC12D5A0D}"/>
          </ac:inkMkLst>
        </pc:inkChg>
        <pc:inkChg chg="del mod">
          <ac:chgData name="Sherif Khattab" userId="c83b1e15-36f3-4f46-aceb-05aac24c545e" providerId="ADAL" clId="{40561216-C3B6-4E03-B696-C2E8E46E1565}" dt="2021-03-02T14:56:55.474" v="574"/>
          <ac:inkMkLst>
            <pc:docMk/>
            <pc:sldMk cId="1747732605" sldId="567"/>
            <ac:inkMk id="23587" creationId="{FE9728E1-CAAA-43DC-B604-C9D45BF1646D}"/>
          </ac:inkMkLst>
        </pc:inkChg>
        <pc:inkChg chg="del mod">
          <ac:chgData name="Sherif Khattab" userId="c83b1e15-36f3-4f46-aceb-05aac24c545e" providerId="ADAL" clId="{40561216-C3B6-4E03-B696-C2E8E46E1565}" dt="2021-03-02T14:56:55.493" v="577"/>
          <ac:inkMkLst>
            <pc:docMk/>
            <pc:sldMk cId="1747732605" sldId="567"/>
            <ac:inkMk id="23589" creationId="{0A0BC15D-6427-44BD-B8C5-2F74D103D233}"/>
          </ac:inkMkLst>
        </pc:inkChg>
        <pc:inkChg chg="del">
          <ac:chgData name="Sherif Khattab" userId="c83b1e15-36f3-4f46-aceb-05aac24c545e" providerId="ADAL" clId="{40561216-C3B6-4E03-B696-C2E8E46E1565}" dt="2021-03-02T14:56:55.457" v="572"/>
          <ac:inkMkLst>
            <pc:docMk/>
            <pc:sldMk cId="1747732605" sldId="567"/>
            <ac:inkMk id="23590" creationId="{761307AF-16E1-4780-B3AC-E42AB02AF571}"/>
          </ac:inkMkLst>
        </pc:inkChg>
        <pc:inkChg chg="del 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660" creationId="{EB9F504E-52DF-4A05-AB88-BDF5876CA8B9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9:48.859" v="665"/>
        <pc:sldMkLst>
          <pc:docMk/>
          <pc:sldMk cId="388662114" sldId="568"/>
        </pc:sldMkLst>
        <pc:grpChg chg="mod">
          <ac:chgData name="Sherif Khattab" userId="c83b1e15-36f3-4f46-aceb-05aac24c545e" providerId="ADAL" clId="{40561216-C3B6-4E03-B696-C2E8E46E1565}" dt="2021-03-02T14:59:48.859" v="665"/>
          <ac:grpSpMkLst>
            <pc:docMk/>
            <pc:sldMk cId="388662114" sldId="568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5" creationId="{7EA1AC65-0991-4EAD-9289-5B6967D4C6A4}"/>
          </ac:inkMkLst>
        </pc:inkChg>
        <pc:inkChg chg="del 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7" creationId="{B964468F-11D4-4449-BD5D-D276B04321BD}"/>
          </ac:inkMkLst>
        </pc:inkChg>
        <pc:inkChg chg="del mod">
          <ac:chgData name="Sherif Khattab" userId="c83b1e15-36f3-4f46-aceb-05aac24c545e" providerId="ADAL" clId="{40561216-C3B6-4E03-B696-C2E8E46E1565}" dt="2021-03-02T14:59:48.846" v="662"/>
          <ac:inkMkLst>
            <pc:docMk/>
            <pc:sldMk cId="388662114" sldId="568"/>
            <ac:inkMk id="23568" creationId="{B0D8423F-0857-4468-8FB1-850C348CC062}"/>
          </ac:inkMkLst>
        </pc:inkChg>
        <pc:inkChg chg="del mod">
          <ac:chgData name="Sherif Khattab" userId="c83b1e15-36f3-4f46-aceb-05aac24c545e" providerId="ADAL" clId="{40561216-C3B6-4E03-B696-C2E8E46E1565}" dt="2021-03-02T14:59:48.837" v="660"/>
          <ac:inkMkLst>
            <pc:docMk/>
            <pc:sldMk cId="388662114" sldId="568"/>
            <ac:inkMk id="23569" creationId="{E089F2E3-45EA-486B-A260-E766EB2A0258}"/>
          </ac:inkMkLst>
        </pc:inkChg>
        <pc:inkChg chg="del mod">
          <ac:chgData name="Sherif Khattab" userId="c83b1e15-36f3-4f46-aceb-05aac24c545e" providerId="ADAL" clId="{40561216-C3B6-4E03-B696-C2E8E46E1565}" dt="2021-03-02T14:59:48.835" v="659"/>
          <ac:inkMkLst>
            <pc:docMk/>
            <pc:sldMk cId="388662114" sldId="568"/>
            <ac:inkMk id="23570" creationId="{C315644A-BBCC-4823-9005-14F1A7FDE1C2}"/>
          </ac:inkMkLst>
        </pc:inkChg>
        <pc:inkChg chg="del mod">
          <ac:chgData name="Sherif Khattab" userId="c83b1e15-36f3-4f46-aceb-05aac24c545e" providerId="ADAL" clId="{40561216-C3B6-4E03-B696-C2E8E46E1565}" dt="2021-03-02T14:59:48.840" v="661"/>
          <ac:inkMkLst>
            <pc:docMk/>
            <pc:sldMk cId="388662114" sldId="568"/>
            <ac:inkMk id="23571" creationId="{4A65A549-A8AD-4542-8C89-6269FF5866D1}"/>
          </ac:inkMkLst>
        </pc:inkChg>
        <pc:inkChg chg="del mod">
          <ac:chgData name="Sherif Khattab" userId="c83b1e15-36f3-4f46-aceb-05aac24c545e" providerId="ADAL" clId="{40561216-C3B6-4E03-B696-C2E8E46E1565}" dt="2021-03-02T14:59:48.855" v="664"/>
          <ac:inkMkLst>
            <pc:docMk/>
            <pc:sldMk cId="388662114" sldId="568"/>
            <ac:inkMk id="23572" creationId="{B9C4A1FB-67E2-4BED-9908-CDD670C3D085}"/>
          </ac:inkMkLst>
        </pc:inkChg>
        <pc:inkChg chg="del mod">
          <ac:chgData name="Sherif Khattab" userId="c83b1e15-36f3-4f46-aceb-05aac24c545e" providerId="ADAL" clId="{40561216-C3B6-4E03-B696-C2E8E46E1565}" dt="2021-03-02T14:59:48.822" v="658"/>
          <ac:inkMkLst>
            <pc:docMk/>
            <pc:sldMk cId="388662114" sldId="568"/>
            <ac:inkMk id="23574" creationId="{5080E0A9-56D7-4D4F-A195-E284339CA129}"/>
          </ac:inkMkLst>
        </pc:inkChg>
        <pc:inkChg chg="del mod">
          <ac:chgData name="Sherif Khattab" userId="c83b1e15-36f3-4f46-aceb-05aac24c545e" providerId="ADAL" clId="{40561216-C3B6-4E03-B696-C2E8E46E1565}" dt="2021-03-02T14:57:01.059" v="584"/>
          <ac:inkMkLst>
            <pc:docMk/>
            <pc:sldMk cId="388662114" sldId="568"/>
            <ac:inkMk id="23576" creationId="{D0BE1369-00A5-44C7-8452-53D1B39882EE}"/>
          </ac:inkMkLst>
        </pc:inkChg>
        <pc:inkChg chg="del mod">
          <ac:chgData name="Sherif Khattab" userId="c83b1e15-36f3-4f46-aceb-05aac24c545e" providerId="ADAL" clId="{40561216-C3B6-4E03-B696-C2E8E46E1565}" dt="2021-03-02T14:57:01.057" v="583"/>
          <ac:inkMkLst>
            <pc:docMk/>
            <pc:sldMk cId="388662114" sldId="568"/>
            <ac:inkMk id="23577" creationId="{43BAB690-6EB8-4D2F-9260-3E735FEB4B2D}"/>
          </ac:inkMkLst>
        </pc:inkChg>
        <pc:inkChg chg="del mod">
          <ac:chgData name="Sherif Khattab" userId="c83b1e15-36f3-4f46-aceb-05aac24c545e" providerId="ADAL" clId="{40561216-C3B6-4E03-B696-C2E8E46E1565}" dt="2021-03-02T14:57:01.056" v="582"/>
          <ac:inkMkLst>
            <pc:docMk/>
            <pc:sldMk cId="388662114" sldId="568"/>
            <ac:inkMk id="23578" creationId="{83315C3A-A95B-42AC-9D6D-979EB8D173B6}"/>
          </ac:inkMkLst>
        </pc:inkChg>
        <pc:inkChg chg="del mod">
          <ac:chgData name="Sherif Khattab" userId="c83b1e15-36f3-4f46-aceb-05aac24c545e" providerId="ADAL" clId="{40561216-C3B6-4E03-B696-C2E8E46E1565}" dt="2021-03-02T14:57:01.060" v="585"/>
          <ac:inkMkLst>
            <pc:docMk/>
            <pc:sldMk cId="388662114" sldId="568"/>
            <ac:inkMk id="23579" creationId="{E04171F8-E595-4689-B13C-72E0E4EF4978}"/>
          </ac:inkMkLst>
        </pc:inkChg>
        <pc:inkChg chg="del mod">
          <ac:chgData name="Sherif Khattab" userId="c83b1e15-36f3-4f46-aceb-05aac24c545e" providerId="ADAL" clId="{40561216-C3B6-4E03-B696-C2E8E46E1565}" dt="2021-03-02T14:57:01.061" v="586"/>
          <ac:inkMkLst>
            <pc:docMk/>
            <pc:sldMk cId="388662114" sldId="568"/>
            <ac:inkMk id="23580" creationId="{E8FD612D-4AE1-407E-90A1-CE8B0F7F65A7}"/>
          </ac:inkMkLst>
        </pc:inkChg>
        <pc:inkChg chg="del">
          <ac:chgData name="Sherif Khattab" userId="c83b1e15-36f3-4f46-aceb-05aac24c545e" providerId="ADAL" clId="{40561216-C3B6-4E03-B696-C2E8E46E1565}" dt="2021-03-02T14:57:01.053" v="581"/>
          <ac:inkMkLst>
            <pc:docMk/>
            <pc:sldMk cId="388662114" sldId="568"/>
            <ac:inkMk id="23581" creationId="{C8D3D5B6-B190-475B-BF38-91CC60C733FE}"/>
          </ac:inkMkLst>
        </pc:inkChg>
        <pc:inkChg chg="del mod">
          <ac:chgData name="Sherif Khattab" userId="c83b1e15-36f3-4f46-aceb-05aac24c545e" providerId="ADAL" clId="{40561216-C3B6-4E03-B696-C2E8E46E1565}" dt="2021-03-02T14:59:48.851" v="663"/>
          <ac:inkMkLst>
            <pc:docMk/>
            <pc:sldMk cId="388662114" sldId="568"/>
            <ac:inkMk id="23660" creationId="{EB9F504E-52DF-4A05-AB88-BDF5876CA8B9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8:41.947" v="645"/>
        <pc:sldMkLst>
          <pc:docMk/>
          <pc:sldMk cId="3390924536" sldId="569"/>
        </pc:sldMkLst>
        <pc:grpChg chg="mod">
          <ac:chgData name="Sherif Khattab" userId="c83b1e15-36f3-4f46-aceb-05aac24c545e" providerId="ADAL" clId="{40561216-C3B6-4E03-B696-C2E8E46E1565}" dt="2021-03-02T14:57:21.636" v="604"/>
          <ac:grpSpMkLst>
            <pc:docMk/>
            <pc:sldMk cId="3390924536" sldId="569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23556" creationId="{B63716A9-A45C-49C7-8CC0-3310F6B827F6}"/>
          </ac:inkMkLst>
        </pc:inkChg>
        <pc:inkChg chg="del mod">
          <ac:chgData name="Sherif Khattab" userId="c83b1e15-36f3-4f46-aceb-05aac24c545e" providerId="ADAL" clId="{40561216-C3B6-4E03-B696-C2E8E46E1565}" dt="2021-03-02T14:57:21.631" v="600"/>
          <ac:inkMkLst>
            <pc:docMk/>
            <pc:sldMk cId="3390924536" sldId="569"/>
            <ac:inkMk id="23558" creationId="{12438C2F-B2BE-423F-8FB0-A8B24276FAA9}"/>
          </ac:inkMkLst>
        </pc:inkChg>
        <pc:inkChg chg="del mod">
          <ac:chgData name="Sherif Khattab" userId="c83b1e15-36f3-4f46-aceb-05aac24c545e" providerId="ADAL" clId="{40561216-C3B6-4E03-B696-C2E8E46E1565}" dt="2021-03-02T14:57:21.635" v="603"/>
          <ac:inkMkLst>
            <pc:docMk/>
            <pc:sldMk cId="3390924536" sldId="569"/>
            <ac:inkMk id="23559" creationId="{63236EA0-8781-4E1D-ACC7-D2AB2BA2975A}"/>
          </ac:inkMkLst>
        </pc:inkChg>
        <pc:inkChg chg="del mod">
          <ac:chgData name="Sherif Khattab" userId="c83b1e15-36f3-4f46-aceb-05aac24c545e" providerId="ADAL" clId="{40561216-C3B6-4E03-B696-C2E8E46E1565}" dt="2021-03-02T14:57:21.621" v="598"/>
          <ac:inkMkLst>
            <pc:docMk/>
            <pc:sldMk cId="3390924536" sldId="569"/>
            <ac:inkMk id="23560" creationId="{8296C127-E688-4138-8B46-A545AA74759F}"/>
          </ac:inkMkLst>
        </pc:inkChg>
        <pc:inkChg chg="del mod">
          <ac:chgData name="Sherif Khattab" userId="c83b1e15-36f3-4f46-aceb-05aac24c545e" providerId="ADAL" clId="{40561216-C3B6-4E03-B696-C2E8E46E1565}" dt="2021-03-02T14:57:21.629" v="599"/>
          <ac:inkMkLst>
            <pc:docMk/>
            <pc:sldMk cId="3390924536" sldId="569"/>
            <ac:inkMk id="23561" creationId="{27B15F83-7325-42D6-B559-2D057C3A0C3F}"/>
          </ac:inkMkLst>
        </pc:inkChg>
        <pc:inkChg chg="del mod">
          <ac:chgData name="Sherif Khattab" userId="c83b1e15-36f3-4f46-aceb-05aac24c545e" providerId="ADAL" clId="{40561216-C3B6-4E03-B696-C2E8E46E1565}" dt="2021-03-02T14:57:21.632" v="601"/>
          <ac:inkMkLst>
            <pc:docMk/>
            <pc:sldMk cId="3390924536" sldId="569"/>
            <ac:inkMk id="23562" creationId="{41609FE5-F416-4C74-A5D0-5EFA0CF8EF70}"/>
          </ac:inkMkLst>
        </pc:inkChg>
        <pc:inkChg chg="del mod">
          <ac:chgData name="Sherif Khattab" userId="c83b1e15-36f3-4f46-aceb-05aac24c545e" providerId="ADAL" clId="{40561216-C3B6-4E03-B696-C2E8E46E1565}" dt="2021-03-02T14:57:21.633" v="602"/>
          <ac:inkMkLst>
            <pc:docMk/>
            <pc:sldMk cId="3390924536" sldId="569"/>
            <ac:inkMk id="23564" creationId="{0479C8AE-E53D-4F3D-9A1F-0B3B4EF8E437}"/>
          </ac:inkMkLst>
        </pc:inkChg>
        <pc:inkChg chg="del 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23565" creationId="{7EA1AC65-0991-4EAD-9289-5B6967D4C6A4}"/>
          </ac:inkMkLst>
        </pc:inkChg>
        <pc:inkChg chg="del mod">
          <ac:chgData name="Sherif Khattab" userId="c83b1e15-36f3-4f46-aceb-05aac24c545e" providerId="ADAL" clId="{40561216-C3B6-4E03-B696-C2E8E46E1565}" dt="2021-03-02T14:57:09.225" v="595"/>
          <ac:inkMkLst>
            <pc:docMk/>
            <pc:sldMk cId="3390924536" sldId="569"/>
            <ac:inkMk id="23567" creationId="{B964468F-11D4-4449-BD5D-D276B04321BD}"/>
          </ac:inkMkLst>
        </pc:inkChg>
        <pc:inkChg chg="del mod">
          <ac:chgData name="Sherif Khattab" userId="c83b1e15-36f3-4f46-aceb-05aac24c545e" providerId="ADAL" clId="{40561216-C3B6-4E03-B696-C2E8E46E1565}" dt="2021-03-02T14:57:09.203" v="591"/>
          <ac:inkMkLst>
            <pc:docMk/>
            <pc:sldMk cId="3390924536" sldId="569"/>
            <ac:inkMk id="23568" creationId="{B0D8423F-0857-4468-8FB1-850C348CC062}"/>
          </ac:inkMkLst>
        </pc:inkChg>
        <pc:inkChg chg="del mod">
          <ac:chgData name="Sherif Khattab" userId="c83b1e15-36f3-4f46-aceb-05aac24c545e" providerId="ADAL" clId="{40561216-C3B6-4E03-B696-C2E8E46E1565}" dt="2021-03-02T14:57:09.218" v="594"/>
          <ac:inkMkLst>
            <pc:docMk/>
            <pc:sldMk cId="3390924536" sldId="569"/>
            <ac:inkMk id="23569" creationId="{E089F2E3-45EA-486B-A260-E766EB2A0258}"/>
          </ac:inkMkLst>
        </pc:inkChg>
        <pc:inkChg chg="del mod">
          <ac:chgData name="Sherif Khattab" userId="c83b1e15-36f3-4f46-aceb-05aac24c545e" providerId="ADAL" clId="{40561216-C3B6-4E03-B696-C2E8E46E1565}" dt="2021-03-02T14:57:09.213" v="593"/>
          <ac:inkMkLst>
            <pc:docMk/>
            <pc:sldMk cId="3390924536" sldId="569"/>
            <ac:inkMk id="23570" creationId="{C315644A-BBCC-4823-9005-14F1A7FDE1C2}"/>
          </ac:inkMkLst>
        </pc:inkChg>
        <pc:inkChg chg="del mod">
          <ac:chgData name="Sherif Khattab" userId="c83b1e15-36f3-4f46-aceb-05aac24c545e" providerId="ADAL" clId="{40561216-C3B6-4E03-B696-C2E8E46E1565}" dt="2021-03-02T14:57:09.198" v="590"/>
          <ac:inkMkLst>
            <pc:docMk/>
            <pc:sldMk cId="3390924536" sldId="569"/>
            <ac:inkMk id="23571" creationId="{4A65A549-A8AD-4542-8C89-6269FF5866D1}"/>
          </ac:inkMkLst>
        </pc:inkChg>
        <pc:inkChg chg="del mod">
          <ac:chgData name="Sherif Khattab" userId="c83b1e15-36f3-4f46-aceb-05aac24c545e" providerId="ADAL" clId="{40561216-C3B6-4E03-B696-C2E8E46E1565}" dt="2021-03-02T14:57:09.193" v="589"/>
          <ac:inkMkLst>
            <pc:docMk/>
            <pc:sldMk cId="3390924536" sldId="569"/>
            <ac:inkMk id="23572" creationId="{B9C4A1FB-67E2-4BED-9908-CDD670C3D085}"/>
          </ac:inkMkLst>
        </pc:inkChg>
        <pc:inkChg chg="del">
          <ac:chgData name="Sherif Khattab" userId="c83b1e15-36f3-4f46-aceb-05aac24c545e" providerId="ADAL" clId="{40561216-C3B6-4E03-B696-C2E8E46E1565}" dt="2021-03-02T14:57:09.186" v="588"/>
          <ac:inkMkLst>
            <pc:docMk/>
            <pc:sldMk cId="3390924536" sldId="569"/>
            <ac:inkMk id="23574" creationId="{5080E0A9-56D7-4D4F-A195-E284339CA129}"/>
          </ac:inkMkLst>
        </pc:inkChg>
        <pc:inkChg chg="del mod">
          <ac:chgData name="Sherif Khattab" userId="c83b1e15-36f3-4f46-aceb-05aac24c545e" providerId="ADAL" clId="{40561216-C3B6-4E03-B696-C2E8E46E1565}" dt="2021-03-02T14:57:09.209" v="592"/>
          <ac:inkMkLst>
            <pc:docMk/>
            <pc:sldMk cId="3390924536" sldId="569"/>
            <ac:inkMk id="23660" creationId="{EB9F504E-52DF-4A05-AB88-BDF5876CA8B9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7:56.892" v="639"/>
        <pc:sldMkLst>
          <pc:docMk/>
          <pc:sldMk cId="1377651607" sldId="570"/>
        </pc:sldMkLst>
        <pc:grpChg chg="del mod">
          <ac:chgData name="Sherif Khattab" userId="c83b1e15-36f3-4f46-aceb-05aac24c545e" providerId="ADAL" clId="{40561216-C3B6-4E03-B696-C2E8E46E1565}" dt="2021-03-02T14:57:56.892" v="638"/>
          <ac:grpSpMkLst>
            <pc:docMk/>
            <pc:sldMk cId="1377651607" sldId="570"/>
            <ac:grpSpMk id="23672" creationId="{D3B42BF9-8198-43FC-B7E5-062D26193C4A}"/>
          </ac:grpSpMkLst>
        </pc:grpChg>
        <pc:inkChg chg="del mod">
          <ac:chgData name="Sherif Khattab" userId="c83b1e15-36f3-4f46-aceb-05aac24c545e" providerId="ADAL" clId="{40561216-C3B6-4E03-B696-C2E8E46E1565}" dt="2021-03-02T14:57:56.892" v="638"/>
          <ac:inkMkLst>
            <pc:docMk/>
            <pc:sldMk cId="1377651607" sldId="570"/>
            <ac:inkMk id="3" creationId="{B0FBBC0D-35B9-448B-9D52-F9702601D9E2}"/>
          </ac:inkMkLst>
        </pc:inkChg>
        <pc:inkChg chg="del mod">
          <ac:chgData name="Sherif Khattab" userId="c83b1e15-36f3-4f46-aceb-05aac24c545e" providerId="ADAL" clId="{40561216-C3B6-4E03-B696-C2E8E46E1565}" dt="2021-03-02T14:57:56.888" v="636"/>
          <ac:inkMkLst>
            <pc:docMk/>
            <pc:sldMk cId="1377651607" sldId="570"/>
            <ac:inkMk id="5" creationId="{1334F479-0557-4560-B3CA-54D487BC1692}"/>
          </ac:inkMkLst>
        </pc:inkChg>
        <pc:inkChg chg="del mod">
          <ac:chgData name="Sherif Khattab" userId="c83b1e15-36f3-4f46-aceb-05aac24c545e" providerId="ADAL" clId="{40561216-C3B6-4E03-B696-C2E8E46E1565}" dt="2021-03-02T14:57:56.892" v="639"/>
          <ac:inkMkLst>
            <pc:docMk/>
            <pc:sldMk cId="1377651607" sldId="570"/>
            <ac:inkMk id="6" creationId="{C77C32EE-2731-421E-9672-5A63D6E9F538}"/>
          </ac:inkMkLst>
        </pc:inkChg>
        <pc:inkChg chg="del mod">
          <ac:chgData name="Sherif Khattab" userId="c83b1e15-36f3-4f46-aceb-05aac24c545e" providerId="ADAL" clId="{40561216-C3B6-4E03-B696-C2E8E46E1565}" dt="2021-03-02T14:57:56.887" v="635"/>
          <ac:inkMkLst>
            <pc:docMk/>
            <pc:sldMk cId="1377651607" sldId="570"/>
            <ac:inkMk id="34" creationId="{76F4BB3E-F0E4-42AA-ACB1-D0A6A3746F24}"/>
          </ac:inkMkLst>
        </pc:inkChg>
        <pc:inkChg chg="del mod">
          <ac:chgData name="Sherif Khattab" userId="c83b1e15-36f3-4f46-aceb-05aac24c545e" providerId="ADAL" clId="{40561216-C3B6-4E03-B696-C2E8E46E1565}" dt="2021-03-02T14:57:56.886" v="634"/>
          <ac:inkMkLst>
            <pc:docMk/>
            <pc:sldMk cId="1377651607" sldId="570"/>
            <ac:inkMk id="35" creationId="{BB1041F6-9E9F-4186-AC93-4372635DAB2B}"/>
          </ac:inkMkLst>
        </pc:inkChg>
        <pc:inkChg chg="del mod">
          <ac:chgData name="Sherif Khattab" userId="c83b1e15-36f3-4f46-aceb-05aac24c545e" providerId="ADAL" clId="{40561216-C3B6-4E03-B696-C2E8E46E1565}" dt="2021-03-02T14:57:56.888" v="637"/>
          <ac:inkMkLst>
            <pc:docMk/>
            <pc:sldMk cId="1377651607" sldId="570"/>
            <ac:inkMk id="36" creationId="{FBD4DC2C-2A69-4F9C-9FD0-0A2D83A17035}"/>
          </ac:inkMkLst>
        </pc:inkChg>
        <pc:inkChg chg="del mod">
          <ac:chgData name="Sherif Khattab" userId="c83b1e15-36f3-4f46-aceb-05aac24c545e" providerId="ADAL" clId="{40561216-C3B6-4E03-B696-C2E8E46E1565}" dt="2021-03-02T14:57:48.383" v="632"/>
          <ac:inkMkLst>
            <pc:docMk/>
            <pc:sldMk cId="1377651607" sldId="570"/>
            <ac:inkMk id="38" creationId="{08DD68F7-523C-4437-9949-BFD6B8B320B7}"/>
          </ac:inkMkLst>
        </pc:inkChg>
        <pc:inkChg chg="del mod">
          <ac:chgData name="Sherif Khattab" userId="c83b1e15-36f3-4f46-aceb-05aac24c545e" providerId="ADAL" clId="{40561216-C3B6-4E03-B696-C2E8E46E1565}" dt="2021-03-02T14:57:48.381" v="628"/>
          <ac:inkMkLst>
            <pc:docMk/>
            <pc:sldMk cId="1377651607" sldId="570"/>
            <ac:inkMk id="39" creationId="{6B907EBB-5700-4291-BB4C-D8877DB4FFCD}"/>
          </ac:inkMkLst>
        </pc:inkChg>
        <pc:inkChg chg="del mod">
          <ac:chgData name="Sherif Khattab" userId="c83b1e15-36f3-4f46-aceb-05aac24c545e" providerId="ADAL" clId="{40561216-C3B6-4E03-B696-C2E8E46E1565}" dt="2021-03-02T14:57:48.382" v="630"/>
          <ac:inkMkLst>
            <pc:docMk/>
            <pc:sldMk cId="1377651607" sldId="570"/>
            <ac:inkMk id="40" creationId="{D1405003-6795-43E1-B78F-70DFA34AAA56}"/>
          </ac:inkMkLst>
        </pc:inkChg>
        <pc:inkChg chg="del mod">
          <ac:chgData name="Sherif Khattab" userId="c83b1e15-36f3-4f46-aceb-05aac24c545e" providerId="ADAL" clId="{40561216-C3B6-4E03-B696-C2E8E46E1565}" dt="2021-03-02T14:57:48.383" v="631"/>
          <ac:inkMkLst>
            <pc:docMk/>
            <pc:sldMk cId="1377651607" sldId="570"/>
            <ac:inkMk id="41" creationId="{E5C63D8D-A5A2-4ECA-9233-25A9BB4111B0}"/>
          </ac:inkMkLst>
        </pc:inkChg>
        <pc:inkChg chg="del mod">
          <ac:chgData name="Sherif Khattab" userId="c83b1e15-36f3-4f46-aceb-05aac24c545e" providerId="ADAL" clId="{40561216-C3B6-4E03-B696-C2E8E46E1565}" dt="2021-03-02T14:57:48.382" v="629"/>
          <ac:inkMkLst>
            <pc:docMk/>
            <pc:sldMk cId="1377651607" sldId="570"/>
            <ac:inkMk id="42" creationId="{DA8E3D6B-1BC0-4231-B0D7-7B8A4360DECC}"/>
          </ac:inkMkLst>
        </pc:inkChg>
        <pc:inkChg chg="del mod">
          <ac:chgData name="Sherif Khattab" userId="c83b1e15-36f3-4f46-aceb-05aac24c545e" providerId="ADAL" clId="{40561216-C3B6-4E03-B696-C2E8E46E1565}" dt="2021-03-02T14:57:48.379" v="627"/>
          <ac:inkMkLst>
            <pc:docMk/>
            <pc:sldMk cId="1377651607" sldId="570"/>
            <ac:inkMk id="44" creationId="{19C19232-5340-48E5-9ED6-62DEBBCE1215}"/>
          </ac:inkMkLst>
        </pc:inkChg>
        <pc:inkChg chg="del mod">
          <ac:chgData name="Sherif Khattab" userId="c83b1e15-36f3-4f46-aceb-05aac24c545e" providerId="ADAL" clId="{40561216-C3B6-4E03-B696-C2E8E46E1565}" dt="2021-03-02T14:57:42.712" v="625"/>
          <ac:inkMkLst>
            <pc:docMk/>
            <pc:sldMk cId="1377651607" sldId="570"/>
            <ac:inkMk id="45" creationId="{D1B4E85F-AC34-40C2-82B7-32CDF26E2AA9}"/>
          </ac:inkMkLst>
        </pc:inkChg>
        <pc:inkChg chg="del mod">
          <ac:chgData name="Sherif Khattab" userId="c83b1e15-36f3-4f46-aceb-05aac24c545e" providerId="ADAL" clId="{40561216-C3B6-4E03-B696-C2E8E46E1565}" dt="2021-03-02T14:57:42.710" v="623"/>
          <ac:inkMkLst>
            <pc:docMk/>
            <pc:sldMk cId="1377651607" sldId="570"/>
            <ac:inkMk id="46" creationId="{E6BF4D18-EC16-4386-BB86-4E44BAF7C03B}"/>
          </ac:inkMkLst>
        </pc:inkChg>
        <pc:inkChg chg="del mod">
          <ac:chgData name="Sherif Khattab" userId="c83b1e15-36f3-4f46-aceb-05aac24c545e" providerId="ADAL" clId="{40561216-C3B6-4E03-B696-C2E8E46E1565}" dt="2021-03-02T14:57:42.708" v="622"/>
          <ac:inkMkLst>
            <pc:docMk/>
            <pc:sldMk cId="1377651607" sldId="570"/>
            <ac:inkMk id="47" creationId="{02569F11-2943-4F04-87BA-CA8732D937CB}"/>
          </ac:inkMkLst>
        </pc:inkChg>
        <pc:inkChg chg="del mod">
          <ac:chgData name="Sherif Khattab" userId="c83b1e15-36f3-4f46-aceb-05aac24c545e" providerId="ADAL" clId="{40561216-C3B6-4E03-B696-C2E8E46E1565}" dt="2021-03-02T14:57:42.705" v="619"/>
          <ac:inkMkLst>
            <pc:docMk/>
            <pc:sldMk cId="1377651607" sldId="570"/>
            <ac:inkMk id="48" creationId="{B58E1670-F3F7-4DFE-AF3D-056FDA785310}"/>
          </ac:inkMkLst>
        </pc:inkChg>
        <pc:inkChg chg="del mod">
          <ac:chgData name="Sherif Khattab" userId="c83b1e15-36f3-4f46-aceb-05aac24c545e" providerId="ADAL" clId="{40561216-C3B6-4E03-B696-C2E8E46E1565}" dt="2021-03-02T14:57:42.707" v="621"/>
          <ac:inkMkLst>
            <pc:docMk/>
            <pc:sldMk cId="1377651607" sldId="570"/>
            <ac:inkMk id="49" creationId="{19257841-2019-40BC-AD69-87A73EC0948B}"/>
          </ac:inkMkLst>
        </pc:inkChg>
        <pc:inkChg chg="del mod">
          <ac:chgData name="Sherif Khattab" userId="c83b1e15-36f3-4f46-aceb-05aac24c545e" providerId="ADAL" clId="{40561216-C3B6-4E03-B696-C2E8E46E1565}" dt="2021-03-02T14:57:42.707" v="620"/>
          <ac:inkMkLst>
            <pc:docMk/>
            <pc:sldMk cId="1377651607" sldId="570"/>
            <ac:inkMk id="50" creationId="{26C81269-5964-499B-83AC-4B4F3ECF46D9}"/>
          </ac:inkMkLst>
        </pc:inkChg>
        <pc:inkChg chg="del mod">
          <ac:chgData name="Sherif Khattab" userId="c83b1e15-36f3-4f46-aceb-05aac24c545e" providerId="ADAL" clId="{40561216-C3B6-4E03-B696-C2E8E46E1565}" dt="2021-03-02T14:57:42.712" v="624"/>
          <ac:inkMkLst>
            <pc:docMk/>
            <pc:sldMk cId="1377651607" sldId="570"/>
            <ac:inkMk id="51" creationId="{20368D2C-01B3-405E-89B9-A7788F5F56C4}"/>
          </ac:inkMkLst>
        </pc:inkChg>
        <pc:inkChg chg="del mod">
          <ac:chgData name="Sherif Khattab" userId="c83b1e15-36f3-4f46-aceb-05aac24c545e" providerId="ADAL" clId="{40561216-C3B6-4E03-B696-C2E8E46E1565}" dt="2021-03-02T14:57:36.647" v="616"/>
          <ac:inkMkLst>
            <pc:docMk/>
            <pc:sldMk cId="1377651607" sldId="570"/>
            <ac:inkMk id="53" creationId="{4B0B24DC-2DC7-4C85-8BDA-CB5171C1850E}"/>
          </ac:inkMkLst>
        </pc:inkChg>
        <pc:inkChg chg="del mod">
          <ac:chgData name="Sherif Khattab" userId="c83b1e15-36f3-4f46-aceb-05aac24c545e" providerId="ADAL" clId="{40561216-C3B6-4E03-B696-C2E8E46E1565}" dt="2021-03-02T14:57:36.645" v="614"/>
          <ac:inkMkLst>
            <pc:docMk/>
            <pc:sldMk cId="1377651607" sldId="570"/>
            <ac:inkMk id="54" creationId="{FAA76FFB-4F7B-44CF-9E3F-7D873ACD011E}"/>
          </ac:inkMkLst>
        </pc:inkChg>
        <pc:inkChg chg="del mod">
          <ac:chgData name="Sherif Khattab" userId="c83b1e15-36f3-4f46-aceb-05aac24c545e" providerId="ADAL" clId="{40561216-C3B6-4E03-B696-C2E8E46E1565}" dt="2021-03-02T14:57:36.644" v="613"/>
          <ac:inkMkLst>
            <pc:docMk/>
            <pc:sldMk cId="1377651607" sldId="570"/>
            <ac:inkMk id="55" creationId="{2A509FA3-B322-44A6-A5B7-3B6A64FF271C}"/>
          </ac:inkMkLst>
        </pc:inkChg>
        <pc:inkChg chg="del mod">
          <ac:chgData name="Sherif Khattab" userId="c83b1e15-36f3-4f46-aceb-05aac24c545e" providerId="ADAL" clId="{40561216-C3B6-4E03-B696-C2E8E46E1565}" dt="2021-03-02T14:57:36.638" v="612"/>
          <ac:inkMkLst>
            <pc:docMk/>
            <pc:sldMk cId="1377651607" sldId="570"/>
            <ac:inkMk id="56" creationId="{9FB1D72E-EF06-4758-9CAE-0C2AFAB761B2}"/>
          </ac:inkMkLst>
        </pc:inkChg>
        <pc:inkChg chg="del mod">
          <ac:chgData name="Sherif Khattab" userId="c83b1e15-36f3-4f46-aceb-05aac24c545e" providerId="ADAL" clId="{40561216-C3B6-4E03-B696-C2E8E46E1565}" dt="2021-03-02T14:57:36.648" v="617"/>
          <ac:inkMkLst>
            <pc:docMk/>
            <pc:sldMk cId="1377651607" sldId="570"/>
            <ac:inkMk id="58" creationId="{AD54C535-8A13-4466-B936-FDE4EE0D13AB}"/>
          </ac:inkMkLst>
        </pc:inkChg>
        <pc:inkChg chg="del mod">
          <ac:chgData name="Sherif Khattab" userId="c83b1e15-36f3-4f46-aceb-05aac24c545e" providerId="ADAL" clId="{40561216-C3B6-4E03-B696-C2E8E46E1565}" dt="2021-03-02T14:57:36.646" v="615"/>
          <ac:inkMkLst>
            <pc:docMk/>
            <pc:sldMk cId="1377651607" sldId="570"/>
            <ac:inkMk id="59" creationId="{8191728A-6391-4424-97E9-9D875C21CABB}"/>
          </ac:inkMkLst>
        </pc:inkChg>
        <pc:inkChg chg="del mod">
          <ac:chgData name="Sherif Khattab" userId="c83b1e15-36f3-4f46-aceb-05aac24c545e" providerId="ADAL" clId="{40561216-C3B6-4E03-B696-C2E8E46E1565}" dt="2021-03-02T14:57:28.877" v="609"/>
          <ac:inkMkLst>
            <pc:docMk/>
            <pc:sldMk cId="1377651607" sldId="570"/>
            <ac:inkMk id="61" creationId="{3873DDFB-3276-4A9C-A452-0E255D449AE0}"/>
          </ac:inkMkLst>
        </pc:inkChg>
        <pc:inkChg chg="del mod">
          <ac:chgData name="Sherif Khattab" userId="c83b1e15-36f3-4f46-aceb-05aac24c545e" providerId="ADAL" clId="{40561216-C3B6-4E03-B696-C2E8E46E1565}" dt="2021-03-02T14:57:28.875" v="607"/>
          <ac:inkMkLst>
            <pc:docMk/>
            <pc:sldMk cId="1377651607" sldId="570"/>
            <ac:inkMk id="62" creationId="{6CA89F45-C596-4B44-8218-2E80CDFD9AC1}"/>
          </ac:inkMkLst>
        </pc:inkChg>
        <pc:inkChg chg="del mod">
          <ac:chgData name="Sherif Khattab" userId="c83b1e15-36f3-4f46-aceb-05aac24c545e" providerId="ADAL" clId="{40561216-C3B6-4E03-B696-C2E8E46E1565}" dt="2021-03-02T14:57:28.878" v="610"/>
          <ac:inkMkLst>
            <pc:docMk/>
            <pc:sldMk cId="1377651607" sldId="570"/>
            <ac:inkMk id="63" creationId="{C0DC48F3-13CB-48CD-943B-D376DED3D452}"/>
          </ac:inkMkLst>
        </pc:inkChg>
        <pc:inkChg chg="del mod">
          <ac:chgData name="Sherif Khattab" userId="c83b1e15-36f3-4f46-aceb-05aac24c545e" providerId="ADAL" clId="{40561216-C3B6-4E03-B696-C2E8E46E1565}" dt="2021-03-02T14:57:28.876" v="608"/>
          <ac:inkMkLst>
            <pc:docMk/>
            <pc:sldMk cId="1377651607" sldId="570"/>
            <ac:inkMk id="23552" creationId="{AD02388C-420C-4C10-A5B7-33825C4777B5}"/>
          </ac:inkMkLst>
        </pc:inkChg>
        <pc:inkChg chg="del">
          <ac:chgData name="Sherif Khattab" userId="c83b1e15-36f3-4f46-aceb-05aac24c545e" providerId="ADAL" clId="{40561216-C3B6-4E03-B696-C2E8E46E1565}" dt="2021-03-02T14:57:28.872" v="606"/>
          <ac:inkMkLst>
            <pc:docMk/>
            <pc:sldMk cId="1377651607" sldId="570"/>
            <ac:inkMk id="23556" creationId="{B63716A9-A45C-49C7-8CC0-3310F6B827F6}"/>
          </ac:inkMkLst>
        </pc:inkChg>
      </pc:sldChg>
      <pc:sldChg chg="add del">
        <pc:chgData name="Sherif Khattab" userId="c83b1e15-36f3-4f46-aceb-05aac24c545e" providerId="ADAL" clId="{40561216-C3B6-4E03-B696-C2E8E46E1565}" dt="2021-03-02T14:57:14.674" v="597"/>
        <pc:sldMkLst>
          <pc:docMk/>
          <pc:sldMk cId="2705297987" sldId="570"/>
        </pc:sldMkLst>
      </pc:sldChg>
      <pc:sldChg chg="add modAnim">
        <pc:chgData name="Sherif Khattab" userId="c83b1e15-36f3-4f46-aceb-05aac24c545e" providerId="ADAL" clId="{40561216-C3B6-4E03-B696-C2E8E46E1565}" dt="2021-03-02T14:58:39.602" v="644"/>
        <pc:sldMkLst>
          <pc:docMk/>
          <pc:sldMk cId="1670379455" sldId="571"/>
        </pc:sldMkLst>
      </pc:sldChg>
      <pc:sldChg chg="add modAnim">
        <pc:chgData name="Sherif Khattab" userId="c83b1e15-36f3-4f46-aceb-05aac24c545e" providerId="ADAL" clId="{40561216-C3B6-4E03-B696-C2E8E46E1565}" dt="2021-03-02T14:58:37.306" v="643"/>
        <pc:sldMkLst>
          <pc:docMk/>
          <pc:sldMk cId="3115630515" sldId="572"/>
        </pc:sldMkLst>
      </pc:sldChg>
      <pc:sldChg chg="add modAnim">
        <pc:chgData name="Sherif Khattab" userId="c83b1e15-36f3-4f46-aceb-05aac24c545e" providerId="ADAL" clId="{40561216-C3B6-4E03-B696-C2E8E46E1565}" dt="2021-03-02T14:58:34.646" v="642"/>
        <pc:sldMkLst>
          <pc:docMk/>
          <pc:sldMk cId="3693182178" sldId="573"/>
        </pc:sldMkLst>
      </pc:sldChg>
      <pc:sldChg chg="add modAnim">
        <pc:chgData name="Sherif Khattab" userId="c83b1e15-36f3-4f46-aceb-05aac24c545e" providerId="ADAL" clId="{40561216-C3B6-4E03-B696-C2E8E46E1565}" dt="2021-03-02T14:58:32.151" v="641"/>
        <pc:sldMkLst>
          <pc:docMk/>
          <pc:sldMk cId="1917878205" sldId="574"/>
        </pc:sldMkLst>
      </pc:sldChg>
      <pc:sldChg chg="add">
        <pc:chgData name="Sherif Khattab" userId="c83b1e15-36f3-4f46-aceb-05aac24c545e" providerId="ADAL" clId="{40561216-C3B6-4E03-B696-C2E8E46E1565}" dt="2021-03-02T14:59:43.634" v="657"/>
        <pc:sldMkLst>
          <pc:docMk/>
          <pc:sldMk cId="86902699" sldId="575"/>
        </pc:sldMkLst>
      </pc:sldChg>
      <pc:sldChg chg="add">
        <pc:chgData name="Sherif Khattab" userId="c83b1e15-36f3-4f46-aceb-05aac24c545e" providerId="ADAL" clId="{40561216-C3B6-4E03-B696-C2E8E46E1565}" dt="2021-03-02T15:11:50.930" v="788"/>
        <pc:sldMkLst>
          <pc:docMk/>
          <pc:sldMk cId="1417188528" sldId="576"/>
        </pc:sldMkLst>
      </pc:sldChg>
      <pc:sldChg chg="add">
        <pc:chgData name="Sherif Khattab" userId="c83b1e15-36f3-4f46-aceb-05aac24c545e" providerId="ADAL" clId="{40561216-C3B6-4E03-B696-C2E8E46E1565}" dt="2021-03-02T15:12:00.394" v="797"/>
        <pc:sldMkLst>
          <pc:docMk/>
          <pc:sldMk cId="3517715337" sldId="577"/>
        </pc:sldMkLst>
      </pc:sldChg>
      <pc:sldChg chg="add">
        <pc:chgData name="Sherif Khattab" userId="c83b1e15-36f3-4f46-aceb-05aac24c545e" providerId="ADAL" clId="{40561216-C3B6-4E03-B696-C2E8E46E1565}" dt="2021-03-02T15:12:07.374" v="805"/>
        <pc:sldMkLst>
          <pc:docMk/>
          <pc:sldMk cId="3183407000" sldId="578"/>
        </pc:sldMkLst>
      </pc:sldChg>
      <pc:sldChg chg="add">
        <pc:chgData name="Sherif Khattab" userId="c83b1e15-36f3-4f46-aceb-05aac24c545e" providerId="ADAL" clId="{40561216-C3B6-4E03-B696-C2E8E46E1565}" dt="2021-03-02T15:12:14.258" v="814"/>
        <pc:sldMkLst>
          <pc:docMk/>
          <pc:sldMk cId="1432894990" sldId="579"/>
        </pc:sldMkLst>
      </pc:sldChg>
      <pc:sldChg chg="add">
        <pc:chgData name="Sherif Khattab" userId="c83b1e15-36f3-4f46-aceb-05aac24c545e" providerId="ADAL" clId="{40561216-C3B6-4E03-B696-C2E8E46E1565}" dt="2021-03-02T15:12:20.689" v="823"/>
        <pc:sldMkLst>
          <pc:docMk/>
          <pc:sldMk cId="1883612794" sldId="580"/>
        </pc:sldMkLst>
      </pc:sldChg>
      <pc:sldChg chg="add">
        <pc:chgData name="Sherif Khattab" userId="c83b1e15-36f3-4f46-aceb-05aac24c545e" providerId="ADAL" clId="{40561216-C3B6-4E03-B696-C2E8E46E1565}" dt="2021-03-02T15:12:27.002" v="832"/>
        <pc:sldMkLst>
          <pc:docMk/>
          <pc:sldMk cId="1594120570" sldId="581"/>
        </pc:sldMkLst>
      </pc:sldChg>
      <pc:sldChg chg="add">
        <pc:chgData name="Sherif Khattab" userId="c83b1e15-36f3-4f46-aceb-05aac24c545e" providerId="ADAL" clId="{40561216-C3B6-4E03-B696-C2E8E46E1565}" dt="2021-03-02T15:12:32.814" v="840"/>
        <pc:sldMkLst>
          <pc:docMk/>
          <pc:sldMk cId="3049654475" sldId="582"/>
        </pc:sldMkLst>
      </pc:sldChg>
      <pc:sldChg chg="add">
        <pc:chgData name="Sherif Khattab" userId="c83b1e15-36f3-4f46-aceb-05aac24c545e" providerId="ADAL" clId="{40561216-C3B6-4E03-B696-C2E8E46E1565}" dt="2021-03-02T15:12:37.715" v="847"/>
        <pc:sldMkLst>
          <pc:docMk/>
          <pc:sldMk cId="2799572395" sldId="583"/>
        </pc:sldMkLst>
      </pc:sldChg>
      <pc:sldChg chg="add">
        <pc:chgData name="Sherif Khattab" userId="c83b1e15-36f3-4f46-aceb-05aac24c545e" providerId="ADAL" clId="{40561216-C3B6-4E03-B696-C2E8E46E1565}" dt="2021-03-02T15:12:42.495" v="854"/>
        <pc:sldMkLst>
          <pc:docMk/>
          <pc:sldMk cId="1377987034" sldId="584"/>
        </pc:sldMkLst>
      </pc:sldChg>
      <pc:sldChg chg="add">
        <pc:chgData name="Sherif Khattab" userId="c83b1e15-36f3-4f46-aceb-05aac24c545e" providerId="ADAL" clId="{40561216-C3B6-4E03-B696-C2E8E46E1565}" dt="2021-03-02T15:12:47.463" v="862"/>
        <pc:sldMkLst>
          <pc:docMk/>
          <pc:sldMk cId="2782214765" sldId="585"/>
        </pc:sldMkLst>
      </pc:sldChg>
      <pc:sldChg chg="add">
        <pc:chgData name="Sherif Khattab" userId="c83b1e15-36f3-4f46-aceb-05aac24c545e" providerId="ADAL" clId="{40561216-C3B6-4E03-B696-C2E8E46E1565}" dt="2021-03-02T15:12:52.867" v="869"/>
        <pc:sldMkLst>
          <pc:docMk/>
          <pc:sldMk cId="3635695113" sldId="586"/>
        </pc:sldMkLst>
      </pc:sldChg>
      <pc:sldChg chg="add">
        <pc:chgData name="Sherif Khattab" userId="c83b1e15-36f3-4f46-aceb-05aac24c545e" providerId="ADAL" clId="{40561216-C3B6-4E03-B696-C2E8E46E1565}" dt="2021-03-02T15:12:58.446" v="877"/>
        <pc:sldMkLst>
          <pc:docMk/>
          <pc:sldMk cId="2826360827" sldId="587"/>
        </pc:sldMkLst>
      </pc:sldChg>
      <pc:sldChg chg="add del">
        <pc:chgData name="Sherif Khattab" userId="c83b1e15-36f3-4f46-aceb-05aac24c545e" providerId="ADAL" clId="{40561216-C3B6-4E03-B696-C2E8E46E1565}" dt="2021-03-02T15:13:12.608" v="885"/>
        <pc:sldMkLst>
          <pc:docMk/>
          <pc:sldMk cId="1680381744" sldId="588"/>
        </pc:sldMkLst>
      </pc:sldChg>
      <pc:sldChg chg="add">
        <pc:chgData name="Sherif Khattab" userId="c83b1e15-36f3-4f46-aceb-05aac24c545e" providerId="ADAL" clId="{40561216-C3B6-4E03-B696-C2E8E46E1565}" dt="2021-03-02T15:13:16.543" v="886"/>
        <pc:sldMkLst>
          <pc:docMk/>
          <pc:sldMk cId="2768941197" sldId="588"/>
        </pc:sldMkLst>
      </pc:sldChg>
    </pc:docChg>
  </pc:docChgLst>
  <pc:docChgLst>
    <pc:chgData name="Khattab, Sherif" userId="c83b1e15-36f3-4f46-aceb-05aac24c545e" providerId="ADAL" clId="{83294921-B761-4DB8-9432-3A174548EE18}"/>
    <pc:docChg chg="undo redo custSel addSld delSld modSld sldOrd">
      <pc:chgData name="Khattab, Sherif" userId="c83b1e15-36f3-4f46-aceb-05aac24c545e" providerId="ADAL" clId="{83294921-B761-4DB8-9432-3A174548EE18}" dt="2022-03-17T16:59:04.996" v="403" actId="20577"/>
      <pc:docMkLst>
        <pc:docMk/>
      </pc:docMkLst>
      <pc:sldChg chg="modSp add del">
        <pc:chgData name="Khattab, Sherif" userId="c83b1e15-36f3-4f46-aceb-05aac24c545e" providerId="ADAL" clId="{83294921-B761-4DB8-9432-3A174548EE18}" dt="2022-03-01T13:26:09.786" v="64" actId="47"/>
        <pc:sldMkLst>
          <pc:docMk/>
          <pc:sldMk cId="741449065" sldId="257"/>
        </pc:sldMkLst>
        <pc:spChg chg="mod">
          <ac:chgData name="Khattab, Sherif" userId="c83b1e15-36f3-4f46-aceb-05aac24c545e" providerId="ADAL" clId="{83294921-B761-4DB8-9432-3A174548EE18}" dt="2022-03-01T13:18:05.239" v="0"/>
          <ac:spMkLst>
            <pc:docMk/>
            <pc:sldMk cId="741449065" sldId="257"/>
            <ac:spMk id="4" creationId="{F86888FD-447E-F646-B2C5-FFD54872700E}"/>
          </ac:spMkLst>
        </pc:spChg>
      </pc:sldChg>
      <pc:sldChg chg="modSp add del">
        <pc:chgData name="Khattab, Sherif" userId="c83b1e15-36f3-4f46-aceb-05aac24c545e" providerId="ADAL" clId="{83294921-B761-4DB8-9432-3A174548EE18}" dt="2022-03-01T13:18:07.895" v="6"/>
        <pc:sldMkLst>
          <pc:docMk/>
          <pc:sldMk cId="530278779" sldId="258"/>
        </pc:sldMkLst>
        <pc:spChg chg="mod">
          <ac:chgData name="Khattab, Sherif" userId="c83b1e15-36f3-4f46-aceb-05aac24c545e" providerId="ADAL" clId="{83294921-B761-4DB8-9432-3A174548EE18}" dt="2022-03-01T13:18:05.239" v="0"/>
          <ac:spMkLst>
            <pc:docMk/>
            <pc:sldMk cId="530278779" sldId="258"/>
            <ac:spMk id="4" creationId="{962AAE68-F2C3-F54B-9852-9D218E74AA8D}"/>
          </ac:spMkLst>
        </pc:spChg>
      </pc:sldChg>
      <pc:sldChg chg="modSp add del">
        <pc:chgData name="Khattab, Sherif" userId="c83b1e15-36f3-4f46-aceb-05aac24c545e" providerId="ADAL" clId="{83294921-B761-4DB8-9432-3A174548EE18}" dt="2022-03-01T13:18:07.895" v="6"/>
        <pc:sldMkLst>
          <pc:docMk/>
          <pc:sldMk cId="2964626202" sldId="259"/>
        </pc:sldMkLst>
        <pc:spChg chg="mod">
          <ac:chgData name="Khattab, Sherif" userId="c83b1e15-36f3-4f46-aceb-05aac24c545e" providerId="ADAL" clId="{83294921-B761-4DB8-9432-3A174548EE18}" dt="2022-03-01T13:18:05.239" v="0"/>
          <ac:spMkLst>
            <pc:docMk/>
            <pc:sldMk cId="2964626202" sldId="259"/>
            <ac:spMk id="17" creationId="{42355C79-BD0B-B24C-BAAB-6624CA6D9EA1}"/>
          </ac:spMkLst>
        </pc:spChg>
      </pc:sldChg>
      <pc:sldChg chg="modSp add del">
        <pc:chgData name="Khattab, Sherif" userId="c83b1e15-36f3-4f46-aceb-05aac24c545e" providerId="ADAL" clId="{83294921-B761-4DB8-9432-3A174548EE18}" dt="2022-03-01T13:18:07.895" v="6"/>
        <pc:sldMkLst>
          <pc:docMk/>
          <pc:sldMk cId="3936872045" sldId="260"/>
        </pc:sldMkLst>
        <pc:spChg chg="mod">
          <ac:chgData name="Khattab, Sherif" userId="c83b1e15-36f3-4f46-aceb-05aac24c545e" providerId="ADAL" clId="{83294921-B761-4DB8-9432-3A174548EE18}" dt="2022-03-01T13:18:05.239" v="0"/>
          <ac:spMkLst>
            <pc:docMk/>
            <pc:sldMk cId="3936872045" sldId="260"/>
            <ac:spMk id="43" creationId="{C7892F81-1A43-734E-B2A5-957E6D41E8BA}"/>
          </ac:spMkLst>
        </pc:spChg>
      </pc:sldChg>
      <pc:sldChg chg="modSp add del ord modTransition">
        <pc:chgData name="Khattab, Sherif" userId="c83b1e15-36f3-4f46-aceb-05aac24c545e" providerId="ADAL" clId="{83294921-B761-4DB8-9432-3A174548EE18}" dt="2022-03-01T13:27:09.309" v="77"/>
        <pc:sldMkLst>
          <pc:docMk/>
          <pc:sldMk cId="2377821666" sldId="266"/>
        </pc:sldMkLst>
        <pc:spChg chg="mod">
          <ac:chgData name="Khattab, Sherif" userId="c83b1e15-36f3-4f46-aceb-05aac24c545e" providerId="ADAL" clId="{83294921-B761-4DB8-9432-3A174548EE18}" dt="2022-03-01T13:18:05.239" v="0"/>
          <ac:spMkLst>
            <pc:docMk/>
            <pc:sldMk cId="2377821666" sldId="266"/>
            <ac:spMk id="4" creationId="{713A9018-A689-CB41-AB47-3465F825F83F}"/>
          </ac:spMkLst>
        </pc:spChg>
      </pc:sldChg>
      <pc:sldChg chg="modSp add del mod modTransition">
        <pc:chgData name="Khattab, Sherif" userId="c83b1e15-36f3-4f46-aceb-05aac24c545e" providerId="ADAL" clId="{83294921-B761-4DB8-9432-3A174548EE18}" dt="2022-03-01T13:18:07.895" v="6"/>
        <pc:sldMkLst>
          <pc:docMk/>
          <pc:sldMk cId="1762877546" sldId="267"/>
        </pc:sldMkLst>
        <pc:spChg chg="mod">
          <ac:chgData name="Khattab, Sherif" userId="c83b1e15-36f3-4f46-aceb-05aac24c545e" providerId="ADAL" clId="{83294921-B761-4DB8-9432-3A174548EE18}" dt="2022-03-01T13:18:05.239" v="0"/>
          <ac:spMkLst>
            <pc:docMk/>
            <pc:sldMk cId="1762877546" sldId="267"/>
            <ac:spMk id="5" creationId="{8D103DB3-D9B4-7F49-A12B-66B4A0C08FAA}"/>
          </ac:spMkLst>
        </pc:spChg>
        <pc:spChg chg="mod">
          <ac:chgData name="Khattab, Sherif" userId="c83b1e15-36f3-4f46-aceb-05aac24c545e" providerId="ADAL" clId="{83294921-B761-4DB8-9432-3A174548EE18}" dt="2022-03-01T13:18:07.803" v="5"/>
          <ac:spMkLst>
            <pc:docMk/>
            <pc:sldMk cId="1762877546" sldId="267"/>
            <ac:spMk id="20483" creationId="{3AC6EFFC-1847-6941-8D99-8ECA2D1F9FFD}"/>
          </ac:spMkLst>
        </pc:spChg>
      </pc:sldChg>
      <pc:sldChg chg="modSp add del modTransition">
        <pc:chgData name="Khattab, Sherif" userId="c83b1e15-36f3-4f46-aceb-05aac24c545e" providerId="ADAL" clId="{83294921-B761-4DB8-9432-3A174548EE18}" dt="2022-03-01T13:18:07.895" v="6"/>
        <pc:sldMkLst>
          <pc:docMk/>
          <pc:sldMk cId="1964584242" sldId="268"/>
        </pc:sldMkLst>
        <pc:spChg chg="mod">
          <ac:chgData name="Khattab, Sherif" userId="c83b1e15-36f3-4f46-aceb-05aac24c545e" providerId="ADAL" clId="{83294921-B761-4DB8-9432-3A174548EE18}" dt="2022-03-01T13:18:05.239" v="0"/>
          <ac:spMkLst>
            <pc:docMk/>
            <pc:sldMk cId="1964584242" sldId="268"/>
            <ac:spMk id="4" creationId="{5E83345C-FDAE-D542-99CA-5CF2112A409A}"/>
          </ac:spMkLst>
        </pc:spChg>
      </pc:sldChg>
      <pc:sldChg chg="modSp add del mod modTransition">
        <pc:chgData name="Khattab, Sherif" userId="c83b1e15-36f3-4f46-aceb-05aac24c545e" providerId="ADAL" clId="{83294921-B761-4DB8-9432-3A174548EE18}" dt="2022-03-01T13:29:08.384" v="92" actId="47"/>
        <pc:sldMkLst>
          <pc:docMk/>
          <pc:sldMk cId="3420719142" sldId="269"/>
        </pc:sldMkLst>
        <pc:spChg chg="mod">
          <ac:chgData name="Khattab, Sherif" userId="c83b1e15-36f3-4f46-aceb-05aac24c545e" providerId="ADAL" clId="{83294921-B761-4DB8-9432-3A174548EE18}" dt="2022-03-01T13:18:05.239" v="0"/>
          <ac:spMkLst>
            <pc:docMk/>
            <pc:sldMk cId="3420719142" sldId="269"/>
            <ac:spMk id="19" creationId="{383DB0F7-229F-1744-B3C9-18FE8C8C0FDD}"/>
          </ac:spMkLst>
        </pc:spChg>
        <pc:spChg chg="mod">
          <ac:chgData name="Khattab, Sherif" userId="c83b1e15-36f3-4f46-aceb-05aac24c545e" providerId="ADAL" clId="{83294921-B761-4DB8-9432-3A174548EE18}" dt="2022-03-01T13:18:07.803" v="5"/>
          <ac:spMkLst>
            <pc:docMk/>
            <pc:sldMk cId="3420719142" sldId="269"/>
            <ac:spMk id="23555" creationId="{5F47E982-A6AB-324A-B90F-B0510EA2AB3E}"/>
          </ac:spMkLst>
        </pc:spChg>
      </pc:sldChg>
      <pc:sldChg chg="modSp add del modTransition modAnim">
        <pc:chgData name="Khattab, Sherif" userId="c83b1e15-36f3-4f46-aceb-05aac24c545e" providerId="ADAL" clId="{83294921-B761-4DB8-9432-3A174548EE18}" dt="2022-03-15T12:41:47.970" v="401" actId="47"/>
        <pc:sldMkLst>
          <pc:docMk/>
          <pc:sldMk cId="2133180735" sldId="275"/>
        </pc:sldMkLst>
        <pc:spChg chg="mod">
          <ac:chgData name="Khattab, Sherif" userId="c83b1e15-36f3-4f46-aceb-05aac24c545e" providerId="ADAL" clId="{83294921-B761-4DB8-9432-3A174548EE18}" dt="2022-03-01T13:18:05.239" v="0"/>
          <ac:spMkLst>
            <pc:docMk/>
            <pc:sldMk cId="2133180735" sldId="275"/>
            <ac:spMk id="4" creationId="{36965CE1-D918-6C4F-A4B9-6DB54CA23E84}"/>
          </ac:spMkLst>
        </pc:spChg>
      </pc:sldChg>
      <pc:sldChg chg="modSp add del ord modTransition modAnim">
        <pc:chgData name="Khattab, Sherif" userId="c83b1e15-36f3-4f46-aceb-05aac24c545e" providerId="ADAL" clId="{83294921-B761-4DB8-9432-3A174548EE18}" dt="2022-03-01T13:29:44.872" v="100"/>
        <pc:sldMkLst>
          <pc:docMk/>
          <pc:sldMk cId="731436851" sldId="276"/>
        </pc:sldMkLst>
        <pc:spChg chg="mod">
          <ac:chgData name="Khattab, Sherif" userId="c83b1e15-36f3-4f46-aceb-05aac24c545e" providerId="ADAL" clId="{83294921-B761-4DB8-9432-3A174548EE18}" dt="2022-03-01T13:18:05.239" v="0"/>
          <ac:spMkLst>
            <pc:docMk/>
            <pc:sldMk cId="731436851" sldId="276"/>
            <ac:spMk id="24" creationId="{759F36B5-0414-1049-84AF-F91B1D1EE8C7}"/>
          </ac:spMkLst>
        </pc:spChg>
      </pc:sldChg>
      <pc:sldChg chg="modSp add del modTransition">
        <pc:chgData name="Khattab, Sherif" userId="c83b1e15-36f3-4f46-aceb-05aac24c545e" providerId="ADAL" clId="{83294921-B761-4DB8-9432-3A174548EE18}" dt="2022-03-15T12:41:47.970" v="401" actId="47"/>
        <pc:sldMkLst>
          <pc:docMk/>
          <pc:sldMk cId="4072270220" sldId="277"/>
        </pc:sldMkLst>
        <pc:spChg chg="mod">
          <ac:chgData name="Khattab, Sherif" userId="c83b1e15-36f3-4f46-aceb-05aac24c545e" providerId="ADAL" clId="{83294921-B761-4DB8-9432-3A174548EE18}" dt="2022-03-01T13:18:05.239" v="0"/>
          <ac:spMkLst>
            <pc:docMk/>
            <pc:sldMk cId="4072270220" sldId="277"/>
            <ac:spMk id="61" creationId="{C2AFBFD7-2F9A-4D4B-A478-5E703FDDE272}"/>
          </ac:spMkLst>
        </pc:spChg>
      </pc:sldChg>
      <pc:sldChg chg="del">
        <pc:chgData name="Khattab, Sherif" userId="c83b1e15-36f3-4f46-aceb-05aac24c545e" providerId="ADAL" clId="{83294921-B761-4DB8-9432-3A174548EE18}" dt="2022-03-01T13:30:28.868" v="110" actId="47"/>
        <pc:sldMkLst>
          <pc:docMk/>
          <pc:sldMk cId="2773510753" sldId="280"/>
        </pc:sldMkLst>
      </pc:sldChg>
      <pc:sldChg chg="modSp add del modAnim">
        <pc:chgData name="Khattab, Sherif" userId="c83b1e15-36f3-4f46-aceb-05aac24c545e" providerId="ADAL" clId="{83294921-B761-4DB8-9432-3A174548EE18}" dt="2022-03-15T12:41:47.970" v="401" actId="47"/>
        <pc:sldMkLst>
          <pc:docMk/>
          <pc:sldMk cId="4127952582" sldId="283"/>
        </pc:sldMkLst>
        <pc:spChg chg="mod">
          <ac:chgData name="Khattab, Sherif" userId="c83b1e15-36f3-4f46-aceb-05aac24c545e" providerId="ADAL" clId="{83294921-B761-4DB8-9432-3A174548EE18}" dt="2022-03-01T13:18:05.239" v="0"/>
          <ac:spMkLst>
            <pc:docMk/>
            <pc:sldMk cId="4127952582" sldId="283"/>
            <ac:spMk id="4" creationId="{65EEFF2D-E516-1945-BC72-4C19AFD4DAA6}"/>
          </ac:spMkLst>
        </pc:spChg>
      </pc:sldChg>
      <pc:sldChg chg="del">
        <pc:chgData name="Khattab, Sherif" userId="c83b1e15-36f3-4f46-aceb-05aac24c545e" providerId="ADAL" clId="{83294921-B761-4DB8-9432-3A174548EE18}" dt="2022-03-01T13:30:28.868" v="110" actId="47"/>
        <pc:sldMkLst>
          <pc:docMk/>
          <pc:sldMk cId="2099089282" sldId="284"/>
        </pc:sldMkLst>
      </pc:sldChg>
      <pc:sldChg chg="del">
        <pc:chgData name="Khattab, Sherif" userId="c83b1e15-36f3-4f46-aceb-05aac24c545e" providerId="ADAL" clId="{83294921-B761-4DB8-9432-3A174548EE18}" dt="2022-03-01T13:30:28.868" v="110" actId="47"/>
        <pc:sldMkLst>
          <pc:docMk/>
          <pc:sldMk cId="1136622862" sldId="285"/>
        </pc:sldMkLst>
      </pc:sldChg>
      <pc:sldChg chg="del">
        <pc:chgData name="Khattab, Sherif" userId="c83b1e15-36f3-4f46-aceb-05aac24c545e" providerId="ADAL" clId="{83294921-B761-4DB8-9432-3A174548EE18}" dt="2022-03-01T13:30:28.868" v="110" actId="47"/>
        <pc:sldMkLst>
          <pc:docMk/>
          <pc:sldMk cId="442392580" sldId="290"/>
        </pc:sldMkLst>
      </pc:sldChg>
      <pc:sldChg chg="modSp add del modTransition">
        <pc:chgData name="Khattab, Sherif" userId="c83b1e15-36f3-4f46-aceb-05aac24c545e" providerId="ADAL" clId="{83294921-B761-4DB8-9432-3A174548EE18}" dt="2022-03-15T12:41:47.970" v="401" actId="47"/>
        <pc:sldMkLst>
          <pc:docMk/>
          <pc:sldMk cId="4127073533" sldId="294"/>
        </pc:sldMkLst>
        <pc:spChg chg="mod">
          <ac:chgData name="Khattab, Sherif" userId="c83b1e15-36f3-4f46-aceb-05aac24c545e" providerId="ADAL" clId="{83294921-B761-4DB8-9432-3A174548EE18}" dt="2022-03-01T13:18:05.239" v="0"/>
          <ac:spMkLst>
            <pc:docMk/>
            <pc:sldMk cId="4127073533" sldId="294"/>
            <ac:spMk id="15" creationId="{E11F4B18-8147-7E43-9F98-27ABF884DDC6}"/>
          </ac:spMkLst>
        </pc:spChg>
      </pc:sldChg>
      <pc:sldChg chg="modSp mod">
        <pc:chgData name="Khattab, Sherif" userId="c83b1e15-36f3-4f46-aceb-05aac24c545e" providerId="ADAL" clId="{83294921-B761-4DB8-9432-3A174548EE18}" dt="2022-03-17T16:59:04.996" v="403" actId="20577"/>
        <pc:sldMkLst>
          <pc:docMk/>
          <pc:sldMk cId="1330366002" sldId="454"/>
        </pc:sldMkLst>
        <pc:spChg chg="mod">
          <ac:chgData name="Khattab, Sherif" userId="c83b1e15-36f3-4f46-aceb-05aac24c545e" providerId="ADAL" clId="{83294921-B761-4DB8-9432-3A174548EE18}" dt="2022-03-17T16:59:04.996" v="403" actId="20577"/>
          <ac:spMkLst>
            <pc:docMk/>
            <pc:sldMk cId="1330366002" sldId="454"/>
            <ac:spMk id="2" creationId="{00000000-0000-0000-0000-000000000000}"/>
          </ac:spMkLst>
        </pc:spChg>
        <pc:spChg chg="mod">
          <ac:chgData name="Khattab, Sherif" userId="c83b1e15-36f3-4f46-aceb-05aac24c545e" providerId="ADAL" clId="{83294921-B761-4DB8-9432-3A174548EE18}" dt="2022-03-15T12:40:37.763" v="400" actId="20577"/>
          <ac:spMkLst>
            <pc:docMk/>
            <pc:sldMk cId="1330366002" sldId="454"/>
            <ac:spMk id="3" creationId="{00000000-0000-0000-0000-000000000000}"/>
          </ac:spMkLst>
        </pc:spChg>
      </pc:sldChg>
      <pc:sldChg chg="del">
        <pc:chgData name="Khattab, Sherif" userId="c83b1e15-36f3-4f46-aceb-05aac24c545e" providerId="ADAL" clId="{83294921-B761-4DB8-9432-3A174548EE18}" dt="2022-03-01T13:30:28.868" v="110" actId="47"/>
        <pc:sldMkLst>
          <pc:docMk/>
          <pc:sldMk cId="117329803" sldId="466"/>
        </pc:sldMkLst>
      </pc:sldChg>
      <pc:sldChg chg="del">
        <pc:chgData name="Khattab, Sherif" userId="c83b1e15-36f3-4f46-aceb-05aac24c545e" providerId="ADAL" clId="{83294921-B761-4DB8-9432-3A174548EE18}" dt="2022-03-01T13:30:28.868" v="110" actId="47"/>
        <pc:sldMkLst>
          <pc:docMk/>
          <pc:sldMk cId="3643915362" sldId="467"/>
        </pc:sldMkLst>
      </pc:sldChg>
      <pc:sldChg chg="del">
        <pc:chgData name="Khattab, Sherif" userId="c83b1e15-36f3-4f46-aceb-05aac24c545e" providerId="ADAL" clId="{83294921-B761-4DB8-9432-3A174548EE18}" dt="2022-03-01T13:30:28.868" v="110" actId="47"/>
        <pc:sldMkLst>
          <pc:docMk/>
          <pc:sldMk cId="1593910045" sldId="468"/>
        </pc:sldMkLst>
      </pc:sldChg>
      <pc:sldChg chg="del">
        <pc:chgData name="Khattab, Sherif" userId="c83b1e15-36f3-4f46-aceb-05aac24c545e" providerId="ADAL" clId="{83294921-B761-4DB8-9432-3A174548EE18}" dt="2022-03-01T13:30:28.868" v="110" actId="47"/>
        <pc:sldMkLst>
          <pc:docMk/>
          <pc:sldMk cId="3392020218" sldId="469"/>
        </pc:sldMkLst>
      </pc:sldChg>
      <pc:sldChg chg="modSp modAnim">
        <pc:chgData name="Khattab, Sherif" userId="c83b1e15-36f3-4f46-aceb-05aac24c545e" providerId="ADAL" clId="{83294921-B761-4DB8-9432-3A174548EE18}" dt="2022-03-01T13:25:50.547" v="63"/>
        <pc:sldMkLst>
          <pc:docMk/>
          <pc:sldMk cId="702367729" sldId="496"/>
        </pc:sldMkLst>
        <pc:spChg chg="mod">
          <ac:chgData name="Khattab, Sherif" userId="c83b1e15-36f3-4f46-aceb-05aac24c545e" providerId="ADAL" clId="{83294921-B761-4DB8-9432-3A174548EE18}" dt="2022-03-01T13:25:40.982" v="61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del">
        <pc:chgData name="Khattab, Sherif" userId="c83b1e15-36f3-4f46-aceb-05aac24c545e" providerId="ADAL" clId="{83294921-B761-4DB8-9432-3A174548EE18}" dt="2022-03-01T13:30:28.868" v="110" actId="47"/>
        <pc:sldMkLst>
          <pc:docMk/>
          <pc:sldMk cId="1621208385" sldId="545"/>
        </pc:sldMkLst>
      </pc:sldChg>
      <pc:sldChg chg="del">
        <pc:chgData name="Khattab, Sherif" userId="c83b1e15-36f3-4f46-aceb-05aac24c545e" providerId="ADAL" clId="{83294921-B761-4DB8-9432-3A174548EE18}" dt="2022-03-01T13:30:28.868" v="110" actId="47"/>
        <pc:sldMkLst>
          <pc:docMk/>
          <pc:sldMk cId="563809780" sldId="546"/>
        </pc:sldMkLst>
      </pc:sldChg>
      <pc:sldChg chg="del">
        <pc:chgData name="Khattab, Sherif" userId="c83b1e15-36f3-4f46-aceb-05aac24c545e" providerId="ADAL" clId="{83294921-B761-4DB8-9432-3A174548EE18}" dt="2022-03-01T13:30:28.868" v="110" actId="47"/>
        <pc:sldMkLst>
          <pc:docMk/>
          <pc:sldMk cId="2982848977" sldId="547"/>
        </pc:sldMkLst>
      </pc:sldChg>
      <pc:sldChg chg="del">
        <pc:chgData name="Khattab, Sherif" userId="c83b1e15-36f3-4f46-aceb-05aac24c545e" providerId="ADAL" clId="{83294921-B761-4DB8-9432-3A174548EE18}" dt="2022-03-01T13:30:28.868" v="110" actId="47"/>
        <pc:sldMkLst>
          <pc:docMk/>
          <pc:sldMk cId="3111545709" sldId="555"/>
        </pc:sldMkLst>
      </pc:sldChg>
      <pc:sldChg chg="del">
        <pc:chgData name="Khattab, Sherif" userId="c83b1e15-36f3-4f46-aceb-05aac24c545e" providerId="ADAL" clId="{83294921-B761-4DB8-9432-3A174548EE18}" dt="2022-03-01T13:30:18.792" v="105" actId="47"/>
        <pc:sldMkLst>
          <pc:docMk/>
          <pc:sldMk cId="486997367" sldId="556"/>
        </pc:sldMkLst>
      </pc:sldChg>
      <pc:sldChg chg="del">
        <pc:chgData name="Khattab, Sherif" userId="c83b1e15-36f3-4f46-aceb-05aac24c545e" providerId="ADAL" clId="{83294921-B761-4DB8-9432-3A174548EE18}" dt="2022-03-01T13:30:28.868" v="110" actId="47"/>
        <pc:sldMkLst>
          <pc:docMk/>
          <pc:sldMk cId="171235497" sldId="557"/>
        </pc:sldMkLst>
      </pc:sldChg>
      <pc:sldChg chg="del">
        <pc:chgData name="Khattab, Sherif" userId="c83b1e15-36f3-4f46-aceb-05aac24c545e" providerId="ADAL" clId="{83294921-B761-4DB8-9432-3A174548EE18}" dt="2022-03-01T13:30:28.868" v="110" actId="47"/>
        <pc:sldMkLst>
          <pc:docMk/>
          <pc:sldMk cId="3430690568" sldId="628"/>
        </pc:sldMkLst>
      </pc:sldChg>
      <pc:sldChg chg="del">
        <pc:chgData name="Khattab, Sherif" userId="c83b1e15-36f3-4f46-aceb-05aac24c545e" providerId="ADAL" clId="{83294921-B761-4DB8-9432-3A174548EE18}" dt="2022-03-01T13:30:19.993" v="106" actId="47"/>
        <pc:sldMkLst>
          <pc:docMk/>
          <pc:sldMk cId="2445208758" sldId="629"/>
        </pc:sldMkLst>
      </pc:sldChg>
      <pc:sldChg chg="del">
        <pc:chgData name="Khattab, Sherif" userId="c83b1e15-36f3-4f46-aceb-05aac24c545e" providerId="ADAL" clId="{83294921-B761-4DB8-9432-3A174548EE18}" dt="2022-03-01T13:30:22.519" v="108" actId="47"/>
        <pc:sldMkLst>
          <pc:docMk/>
          <pc:sldMk cId="2831311117" sldId="630"/>
        </pc:sldMkLst>
      </pc:sldChg>
      <pc:sldChg chg="del">
        <pc:chgData name="Khattab, Sherif" userId="c83b1e15-36f3-4f46-aceb-05aac24c545e" providerId="ADAL" clId="{83294921-B761-4DB8-9432-3A174548EE18}" dt="2022-03-01T13:30:21.159" v="107" actId="47"/>
        <pc:sldMkLst>
          <pc:docMk/>
          <pc:sldMk cId="1788299685" sldId="631"/>
        </pc:sldMkLst>
      </pc:sldChg>
      <pc:sldChg chg="del">
        <pc:chgData name="Khattab, Sherif" userId="c83b1e15-36f3-4f46-aceb-05aac24c545e" providerId="ADAL" clId="{83294921-B761-4DB8-9432-3A174548EE18}" dt="2022-03-01T13:30:23.675" v="109" actId="47"/>
        <pc:sldMkLst>
          <pc:docMk/>
          <pc:sldMk cId="4026883250" sldId="632"/>
        </pc:sldMkLst>
      </pc:sldChg>
      <pc:sldChg chg="modSp add del mod modTransition modAnim">
        <pc:chgData name="Khattab, Sherif" userId="c83b1e15-36f3-4f46-aceb-05aac24c545e" providerId="ADAL" clId="{83294921-B761-4DB8-9432-3A174548EE18}" dt="2022-03-01T13:29:20.403" v="96"/>
        <pc:sldMkLst>
          <pc:docMk/>
          <pc:sldMk cId="2879803682" sldId="634"/>
        </pc:sldMkLst>
        <pc:spChg chg="mod">
          <ac:chgData name="Khattab, Sherif" userId="c83b1e15-36f3-4f46-aceb-05aac24c545e" providerId="ADAL" clId="{83294921-B761-4DB8-9432-3A174548EE18}" dt="2022-03-01T13:18:05.239" v="0"/>
          <ac:spMkLst>
            <pc:docMk/>
            <pc:sldMk cId="2879803682" sldId="634"/>
            <ac:spMk id="19" creationId="{383DB0F7-229F-1744-B3C9-18FE8C8C0FDD}"/>
          </ac:spMkLst>
        </pc:spChg>
        <pc:spChg chg="mod">
          <ac:chgData name="Khattab, Sherif" userId="c83b1e15-36f3-4f46-aceb-05aac24c545e" providerId="ADAL" clId="{83294921-B761-4DB8-9432-3A174548EE18}" dt="2022-03-01T13:18:07.803" v="5"/>
          <ac:spMkLst>
            <pc:docMk/>
            <pc:sldMk cId="2879803682" sldId="634"/>
            <ac:spMk id="23555" creationId="{5F47E982-A6AB-324A-B90F-B0510EA2AB3E}"/>
          </ac:spMkLst>
        </pc:spChg>
      </pc:sldChg>
      <pc:sldChg chg="add del ord">
        <pc:chgData name="Khattab, Sherif" userId="c83b1e15-36f3-4f46-aceb-05aac24c545e" providerId="ADAL" clId="{83294921-B761-4DB8-9432-3A174548EE18}" dt="2022-03-01T13:28:58.881" v="91"/>
        <pc:sldMkLst>
          <pc:docMk/>
          <pc:sldMk cId="2763565484" sldId="635"/>
        </pc:sldMkLst>
      </pc:sldChg>
      <pc:sldChg chg="add del">
        <pc:chgData name="Khattab, Sherif" userId="c83b1e15-36f3-4f46-aceb-05aac24c545e" providerId="ADAL" clId="{83294921-B761-4DB8-9432-3A174548EE18}" dt="2022-03-01T13:18:07.895" v="6"/>
        <pc:sldMkLst>
          <pc:docMk/>
          <pc:sldMk cId="1980736919" sldId="636"/>
        </pc:sldMkLst>
      </pc:sldChg>
      <pc:sldChg chg="modSp add del mod ord modTransition">
        <pc:chgData name="Khattab, Sherif" userId="c83b1e15-36f3-4f46-aceb-05aac24c545e" providerId="ADAL" clId="{83294921-B761-4DB8-9432-3A174548EE18}" dt="2022-03-01T13:28:29.520" v="84" actId="207"/>
        <pc:sldMkLst>
          <pc:docMk/>
          <pc:sldMk cId="2596582874" sldId="638"/>
        </pc:sldMkLst>
        <pc:spChg chg="mod">
          <ac:chgData name="Khattab, Sherif" userId="c83b1e15-36f3-4f46-aceb-05aac24c545e" providerId="ADAL" clId="{83294921-B761-4DB8-9432-3A174548EE18}" dt="2022-03-01T13:26:58.902" v="75" actId="20577"/>
          <ac:spMkLst>
            <pc:docMk/>
            <pc:sldMk cId="2596582874" sldId="638"/>
            <ac:spMk id="2" creationId="{4FD33E2D-FAE1-4C89-A717-36B0B3D2A06C}"/>
          </ac:spMkLst>
        </pc:spChg>
        <pc:spChg chg="mod">
          <ac:chgData name="Khattab, Sherif" userId="c83b1e15-36f3-4f46-aceb-05aac24c545e" providerId="ADAL" clId="{83294921-B761-4DB8-9432-3A174548EE18}" dt="2022-03-01T13:28:29.520" v="84" actId="207"/>
          <ac:spMkLst>
            <pc:docMk/>
            <pc:sldMk cId="2596582874" sldId="638"/>
            <ac:spMk id="3" creationId="{CC23BA8C-B401-48B1-80B9-A3439F4802F4}"/>
          </ac:spMkLst>
        </pc:spChg>
        <pc:spChg chg="mod">
          <ac:chgData name="Khattab, Sherif" userId="c83b1e15-36f3-4f46-aceb-05aac24c545e" providerId="ADAL" clId="{83294921-B761-4DB8-9432-3A174548EE18}" dt="2022-03-01T13:18:05.239" v="0"/>
          <ac:spMkLst>
            <pc:docMk/>
            <pc:sldMk cId="2596582874" sldId="638"/>
            <ac:spMk id="4" creationId="{E34CDF39-49F6-4920-9301-24EE0C100A0E}"/>
          </ac:spMkLst>
        </pc:spChg>
      </pc:sldChg>
      <pc:sldChg chg="modSp add del ord modTransition">
        <pc:chgData name="Khattab, Sherif" userId="c83b1e15-36f3-4f46-aceb-05aac24c545e" providerId="ADAL" clId="{83294921-B761-4DB8-9432-3A174548EE18}" dt="2022-03-15T12:41:47.970" v="401" actId="47"/>
        <pc:sldMkLst>
          <pc:docMk/>
          <pc:sldMk cId="1717400977" sldId="639"/>
        </pc:sldMkLst>
        <pc:spChg chg="mod">
          <ac:chgData name="Khattab, Sherif" userId="c83b1e15-36f3-4f46-aceb-05aac24c545e" providerId="ADAL" clId="{83294921-B761-4DB8-9432-3A174548EE18}" dt="2022-03-01T13:18:05.239" v="0"/>
          <ac:spMkLst>
            <pc:docMk/>
            <pc:sldMk cId="1717400977" sldId="639"/>
            <ac:spMk id="4" creationId="{1765A989-ACB0-4826-B4E2-6D0E147FF377}"/>
          </ac:spMkLst>
        </pc:spChg>
      </pc:sldChg>
      <pc:sldChg chg="modSp add del mod modTransition">
        <pc:chgData name="Khattab, Sherif" userId="c83b1e15-36f3-4f46-aceb-05aac24c545e" providerId="ADAL" clId="{83294921-B761-4DB8-9432-3A174548EE18}" dt="2022-03-01T13:28:53.260" v="89"/>
        <pc:sldMkLst>
          <pc:docMk/>
          <pc:sldMk cId="3997552664" sldId="640"/>
        </pc:sldMkLst>
        <pc:spChg chg="mod">
          <ac:chgData name="Khattab, Sherif" userId="c83b1e15-36f3-4f46-aceb-05aac24c545e" providerId="ADAL" clId="{83294921-B761-4DB8-9432-3A174548EE18}" dt="2022-03-01T13:28:40.790" v="87" actId="20577"/>
          <ac:spMkLst>
            <pc:docMk/>
            <pc:sldMk cId="3997552664" sldId="640"/>
            <ac:spMk id="2" creationId="{4FD33E2D-FAE1-4C89-A717-36B0B3D2A06C}"/>
          </ac:spMkLst>
        </pc:spChg>
        <pc:spChg chg="mod">
          <ac:chgData name="Khattab, Sherif" userId="c83b1e15-36f3-4f46-aceb-05aac24c545e" providerId="ADAL" clId="{83294921-B761-4DB8-9432-3A174548EE18}" dt="2022-03-01T13:28:53.260" v="89"/>
          <ac:spMkLst>
            <pc:docMk/>
            <pc:sldMk cId="3997552664" sldId="640"/>
            <ac:spMk id="3" creationId="{CC23BA8C-B401-48B1-80B9-A3439F4802F4}"/>
          </ac:spMkLst>
        </pc:spChg>
        <pc:spChg chg="mod">
          <ac:chgData name="Khattab, Sherif" userId="c83b1e15-36f3-4f46-aceb-05aac24c545e" providerId="ADAL" clId="{83294921-B761-4DB8-9432-3A174548EE18}" dt="2022-03-01T13:18:05.239" v="0"/>
          <ac:spMkLst>
            <pc:docMk/>
            <pc:sldMk cId="3997552664" sldId="640"/>
            <ac:spMk id="4" creationId="{E34CDF39-49F6-4920-9301-24EE0C100A0E}"/>
          </ac:spMkLst>
        </pc:spChg>
      </pc:sldChg>
      <pc:sldChg chg="modSp new mod">
        <pc:chgData name="Khattab, Sherif" userId="c83b1e15-36f3-4f46-aceb-05aac24c545e" providerId="ADAL" clId="{83294921-B761-4DB8-9432-3A174548EE18}" dt="2022-03-01T13:31:27.593" v="211" actId="20577"/>
        <pc:sldMkLst>
          <pc:docMk/>
          <pc:sldMk cId="4094346339" sldId="641"/>
        </pc:sldMkLst>
        <pc:spChg chg="mod">
          <ac:chgData name="Khattab, Sherif" userId="c83b1e15-36f3-4f46-aceb-05aac24c545e" providerId="ADAL" clId="{83294921-B761-4DB8-9432-3A174548EE18}" dt="2022-03-01T13:30:50.447" v="132" actId="5793"/>
          <ac:spMkLst>
            <pc:docMk/>
            <pc:sldMk cId="4094346339" sldId="641"/>
            <ac:spMk id="2" creationId="{74F7AC28-7709-4490-8EAA-0B030ED8859D}"/>
          </ac:spMkLst>
        </pc:spChg>
        <pc:spChg chg="mod">
          <ac:chgData name="Khattab, Sherif" userId="c83b1e15-36f3-4f46-aceb-05aac24c545e" providerId="ADAL" clId="{83294921-B761-4DB8-9432-3A174548EE18}" dt="2022-03-01T13:31:27.593" v="211" actId="20577"/>
          <ac:spMkLst>
            <pc:docMk/>
            <pc:sldMk cId="4094346339" sldId="641"/>
            <ac:spMk id="3" creationId="{1002DCC2-05C7-45CF-9F17-DF54E531B9C1}"/>
          </ac:spMkLst>
        </pc:spChg>
      </pc:sldChg>
      <pc:sldChg chg="modSp new mod modAnim">
        <pc:chgData name="Khattab, Sherif" userId="c83b1e15-36f3-4f46-aceb-05aac24c545e" providerId="ADAL" clId="{83294921-B761-4DB8-9432-3A174548EE18}" dt="2022-03-01T13:39:46.413" v="384"/>
        <pc:sldMkLst>
          <pc:docMk/>
          <pc:sldMk cId="2444359482" sldId="642"/>
        </pc:sldMkLst>
        <pc:spChg chg="mod">
          <ac:chgData name="Khattab, Sherif" userId="c83b1e15-36f3-4f46-aceb-05aac24c545e" providerId="ADAL" clId="{83294921-B761-4DB8-9432-3A174548EE18}" dt="2022-03-01T13:34:15.694" v="257" actId="20577"/>
          <ac:spMkLst>
            <pc:docMk/>
            <pc:sldMk cId="2444359482" sldId="642"/>
            <ac:spMk id="2" creationId="{650F212E-234E-453F-954E-6EBD86C0D3FD}"/>
          </ac:spMkLst>
        </pc:spChg>
        <pc:spChg chg="mod">
          <ac:chgData name="Khattab, Sherif" userId="c83b1e15-36f3-4f46-aceb-05aac24c545e" providerId="ADAL" clId="{83294921-B761-4DB8-9432-3A174548EE18}" dt="2022-03-01T13:39:36.015" v="382" actId="6549"/>
          <ac:spMkLst>
            <pc:docMk/>
            <pc:sldMk cId="2444359482" sldId="642"/>
            <ac:spMk id="3" creationId="{E99B505D-27CC-4923-AA49-1B78ADE9C176}"/>
          </ac:spMkLst>
        </pc:spChg>
      </pc:sldChg>
      <pc:sldChg chg="modSp new mod modAnim">
        <pc:chgData name="Khattab, Sherif" userId="c83b1e15-36f3-4f46-aceb-05aac24c545e" providerId="ADAL" clId="{83294921-B761-4DB8-9432-3A174548EE18}" dt="2022-03-01T13:39:32.326" v="372"/>
        <pc:sldMkLst>
          <pc:docMk/>
          <pc:sldMk cId="449097264" sldId="643"/>
        </pc:sldMkLst>
        <pc:spChg chg="mod">
          <ac:chgData name="Khattab, Sherif" userId="c83b1e15-36f3-4f46-aceb-05aac24c545e" providerId="ADAL" clId="{83294921-B761-4DB8-9432-3A174548EE18}" dt="2022-03-01T13:34:48.460" v="313" actId="404"/>
          <ac:spMkLst>
            <pc:docMk/>
            <pc:sldMk cId="449097264" sldId="643"/>
            <ac:spMk id="2" creationId="{EA5B182A-15C0-4575-B820-AF3B5E205F94}"/>
          </ac:spMkLst>
        </pc:spChg>
        <pc:spChg chg="mod">
          <ac:chgData name="Khattab, Sherif" userId="c83b1e15-36f3-4f46-aceb-05aac24c545e" providerId="ADAL" clId="{83294921-B761-4DB8-9432-3A174548EE18}" dt="2022-03-01T13:39:27.165" v="370" actId="6549"/>
          <ac:spMkLst>
            <pc:docMk/>
            <pc:sldMk cId="449097264" sldId="643"/>
            <ac:spMk id="3" creationId="{3F8ECCD9-6AFE-45F0-93A3-0D7D5304EBBF}"/>
          </ac:spMkLst>
        </pc:spChg>
      </pc:sldChg>
      <pc:sldChg chg="modSp new mod modAnim">
        <pc:chgData name="Khattab, Sherif" userId="c83b1e15-36f3-4f46-aceb-05aac24c545e" providerId="ADAL" clId="{83294921-B761-4DB8-9432-3A174548EE18}" dt="2022-03-01T13:39:54.694" v="389"/>
        <pc:sldMkLst>
          <pc:docMk/>
          <pc:sldMk cId="861968579" sldId="644"/>
        </pc:sldMkLst>
        <pc:spChg chg="mod">
          <ac:chgData name="Khattab, Sherif" userId="c83b1e15-36f3-4f46-aceb-05aac24c545e" providerId="ADAL" clId="{83294921-B761-4DB8-9432-3A174548EE18}" dt="2022-03-01T13:35:34.143" v="341" actId="20577"/>
          <ac:spMkLst>
            <pc:docMk/>
            <pc:sldMk cId="861968579" sldId="644"/>
            <ac:spMk id="2" creationId="{04ACCFEB-D34B-4F9B-8ED3-A36E736A4499}"/>
          </ac:spMkLst>
        </pc:spChg>
        <pc:spChg chg="mod">
          <ac:chgData name="Khattab, Sherif" userId="c83b1e15-36f3-4f46-aceb-05aac24c545e" providerId="ADAL" clId="{83294921-B761-4DB8-9432-3A174548EE18}" dt="2022-03-01T13:39:50.087" v="387" actId="6549"/>
          <ac:spMkLst>
            <pc:docMk/>
            <pc:sldMk cId="861968579" sldId="644"/>
            <ac:spMk id="3" creationId="{D33A89E2-1240-431F-8E96-7C216746A718}"/>
          </ac:spMkLst>
        </pc:spChg>
      </pc:sldChg>
    </pc:docChg>
  </pc:docChgLst>
  <pc:docChgLst>
    <pc:chgData name="Khattab, Sherif" userId="c83b1e15-36f3-4f46-aceb-05aac24c545e" providerId="ADAL" clId="{79D9A848-63DC-C04B-A37B-45CD4B398B25}"/>
    <pc:docChg chg="sldOrd">
      <pc:chgData name="Khattab, Sherif" userId="c83b1e15-36f3-4f46-aceb-05aac24c545e" providerId="ADAL" clId="{79D9A848-63DC-C04B-A37B-45CD4B398B25}" dt="2020-10-07T03:45:55.390" v="0" actId="20578"/>
      <pc:docMkLst>
        <pc:docMk/>
      </pc:docMkLst>
      <pc:sldChg chg="ord">
        <pc:chgData name="Khattab, Sherif" userId="c83b1e15-36f3-4f46-aceb-05aac24c545e" providerId="ADAL" clId="{79D9A848-63DC-C04B-A37B-45CD4B398B25}" dt="2020-10-07T03:45:55.390" v="0" actId="20578"/>
        <pc:sldMkLst>
          <pc:docMk/>
          <pc:sldMk cId="434376579" sldId="363"/>
        </pc:sldMkLst>
      </pc:sldChg>
    </pc:docChg>
  </pc:docChgLst>
  <pc:docChgLst>
    <pc:chgData name="Khattab, Sherif" userId="c83b1e15-36f3-4f46-aceb-05aac24c545e" providerId="ADAL" clId="{00771379-563B-405F-813C-A6D6F2B0CDAD}"/>
    <pc:docChg chg="modSld">
      <pc:chgData name="Khattab, Sherif" userId="c83b1e15-36f3-4f46-aceb-05aac24c545e" providerId="ADAL" clId="{00771379-563B-405F-813C-A6D6F2B0CDAD}" dt="2020-09-08T04:21:57.867" v="3" actId="20577"/>
      <pc:docMkLst>
        <pc:docMk/>
      </pc:docMkLst>
      <pc:sldChg chg="modSp mod">
        <pc:chgData name="Khattab, Sherif" userId="c83b1e15-36f3-4f46-aceb-05aac24c545e" providerId="ADAL" clId="{00771379-563B-405F-813C-A6D6F2B0CDAD}" dt="2020-09-08T04:21:57.867" v="3" actId="20577"/>
        <pc:sldMkLst>
          <pc:docMk/>
          <pc:sldMk cId="1330366002" sldId="454"/>
        </pc:sldMkLst>
        <pc:spChg chg="mod">
          <ac:chgData name="Khattab, Sherif" userId="c83b1e15-36f3-4f46-aceb-05aac24c545e" providerId="ADAL" clId="{00771379-563B-405F-813C-A6D6F2B0CDAD}" dt="2020-09-08T04:21:57.867" v="3" actId="20577"/>
          <ac:spMkLst>
            <pc:docMk/>
            <pc:sldMk cId="1330366002" sldId="454"/>
            <ac:spMk id="3" creationId="{00000000-0000-0000-0000-000000000000}"/>
          </ac:spMkLst>
        </pc:spChg>
      </pc:sldChg>
    </pc:docChg>
  </pc:docChgLst>
  <pc:docChgLst>
    <pc:chgData name="Sherif Khattab" userId="c83b1e15-36f3-4f46-aceb-05aac24c545e" providerId="ADAL" clId="{D1F8C7F8-B63D-426F-B9AE-033C1F2663EE}"/>
    <pc:docChg chg="custSel addSld delSld modSld">
      <pc:chgData name="Sherif Khattab" userId="c83b1e15-36f3-4f46-aceb-05aac24c545e" providerId="ADAL" clId="{D1F8C7F8-B63D-426F-B9AE-033C1F2663EE}" dt="2021-02-18T15:58:02.150" v="261" actId="207"/>
      <pc:docMkLst>
        <pc:docMk/>
      </pc:docMkLst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1920820884" sldId="273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2017417480" sldId="277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2773510753" sldId="280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171235497" sldId="283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2099089282" sldId="284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1136622862" sldId="285"/>
        </pc:sldMkLst>
      </pc:sldChg>
      <pc:sldChg chg="modSp">
        <pc:chgData name="Sherif Khattab" userId="c83b1e15-36f3-4f46-aceb-05aac24c545e" providerId="ADAL" clId="{D1F8C7F8-B63D-426F-B9AE-033C1F2663EE}" dt="2021-02-18T15:58:02.150" v="261" actId="207"/>
        <pc:sldMkLst>
          <pc:docMk/>
          <pc:sldMk cId="463012687" sldId="289"/>
        </pc:sldMkLst>
        <pc:spChg chg="mod">
          <ac:chgData name="Sherif Khattab" userId="c83b1e15-36f3-4f46-aceb-05aac24c545e" providerId="ADAL" clId="{D1F8C7F8-B63D-426F-B9AE-033C1F2663EE}" dt="2021-02-18T15:58:02.150" v="261" actId="207"/>
          <ac:spMkLst>
            <pc:docMk/>
            <pc:sldMk cId="463012687" sldId="289"/>
            <ac:spMk id="103" creationId="{4F76D617-EEBD-4B8B-B82A-EA3BF2585492}"/>
          </ac:spMkLst>
        </pc:spChg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442392580" sldId="290"/>
        </pc:sldMkLst>
      </pc:sldChg>
      <pc:sldChg chg="del">
        <pc:chgData name="Sherif Khattab" userId="c83b1e15-36f3-4f46-aceb-05aac24c545e" providerId="ADAL" clId="{D1F8C7F8-B63D-426F-B9AE-033C1F2663EE}" dt="2021-02-18T06:35:56.761" v="43" actId="47"/>
        <pc:sldMkLst>
          <pc:docMk/>
          <pc:sldMk cId="3851230975" sldId="382"/>
        </pc:sldMkLst>
      </pc:sldChg>
      <pc:sldChg chg="del">
        <pc:chgData name="Sherif Khattab" userId="c83b1e15-36f3-4f46-aceb-05aac24c545e" providerId="ADAL" clId="{D1F8C7F8-B63D-426F-B9AE-033C1F2663EE}" dt="2021-02-18T06:35:52.792" v="42" actId="47"/>
        <pc:sldMkLst>
          <pc:docMk/>
          <pc:sldMk cId="1898410716" sldId="385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574001865" sldId="464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2156977365" sldId="465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117329803" sldId="466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3643915362" sldId="467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1593910045" sldId="468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3392020218" sldId="469"/>
        </pc:sldMkLst>
      </pc:sldChg>
      <pc:sldChg chg="modSp mod modAnim">
        <pc:chgData name="Sherif Khattab" userId="c83b1e15-36f3-4f46-aceb-05aac24c545e" providerId="ADAL" clId="{D1F8C7F8-B63D-426F-B9AE-033C1F2663EE}" dt="2021-02-18T06:49:33.301" v="256" actId="27636"/>
        <pc:sldMkLst>
          <pc:docMk/>
          <pc:sldMk cId="4202616107" sldId="500"/>
        </pc:sldMkLst>
        <pc:spChg chg="mod">
          <ac:chgData name="Sherif Khattab" userId="c83b1e15-36f3-4f46-aceb-05aac24c545e" providerId="ADAL" clId="{D1F8C7F8-B63D-426F-B9AE-033C1F2663EE}" dt="2021-02-18T06:49:33.301" v="256" actId="27636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Sherif Khattab" userId="c83b1e15-36f3-4f46-aceb-05aac24c545e" providerId="ADAL" clId="{D1F8C7F8-B63D-426F-B9AE-033C1F2663EE}" dt="2021-02-18T06:35:48.192" v="41"/>
        <pc:sldMkLst>
          <pc:docMk/>
          <pc:sldMk cId="2116864396" sldId="505"/>
        </pc:sldMkLst>
        <pc:spChg chg="mod">
          <ac:chgData name="Sherif Khattab" userId="c83b1e15-36f3-4f46-aceb-05aac24c545e" providerId="ADAL" clId="{D1F8C7F8-B63D-426F-B9AE-033C1F2663EE}" dt="2021-02-18T06:35:48.192" v="41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Sherif Khattab" userId="c83b1e15-36f3-4f46-aceb-05aac24c545e" providerId="ADAL" clId="{D1F8C7F8-B63D-426F-B9AE-033C1F2663EE}" dt="2021-02-18T06:35:21.237" v="40" actId="20577"/>
        <pc:sldMkLst>
          <pc:docMk/>
          <pc:sldMk cId="3652489610" sldId="506"/>
        </pc:sldMkLst>
        <pc:spChg chg="mod">
          <ac:chgData name="Sherif Khattab" userId="c83b1e15-36f3-4f46-aceb-05aac24c545e" providerId="ADAL" clId="{D1F8C7F8-B63D-426F-B9AE-033C1F2663EE}" dt="2021-02-18T06:35:21.237" v="40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modAnim">
        <pc:chgData name="Sherif Khattab" userId="c83b1e15-36f3-4f46-aceb-05aac24c545e" providerId="ADAL" clId="{D1F8C7F8-B63D-426F-B9AE-033C1F2663EE}" dt="2021-02-18T06:49:41.395" v="258"/>
        <pc:sldMkLst>
          <pc:docMk/>
          <pc:sldMk cId="2487721040" sldId="516"/>
        </pc:sldMkLst>
        <pc:spChg chg="mod">
          <ac:chgData name="Sherif Khattab" userId="c83b1e15-36f3-4f46-aceb-05aac24c545e" providerId="ADAL" clId="{D1F8C7F8-B63D-426F-B9AE-033C1F2663EE}" dt="2021-02-18T06:49:41.395" v="258"/>
          <ac:spMkLst>
            <pc:docMk/>
            <pc:sldMk cId="2487721040" sldId="516"/>
            <ac:spMk id="3" creationId="{CBB5D1A1-A1C5-4D4A-9051-CB104F0E3B4F}"/>
          </ac:spMkLst>
        </pc:spChg>
      </pc:sldChg>
      <pc:sldChg chg="del">
        <pc:chgData name="Sherif Khattab" userId="c83b1e15-36f3-4f46-aceb-05aac24c545e" providerId="ADAL" clId="{D1F8C7F8-B63D-426F-B9AE-033C1F2663EE}" dt="2021-02-18T06:49:38.556" v="257" actId="47"/>
        <pc:sldMkLst>
          <pc:docMk/>
          <pc:sldMk cId="3504930043" sldId="519"/>
        </pc:sldMkLst>
      </pc:sldChg>
      <pc:sldChg chg="modSp mod modAnim">
        <pc:chgData name="Sherif Khattab" userId="c83b1e15-36f3-4f46-aceb-05aac24c545e" providerId="ADAL" clId="{D1F8C7F8-B63D-426F-B9AE-033C1F2663EE}" dt="2021-02-18T06:48:49.773" v="216" actId="27636"/>
        <pc:sldMkLst>
          <pc:docMk/>
          <pc:sldMk cId="2126070970" sldId="520"/>
        </pc:sldMkLst>
        <pc:spChg chg="mod">
          <ac:chgData name="Sherif Khattab" userId="c83b1e15-36f3-4f46-aceb-05aac24c545e" providerId="ADAL" clId="{D1F8C7F8-B63D-426F-B9AE-033C1F2663EE}" dt="2021-02-18T06:48:49.773" v="216" actId="27636"/>
          <ac:spMkLst>
            <pc:docMk/>
            <pc:sldMk cId="2126070970" sldId="520"/>
            <ac:spMk id="3" creationId="{D7399D59-7ED8-4451-AEDE-1AC4DE33563A}"/>
          </ac:spMkLst>
        </pc:spChg>
      </pc:sldChg>
    </pc:docChg>
  </pc:docChgLst>
  <pc:docChgLst>
    <pc:chgData name="Khattab, Sherif" userId="c83b1e15-36f3-4f46-aceb-05aac24c545e" providerId="ADAL" clId="{A3154D26-DEFF-BE46-8B55-5FAA00372793}"/>
    <pc:docChg chg="custSel addSld delSld modSld">
      <pc:chgData name="Khattab, Sherif" userId="c83b1e15-36f3-4f46-aceb-05aac24c545e" providerId="ADAL" clId="{A3154D26-DEFF-BE46-8B55-5FAA00372793}" dt="2021-03-11T14:40:00.606" v="454"/>
      <pc:docMkLst>
        <pc:docMk/>
      </pc:docMkLst>
      <pc:sldChg chg="del">
        <pc:chgData name="Khattab, Sherif" userId="c83b1e15-36f3-4f46-aceb-05aac24c545e" providerId="ADAL" clId="{A3154D26-DEFF-BE46-8B55-5FAA00372793}" dt="2021-03-11T14:26:41.313" v="97" actId="2696"/>
        <pc:sldMkLst>
          <pc:docMk/>
          <pc:sldMk cId="741449065" sldId="257"/>
        </pc:sldMkLst>
      </pc:sldChg>
      <pc:sldChg chg="del">
        <pc:chgData name="Khattab, Sherif" userId="c83b1e15-36f3-4f46-aceb-05aac24c545e" providerId="ADAL" clId="{A3154D26-DEFF-BE46-8B55-5FAA00372793}" dt="2021-03-11T14:26:41.313" v="97" actId="2696"/>
        <pc:sldMkLst>
          <pc:docMk/>
          <pc:sldMk cId="530278779" sldId="258"/>
        </pc:sldMkLst>
      </pc:sldChg>
      <pc:sldChg chg="del">
        <pc:chgData name="Khattab, Sherif" userId="c83b1e15-36f3-4f46-aceb-05aac24c545e" providerId="ADAL" clId="{A3154D26-DEFF-BE46-8B55-5FAA00372793}" dt="2021-03-11T14:26:41.313" v="97" actId="2696"/>
        <pc:sldMkLst>
          <pc:docMk/>
          <pc:sldMk cId="2964626202" sldId="259"/>
        </pc:sldMkLst>
      </pc:sldChg>
      <pc:sldChg chg="del">
        <pc:chgData name="Khattab, Sherif" userId="c83b1e15-36f3-4f46-aceb-05aac24c545e" providerId="ADAL" clId="{A3154D26-DEFF-BE46-8B55-5FAA00372793}" dt="2021-03-11T14:26:41.313" v="97" actId="2696"/>
        <pc:sldMkLst>
          <pc:docMk/>
          <pc:sldMk cId="3936872045" sldId="260"/>
        </pc:sldMkLst>
      </pc:sldChg>
      <pc:sldChg chg="add">
        <pc:chgData name="Khattab, Sherif" userId="c83b1e15-36f3-4f46-aceb-05aac24c545e" providerId="ADAL" clId="{A3154D26-DEFF-BE46-8B55-5FAA00372793}" dt="2021-03-11T14:27:56.079" v="99"/>
        <pc:sldMkLst>
          <pc:docMk/>
          <pc:sldMk cId="2748130332" sldId="264"/>
        </pc:sldMkLst>
      </pc:sldChg>
      <pc:sldChg chg="del">
        <pc:chgData name="Khattab, Sherif" userId="c83b1e15-36f3-4f46-aceb-05aac24c545e" providerId="ADAL" clId="{A3154D26-DEFF-BE46-8B55-5FAA00372793}" dt="2021-03-11T14:27:48.209" v="98" actId="2696"/>
        <pc:sldMkLst>
          <pc:docMk/>
          <pc:sldMk cId="3101524373" sldId="264"/>
        </pc:sldMkLst>
      </pc:sldChg>
      <pc:sldChg chg="del">
        <pc:chgData name="Khattab, Sherif" userId="c83b1e15-36f3-4f46-aceb-05aac24c545e" providerId="ADAL" clId="{A3154D26-DEFF-BE46-8B55-5FAA00372793}" dt="2021-03-11T14:27:48.209" v="98" actId="2696"/>
        <pc:sldMkLst>
          <pc:docMk/>
          <pc:sldMk cId="1987170174" sldId="265"/>
        </pc:sldMkLst>
      </pc:sldChg>
      <pc:sldChg chg="add">
        <pc:chgData name="Khattab, Sherif" userId="c83b1e15-36f3-4f46-aceb-05aac24c545e" providerId="ADAL" clId="{A3154D26-DEFF-BE46-8B55-5FAA00372793}" dt="2021-03-11T14:27:56.079" v="99"/>
        <pc:sldMkLst>
          <pc:docMk/>
          <pc:sldMk cId="4158040889" sldId="265"/>
        </pc:sldMkLst>
      </pc:sldChg>
      <pc:sldChg chg="del">
        <pc:chgData name="Khattab, Sherif" userId="c83b1e15-36f3-4f46-aceb-05aac24c545e" providerId="ADAL" clId="{A3154D26-DEFF-BE46-8B55-5FAA00372793}" dt="2021-03-11T14:26:41.313" v="97" actId="2696"/>
        <pc:sldMkLst>
          <pc:docMk/>
          <pc:sldMk cId="2377821666" sldId="266"/>
        </pc:sldMkLst>
      </pc:sldChg>
      <pc:sldChg chg="del">
        <pc:chgData name="Khattab, Sherif" userId="c83b1e15-36f3-4f46-aceb-05aac24c545e" providerId="ADAL" clId="{A3154D26-DEFF-BE46-8B55-5FAA00372793}" dt="2021-03-11T14:26:41.313" v="97" actId="2696"/>
        <pc:sldMkLst>
          <pc:docMk/>
          <pc:sldMk cId="1762877546" sldId="267"/>
        </pc:sldMkLst>
      </pc:sldChg>
      <pc:sldChg chg="del">
        <pc:chgData name="Khattab, Sherif" userId="c83b1e15-36f3-4f46-aceb-05aac24c545e" providerId="ADAL" clId="{A3154D26-DEFF-BE46-8B55-5FAA00372793}" dt="2021-03-11T14:26:41.313" v="97" actId="2696"/>
        <pc:sldMkLst>
          <pc:docMk/>
          <pc:sldMk cId="1964584242" sldId="268"/>
        </pc:sldMkLst>
      </pc:sldChg>
      <pc:sldChg chg="del">
        <pc:chgData name="Khattab, Sherif" userId="c83b1e15-36f3-4f46-aceb-05aac24c545e" providerId="ADAL" clId="{A3154D26-DEFF-BE46-8B55-5FAA00372793}" dt="2021-03-11T14:27:48.209" v="98" actId="2696"/>
        <pc:sldMkLst>
          <pc:docMk/>
          <pc:sldMk cId="2400270920" sldId="270"/>
        </pc:sldMkLst>
      </pc:sldChg>
      <pc:sldChg chg="add">
        <pc:chgData name="Khattab, Sherif" userId="c83b1e15-36f3-4f46-aceb-05aac24c545e" providerId="ADAL" clId="{A3154D26-DEFF-BE46-8B55-5FAA00372793}" dt="2021-03-11T14:27:56.079" v="99"/>
        <pc:sldMkLst>
          <pc:docMk/>
          <pc:sldMk cId="3355219280" sldId="270"/>
        </pc:sldMkLst>
      </pc:sldChg>
      <pc:sldChg chg="del">
        <pc:chgData name="Khattab, Sherif" userId="c83b1e15-36f3-4f46-aceb-05aac24c545e" providerId="ADAL" clId="{A3154D26-DEFF-BE46-8B55-5FAA00372793}" dt="2021-03-11T14:27:48.209" v="98" actId="2696"/>
        <pc:sldMkLst>
          <pc:docMk/>
          <pc:sldMk cId="958726580" sldId="271"/>
        </pc:sldMkLst>
      </pc:sldChg>
      <pc:sldChg chg="add">
        <pc:chgData name="Khattab, Sherif" userId="c83b1e15-36f3-4f46-aceb-05aac24c545e" providerId="ADAL" clId="{A3154D26-DEFF-BE46-8B55-5FAA00372793}" dt="2021-03-11T14:27:56.079" v="99"/>
        <pc:sldMkLst>
          <pc:docMk/>
          <pc:sldMk cId="1096882553" sldId="271"/>
        </pc:sldMkLst>
      </pc:sldChg>
      <pc:sldChg chg="del">
        <pc:chgData name="Khattab, Sherif" userId="c83b1e15-36f3-4f46-aceb-05aac24c545e" providerId="ADAL" clId="{A3154D26-DEFF-BE46-8B55-5FAA00372793}" dt="2021-03-11T14:27:48.209" v="98" actId="2696"/>
        <pc:sldMkLst>
          <pc:docMk/>
          <pc:sldMk cId="2872089159" sldId="272"/>
        </pc:sldMkLst>
      </pc:sldChg>
      <pc:sldChg chg="add">
        <pc:chgData name="Khattab, Sherif" userId="c83b1e15-36f3-4f46-aceb-05aac24c545e" providerId="ADAL" clId="{A3154D26-DEFF-BE46-8B55-5FAA00372793}" dt="2021-03-11T14:27:56.079" v="99"/>
        <pc:sldMkLst>
          <pc:docMk/>
          <pc:sldMk cId="3643881121" sldId="272"/>
        </pc:sldMkLst>
      </pc:sldChg>
      <pc:sldChg chg="add">
        <pc:chgData name="Khattab, Sherif" userId="c83b1e15-36f3-4f46-aceb-05aac24c545e" providerId="ADAL" clId="{A3154D26-DEFF-BE46-8B55-5FAA00372793}" dt="2021-03-11T14:27:56.079" v="99"/>
        <pc:sldMkLst>
          <pc:docMk/>
          <pc:sldMk cId="1051461186" sldId="273"/>
        </pc:sldMkLst>
      </pc:sldChg>
      <pc:sldChg chg="del">
        <pc:chgData name="Khattab, Sherif" userId="c83b1e15-36f3-4f46-aceb-05aac24c545e" providerId="ADAL" clId="{A3154D26-DEFF-BE46-8B55-5FAA00372793}" dt="2021-03-11T14:27:48.209" v="98" actId="2696"/>
        <pc:sldMkLst>
          <pc:docMk/>
          <pc:sldMk cId="1290114436" sldId="273"/>
        </pc:sldMkLst>
      </pc:sldChg>
      <pc:sldChg chg="add">
        <pc:chgData name="Khattab, Sherif" userId="c83b1e15-36f3-4f46-aceb-05aac24c545e" providerId="ADAL" clId="{A3154D26-DEFF-BE46-8B55-5FAA00372793}" dt="2021-03-11T14:27:56.079" v="99"/>
        <pc:sldMkLst>
          <pc:docMk/>
          <pc:sldMk cId="1141208101" sldId="274"/>
        </pc:sldMkLst>
      </pc:sldChg>
      <pc:sldChg chg="del">
        <pc:chgData name="Khattab, Sherif" userId="c83b1e15-36f3-4f46-aceb-05aac24c545e" providerId="ADAL" clId="{A3154D26-DEFF-BE46-8B55-5FAA00372793}" dt="2021-03-11T14:27:48.209" v="98" actId="2696"/>
        <pc:sldMkLst>
          <pc:docMk/>
          <pc:sldMk cId="4072084408" sldId="274"/>
        </pc:sldMkLst>
      </pc:sldChg>
      <pc:sldChg chg="add">
        <pc:chgData name="Khattab, Sherif" userId="c83b1e15-36f3-4f46-aceb-05aac24c545e" providerId="ADAL" clId="{A3154D26-DEFF-BE46-8B55-5FAA00372793}" dt="2021-03-11T14:29:22.594" v="101"/>
        <pc:sldMkLst>
          <pc:docMk/>
          <pc:sldMk cId="1250162815" sldId="280"/>
        </pc:sldMkLst>
      </pc:sldChg>
      <pc:sldChg chg="del">
        <pc:chgData name="Khattab, Sherif" userId="c83b1e15-36f3-4f46-aceb-05aac24c545e" providerId="ADAL" clId="{A3154D26-DEFF-BE46-8B55-5FAA00372793}" dt="2021-03-11T14:29:16.638" v="100" actId="2696"/>
        <pc:sldMkLst>
          <pc:docMk/>
          <pc:sldMk cId="4217920703" sldId="280"/>
        </pc:sldMkLst>
      </pc:sldChg>
      <pc:sldChg chg="add">
        <pc:chgData name="Khattab, Sherif" userId="c83b1e15-36f3-4f46-aceb-05aac24c545e" providerId="ADAL" clId="{A3154D26-DEFF-BE46-8B55-5FAA00372793}" dt="2021-03-11T14:29:22.594" v="101"/>
        <pc:sldMkLst>
          <pc:docMk/>
          <pc:sldMk cId="1090675092" sldId="281"/>
        </pc:sldMkLst>
      </pc:sldChg>
      <pc:sldChg chg="del">
        <pc:chgData name="Khattab, Sherif" userId="c83b1e15-36f3-4f46-aceb-05aac24c545e" providerId="ADAL" clId="{A3154D26-DEFF-BE46-8B55-5FAA00372793}" dt="2021-03-11T14:29:16.638" v="100" actId="2696"/>
        <pc:sldMkLst>
          <pc:docMk/>
          <pc:sldMk cId="3458028039" sldId="281"/>
        </pc:sldMkLst>
      </pc:sldChg>
      <pc:sldChg chg="add">
        <pc:chgData name="Khattab, Sherif" userId="c83b1e15-36f3-4f46-aceb-05aac24c545e" providerId="ADAL" clId="{A3154D26-DEFF-BE46-8B55-5FAA00372793}" dt="2021-03-11T14:29:22.594" v="101"/>
        <pc:sldMkLst>
          <pc:docMk/>
          <pc:sldMk cId="1042159830" sldId="282"/>
        </pc:sldMkLst>
      </pc:sldChg>
      <pc:sldChg chg="del">
        <pc:chgData name="Khattab, Sherif" userId="c83b1e15-36f3-4f46-aceb-05aac24c545e" providerId="ADAL" clId="{A3154D26-DEFF-BE46-8B55-5FAA00372793}" dt="2021-03-11T14:29:16.638" v="100" actId="2696"/>
        <pc:sldMkLst>
          <pc:docMk/>
          <pc:sldMk cId="3665817636" sldId="282"/>
        </pc:sldMkLst>
      </pc:sldChg>
      <pc:sldChg chg="del">
        <pc:chgData name="Khattab, Sherif" userId="c83b1e15-36f3-4f46-aceb-05aac24c545e" providerId="ADAL" clId="{A3154D26-DEFF-BE46-8B55-5FAA00372793}" dt="2021-03-11T14:29:16.638" v="100" actId="2696"/>
        <pc:sldMkLst>
          <pc:docMk/>
          <pc:sldMk cId="1395211604" sldId="284"/>
        </pc:sldMkLst>
      </pc:sldChg>
      <pc:sldChg chg="add">
        <pc:chgData name="Khattab, Sherif" userId="c83b1e15-36f3-4f46-aceb-05aac24c545e" providerId="ADAL" clId="{A3154D26-DEFF-BE46-8B55-5FAA00372793}" dt="2021-03-11T14:29:22.594" v="101"/>
        <pc:sldMkLst>
          <pc:docMk/>
          <pc:sldMk cId="4132186379" sldId="284"/>
        </pc:sldMkLst>
      </pc:sldChg>
      <pc:sldChg chg="del">
        <pc:chgData name="Khattab, Sherif" userId="c83b1e15-36f3-4f46-aceb-05aac24c545e" providerId="ADAL" clId="{A3154D26-DEFF-BE46-8B55-5FAA00372793}" dt="2021-03-11T14:29:16.638" v="100" actId="2696"/>
        <pc:sldMkLst>
          <pc:docMk/>
          <pc:sldMk cId="1124028409" sldId="285"/>
        </pc:sldMkLst>
      </pc:sldChg>
      <pc:sldChg chg="add">
        <pc:chgData name="Khattab, Sherif" userId="c83b1e15-36f3-4f46-aceb-05aac24c545e" providerId="ADAL" clId="{A3154D26-DEFF-BE46-8B55-5FAA00372793}" dt="2021-03-11T14:29:22.594" v="101"/>
        <pc:sldMkLst>
          <pc:docMk/>
          <pc:sldMk cId="2056505282" sldId="285"/>
        </pc:sldMkLst>
      </pc:sldChg>
      <pc:sldChg chg="add">
        <pc:chgData name="Khattab, Sherif" userId="c83b1e15-36f3-4f46-aceb-05aac24c545e" providerId="ADAL" clId="{A3154D26-DEFF-BE46-8B55-5FAA00372793}" dt="2021-03-11T14:29:22.594" v="101"/>
        <pc:sldMkLst>
          <pc:docMk/>
          <pc:sldMk cId="849761339" sldId="286"/>
        </pc:sldMkLst>
      </pc:sldChg>
      <pc:sldChg chg="del">
        <pc:chgData name="Khattab, Sherif" userId="c83b1e15-36f3-4f46-aceb-05aac24c545e" providerId="ADAL" clId="{A3154D26-DEFF-BE46-8B55-5FAA00372793}" dt="2021-03-11T14:29:16.638" v="100" actId="2696"/>
        <pc:sldMkLst>
          <pc:docMk/>
          <pc:sldMk cId="2045172050" sldId="286"/>
        </pc:sldMkLst>
      </pc:sldChg>
      <pc:sldChg chg="add">
        <pc:chgData name="Khattab, Sherif" userId="c83b1e15-36f3-4f46-aceb-05aac24c545e" providerId="ADAL" clId="{A3154D26-DEFF-BE46-8B55-5FAA00372793}" dt="2021-03-11T14:29:22.594" v="101"/>
        <pc:sldMkLst>
          <pc:docMk/>
          <pc:sldMk cId="1334613539" sldId="287"/>
        </pc:sldMkLst>
      </pc:sldChg>
      <pc:sldChg chg="del">
        <pc:chgData name="Khattab, Sherif" userId="c83b1e15-36f3-4f46-aceb-05aac24c545e" providerId="ADAL" clId="{A3154D26-DEFF-BE46-8B55-5FAA00372793}" dt="2021-03-11T14:29:16.638" v="100" actId="2696"/>
        <pc:sldMkLst>
          <pc:docMk/>
          <pc:sldMk cId="1601442099" sldId="287"/>
        </pc:sldMkLst>
      </pc:sldChg>
      <pc:sldChg chg="del">
        <pc:chgData name="Khattab, Sherif" userId="c83b1e15-36f3-4f46-aceb-05aac24c545e" providerId="ADAL" clId="{A3154D26-DEFF-BE46-8B55-5FAA00372793}" dt="2021-03-11T14:29:16.638" v="100" actId="2696"/>
        <pc:sldMkLst>
          <pc:docMk/>
          <pc:sldMk cId="2522792431" sldId="288"/>
        </pc:sldMkLst>
      </pc:sldChg>
      <pc:sldChg chg="add">
        <pc:chgData name="Khattab, Sherif" userId="c83b1e15-36f3-4f46-aceb-05aac24c545e" providerId="ADAL" clId="{A3154D26-DEFF-BE46-8B55-5FAA00372793}" dt="2021-03-11T14:29:22.594" v="101"/>
        <pc:sldMkLst>
          <pc:docMk/>
          <pc:sldMk cId="2623306820" sldId="288"/>
        </pc:sldMkLst>
      </pc:sldChg>
      <pc:sldChg chg="del">
        <pc:chgData name="Khattab, Sherif" userId="c83b1e15-36f3-4f46-aceb-05aac24c545e" providerId="ADAL" clId="{A3154D26-DEFF-BE46-8B55-5FAA00372793}" dt="2021-03-11T14:29:16.638" v="100" actId="2696"/>
        <pc:sldMkLst>
          <pc:docMk/>
          <pc:sldMk cId="432103208" sldId="289"/>
        </pc:sldMkLst>
      </pc:sldChg>
      <pc:sldChg chg="add">
        <pc:chgData name="Khattab, Sherif" userId="c83b1e15-36f3-4f46-aceb-05aac24c545e" providerId="ADAL" clId="{A3154D26-DEFF-BE46-8B55-5FAA00372793}" dt="2021-03-11T14:29:22.594" v="101"/>
        <pc:sldMkLst>
          <pc:docMk/>
          <pc:sldMk cId="2094540754" sldId="289"/>
        </pc:sldMkLst>
      </pc:sldChg>
      <pc:sldChg chg="del">
        <pc:chgData name="Khattab, Sherif" userId="c83b1e15-36f3-4f46-aceb-05aac24c545e" providerId="ADAL" clId="{A3154D26-DEFF-BE46-8B55-5FAA00372793}" dt="2021-03-11T14:29:16.638" v="100" actId="2696"/>
        <pc:sldMkLst>
          <pc:docMk/>
          <pc:sldMk cId="854989116" sldId="290"/>
        </pc:sldMkLst>
      </pc:sldChg>
      <pc:sldChg chg="add">
        <pc:chgData name="Khattab, Sherif" userId="c83b1e15-36f3-4f46-aceb-05aac24c545e" providerId="ADAL" clId="{A3154D26-DEFF-BE46-8B55-5FAA00372793}" dt="2021-03-11T14:29:22.594" v="101"/>
        <pc:sldMkLst>
          <pc:docMk/>
          <pc:sldMk cId="4182880398" sldId="290"/>
        </pc:sldMkLst>
      </pc:sldChg>
      <pc:sldChg chg="del">
        <pc:chgData name="Khattab, Sherif" userId="c83b1e15-36f3-4f46-aceb-05aac24c545e" providerId="ADAL" clId="{A3154D26-DEFF-BE46-8B55-5FAA00372793}" dt="2021-03-11T14:29:16.638" v="100" actId="2696"/>
        <pc:sldMkLst>
          <pc:docMk/>
          <pc:sldMk cId="1110710663" sldId="292"/>
        </pc:sldMkLst>
      </pc:sldChg>
      <pc:sldChg chg="add">
        <pc:chgData name="Khattab, Sherif" userId="c83b1e15-36f3-4f46-aceb-05aac24c545e" providerId="ADAL" clId="{A3154D26-DEFF-BE46-8B55-5FAA00372793}" dt="2021-03-11T14:29:22.594" v="101"/>
        <pc:sldMkLst>
          <pc:docMk/>
          <pc:sldMk cId="1779286403" sldId="292"/>
        </pc:sldMkLst>
      </pc:sldChg>
      <pc:sldChg chg="del">
        <pc:chgData name="Khattab, Sherif" userId="c83b1e15-36f3-4f46-aceb-05aac24c545e" providerId="ADAL" clId="{A3154D26-DEFF-BE46-8B55-5FAA00372793}" dt="2021-03-11T14:29:16.638" v="100" actId="2696"/>
        <pc:sldMkLst>
          <pc:docMk/>
          <pc:sldMk cId="1290418159" sldId="293"/>
        </pc:sldMkLst>
      </pc:sldChg>
      <pc:sldChg chg="add">
        <pc:chgData name="Khattab, Sherif" userId="c83b1e15-36f3-4f46-aceb-05aac24c545e" providerId="ADAL" clId="{A3154D26-DEFF-BE46-8B55-5FAA00372793}" dt="2021-03-11T14:29:22.594" v="101"/>
        <pc:sldMkLst>
          <pc:docMk/>
          <pc:sldMk cId="1640711673" sldId="293"/>
        </pc:sldMkLst>
      </pc:sldChg>
      <pc:sldChg chg="del">
        <pc:chgData name="Khattab, Sherif" userId="c83b1e15-36f3-4f46-aceb-05aac24c545e" providerId="ADAL" clId="{A3154D26-DEFF-BE46-8B55-5FAA00372793}" dt="2021-03-11T14:26:41.313" v="97" actId="2696"/>
        <pc:sldMkLst>
          <pc:docMk/>
          <pc:sldMk cId="2482587836" sldId="487"/>
        </pc:sldMkLst>
      </pc:sldChg>
      <pc:sldChg chg="del">
        <pc:chgData name="Khattab, Sherif" userId="c83b1e15-36f3-4f46-aceb-05aac24c545e" providerId="ADAL" clId="{A3154D26-DEFF-BE46-8B55-5FAA00372793}" dt="2021-03-11T14:26:41.313" v="97" actId="2696"/>
        <pc:sldMkLst>
          <pc:docMk/>
          <pc:sldMk cId="3936848013" sldId="488"/>
        </pc:sldMkLst>
      </pc:sldChg>
      <pc:sldChg chg="del">
        <pc:chgData name="Khattab, Sherif" userId="c83b1e15-36f3-4f46-aceb-05aac24c545e" providerId="ADAL" clId="{A3154D26-DEFF-BE46-8B55-5FAA00372793}" dt="2021-03-11T14:26:41.313" v="97" actId="2696"/>
        <pc:sldMkLst>
          <pc:docMk/>
          <pc:sldMk cId="4132993662" sldId="489"/>
        </pc:sldMkLst>
      </pc:sldChg>
      <pc:sldChg chg="del">
        <pc:chgData name="Khattab, Sherif" userId="c83b1e15-36f3-4f46-aceb-05aac24c545e" providerId="ADAL" clId="{A3154D26-DEFF-BE46-8B55-5FAA00372793}" dt="2021-03-11T14:26:41.313" v="97" actId="2696"/>
        <pc:sldMkLst>
          <pc:docMk/>
          <pc:sldMk cId="1537398195" sldId="490"/>
        </pc:sldMkLst>
      </pc:sldChg>
      <pc:sldChg chg="del">
        <pc:chgData name="Khattab, Sherif" userId="c83b1e15-36f3-4f46-aceb-05aac24c545e" providerId="ADAL" clId="{A3154D26-DEFF-BE46-8B55-5FAA00372793}" dt="2021-03-11T14:26:41.313" v="97" actId="2696"/>
        <pc:sldMkLst>
          <pc:docMk/>
          <pc:sldMk cId="1907216448" sldId="491"/>
        </pc:sldMkLst>
      </pc:sldChg>
      <pc:sldChg chg="del">
        <pc:chgData name="Khattab, Sherif" userId="c83b1e15-36f3-4f46-aceb-05aac24c545e" providerId="ADAL" clId="{A3154D26-DEFF-BE46-8B55-5FAA00372793}" dt="2021-03-11T14:26:41.313" v="97" actId="2696"/>
        <pc:sldMkLst>
          <pc:docMk/>
          <pc:sldMk cId="1636025134" sldId="492"/>
        </pc:sldMkLst>
      </pc:sldChg>
      <pc:sldChg chg="del">
        <pc:chgData name="Khattab, Sherif" userId="c83b1e15-36f3-4f46-aceb-05aac24c545e" providerId="ADAL" clId="{A3154D26-DEFF-BE46-8B55-5FAA00372793}" dt="2021-03-11T14:26:41.313" v="97" actId="2696"/>
        <pc:sldMkLst>
          <pc:docMk/>
          <pc:sldMk cId="3231356886" sldId="493"/>
        </pc:sldMkLst>
      </pc:sldChg>
      <pc:sldChg chg="del">
        <pc:chgData name="Khattab, Sherif" userId="c83b1e15-36f3-4f46-aceb-05aac24c545e" providerId="ADAL" clId="{A3154D26-DEFF-BE46-8B55-5FAA00372793}" dt="2021-03-11T14:26:41.313" v="97" actId="2696"/>
        <pc:sldMkLst>
          <pc:docMk/>
          <pc:sldMk cId="3872131497" sldId="494"/>
        </pc:sldMkLst>
      </pc:sldChg>
      <pc:sldChg chg="del">
        <pc:chgData name="Khattab, Sherif" userId="c83b1e15-36f3-4f46-aceb-05aac24c545e" providerId="ADAL" clId="{A3154D26-DEFF-BE46-8B55-5FAA00372793}" dt="2021-03-11T14:26:41.313" v="97" actId="2696"/>
        <pc:sldMkLst>
          <pc:docMk/>
          <pc:sldMk cId="1089473434" sldId="495"/>
        </pc:sldMkLst>
      </pc:sldChg>
      <pc:sldChg chg="modSp mod modAnim">
        <pc:chgData name="Khattab, Sherif" userId="c83b1e15-36f3-4f46-aceb-05aac24c545e" providerId="ADAL" clId="{A3154D26-DEFF-BE46-8B55-5FAA00372793}" dt="2021-03-11T14:31:38.121" v="175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A3154D26-DEFF-BE46-8B55-5FAA00372793}" dt="2021-03-11T14:31:38.121" v="175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A3154D26-DEFF-BE46-8B55-5FAA00372793}" dt="2021-03-11T14:39:49.575" v="451"/>
        <pc:sldMkLst>
          <pc:docMk/>
          <pc:sldMk cId="4202616107" sldId="500"/>
        </pc:sldMkLst>
        <pc:spChg chg="mod">
          <ac:chgData name="Khattab, Sherif" userId="c83b1e15-36f3-4f46-aceb-05aac24c545e" providerId="ADAL" clId="{A3154D26-DEFF-BE46-8B55-5FAA00372793}" dt="2021-03-11T14:38:54.621" v="437" actId="27636"/>
          <ac:spMkLst>
            <pc:docMk/>
            <pc:sldMk cId="4202616107" sldId="500"/>
            <ac:spMk id="3" creationId="{443F42C8-5750-0341-86AA-B64ED9D37EB6}"/>
          </ac:spMkLst>
        </pc:spChg>
      </pc:sldChg>
      <pc:sldChg chg="modSp">
        <pc:chgData name="Khattab, Sherif" userId="c83b1e15-36f3-4f46-aceb-05aac24c545e" providerId="ADAL" clId="{A3154D26-DEFF-BE46-8B55-5FAA00372793}" dt="2021-03-11T14:26:27.876" v="96"/>
        <pc:sldMkLst>
          <pc:docMk/>
          <pc:sldMk cId="2116864396" sldId="505"/>
        </pc:sldMkLst>
        <pc:spChg chg="mod">
          <ac:chgData name="Khattab, Sherif" userId="c83b1e15-36f3-4f46-aceb-05aac24c545e" providerId="ADAL" clId="{A3154D26-DEFF-BE46-8B55-5FAA00372793}" dt="2021-03-11T14:26:27.876" v="96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A3154D26-DEFF-BE46-8B55-5FAA00372793}" dt="2021-03-11T14:29:45.897" v="161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A3154D26-DEFF-BE46-8B55-5FAA00372793}" dt="2021-03-11T14:29:45.897" v="161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mod modAnim">
        <pc:chgData name="Khattab, Sherif" userId="c83b1e15-36f3-4f46-aceb-05aac24c545e" providerId="ADAL" clId="{A3154D26-DEFF-BE46-8B55-5FAA00372793}" dt="2021-03-11T14:40:00.606" v="454"/>
        <pc:sldMkLst>
          <pc:docMk/>
          <pc:sldMk cId="3106578269" sldId="548"/>
        </pc:sldMkLst>
        <pc:spChg chg="mod">
          <ac:chgData name="Khattab, Sherif" userId="c83b1e15-36f3-4f46-aceb-05aac24c545e" providerId="ADAL" clId="{A3154D26-DEFF-BE46-8B55-5FAA00372793}" dt="2021-03-11T14:39:16.657" v="448" actId="27636"/>
          <ac:spMkLst>
            <pc:docMk/>
            <pc:sldMk cId="3106578269" sldId="548"/>
            <ac:spMk id="3" creationId="{8A6E32F3-197B-3B45-8FE6-0B7FD2891934}"/>
          </ac:spMkLst>
        </pc:spChg>
      </pc:sldChg>
      <pc:sldChg chg="del">
        <pc:chgData name="Khattab, Sherif" userId="c83b1e15-36f3-4f46-aceb-05aac24c545e" providerId="ADAL" clId="{A3154D26-DEFF-BE46-8B55-5FAA00372793}" dt="2021-03-11T14:26:18.438" v="94" actId="2696"/>
        <pc:sldMkLst>
          <pc:docMk/>
          <pc:sldMk cId="1561128005" sldId="557"/>
        </pc:sldMkLst>
      </pc:sldChg>
      <pc:sldChg chg="del">
        <pc:chgData name="Khattab, Sherif" userId="c83b1e15-36f3-4f46-aceb-05aac24c545e" providerId="ADAL" clId="{A3154D26-DEFF-BE46-8B55-5FAA00372793}" dt="2021-03-11T14:26:18.438" v="94" actId="2696"/>
        <pc:sldMkLst>
          <pc:docMk/>
          <pc:sldMk cId="3015280144" sldId="558"/>
        </pc:sldMkLst>
      </pc:sldChg>
      <pc:sldChg chg="del">
        <pc:chgData name="Khattab, Sherif" userId="c83b1e15-36f3-4f46-aceb-05aac24c545e" providerId="ADAL" clId="{A3154D26-DEFF-BE46-8B55-5FAA00372793}" dt="2021-03-11T14:26:18.438" v="94" actId="2696"/>
        <pc:sldMkLst>
          <pc:docMk/>
          <pc:sldMk cId="3511679490" sldId="559"/>
        </pc:sldMkLst>
      </pc:sldChg>
      <pc:sldChg chg="del">
        <pc:chgData name="Khattab, Sherif" userId="c83b1e15-36f3-4f46-aceb-05aac24c545e" providerId="ADAL" clId="{A3154D26-DEFF-BE46-8B55-5FAA00372793}" dt="2021-03-11T14:26:18.438" v="94" actId="2696"/>
        <pc:sldMkLst>
          <pc:docMk/>
          <pc:sldMk cId="2403963479" sldId="560"/>
        </pc:sldMkLst>
      </pc:sldChg>
      <pc:sldChg chg="del">
        <pc:chgData name="Khattab, Sherif" userId="c83b1e15-36f3-4f46-aceb-05aac24c545e" providerId="ADAL" clId="{A3154D26-DEFF-BE46-8B55-5FAA00372793}" dt="2021-03-11T14:26:18.438" v="94" actId="2696"/>
        <pc:sldMkLst>
          <pc:docMk/>
          <pc:sldMk cId="3204705229" sldId="561"/>
        </pc:sldMkLst>
      </pc:sldChg>
      <pc:sldChg chg="del">
        <pc:chgData name="Khattab, Sherif" userId="c83b1e15-36f3-4f46-aceb-05aac24c545e" providerId="ADAL" clId="{A3154D26-DEFF-BE46-8B55-5FAA00372793}" dt="2021-03-11T14:26:18.438" v="94" actId="2696"/>
        <pc:sldMkLst>
          <pc:docMk/>
          <pc:sldMk cId="2317113505" sldId="562"/>
        </pc:sldMkLst>
      </pc:sldChg>
      <pc:sldChg chg="del">
        <pc:chgData name="Khattab, Sherif" userId="c83b1e15-36f3-4f46-aceb-05aac24c545e" providerId="ADAL" clId="{A3154D26-DEFF-BE46-8B55-5FAA00372793}" dt="2021-03-11T14:26:18.438" v="94" actId="2696"/>
        <pc:sldMkLst>
          <pc:docMk/>
          <pc:sldMk cId="579405355" sldId="563"/>
        </pc:sldMkLst>
      </pc:sldChg>
      <pc:sldChg chg="del">
        <pc:chgData name="Khattab, Sherif" userId="c83b1e15-36f3-4f46-aceb-05aac24c545e" providerId="ADAL" clId="{A3154D26-DEFF-BE46-8B55-5FAA00372793}" dt="2021-03-11T14:26:18.438" v="94" actId="2696"/>
        <pc:sldMkLst>
          <pc:docMk/>
          <pc:sldMk cId="1391830557" sldId="564"/>
        </pc:sldMkLst>
      </pc:sldChg>
      <pc:sldChg chg="del">
        <pc:chgData name="Khattab, Sherif" userId="c83b1e15-36f3-4f46-aceb-05aac24c545e" providerId="ADAL" clId="{A3154D26-DEFF-BE46-8B55-5FAA00372793}" dt="2021-03-11T14:26:18.438" v="94" actId="2696"/>
        <pc:sldMkLst>
          <pc:docMk/>
          <pc:sldMk cId="3791947110" sldId="565"/>
        </pc:sldMkLst>
      </pc:sldChg>
      <pc:sldChg chg="del">
        <pc:chgData name="Khattab, Sherif" userId="c83b1e15-36f3-4f46-aceb-05aac24c545e" providerId="ADAL" clId="{A3154D26-DEFF-BE46-8B55-5FAA00372793}" dt="2021-03-11T14:26:18.438" v="94" actId="2696"/>
        <pc:sldMkLst>
          <pc:docMk/>
          <pc:sldMk cId="898320993" sldId="566"/>
        </pc:sldMkLst>
      </pc:sldChg>
      <pc:sldChg chg="del">
        <pc:chgData name="Khattab, Sherif" userId="c83b1e15-36f3-4f46-aceb-05aac24c545e" providerId="ADAL" clId="{A3154D26-DEFF-BE46-8B55-5FAA00372793}" dt="2021-03-11T14:26:18.438" v="94" actId="2696"/>
        <pc:sldMkLst>
          <pc:docMk/>
          <pc:sldMk cId="265296978" sldId="567"/>
        </pc:sldMkLst>
      </pc:sldChg>
      <pc:sldChg chg="del">
        <pc:chgData name="Khattab, Sherif" userId="c83b1e15-36f3-4f46-aceb-05aac24c545e" providerId="ADAL" clId="{A3154D26-DEFF-BE46-8B55-5FAA00372793}" dt="2021-03-11T14:26:18.438" v="94" actId="2696"/>
        <pc:sldMkLst>
          <pc:docMk/>
          <pc:sldMk cId="3696933530" sldId="568"/>
        </pc:sldMkLst>
      </pc:sldChg>
      <pc:sldChg chg="del">
        <pc:chgData name="Khattab, Sherif" userId="c83b1e15-36f3-4f46-aceb-05aac24c545e" providerId="ADAL" clId="{A3154D26-DEFF-BE46-8B55-5FAA00372793}" dt="2021-03-11T14:26:18.438" v="94" actId="2696"/>
        <pc:sldMkLst>
          <pc:docMk/>
          <pc:sldMk cId="1464668508" sldId="569"/>
        </pc:sldMkLst>
      </pc:sldChg>
      <pc:sldChg chg="del">
        <pc:chgData name="Khattab, Sherif" userId="c83b1e15-36f3-4f46-aceb-05aac24c545e" providerId="ADAL" clId="{A3154D26-DEFF-BE46-8B55-5FAA00372793}" dt="2021-03-11T14:26:18.438" v="94" actId="2696"/>
        <pc:sldMkLst>
          <pc:docMk/>
          <pc:sldMk cId="1640387091" sldId="570"/>
        </pc:sldMkLst>
      </pc:sldChg>
      <pc:sldChg chg="del">
        <pc:chgData name="Khattab, Sherif" userId="c83b1e15-36f3-4f46-aceb-05aac24c545e" providerId="ADAL" clId="{A3154D26-DEFF-BE46-8B55-5FAA00372793}" dt="2021-03-11T14:26:18.438" v="94" actId="2696"/>
        <pc:sldMkLst>
          <pc:docMk/>
          <pc:sldMk cId="3846477590" sldId="571"/>
        </pc:sldMkLst>
      </pc:sldChg>
      <pc:sldChg chg="del">
        <pc:chgData name="Khattab, Sherif" userId="c83b1e15-36f3-4f46-aceb-05aac24c545e" providerId="ADAL" clId="{A3154D26-DEFF-BE46-8B55-5FAA00372793}" dt="2021-03-11T14:26:18.438" v="94" actId="2696"/>
        <pc:sldMkLst>
          <pc:docMk/>
          <pc:sldMk cId="3835879386" sldId="572"/>
        </pc:sldMkLst>
      </pc:sldChg>
      <pc:sldChg chg="del">
        <pc:chgData name="Khattab, Sherif" userId="c83b1e15-36f3-4f46-aceb-05aac24c545e" providerId="ADAL" clId="{A3154D26-DEFF-BE46-8B55-5FAA00372793}" dt="2021-03-11T14:26:18.438" v="94" actId="2696"/>
        <pc:sldMkLst>
          <pc:docMk/>
          <pc:sldMk cId="2111677508" sldId="573"/>
        </pc:sldMkLst>
      </pc:sldChg>
      <pc:sldChg chg="del">
        <pc:chgData name="Khattab, Sherif" userId="c83b1e15-36f3-4f46-aceb-05aac24c545e" providerId="ADAL" clId="{A3154D26-DEFF-BE46-8B55-5FAA00372793}" dt="2021-03-11T14:26:18.438" v="94" actId="2696"/>
        <pc:sldMkLst>
          <pc:docMk/>
          <pc:sldMk cId="3533479965" sldId="574"/>
        </pc:sldMkLst>
      </pc:sldChg>
      <pc:sldChg chg="del">
        <pc:chgData name="Khattab, Sherif" userId="c83b1e15-36f3-4f46-aceb-05aac24c545e" providerId="ADAL" clId="{A3154D26-DEFF-BE46-8B55-5FAA00372793}" dt="2021-03-11T14:26:18.438" v="94" actId="2696"/>
        <pc:sldMkLst>
          <pc:docMk/>
          <pc:sldMk cId="488723801" sldId="575"/>
        </pc:sldMkLst>
      </pc:sldChg>
      <pc:sldChg chg="del">
        <pc:chgData name="Khattab, Sherif" userId="c83b1e15-36f3-4f46-aceb-05aac24c545e" providerId="ADAL" clId="{A3154D26-DEFF-BE46-8B55-5FAA00372793}" dt="2021-03-11T14:26:41.313" v="97" actId="2696"/>
        <pc:sldMkLst>
          <pc:docMk/>
          <pc:sldMk cId="1417188528" sldId="576"/>
        </pc:sldMkLst>
      </pc:sldChg>
      <pc:sldChg chg="del">
        <pc:chgData name="Khattab, Sherif" userId="c83b1e15-36f3-4f46-aceb-05aac24c545e" providerId="ADAL" clId="{A3154D26-DEFF-BE46-8B55-5FAA00372793}" dt="2021-03-11T14:26:41.313" v="97" actId="2696"/>
        <pc:sldMkLst>
          <pc:docMk/>
          <pc:sldMk cId="3517715337" sldId="577"/>
        </pc:sldMkLst>
      </pc:sldChg>
      <pc:sldChg chg="del">
        <pc:chgData name="Khattab, Sherif" userId="c83b1e15-36f3-4f46-aceb-05aac24c545e" providerId="ADAL" clId="{A3154D26-DEFF-BE46-8B55-5FAA00372793}" dt="2021-03-11T14:26:41.313" v="97" actId="2696"/>
        <pc:sldMkLst>
          <pc:docMk/>
          <pc:sldMk cId="3183407000" sldId="578"/>
        </pc:sldMkLst>
      </pc:sldChg>
      <pc:sldChg chg="del">
        <pc:chgData name="Khattab, Sherif" userId="c83b1e15-36f3-4f46-aceb-05aac24c545e" providerId="ADAL" clId="{A3154D26-DEFF-BE46-8B55-5FAA00372793}" dt="2021-03-11T14:26:41.313" v="97" actId="2696"/>
        <pc:sldMkLst>
          <pc:docMk/>
          <pc:sldMk cId="1432894990" sldId="579"/>
        </pc:sldMkLst>
      </pc:sldChg>
      <pc:sldChg chg="del">
        <pc:chgData name="Khattab, Sherif" userId="c83b1e15-36f3-4f46-aceb-05aac24c545e" providerId="ADAL" clId="{A3154D26-DEFF-BE46-8B55-5FAA00372793}" dt="2021-03-11T14:26:41.313" v="97" actId="2696"/>
        <pc:sldMkLst>
          <pc:docMk/>
          <pc:sldMk cId="1883612794" sldId="580"/>
        </pc:sldMkLst>
      </pc:sldChg>
      <pc:sldChg chg="del">
        <pc:chgData name="Khattab, Sherif" userId="c83b1e15-36f3-4f46-aceb-05aac24c545e" providerId="ADAL" clId="{A3154D26-DEFF-BE46-8B55-5FAA00372793}" dt="2021-03-11T14:26:41.313" v="97" actId="2696"/>
        <pc:sldMkLst>
          <pc:docMk/>
          <pc:sldMk cId="1594120570" sldId="581"/>
        </pc:sldMkLst>
      </pc:sldChg>
      <pc:sldChg chg="del">
        <pc:chgData name="Khattab, Sherif" userId="c83b1e15-36f3-4f46-aceb-05aac24c545e" providerId="ADAL" clId="{A3154D26-DEFF-BE46-8B55-5FAA00372793}" dt="2021-03-11T14:26:41.313" v="97" actId="2696"/>
        <pc:sldMkLst>
          <pc:docMk/>
          <pc:sldMk cId="3049654475" sldId="582"/>
        </pc:sldMkLst>
      </pc:sldChg>
      <pc:sldChg chg="del">
        <pc:chgData name="Khattab, Sherif" userId="c83b1e15-36f3-4f46-aceb-05aac24c545e" providerId="ADAL" clId="{A3154D26-DEFF-BE46-8B55-5FAA00372793}" dt="2021-03-11T14:26:41.313" v="97" actId="2696"/>
        <pc:sldMkLst>
          <pc:docMk/>
          <pc:sldMk cId="2799572395" sldId="583"/>
        </pc:sldMkLst>
      </pc:sldChg>
      <pc:sldChg chg="del">
        <pc:chgData name="Khattab, Sherif" userId="c83b1e15-36f3-4f46-aceb-05aac24c545e" providerId="ADAL" clId="{A3154D26-DEFF-BE46-8B55-5FAA00372793}" dt="2021-03-11T14:26:41.313" v="97" actId="2696"/>
        <pc:sldMkLst>
          <pc:docMk/>
          <pc:sldMk cId="1377987034" sldId="584"/>
        </pc:sldMkLst>
      </pc:sldChg>
      <pc:sldChg chg="del">
        <pc:chgData name="Khattab, Sherif" userId="c83b1e15-36f3-4f46-aceb-05aac24c545e" providerId="ADAL" clId="{A3154D26-DEFF-BE46-8B55-5FAA00372793}" dt="2021-03-11T14:26:41.313" v="97" actId="2696"/>
        <pc:sldMkLst>
          <pc:docMk/>
          <pc:sldMk cId="2782214765" sldId="585"/>
        </pc:sldMkLst>
      </pc:sldChg>
      <pc:sldChg chg="del">
        <pc:chgData name="Khattab, Sherif" userId="c83b1e15-36f3-4f46-aceb-05aac24c545e" providerId="ADAL" clId="{A3154D26-DEFF-BE46-8B55-5FAA00372793}" dt="2021-03-11T14:26:41.313" v="97" actId="2696"/>
        <pc:sldMkLst>
          <pc:docMk/>
          <pc:sldMk cId="3635695113" sldId="586"/>
        </pc:sldMkLst>
      </pc:sldChg>
      <pc:sldChg chg="del">
        <pc:chgData name="Khattab, Sherif" userId="c83b1e15-36f3-4f46-aceb-05aac24c545e" providerId="ADAL" clId="{A3154D26-DEFF-BE46-8B55-5FAA00372793}" dt="2021-03-11T14:26:41.313" v="97" actId="2696"/>
        <pc:sldMkLst>
          <pc:docMk/>
          <pc:sldMk cId="2826360827" sldId="587"/>
        </pc:sldMkLst>
      </pc:sldChg>
      <pc:sldChg chg="del">
        <pc:chgData name="Khattab, Sherif" userId="c83b1e15-36f3-4f46-aceb-05aac24c545e" providerId="ADAL" clId="{A3154D26-DEFF-BE46-8B55-5FAA00372793}" dt="2021-03-11T14:26:41.313" v="97" actId="2696"/>
        <pc:sldMkLst>
          <pc:docMk/>
          <pc:sldMk cId="2768941197" sldId="588"/>
        </pc:sldMkLst>
      </pc:sldChg>
    </pc:docChg>
  </pc:docChgLst>
  <pc:docChgLst>
    <pc:chgData name="Khattab, Sherif" userId="c83b1e15-36f3-4f46-aceb-05aac24c545e" providerId="ADAL" clId="{DE316A4D-089D-2A40-9FA9-4724C2884636}"/>
    <pc:docChg chg="undo custSel addSld delSld modSld">
      <pc:chgData name="Khattab, Sherif" userId="c83b1e15-36f3-4f46-aceb-05aac24c545e" providerId="ADAL" clId="{DE316A4D-089D-2A40-9FA9-4724C2884636}" dt="2019-05-23T05:43:41.544" v="183"/>
      <pc:docMkLst>
        <pc:docMk/>
      </pc:docMkLst>
      <pc:sldChg chg="modSp">
        <pc:chgData name="Khattab, Sherif" userId="c83b1e15-36f3-4f46-aceb-05aac24c545e" providerId="ADAL" clId="{DE316A4D-089D-2A40-9FA9-4724C2884636}" dt="2019-05-14T13:41:27.276" v="1" actId="20577"/>
        <pc:sldMkLst>
          <pc:docMk/>
          <pc:sldMk cId="0" sldId="256"/>
        </pc:sldMkLst>
        <pc:spChg chg="mod">
          <ac:chgData name="Khattab, Sherif" userId="c83b1e15-36f3-4f46-aceb-05aac24c545e" providerId="ADAL" clId="{DE316A4D-089D-2A40-9FA9-4724C2884636}" dt="2019-05-14T13:41:27.276" v="1" actId="20577"/>
          <ac:spMkLst>
            <pc:docMk/>
            <pc:sldMk cId="0" sldId="256"/>
            <ac:spMk id="2" creationId="{00000000-0000-0000-0000-000000000000}"/>
          </ac:spMkLst>
        </pc:spChg>
      </pc:sldChg>
      <pc:sldChg chg="del">
        <pc:chgData name="Khattab, Sherif" userId="c83b1e15-36f3-4f46-aceb-05aac24c545e" providerId="ADAL" clId="{DE316A4D-089D-2A40-9FA9-4724C2884636}" dt="2019-05-23T03:59:27.081" v="2" actId="2696"/>
        <pc:sldMkLst>
          <pc:docMk/>
          <pc:sldMk cId="1969176380" sldId="257"/>
        </pc:sldMkLst>
      </pc:sldChg>
      <pc:sldChg chg="del">
        <pc:chgData name="Khattab, Sherif" userId="c83b1e15-36f3-4f46-aceb-05aac24c545e" providerId="ADAL" clId="{DE316A4D-089D-2A40-9FA9-4724C2884636}" dt="2019-05-23T03:59:31.239" v="3" actId="2696"/>
        <pc:sldMkLst>
          <pc:docMk/>
          <pc:sldMk cId="978894378" sldId="266"/>
        </pc:sldMkLst>
      </pc:sldChg>
      <pc:sldChg chg="del">
        <pc:chgData name="Khattab, Sherif" userId="c83b1e15-36f3-4f46-aceb-05aac24c545e" providerId="ADAL" clId="{DE316A4D-089D-2A40-9FA9-4724C2884636}" dt="2019-05-23T03:59:34.863" v="4" actId="2696"/>
        <pc:sldMkLst>
          <pc:docMk/>
          <pc:sldMk cId="1871263980" sldId="275"/>
        </pc:sldMkLst>
      </pc:sldChg>
      <pc:sldChg chg="del">
        <pc:chgData name="Khattab, Sherif" userId="c83b1e15-36f3-4f46-aceb-05aac24c545e" providerId="ADAL" clId="{DE316A4D-089D-2A40-9FA9-4724C2884636}" dt="2019-05-23T03:59:50.802" v="5" actId="2696"/>
        <pc:sldMkLst>
          <pc:docMk/>
          <pc:sldMk cId="2119836463" sldId="283"/>
        </pc:sldMkLst>
      </pc:sldChg>
      <pc:sldChg chg="del">
        <pc:chgData name="Khattab, Sherif" userId="c83b1e15-36f3-4f46-aceb-05aac24c545e" providerId="ADAL" clId="{DE316A4D-089D-2A40-9FA9-4724C2884636}" dt="2019-05-23T03:59:50.830" v="6" actId="2696"/>
        <pc:sldMkLst>
          <pc:docMk/>
          <pc:sldMk cId="1220313734" sldId="284"/>
        </pc:sldMkLst>
      </pc:sldChg>
      <pc:sldChg chg="del">
        <pc:chgData name="Khattab, Sherif" userId="c83b1e15-36f3-4f46-aceb-05aac24c545e" providerId="ADAL" clId="{DE316A4D-089D-2A40-9FA9-4724C2884636}" dt="2019-05-23T03:59:50.853" v="7" actId="2696"/>
        <pc:sldMkLst>
          <pc:docMk/>
          <pc:sldMk cId="882805023" sldId="285"/>
        </pc:sldMkLst>
      </pc:sldChg>
      <pc:sldChg chg="del">
        <pc:chgData name="Khattab, Sherif" userId="c83b1e15-36f3-4f46-aceb-05aac24c545e" providerId="ADAL" clId="{DE316A4D-089D-2A40-9FA9-4724C2884636}" dt="2019-05-23T03:59:50.877" v="8" actId="2696"/>
        <pc:sldMkLst>
          <pc:docMk/>
          <pc:sldMk cId="561854054" sldId="287"/>
        </pc:sldMkLst>
      </pc:sldChg>
      <pc:sldChg chg="del">
        <pc:chgData name="Khattab, Sherif" userId="c83b1e15-36f3-4f46-aceb-05aac24c545e" providerId="ADAL" clId="{DE316A4D-089D-2A40-9FA9-4724C2884636}" dt="2019-05-23T03:59:50.893" v="9" actId="2696"/>
        <pc:sldMkLst>
          <pc:docMk/>
          <pc:sldMk cId="1121912213" sldId="288"/>
        </pc:sldMkLst>
      </pc:sldChg>
      <pc:sldChg chg="del">
        <pc:chgData name="Khattab, Sherif" userId="c83b1e15-36f3-4f46-aceb-05aac24c545e" providerId="ADAL" clId="{DE316A4D-089D-2A40-9FA9-4724C2884636}" dt="2019-05-23T03:59:50.912" v="10" actId="2696"/>
        <pc:sldMkLst>
          <pc:docMk/>
          <pc:sldMk cId="2123485087" sldId="289"/>
        </pc:sldMkLst>
      </pc:sldChg>
      <pc:sldChg chg="del">
        <pc:chgData name="Khattab, Sherif" userId="c83b1e15-36f3-4f46-aceb-05aac24c545e" providerId="ADAL" clId="{DE316A4D-089D-2A40-9FA9-4724C2884636}" dt="2019-05-23T03:59:50.929" v="11" actId="2696"/>
        <pc:sldMkLst>
          <pc:docMk/>
          <pc:sldMk cId="1071549106" sldId="290"/>
        </pc:sldMkLst>
      </pc:sldChg>
      <pc:sldChg chg="del">
        <pc:chgData name="Khattab, Sherif" userId="c83b1e15-36f3-4f46-aceb-05aac24c545e" providerId="ADAL" clId="{DE316A4D-089D-2A40-9FA9-4724C2884636}" dt="2019-05-23T03:59:50.947" v="12" actId="2696"/>
        <pc:sldMkLst>
          <pc:docMk/>
          <pc:sldMk cId="622828641" sldId="291"/>
        </pc:sldMkLst>
      </pc:sldChg>
      <pc:sldChg chg="del">
        <pc:chgData name="Khattab, Sherif" userId="c83b1e15-36f3-4f46-aceb-05aac24c545e" providerId="ADAL" clId="{DE316A4D-089D-2A40-9FA9-4724C2884636}" dt="2019-05-23T03:59:50.968" v="13" actId="2696"/>
        <pc:sldMkLst>
          <pc:docMk/>
          <pc:sldMk cId="1781024462" sldId="292"/>
        </pc:sldMkLst>
      </pc:sldChg>
      <pc:sldChg chg="del">
        <pc:chgData name="Khattab, Sherif" userId="c83b1e15-36f3-4f46-aceb-05aac24c545e" providerId="ADAL" clId="{DE316A4D-089D-2A40-9FA9-4724C2884636}" dt="2019-05-23T03:59:50.988" v="14" actId="2696"/>
        <pc:sldMkLst>
          <pc:docMk/>
          <pc:sldMk cId="64306115" sldId="295"/>
        </pc:sldMkLst>
      </pc:sldChg>
      <pc:sldChg chg="del">
        <pc:chgData name="Khattab, Sherif" userId="c83b1e15-36f3-4f46-aceb-05aac24c545e" providerId="ADAL" clId="{DE316A4D-089D-2A40-9FA9-4724C2884636}" dt="2019-05-23T03:59:51.007" v="15" actId="2696"/>
        <pc:sldMkLst>
          <pc:docMk/>
          <pc:sldMk cId="281707087" sldId="296"/>
        </pc:sldMkLst>
      </pc:sldChg>
      <pc:sldChg chg="del">
        <pc:chgData name="Khattab, Sherif" userId="c83b1e15-36f3-4f46-aceb-05aac24c545e" providerId="ADAL" clId="{DE316A4D-089D-2A40-9FA9-4724C2884636}" dt="2019-05-23T03:59:51.028" v="16" actId="2696"/>
        <pc:sldMkLst>
          <pc:docMk/>
          <pc:sldMk cId="275381494" sldId="297"/>
        </pc:sldMkLst>
      </pc:sldChg>
      <pc:sldChg chg="del">
        <pc:chgData name="Khattab, Sherif" userId="c83b1e15-36f3-4f46-aceb-05aac24c545e" providerId="ADAL" clId="{DE316A4D-089D-2A40-9FA9-4724C2884636}" dt="2019-05-23T03:59:51.054" v="17" actId="2696"/>
        <pc:sldMkLst>
          <pc:docMk/>
          <pc:sldMk cId="1323538422" sldId="298"/>
        </pc:sldMkLst>
      </pc:sldChg>
      <pc:sldChg chg="del">
        <pc:chgData name="Khattab, Sherif" userId="c83b1e15-36f3-4f46-aceb-05aac24c545e" providerId="ADAL" clId="{DE316A4D-089D-2A40-9FA9-4724C2884636}" dt="2019-05-23T03:59:51.076" v="18" actId="2696"/>
        <pc:sldMkLst>
          <pc:docMk/>
          <pc:sldMk cId="1186219626" sldId="299"/>
        </pc:sldMkLst>
      </pc:sldChg>
      <pc:sldChg chg="del">
        <pc:chgData name="Khattab, Sherif" userId="c83b1e15-36f3-4f46-aceb-05aac24c545e" providerId="ADAL" clId="{DE316A4D-089D-2A40-9FA9-4724C2884636}" dt="2019-05-23T03:59:51.094" v="19" actId="2696"/>
        <pc:sldMkLst>
          <pc:docMk/>
          <pc:sldMk cId="1838361739" sldId="300"/>
        </pc:sldMkLst>
      </pc:sldChg>
      <pc:sldChg chg="del">
        <pc:chgData name="Khattab, Sherif" userId="c83b1e15-36f3-4f46-aceb-05aac24c545e" providerId="ADAL" clId="{DE316A4D-089D-2A40-9FA9-4724C2884636}" dt="2019-05-23T03:59:51.121" v="20" actId="2696"/>
        <pc:sldMkLst>
          <pc:docMk/>
          <pc:sldMk cId="2051028719" sldId="301"/>
        </pc:sldMkLst>
      </pc:sldChg>
      <pc:sldChg chg="del">
        <pc:chgData name="Khattab, Sherif" userId="c83b1e15-36f3-4f46-aceb-05aac24c545e" providerId="ADAL" clId="{DE316A4D-089D-2A40-9FA9-4724C2884636}" dt="2019-05-23T03:59:51.137" v="21" actId="2696"/>
        <pc:sldMkLst>
          <pc:docMk/>
          <pc:sldMk cId="247758724" sldId="302"/>
        </pc:sldMkLst>
      </pc:sldChg>
      <pc:sldChg chg="del">
        <pc:chgData name="Khattab, Sherif" userId="c83b1e15-36f3-4f46-aceb-05aac24c545e" providerId="ADAL" clId="{DE316A4D-089D-2A40-9FA9-4724C2884636}" dt="2019-05-23T03:59:51.155" v="22" actId="2696"/>
        <pc:sldMkLst>
          <pc:docMk/>
          <pc:sldMk cId="1220341221" sldId="308"/>
        </pc:sldMkLst>
      </pc:sldChg>
      <pc:sldChg chg="del">
        <pc:chgData name="Khattab, Sherif" userId="c83b1e15-36f3-4f46-aceb-05aac24c545e" providerId="ADAL" clId="{DE316A4D-089D-2A40-9FA9-4724C2884636}" dt="2019-05-23T03:59:51.175" v="23" actId="2696"/>
        <pc:sldMkLst>
          <pc:docMk/>
          <pc:sldMk cId="7029104" sldId="310"/>
        </pc:sldMkLst>
      </pc:sldChg>
      <pc:sldChg chg="del">
        <pc:chgData name="Khattab, Sherif" userId="c83b1e15-36f3-4f46-aceb-05aac24c545e" providerId="ADAL" clId="{DE316A4D-089D-2A40-9FA9-4724C2884636}" dt="2019-05-23T03:59:51.194" v="24" actId="2696"/>
        <pc:sldMkLst>
          <pc:docMk/>
          <pc:sldMk cId="1024142779" sldId="312"/>
        </pc:sldMkLst>
      </pc:sldChg>
      <pc:sldChg chg="del">
        <pc:chgData name="Khattab, Sherif" userId="c83b1e15-36f3-4f46-aceb-05aac24c545e" providerId="ADAL" clId="{DE316A4D-089D-2A40-9FA9-4724C2884636}" dt="2019-05-23T03:59:51.209" v="25" actId="2696"/>
        <pc:sldMkLst>
          <pc:docMk/>
          <pc:sldMk cId="1916533646" sldId="313"/>
        </pc:sldMkLst>
      </pc:sldChg>
      <pc:sldChg chg="del">
        <pc:chgData name="Khattab, Sherif" userId="c83b1e15-36f3-4f46-aceb-05aac24c545e" providerId="ADAL" clId="{DE316A4D-089D-2A40-9FA9-4724C2884636}" dt="2019-05-23T03:59:51.225" v="26" actId="2696"/>
        <pc:sldMkLst>
          <pc:docMk/>
          <pc:sldMk cId="1496362242" sldId="314"/>
        </pc:sldMkLst>
      </pc:sldChg>
      <pc:sldChg chg="del">
        <pc:chgData name="Khattab, Sherif" userId="c83b1e15-36f3-4f46-aceb-05aac24c545e" providerId="ADAL" clId="{DE316A4D-089D-2A40-9FA9-4724C2884636}" dt="2019-05-23T03:59:51.246" v="27" actId="2696"/>
        <pc:sldMkLst>
          <pc:docMk/>
          <pc:sldMk cId="1231859445" sldId="315"/>
        </pc:sldMkLst>
      </pc:sldChg>
      <pc:sldChg chg="del">
        <pc:chgData name="Khattab, Sherif" userId="c83b1e15-36f3-4f46-aceb-05aac24c545e" providerId="ADAL" clId="{DE316A4D-089D-2A40-9FA9-4724C2884636}" dt="2019-05-23T03:59:51.263" v="28" actId="2696"/>
        <pc:sldMkLst>
          <pc:docMk/>
          <pc:sldMk cId="1500164103" sldId="316"/>
        </pc:sldMkLst>
      </pc:sldChg>
      <pc:sldChg chg="del">
        <pc:chgData name="Khattab, Sherif" userId="c83b1e15-36f3-4f46-aceb-05aac24c545e" providerId="ADAL" clId="{DE316A4D-089D-2A40-9FA9-4724C2884636}" dt="2019-05-23T03:59:51.285" v="29" actId="2696"/>
        <pc:sldMkLst>
          <pc:docMk/>
          <pc:sldMk cId="2062436898" sldId="317"/>
        </pc:sldMkLst>
      </pc:sldChg>
      <pc:sldChg chg="del">
        <pc:chgData name="Khattab, Sherif" userId="c83b1e15-36f3-4f46-aceb-05aac24c545e" providerId="ADAL" clId="{DE316A4D-089D-2A40-9FA9-4724C2884636}" dt="2019-05-23T04:00:10.658" v="31" actId="2696"/>
        <pc:sldMkLst>
          <pc:docMk/>
          <pc:sldMk cId="234564799" sldId="321"/>
        </pc:sldMkLst>
      </pc:sldChg>
      <pc:sldChg chg="del">
        <pc:chgData name="Khattab, Sherif" userId="c83b1e15-36f3-4f46-aceb-05aac24c545e" providerId="ADAL" clId="{DE316A4D-089D-2A40-9FA9-4724C2884636}" dt="2019-05-23T04:00:10.675" v="32" actId="2696"/>
        <pc:sldMkLst>
          <pc:docMk/>
          <pc:sldMk cId="12771870" sldId="323"/>
        </pc:sldMkLst>
      </pc:sldChg>
      <pc:sldChg chg="del">
        <pc:chgData name="Khattab, Sherif" userId="c83b1e15-36f3-4f46-aceb-05aac24c545e" providerId="ADAL" clId="{DE316A4D-089D-2A40-9FA9-4724C2884636}" dt="2019-05-23T04:00:10.691" v="33" actId="2696"/>
        <pc:sldMkLst>
          <pc:docMk/>
          <pc:sldMk cId="1847714567" sldId="325"/>
        </pc:sldMkLst>
      </pc:sldChg>
      <pc:sldChg chg="del">
        <pc:chgData name="Khattab, Sherif" userId="c83b1e15-36f3-4f46-aceb-05aac24c545e" providerId="ADAL" clId="{DE316A4D-089D-2A40-9FA9-4724C2884636}" dt="2019-05-23T04:00:10.712" v="34" actId="2696"/>
        <pc:sldMkLst>
          <pc:docMk/>
          <pc:sldMk cId="564977494" sldId="326"/>
        </pc:sldMkLst>
      </pc:sldChg>
      <pc:sldChg chg="del">
        <pc:chgData name="Khattab, Sherif" userId="c83b1e15-36f3-4f46-aceb-05aac24c545e" providerId="ADAL" clId="{DE316A4D-089D-2A40-9FA9-4724C2884636}" dt="2019-05-23T04:00:10.730" v="35" actId="2696"/>
        <pc:sldMkLst>
          <pc:docMk/>
          <pc:sldMk cId="1957278823" sldId="327"/>
        </pc:sldMkLst>
      </pc:sldChg>
      <pc:sldChg chg="del">
        <pc:chgData name="Khattab, Sherif" userId="c83b1e15-36f3-4f46-aceb-05aac24c545e" providerId="ADAL" clId="{DE316A4D-089D-2A40-9FA9-4724C2884636}" dt="2019-05-23T04:00:10.745" v="36" actId="2696"/>
        <pc:sldMkLst>
          <pc:docMk/>
          <pc:sldMk cId="336896758" sldId="328"/>
        </pc:sldMkLst>
      </pc:sldChg>
      <pc:sldChg chg="del">
        <pc:chgData name="Khattab, Sherif" userId="c83b1e15-36f3-4f46-aceb-05aac24c545e" providerId="ADAL" clId="{DE316A4D-089D-2A40-9FA9-4724C2884636}" dt="2019-05-23T04:00:10.764" v="37" actId="2696"/>
        <pc:sldMkLst>
          <pc:docMk/>
          <pc:sldMk cId="815879604" sldId="329"/>
        </pc:sldMkLst>
      </pc:sldChg>
      <pc:sldChg chg="del">
        <pc:chgData name="Khattab, Sherif" userId="c83b1e15-36f3-4f46-aceb-05aac24c545e" providerId="ADAL" clId="{DE316A4D-089D-2A40-9FA9-4724C2884636}" dt="2019-05-23T04:00:10.782" v="38" actId="2696"/>
        <pc:sldMkLst>
          <pc:docMk/>
          <pc:sldMk cId="1076495690" sldId="330"/>
        </pc:sldMkLst>
      </pc:sldChg>
      <pc:sldChg chg="del">
        <pc:chgData name="Khattab, Sherif" userId="c83b1e15-36f3-4f46-aceb-05aac24c545e" providerId="ADAL" clId="{DE316A4D-089D-2A40-9FA9-4724C2884636}" dt="2019-05-23T04:00:10.800" v="39" actId="2696"/>
        <pc:sldMkLst>
          <pc:docMk/>
          <pc:sldMk cId="17720096" sldId="331"/>
        </pc:sldMkLst>
      </pc:sldChg>
      <pc:sldChg chg="del">
        <pc:chgData name="Khattab, Sherif" userId="c83b1e15-36f3-4f46-aceb-05aac24c545e" providerId="ADAL" clId="{DE316A4D-089D-2A40-9FA9-4724C2884636}" dt="2019-05-23T04:00:10.818" v="40" actId="2696"/>
        <pc:sldMkLst>
          <pc:docMk/>
          <pc:sldMk cId="501490190" sldId="332"/>
        </pc:sldMkLst>
      </pc:sldChg>
      <pc:sldChg chg="del">
        <pc:chgData name="Khattab, Sherif" userId="c83b1e15-36f3-4f46-aceb-05aac24c545e" providerId="ADAL" clId="{DE316A4D-089D-2A40-9FA9-4724C2884636}" dt="2019-05-23T04:00:10.831" v="41" actId="2696"/>
        <pc:sldMkLst>
          <pc:docMk/>
          <pc:sldMk cId="790480540" sldId="333"/>
        </pc:sldMkLst>
      </pc:sldChg>
      <pc:sldChg chg="del">
        <pc:chgData name="Khattab, Sherif" userId="c83b1e15-36f3-4f46-aceb-05aac24c545e" providerId="ADAL" clId="{DE316A4D-089D-2A40-9FA9-4724C2884636}" dt="2019-05-23T04:00:10.847" v="42" actId="2696"/>
        <pc:sldMkLst>
          <pc:docMk/>
          <pc:sldMk cId="1721885993" sldId="334"/>
        </pc:sldMkLst>
      </pc:sldChg>
      <pc:sldChg chg="del">
        <pc:chgData name="Khattab, Sherif" userId="c83b1e15-36f3-4f46-aceb-05aac24c545e" providerId="ADAL" clId="{DE316A4D-089D-2A40-9FA9-4724C2884636}" dt="2019-05-23T04:00:10.862" v="43" actId="2696"/>
        <pc:sldMkLst>
          <pc:docMk/>
          <pc:sldMk cId="2048526379" sldId="335"/>
        </pc:sldMkLst>
      </pc:sldChg>
      <pc:sldChg chg="del">
        <pc:chgData name="Khattab, Sherif" userId="c83b1e15-36f3-4f46-aceb-05aac24c545e" providerId="ADAL" clId="{DE316A4D-089D-2A40-9FA9-4724C2884636}" dt="2019-05-23T04:00:10.875" v="44" actId="2696"/>
        <pc:sldMkLst>
          <pc:docMk/>
          <pc:sldMk cId="1818037055" sldId="336"/>
        </pc:sldMkLst>
      </pc:sldChg>
      <pc:sldChg chg="del">
        <pc:chgData name="Khattab, Sherif" userId="c83b1e15-36f3-4f46-aceb-05aac24c545e" providerId="ADAL" clId="{DE316A4D-089D-2A40-9FA9-4724C2884636}" dt="2019-05-23T04:00:10.942" v="45" actId="2696"/>
        <pc:sldMkLst>
          <pc:docMk/>
          <pc:sldMk cId="1351453869" sldId="337"/>
        </pc:sldMkLst>
      </pc:sldChg>
      <pc:sldChg chg="del">
        <pc:chgData name="Khattab, Sherif" userId="c83b1e15-36f3-4f46-aceb-05aac24c545e" providerId="ADAL" clId="{DE316A4D-089D-2A40-9FA9-4724C2884636}" dt="2019-05-23T04:00:10.959" v="46" actId="2696"/>
        <pc:sldMkLst>
          <pc:docMk/>
          <pc:sldMk cId="299099826" sldId="344"/>
        </pc:sldMkLst>
      </pc:sldChg>
      <pc:sldChg chg="del">
        <pc:chgData name="Khattab, Sherif" userId="c83b1e15-36f3-4f46-aceb-05aac24c545e" providerId="ADAL" clId="{DE316A4D-089D-2A40-9FA9-4724C2884636}" dt="2019-05-23T04:00:10.978" v="47" actId="2696"/>
        <pc:sldMkLst>
          <pc:docMk/>
          <pc:sldMk cId="1172624611" sldId="345"/>
        </pc:sldMkLst>
      </pc:sldChg>
      <pc:sldChg chg="del">
        <pc:chgData name="Khattab, Sherif" userId="c83b1e15-36f3-4f46-aceb-05aac24c545e" providerId="ADAL" clId="{DE316A4D-089D-2A40-9FA9-4724C2884636}" dt="2019-05-23T04:00:10.995" v="48" actId="2696"/>
        <pc:sldMkLst>
          <pc:docMk/>
          <pc:sldMk cId="1402694930" sldId="346"/>
        </pc:sldMkLst>
      </pc:sldChg>
      <pc:sldChg chg="del">
        <pc:chgData name="Khattab, Sherif" userId="c83b1e15-36f3-4f46-aceb-05aac24c545e" providerId="ADAL" clId="{DE316A4D-089D-2A40-9FA9-4724C2884636}" dt="2019-05-23T04:00:11.012" v="49" actId="2696"/>
        <pc:sldMkLst>
          <pc:docMk/>
          <pc:sldMk cId="1142103534" sldId="347"/>
        </pc:sldMkLst>
      </pc:sldChg>
      <pc:sldChg chg="del">
        <pc:chgData name="Khattab, Sherif" userId="c83b1e15-36f3-4f46-aceb-05aac24c545e" providerId="ADAL" clId="{DE316A4D-089D-2A40-9FA9-4724C2884636}" dt="2019-05-23T04:00:11.027" v="50" actId="2696"/>
        <pc:sldMkLst>
          <pc:docMk/>
          <pc:sldMk cId="1487891482" sldId="348"/>
        </pc:sldMkLst>
      </pc:sldChg>
      <pc:sldChg chg="del">
        <pc:chgData name="Khattab, Sherif" userId="c83b1e15-36f3-4f46-aceb-05aac24c545e" providerId="ADAL" clId="{DE316A4D-089D-2A40-9FA9-4724C2884636}" dt="2019-05-23T04:00:11.046" v="51" actId="2696"/>
        <pc:sldMkLst>
          <pc:docMk/>
          <pc:sldMk cId="1088938428" sldId="350"/>
        </pc:sldMkLst>
      </pc:sldChg>
      <pc:sldChg chg="del">
        <pc:chgData name="Khattab, Sherif" userId="c83b1e15-36f3-4f46-aceb-05aac24c545e" providerId="ADAL" clId="{DE316A4D-089D-2A40-9FA9-4724C2884636}" dt="2019-05-23T04:00:11.061" v="52" actId="2696"/>
        <pc:sldMkLst>
          <pc:docMk/>
          <pc:sldMk cId="522303428" sldId="351"/>
        </pc:sldMkLst>
      </pc:sldChg>
      <pc:sldChg chg="del">
        <pc:chgData name="Khattab, Sherif" userId="c83b1e15-36f3-4f46-aceb-05aac24c545e" providerId="ADAL" clId="{DE316A4D-089D-2A40-9FA9-4724C2884636}" dt="2019-05-23T04:00:11.078" v="53" actId="2696"/>
        <pc:sldMkLst>
          <pc:docMk/>
          <pc:sldMk cId="1414576433" sldId="352"/>
        </pc:sldMkLst>
      </pc:sldChg>
      <pc:sldChg chg="del">
        <pc:chgData name="Khattab, Sherif" userId="c83b1e15-36f3-4f46-aceb-05aac24c545e" providerId="ADAL" clId="{DE316A4D-089D-2A40-9FA9-4724C2884636}" dt="2019-05-23T04:00:11.097" v="54" actId="2696"/>
        <pc:sldMkLst>
          <pc:docMk/>
          <pc:sldMk cId="335586832" sldId="353"/>
        </pc:sldMkLst>
      </pc:sldChg>
      <pc:sldChg chg="del">
        <pc:chgData name="Khattab, Sherif" userId="c83b1e15-36f3-4f46-aceb-05aac24c545e" providerId="ADAL" clId="{DE316A4D-089D-2A40-9FA9-4724C2884636}" dt="2019-05-23T04:00:11.116" v="55" actId="2696"/>
        <pc:sldMkLst>
          <pc:docMk/>
          <pc:sldMk cId="1312654365" sldId="354"/>
        </pc:sldMkLst>
      </pc:sldChg>
      <pc:sldChg chg="del">
        <pc:chgData name="Khattab, Sherif" userId="c83b1e15-36f3-4f46-aceb-05aac24c545e" providerId="ADAL" clId="{DE316A4D-089D-2A40-9FA9-4724C2884636}" dt="2019-05-23T04:00:11.135" v="56" actId="2696"/>
        <pc:sldMkLst>
          <pc:docMk/>
          <pc:sldMk cId="1650496688" sldId="355"/>
        </pc:sldMkLst>
      </pc:sldChg>
      <pc:sldChg chg="del">
        <pc:chgData name="Khattab, Sherif" userId="c83b1e15-36f3-4f46-aceb-05aac24c545e" providerId="ADAL" clId="{DE316A4D-089D-2A40-9FA9-4724C2884636}" dt="2019-05-23T04:00:11.151" v="57" actId="2696"/>
        <pc:sldMkLst>
          <pc:docMk/>
          <pc:sldMk cId="1454150411" sldId="356"/>
        </pc:sldMkLst>
      </pc:sldChg>
      <pc:sldChg chg="del">
        <pc:chgData name="Khattab, Sherif" userId="c83b1e15-36f3-4f46-aceb-05aac24c545e" providerId="ADAL" clId="{DE316A4D-089D-2A40-9FA9-4724C2884636}" dt="2019-05-23T04:00:11.168" v="58" actId="2696"/>
        <pc:sldMkLst>
          <pc:docMk/>
          <pc:sldMk cId="101929529" sldId="360"/>
        </pc:sldMkLst>
      </pc:sldChg>
      <pc:sldChg chg="del">
        <pc:chgData name="Khattab, Sherif" userId="c83b1e15-36f3-4f46-aceb-05aac24c545e" providerId="ADAL" clId="{DE316A4D-089D-2A40-9FA9-4724C2884636}" dt="2019-05-23T04:00:11.184" v="59" actId="2696"/>
        <pc:sldMkLst>
          <pc:docMk/>
          <pc:sldMk cId="1698948873" sldId="361"/>
        </pc:sldMkLst>
      </pc:sldChg>
      <pc:sldChg chg="del">
        <pc:chgData name="Khattab, Sherif" userId="c83b1e15-36f3-4f46-aceb-05aac24c545e" providerId="ADAL" clId="{DE316A4D-089D-2A40-9FA9-4724C2884636}" dt="2019-05-23T04:00:10.639" v="30" actId="2696"/>
        <pc:sldMkLst>
          <pc:docMk/>
          <pc:sldMk cId="1039212811" sldId="362"/>
        </pc:sldMkLst>
      </pc:sldChg>
      <pc:sldChg chg="modSp">
        <pc:chgData name="Khattab, Sherif" userId="c83b1e15-36f3-4f46-aceb-05aac24c545e" providerId="ADAL" clId="{DE316A4D-089D-2A40-9FA9-4724C2884636}" dt="2019-05-23T04:41:06.345" v="179" actId="20577"/>
        <pc:sldMkLst>
          <pc:docMk/>
          <pc:sldMk cId="2782429159" sldId="366"/>
        </pc:sldMkLst>
        <pc:spChg chg="mod">
          <ac:chgData name="Khattab, Sherif" userId="c83b1e15-36f3-4f46-aceb-05aac24c545e" providerId="ADAL" clId="{DE316A4D-089D-2A40-9FA9-4724C2884636}" dt="2019-05-23T04:41:06.345" v="179" actId="20577"/>
          <ac:spMkLst>
            <pc:docMk/>
            <pc:sldMk cId="2782429159" sldId="366"/>
            <ac:spMk id="95235" creationId="{2B3AF23D-100F-A945-8AE4-C62D08FB4EFF}"/>
          </ac:spMkLst>
        </pc:spChg>
      </pc:sldChg>
      <pc:sldChg chg="modSp">
        <pc:chgData name="Khattab, Sherif" userId="c83b1e15-36f3-4f46-aceb-05aac24c545e" providerId="ADAL" clId="{DE316A4D-089D-2A40-9FA9-4724C2884636}" dt="2019-05-23T04:06:27.051" v="169" actId="20577"/>
        <pc:sldMkLst>
          <pc:docMk/>
          <pc:sldMk cId="1542066946" sldId="374"/>
        </pc:sldMkLst>
        <pc:spChg chg="mod">
          <ac:chgData name="Khattab, Sherif" userId="c83b1e15-36f3-4f46-aceb-05aac24c545e" providerId="ADAL" clId="{DE316A4D-089D-2A40-9FA9-4724C2884636}" dt="2019-05-23T04:06:27.051" v="169" actId="20577"/>
          <ac:spMkLst>
            <pc:docMk/>
            <pc:sldMk cId="1542066946" sldId="374"/>
            <ac:spMk id="105475" creationId="{B2EA02B2-FF2F-E840-9115-9F46B908CC54}"/>
          </ac:spMkLst>
        </pc:spChg>
      </pc:sldChg>
      <pc:sldChg chg="add">
        <pc:chgData name="Khattab, Sherif" userId="c83b1e15-36f3-4f46-aceb-05aac24c545e" providerId="ADAL" clId="{DE316A4D-089D-2A40-9FA9-4724C2884636}" dt="2019-05-23T05:43:41.544" v="183"/>
        <pc:sldMkLst>
          <pc:docMk/>
          <pc:sldMk cId="583513582" sldId="377"/>
        </pc:sldMkLst>
      </pc:sldChg>
      <pc:sldChg chg="modSp del">
        <pc:chgData name="Khattab, Sherif" userId="c83b1e15-36f3-4f46-aceb-05aac24c545e" providerId="ADAL" clId="{DE316A4D-089D-2A40-9FA9-4724C2884636}" dt="2019-05-23T05:43:32.974" v="182" actId="2696"/>
        <pc:sldMkLst>
          <pc:docMk/>
          <pc:sldMk cId="1942139729" sldId="377"/>
        </pc:sldMkLst>
        <pc:spChg chg="mod">
          <ac:chgData name="Khattab, Sherif" userId="c83b1e15-36f3-4f46-aceb-05aac24c545e" providerId="ADAL" clId="{DE316A4D-089D-2A40-9FA9-4724C2884636}" dt="2019-05-23T05:40:47.295" v="181" actId="20577"/>
          <ac:spMkLst>
            <pc:docMk/>
            <pc:sldMk cId="1942139729" sldId="377"/>
            <ac:spMk id="114694" creationId="{BBDAC104-BD98-9A47-A516-EE144AE2C4FF}"/>
          </ac:spMkLst>
        </pc:spChg>
      </pc:sldChg>
    </pc:docChg>
  </pc:docChgLst>
  <pc:docChgLst>
    <pc:chgData name="Khattab, Sherif" userId="c83b1e15-36f3-4f46-aceb-05aac24c545e" providerId="ADAL" clId="{CCBA98CA-D928-264B-BDA4-877EDF5A8B56}"/>
    <pc:docChg chg="undo custSel addSld delSld modSld sldOrd">
      <pc:chgData name="Khattab, Sherif" userId="c83b1e15-36f3-4f46-aceb-05aac24c545e" providerId="ADAL" clId="{CCBA98CA-D928-264B-BDA4-877EDF5A8B56}" dt="2021-02-25T15:24:55.560" v="441" actId="5793"/>
      <pc:docMkLst>
        <pc:docMk/>
      </pc:docMkLst>
      <pc:sldChg chg="del">
        <pc:chgData name="Khattab, Sherif" userId="c83b1e15-36f3-4f46-aceb-05aac24c545e" providerId="ADAL" clId="{CCBA98CA-D928-264B-BDA4-877EDF5A8B56}" dt="2021-02-25T15:19:26.754" v="381" actId="2696"/>
        <pc:sldMkLst>
          <pc:docMk/>
          <pc:sldMk cId="3681208715" sldId="257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712558247" sldId="266"/>
        </pc:sldMkLst>
      </pc:sldChg>
      <pc:sldChg chg="del">
        <pc:chgData name="Khattab, Sherif" userId="c83b1e15-36f3-4f46-aceb-05aac24c545e" providerId="ADAL" clId="{CCBA98CA-D928-264B-BDA4-877EDF5A8B56}" dt="2021-02-25T15:19:29.566" v="386" actId="2696"/>
        <pc:sldMkLst>
          <pc:docMk/>
          <pc:sldMk cId="3949722242" sldId="286"/>
        </pc:sldMkLst>
      </pc:sldChg>
      <pc:sldChg chg="delSp add del">
        <pc:chgData name="Khattab, Sherif" userId="c83b1e15-36f3-4f46-aceb-05aac24c545e" providerId="ADAL" clId="{CCBA98CA-D928-264B-BDA4-877EDF5A8B56}" dt="2021-02-25T15:24:30.231" v="439" actId="2696"/>
        <pc:sldMkLst>
          <pc:docMk/>
          <pc:sldMk cId="122444407" sldId="287"/>
        </pc:sldMkLst>
        <pc:spChg chg="del">
          <ac:chgData name="Khattab, Sherif" userId="c83b1e15-36f3-4f46-aceb-05aac24c545e" providerId="ADAL" clId="{CCBA98CA-D928-264B-BDA4-877EDF5A8B56}" dt="2021-02-25T15:23:19.555" v="426" actId="21"/>
          <ac:spMkLst>
            <pc:docMk/>
            <pc:sldMk cId="122444407" sldId="287"/>
            <ac:spMk id="41991" creationId="{3B09519B-42DA-41D4-8DFA-91675AB71EB5}"/>
          </ac:spMkLst>
        </pc:spChg>
      </pc:sldChg>
      <pc:sldChg chg="del">
        <pc:chgData name="Khattab, Sherif" userId="c83b1e15-36f3-4f46-aceb-05aac24c545e" providerId="ADAL" clId="{CCBA98CA-D928-264B-BDA4-877EDF5A8B56}" dt="2021-02-25T15:19:47.583" v="390" actId="2696"/>
        <pc:sldMkLst>
          <pc:docMk/>
          <pc:sldMk cId="1032220564" sldId="287"/>
        </pc:sldMkLst>
      </pc:sldChg>
      <pc:sldChg chg="del">
        <pc:chgData name="Khattab, Sherif" userId="c83b1e15-36f3-4f46-aceb-05aac24c545e" providerId="ADAL" clId="{CCBA98CA-D928-264B-BDA4-877EDF5A8B56}" dt="2021-02-25T15:20:00.167" v="392" actId="2696"/>
        <pc:sldMkLst>
          <pc:docMk/>
          <pc:sldMk cId="1268007695" sldId="288"/>
        </pc:sldMkLst>
      </pc:sldChg>
      <pc:sldChg chg="modSp mod">
        <pc:chgData name="Khattab, Sherif" userId="c83b1e15-36f3-4f46-aceb-05aac24c545e" providerId="ADAL" clId="{CCBA98CA-D928-264B-BDA4-877EDF5A8B56}" dt="2021-02-25T15:24:55.560" v="441" actId="5793"/>
        <pc:sldMkLst>
          <pc:docMk/>
          <pc:sldMk cId="463012687" sldId="289"/>
        </pc:sldMkLst>
        <pc:spChg chg="mod">
          <ac:chgData name="Khattab, Sherif" userId="c83b1e15-36f3-4f46-aceb-05aac24c545e" providerId="ADAL" clId="{CCBA98CA-D928-264B-BDA4-877EDF5A8B56}" dt="2021-02-25T15:24:55.560" v="441" actId="5793"/>
          <ac:spMkLst>
            <pc:docMk/>
            <pc:sldMk cId="463012687" sldId="289"/>
            <ac:spMk id="3" creationId="{A796DF92-F102-4646-A298-BB70F5017AAE}"/>
          </ac:spMkLst>
        </pc:spChg>
        <pc:spChg chg="mod">
          <ac:chgData name="Khattab, Sherif" userId="c83b1e15-36f3-4f46-aceb-05aac24c545e" providerId="ADAL" clId="{CCBA98CA-D928-264B-BDA4-877EDF5A8B56}" dt="2021-02-25T15:24:50.098" v="440" actId="20577"/>
          <ac:spMkLst>
            <pc:docMk/>
            <pc:sldMk cId="463012687" sldId="289"/>
            <ac:spMk id="46282" creationId="{E7A6F565-6797-41A4-9E37-DE763723D06D}"/>
          </ac:spMkLst>
        </pc:spChg>
      </pc:sldChg>
      <pc:sldChg chg="del">
        <pc:chgData name="Khattab, Sherif" userId="c83b1e15-36f3-4f46-aceb-05aac24c545e" providerId="ADAL" clId="{CCBA98CA-D928-264B-BDA4-877EDF5A8B56}" dt="2021-02-25T15:19:27.204" v="382" actId="2696"/>
        <pc:sldMkLst>
          <pc:docMk/>
          <pc:sldMk cId="3400641916" sldId="456"/>
        </pc:sldMkLst>
      </pc:sldChg>
      <pc:sldChg chg="del">
        <pc:chgData name="Khattab, Sherif" userId="c83b1e15-36f3-4f46-aceb-05aac24c545e" providerId="ADAL" clId="{CCBA98CA-D928-264B-BDA4-877EDF5A8B56}" dt="2021-02-25T15:19:27.725" v="383" actId="2696"/>
        <pc:sldMkLst>
          <pc:docMk/>
          <pc:sldMk cId="2840639230" sldId="457"/>
        </pc:sldMkLst>
      </pc:sldChg>
      <pc:sldChg chg="del">
        <pc:chgData name="Khattab, Sherif" userId="c83b1e15-36f3-4f46-aceb-05aac24c545e" providerId="ADAL" clId="{CCBA98CA-D928-264B-BDA4-877EDF5A8B56}" dt="2021-02-25T15:19:28.260" v="384" actId="2696"/>
        <pc:sldMkLst>
          <pc:docMk/>
          <pc:sldMk cId="2116012598" sldId="458"/>
        </pc:sldMkLst>
      </pc:sldChg>
      <pc:sldChg chg="del">
        <pc:chgData name="Khattab, Sherif" userId="c83b1e15-36f3-4f46-aceb-05aac24c545e" providerId="ADAL" clId="{CCBA98CA-D928-264B-BDA4-877EDF5A8B56}" dt="2021-02-25T15:19:28.915" v="385" actId="2696"/>
        <pc:sldMkLst>
          <pc:docMk/>
          <pc:sldMk cId="4107670357" sldId="460"/>
        </pc:sldMkLst>
      </pc:sldChg>
      <pc:sldChg chg="del">
        <pc:chgData name="Khattab, Sherif" userId="c83b1e15-36f3-4f46-aceb-05aac24c545e" providerId="ADAL" clId="{CCBA98CA-D928-264B-BDA4-877EDF5A8B56}" dt="2021-02-25T15:19:30.429" v="387" actId="2696"/>
        <pc:sldMkLst>
          <pc:docMk/>
          <pc:sldMk cId="3714784862" sldId="461"/>
        </pc:sldMkLst>
      </pc:sldChg>
      <pc:sldChg chg="addSp delSp modSp add mod">
        <pc:chgData name="Khattab, Sherif" userId="c83b1e15-36f3-4f46-aceb-05aac24c545e" providerId="ADAL" clId="{CCBA98CA-D928-264B-BDA4-877EDF5A8B56}" dt="2021-02-25T15:24:16.382" v="438" actId="1076"/>
        <pc:sldMkLst>
          <pc:docMk/>
          <pc:sldMk cId="30550501" sldId="462"/>
        </pc:sldMkLst>
        <pc:spChg chg="add del mod">
          <ac:chgData name="Khattab, Sherif" userId="c83b1e15-36f3-4f46-aceb-05aac24c545e" providerId="ADAL" clId="{CCBA98CA-D928-264B-BDA4-877EDF5A8B56}" dt="2021-02-25T15:23:13.037" v="425" actId="478"/>
          <ac:spMkLst>
            <pc:docMk/>
            <pc:sldMk cId="30550501" sldId="462"/>
            <ac:spMk id="2" creationId="{2E7FE488-5352-E64F-BA34-E021360CCC03}"/>
          </ac:spMkLst>
        </pc:spChg>
        <pc:spChg chg="add mod">
          <ac:chgData name="Khattab, Sherif" userId="c83b1e15-36f3-4f46-aceb-05aac24c545e" providerId="ADAL" clId="{CCBA98CA-D928-264B-BDA4-877EDF5A8B56}" dt="2021-02-25T15:24:16.382" v="438" actId="1076"/>
          <ac:spMkLst>
            <pc:docMk/>
            <pc:sldMk cId="30550501" sldId="462"/>
            <ac:spMk id="34" creationId="{66F29630-8D57-824B-B00D-EA0408B80622}"/>
          </ac:spMkLst>
        </pc:spChg>
        <pc:spChg chg="mod">
          <ac:chgData name="Khattab, Sherif" userId="c83b1e15-36f3-4f46-aceb-05aac24c545e" providerId="ADAL" clId="{CCBA98CA-D928-264B-BDA4-877EDF5A8B56}" dt="2021-02-25T15:23:36.356" v="431" actId="1076"/>
          <ac:spMkLst>
            <pc:docMk/>
            <pc:sldMk cId="30550501" sldId="462"/>
            <ac:spMk id="69" creationId="{C528BF96-5199-4A59-B9E4-7E72C35DA246}"/>
          </ac:spMkLst>
        </pc:spChg>
        <pc:spChg chg="del">
          <ac:chgData name="Khattab, Sherif" userId="c83b1e15-36f3-4f46-aceb-05aac24c545e" providerId="ADAL" clId="{CCBA98CA-D928-264B-BDA4-877EDF5A8B56}" dt="2021-02-25T15:23:10.220" v="424" actId="478"/>
          <ac:spMkLst>
            <pc:docMk/>
            <pc:sldMk cId="30550501" sldId="462"/>
            <ac:spMk id="15367" creationId="{C682B606-36D1-4D20-A0B5-489B0D19F6CB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0" creationId="{10960EB8-7CBF-4864-9F04-14ADD6E3CE4C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1" creationId="{2F6A9377-8E87-429E-804C-541C52E74552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3" creationId="{88A830AA-F338-489B-9C2C-A13FBE807D9C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4" creationId="{84F833D6-F4AA-4D55-A2C2-E4AE1CB89299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5" creationId="{B2C14D48-2AAA-4018-B2DC-8ECE4527D670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6" creationId="{69E0A646-87AD-4FBE-914E-D2484E6FEFC3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0" creationId="{3ADB356A-E862-42A8-8D6A-3E725A391B0B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1" creationId="{06F8BAC1-609D-456D-A2AC-5960F6E5553C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2" creationId="{8C74E55C-C07F-4B52-800E-85A7DE3ABE8F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3" creationId="{278AFF7D-3B72-4762-BE22-9E2B44EC4A6C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4" creationId="{92C01B71-7A47-4C92-AACB-849C68453456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5" creationId="{82717D57-0F04-42F4-BF6B-6708DA085B67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51" creationId="{E9BC0A36-3D1A-48BD-B3C2-4340B2971B80}"/>
          </ac:spMkLst>
        </pc:spChg>
        <pc:graphicFrameChg chg="mod">
          <ac:chgData name="Khattab, Sherif" userId="c83b1e15-36f3-4f46-aceb-05aac24c545e" providerId="ADAL" clId="{CCBA98CA-D928-264B-BDA4-877EDF5A8B56}" dt="2021-02-25T15:24:04.381" v="435" actId="1076"/>
          <ac:graphicFrameMkLst>
            <pc:docMk/>
            <pc:sldMk cId="30550501" sldId="462"/>
            <ac:graphicFrameMk id="15434" creationId="{9BDAD108-8745-49F7-A745-5930453D7CFC}"/>
          </ac:graphicFrameMkLst>
        </pc:graphicFrame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35" creationId="{EAB014E5-7383-4357-9EF8-FEDE0ED97AF4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36" creationId="{DAB83A1B-AA94-4502-9E34-B6E5EC9E0B96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37" creationId="{219AC73F-DF4D-4C12-88C3-F69CE9864F37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38" creationId="{EB064ACF-3534-46F6-A362-17045B4F4A93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39" creationId="{52074E4C-3649-46B8-9A15-687B2251B9D9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46" creationId="{5A663216-B249-4211-892C-B481E718F2DF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47" creationId="{7809CEC5-DBA8-4921-8BA1-6ACA76963746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48" creationId="{9B8F5093-0B70-42A9-8825-E4E4AB5C8E8B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49" creationId="{597B19A8-F8BD-4E80-9090-6D2AAF0D7A3A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50" creationId="{5E2D026C-4BEF-467A-BA9D-ABCF07C1990B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52" creationId="{62F4E21D-24B4-4DB4-B97E-BEA56275D3C4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53" creationId="{0079FA74-3E7C-4CAA-98EE-29A5F7BC637F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54" creationId="{A0402E6C-29BC-4EC1-8324-F05E0FEB0779}"/>
          </ac:cxnSpMkLst>
        </pc:cxnChg>
      </pc:sldChg>
      <pc:sldChg chg="add del">
        <pc:chgData name="Khattab, Sherif" userId="c83b1e15-36f3-4f46-aceb-05aac24c545e" providerId="ADAL" clId="{CCBA98CA-D928-264B-BDA4-877EDF5A8B56}" dt="2021-02-25T15:19:47.583" v="390" actId="2696"/>
        <pc:sldMkLst>
          <pc:docMk/>
          <pc:sldMk cId="931898487" sldId="462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215068544" sldId="470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388432277" sldId="471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899682656" sldId="472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416205421" sldId="473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922282012" sldId="474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4191706530" sldId="475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155444083" sldId="476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699784146" sldId="477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905532786" sldId="478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298367991" sldId="479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218690417" sldId="480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535438083" sldId="481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057102088" sldId="482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447634280" sldId="483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53139649" sldId="484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525073586" sldId="485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383821824" sldId="486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452566324" sldId="487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944056640" sldId="488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287903914" sldId="489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798407738" sldId="490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756847625" sldId="491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724765287" sldId="492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4152191741" sldId="493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631551235" sldId="494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502517520" sldId="495"/>
        </pc:sldMkLst>
      </pc:sldChg>
      <pc:sldChg chg="modSp mod modAnim">
        <pc:chgData name="Khattab, Sherif" userId="c83b1e15-36f3-4f46-aceb-05aac24c545e" providerId="ADAL" clId="{CCBA98CA-D928-264B-BDA4-877EDF5A8B56}" dt="2021-02-25T15:22:09.726" v="395"/>
        <pc:sldMkLst>
          <pc:docMk/>
          <pc:sldMk cId="702367729" sldId="496"/>
        </pc:sldMkLst>
        <pc:spChg chg="mod">
          <ac:chgData name="Khattab, Sherif" userId="c83b1e15-36f3-4f46-aceb-05aac24c545e" providerId="ADAL" clId="{CCBA98CA-D928-264B-BDA4-877EDF5A8B56}" dt="2021-02-25T15:10:54.021" v="164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CCBA98CA-D928-264B-BDA4-877EDF5A8B56}" dt="2021-02-25T15:22:32.312" v="407"/>
        <pc:sldMkLst>
          <pc:docMk/>
          <pc:sldMk cId="4202616107" sldId="500"/>
        </pc:sldMkLst>
        <pc:spChg chg="mod">
          <ac:chgData name="Khattab, Sherif" userId="c83b1e15-36f3-4f46-aceb-05aac24c545e" providerId="ADAL" clId="{CCBA98CA-D928-264B-BDA4-877EDF5A8B56}" dt="2021-02-25T15:18:40.421" v="346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Khattab, Sherif" userId="c83b1e15-36f3-4f46-aceb-05aac24c545e" providerId="ADAL" clId="{CCBA98CA-D928-264B-BDA4-877EDF5A8B56}" dt="2021-02-25T15:22:24.546" v="405" actId="6549"/>
          <ac:spMkLst>
            <pc:docMk/>
            <pc:sldMk cId="4202616107" sldId="500"/>
            <ac:spMk id="3" creationId="{443F42C8-5750-0341-86AA-B64ED9D37EB6}"/>
          </ac:spMkLst>
        </pc:spChg>
      </pc:sldChg>
      <pc:sldChg chg="modSp">
        <pc:chgData name="Khattab, Sherif" userId="c83b1e15-36f3-4f46-aceb-05aac24c545e" providerId="ADAL" clId="{CCBA98CA-D928-264B-BDA4-877EDF5A8B56}" dt="2021-02-25T15:09:15.297" v="83"/>
        <pc:sldMkLst>
          <pc:docMk/>
          <pc:sldMk cId="2116864396" sldId="505"/>
        </pc:sldMkLst>
        <pc:spChg chg="mod">
          <ac:chgData name="Khattab, Sherif" userId="c83b1e15-36f3-4f46-aceb-05aac24c545e" providerId="ADAL" clId="{CCBA98CA-D928-264B-BDA4-877EDF5A8B56}" dt="2021-02-25T15:09:15.297" v="83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CCBA98CA-D928-264B-BDA4-877EDF5A8B56}" dt="2021-02-25T15:19:21.920" v="379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CCBA98CA-D928-264B-BDA4-877EDF5A8B56}" dt="2021-02-25T15:19:21.920" v="379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del">
        <pc:chgData name="Khattab, Sherif" userId="c83b1e15-36f3-4f46-aceb-05aac24c545e" providerId="ADAL" clId="{CCBA98CA-D928-264B-BDA4-877EDF5A8B56}" dt="2021-02-25T15:18:37.130" v="344" actId="2696"/>
        <pc:sldMkLst>
          <pc:docMk/>
          <pc:sldMk cId="2487721040" sldId="516"/>
        </pc:sldMkLst>
      </pc:sldChg>
      <pc:sldChg chg="del">
        <pc:chgData name="Khattab, Sherif" userId="c83b1e15-36f3-4f46-aceb-05aac24c545e" providerId="ADAL" clId="{CCBA98CA-D928-264B-BDA4-877EDF5A8B56}" dt="2021-02-25T15:19:24.604" v="380" actId="2696"/>
        <pc:sldMkLst>
          <pc:docMk/>
          <pc:sldMk cId="1616471687" sldId="518"/>
        </pc:sldMkLst>
      </pc:sldChg>
      <pc:sldChg chg="modSp mod modAnim">
        <pc:chgData name="Khattab, Sherif" userId="c83b1e15-36f3-4f46-aceb-05aac24c545e" providerId="ADAL" clId="{CCBA98CA-D928-264B-BDA4-877EDF5A8B56}" dt="2021-02-25T15:22:47.821" v="422"/>
        <pc:sldMkLst>
          <pc:docMk/>
          <pc:sldMk cId="2126070970" sldId="520"/>
        </pc:sldMkLst>
        <pc:spChg chg="mod">
          <ac:chgData name="Khattab, Sherif" userId="c83b1e15-36f3-4f46-aceb-05aac24c545e" providerId="ADAL" clId="{CCBA98CA-D928-264B-BDA4-877EDF5A8B56}" dt="2021-02-25T15:18:43.446" v="348" actId="20577"/>
          <ac:spMkLst>
            <pc:docMk/>
            <pc:sldMk cId="2126070970" sldId="520"/>
            <ac:spMk id="2" creationId="{08235729-9B80-4A9E-BC29-C4B6E026AAF2}"/>
          </ac:spMkLst>
        </pc:spChg>
        <pc:spChg chg="mod">
          <ac:chgData name="Khattab, Sherif" userId="c83b1e15-36f3-4f46-aceb-05aac24c545e" providerId="ADAL" clId="{CCBA98CA-D928-264B-BDA4-877EDF5A8B56}" dt="2021-02-25T15:22:38.779" v="419" actId="6549"/>
          <ac:spMkLst>
            <pc:docMk/>
            <pc:sldMk cId="2126070970" sldId="520"/>
            <ac:spMk id="3" creationId="{D7399D59-7ED8-4451-AEDE-1AC4DE33563A}"/>
          </ac:spMkLst>
        </pc:spChg>
      </pc:sldChg>
      <pc:sldChg chg="add ord modAnim">
        <pc:chgData name="Khattab, Sherif" userId="c83b1e15-36f3-4f46-aceb-05aac24c545e" providerId="ADAL" clId="{CCBA98CA-D928-264B-BDA4-877EDF5A8B56}" dt="2021-02-25T15:22:56.635" v="423" actId="20578"/>
        <pc:sldMkLst>
          <pc:docMk/>
          <pc:sldMk cId="3688450523" sldId="521"/>
        </pc:sldMkLst>
      </pc:sldChg>
      <pc:sldChg chg="add ord">
        <pc:chgData name="Khattab, Sherif" userId="c83b1e15-36f3-4f46-aceb-05aac24c545e" providerId="ADAL" clId="{CCBA98CA-D928-264B-BDA4-877EDF5A8B56}" dt="2021-02-25T15:22:56.635" v="423" actId="20578"/>
        <pc:sldMkLst>
          <pc:docMk/>
          <pc:sldMk cId="2393077361" sldId="522"/>
        </pc:sldMkLst>
      </pc:sldChg>
    </pc:docChg>
  </pc:docChgLst>
  <pc:docChgLst>
    <pc:chgData name="Khattab, Sherif" userId="c83b1e15-36f3-4f46-aceb-05aac24c545e" providerId="ADAL" clId="{2ADE63E9-E2C9-7246-9E3A-3CE97796841D}"/>
    <pc:docChg chg="custSel addSld modSld modMainMaster">
      <pc:chgData name="Khattab, Sherif" userId="c83b1e15-36f3-4f46-aceb-05aac24c545e" providerId="ADAL" clId="{2ADE63E9-E2C9-7246-9E3A-3CE97796841D}" dt="2020-05-14T17:34:15.216" v="192" actId="1036"/>
      <pc:docMkLst>
        <pc:docMk/>
      </pc:docMkLst>
      <pc:sldChg chg="delSp modSp add mod modTransition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681208715" sldId="257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4" creationId="{2E0DDA8D-06C7-4BAC-BDBD-D3BD3DDF9BA4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5" creationId="{A1EA3AF4-D3F1-4298-8140-9B5106826B60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681208715" sldId="257"/>
            <ac:spMk id="6" creationId="{30039E47-83F5-4986-AD67-385C5E992CC4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5122" creationId="{45699F27-E993-49CA-AED1-B264756636FA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5123" creationId="{550C3EC1-F853-4061-A0F2-F81B64390D10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14.941" v="31" actId="700"/>
        <pc:sldMkLst>
          <pc:docMk/>
          <pc:sldMk cId="1664517503" sldId="258"/>
        </pc:sldMkLst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4" creationId="{6D5DB287-3308-4A27-B442-02FC48B43DCC}"/>
          </ac:spMkLst>
        </pc:spChg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5" creationId="{7F62074C-DB6F-4B49-B5BE-426A56D7529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664517503" sldId="258"/>
            <ac:spMk id="6" creationId="{DBEB0910-47B5-4B34-B216-EE6456CE63F3}"/>
          </ac:spMkLst>
        </pc:spChg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1030" creationId="{0368ECC8-3051-4F99-A98B-C53D8F6FD10D}"/>
          </ac:spMkLst>
        </pc:spChg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1031" creationId="{A3A9FBD7-079E-4DB0-ABD2-CFB33A90CD3B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37.153" v="35" actId="700"/>
        <pc:sldMkLst>
          <pc:docMk/>
          <pc:sldMk cId="3230569327" sldId="260"/>
        </pc:sldMkLst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4" creationId="{12D0CFB9-98A1-4644-9075-FD8241684B3F}"/>
          </ac:spMkLst>
        </pc:spChg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5" creationId="{EA6302F6-5FA4-4BF9-9BAC-047F6A9EB36E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230569327" sldId="260"/>
            <ac:spMk id="6" creationId="{952F9D76-11EF-4C87-AEE4-5B113B33AA47}"/>
          </ac:spMkLst>
        </pc:spChg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7172" creationId="{7B1E42B3-380F-43F5-A523-96E27B80FD0B}"/>
          </ac:spMkLst>
        </pc:spChg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7173" creationId="{78A499B5-9D51-4382-A503-4CC1F3B2216F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86763112" sldId="266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2" creationId="{CEFAF124-F9B6-474A-B09B-B27BF28DF28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4" creationId="{A566E38A-BBB5-4D22-9BE1-AC143426CD4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12289" creationId="{62C40A63-7AEB-4A3F-820B-BC2E23CF625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12290" creationId="{8FA9C2D3-E42F-4A88-98BE-A8B3EE2EB90D}"/>
          </ac:spMkLst>
        </pc:spChg>
      </pc:sldChg>
      <pc:sldChg chg="delSp modSp add mod modClrScheme chgLayout">
        <pc:chgData name="Khattab, Sherif" userId="c83b1e15-36f3-4f46-aceb-05aac24c545e" providerId="ADAL" clId="{2ADE63E9-E2C9-7246-9E3A-3CE97796841D}" dt="2020-05-14T17:30:14.773" v="112" actId="207"/>
        <pc:sldMkLst>
          <pc:docMk/>
          <pc:sldMk cId="1920820884" sldId="273"/>
        </pc:sldMkLst>
        <pc:spChg chg="mod ord">
          <ac:chgData name="Khattab, Sherif" userId="c83b1e15-36f3-4f46-aceb-05aac24c545e" providerId="ADAL" clId="{2ADE63E9-E2C9-7246-9E3A-3CE97796841D}" dt="2020-05-14T17:30:14.773" v="112" actId="207"/>
          <ac:spMkLst>
            <pc:docMk/>
            <pc:sldMk cId="1920820884" sldId="273"/>
            <ac:spMk id="5" creationId="{FC499793-E9E3-4888-8413-2E106D10E477}"/>
          </ac:spMkLst>
        </pc:spChg>
        <pc:spChg chg="mod ord">
          <ac:chgData name="Khattab, Sherif" userId="c83b1e15-36f3-4f46-aceb-05aac24c545e" providerId="ADAL" clId="{2ADE63E9-E2C9-7246-9E3A-3CE97796841D}" dt="2020-05-14T17:30:14.773" v="112" actId="207"/>
          <ac:spMkLst>
            <pc:docMk/>
            <pc:sldMk cId="1920820884" sldId="273"/>
            <ac:spMk id="6" creationId="{510D549B-08F4-40D1-AD1E-68D24CF202CA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1920820884" sldId="273"/>
            <ac:spMk id="7" creationId="{48178900-0A09-4069-8BC8-DE856ABAE467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920820884" sldId="273"/>
            <ac:spMk id="20483" creationId="{E4058124-78B3-4B54-BDBF-2295EAF9CC4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920820884" sldId="273"/>
            <ac:spMk id="20485" creationId="{7BEED891-A5E7-4A54-A86A-39E4EE6AE0FF}"/>
          </ac:spMkLst>
        </pc:spChg>
      </pc:sldChg>
      <pc:sldChg chg="delSp modSp add mod modClrScheme chgLayout">
        <pc:chgData name="Khattab, Sherif" userId="c83b1e15-36f3-4f46-aceb-05aac24c545e" providerId="ADAL" clId="{2ADE63E9-E2C9-7246-9E3A-3CE97796841D}" dt="2020-05-14T17:24:59.667" v="30" actId="207"/>
        <pc:sldMkLst>
          <pc:docMk/>
          <pc:sldMk cId="2017417480" sldId="277"/>
        </pc:sldMkLst>
        <pc:spChg chg="mod ord">
          <ac:chgData name="Khattab, Sherif" userId="c83b1e15-36f3-4f46-aceb-05aac24c545e" providerId="ADAL" clId="{2ADE63E9-E2C9-7246-9E3A-3CE97796841D}" dt="2020-05-14T17:24:59.667" v="30" actId="207"/>
          <ac:spMkLst>
            <pc:docMk/>
            <pc:sldMk cId="2017417480" sldId="277"/>
            <ac:spMk id="5" creationId="{3525546F-0B66-4C13-9C3B-8D2383FE1C94}"/>
          </ac:spMkLst>
        </pc:spChg>
        <pc:spChg chg="mod ord">
          <ac:chgData name="Khattab, Sherif" userId="c83b1e15-36f3-4f46-aceb-05aac24c545e" providerId="ADAL" clId="{2ADE63E9-E2C9-7246-9E3A-3CE97796841D}" dt="2020-05-14T17:24:59.667" v="30" actId="207"/>
          <ac:spMkLst>
            <pc:docMk/>
            <pc:sldMk cId="2017417480" sldId="277"/>
            <ac:spMk id="6" creationId="{F3EC550F-BE8A-4470-B27A-79D5F8830C0D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2017417480" sldId="277"/>
            <ac:spMk id="7" creationId="{01A28142-74E0-4C0E-93DC-07C2A38ED49F}"/>
          </ac:spMkLst>
        </pc:spChg>
        <pc:spChg chg="mod ord">
          <ac:chgData name="Khattab, Sherif" userId="c83b1e15-36f3-4f46-aceb-05aac24c545e" providerId="ADAL" clId="{2ADE63E9-E2C9-7246-9E3A-3CE97796841D}" dt="2020-05-14T17:24:40.474" v="25" actId="700"/>
          <ac:spMkLst>
            <pc:docMk/>
            <pc:sldMk cId="2017417480" sldId="277"/>
            <ac:spMk id="24579" creationId="{FDA90472-0A8B-442F-AA48-71099394017A}"/>
          </ac:spMkLst>
        </pc:spChg>
        <pc:spChg chg="mod ord">
          <ac:chgData name="Khattab, Sherif" userId="c83b1e15-36f3-4f46-aceb-05aac24c545e" providerId="ADAL" clId="{2ADE63E9-E2C9-7246-9E3A-3CE97796841D}" dt="2020-05-14T17:24:40.474" v="25" actId="700"/>
          <ac:spMkLst>
            <pc:docMk/>
            <pc:sldMk cId="2017417480" sldId="277"/>
            <ac:spMk id="24581" creationId="{134F36E9-EC25-4348-AB7C-576D69035F2E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2773510753" sldId="280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6" creationId="{45E3724B-6C7E-4F4E-BBD0-0508D920F77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7" creationId="{770F542D-F07B-4DEE-BF4A-F55839083B18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773510753" sldId="280"/>
            <ac:spMk id="8" creationId="{B7636233-5A62-4E29-998B-97B89F01C446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27655" creationId="{88CD6029-D505-4046-B262-3728E98558C9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27656" creationId="{5F645CD5-8D2C-44F7-817E-5B87B631AF74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171235497" sldId="283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4" creationId="{ADAF0CBA-9954-4CCC-95D5-CC30D48E0F1F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5" creationId="{810DD0E0-1167-4E24-AE69-A61BD962FDBB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71235497" sldId="283"/>
            <ac:spMk id="6" creationId="{0EE071E0-1F5B-45D8-90C3-DBF412334D4C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30724" creationId="{0E15F83F-A5FA-4153-B851-341E8E81570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30725" creationId="{E1B18993-CB9D-41C2-9E1C-724CA5CC0474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2099089282" sldId="284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4" creationId="{F6C9B60F-3DBB-44E1-9FC8-922232D24280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5" creationId="{87869125-CE2E-4072-9F2F-E6170BA0F1EF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099089282" sldId="284"/>
            <ac:spMk id="6" creationId="{48FF70CE-030D-4E7A-B681-E99B3CD57E51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31748" creationId="{2653520C-A7DA-4A69-8691-2BB64FFE2A6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31749" creationId="{33CB87FD-8E8E-445B-AD23-77F43FDA0814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1136622862" sldId="285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4" creationId="{4FEB4148-A4C2-4EEE-A3CD-76B9C83F2F7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5" creationId="{78D1783B-087A-4549-B409-A2FF5AFD999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136622862" sldId="285"/>
            <ac:spMk id="6" creationId="{90459C1A-26C0-4018-8B40-76A28E751E99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32774" creationId="{06FD15CE-FF1B-49F4-8641-CBFFE2617020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32775" creationId="{180AA69F-72BB-4974-BC4E-09B7641CAFF4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949722242" sldId="286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4" creationId="{EEAD60E3-B94D-402F-938C-6053223687C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5" creationId="{792B3F77-C24F-4032-B208-E646BB91B582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949722242" sldId="286"/>
            <ac:spMk id="6" creationId="{42FD183D-42B2-4301-8A0E-0D264EBBDAB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39938" creationId="{CED1A8E4-F3B1-4AB6-8113-BB0DE942000F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39939" creationId="{91F39470-FE02-4902-B89F-87DBA61AB2C6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28:01.093" v="68" actId="14100"/>
        <pc:sldMkLst>
          <pc:docMk/>
          <pc:sldMk cId="1032220564" sldId="287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032220564" sldId="287"/>
            <ac:spMk id="5" creationId="{178E55D8-C24A-4E57-B865-4EB4969B6C6C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032220564" sldId="287"/>
            <ac:spMk id="6" creationId="{BFF95065-C649-4526-93B3-E883909D87A2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032220564" sldId="287"/>
            <ac:spMk id="7" creationId="{17800276-4567-4676-A54C-5FE3EA9ACEC0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032220564" sldId="287"/>
            <ac:spMk id="41986" creationId="{3A79F927-4F1A-4373-BAE8-F498E25BB301}"/>
          </ac:spMkLst>
        </pc:spChg>
        <pc:spChg chg="mod ord">
          <ac:chgData name="Khattab, Sherif" userId="c83b1e15-36f3-4f46-aceb-05aac24c545e" providerId="ADAL" clId="{2ADE63E9-E2C9-7246-9E3A-3CE97796841D}" dt="2020-05-14T17:28:01.093" v="68" actId="14100"/>
          <ac:spMkLst>
            <pc:docMk/>
            <pc:sldMk cId="1032220564" sldId="287"/>
            <ac:spMk id="41987" creationId="{26929F26-875D-4BB7-9162-E5C46D0A53E8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28:21.126" v="69" actId="700"/>
        <pc:sldMkLst>
          <pc:docMk/>
          <pc:sldMk cId="1268007695" sldId="288"/>
        </pc:sldMkLst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4" creationId="{8DADB8A8-04F4-43EF-A724-E4DF86BBDDE7}"/>
          </ac:spMkLst>
        </pc:spChg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5" creationId="{0B3C0DF3-BDE8-4BBC-A0B5-9911BC2FBB97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268007695" sldId="288"/>
            <ac:spMk id="6" creationId="{08FB0B5A-2A32-46B6-B2EB-37646A3ACD46}"/>
          </ac:spMkLst>
        </pc:spChg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45060" creationId="{773007D0-99A1-415B-902E-F099D53A88A5}"/>
          </ac:spMkLst>
        </pc:spChg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45061" creationId="{C82BDD8E-B02C-45D7-A4E1-5AA0B3D3D510}"/>
          </ac:spMkLst>
        </pc:spChg>
      </pc:sldChg>
      <pc:sldChg chg="addSp delSp modSp add mod modTransition modClrScheme chgLayout">
        <pc:chgData name="Khattab, Sherif" userId="c83b1e15-36f3-4f46-aceb-05aac24c545e" providerId="ADAL" clId="{2ADE63E9-E2C9-7246-9E3A-3CE97796841D}" dt="2020-05-14T17:29:40.055" v="89" actId="20577"/>
        <pc:sldMkLst>
          <pc:docMk/>
          <pc:sldMk cId="463012687" sldId="289"/>
        </pc:sldMkLst>
        <pc:spChg chg="add del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2" creationId="{6A29EE6B-2263-DA48-AEA8-296266CA9B91}"/>
          </ac:spMkLst>
        </pc:spChg>
        <pc:spChg chg="add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3" creationId="{A796DF92-F102-4646-A298-BB70F5017AA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103" creationId="{4F76D617-EEBD-4B8B-B82A-EA3BF2585492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104" creationId="{68C29CE1-EA81-413E-B1F8-53A0F2399AB7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463012687" sldId="289"/>
            <ac:spMk id="105" creationId="{A65A479E-8F06-4807-A3BA-E4FB7EE7338D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46082" creationId="{15E50D80-617E-410E-98DB-B2F2274843A1}"/>
          </ac:spMkLst>
        </pc:spChg>
        <pc:spChg chg="mod">
          <ac:chgData name="Khattab, Sherif" userId="c83b1e15-36f3-4f46-aceb-05aac24c545e" providerId="ADAL" clId="{2ADE63E9-E2C9-7246-9E3A-3CE97796841D}" dt="2020-05-14T17:29:40.055" v="89" actId="20577"/>
          <ac:spMkLst>
            <pc:docMk/>
            <pc:sldMk cId="463012687" sldId="289"/>
            <ac:spMk id="46282" creationId="{E7A6F565-6797-41A4-9E37-DE763723D06D}"/>
          </ac:spMkLst>
        </pc:spChg>
        <pc:spChg chg="mod">
          <ac:chgData name="Khattab, Sherif" userId="c83b1e15-36f3-4f46-aceb-05aac24c545e" providerId="ADAL" clId="{2ADE63E9-E2C9-7246-9E3A-3CE97796841D}" dt="2020-05-14T17:28:54.793" v="79" actId="20577"/>
          <ac:spMkLst>
            <pc:docMk/>
            <pc:sldMk cId="463012687" sldId="289"/>
            <ac:spMk id="46283" creationId="{3F42026E-385F-48A6-8000-7D34E9DD210A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30:33.872" v="125" actId="700"/>
        <pc:sldMkLst>
          <pc:docMk/>
          <pc:sldMk cId="442392580" sldId="290"/>
        </pc:sldMkLst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4" creationId="{47F3073E-0434-49F9-B09D-F5F5E393ECB2}"/>
          </ac:spMkLst>
        </pc:spChg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5" creationId="{6751EE3F-1EE0-4017-8CCC-0FC0F8920420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442392580" sldId="290"/>
            <ac:spMk id="6" creationId="{5B59F93E-BC5B-4A6C-BB2E-D594EECDCE93}"/>
          </ac:spMkLst>
        </pc:spChg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51202" creationId="{1832268E-E249-40C6-B18D-A6A0000E752C}"/>
          </ac:spMkLst>
        </pc:spChg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51203" creationId="{E1844388-F7ED-4AAE-B175-B692045FDD4D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32.689" v="34" actId="14100"/>
        <pc:sldMkLst>
          <pc:docMk/>
          <pc:sldMk cId="2163467695" sldId="455"/>
        </pc:sldMkLst>
        <pc:spChg chg="mod ord">
          <ac:chgData name="Khattab, Sherif" userId="c83b1e15-36f3-4f46-aceb-05aac24c545e" providerId="ADAL" clId="{2ADE63E9-E2C9-7246-9E3A-3CE97796841D}" dt="2020-05-14T17:25:27.042" v="33" actId="700"/>
          <ac:spMkLst>
            <pc:docMk/>
            <pc:sldMk cId="2163467695" sldId="455"/>
            <ac:spMk id="13" creationId="{F928C86B-9BBA-478E-97A6-0FED10F15F5A}"/>
          </ac:spMkLst>
        </pc:spChg>
        <pc:spChg chg="mod ord">
          <ac:chgData name="Khattab, Sherif" userId="c83b1e15-36f3-4f46-aceb-05aac24c545e" providerId="ADAL" clId="{2ADE63E9-E2C9-7246-9E3A-3CE97796841D}" dt="2020-05-14T17:25:27.042" v="33" actId="700"/>
          <ac:spMkLst>
            <pc:docMk/>
            <pc:sldMk cId="2163467695" sldId="455"/>
            <ac:spMk id="14" creationId="{E452A7E1-97CE-42C7-A761-3560AB948338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163467695" sldId="455"/>
            <ac:spMk id="15" creationId="{1E01F785-60CA-42DE-8E3B-590093AC26AD}"/>
          </ac:spMkLst>
        </pc:spChg>
        <pc:spChg chg="mod ord">
          <ac:chgData name="Khattab, Sherif" userId="c83b1e15-36f3-4f46-aceb-05aac24c545e" providerId="ADAL" clId="{2ADE63E9-E2C9-7246-9E3A-3CE97796841D}" dt="2020-05-14T17:25:27.042" v="33" actId="700"/>
          <ac:spMkLst>
            <pc:docMk/>
            <pc:sldMk cId="2163467695" sldId="455"/>
            <ac:spMk id="6148" creationId="{7106B0E7-A749-4160-B5A9-D2DF2E8EA412}"/>
          </ac:spMkLst>
        </pc:spChg>
        <pc:spChg chg="mod ord">
          <ac:chgData name="Khattab, Sherif" userId="c83b1e15-36f3-4f46-aceb-05aac24c545e" providerId="ADAL" clId="{2ADE63E9-E2C9-7246-9E3A-3CE97796841D}" dt="2020-05-14T17:25:32.689" v="34" actId="14100"/>
          <ac:spMkLst>
            <pc:docMk/>
            <pc:sldMk cId="2163467695" sldId="455"/>
            <ac:spMk id="6149" creationId="{63646622-A320-4FCB-BDB6-A3233F933A38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44.638" v="36" actId="700"/>
        <pc:sldMkLst>
          <pc:docMk/>
          <pc:sldMk cId="3400641916" sldId="456"/>
        </pc:sldMkLst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4" creationId="{0C501DED-619E-4C64-9029-D36EDA52D5E2}"/>
          </ac:spMkLst>
        </pc:spChg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5" creationId="{4DB07EA0-620D-48EC-8380-94EDB409FF33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400641916" sldId="456"/>
            <ac:spMk id="6" creationId="{023763B8-FFB6-4DAF-ABC2-8FA8BF93BD2B}"/>
          </ac:spMkLst>
        </pc:spChg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8196" creationId="{00C9B4BB-AB2D-4394-BF7A-F5949276FF65}"/>
          </ac:spMkLst>
        </pc:spChg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8197" creationId="{6F433D05-CE85-4E2C-9163-77BFF5B30FA1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54.410" v="37" actId="700"/>
        <pc:sldMkLst>
          <pc:docMk/>
          <pc:sldMk cId="2840639230" sldId="457"/>
        </pc:sldMkLst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4" creationId="{CA333CC6-DFDD-4181-9081-11B37BF22B5A}"/>
          </ac:spMkLst>
        </pc:spChg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5" creationId="{2A335E4A-CE74-4E32-A60A-8D66FBB97966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840639230" sldId="457"/>
            <ac:spMk id="6" creationId="{CC7B709E-E350-4A23-BD38-1D49FBF24361}"/>
          </ac:spMkLst>
        </pc:spChg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9220" creationId="{9F6ACF0A-A9BC-458D-91BA-7F81A03D1827}"/>
          </ac:spMkLst>
        </pc:spChg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9221" creationId="{F0F5198E-4256-459E-84F8-6DCC0EAB9C42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7:11.851" v="45" actId="1076"/>
        <pc:sldMkLst>
          <pc:docMk/>
          <pc:sldMk cId="2116012598" sldId="458"/>
        </pc:sldMkLst>
        <pc:spChg chg="mod ord">
          <ac:chgData name="Khattab, Sherif" userId="c83b1e15-36f3-4f46-aceb-05aac24c545e" providerId="ADAL" clId="{2ADE63E9-E2C9-7246-9E3A-3CE97796841D}" dt="2020-05-14T17:25:59.210" v="38" actId="700"/>
          <ac:spMkLst>
            <pc:docMk/>
            <pc:sldMk cId="2116012598" sldId="458"/>
            <ac:spMk id="18" creationId="{0DD0BCCC-1C21-41BD-A2D4-4187D528A6FA}"/>
          </ac:spMkLst>
        </pc:spChg>
        <pc:spChg chg="mod ord">
          <ac:chgData name="Khattab, Sherif" userId="c83b1e15-36f3-4f46-aceb-05aac24c545e" providerId="ADAL" clId="{2ADE63E9-E2C9-7246-9E3A-3CE97796841D}" dt="2020-05-14T17:25:59.210" v="38" actId="700"/>
          <ac:spMkLst>
            <pc:docMk/>
            <pc:sldMk cId="2116012598" sldId="458"/>
            <ac:spMk id="19" creationId="{A8939D31-7531-443B-A1D6-3A025603C129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116012598" sldId="458"/>
            <ac:spMk id="20" creationId="{35596B77-5781-457D-B69A-9809B57D757E}"/>
          </ac:spMkLst>
        </pc:spChg>
        <pc:spChg chg="mod ord">
          <ac:chgData name="Khattab, Sherif" userId="c83b1e15-36f3-4f46-aceb-05aac24c545e" providerId="ADAL" clId="{2ADE63E9-E2C9-7246-9E3A-3CE97796841D}" dt="2020-05-14T17:25:59.210" v="38" actId="700"/>
          <ac:spMkLst>
            <pc:docMk/>
            <pc:sldMk cId="2116012598" sldId="458"/>
            <ac:spMk id="10246" creationId="{C3A12935-12F8-4ED8-9B64-F06AB12E55B9}"/>
          </ac:spMkLst>
        </pc:spChg>
        <pc:spChg chg="mod ord">
          <ac:chgData name="Khattab, Sherif" userId="c83b1e15-36f3-4f46-aceb-05aac24c545e" providerId="ADAL" clId="{2ADE63E9-E2C9-7246-9E3A-3CE97796841D}" dt="2020-05-14T17:26:44.400" v="43" actId="14100"/>
          <ac:spMkLst>
            <pc:docMk/>
            <pc:sldMk cId="2116012598" sldId="458"/>
            <ac:spMk id="10248" creationId="{BC108558-57C0-4606-AEA5-8FBFB994DE51}"/>
          </ac:spMkLst>
        </pc:spChg>
        <pc:spChg chg="mod">
          <ac:chgData name="Khattab, Sherif" userId="c83b1e15-36f3-4f46-aceb-05aac24c545e" providerId="ADAL" clId="{2ADE63E9-E2C9-7246-9E3A-3CE97796841D}" dt="2020-05-14T17:27:11.851" v="45" actId="1076"/>
          <ac:spMkLst>
            <pc:docMk/>
            <pc:sldMk cId="2116012598" sldId="458"/>
            <ac:spMk id="10249" creationId="{0CC99AEF-0A47-4870-9967-83A349E495DE}"/>
          </ac:spMkLst>
        </pc:spChg>
        <pc:spChg chg="mod">
          <ac:chgData name="Khattab, Sherif" userId="c83b1e15-36f3-4f46-aceb-05aac24c545e" providerId="ADAL" clId="{2ADE63E9-E2C9-7246-9E3A-3CE97796841D}" dt="2020-05-14T17:27:11.851" v="45" actId="1076"/>
          <ac:spMkLst>
            <pc:docMk/>
            <pc:sldMk cId="2116012598" sldId="458"/>
            <ac:spMk id="10251" creationId="{5EF53F1F-0B14-4F0D-843F-E2ED0FB972F7}"/>
          </ac:spMkLst>
        </pc:spChg>
        <pc:spChg chg="mod">
          <ac:chgData name="Khattab, Sherif" userId="c83b1e15-36f3-4f46-aceb-05aac24c545e" providerId="ADAL" clId="{2ADE63E9-E2C9-7246-9E3A-3CE97796841D}" dt="2020-05-14T17:27:02.740" v="44" actId="1076"/>
          <ac:spMkLst>
            <pc:docMk/>
            <pc:sldMk cId="2116012598" sldId="458"/>
            <ac:spMk id="10254" creationId="{CEE787A4-AF92-423A-AD6D-CEA0E6CD4844}"/>
          </ac:spMkLst>
        </pc:spChg>
        <pc:spChg chg="mod">
          <ac:chgData name="Khattab, Sherif" userId="c83b1e15-36f3-4f46-aceb-05aac24c545e" providerId="ADAL" clId="{2ADE63E9-E2C9-7246-9E3A-3CE97796841D}" dt="2020-05-14T17:27:02.740" v="44" actId="1076"/>
          <ac:spMkLst>
            <pc:docMk/>
            <pc:sldMk cId="2116012598" sldId="458"/>
            <ac:spMk id="10255" creationId="{5A30A7C0-C52B-454E-B438-BC14429A33D9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57" creationId="{866139E2-3D1E-481A-8179-1A2DEC24B474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58" creationId="{9324300F-DE68-4EE0-AD03-608DED84E467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59" creationId="{B81CE88E-A537-493D-9679-69C67FD74225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60" creationId="{FA805A1E-17ED-4CFD-9111-2C9BB1ADAEE7}"/>
          </ac:spMkLst>
        </pc:spChg>
        <pc:cxnChg chg="mod">
          <ac:chgData name="Khattab, Sherif" userId="c83b1e15-36f3-4f46-aceb-05aac24c545e" providerId="ADAL" clId="{2ADE63E9-E2C9-7246-9E3A-3CE97796841D}" dt="2020-05-14T17:27:11.851" v="45" actId="1076"/>
          <ac:cxnSpMkLst>
            <pc:docMk/>
            <pc:sldMk cId="2116012598" sldId="458"/>
            <ac:cxnSpMk id="10253" creationId="{09213882-3891-4831-B492-5211BCF84E7B}"/>
          </ac:cxnSpMkLst>
        </pc:cxnChg>
        <pc:cxnChg chg="mod">
          <ac:chgData name="Khattab, Sherif" userId="c83b1e15-36f3-4f46-aceb-05aac24c545e" providerId="ADAL" clId="{2ADE63E9-E2C9-7246-9E3A-3CE97796841D}" dt="2020-05-14T17:27:02.740" v="44" actId="1076"/>
          <ac:cxnSpMkLst>
            <pc:docMk/>
            <pc:sldMk cId="2116012598" sldId="458"/>
            <ac:cxnSpMk id="10256" creationId="{4C68CDC5-C1C6-4D6A-9EB5-0F73849E4725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1" creationId="{F96E3A30-DA5E-4B87-8F76-9FB72DBAE7F3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2" creationId="{FB165D0C-B543-4919-9B90-A4D660124DC7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3" creationId="{FBABDE2A-455A-406C-A492-DD1C65E2CB9E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4" creationId="{3F677374-EC85-4B1A-8FE7-1788F0E69DC9}"/>
          </ac:cxnSpMkLst>
        </pc:cxnChg>
      </pc:sldChg>
      <pc:sldChg chg="delSp modSp add mod chgLayout">
        <pc:chgData name="Khattab, Sherif" userId="c83b1e15-36f3-4f46-aceb-05aac24c545e" providerId="ADAL" clId="{2ADE63E9-E2C9-7246-9E3A-3CE97796841D}" dt="2020-05-14T17:27:19.561" v="46" actId="700"/>
        <pc:sldMkLst>
          <pc:docMk/>
          <pc:sldMk cId="1816629761" sldId="459"/>
        </pc:sldMkLst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4" creationId="{4241FD83-D063-4E9C-9970-2E18A952654A}"/>
          </ac:spMkLst>
        </pc:spChg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5" creationId="{5A593ACF-D8C4-4DA4-9B4B-043F2DE1609C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816629761" sldId="459"/>
            <ac:spMk id="6" creationId="{85AABA79-04DE-4964-90C2-01CC00A14945}"/>
          </ac:spMkLst>
        </pc:spChg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11268" creationId="{DCC8124E-C0C4-47F4-9CF8-0B29C0F180CC}"/>
          </ac:spMkLst>
        </pc:spChg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11269" creationId="{4C1EEB5E-4EB2-44E4-B248-0B50DA997EEE}"/>
          </ac:spMkLst>
        </pc:spChg>
      </pc:sldChg>
      <pc:sldChg chg="addSp delSp modSp add mod modClrScheme chgLayout">
        <pc:chgData name="Khattab, Sherif" userId="c83b1e15-36f3-4f46-aceb-05aac24c545e" providerId="ADAL" clId="{2ADE63E9-E2C9-7246-9E3A-3CE97796841D}" dt="2020-05-14T17:27:48.367" v="67" actId="1035"/>
        <pc:sldMkLst>
          <pc:docMk/>
          <pc:sldMk cId="4107670357" sldId="460"/>
        </pc:sldMkLst>
        <pc:spChg chg="add del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107670357" sldId="460"/>
            <ac:spMk id="2" creationId="{27B2015D-2FAF-F241-9C3D-20404D9BDD66}"/>
          </ac:spMkLst>
        </pc:spChg>
        <pc:spChg chg="add del mod ord">
          <ac:chgData name="Khattab, Sherif" userId="c83b1e15-36f3-4f46-aceb-05aac24c545e" providerId="ADAL" clId="{2ADE63E9-E2C9-7246-9E3A-3CE97796841D}" dt="2020-05-14T17:27:37.722" v="47" actId="700"/>
          <ac:spMkLst>
            <pc:docMk/>
            <pc:sldMk cId="4107670357" sldId="460"/>
            <ac:spMk id="3" creationId="{1FC44D7F-81AF-244D-B9A7-BC25C5E49A53}"/>
          </ac:spMkLst>
        </pc:spChg>
        <pc:spChg chg="add mod ord">
          <ac:chgData name="Khattab, Sherif" userId="c83b1e15-36f3-4f46-aceb-05aac24c545e" providerId="ADAL" clId="{2ADE63E9-E2C9-7246-9E3A-3CE97796841D}" dt="2020-05-14T17:27:37.722" v="47" actId="700"/>
          <ac:spMkLst>
            <pc:docMk/>
            <pc:sldMk cId="4107670357" sldId="460"/>
            <ac:spMk id="4" creationId="{6A8B551D-0577-AE4D-B330-5B218FF32064}"/>
          </ac:spMkLst>
        </pc:spChg>
        <pc:spChg chg="mod ord">
          <ac:chgData name="Khattab, Sherif" userId="c83b1e15-36f3-4f46-aceb-05aac24c545e" providerId="ADAL" clId="{2ADE63E9-E2C9-7246-9E3A-3CE97796841D}" dt="2020-05-14T17:27:48.367" v="67" actId="1035"/>
          <ac:spMkLst>
            <pc:docMk/>
            <pc:sldMk cId="4107670357" sldId="460"/>
            <ac:spMk id="79" creationId="{AC30E945-E64B-46D7-8282-9E5BE33141DE}"/>
          </ac:spMkLst>
        </pc:spChg>
        <pc:spChg chg="mod ord">
          <ac:chgData name="Khattab, Sherif" userId="c83b1e15-36f3-4f46-aceb-05aac24c545e" providerId="ADAL" clId="{2ADE63E9-E2C9-7246-9E3A-3CE97796841D}" dt="2020-05-14T17:27:48.367" v="67" actId="1035"/>
          <ac:spMkLst>
            <pc:docMk/>
            <pc:sldMk cId="4107670357" sldId="460"/>
            <ac:spMk id="80" creationId="{C943E33F-8841-4C77-93A0-696A25CE1F56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4107670357" sldId="460"/>
            <ac:spMk id="81" creationId="{E86BDC68-12BF-4C23-8ACC-3EBEE330CE85}"/>
          </ac:spMkLst>
        </pc:spChg>
        <pc:spChg chg="mod ord">
          <ac:chgData name="Khattab, Sherif" userId="c83b1e15-36f3-4f46-aceb-05aac24c545e" providerId="ADAL" clId="{2ADE63E9-E2C9-7246-9E3A-3CE97796841D}" dt="2020-05-14T17:27:37.722" v="47" actId="700"/>
          <ac:spMkLst>
            <pc:docMk/>
            <pc:sldMk cId="4107670357" sldId="460"/>
            <ac:spMk id="12293" creationId="{55D07904-8037-463C-87D9-314C7FCE51EC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714784862" sldId="461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4" creationId="{ADAADE78-9B55-46C4-AAAC-067854EBC4EA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5" creationId="{8763EA49-9752-4630-B350-5728A8E09E5D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714784862" sldId="461"/>
            <ac:spMk id="6" creationId="{121C9742-BCD4-4F27-A4E1-E74690BFBC7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14340" creationId="{4E3EBF97-B232-4C38-A629-8E537DE9F824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14341" creationId="{1B14A586-9478-40F6-BB1C-D6F20F86AE9E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931898487" sldId="462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68" creationId="{B49C1101-554F-429F-8FC4-CA827B867275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69" creationId="{C528BF96-5199-4A59-B9E4-7E72C35DA246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931898487" sldId="462"/>
            <ac:spMk id="70" creationId="{B777A156-D19B-4C7C-B2E0-BCEB2329160C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15366" creationId="{E923A2DC-56ED-44C8-A2A3-DDEA48F9BFF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15367" creationId="{C682B606-36D1-4D20-A0B5-489B0D19F6CB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00.439" v="90" actId="700"/>
        <pc:sldMkLst>
          <pc:docMk/>
          <pc:sldMk cId="1471081860" sldId="463"/>
        </pc:sldMkLst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4" creationId="{3824219C-153C-4D64-9A11-4DAF4D90F28B}"/>
          </ac:spMkLst>
        </pc:spChg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5" creationId="{C32C4E1D-BAFE-4FC5-B4DB-23D6BC466537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471081860" sldId="463"/>
            <ac:spMk id="6" creationId="{01428443-F6BF-413D-967D-219DE01CDF81}"/>
          </ac:spMkLst>
        </pc:spChg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18436" creationId="{F154481D-3DE0-40CD-B589-DE9EDB37E87E}"/>
          </ac:spMkLst>
        </pc:spChg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18437" creationId="{88C1900D-94A0-4933-AD4A-875F96A4F933}"/>
          </ac:spMkLst>
        </pc:spChg>
      </pc:sldChg>
      <pc:sldChg chg="addSp delSp modSp add mod modClrScheme chgLayout">
        <pc:chgData name="Khattab, Sherif" userId="c83b1e15-36f3-4f46-aceb-05aac24c545e" providerId="ADAL" clId="{2ADE63E9-E2C9-7246-9E3A-3CE97796841D}" dt="2020-05-14T17:30:27.381" v="124" actId="1036"/>
        <pc:sldMkLst>
          <pc:docMk/>
          <pc:sldMk cId="574001865" sldId="464"/>
        </pc:sldMkLst>
        <pc:spChg chg="add del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574001865" sldId="464"/>
            <ac:spMk id="2" creationId="{AF74D17F-A8E8-A546-92E4-8411F0365F46}"/>
          </ac:spMkLst>
        </pc:spChg>
        <pc:spChg chg="add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574001865" sldId="464"/>
            <ac:spMk id="3" creationId="{EF088527-5E4D-794E-84BE-3FAD5F7C8AEF}"/>
          </ac:spMkLst>
        </pc:spChg>
        <pc:spChg chg="mod ord">
          <ac:chgData name="Khattab, Sherif" userId="c83b1e15-36f3-4f46-aceb-05aac24c545e" providerId="ADAL" clId="{2ADE63E9-E2C9-7246-9E3A-3CE97796841D}" dt="2020-05-14T17:30:27.381" v="124" actId="1036"/>
          <ac:spMkLst>
            <pc:docMk/>
            <pc:sldMk cId="574001865" sldId="464"/>
            <ac:spMk id="275" creationId="{C49D5FF6-FB0D-4D7B-9DE7-585FBBDADD7C}"/>
          </ac:spMkLst>
        </pc:spChg>
        <pc:spChg chg="mod ord">
          <ac:chgData name="Khattab, Sherif" userId="c83b1e15-36f3-4f46-aceb-05aac24c545e" providerId="ADAL" clId="{2ADE63E9-E2C9-7246-9E3A-3CE97796841D}" dt="2020-05-14T17:30:27.381" v="124" actId="1036"/>
          <ac:spMkLst>
            <pc:docMk/>
            <pc:sldMk cId="574001865" sldId="464"/>
            <ac:spMk id="276" creationId="{A0EA9709-73B3-425A-90D2-8F028DE26365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574001865" sldId="464"/>
            <ac:spMk id="277" creationId="{A856A312-C89F-4C69-A147-76FBD1014D79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574001865" sldId="464"/>
            <ac:spMk id="21511" creationId="{E3A549C8-FA9E-4588-BF78-E3FF3FFE9549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35.303" v="24" actId="700"/>
        <pc:sldMkLst>
          <pc:docMk/>
          <pc:sldMk cId="2156977365" sldId="465"/>
        </pc:sldMkLst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109" creationId="{A90DB8E0-A944-4A37-8EC2-27F8FB89DD71}"/>
          </ac:spMkLst>
        </pc:spChg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110" creationId="{A536D14A-687D-472B-9FF2-70C66F2F3880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156977365" sldId="465"/>
            <ac:spMk id="111" creationId="{1129D549-1D8A-4399-9861-55F84C18678E}"/>
          </ac:spMkLst>
        </pc:spChg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23558" creationId="{0EC85F20-8F2B-4BE3-A710-9004CBE2EC92}"/>
          </ac:spMkLst>
        </pc:spChg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23674" creationId="{4D76BCDC-27B9-4D4B-B937-8F5D4916D535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38.337" v="126" actId="700"/>
        <pc:sldMkLst>
          <pc:docMk/>
          <pc:sldMk cId="117329803" sldId="466"/>
        </pc:sldMkLst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4" creationId="{ACF29A16-AD11-411C-8EF9-10E778F2444C}"/>
          </ac:spMkLst>
        </pc:spChg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5" creationId="{EF1138B3-919F-4581-95C4-F2A59707A4CD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17329803" sldId="466"/>
            <ac:spMk id="6" creationId="{C6861837-F629-4FAB-95C7-9AE41D4AB90A}"/>
          </ac:spMkLst>
        </pc:spChg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25604" creationId="{33F74F58-5AEE-4208-B2A0-F38BE7CC0488}"/>
          </ac:spMkLst>
        </pc:spChg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25605" creationId="{A1CFC3EC-62FE-4B9A-AE92-1B4871A2A24B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42.656" v="127" actId="700"/>
        <pc:sldMkLst>
          <pc:docMk/>
          <pc:sldMk cId="3643915362" sldId="467"/>
        </pc:sldMkLst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4" creationId="{B9F28271-2B8E-44F6-B7B2-17DE57478D8E}"/>
          </ac:spMkLst>
        </pc:spChg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5" creationId="{1B0A81B9-6197-45F7-B296-7A52C18063C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643915362" sldId="467"/>
            <ac:spMk id="6" creationId="{8F14868C-3BCB-49E8-BF8F-1D5536247C49}"/>
          </ac:spMkLst>
        </pc:spChg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26630" creationId="{A81363C7-4655-46A6-8596-994579C8C8EA}"/>
          </ac:spMkLst>
        </pc:spChg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26631" creationId="{72F21A71-3278-4DB9-B611-9115B3F42092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52.614" v="128" actId="14100"/>
        <pc:sldMkLst>
          <pc:docMk/>
          <pc:sldMk cId="1593910045" sldId="468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593910045" sldId="468"/>
            <ac:spMk id="18" creationId="{7151C27D-109F-470D-BED0-8B859A72E38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593910045" sldId="468"/>
            <ac:spMk id="19" creationId="{7F995B3A-E6BD-4C96-8C11-B5CEEF6DDB0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593910045" sldId="468"/>
            <ac:spMk id="20" creationId="{B7C6FCFA-C53F-4C3B-8C44-2A3D992AA30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593910045" sldId="468"/>
            <ac:spMk id="28682" creationId="{B7C01B7A-81D1-4F0D-9CC2-B4DA989AFCC4}"/>
          </ac:spMkLst>
        </pc:spChg>
        <pc:spChg chg="mod ord">
          <ac:chgData name="Khattab, Sherif" userId="c83b1e15-36f3-4f46-aceb-05aac24c545e" providerId="ADAL" clId="{2ADE63E9-E2C9-7246-9E3A-3CE97796841D}" dt="2020-05-14T17:30:52.614" v="128" actId="14100"/>
          <ac:spMkLst>
            <pc:docMk/>
            <pc:sldMk cId="1593910045" sldId="468"/>
            <ac:spMk id="28683" creationId="{5D7D31E4-586C-4C3B-B93F-13DF7256B63A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392020218" sldId="469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4" creationId="{35C2CA87-30FC-4FA4-9F1C-6D57B7A5BF67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5" creationId="{99807333-FB32-4274-BAF1-5581E2466BAF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392020218" sldId="469"/>
            <ac:spMk id="6" creationId="{2790CF52-F99C-42CE-860C-F428475E7881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29701" creationId="{D1B90B40-FE0C-45D1-A230-8D39376F51A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29702" creationId="{DDDD1F21-3A23-4298-A5B5-EB5A1986D181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824051756" sldId="470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2" creationId="{E8D6067A-05A1-42FE-89B0-4E11641FA97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4" creationId="{2881FF88-3CAD-40CD-B84F-E2F0AE3D5D6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4097" creationId="{1955F746-344D-4502-874B-6359F36BEDD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4098" creationId="{B93A81E3-4C4D-4BD0-A5D6-A2B6E3655A85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025764700" sldId="471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2" creationId="{002C4211-0128-449E-9D1F-69BC748F2810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4" creationId="{2E01187D-8C39-467D-8FD2-B6E79B15F5C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5121" creationId="{7512BAA4-EBB3-4158-9546-24CBE50F643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5122" creationId="{23997D45-6B1B-416E-BB06-0DAFD6B2DE75}"/>
          </ac:spMkLst>
        </pc:spChg>
      </pc:sldChg>
      <pc:sldChg chg="addSp delSp 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109107092" sldId="472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3109107092" sldId="472"/>
            <ac:spMk id="2" creationId="{2AED4BE0-CB8B-46A2-8EF0-E486F269B28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3" creationId="{30AEF3C6-7EA7-449A-9293-E3ED9F2886F9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3109107092" sldId="472"/>
            <ac:spMk id="4" creationId="{40106270-06DE-6746-89D3-5C56B4143AC7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5" creationId="{86D334BE-F1A0-401C-A7A6-E8399DADA66A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6" creationId="{9AF3B698-8433-684C-8D9B-C1734A69A18D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7" creationId="{E5F29704-03AA-B747-A2ED-5B8027B1EDE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6146" creationId="{5AEA12F1-A345-4E80-B81B-BB7F54B720F7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185675405" sldId="473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2" creationId="{C6813236-8B8F-4096-AD46-1CA9A921239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4" creationId="{281F98A8-A1F2-450D-82CF-2ED88520FB3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11265" creationId="{522206D1-4DDC-47D9-9088-90C5CFB6F86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11266" creationId="{C570F62B-5E72-4698-A9CD-B82D69B1B3E0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719184921" sldId="474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2" creationId="{714500B9-F99D-46AA-A49A-B9CB985764E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4" creationId="{C7A7847A-2027-436E-B690-771D4CE5503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14337" creationId="{5E0F9F94-F989-4125-BDDE-E01760E2392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14338" creationId="{A9E55149-AC71-450D-B27A-2FAC68CBC7EB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632958702" sldId="475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2" creationId="{9098BFE0-FB14-4FDF-B239-368AB25C465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4" creationId="{0EF6E624-0A3E-4DD3-9D16-BE20815A90D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10241" creationId="{20D7B19A-244C-4451-AB31-637CE4D4CE6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10242" creationId="{612ED614-FC4A-4C8B-8216-6ACBE1A9541E}"/>
          </ac:spMkLst>
        </pc:spChg>
      </pc:sldChg>
      <pc:sldChg chg="addSp delSp 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634117846" sldId="476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2634117846" sldId="476"/>
            <ac:spMk id="2" creationId="{38487650-FCF5-4B5C-856E-BE30F32C03B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3" creationId="{0D5FC714-764A-42DC-B362-C00E7889E545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2634117846" sldId="476"/>
            <ac:spMk id="4" creationId="{9F41C026-540C-D946-80B8-D5DD12B5185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5" creationId="{8BDA7C5A-80A5-42EE-B6CF-BFAE25598543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6" creationId="{4B557CF0-5D0E-3545-A965-5B23F43F3FB9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7" creationId="{44731E72-C95C-EB4B-A626-59E28AE89AFC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15361" creationId="{46F2E61B-6CE8-4481-A01D-E49CADFFB587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4038969182" sldId="477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2" creationId="{FC2F5822-FB95-4FA7-8814-7A997303021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4" creationId="{AC512AFF-6A18-4D49-A4E6-2CC1827AA03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16385" creationId="{6A11D2B9-CA45-4A0D-B509-8257E2D9B94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16386" creationId="{2EE14E1C-57AD-4AA5-8D97-EF494DA8A5A6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26259628" sldId="478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2" creationId="{E062ACD1-570C-402E-8392-9B5493153BD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4" creationId="{C930AAE5-A143-485B-8675-C5B93A7A5FB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17409" creationId="{3FA5BF51-7963-48D9-BD2B-FB627F72FD97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17410" creationId="{FD2C61C6-866E-4872-9AD1-25125E239118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873856523" sldId="479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2" creationId="{0EA6D591-B53C-496E-AC8A-4A137C95CFE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4" creationId="{ED98CD1B-CC0F-4183-9A7A-D761866A618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18433" creationId="{E3607FC9-A77A-4CEC-B201-FD6943B401E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18434" creationId="{A670C1CC-C98F-4983-9392-1D866C0F5D42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65344065" sldId="480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2" creationId="{11132C19-C3D2-4144-95C9-05511E06308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4" creationId="{F9CF27AE-4665-4145-A6BD-FA5AEE73A1D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19457" creationId="{1260AB16-B7C6-49E8-8537-222E8A0B12D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19458" creationId="{8DE01213-3EA3-44D3-A522-C138B7172B87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002489455" sldId="481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2" creationId="{28056DCF-BD99-41AE-8A45-79565A5E5EC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4" creationId="{A79585B2-A921-40F0-932E-AC3F74E709B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22529" creationId="{A112A8D4-1658-40CE-AA71-89F4B1ED4C5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22530" creationId="{2CBAA7AF-2C27-461D-A7D3-183D7DE49AE2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560930406" sldId="482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2" creationId="{DF0F4013-0B68-4D88-865A-4FC3176C865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4" creationId="{EC2FC32F-B9CD-4D1A-AE2B-0825BE05563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23553" creationId="{E59624D1-FEEB-4340-9651-13DD586B53A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23554" creationId="{352A19DE-2E99-4131-8018-428EB1D381D8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387835057" sldId="483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2" creationId="{A6AF18B9-6FF0-4C74-A586-1E93EC2994B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4" creationId="{695B28AA-F135-4C0B-81EF-050B8EDFE010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24577" creationId="{77EC0389-3FCE-4FE8-A2EC-CC38786BD14C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24578" creationId="{A4BB8E81-AF1B-43C3-BD62-03BC2CAACBA4}"/>
          </ac:spMkLst>
        </pc:spChg>
      </pc:sldChg>
      <pc:sldChg chg="addSp delSp 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948397067" sldId="484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1948397067" sldId="484"/>
            <ac:spMk id="2" creationId="{583DE45C-2415-4E3D-8278-F5157083227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3" creationId="{8EEA02BE-54EF-4DED-8936-3DDE41ED48F3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1948397067" sldId="484"/>
            <ac:spMk id="4" creationId="{CA42FC3E-BF76-B145-B3A3-B75EDD4DF99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5" creationId="{DE1FD728-0EB3-4F5A-B200-1BF20173728C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6" creationId="{1797A981-9C02-B14D-965E-3A26A76E662D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7" creationId="{8A225AA0-21AD-A843-A4E3-3C82E24A7D1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25601" creationId="{5E2E26B9-79A1-4156-BA81-69E66E0DF0CE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73693154" sldId="485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2" creationId="{586854B2-D813-4866-991C-A454A76AA11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4" creationId="{8A46F5C7-08E2-45F5-81BA-1784EE13616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26625" creationId="{C1D92301-73F4-4C23-99EC-1F78FAD6D49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26626" creationId="{2651E592-DA2E-4E0E-A6BB-2B5F27098645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983945636" sldId="486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2" creationId="{030E642F-8AF9-447D-9779-038C807126F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4" creationId="{9A4DA0B9-6022-40BD-A698-C2A0004977E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27649" creationId="{A30CE637-C564-4C88-9CE7-7861A8F8541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27650" creationId="{3B4B0BBB-7C33-4C49-9B92-A42C3AB117EF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673539870" sldId="487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2" creationId="{27633559-11FA-4E73-827B-61052702ECF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4" creationId="{DB7AC9D8-6AAC-45B4-B947-1418EC60416E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28673" creationId="{01919240-6D5F-40C6-9DDB-8CA2B9C67437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28674" creationId="{33FEC19D-87C7-48B3-AA20-D08F664388EE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363323927" sldId="488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2" creationId="{D1784F0E-0CE3-4DF2-BF5E-AC961DED9AD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4" creationId="{EDE852BE-9DBB-4B9F-96D6-41502235E65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29697" creationId="{28E17C06-9C26-4EA2-A8CB-9E266E08CFC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29699" creationId="{9B87D08D-EF4A-454B-A132-2A933B33FADF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936409682" sldId="489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2" creationId="{150C62BB-E114-454B-85DB-53D764ED603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4" creationId="{8F548AA1-681E-4DA0-A9AF-6C8D550D5E0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30721" creationId="{0A3F3B3A-9F5F-4801-AFED-E732F58A9EA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30722" creationId="{33C3E8B9-1772-47B4-9411-185F126423BA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252833104" sldId="490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2" creationId="{0AB4CCAD-745E-4E3C-9226-6DC017810F9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4" creationId="{0E17533F-915A-40CF-AD4D-FEF68ECE520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31745" creationId="{1E8891A6-96C0-4E27-853C-F42C1FEB58A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31746" creationId="{BF923C93-357F-4C7D-9396-96EB75958AAC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13759872" sldId="491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2" creationId="{1027E442-3CFA-4401-94FC-2170C9E73E8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4" creationId="{A2496084-E468-4336-8392-0971AB5A5C1C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32769" creationId="{70B7AFA9-D4FE-4173-A948-E13727E09CD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32770" creationId="{2003D6DA-6FCF-4674-B357-0BC2E15667E5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930502979" sldId="492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2" creationId="{AF463D6A-7083-4182-9A9C-D477EE5F3F7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4" creationId="{77D35DCD-6B4B-48ED-A662-E0C04B82AC1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33793" creationId="{98938A4B-FBBE-4B80-96D3-98D19EAD19A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33794" creationId="{F897DF60-5272-4433-A64E-8A0B17493296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20106575" sldId="493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2" creationId="{43DFBBC9-4136-4E97-A6D6-B78F7012890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4" creationId="{25CF7889-61F0-4C28-8BFB-01E675AA116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34817" creationId="{2B049970-E6B8-4764-A81D-48485CE156A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34818" creationId="{FA1CAA89-73A8-442A-8657-96DF59B323CA}"/>
          </ac:spMkLst>
        </pc:spChg>
      </pc:sldChg>
      <pc:sldChg chg="addSp delSp 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47713174" sldId="494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3447713174" sldId="494"/>
            <ac:spMk id="2" creationId="{320299F7-1750-4643-86A4-EBD60FF8D41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3" creationId="{68983252-D58B-4136-834E-912F539F00B6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3447713174" sldId="494"/>
            <ac:spMk id="4" creationId="{F1C5221E-3275-354D-8246-664C2D10F86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5" creationId="{6E7E3CCF-4F96-45E6-B828-6AA5F067043A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6" creationId="{D189306E-1892-F346-B097-2E016845C1A6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7" creationId="{E82B22B3-1517-E346-9A8B-094A40D2FC5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35841" creationId="{B48F48C8-3631-4F5F-8724-374B534CDB0D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129126942" sldId="495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2" creationId="{B0EDE6F0-5E08-467B-A6AE-AA045809023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4" creationId="{31048580-254B-4562-B07A-13FA9D7EEB7E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36865" creationId="{7EA33581-0FBA-4513-BC21-59EBD3254C3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36866" creationId="{D4B374AC-8E1B-4FB1-8CD1-E75C5A388926}"/>
          </ac:spMkLst>
        </pc:spChg>
      </pc:sldChg>
      <pc:sldMasterChg chg="delSldLayout modSldLayout">
        <pc:chgData name="Khattab, Sherif" userId="c83b1e15-36f3-4f46-aceb-05aac24c545e" providerId="ADAL" clId="{2ADE63E9-E2C9-7246-9E3A-3CE97796841D}" dt="2020-05-14T17:34:15.216" v="192" actId="1036"/>
        <pc:sldMasterMkLst>
          <pc:docMk/>
          <pc:sldMasterMk cId="0" sldId="2147483648"/>
        </pc:sldMasterMkLst>
        <pc:sldLayoutChg chg="delSp modSp">
          <pc:chgData name="Khattab, Sherif" userId="c83b1e15-36f3-4f46-aceb-05aac24c545e" providerId="ADAL" clId="{2ADE63E9-E2C9-7246-9E3A-3CE97796841D}" dt="2020-05-14T17:34:15.216" v="192" actId="1036"/>
          <pc:sldLayoutMkLst>
            <pc:docMk/>
            <pc:sldMasterMk cId="0" sldId="2147483648"/>
            <pc:sldLayoutMk cId="75952674" sldId="2147483651"/>
          </pc:sldLayoutMkLst>
          <pc:spChg chg="del">
            <ac:chgData name="Khattab, Sherif" userId="c83b1e15-36f3-4f46-aceb-05aac24c545e" providerId="ADAL" clId="{2ADE63E9-E2C9-7246-9E3A-3CE97796841D}" dt="2020-05-14T17:23:27.201" v="20" actId="478"/>
            <ac:spMkLst>
              <pc:docMk/>
              <pc:sldMasterMk cId="0" sldId="2147483648"/>
              <pc:sldLayoutMk cId="75952674" sldId="2147483651"/>
              <ac:spMk id="7" creationId="{00000000-0000-0000-0000-000000000000}"/>
            </ac:spMkLst>
          </pc:spChg>
          <pc:spChg chg="mod">
            <ac:chgData name="Khattab, Sherif" userId="c83b1e15-36f3-4f46-aceb-05aac24c545e" providerId="ADAL" clId="{2ADE63E9-E2C9-7246-9E3A-3CE97796841D}" dt="2020-05-14T17:33:25.139" v="179" actId="1035"/>
            <ac:spMkLst>
              <pc:docMk/>
              <pc:sldMasterMk cId="0" sldId="2147483648"/>
              <pc:sldLayoutMk cId="75952674" sldId="2147483651"/>
              <ac:spMk id="8" creationId="{00000000-0000-0000-0000-000000000000}"/>
            </ac:spMkLst>
          </pc:spChg>
          <pc:spChg chg="mod">
            <ac:chgData name="Khattab, Sherif" userId="c83b1e15-36f3-4f46-aceb-05aac24c545e" providerId="ADAL" clId="{2ADE63E9-E2C9-7246-9E3A-3CE97796841D}" dt="2020-05-14T17:34:15.216" v="192" actId="1036"/>
            <ac:spMkLst>
              <pc:docMk/>
              <pc:sldMasterMk cId="0" sldId="2147483648"/>
              <pc:sldLayoutMk cId="75952674" sldId="2147483651"/>
              <ac:spMk id="9" creationId="{00000000-0000-0000-0000-000000000000}"/>
            </ac:spMkLst>
          </pc:spChg>
        </pc:sldLayoutChg>
        <pc:sldLayoutChg chg="del">
          <pc:chgData name="Khattab, Sherif" userId="c83b1e15-36f3-4f46-aceb-05aac24c545e" providerId="ADAL" clId="{2ADE63E9-E2C9-7246-9E3A-3CE97796841D}" dt="2020-05-14T17:33:04.174" v="173" actId="2696"/>
          <pc:sldLayoutMkLst>
            <pc:docMk/>
            <pc:sldMasterMk cId="0" sldId="2147483648"/>
            <pc:sldLayoutMk cId="728376708" sldId="2147483652"/>
          </pc:sldLayoutMkLst>
        </pc:sldLayoutChg>
        <pc:sldLayoutChg chg="del">
          <pc:chgData name="Khattab, Sherif" userId="c83b1e15-36f3-4f46-aceb-05aac24c545e" providerId="ADAL" clId="{2ADE63E9-E2C9-7246-9E3A-3CE97796841D}" dt="2020-05-14T17:33:04.164" v="172" actId="2696"/>
          <pc:sldLayoutMkLst>
            <pc:docMk/>
            <pc:sldMasterMk cId="0" sldId="2147483648"/>
            <pc:sldLayoutMk cId="2053041551" sldId="2147483653"/>
          </pc:sldLayoutMkLst>
        </pc:sldLayoutChg>
        <pc:sldLayoutChg chg="del">
          <pc:chgData name="Khattab, Sherif" userId="c83b1e15-36f3-4f46-aceb-05aac24c545e" providerId="ADAL" clId="{2ADE63E9-E2C9-7246-9E3A-3CE97796841D}" dt="2020-05-14T17:33:04.149" v="171" actId="2696"/>
          <pc:sldLayoutMkLst>
            <pc:docMk/>
            <pc:sldMasterMk cId="0" sldId="2147483648"/>
            <pc:sldLayoutMk cId="556619493" sldId="2147483654"/>
          </pc:sldLayoutMkLst>
        </pc:sldLayoutChg>
        <pc:sldLayoutChg chg="del">
          <pc:chgData name="Khattab, Sherif" userId="c83b1e15-36f3-4f46-aceb-05aac24c545e" providerId="ADAL" clId="{2ADE63E9-E2C9-7246-9E3A-3CE97796841D}" dt="2020-05-14T17:33:04.132" v="170" actId="2696"/>
          <pc:sldLayoutMkLst>
            <pc:docMk/>
            <pc:sldMasterMk cId="0" sldId="2147483648"/>
            <pc:sldLayoutMk cId="3828478907" sldId="2147483673"/>
          </pc:sldLayoutMkLst>
        </pc:sldLayoutChg>
        <pc:sldLayoutChg chg="del">
          <pc:chgData name="Khattab, Sherif" userId="c83b1e15-36f3-4f46-aceb-05aac24c545e" providerId="ADAL" clId="{2ADE63E9-E2C9-7246-9E3A-3CE97796841D}" dt="2020-05-14T17:33:04.126" v="169" actId="2696"/>
          <pc:sldLayoutMkLst>
            <pc:docMk/>
            <pc:sldMasterMk cId="0" sldId="2147483648"/>
            <pc:sldLayoutMk cId="787621719" sldId="2147483674"/>
          </pc:sldLayoutMkLst>
        </pc:sldLayoutChg>
        <pc:sldLayoutChg chg="del">
          <pc:chgData name="Khattab, Sherif" userId="c83b1e15-36f3-4f46-aceb-05aac24c545e" providerId="ADAL" clId="{2ADE63E9-E2C9-7246-9E3A-3CE97796841D}" dt="2020-05-14T17:33:04.117" v="168" actId="2696"/>
          <pc:sldLayoutMkLst>
            <pc:docMk/>
            <pc:sldMasterMk cId="0" sldId="2147483648"/>
            <pc:sldLayoutMk cId="4112806943" sldId="2147483675"/>
          </pc:sldLayoutMkLst>
        </pc:sldLayoutChg>
        <pc:sldLayoutChg chg="del">
          <pc:chgData name="Khattab, Sherif" userId="c83b1e15-36f3-4f46-aceb-05aac24c545e" providerId="ADAL" clId="{2ADE63E9-E2C9-7246-9E3A-3CE97796841D}" dt="2020-05-14T17:33:04.109" v="167" actId="2696"/>
          <pc:sldLayoutMkLst>
            <pc:docMk/>
            <pc:sldMasterMk cId="0" sldId="2147483648"/>
            <pc:sldLayoutMk cId="1641748147" sldId="2147483676"/>
          </pc:sldLayoutMkLst>
        </pc:sldLayoutChg>
        <pc:sldLayoutChg chg="del">
          <pc:chgData name="Khattab, Sherif" userId="c83b1e15-36f3-4f46-aceb-05aac24c545e" providerId="ADAL" clId="{2ADE63E9-E2C9-7246-9E3A-3CE97796841D}" dt="2020-05-14T17:33:04.101" v="166" actId="2696"/>
          <pc:sldLayoutMkLst>
            <pc:docMk/>
            <pc:sldMasterMk cId="0" sldId="2147483648"/>
            <pc:sldLayoutMk cId="771645810" sldId="2147483677"/>
          </pc:sldLayoutMkLst>
        </pc:sldLayoutChg>
        <pc:sldLayoutChg chg="del">
          <pc:chgData name="Khattab, Sherif" userId="c83b1e15-36f3-4f46-aceb-05aac24c545e" providerId="ADAL" clId="{2ADE63E9-E2C9-7246-9E3A-3CE97796841D}" dt="2020-05-14T17:33:04.093" v="165" actId="2696"/>
          <pc:sldLayoutMkLst>
            <pc:docMk/>
            <pc:sldMasterMk cId="0" sldId="2147483648"/>
            <pc:sldLayoutMk cId="3325671883" sldId="2147483678"/>
          </pc:sldLayoutMkLst>
        </pc:sldLayoutChg>
        <pc:sldLayoutChg chg="del">
          <pc:chgData name="Khattab, Sherif" userId="c83b1e15-36f3-4f46-aceb-05aac24c545e" providerId="ADAL" clId="{2ADE63E9-E2C9-7246-9E3A-3CE97796841D}" dt="2020-05-14T17:33:04.085" v="164" actId="2696"/>
          <pc:sldLayoutMkLst>
            <pc:docMk/>
            <pc:sldMasterMk cId="0" sldId="2147483648"/>
            <pc:sldLayoutMk cId="240480276" sldId="2147483679"/>
          </pc:sldLayoutMkLst>
        </pc:sldLayoutChg>
        <pc:sldLayoutChg chg="del">
          <pc:chgData name="Khattab, Sherif" userId="c83b1e15-36f3-4f46-aceb-05aac24c545e" providerId="ADAL" clId="{2ADE63E9-E2C9-7246-9E3A-3CE97796841D}" dt="2020-05-14T17:33:04.077" v="163" actId="2696"/>
          <pc:sldLayoutMkLst>
            <pc:docMk/>
            <pc:sldMasterMk cId="0" sldId="2147483648"/>
            <pc:sldLayoutMk cId="4237536376" sldId="2147483680"/>
          </pc:sldLayoutMkLst>
        </pc:sldLayoutChg>
        <pc:sldLayoutChg chg="del">
          <pc:chgData name="Khattab, Sherif" userId="c83b1e15-36f3-4f46-aceb-05aac24c545e" providerId="ADAL" clId="{2ADE63E9-E2C9-7246-9E3A-3CE97796841D}" dt="2020-05-14T17:33:04.068" v="162" actId="2696"/>
          <pc:sldLayoutMkLst>
            <pc:docMk/>
            <pc:sldMasterMk cId="0" sldId="2147483648"/>
            <pc:sldLayoutMk cId="311390262" sldId="2147483681"/>
          </pc:sldLayoutMkLst>
        </pc:sldLayoutChg>
        <pc:sldLayoutChg chg="del">
          <pc:chgData name="Khattab, Sherif" userId="c83b1e15-36f3-4f46-aceb-05aac24c545e" providerId="ADAL" clId="{2ADE63E9-E2C9-7246-9E3A-3CE97796841D}" dt="2020-05-14T17:33:04.059" v="161" actId="2696"/>
          <pc:sldLayoutMkLst>
            <pc:docMk/>
            <pc:sldMasterMk cId="0" sldId="2147483648"/>
            <pc:sldLayoutMk cId="1359298778" sldId="2147483682"/>
          </pc:sldLayoutMkLst>
        </pc:sldLayoutChg>
        <pc:sldLayoutChg chg="del">
          <pc:chgData name="Khattab, Sherif" userId="c83b1e15-36f3-4f46-aceb-05aac24c545e" providerId="ADAL" clId="{2ADE63E9-E2C9-7246-9E3A-3CE97796841D}" dt="2020-05-14T17:33:04.051" v="160" actId="2696"/>
          <pc:sldLayoutMkLst>
            <pc:docMk/>
            <pc:sldMasterMk cId="0" sldId="2147483648"/>
            <pc:sldLayoutMk cId="519219913" sldId="2147483683"/>
          </pc:sldLayoutMkLst>
        </pc:sldLayoutChg>
        <pc:sldLayoutChg chg="del">
          <pc:chgData name="Khattab, Sherif" userId="c83b1e15-36f3-4f46-aceb-05aac24c545e" providerId="ADAL" clId="{2ADE63E9-E2C9-7246-9E3A-3CE97796841D}" dt="2020-05-14T17:33:04.042" v="159" actId="2696"/>
          <pc:sldLayoutMkLst>
            <pc:docMk/>
            <pc:sldMasterMk cId="0" sldId="2147483648"/>
            <pc:sldLayoutMk cId="1090555678" sldId="2147483684"/>
          </pc:sldLayoutMkLst>
        </pc:sldLayoutChg>
        <pc:sldLayoutChg chg="del">
          <pc:chgData name="Khattab, Sherif" userId="c83b1e15-36f3-4f46-aceb-05aac24c545e" providerId="ADAL" clId="{2ADE63E9-E2C9-7246-9E3A-3CE97796841D}" dt="2020-05-14T17:33:03.982" v="152" actId="2696"/>
          <pc:sldLayoutMkLst>
            <pc:docMk/>
            <pc:sldMasterMk cId="0" sldId="2147483648"/>
            <pc:sldLayoutMk cId="2952444833" sldId="2147483693"/>
          </pc:sldLayoutMkLst>
        </pc:sldLayoutChg>
        <pc:sldLayoutChg chg="del">
          <pc:chgData name="Khattab, Sherif" userId="c83b1e15-36f3-4f46-aceb-05aac24c545e" providerId="ADAL" clId="{2ADE63E9-E2C9-7246-9E3A-3CE97796841D}" dt="2020-05-14T17:33:04.034" v="158" actId="2696"/>
          <pc:sldLayoutMkLst>
            <pc:docMk/>
            <pc:sldMasterMk cId="0" sldId="2147483648"/>
            <pc:sldLayoutMk cId="673069484" sldId="2147483719"/>
          </pc:sldLayoutMkLst>
        </pc:sldLayoutChg>
        <pc:sldLayoutChg chg="del">
          <pc:chgData name="Khattab, Sherif" userId="c83b1e15-36f3-4f46-aceb-05aac24c545e" providerId="ADAL" clId="{2ADE63E9-E2C9-7246-9E3A-3CE97796841D}" dt="2020-05-14T17:33:04.028" v="157" actId="2696"/>
          <pc:sldLayoutMkLst>
            <pc:docMk/>
            <pc:sldMasterMk cId="0" sldId="2147483648"/>
            <pc:sldLayoutMk cId="1722969868" sldId="2147483720"/>
          </pc:sldLayoutMkLst>
        </pc:sldLayoutChg>
        <pc:sldLayoutChg chg="del">
          <pc:chgData name="Khattab, Sherif" userId="c83b1e15-36f3-4f46-aceb-05aac24c545e" providerId="ADAL" clId="{2ADE63E9-E2C9-7246-9E3A-3CE97796841D}" dt="2020-05-14T17:33:04.019" v="156" actId="2696"/>
          <pc:sldLayoutMkLst>
            <pc:docMk/>
            <pc:sldMasterMk cId="0" sldId="2147483648"/>
            <pc:sldLayoutMk cId="1315007808" sldId="2147483721"/>
          </pc:sldLayoutMkLst>
        </pc:sldLayoutChg>
        <pc:sldLayoutChg chg="del">
          <pc:chgData name="Khattab, Sherif" userId="c83b1e15-36f3-4f46-aceb-05aac24c545e" providerId="ADAL" clId="{2ADE63E9-E2C9-7246-9E3A-3CE97796841D}" dt="2020-05-14T17:33:04.009" v="155" actId="2696"/>
          <pc:sldLayoutMkLst>
            <pc:docMk/>
            <pc:sldMasterMk cId="0" sldId="2147483648"/>
            <pc:sldLayoutMk cId="3374265578" sldId="2147483722"/>
          </pc:sldLayoutMkLst>
        </pc:sldLayoutChg>
        <pc:sldLayoutChg chg="del">
          <pc:chgData name="Khattab, Sherif" userId="c83b1e15-36f3-4f46-aceb-05aac24c545e" providerId="ADAL" clId="{2ADE63E9-E2C9-7246-9E3A-3CE97796841D}" dt="2020-05-14T17:33:04" v="154" actId="2696"/>
          <pc:sldLayoutMkLst>
            <pc:docMk/>
            <pc:sldMasterMk cId="0" sldId="2147483648"/>
            <pc:sldLayoutMk cId="3201493037" sldId="2147483723"/>
          </pc:sldLayoutMkLst>
        </pc:sldLayoutChg>
        <pc:sldLayoutChg chg="del">
          <pc:chgData name="Khattab, Sherif" userId="c83b1e15-36f3-4f46-aceb-05aac24c545e" providerId="ADAL" clId="{2ADE63E9-E2C9-7246-9E3A-3CE97796841D}" dt="2020-05-14T17:33:03.991" v="153" actId="2696"/>
          <pc:sldLayoutMkLst>
            <pc:docMk/>
            <pc:sldMasterMk cId="0" sldId="2147483648"/>
            <pc:sldLayoutMk cId="2604926639" sldId="2147483724"/>
          </pc:sldLayoutMkLst>
        </pc:sldLayoutChg>
        <pc:sldLayoutChg chg="del">
          <pc:chgData name="Khattab, Sherif" userId="c83b1e15-36f3-4f46-aceb-05aac24c545e" providerId="ADAL" clId="{2ADE63E9-E2C9-7246-9E3A-3CE97796841D}" dt="2020-05-14T17:33:03.973" v="151" actId="2696"/>
          <pc:sldLayoutMkLst>
            <pc:docMk/>
            <pc:sldMasterMk cId="0" sldId="2147483648"/>
            <pc:sldLayoutMk cId="3403911752" sldId="2147483725"/>
          </pc:sldLayoutMkLst>
        </pc:sldLayoutChg>
        <pc:sldLayoutChg chg="del">
          <pc:chgData name="Khattab, Sherif" userId="c83b1e15-36f3-4f46-aceb-05aac24c545e" providerId="ADAL" clId="{2ADE63E9-E2C9-7246-9E3A-3CE97796841D}" dt="2020-05-14T17:33:03.970" v="150" actId="2696"/>
          <pc:sldLayoutMkLst>
            <pc:docMk/>
            <pc:sldMasterMk cId="0" sldId="2147483648"/>
            <pc:sldLayoutMk cId="1271462927" sldId="2147483726"/>
          </pc:sldLayoutMkLst>
        </pc:sldLayoutChg>
        <pc:sldLayoutChg chg="del">
          <pc:chgData name="Khattab, Sherif" userId="c83b1e15-36f3-4f46-aceb-05aac24c545e" providerId="ADAL" clId="{2ADE63E9-E2C9-7246-9E3A-3CE97796841D}" dt="2020-05-14T17:33:03.966" v="149" actId="2696"/>
          <pc:sldLayoutMkLst>
            <pc:docMk/>
            <pc:sldMasterMk cId="0" sldId="2147483648"/>
            <pc:sldLayoutMk cId="2728139940" sldId="2147483733"/>
          </pc:sldLayoutMkLst>
        </pc:sldLayoutChg>
        <pc:sldLayoutChg chg="del">
          <pc:chgData name="Khattab, Sherif" userId="c83b1e15-36f3-4f46-aceb-05aac24c545e" providerId="ADAL" clId="{2ADE63E9-E2C9-7246-9E3A-3CE97796841D}" dt="2020-05-14T17:33:03.961" v="148" actId="2696"/>
          <pc:sldLayoutMkLst>
            <pc:docMk/>
            <pc:sldMasterMk cId="0" sldId="2147483648"/>
            <pc:sldLayoutMk cId="1311146222" sldId="2147483735"/>
          </pc:sldLayoutMkLst>
        </pc:sldLayoutChg>
        <pc:sldLayoutChg chg="del">
          <pc:chgData name="Khattab, Sherif" userId="c83b1e15-36f3-4f46-aceb-05aac24c545e" providerId="ADAL" clId="{2ADE63E9-E2C9-7246-9E3A-3CE97796841D}" dt="2020-05-14T17:33:03.953" v="147" actId="2696"/>
          <pc:sldLayoutMkLst>
            <pc:docMk/>
            <pc:sldMasterMk cId="0" sldId="2147483648"/>
            <pc:sldLayoutMk cId="898799085" sldId="2147483736"/>
          </pc:sldLayoutMkLst>
        </pc:sldLayoutChg>
        <pc:sldLayoutChg chg="del">
          <pc:chgData name="Khattab, Sherif" userId="c83b1e15-36f3-4f46-aceb-05aac24c545e" providerId="ADAL" clId="{2ADE63E9-E2C9-7246-9E3A-3CE97796841D}" dt="2020-05-14T17:33:03.944" v="146" actId="2696"/>
          <pc:sldLayoutMkLst>
            <pc:docMk/>
            <pc:sldMasterMk cId="0" sldId="2147483648"/>
            <pc:sldLayoutMk cId="1404730390" sldId="2147483737"/>
          </pc:sldLayoutMkLst>
        </pc:sldLayoutChg>
        <pc:sldLayoutChg chg="del">
          <pc:chgData name="Khattab, Sherif" userId="c83b1e15-36f3-4f46-aceb-05aac24c545e" providerId="ADAL" clId="{2ADE63E9-E2C9-7246-9E3A-3CE97796841D}" dt="2020-05-14T17:33:03.936" v="145" actId="2696"/>
          <pc:sldLayoutMkLst>
            <pc:docMk/>
            <pc:sldMasterMk cId="0" sldId="2147483648"/>
            <pc:sldLayoutMk cId="2602697234" sldId="2147483738"/>
          </pc:sldLayoutMkLst>
        </pc:sldLayoutChg>
        <pc:sldLayoutChg chg="del">
          <pc:chgData name="Khattab, Sherif" userId="c83b1e15-36f3-4f46-aceb-05aac24c545e" providerId="ADAL" clId="{2ADE63E9-E2C9-7246-9E3A-3CE97796841D}" dt="2020-05-14T17:33:03.927" v="144" actId="2696"/>
          <pc:sldLayoutMkLst>
            <pc:docMk/>
            <pc:sldMasterMk cId="0" sldId="2147483648"/>
            <pc:sldLayoutMk cId="1603948302" sldId="2147483739"/>
          </pc:sldLayoutMkLst>
        </pc:sldLayoutChg>
        <pc:sldLayoutChg chg="del">
          <pc:chgData name="Khattab, Sherif" userId="c83b1e15-36f3-4f46-aceb-05aac24c545e" providerId="ADAL" clId="{2ADE63E9-E2C9-7246-9E3A-3CE97796841D}" dt="2020-05-14T17:33:03.919" v="143" actId="2696"/>
          <pc:sldLayoutMkLst>
            <pc:docMk/>
            <pc:sldMasterMk cId="0" sldId="2147483648"/>
            <pc:sldLayoutMk cId="1795622570" sldId="2147483740"/>
          </pc:sldLayoutMkLst>
        </pc:sldLayoutChg>
        <pc:sldLayoutChg chg="del">
          <pc:chgData name="Khattab, Sherif" userId="c83b1e15-36f3-4f46-aceb-05aac24c545e" providerId="ADAL" clId="{2ADE63E9-E2C9-7246-9E3A-3CE97796841D}" dt="2020-05-14T17:33:03.911" v="142" actId="2696"/>
          <pc:sldLayoutMkLst>
            <pc:docMk/>
            <pc:sldMasterMk cId="0" sldId="2147483648"/>
            <pc:sldLayoutMk cId="1939396029" sldId="2147483741"/>
          </pc:sldLayoutMkLst>
        </pc:sldLayoutChg>
        <pc:sldLayoutChg chg="del">
          <pc:chgData name="Khattab, Sherif" userId="c83b1e15-36f3-4f46-aceb-05aac24c545e" providerId="ADAL" clId="{2ADE63E9-E2C9-7246-9E3A-3CE97796841D}" dt="2020-05-14T17:33:03.902" v="141" actId="2696"/>
          <pc:sldLayoutMkLst>
            <pc:docMk/>
            <pc:sldMasterMk cId="0" sldId="2147483648"/>
            <pc:sldLayoutMk cId="1803011769" sldId="2147483742"/>
          </pc:sldLayoutMkLst>
        </pc:sldLayoutChg>
        <pc:sldLayoutChg chg="del">
          <pc:chgData name="Khattab, Sherif" userId="c83b1e15-36f3-4f46-aceb-05aac24c545e" providerId="ADAL" clId="{2ADE63E9-E2C9-7246-9E3A-3CE97796841D}" dt="2020-05-14T17:33:03.894" v="140" actId="2696"/>
          <pc:sldLayoutMkLst>
            <pc:docMk/>
            <pc:sldMasterMk cId="0" sldId="2147483648"/>
            <pc:sldLayoutMk cId="1159562957" sldId="2147483743"/>
          </pc:sldLayoutMkLst>
        </pc:sldLayoutChg>
        <pc:sldLayoutChg chg="del">
          <pc:chgData name="Khattab, Sherif" userId="c83b1e15-36f3-4f46-aceb-05aac24c545e" providerId="ADAL" clId="{2ADE63E9-E2C9-7246-9E3A-3CE97796841D}" dt="2020-05-14T17:33:03.886" v="139" actId="2696"/>
          <pc:sldLayoutMkLst>
            <pc:docMk/>
            <pc:sldMasterMk cId="0" sldId="2147483648"/>
            <pc:sldLayoutMk cId="1278813586" sldId="2147483744"/>
          </pc:sldLayoutMkLst>
        </pc:sldLayoutChg>
        <pc:sldLayoutChg chg="del">
          <pc:chgData name="Khattab, Sherif" userId="c83b1e15-36f3-4f46-aceb-05aac24c545e" providerId="ADAL" clId="{2ADE63E9-E2C9-7246-9E3A-3CE97796841D}" dt="2020-05-14T17:33:03.877" v="138" actId="2696"/>
          <pc:sldLayoutMkLst>
            <pc:docMk/>
            <pc:sldMasterMk cId="0" sldId="2147483648"/>
            <pc:sldLayoutMk cId="2999496241" sldId="2147483746"/>
          </pc:sldLayoutMkLst>
        </pc:sldLayoutChg>
        <pc:sldLayoutChg chg="del">
          <pc:chgData name="Khattab, Sherif" userId="c83b1e15-36f3-4f46-aceb-05aac24c545e" providerId="ADAL" clId="{2ADE63E9-E2C9-7246-9E3A-3CE97796841D}" dt="2020-05-14T17:33:03.867" v="137" actId="2696"/>
          <pc:sldLayoutMkLst>
            <pc:docMk/>
            <pc:sldMasterMk cId="0" sldId="2147483648"/>
            <pc:sldLayoutMk cId="451071923" sldId="2147483747"/>
          </pc:sldLayoutMkLst>
        </pc:sldLayoutChg>
        <pc:sldLayoutChg chg="del">
          <pc:chgData name="Khattab, Sherif" userId="c83b1e15-36f3-4f46-aceb-05aac24c545e" providerId="ADAL" clId="{2ADE63E9-E2C9-7246-9E3A-3CE97796841D}" dt="2020-05-14T17:33:03.857" v="136" actId="2696"/>
          <pc:sldLayoutMkLst>
            <pc:docMk/>
            <pc:sldMasterMk cId="0" sldId="2147483648"/>
            <pc:sldLayoutMk cId="3305184107" sldId="2147483748"/>
          </pc:sldLayoutMkLst>
        </pc:sldLayoutChg>
        <pc:sldLayoutChg chg="del">
          <pc:chgData name="Khattab, Sherif" userId="c83b1e15-36f3-4f46-aceb-05aac24c545e" providerId="ADAL" clId="{2ADE63E9-E2C9-7246-9E3A-3CE97796841D}" dt="2020-05-14T17:33:03.848" v="135" actId="2696"/>
          <pc:sldLayoutMkLst>
            <pc:docMk/>
            <pc:sldMasterMk cId="0" sldId="2147483648"/>
            <pc:sldLayoutMk cId="564874526" sldId="2147483749"/>
          </pc:sldLayoutMkLst>
        </pc:sldLayoutChg>
        <pc:sldLayoutChg chg="del">
          <pc:chgData name="Khattab, Sherif" userId="c83b1e15-36f3-4f46-aceb-05aac24c545e" providerId="ADAL" clId="{2ADE63E9-E2C9-7246-9E3A-3CE97796841D}" dt="2020-05-14T17:33:03.839" v="134" actId="2696"/>
          <pc:sldLayoutMkLst>
            <pc:docMk/>
            <pc:sldMasterMk cId="0" sldId="2147483648"/>
            <pc:sldLayoutMk cId="1136361707" sldId="2147483750"/>
          </pc:sldLayoutMkLst>
        </pc:sldLayoutChg>
        <pc:sldLayoutChg chg="del">
          <pc:chgData name="Khattab, Sherif" userId="c83b1e15-36f3-4f46-aceb-05aac24c545e" providerId="ADAL" clId="{2ADE63E9-E2C9-7246-9E3A-3CE97796841D}" dt="2020-05-14T17:33:03.829" v="133" actId="2696"/>
          <pc:sldLayoutMkLst>
            <pc:docMk/>
            <pc:sldMasterMk cId="0" sldId="2147483648"/>
            <pc:sldLayoutMk cId="432095624" sldId="2147483751"/>
          </pc:sldLayoutMkLst>
        </pc:sldLayoutChg>
      </pc:sldMasterChg>
    </pc:docChg>
  </pc:docChgLst>
  <pc:docChgLst>
    <pc:chgData name="Khattab, Sherif" userId="c83b1e15-36f3-4f46-aceb-05aac24c545e" providerId="ADAL" clId="{BC8551F7-F333-DF49-B8A6-4BBA7E0DFE2D}"/>
    <pc:docChg chg="undo redo custSel addSld delSld modSld sldOrd">
      <pc:chgData name="Khattab, Sherif" userId="c83b1e15-36f3-4f46-aceb-05aac24c545e" providerId="ADAL" clId="{BC8551F7-F333-DF49-B8A6-4BBA7E0DFE2D}" dt="2021-03-09T15:23:13.281" v="518"/>
      <pc:docMkLst>
        <pc:docMk/>
      </pc:docMkLst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741449065" sldId="257"/>
        </pc:sldMkLst>
      </pc:sldChg>
      <pc:sldChg chg="modSp add del mod ord chgLayout">
        <pc:chgData name="Khattab, Sherif" userId="c83b1e15-36f3-4f46-aceb-05aac24c545e" providerId="ADAL" clId="{BC8551F7-F333-DF49-B8A6-4BBA7E0DFE2D}" dt="2021-03-09T15:21:13.620" v="418" actId="2696"/>
        <pc:sldMkLst>
          <pc:docMk/>
          <pc:sldMk cId="2659639271" sldId="257"/>
        </pc:sldMkLst>
        <pc:spChg chg="mod ord">
          <ac:chgData name="Khattab, Sherif" userId="c83b1e15-36f3-4f46-aceb-05aac24c545e" providerId="ADAL" clId="{BC8551F7-F333-DF49-B8A6-4BBA7E0DFE2D}" dt="2021-03-09T15:20:26.202" v="413" actId="207"/>
          <ac:spMkLst>
            <pc:docMk/>
            <pc:sldMk cId="2659639271" sldId="257"/>
            <ac:spMk id="4" creationId="{F86888FD-447E-F646-B2C5-FFD54872700E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59639271" sldId="257"/>
            <ac:spMk id="5" creationId="{9BEF5BF5-9244-6747-87AA-D993F718F2A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59639271" sldId="257"/>
            <ac:spMk id="1031" creationId="{3D2CA376-7D87-DB41-A053-D4EA85541D1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59639271" sldId="257"/>
            <ac:spMk id="1032" creationId="{D4D3F7D6-B8F3-994E-A4EC-03D55CF2D77F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3298660913" sldId="25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298660913" sldId="257"/>
            <ac:spMk id="4" creationId="{F86888FD-447E-F646-B2C5-FFD54872700E}"/>
          </ac:spMkLst>
        </pc:spChg>
      </pc:sldChg>
      <pc:sldChg chg="modSp add del mod ord chgLayout">
        <pc:chgData name="Khattab, Sherif" userId="c83b1e15-36f3-4f46-aceb-05aac24c545e" providerId="ADAL" clId="{BC8551F7-F333-DF49-B8A6-4BBA7E0DFE2D}" dt="2021-03-09T15:21:13.421" v="417" actId="2696"/>
        <pc:sldMkLst>
          <pc:docMk/>
          <pc:sldMk cId="332445408" sldId="258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2445408" sldId="258"/>
            <ac:spMk id="4" creationId="{962AAE68-F2C3-F54B-9852-9D218E74AA8D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2445408" sldId="258"/>
            <ac:spMk id="5" creationId="{2384A088-3845-824A-A857-00B8ED185F7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2445408" sldId="258"/>
            <ac:spMk id="5124" creationId="{4422A6BA-C980-BA4E-9493-0AA211005C0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2445408" sldId="258"/>
            <ac:spMk id="5125" creationId="{86FF3396-776C-334F-987F-EDFCFF67731E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530278779" sldId="258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3205772120" sldId="258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205772120" sldId="258"/>
            <ac:spMk id="4" creationId="{962AAE68-F2C3-F54B-9852-9D218E74AA8D}"/>
          </ac:spMkLst>
        </pc:spChg>
      </pc:sldChg>
      <pc:sldChg chg="modSp add del mod chgLayout">
        <pc:chgData name="Khattab, Sherif" userId="c83b1e15-36f3-4f46-aceb-05aac24c545e" providerId="ADAL" clId="{BC8551F7-F333-DF49-B8A6-4BBA7E0DFE2D}" dt="2021-03-09T15:23:07.749" v="512" actId="2696"/>
        <pc:sldMkLst>
          <pc:docMk/>
          <pc:sldMk cId="255986024" sldId="259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5986024" sldId="259"/>
            <ac:spMk id="17" creationId="{42355C79-BD0B-B24C-BAAB-6624CA6D9EA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5986024" sldId="259"/>
            <ac:spMk id="18" creationId="{C185B494-090B-8647-BA51-60B9240BEA5E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5986024" sldId="259"/>
            <ac:spMk id="6153" creationId="{FC8B15CF-9C98-2A49-BC70-FCC1516C7CA8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5986024" sldId="259"/>
            <ac:spMk id="6154" creationId="{E8ADFAFE-65CA-734C-BF52-9815E9CCA331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666239798" sldId="259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666239798" sldId="259"/>
            <ac:spMk id="17" creationId="{42355C79-BD0B-B24C-BAAB-6624CA6D9EA1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964626202" sldId="259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562683804" sldId="260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562683804" sldId="260"/>
            <ac:spMk id="43" creationId="{C7892F81-1A43-734E-B2A5-957E6D41E8BA}"/>
          </ac:spMkLst>
        </pc:spChg>
      </pc:sldChg>
      <pc:sldChg chg="modSp add del mod chgLayout">
        <pc:chgData name="Khattab, Sherif" userId="c83b1e15-36f3-4f46-aceb-05aac24c545e" providerId="ADAL" clId="{BC8551F7-F333-DF49-B8A6-4BBA7E0DFE2D}" dt="2021-03-09T15:23:08.025" v="513" actId="2696"/>
        <pc:sldMkLst>
          <pc:docMk/>
          <pc:sldMk cId="2637159385" sldId="260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37159385" sldId="260"/>
            <ac:spMk id="43" creationId="{C7892F81-1A43-734E-B2A5-957E6D41E8B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37159385" sldId="260"/>
            <ac:spMk id="44" creationId="{1B5F4BB1-47B7-DF4F-AED9-254FB961F6F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37159385" sldId="260"/>
            <ac:spMk id="7174" creationId="{560544CD-B370-5C4A-92F7-6A8DDA5071A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37159385" sldId="260"/>
            <ac:spMk id="7175" creationId="{7861B8B0-EFE3-DA4F-B1CF-39E9F3C553A2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936872045" sldId="260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52868055" sldId="264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52868055" sldId="264"/>
            <ac:spMk id="40" creationId="{AB83DC32-5460-6C47-A802-86D8BF16ED0B}"/>
          </ac:spMkLst>
        </pc:spChg>
      </pc:sldChg>
      <pc:sldChg chg="modSp add del mod chgLayout">
        <pc:chgData name="Khattab, Sherif" userId="c83b1e15-36f3-4f46-aceb-05aac24c545e" providerId="ADAL" clId="{BC8551F7-F333-DF49-B8A6-4BBA7E0DFE2D}" dt="2021-03-09T15:23:10.343" v="517" actId="2696"/>
        <pc:sldMkLst>
          <pc:docMk/>
          <pc:sldMk cId="2564692149" sldId="264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64692149" sldId="264"/>
            <ac:spMk id="40" creationId="{AB83DC32-5460-6C47-A802-86D8BF16ED0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64692149" sldId="264"/>
            <ac:spMk id="41" creationId="{79D9F811-A50E-744F-A425-68FC46278E0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64692149" sldId="264"/>
            <ac:spMk id="11270" creationId="{A14946C5-8174-9740-BAC6-2EDF3DE7561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64692149" sldId="264"/>
            <ac:spMk id="11272" creationId="{6942583D-224A-774F-A4A5-EE83000F43BF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101524373" sldId="264"/>
        </pc:sldMkLst>
      </pc:sldChg>
      <pc:sldChg chg="modSp add del mod chgLayout">
        <pc:chgData name="Khattab, Sherif" userId="c83b1e15-36f3-4f46-aceb-05aac24c545e" providerId="ADAL" clId="{BC8551F7-F333-DF49-B8A6-4BBA7E0DFE2D}" dt="2021-03-09T15:23:07.214" v="511" actId="2696"/>
        <pc:sldMkLst>
          <pc:docMk/>
          <pc:sldMk cId="63636627" sldId="265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63636627" sldId="265"/>
            <ac:spMk id="26" creationId="{F7616BCE-BE12-F749-BB2F-48658A1F91A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63636627" sldId="265"/>
            <ac:spMk id="27" creationId="{21A69D43-BB09-DB46-AE4B-D827C03AC52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63636627" sldId="265"/>
            <ac:spMk id="12294" creationId="{3E70475F-EC42-444A-99F5-F2F4156502C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63636627" sldId="265"/>
            <ac:spMk id="12295" creationId="{EBEF78FE-0E36-A14D-870F-AF3F310BECA7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987170174" sldId="265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625129013" sldId="265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625129013" sldId="265"/>
            <ac:spMk id="26" creationId="{F7616BCE-BE12-F749-BB2F-48658A1F91A5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511627595" sldId="266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511627595" sldId="266"/>
            <ac:spMk id="4" creationId="{713A9018-A689-CB41-AB47-3465F825F83F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377821666" sldId="266"/>
        </pc:sldMkLst>
      </pc:sldChg>
      <pc:sldChg chg="modSp add del mod ord modTransition chgLayout">
        <pc:chgData name="Khattab, Sherif" userId="c83b1e15-36f3-4f46-aceb-05aac24c545e" providerId="ADAL" clId="{BC8551F7-F333-DF49-B8A6-4BBA7E0DFE2D}" dt="2021-03-09T15:21:12.905" v="416" actId="2696"/>
        <pc:sldMkLst>
          <pc:docMk/>
          <pc:sldMk cId="3564174041" sldId="266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64174041" sldId="266"/>
            <ac:spMk id="4" creationId="{713A9018-A689-CB41-AB47-3465F825F83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64174041" sldId="266"/>
            <ac:spMk id="5" creationId="{7FFF9373-4161-0841-AD72-120D46A6224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64174041" sldId="266"/>
            <ac:spMk id="15362" creationId="{67D69A21-3ECD-7240-882A-C622A44A665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64174041" sldId="266"/>
            <ac:spMk id="15363" creationId="{6163E8B3-DE1E-C54B-B7B9-F130A3D35F31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762877546" sldId="267"/>
        </pc:sldMkLst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1871030802" sldId="26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871030802" sldId="267"/>
            <ac:spMk id="5" creationId="{8D103DB3-D9B4-7F49-A12B-66B4A0C08FAA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1871030802" sldId="267"/>
            <ac:spMk id="20483" creationId="{3AC6EFFC-1847-6941-8D99-8ECA2D1F9FFD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8.863" v="515" actId="2696"/>
        <pc:sldMkLst>
          <pc:docMk/>
          <pc:sldMk cId="4099542174" sldId="267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099542174" sldId="267"/>
            <ac:spMk id="5" creationId="{8D103DB3-D9B4-7F49-A12B-66B4A0C08FA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099542174" sldId="267"/>
            <ac:spMk id="6" creationId="{8F078BEB-73AB-B648-8F7D-766412DD391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099542174" sldId="267"/>
            <ac:spMk id="20482" creationId="{B15ED9D3-04E8-6844-9F9F-25960A38757D}"/>
          </ac:spMkLst>
        </pc:spChg>
        <pc:spChg chg="mod ord">
          <ac:chgData name="Khattab, Sherif" userId="c83b1e15-36f3-4f46-aceb-05aac24c545e" providerId="ADAL" clId="{BC8551F7-F333-DF49-B8A6-4BBA7E0DFE2D}" dt="2021-03-09T15:19:30.327" v="411" actId="27636"/>
          <ac:spMkLst>
            <pc:docMk/>
            <pc:sldMk cId="4099542174" sldId="267"/>
            <ac:spMk id="20483" creationId="{3AC6EFFC-1847-6941-8D99-8ECA2D1F9FFD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8.353" v="514" actId="2696"/>
        <pc:sldMkLst>
          <pc:docMk/>
          <pc:sldMk cId="1029065241" sldId="268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29065241" sldId="268"/>
            <ac:spMk id="4" creationId="{5E83345C-FDAE-D542-99CA-5CF2112A409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29065241" sldId="268"/>
            <ac:spMk id="5" creationId="{4B61AC4C-68AC-A940-9366-0965AFFA2C1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29065241" sldId="268"/>
            <ac:spMk id="21506" creationId="{8F8483ED-31C6-DA44-A5DC-E17CF7873B1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29065241" sldId="268"/>
            <ac:spMk id="21507" creationId="{55E408D6-3705-BD46-A062-19FC68B8E55C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705990895" sldId="268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705990895" sldId="268"/>
            <ac:spMk id="4" creationId="{5E83345C-FDAE-D542-99CA-5CF2112A409A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964584242" sldId="268"/>
        </pc:sldMkLst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242977234" sldId="269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42977234" sldId="269"/>
            <ac:spMk id="19" creationId="{383DB0F7-229F-1744-B3C9-18FE8C8C0FDD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242977234" sldId="269"/>
            <ac:spMk id="23555" creationId="{5F47E982-A6AB-324A-B90F-B0510EA2AB3E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420719142" sldId="269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3:09.548" v="516" actId="2696"/>
        <pc:sldMkLst>
          <pc:docMk/>
          <pc:sldMk cId="4220445554" sldId="269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20445554" sldId="269"/>
            <ac:spMk id="19" creationId="{383DB0F7-229F-1744-B3C9-18FE8C8C0FDD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20445554" sldId="269"/>
            <ac:spMk id="20" creationId="{3E9C30A3-0AB2-4A42-A1CB-674BA42B78C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20445554" sldId="269"/>
            <ac:spMk id="23554" creationId="{BDD0BBBF-5CBF-6E40-8293-ED076BF23B2C}"/>
          </ac:spMkLst>
        </pc:spChg>
        <pc:spChg chg="mod ord">
          <ac:chgData name="Khattab, Sherif" userId="c83b1e15-36f3-4f46-aceb-05aac24c545e" providerId="ADAL" clId="{BC8551F7-F333-DF49-B8A6-4BBA7E0DFE2D}" dt="2021-03-09T15:19:30.352" v="412" actId="27636"/>
          <ac:spMkLst>
            <pc:docMk/>
            <pc:sldMk cId="4220445554" sldId="269"/>
            <ac:spMk id="23555" creationId="{5F47E982-A6AB-324A-B90F-B0510EA2AB3E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400270920" sldId="270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3:06.786" v="510" actId="2696"/>
        <pc:sldMkLst>
          <pc:docMk/>
          <pc:sldMk cId="2864032733" sldId="270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64032733" sldId="270"/>
            <ac:spMk id="62" creationId="{C90C2AB3-09F0-1249-82DD-41F4C2B24BC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64032733" sldId="270"/>
            <ac:spMk id="63" creationId="{80FA2621-289A-A544-9A42-DF2A9CCDE49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64032733" sldId="270"/>
            <ac:spMk id="27650" creationId="{33E29D4B-90E5-FD42-A079-BFBDB764C0B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64032733" sldId="270"/>
            <ac:spMk id="27651" creationId="{9D0B272E-5791-5144-910B-531252A33F28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3434761570" sldId="270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434761570" sldId="270"/>
            <ac:spMk id="62" creationId="{C90C2AB3-09F0-1249-82DD-41F4C2B24BC5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958726580" sldId="271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2074639940" sldId="271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074639940" sldId="271"/>
            <ac:spMk id="76" creationId="{335D088A-355F-3140-B5D6-0525BA4E6652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6.383" v="509" actId="2696"/>
        <pc:sldMkLst>
          <pc:docMk/>
          <pc:sldMk cId="3709016083" sldId="271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09016083" sldId="271"/>
            <ac:spMk id="76" creationId="{335D088A-355F-3140-B5D6-0525BA4E665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09016083" sldId="271"/>
            <ac:spMk id="77" creationId="{D0C444D8-52AA-6D4F-AABB-849661C0117E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09016083" sldId="271"/>
            <ac:spMk id="29698" creationId="{227750E4-D535-B740-A167-DF183A8D2F3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09016083" sldId="271"/>
            <ac:spMk id="29699" creationId="{30F6758B-2E55-7E40-88D4-79B27149E2DB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99211978" sldId="272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99211978" sldId="272"/>
            <ac:spMk id="55" creationId="{FDA78BF8-F7B8-0746-B1D7-4B36E1229F8B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872089159" sldId="272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3:06.194" v="508" actId="2696"/>
        <pc:sldMkLst>
          <pc:docMk/>
          <pc:sldMk cId="3638318738" sldId="272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8318738" sldId="272"/>
            <ac:spMk id="55" creationId="{FDA78BF8-F7B8-0746-B1D7-4B36E1229F8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8318738" sldId="272"/>
            <ac:spMk id="56" creationId="{36386DB8-98CD-AB4F-8312-FB790B5E81F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8318738" sldId="272"/>
            <ac:spMk id="30725" creationId="{11CA164B-FDE7-6D4F-A498-1574160C4B2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8318738" sldId="272"/>
            <ac:spMk id="30726" creationId="{14C46CE5-7912-514F-94BB-C47EE7B3D18E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5.357" v="507" actId="2696"/>
        <pc:sldMkLst>
          <pc:docMk/>
          <pc:sldMk cId="298320384" sldId="273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98320384" sldId="273"/>
            <ac:spMk id="28" creationId="{23ED52AE-8CC2-394A-8733-55D14E8AC8A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98320384" sldId="273"/>
            <ac:spMk id="29" creationId="{A8029013-BECC-1841-824C-01D701B79AD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98320384" sldId="273"/>
            <ac:spMk id="31746" creationId="{93AD8012-53BD-2A44-94F2-A9D4B28EB4D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98320384" sldId="273"/>
            <ac:spMk id="31747" creationId="{E5640B7F-C7C8-A149-B82B-BD4586D7A05F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290114436" sldId="273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3985628977" sldId="273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985628977" sldId="273"/>
            <ac:spMk id="28" creationId="{23ED52AE-8CC2-394A-8733-55D14E8AC8A2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666200868" sldId="274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666200868" sldId="274"/>
            <ac:spMk id="4" creationId="{CBDADE07-D6AB-A24D-83CF-6015E53C4194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4.604" v="506" actId="2696"/>
        <pc:sldMkLst>
          <pc:docMk/>
          <pc:sldMk cId="2672593568" sldId="274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72593568" sldId="274"/>
            <ac:spMk id="4" creationId="{CBDADE07-D6AB-A24D-83CF-6015E53C419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72593568" sldId="274"/>
            <ac:spMk id="5" creationId="{41E43D5D-90E6-1441-89F7-EC01560FB26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72593568" sldId="274"/>
            <ac:spMk id="32770" creationId="{6D9876D4-7D9C-CC4D-8C7B-0EEF25519FD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72593568" sldId="274"/>
            <ac:spMk id="32771" creationId="{933F21ED-F9EB-7944-89F7-0AB550545CE2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072084408" sldId="274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3:03.870" v="505" actId="2696"/>
        <pc:sldMkLst>
          <pc:docMk/>
          <pc:sldMk cId="428754349" sldId="275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8754349" sldId="275"/>
            <ac:spMk id="4" creationId="{36965CE1-D918-6C4F-A4B9-6DB54CA23E8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8754349" sldId="275"/>
            <ac:spMk id="5" creationId="{5F48741D-0633-064C-8A82-1E69646496D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8754349" sldId="275"/>
            <ac:spMk id="33794" creationId="{FD0EA1C2-BB7A-E049-B841-8413048331C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8754349" sldId="275"/>
            <ac:spMk id="33795" creationId="{010CE387-5024-164F-A929-D5E4FF749466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133180735" sldId="275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4016368864" sldId="275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4016368864" sldId="275"/>
            <ac:spMk id="4" creationId="{36965CE1-D918-6C4F-A4B9-6DB54CA23E84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731436851" sldId="276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731464812" sldId="276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731464812" sldId="276"/>
            <ac:spMk id="24" creationId="{759F36B5-0414-1049-84AF-F91B1D1EE8C7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3.491" v="504" actId="2696"/>
        <pc:sldMkLst>
          <pc:docMk/>
          <pc:sldMk cId="2785031238" sldId="276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785031238" sldId="276"/>
            <ac:spMk id="24" creationId="{759F36B5-0414-1049-84AF-F91B1D1EE8C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785031238" sldId="276"/>
            <ac:spMk id="25" creationId="{6E34D3E4-9386-CF49-8C1D-1B4AC2FEF33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785031238" sldId="276"/>
            <ac:spMk id="34818" creationId="{E90E363A-B0F3-CD4C-B8E2-9DC69F84939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785031238" sldId="276"/>
            <ac:spMk id="34819" creationId="{70D9E4BD-C385-A748-9E77-18A3D898E3CD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66383087" sldId="27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66383087" sldId="277"/>
            <ac:spMk id="61" creationId="{C2AFBFD7-2F9A-4D4B-A478-5E703FDDE272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3.032" v="503" actId="2696"/>
        <pc:sldMkLst>
          <pc:docMk/>
          <pc:sldMk cId="2833103056" sldId="277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33103056" sldId="277"/>
            <ac:spMk id="61" creationId="{C2AFBFD7-2F9A-4D4B-A478-5E703FDDE27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33103056" sldId="277"/>
            <ac:spMk id="62" creationId="{57FB894D-9D27-A247-B1A6-4AE51486837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33103056" sldId="277"/>
            <ac:spMk id="36866" creationId="{D46B3423-A3E0-0C4B-96F3-9404175B2D4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33103056" sldId="277"/>
            <ac:spMk id="36867" creationId="{613463CE-198E-A14F-8EA8-AE74CF179278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072270220" sldId="277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536114595" sldId="280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536114595" sldId="280"/>
            <ac:spMk id="17" creationId="{11CC8A1E-BC7F-4647-A05F-50E57F2A7C63}"/>
          </ac:spMkLst>
        </pc:spChg>
      </pc:sldChg>
      <pc:sldChg chg="modSp add del mod chgLayout">
        <pc:chgData name="Khattab, Sherif" userId="c83b1e15-36f3-4f46-aceb-05aac24c545e" providerId="ADAL" clId="{BC8551F7-F333-DF49-B8A6-4BBA7E0DFE2D}" dt="2021-03-09T15:21:18.941" v="451" actId="2696"/>
        <pc:sldMkLst>
          <pc:docMk/>
          <pc:sldMk cId="3476345677" sldId="280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76345677" sldId="280"/>
            <ac:spMk id="17" creationId="{11CC8A1E-BC7F-4647-A05F-50E57F2A7C6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76345677" sldId="280"/>
            <ac:spMk id="18" creationId="{9E02BFEC-8318-6045-BA66-CDA1A643A61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76345677" sldId="280"/>
            <ac:spMk id="40977" creationId="{07FF1D31-52E4-8F41-B910-26EE779DED3D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76345677" sldId="280"/>
            <ac:spMk id="40978" creationId="{BAD9C935-A57B-D04C-A415-82291C7422F8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217920703" sldId="280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827015536" sldId="281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827015536" sldId="281"/>
            <ac:spMk id="55" creationId="{3070EB66-7C1D-554F-B4F8-460F106EB491}"/>
          </ac:spMkLst>
        </pc:spChg>
      </pc:sldChg>
      <pc:sldChg chg="addSp delSp modSp add del mod chgLayout">
        <pc:chgData name="Khattab, Sherif" userId="c83b1e15-36f3-4f46-aceb-05aac24c545e" providerId="ADAL" clId="{BC8551F7-F333-DF49-B8A6-4BBA7E0DFE2D}" dt="2021-03-09T15:21:18.705" v="450" actId="2696"/>
        <pc:sldMkLst>
          <pc:docMk/>
          <pc:sldMk cId="2366007434" sldId="281"/>
        </pc:sldMkLst>
        <pc:spChg chg="del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66007434" sldId="281"/>
            <ac:spMk id="2" creationId="{0ADE8DB4-8FE8-7C47-AC40-5EEB4FC49198}"/>
          </ac:spMkLst>
        </pc:spChg>
        <pc:spChg chg="add 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66007434" sldId="281"/>
            <ac:spMk id="3" creationId="{9010C543-3029-8B4F-834C-251CCB35733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66007434" sldId="281"/>
            <ac:spMk id="55" creationId="{3070EB66-7C1D-554F-B4F8-460F106EB49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66007434" sldId="281"/>
            <ac:spMk id="56" creationId="{A53F2323-5A40-9C4E-89A9-739B444D004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66007434" sldId="281"/>
            <ac:spMk id="42039" creationId="{F4875458-D921-3C42-9C38-64DE6C0A73ED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458028039" sldId="281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41213365" sldId="282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41213365" sldId="282"/>
            <ac:spMk id="48" creationId="{5CA8A13A-76FE-204A-8E84-35B422BD37D2}"/>
          </ac:spMkLst>
        </pc:spChg>
      </pc:sldChg>
      <pc:sldChg chg="addSp delSp modSp add del mod chgLayout">
        <pc:chgData name="Khattab, Sherif" userId="c83b1e15-36f3-4f46-aceb-05aac24c545e" providerId="ADAL" clId="{BC8551F7-F333-DF49-B8A6-4BBA7E0DFE2D}" dt="2021-03-09T15:21:18.592" v="449" actId="2696"/>
        <pc:sldMkLst>
          <pc:docMk/>
          <pc:sldMk cId="1989358658" sldId="282"/>
        </pc:sldMkLst>
        <pc:spChg chg="del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89358658" sldId="282"/>
            <ac:spMk id="2" creationId="{95DE6A2E-C353-8B4E-A371-5E5C2799AE8F}"/>
          </ac:spMkLst>
        </pc:spChg>
        <pc:spChg chg="add 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89358658" sldId="282"/>
            <ac:spMk id="3" creationId="{91AB8E27-1F45-D440-B9D4-A28B205402CD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89358658" sldId="282"/>
            <ac:spMk id="48" creationId="{5CA8A13A-76FE-204A-8E84-35B422BD37D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89358658" sldId="282"/>
            <ac:spMk id="49" creationId="{5E710828-6999-F442-94D5-545CD360B61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89358658" sldId="282"/>
            <ac:spMk id="43056" creationId="{B4563DD8-5DB2-D64B-8315-E3C997EA0271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665817636" sldId="282"/>
        </pc:sldMkLst>
      </pc:sldChg>
      <pc:sldChg chg="modSp add del mod chgLayout">
        <pc:chgData name="Khattab, Sherif" userId="c83b1e15-36f3-4f46-aceb-05aac24c545e" providerId="ADAL" clId="{BC8551F7-F333-DF49-B8A6-4BBA7E0DFE2D}" dt="2021-03-09T15:21:17.427" v="444" actId="2696"/>
        <pc:sldMkLst>
          <pc:docMk/>
          <pc:sldMk cId="2447986242" sldId="283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447986242" sldId="283"/>
            <ac:spMk id="4" creationId="{65EEFF2D-E516-1945-BC72-4C19AFD4DAA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447986242" sldId="283"/>
            <ac:spMk id="5" creationId="{62A604FC-65E3-F545-B6F0-1D8C0FD3C34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447986242" sldId="283"/>
            <ac:spMk id="44036" creationId="{BCED4FF8-F6B7-854E-B11B-B1299FABD5A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447986242" sldId="283"/>
            <ac:spMk id="44037" creationId="{859CA027-4DFA-DC4D-846A-1B2A51C664CD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650165450" sldId="283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650165450" sldId="283"/>
            <ac:spMk id="4" creationId="{65EEFF2D-E516-1945-BC72-4C19AFD4DAA6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127952582" sldId="283"/>
        </pc:sldMkLst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395211604" sldId="284"/>
        </pc:sldMkLst>
      </pc:sldChg>
      <pc:sldChg chg="modSp add del mod chgLayout">
        <pc:chgData name="Khattab, Sherif" userId="c83b1e15-36f3-4f46-aceb-05aac24c545e" providerId="ADAL" clId="{BC8551F7-F333-DF49-B8A6-4BBA7E0DFE2D}" dt="2021-03-09T15:21:17.372" v="443" actId="2696"/>
        <pc:sldMkLst>
          <pc:docMk/>
          <pc:sldMk cId="1547612067" sldId="284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7612067" sldId="284"/>
            <ac:spMk id="23" creationId="{040A2820-3F5C-914B-9CD3-0E2B7ED4C7B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7612067" sldId="284"/>
            <ac:spMk id="24" creationId="{A222AFBE-40DE-A441-9C04-27D00C13B5C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7612067" sldId="284"/>
            <ac:spMk id="45079" creationId="{FDAD25FE-388D-BC45-A370-11171EE2C58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7612067" sldId="284"/>
            <ac:spMk id="45080" creationId="{680B4546-F2AE-7A4B-9489-77A04A5EE300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1949321754" sldId="284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949321754" sldId="284"/>
            <ac:spMk id="23" creationId="{040A2820-3F5C-914B-9CD3-0E2B7ED4C7BF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124028409" sldId="285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1616359382" sldId="285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616359382" sldId="285"/>
            <ac:spMk id="4" creationId="{148EDC61-FA6C-D54F-8609-BEF99361E629}"/>
          </ac:spMkLst>
        </pc:spChg>
      </pc:sldChg>
      <pc:sldChg chg="modSp add del mod chgLayout">
        <pc:chgData name="Khattab, Sherif" userId="c83b1e15-36f3-4f46-aceb-05aac24c545e" providerId="ADAL" clId="{BC8551F7-F333-DF49-B8A6-4BBA7E0DFE2D}" dt="2021-03-09T15:21:17.097" v="442" actId="2696"/>
        <pc:sldMkLst>
          <pc:docMk/>
          <pc:sldMk cId="2326737287" sldId="285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26737287" sldId="285"/>
            <ac:spMk id="4" creationId="{148EDC61-FA6C-D54F-8609-BEF99361E62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26737287" sldId="285"/>
            <ac:spMk id="5" creationId="{E3C024A9-F851-A648-B82B-4E015FC2F89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26737287" sldId="285"/>
            <ac:spMk id="46084" creationId="{383A83AC-B41C-8B4D-A52F-0D9D1A97D13D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26737287" sldId="285"/>
            <ac:spMk id="46085" creationId="{E136B452-F50D-C64E-AC4B-55BDAA260F73}"/>
          </ac:spMkLst>
        </pc:spChg>
      </pc:sldChg>
      <pc:sldChg chg="modSp add del mod chgLayout">
        <pc:chgData name="Khattab, Sherif" userId="c83b1e15-36f3-4f46-aceb-05aac24c545e" providerId="ADAL" clId="{BC8551F7-F333-DF49-B8A6-4BBA7E0DFE2D}" dt="2021-03-09T15:21:16.985" v="441" actId="2696"/>
        <pc:sldMkLst>
          <pc:docMk/>
          <pc:sldMk cId="1093118900" sldId="286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93118900" sldId="286"/>
            <ac:spMk id="4" creationId="{2E015DEC-B4B1-2945-AD36-35937445080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93118900" sldId="286"/>
            <ac:spMk id="5" creationId="{569F3FA2-D603-344C-8702-87CFEAB81A7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93118900" sldId="286"/>
            <ac:spMk id="47108" creationId="{66FBDCE9-F4FB-AB4F-B90D-EFB680AB64C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93118900" sldId="286"/>
            <ac:spMk id="47109" creationId="{FB210B6F-E62B-E643-91CC-C8E449D48984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045172050" sldId="286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3470824588" sldId="286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470824588" sldId="286"/>
            <ac:spMk id="4" creationId="{2E015DEC-B4B1-2945-AD36-35937445080F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601442099" sldId="287"/>
        </pc:sldMkLst>
      </pc:sldChg>
      <pc:sldChg chg="modSp add del mod chgLayout">
        <pc:chgData name="Khattab, Sherif" userId="c83b1e15-36f3-4f46-aceb-05aac24c545e" providerId="ADAL" clId="{BC8551F7-F333-DF49-B8A6-4BBA7E0DFE2D}" dt="2021-03-09T15:21:18.451" v="448" actId="2696"/>
        <pc:sldMkLst>
          <pc:docMk/>
          <pc:sldMk cId="2112976756" sldId="287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112976756" sldId="287"/>
            <ac:spMk id="71" creationId="{A5BFC97F-4AE6-7344-BA26-EBD50D951F3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112976756" sldId="287"/>
            <ac:spMk id="72" creationId="{C26038B4-F6C8-B548-AE10-9AC88FE0C5F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112976756" sldId="287"/>
            <ac:spMk id="49223" creationId="{92F996F9-41A5-1E4F-8A71-56930189F98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112976756" sldId="287"/>
            <ac:spMk id="49224" creationId="{CF02A81A-251A-9845-8098-78F4F58F3C5A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753278460" sldId="28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753278460" sldId="287"/>
            <ac:spMk id="71" creationId="{A5BFC97F-4AE6-7344-BA26-EBD50D951F30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1730254086" sldId="288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730254086" sldId="288"/>
            <ac:spMk id="4" creationId="{C462BEB7-B7D7-9E42-AF26-7340B38BBC5F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522792431" sldId="288"/>
        </pc:sldMkLst>
      </pc:sldChg>
      <pc:sldChg chg="modSp add del mod chgLayout">
        <pc:chgData name="Khattab, Sherif" userId="c83b1e15-36f3-4f46-aceb-05aac24c545e" providerId="ADAL" clId="{BC8551F7-F333-DF49-B8A6-4BBA7E0DFE2D}" dt="2021-03-09T15:21:17.998" v="447" actId="2696"/>
        <pc:sldMkLst>
          <pc:docMk/>
          <pc:sldMk cId="4126516199" sldId="288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126516199" sldId="288"/>
            <ac:spMk id="4" creationId="{C462BEB7-B7D7-9E42-AF26-7340B38BBC5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126516199" sldId="288"/>
            <ac:spMk id="5" creationId="{82841C8E-EF71-3342-8263-0011A85775A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126516199" sldId="288"/>
            <ac:spMk id="50178" creationId="{C86020A2-4284-7D4C-A213-10EE010A9F8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126516199" sldId="288"/>
            <ac:spMk id="50179" creationId="{D631BDEF-CA93-954B-B2AD-C75918D616D9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32103208" sldId="289"/>
        </pc:sldMkLst>
      </pc:sldChg>
      <pc:sldChg chg="modSp add del mod chgLayout">
        <pc:chgData name="Khattab, Sherif" userId="c83b1e15-36f3-4f46-aceb-05aac24c545e" providerId="ADAL" clId="{BC8551F7-F333-DF49-B8A6-4BBA7E0DFE2D}" dt="2021-03-09T15:21:17.953" v="446" actId="2696"/>
        <pc:sldMkLst>
          <pc:docMk/>
          <pc:sldMk cId="1541481693" sldId="289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1481693" sldId="289"/>
            <ac:spMk id="13" creationId="{A8EDC9CB-1C47-C845-BC1F-9E9691475B7E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1481693" sldId="289"/>
            <ac:spMk id="14" creationId="{3847CA77-E2D5-DE4D-B157-7E4B104DF85E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1481693" sldId="289"/>
            <ac:spMk id="51214" creationId="{2730052A-2D99-3744-B09E-DAFE150A72E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1481693" sldId="289"/>
            <ac:spMk id="51215" creationId="{8F62DC9E-4348-5945-B8AF-BEC3D59DDC1D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450170092" sldId="289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450170092" sldId="289"/>
            <ac:spMk id="13" creationId="{A8EDC9CB-1C47-C845-BC1F-9E9691475B7E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854989116" sldId="290"/>
        </pc:sldMkLst>
      </pc:sldChg>
      <pc:sldChg chg="addSp delSp modSp add del mod chgLayout">
        <pc:chgData name="Khattab, Sherif" userId="c83b1e15-36f3-4f46-aceb-05aac24c545e" providerId="ADAL" clId="{BC8551F7-F333-DF49-B8A6-4BBA7E0DFE2D}" dt="2021-03-09T15:21:17.869" v="445" actId="2696"/>
        <pc:sldMkLst>
          <pc:docMk/>
          <pc:sldMk cId="1862550954" sldId="290"/>
        </pc:sldMkLst>
        <pc:spChg chg="del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862550954" sldId="290"/>
            <ac:spMk id="2" creationId="{9D1AEDFE-1E83-4744-BAC0-CDC6F10DE256}"/>
          </ac:spMkLst>
        </pc:spChg>
        <pc:spChg chg="add 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862550954" sldId="290"/>
            <ac:spMk id="3" creationId="{E9CBC1F6-B409-DB4E-9D13-57FA4C36D28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862550954" sldId="290"/>
            <ac:spMk id="53" creationId="{AB0BD055-4A34-CF4E-8605-2309EE69660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862550954" sldId="290"/>
            <ac:spMk id="54" creationId="{9EBE2200-50E9-FE44-B92C-9F63C605E80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862550954" sldId="290"/>
            <ac:spMk id="52232" creationId="{632FEAE1-AB80-CA43-8496-99E0413E0845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3286868998" sldId="290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286868998" sldId="290"/>
            <ac:spMk id="53" creationId="{AB0BD055-4A34-CF4E-8605-2309EE696606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305350533" sldId="292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05350533" sldId="292"/>
            <ac:spMk id="4" creationId="{D8914E21-DD4E-E043-B65F-15D6AFB672C4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110710663" sldId="292"/>
        </pc:sldMkLst>
      </pc:sldChg>
      <pc:sldChg chg="modSp add del mod chgLayout">
        <pc:chgData name="Khattab, Sherif" userId="c83b1e15-36f3-4f46-aceb-05aac24c545e" providerId="ADAL" clId="{BC8551F7-F333-DF49-B8A6-4BBA7E0DFE2D}" dt="2021-03-09T15:21:16.929" v="440" actId="2696"/>
        <pc:sldMkLst>
          <pc:docMk/>
          <pc:sldMk cId="1161813218" sldId="292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61813218" sldId="292"/>
            <ac:spMk id="4" creationId="{D8914E21-DD4E-E043-B65F-15D6AFB672C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61813218" sldId="292"/>
            <ac:spMk id="5" creationId="{D5FBD289-DBE9-4641-8C27-D21A5EE8A63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61813218" sldId="292"/>
            <ac:spMk id="54276" creationId="{375C2356-6ADE-FC4E-9BA3-8B2755AC7C8D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61813218" sldId="292"/>
            <ac:spMk id="54277" creationId="{6BA541B7-55A3-F84D-8725-48D8A5D033F6}"/>
          </ac:spMkLst>
        </pc:spChg>
      </pc:sldChg>
      <pc:sldChg chg="addSp delSp modSp add del mod chgLayout">
        <pc:chgData name="Khattab, Sherif" userId="c83b1e15-36f3-4f46-aceb-05aac24c545e" providerId="ADAL" clId="{BC8551F7-F333-DF49-B8A6-4BBA7E0DFE2D}" dt="2021-03-09T15:21:16.873" v="439" actId="2696"/>
        <pc:sldMkLst>
          <pc:docMk/>
          <pc:sldMk cId="994348194" sldId="293"/>
        </pc:sldMkLst>
        <pc:spChg chg="del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94348194" sldId="293"/>
            <ac:spMk id="2" creationId="{FE5442DA-9015-F14F-A706-BD78569B3D01}"/>
          </ac:spMkLst>
        </pc:spChg>
        <pc:spChg chg="add 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94348194" sldId="293"/>
            <ac:spMk id="3" creationId="{FEE50028-4F54-EE47-87CF-0CC94B71C158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94348194" sldId="293"/>
            <ac:spMk id="51" creationId="{605B1666-9B68-7B4A-ABBD-04BFFCD7E96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94348194" sldId="293"/>
            <ac:spMk id="52" creationId="{6390229D-8363-5241-97CB-7A4F53107AC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94348194" sldId="293"/>
            <ac:spMk id="55302" creationId="{9A98075C-C04F-D646-B051-5A86408425D9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290418159" sldId="293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4192540569" sldId="293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4192540569" sldId="293"/>
            <ac:spMk id="51" creationId="{605B1666-9B68-7B4A-ABBD-04BFFCD7E96F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2.582" v="502" actId="2696"/>
        <pc:sldMkLst>
          <pc:docMk/>
          <pc:sldMk cId="523001465" sldId="294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523001465" sldId="294"/>
            <ac:spMk id="15" creationId="{E11F4B18-8147-7E43-9F98-27ABF884DDC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523001465" sldId="294"/>
            <ac:spMk id="16" creationId="{87D4C29E-4AD8-EC4F-AA7C-4709110FD3A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523001465" sldId="294"/>
            <ac:spMk id="57346" creationId="{061C996D-34FC-3240-B0D4-54B01ACAF8C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523001465" sldId="294"/>
            <ac:spMk id="57347" creationId="{96A41932-A504-E242-A393-7977BB16E268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178444692" sldId="294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178444692" sldId="294"/>
            <ac:spMk id="15" creationId="{E11F4B18-8147-7E43-9F98-27ABF884DDC6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127073533" sldId="294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90282877" sldId="296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90282877" sldId="296"/>
            <ac:spMk id="4" creationId="{DC995CA8-8DE2-CE4D-B6B0-B8623774ECDC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04151404" sldId="296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6.491" v="438" actId="2696"/>
        <pc:sldMkLst>
          <pc:docMk/>
          <pc:sldMk cId="3966262980" sldId="296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966262980" sldId="296"/>
            <ac:spMk id="4" creationId="{DC995CA8-8DE2-CE4D-B6B0-B8623774ECD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966262980" sldId="296"/>
            <ac:spMk id="5" creationId="{33CD24D7-B73A-8E4A-8785-EEB35F9105D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966262980" sldId="296"/>
            <ac:spMk id="59394" creationId="{B16C0CFF-4218-7D46-AC92-F2905644367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966262980" sldId="296"/>
            <ac:spMk id="59395" creationId="{23591D88-79F7-9541-85D0-6E1923327BB5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6.373" v="437" actId="2696"/>
        <pc:sldMkLst>
          <pc:docMk/>
          <pc:sldMk cId="807097972" sldId="297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807097972" sldId="297"/>
            <ac:spMk id="4" creationId="{329CD28B-4CF0-3248-91AD-D0156E01754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807097972" sldId="297"/>
            <ac:spMk id="5" creationId="{1BC04F91-41FA-4D41-AFA3-F17AF2E5259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807097972" sldId="297"/>
            <ac:spMk id="60418" creationId="{4C1A1A27-50CB-4646-B9F0-8F9B51BE06E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807097972" sldId="297"/>
            <ac:spMk id="60419" creationId="{70BA9A28-79C4-B842-A17D-1B04CBB8D303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099687417" sldId="29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099687417" sldId="297"/>
            <ac:spMk id="4" creationId="{329CD28B-4CF0-3248-91AD-D0156E017542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196686006" sldId="297"/>
        </pc:sldMkLst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399762591" sldId="298"/>
        </pc:sldMkLst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2438076012" sldId="298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438076012" sldId="298"/>
            <ac:spMk id="4" creationId="{AB0BC469-8EE4-1345-BFA5-EF4EE46DB062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2438076012" sldId="298"/>
            <ac:spMk id="61443" creationId="{5AF4C3BF-CA58-F946-944A-B77E93D83484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6.221" v="436" actId="2696"/>
        <pc:sldMkLst>
          <pc:docMk/>
          <pc:sldMk cId="3587277899" sldId="298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7277899" sldId="298"/>
            <ac:spMk id="4" creationId="{AB0BC469-8EE4-1345-BFA5-EF4EE46DB06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7277899" sldId="298"/>
            <ac:spMk id="5" creationId="{7B68F01D-F71D-B947-9B17-3C4D442B3198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7277899" sldId="298"/>
            <ac:spMk id="61442" creationId="{E4D440DA-5E43-0A43-91F2-83439596532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7277899" sldId="298"/>
            <ac:spMk id="61443" creationId="{5AF4C3BF-CA58-F946-944A-B77E93D83484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6.177" v="435" actId="2696"/>
        <pc:sldMkLst>
          <pc:docMk/>
          <pc:sldMk cId="1101676549" sldId="299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01676549" sldId="299"/>
            <ac:spMk id="4" creationId="{15C7EF66-19BF-B44A-A0B6-FA8D0532F2A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01676549" sldId="299"/>
            <ac:spMk id="5" creationId="{7859BAD0-46D9-1B46-87C1-4F78898B9BF8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01676549" sldId="299"/>
            <ac:spMk id="62466" creationId="{FE63BB62-EBCA-9C42-BA00-58054044DCF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01676549" sldId="299"/>
            <ac:spMk id="62467" creationId="{A67BE0AD-391A-2647-AC33-68B46627EEC3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3247554447" sldId="299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247554447" sldId="299"/>
            <ac:spMk id="4" creationId="{15C7EF66-19BF-B44A-A0B6-FA8D0532F2AA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537317818" sldId="299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977643562" sldId="300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977643562" sldId="300"/>
            <ac:spMk id="23" creationId="{F4D29084-1026-E54B-BF3E-E7E6CBF47B90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6.128" v="434" actId="2696"/>
        <pc:sldMkLst>
          <pc:docMk/>
          <pc:sldMk cId="2575481131" sldId="300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75481131" sldId="300"/>
            <ac:spMk id="23" creationId="{F4D29084-1026-E54B-BF3E-E7E6CBF47B9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75481131" sldId="300"/>
            <ac:spMk id="24" creationId="{FB02C6B2-C0CE-C94C-BFC1-03608A708BE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75481131" sldId="300"/>
            <ac:spMk id="63490" creationId="{1A5EF7B0-C34D-4D4F-A329-2E404543BB7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75481131" sldId="300"/>
            <ac:spMk id="63491" creationId="{9F9D7E68-5785-B54D-8B78-AD97AB85F301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011171885" sldId="300"/>
        </pc:sldMkLst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97129254" sldId="301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6.032" v="433" actId="2696"/>
        <pc:sldMkLst>
          <pc:docMk/>
          <pc:sldMk cId="2533626735" sldId="301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33626735" sldId="301"/>
            <ac:spMk id="24" creationId="{091F4296-004E-CE49-AAFA-55B15C5F45C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33626735" sldId="301"/>
            <ac:spMk id="25" creationId="{B998CABE-41D9-634C-8409-C508A8ED69C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33626735" sldId="301"/>
            <ac:spMk id="64514" creationId="{3CBDB83A-640E-3A4F-937E-45C10DDE662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33626735" sldId="301"/>
            <ac:spMk id="64515" creationId="{8B281096-3FF6-BA4A-B6AD-D2C747648A6E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3327155135" sldId="301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327155135" sldId="301"/>
            <ac:spMk id="24" creationId="{091F4296-004E-CE49-AAFA-55B15C5F45C4}"/>
          </ac:spMkLst>
        </pc:spChg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1729695282" sldId="302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729695282" sldId="302"/>
            <ac:spMk id="4" creationId="{5FF29D30-1BC8-214D-8C77-0015442872E5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1729695282" sldId="302"/>
            <ac:spMk id="65539" creationId="{1743E249-B634-F84F-8890-BC07F8AC8CD0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5.687" v="432" actId="2696"/>
        <pc:sldMkLst>
          <pc:docMk/>
          <pc:sldMk cId="3635172108" sldId="302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5172108" sldId="302"/>
            <ac:spMk id="4" creationId="{5FF29D30-1BC8-214D-8C77-0015442872E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5172108" sldId="302"/>
            <ac:spMk id="5" creationId="{181DA452-B6E5-384A-8270-6D22C22C971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5172108" sldId="302"/>
            <ac:spMk id="65538" creationId="{0FA8CCE5-70A1-D741-A33A-3E05081E474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5172108" sldId="302"/>
            <ac:spMk id="65539" creationId="{1743E249-B634-F84F-8890-BC07F8AC8CD0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725943932" sldId="302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5.550" v="431" actId="2696"/>
        <pc:sldMkLst>
          <pc:docMk/>
          <pc:sldMk cId="1928348446" sldId="303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28348446" sldId="303"/>
            <ac:spMk id="4" creationId="{E92F30EE-CE36-0547-8017-ED02DDC868D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28348446" sldId="303"/>
            <ac:spMk id="5" creationId="{5B8365AF-67AB-2F4C-9202-A343610B29E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28348446" sldId="303"/>
            <ac:spMk id="66562" creationId="{8381C4D7-7A71-FF4B-8A81-A6CE4BCC003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28348446" sldId="303"/>
            <ac:spMk id="66563" creationId="{DCA6B586-27BD-9340-845C-D7720A3F92DA}"/>
          </ac:spMkLst>
        </pc:spChg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3027516172" sldId="303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027516172" sldId="303"/>
            <ac:spMk id="4" creationId="{E92F30EE-CE36-0547-8017-ED02DDC868D7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3027516172" sldId="303"/>
            <ac:spMk id="66563" creationId="{DCA6B586-27BD-9340-845C-D7720A3F92DA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675313416" sldId="303"/>
        </pc:sldMkLst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485301007" sldId="304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2415038693" sldId="304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415038693" sldId="304"/>
            <ac:spMk id="55" creationId="{66C99394-0F40-314C-B56B-DE6569C19673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5.353" v="430" actId="2696"/>
        <pc:sldMkLst>
          <pc:docMk/>
          <pc:sldMk cId="3313100883" sldId="304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13100883" sldId="304"/>
            <ac:spMk id="55" creationId="{66C99394-0F40-314C-B56B-DE6569C1967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13100883" sldId="304"/>
            <ac:spMk id="56" creationId="{9B05387C-06AC-824A-907F-B54D48774C9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13100883" sldId="304"/>
            <ac:spMk id="67586" creationId="{64D0ABAB-B4DF-1948-B986-C5E2D200759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13100883" sldId="304"/>
            <ac:spMk id="67587" creationId="{BD136614-4568-8442-B28F-001336038006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638473689" sldId="305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5.237" v="429" actId="2696"/>
        <pc:sldMkLst>
          <pc:docMk/>
          <pc:sldMk cId="941462347" sldId="305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41462347" sldId="305"/>
            <ac:spMk id="4" creationId="{B9869718-6FB0-9941-82B1-4B59A4DE8E5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41462347" sldId="305"/>
            <ac:spMk id="5" creationId="{49510CEA-B4CC-7446-A104-8C3218D4D74E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41462347" sldId="305"/>
            <ac:spMk id="68610" creationId="{15E18E49-F169-784B-B04A-AC343EDD822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41462347" sldId="305"/>
            <ac:spMk id="68611" creationId="{B733C6B2-F4AA-8A40-9EB2-C636662E40D8}"/>
          </ac:spMkLst>
        </pc:spChg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3546630543" sldId="305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546630543" sldId="305"/>
            <ac:spMk id="4" creationId="{B9869718-6FB0-9941-82B1-4B59A4DE8E5B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3546630543" sldId="305"/>
            <ac:spMk id="68611" creationId="{B733C6B2-F4AA-8A40-9EB2-C636662E40D8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5.090" v="428" actId="2696"/>
        <pc:sldMkLst>
          <pc:docMk/>
          <pc:sldMk cId="1287064345" sldId="306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287064345" sldId="306"/>
            <ac:spMk id="7" creationId="{A8397ACB-E0F4-FE42-BFD3-36927CFF186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287064345" sldId="306"/>
            <ac:spMk id="8" creationId="{98146C4D-B898-AA4F-959B-64D625A995F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287064345" sldId="306"/>
            <ac:spMk id="69634" creationId="{165450AE-581B-4D4F-B4B0-80B34B6CD49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287064345" sldId="306"/>
            <ac:spMk id="69635" creationId="{1EA3765E-DA51-9E4A-B6A8-17C825B47DE2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897864826" sldId="306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897864826" sldId="306"/>
            <ac:spMk id="7" creationId="{A8397ACB-E0F4-FE42-BFD3-36927CFF1860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275314897" sldId="306"/>
        </pc:sldMkLst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810140743" sldId="307"/>
        </pc:sldMkLst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3065746683" sldId="30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065746683" sldId="307"/>
            <ac:spMk id="4" creationId="{752F9353-BB1A-C042-AF8D-874DAD8B043F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3065746683" sldId="307"/>
            <ac:spMk id="70658" creationId="{51232B28-397F-FD45-89DD-5AE99EC4BEEB}"/>
          </ac:spMkLst>
        </pc:spChg>
      </pc:sldChg>
      <pc:sldChg chg="addSp modSp add del mod modTransition chgLayout">
        <pc:chgData name="Khattab, Sherif" userId="c83b1e15-36f3-4f46-aceb-05aac24c545e" providerId="ADAL" clId="{BC8551F7-F333-DF49-B8A6-4BBA7E0DFE2D}" dt="2021-03-09T15:21:14.899" v="427" actId="2696"/>
        <pc:sldMkLst>
          <pc:docMk/>
          <pc:sldMk cId="3711219599" sldId="307"/>
        </pc:sldMkLst>
        <pc:spChg chg="add 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11219599" sldId="307"/>
            <ac:spMk id="2" creationId="{4E3206B0-D2C3-4246-9DAC-C11E71B5DDB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11219599" sldId="307"/>
            <ac:spMk id="4" creationId="{752F9353-BB1A-C042-AF8D-874DAD8B043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11219599" sldId="307"/>
            <ac:spMk id="5" creationId="{7EB6E2E2-B699-B943-A3EF-83569EFBEBB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11219599" sldId="307"/>
            <ac:spMk id="70658" creationId="{51232B28-397F-FD45-89DD-5AE99EC4BEEB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4.847" v="426" actId="2696"/>
        <pc:sldMkLst>
          <pc:docMk/>
          <pc:sldMk cId="935550977" sldId="322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35550977" sldId="322"/>
            <ac:spMk id="41" creationId="{7DE61244-624F-224D-B913-B6BEB9108FB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35550977" sldId="322"/>
            <ac:spMk id="42" creationId="{A1319276-E0EB-6A41-B9E8-AF0DB3A0E9F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35550977" sldId="322"/>
            <ac:spMk id="86018" creationId="{FFC024A6-AFCF-4E49-B85D-185FD647B85B}"/>
          </ac:spMkLst>
        </pc:spChg>
        <pc:graphicFrameChg chg="mod ord modGraphic">
          <ac:chgData name="Khattab, Sherif" userId="c83b1e15-36f3-4f46-aceb-05aac24c545e" providerId="ADAL" clId="{BC8551F7-F333-DF49-B8A6-4BBA7E0DFE2D}" dt="2021-03-09T15:19:30.109" v="410" actId="700"/>
          <ac:graphicFrameMkLst>
            <pc:docMk/>
            <pc:sldMk cId="935550977" sldId="322"/>
            <ac:graphicFrameMk id="86019" creationId="{C40C6EF8-B406-FD4C-B771-14CD35031001}"/>
          </ac:graphicFrameMkLst>
        </pc:graphicFrame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2361461216" sldId="322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361461216" sldId="322"/>
            <ac:spMk id="41" creationId="{7DE61244-624F-224D-B913-B6BEB9108FB1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150368142" sldId="322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92650222" sldId="323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92650222" sldId="323"/>
            <ac:spMk id="4" creationId="{E753EC89-1EB2-2544-B99B-802A30867E26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4.769" v="425" actId="2696"/>
        <pc:sldMkLst>
          <pc:docMk/>
          <pc:sldMk cId="3214057726" sldId="323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214057726" sldId="323"/>
            <ac:spMk id="4" creationId="{E753EC89-1EB2-2544-B99B-802A30867E2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214057726" sldId="323"/>
            <ac:spMk id="5" creationId="{33897189-8D08-5343-A7CF-D51A354BD69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214057726" sldId="323"/>
            <ac:spMk id="87042" creationId="{E371AE6F-E86B-F340-8305-D7F3FA97637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214057726" sldId="323"/>
            <ac:spMk id="87043" creationId="{30CE7E06-A120-404E-B809-40A1D1A0CF66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329139193" sldId="323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4.700" v="424" actId="2696"/>
        <pc:sldMkLst>
          <pc:docMk/>
          <pc:sldMk cId="1653522231" sldId="324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53522231" sldId="324"/>
            <ac:spMk id="110" creationId="{10D9F2C4-A5AC-0442-9913-32D5CE205C3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53522231" sldId="324"/>
            <ac:spMk id="111" creationId="{02DF15F3-6E31-8A4F-AC02-F3862E889888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53522231" sldId="324"/>
            <ac:spMk id="88172" creationId="{497ED6D3-82F2-5648-AA96-0A2A24F11B5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53522231" sldId="324"/>
            <ac:spMk id="88173" creationId="{53F4F09E-AA95-2040-B94E-0F0A45585DDD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3476802990" sldId="324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476802990" sldId="324"/>
            <ac:spMk id="110" creationId="{10D9F2C4-A5AC-0442-9913-32D5CE205C31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681558773" sldId="324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023357202" sldId="325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023357202" sldId="325"/>
            <ac:spMk id="125" creationId="{51B034F3-8E6A-6542-8405-5BB382E80D0A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4.393" v="423" actId="2696"/>
        <pc:sldMkLst>
          <pc:docMk/>
          <pc:sldMk cId="1538505610" sldId="325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38505610" sldId="325"/>
            <ac:spMk id="125" creationId="{51B034F3-8E6A-6542-8405-5BB382E80D0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38505610" sldId="325"/>
            <ac:spMk id="126" creationId="{3A0CF51B-CB3C-0D4E-9F9D-E133E7C5F17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38505610" sldId="325"/>
            <ac:spMk id="89211" creationId="{2A341B00-AD74-3A40-B7DA-14E951B21A6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38505610" sldId="325"/>
            <ac:spMk id="89212" creationId="{61D708AF-D2A4-CC45-A024-D1C5ADF36B95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832034141" sldId="325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4.293" v="422" actId="2696"/>
        <pc:sldMkLst>
          <pc:docMk/>
          <pc:sldMk cId="343660050" sldId="326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3660050" sldId="326"/>
            <ac:spMk id="4" creationId="{DAB91284-1D8B-204E-8583-15360BFEFCC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3660050" sldId="326"/>
            <ac:spMk id="5" creationId="{B4BE849E-C9F8-374C-94E0-A6FE4F532BB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3660050" sldId="326"/>
            <ac:spMk id="90114" creationId="{CEEC4CEE-B6D7-3C48-A7E8-E8CF479D74D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3660050" sldId="326"/>
            <ac:spMk id="90115" creationId="{24B7D955-836F-F443-88A5-4C4DB40B9C1D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3458021696" sldId="326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458021696" sldId="326"/>
            <ac:spMk id="4" creationId="{DAB91284-1D8B-204E-8583-15360BFEFCCB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749946994" sldId="326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59711195" sldId="32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59711195" sldId="327"/>
            <ac:spMk id="292" creationId="{C13D240D-F0A0-3841-884C-711F5A23EC23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510547112" sldId="327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4.210" v="421" actId="2696"/>
        <pc:sldMkLst>
          <pc:docMk/>
          <pc:sldMk cId="1685933343" sldId="327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85933343" sldId="327"/>
            <ac:spMk id="292" creationId="{C13D240D-F0A0-3841-884C-711F5A23EC2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85933343" sldId="327"/>
            <ac:spMk id="293" creationId="{CBA3F80A-5F91-624A-998F-32AB96289A9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85933343" sldId="327"/>
            <ac:spMk id="91138" creationId="{A308C4C6-FA8B-7242-BB54-6F696FC5E86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85933343" sldId="327"/>
            <ac:spMk id="91139" creationId="{F688453B-22BC-814A-8D07-64C996A806BE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51228256" sldId="328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3.956" v="420" actId="2696"/>
        <pc:sldMkLst>
          <pc:docMk/>
          <pc:sldMk cId="789414794" sldId="328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789414794" sldId="328"/>
            <ac:spMk id="4" creationId="{361C86D4-783D-9B4E-BB82-DDFF38B1349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789414794" sldId="328"/>
            <ac:spMk id="5" creationId="{A526DEC9-A78A-EA4B-8E5A-C8C9728661E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789414794" sldId="328"/>
            <ac:spMk id="92162" creationId="{F600C797-217D-8C45-897E-6B19F8235E3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789414794" sldId="328"/>
            <ac:spMk id="92163" creationId="{D610531E-62F6-F841-B62B-109FB5F50EC7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847394702" sldId="328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847394702" sldId="328"/>
            <ac:spMk id="4" creationId="{361C86D4-783D-9B4E-BB82-DDFF38B1349C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99752380" sldId="329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3.791" v="419" actId="2696"/>
        <pc:sldMkLst>
          <pc:docMk/>
          <pc:sldMk cId="3582787523" sldId="329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2787523" sldId="329"/>
            <ac:spMk id="4" creationId="{5300FDFC-A255-3447-AA90-9E768A85796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2787523" sldId="329"/>
            <ac:spMk id="5" creationId="{B6E68AC1-5EB1-EE46-9CE8-D089590BBC48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2787523" sldId="329"/>
            <ac:spMk id="93186" creationId="{64B9863C-1574-3E49-9ABA-1103C42C5C1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2787523" sldId="329"/>
            <ac:spMk id="93187" creationId="{3F280EAA-6EDD-1440-AE40-5E270DEC94EE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4076911232" sldId="329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4076911232" sldId="329"/>
            <ac:spMk id="4" creationId="{5300FDFC-A255-3447-AA90-9E768A857964}"/>
          </ac:spMkLst>
        </pc:spChg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298367991" sldId="479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218690417" sldId="480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4050025745" sldId="481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033252372" sldId="483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892110939" sldId="484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412671351" sldId="485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236669778" sldId="486"/>
        </pc:sldMkLst>
      </pc:sldChg>
      <pc:sldChg chg="modSp modAnim">
        <pc:chgData name="Khattab, Sherif" userId="c83b1e15-36f3-4f46-aceb-05aac24c545e" providerId="ADAL" clId="{BC8551F7-F333-DF49-B8A6-4BBA7E0DFE2D}" dt="2021-03-09T15:02:57.568" v="28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BC8551F7-F333-DF49-B8A6-4BBA7E0DFE2D}" dt="2021-03-09T15:02:57.568" v="28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BC8551F7-F333-DF49-B8A6-4BBA7E0DFE2D}" dt="2021-03-09T15:22:25.876" v="484"/>
        <pc:sldMkLst>
          <pc:docMk/>
          <pc:sldMk cId="4202616107" sldId="500"/>
        </pc:sldMkLst>
        <pc:spChg chg="mod">
          <ac:chgData name="Khattab, Sherif" userId="c83b1e15-36f3-4f46-aceb-05aac24c545e" providerId="ADAL" clId="{BC8551F7-F333-DF49-B8A6-4BBA7E0DFE2D}" dt="2021-03-09T15:16:23.520" v="400" actId="403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Khattab, Sherif" userId="c83b1e15-36f3-4f46-aceb-05aac24c545e" providerId="ADAL" clId="{BC8551F7-F333-DF49-B8A6-4BBA7E0DFE2D}" dt="2021-03-09T15:03:38.687" v="81" actId="20577"/>
        <pc:sldMkLst>
          <pc:docMk/>
          <pc:sldMk cId="2116864396" sldId="505"/>
        </pc:sldMkLst>
        <pc:spChg chg="mod">
          <ac:chgData name="Khattab, Sherif" userId="c83b1e15-36f3-4f46-aceb-05aac24c545e" providerId="ADAL" clId="{BC8551F7-F333-DF49-B8A6-4BBA7E0DFE2D}" dt="2021-03-09T15:03:38.687" v="81" actId="20577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BC8551F7-F333-DF49-B8A6-4BBA7E0DFE2D}" dt="2021-03-09T15:04:06.860" v="158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BC8551F7-F333-DF49-B8A6-4BBA7E0DFE2D}" dt="2021-03-09T15:04:06.860" v="158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mod modAnim">
        <pc:chgData name="Khattab, Sherif" userId="c83b1e15-36f3-4f46-aceb-05aac24c545e" providerId="ADAL" clId="{BC8551F7-F333-DF49-B8A6-4BBA7E0DFE2D}" dt="2021-03-09T15:16:14.200" v="386" actId="27636"/>
        <pc:sldMkLst>
          <pc:docMk/>
          <pc:sldMk cId="3106578269" sldId="548"/>
        </pc:sldMkLst>
        <pc:spChg chg="mod">
          <ac:chgData name="Khattab, Sherif" userId="c83b1e15-36f3-4f46-aceb-05aac24c545e" providerId="ADAL" clId="{BC8551F7-F333-DF49-B8A6-4BBA7E0DFE2D}" dt="2021-03-09T15:16:14.200" v="386" actId="27636"/>
          <ac:spMkLst>
            <pc:docMk/>
            <pc:sldMk cId="3106578269" sldId="548"/>
            <ac:spMk id="3" creationId="{8A6E32F3-197B-3B45-8FE6-0B7FD2891934}"/>
          </ac:spMkLst>
        </pc:spChg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1561128005" sldId="557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938775688" sldId="557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015280144" sldId="558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925931934" sldId="558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283012382" sldId="559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511679490" sldId="559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68515591" sldId="560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2403963479" sldId="560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287194210" sldId="561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204705229" sldId="561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2317113505" sldId="562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311359803" sldId="562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579405355" sldId="563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2378700803" sldId="563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1391830557" sldId="564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036780415" sldId="564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868814156" sldId="565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791947110" sldId="565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898320993" sldId="566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099529074" sldId="566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265296978" sldId="567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747732605" sldId="567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88662114" sldId="568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696933530" sldId="568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1464668508" sldId="569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390924536" sldId="569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377651607" sldId="570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1640387091" sldId="570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670379455" sldId="571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846477590" sldId="571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115630515" sldId="572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835879386" sldId="572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2111677508" sldId="573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693182178" sldId="573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917878205" sldId="574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533479965" sldId="574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86902699" sldId="575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488723801" sldId="575"/>
        </pc:sldMkLst>
      </pc:sldChg>
    </pc:docChg>
  </pc:docChgLst>
  <pc:docChgLst>
    <pc:chgData name="Sherif Khattab" userId="c83b1e15-36f3-4f46-aceb-05aac24c545e" providerId="ADAL" clId="{B3734109-7497-4176-B8B4-8D96BA065BFC}"/>
    <pc:docChg chg="custSel delSld modSld">
      <pc:chgData name="Sherif Khattab" userId="c83b1e15-36f3-4f46-aceb-05aac24c545e" providerId="ADAL" clId="{B3734109-7497-4176-B8B4-8D96BA065BFC}" dt="2021-03-04T15:10:54.920" v="188"/>
      <pc:docMkLst>
        <pc:docMk/>
      </pc:docMkLst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712558247" sldId="266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2773510753" sldId="280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71235497" sldId="283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2099089282" sldId="284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136622862" sldId="285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442392580" sldId="290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17329803" sldId="466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3643915362" sldId="467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593910045" sldId="468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3392020218" sldId="469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215068544" sldId="470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416205421" sldId="473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2922282012" sldId="474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4191706530" sldId="475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155444083" sldId="476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2699784146" sldId="477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3905532786" sldId="478"/>
        </pc:sldMkLst>
      </pc:sldChg>
      <pc:sldChg chg="modSp modAnim">
        <pc:chgData name="Sherif Khattab" userId="c83b1e15-36f3-4f46-aceb-05aac24c545e" providerId="ADAL" clId="{B3734109-7497-4176-B8B4-8D96BA065BFC}" dt="2021-03-04T14:40:18.436" v="8" actId="20577"/>
        <pc:sldMkLst>
          <pc:docMk/>
          <pc:sldMk cId="702367729" sldId="496"/>
        </pc:sldMkLst>
        <pc:spChg chg="mod">
          <ac:chgData name="Sherif Khattab" userId="c83b1e15-36f3-4f46-aceb-05aac24c545e" providerId="ADAL" clId="{B3734109-7497-4176-B8B4-8D96BA065BFC}" dt="2021-03-04T14:40:18.436" v="8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Sherif Khattab" userId="c83b1e15-36f3-4f46-aceb-05aac24c545e" providerId="ADAL" clId="{B3734109-7497-4176-B8B4-8D96BA065BFC}" dt="2021-03-04T15:10:43.633" v="185"/>
        <pc:sldMkLst>
          <pc:docMk/>
          <pc:sldMk cId="4202616107" sldId="500"/>
        </pc:sldMkLst>
        <pc:spChg chg="mod">
          <ac:chgData name="Sherif Khattab" userId="c83b1e15-36f3-4f46-aceb-05aac24c545e" providerId="ADAL" clId="{B3734109-7497-4176-B8B4-8D96BA065BFC}" dt="2021-03-04T15:10:15.033" v="177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Sherif Khattab" userId="c83b1e15-36f3-4f46-aceb-05aac24c545e" providerId="ADAL" clId="{B3734109-7497-4176-B8B4-8D96BA065BFC}" dt="2021-03-04T15:09:59.062" v="162" actId="6549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Sherif Khattab" userId="c83b1e15-36f3-4f46-aceb-05aac24c545e" providerId="ADAL" clId="{B3734109-7497-4176-B8B4-8D96BA065BFC}" dt="2021-03-04T14:49:55.659" v="9"/>
        <pc:sldMkLst>
          <pc:docMk/>
          <pc:sldMk cId="2116864396" sldId="505"/>
        </pc:sldMkLst>
        <pc:spChg chg="mod">
          <ac:chgData name="Sherif Khattab" userId="c83b1e15-36f3-4f46-aceb-05aac24c545e" providerId="ADAL" clId="{B3734109-7497-4176-B8B4-8D96BA065BFC}" dt="2021-03-04T14:49:55.659" v="9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Sherif Khattab" userId="c83b1e15-36f3-4f46-aceb-05aac24c545e" providerId="ADAL" clId="{B3734109-7497-4176-B8B4-8D96BA065BFC}" dt="2021-03-04T14:50:08.358" v="10" actId="6549"/>
        <pc:sldMkLst>
          <pc:docMk/>
          <pc:sldMk cId="3652489610" sldId="506"/>
        </pc:sldMkLst>
        <pc:spChg chg="mod">
          <ac:chgData name="Sherif Khattab" userId="c83b1e15-36f3-4f46-aceb-05aac24c545e" providerId="ADAL" clId="{B3734109-7497-4176-B8B4-8D96BA065BFC}" dt="2021-03-04T14:50:08.358" v="10" actId="6549"/>
          <ac:spMkLst>
            <pc:docMk/>
            <pc:sldMk cId="3652489610" sldId="506"/>
            <ac:spMk id="3" creationId="{9FDE3B14-90B9-4B5A-83C7-6E633E32EA28}"/>
          </ac:spMkLst>
        </pc:spChg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621208385" sldId="545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563809780" sldId="546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2982848977" sldId="547"/>
        </pc:sldMkLst>
      </pc:sldChg>
      <pc:sldChg chg="modSp mod modAnim">
        <pc:chgData name="Sherif Khattab" userId="c83b1e15-36f3-4f46-aceb-05aac24c545e" providerId="ADAL" clId="{B3734109-7497-4176-B8B4-8D96BA065BFC}" dt="2021-03-04T15:10:54.920" v="188"/>
        <pc:sldMkLst>
          <pc:docMk/>
          <pc:sldMk cId="3106578269" sldId="548"/>
        </pc:sldMkLst>
        <pc:spChg chg="mod">
          <ac:chgData name="Sherif Khattab" userId="c83b1e15-36f3-4f46-aceb-05aac24c545e" providerId="ADAL" clId="{B3734109-7497-4176-B8B4-8D96BA065BFC}" dt="2021-03-04T15:10:18.784" v="179" actId="20577"/>
          <ac:spMkLst>
            <pc:docMk/>
            <pc:sldMk cId="3106578269" sldId="548"/>
            <ac:spMk id="2" creationId="{D9354C77-2A5A-3248-B8B5-26713450198B}"/>
          </ac:spMkLst>
        </pc:spChg>
        <pc:spChg chg="mod">
          <ac:chgData name="Sherif Khattab" userId="c83b1e15-36f3-4f46-aceb-05aac24c545e" providerId="ADAL" clId="{B3734109-7497-4176-B8B4-8D96BA065BFC}" dt="2021-03-04T15:10:08.212" v="175" actId="6549"/>
          <ac:spMkLst>
            <pc:docMk/>
            <pc:sldMk cId="3106578269" sldId="548"/>
            <ac:spMk id="3" creationId="{8A6E32F3-197B-3B45-8FE6-0B7FD2891934}"/>
          </ac:spMkLst>
        </pc:spChg>
      </pc:sldChg>
      <pc:sldChg chg="del">
        <pc:chgData name="Sherif Khattab" userId="c83b1e15-36f3-4f46-aceb-05aac24c545e" providerId="ADAL" clId="{B3734109-7497-4176-B8B4-8D96BA065BFC}" dt="2021-03-04T15:10:21.270" v="180" actId="47"/>
        <pc:sldMkLst>
          <pc:docMk/>
          <pc:sldMk cId="1239345036" sldId="549"/>
        </pc:sldMkLst>
      </pc:sldChg>
    </pc:docChg>
  </pc:docChgLst>
  <pc:docChgLst>
    <pc:chgData name="Khattab, Sherif" userId="c83b1e15-36f3-4f46-aceb-05aac24c545e" providerId="ADAL" clId="{FE92C68B-4A2B-491A-802D-9A016E970098}"/>
    <pc:docChg chg="addSld modSld">
      <pc:chgData name="Khattab, Sherif" userId="c83b1e15-36f3-4f46-aceb-05aac24c545e" providerId="ADAL" clId="{FE92C68B-4A2B-491A-802D-9A016E970098}" dt="2021-01-21T02:52:14.809" v="71" actId="20577"/>
      <pc:docMkLst>
        <pc:docMk/>
      </pc:docMkLst>
      <pc:sldChg chg="modSp mod">
        <pc:chgData name="Khattab, Sherif" userId="c83b1e15-36f3-4f46-aceb-05aac24c545e" providerId="ADAL" clId="{FE92C68B-4A2B-491A-802D-9A016E970098}" dt="2021-01-21T02:51:24.200" v="12" actId="20577"/>
        <pc:sldMkLst>
          <pc:docMk/>
          <pc:sldMk cId="1330366002" sldId="454"/>
        </pc:sldMkLst>
        <pc:spChg chg="mod">
          <ac:chgData name="Khattab, Sherif" userId="c83b1e15-36f3-4f46-aceb-05aac24c545e" providerId="ADAL" clId="{FE92C68B-4A2B-491A-802D-9A016E970098}" dt="2021-01-21T02:51:24.200" v="12" actId="20577"/>
          <ac:spMkLst>
            <pc:docMk/>
            <pc:sldMk cId="1330366002" sldId="454"/>
            <ac:spMk id="3" creationId="{00000000-0000-0000-0000-000000000000}"/>
          </ac:spMkLst>
        </pc:spChg>
      </pc:sldChg>
      <pc:sldChg chg="modSp new mod">
        <pc:chgData name="Khattab, Sherif" userId="c83b1e15-36f3-4f46-aceb-05aac24c545e" providerId="ADAL" clId="{FE92C68B-4A2B-491A-802D-9A016E970098}" dt="2021-01-21T02:52:14.809" v="71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FE92C68B-4A2B-491A-802D-9A016E970098}" dt="2021-01-21T02:51:45.117" v="26" actId="20577"/>
          <ac:spMkLst>
            <pc:docMk/>
            <pc:sldMk cId="702367729" sldId="496"/>
            <ac:spMk id="2" creationId="{AB9EA720-F5B4-463B-B14C-1970BB85B2C8}"/>
          </ac:spMkLst>
        </pc:spChg>
        <pc:spChg chg="mod">
          <ac:chgData name="Khattab, Sherif" userId="c83b1e15-36f3-4f46-aceb-05aac24c545e" providerId="ADAL" clId="{FE92C68B-4A2B-491A-802D-9A016E970098}" dt="2021-01-21T02:52:14.809" v="71" actId="20577"/>
          <ac:spMkLst>
            <pc:docMk/>
            <pc:sldMk cId="702367729" sldId="496"/>
            <ac:spMk id="3" creationId="{2466C52D-9A48-4683-BE7F-268D8DB7FAAD}"/>
          </ac:spMkLst>
        </pc:spChg>
      </pc:sldChg>
    </pc:docChg>
  </pc:docChgLst>
  <pc:docChgLst>
    <pc:chgData name="Sherif Khattab" userId="c83b1e15-36f3-4f46-aceb-05aac24c545e" providerId="ADAL" clId="{4F266D3B-92A2-40A8-A073-356F608DC91A}"/>
    <pc:docChg chg="undo custSel addSld delSld modSld">
      <pc:chgData name="Sherif Khattab" userId="c83b1e15-36f3-4f46-aceb-05aac24c545e" providerId="ADAL" clId="{4F266D3B-92A2-40A8-A073-356F608DC91A}" dt="2021-02-16T18:38:20.208" v="578" actId="20577"/>
      <pc:docMkLst>
        <pc:docMk/>
      </pc:docMkLst>
      <pc:sldChg chg="modSp mod">
        <pc:chgData name="Sherif Khattab" userId="c83b1e15-36f3-4f46-aceb-05aac24c545e" providerId="ADAL" clId="{4F266D3B-92A2-40A8-A073-356F608DC91A}" dt="2021-02-16T15:39:14.558" v="504" actId="20577"/>
        <pc:sldMkLst>
          <pc:docMk/>
          <pc:sldMk cId="3681208715" sldId="257"/>
        </pc:sldMkLst>
        <pc:spChg chg="mod">
          <ac:chgData name="Sherif Khattab" userId="c83b1e15-36f3-4f46-aceb-05aac24c545e" providerId="ADAL" clId="{4F266D3B-92A2-40A8-A073-356F608DC91A}" dt="2021-02-16T15:39:14.558" v="504" actId="20577"/>
          <ac:spMkLst>
            <pc:docMk/>
            <pc:sldMk cId="3681208715" sldId="257"/>
            <ac:spMk id="5123" creationId="{550C3EC1-F853-4061-A0F2-F81B64390D10}"/>
          </ac:spMkLst>
        </pc:spChg>
      </pc:sldChg>
      <pc:sldChg chg="del">
        <pc:chgData name="Sherif Khattab" userId="c83b1e15-36f3-4f46-aceb-05aac24c545e" providerId="ADAL" clId="{4F266D3B-92A2-40A8-A073-356F608DC91A}" dt="2021-02-16T15:39:00.760" v="491" actId="47"/>
        <pc:sldMkLst>
          <pc:docMk/>
          <pc:sldMk cId="1664517503" sldId="25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004035158" sldId="259"/>
        </pc:sldMkLst>
      </pc:sldChg>
      <pc:sldChg chg="del">
        <pc:chgData name="Sherif Khattab" userId="c83b1e15-36f3-4f46-aceb-05aac24c545e" providerId="ADAL" clId="{4F266D3B-92A2-40A8-A073-356F608DC91A}" dt="2021-02-16T15:39:06.861" v="493" actId="47"/>
        <pc:sldMkLst>
          <pc:docMk/>
          <pc:sldMk cId="3230569327" sldId="26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444142485" sldId="26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16417489" sldId="26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61583903" sldId="26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982315759" sldId="26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23130617" sldId="265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86763112" sldId="266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661211275" sldId="267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897509347" sldId="26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042310649" sldId="26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703361262" sldId="27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436808390" sldId="27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301683851" sldId="272"/>
        </pc:sldMkLst>
      </pc:sldChg>
      <pc:sldChg chg="del">
        <pc:chgData name="Sherif Khattab" userId="c83b1e15-36f3-4f46-aceb-05aac24c545e" providerId="ADAL" clId="{4F266D3B-92A2-40A8-A073-356F608DC91A}" dt="2021-02-16T15:40:09.232" v="506" actId="47"/>
        <pc:sldMkLst>
          <pc:docMk/>
          <pc:sldMk cId="1920820884" sldId="27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5302999" sldId="27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064114192" sldId="276"/>
        </pc:sldMkLst>
      </pc:sldChg>
      <pc:sldChg chg="del">
        <pc:chgData name="Sherif Khattab" userId="c83b1e15-36f3-4f46-aceb-05aac24c545e" providerId="ADAL" clId="{4F266D3B-92A2-40A8-A073-356F608DC91A}" dt="2021-02-16T15:40:10.078" v="509" actId="47"/>
        <pc:sldMkLst>
          <pc:docMk/>
          <pc:sldMk cId="2017417480" sldId="277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000435174" sldId="27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080017563" sldId="279"/>
        </pc:sldMkLst>
      </pc:sldChg>
      <pc:sldChg chg="del">
        <pc:chgData name="Sherif Khattab" userId="c83b1e15-36f3-4f46-aceb-05aac24c545e" providerId="ADAL" clId="{4F266D3B-92A2-40A8-A073-356F608DC91A}" dt="2021-02-16T15:40:10.241" v="513" actId="47"/>
        <pc:sldMkLst>
          <pc:docMk/>
          <pc:sldMk cId="2773510753" sldId="28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445345591" sldId="28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06268545" sldId="282"/>
        </pc:sldMkLst>
      </pc:sldChg>
      <pc:sldChg chg="del">
        <pc:chgData name="Sherif Khattab" userId="c83b1e15-36f3-4f46-aceb-05aac24c545e" providerId="ADAL" clId="{4F266D3B-92A2-40A8-A073-356F608DC91A}" dt="2021-02-16T15:40:10.360" v="516" actId="47"/>
        <pc:sldMkLst>
          <pc:docMk/>
          <pc:sldMk cId="171235497" sldId="283"/>
        </pc:sldMkLst>
      </pc:sldChg>
      <pc:sldChg chg="del">
        <pc:chgData name="Sherif Khattab" userId="c83b1e15-36f3-4f46-aceb-05aac24c545e" providerId="ADAL" clId="{4F266D3B-92A2-40A8-A073-356F608DC91A}" dt="2021-02-16T15:40:10.408" v="517" actId="47"/>
        <pc:sldMkLst>
          <pc:docMk/>
          <pc:sldMk cId="2099089282" sldId="284"/>
        </pc:sldMkLst>
      </pc:sldChg>
      <pc:sldChg chg="del">
        <pc:chgData name="Sherif Khattab" userId="c83b1e15-36f3-4f46-aceb-05aac24c545e" providerId="ADAL" clId="{4F266D3B-92A2-40A8-A073-356F608DC91A}" dt="2021-02-16T15:40:10.457" v="518" actId="47"/>
        <pc:sldMkLst>
          <pc:docMk/>
          <pc:sldMk cId="1136622862" sldId="285"/>
        </pc:sldMkLst>
      </pc:sldChg>
      <pc:sldChg chg="add del">
        <pc:chgData name="Sherif Khattab" userId="c83b1e15-36f3-4f46-aceb-05aac24c545e" providerId="ADAL" clId="{4F266D3B-92A2-40A8-A073-356F608DC91A}" dt="2021-02-16T15:40:13.523" v="522" actId="47"/>
        <pc:sldMkLst>
          <pc:docMk/>
          <pc:sldMk cId="1268007695" sldId="288"/>
        </pc:sldMkLst>
      </pc:sldChg>
      <pc:sldChg chg="add del">
        <pc:chgData name="Sherif Khattab" userId="c83b1e15-36f3-4f46-aceb-05aac24c545e" providerId="ADAL" clId="{4F266D3B-92A2-40A8-A073-356F608DC91A}" dt="2021-02-16T15:40:16.374" v="523" actId="47"/>
        <pc:sldMkLst>
          <pc:docMk/>
          <pc:sldMk cId="463012687" sldId="289"/>
        </pc:sldMkLst>
      </pc:sldChg>
      <pc:sldChg chg="del">
        <pc:chgData name="Sherif Khattab" userId="c83b1e15-36f3-4f46-aceb-05aac24c545e" providerId="ADAL" clId="{4F266D3B-92A2-40A8-A073-356F608DC91A}" dt="2021-02-16T15:40:10.116" v="510" actId="47"/>
        <pc:sldMkLst>
          <pc:docMk/>
          <pc:sldMk cId="442392580" sldId="29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710637777" sldId="32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292918179" sldId="32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55119911" sldId="33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223572414" sldId="33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70668490" sldId="34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205868326" sldId="34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806563943" sldId="34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167711490" sldId="34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271999567" sldId="34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34376579" sldId="36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815621424" sldId="36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934104099" sldId="36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782429159" sldId="366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251973667" sldId="367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138501136" sldId="36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210992163" sldId="36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013065491" sldId="37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592968416" sldId="37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848335379" sldId="37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161117264" sldId="37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542066946" sldId="37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834112894" sldId="37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165577892" sldId="376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83513582" sldId="377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990797458" sldId="37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736486443" sldId="37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41381985" sldId="38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235897330" sldId="38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360044446" sldId="382"/>
        </pc:sldMkLst>
      </pc:sldChg>
      <pc:sldChg chg="add">
        <pc:chgData name="Sherif Khattab" userId="c83b1e15-36f3-4f46-aceb-05aac24c545e" providerId="ADAL" clId="{4F266D3B-92A2-40A8-A073-356F608DC91A}" dt="2021-02-16T15:42:33.963" v="573"/>
        <pc:sldMkLst>
          <pc:docMk/>
          <pc:sldMk cId="3851230975" sldId="38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954384084" sldId="38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20759689" sldId="384"/>
        </pc:sldMkLst>
      </pc:sldChg>
      <pc:sldChg chg="add">
        <pc:chgData name="Sherif Khattab" userId="c83b1e15-36f3-4f46-aceb-05aac24c545e" providerId="ADAL" clId="{4F266D3B-92A2-40A8-A073-356F608DC91A}" dt="2021-02-16T15:42:21.392" v="572"/>
        <pc:sldMkLst>
          <pc:docMk/>
          <pc:sldMk cId="1898410716" sldId="38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809799376" sldId="38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329144619" sldId="44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783368962" sldId="44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276002102" sldId="451"/>
        </pc:sldMkLst>
      </pc:sldChg>
      <pc:sldChg chg="del">
        <pc:chgData name="Sherif Khattab" userId="c83b1e15-36f3-4f46-aceb-05aac24c545e" providerId="ADAL" clId="{4F266D3B-92A2-40A8-A073-356F608DC91A}" dt="2021-02-16T15:39:03.476" v="492" actId="47"/>
        <pc:sldMkLst>
          <pc:docMk/>
          <pc:sldMk cId="2163467695" sldId="455"/>
        </pc:sldMkLst>
      </pc:sldChg>
      <pc:sldChg chg="del">
        <pc:chgData name="Sherif Khattab" userId="c83b1e15-36f3-4f46-aceb-05aac24c545e" providerId="ADAL" clId="{4F266D3B-92A2-40A8-A073-356F608DC91A}" dt="2021-02-16T15:39:36.243" v="505" actId="47"/>
        <pc:sldMkLst>
          <pc:docMk/>
          <pc:sldMk cId="1816629761" sldId="459"/>
        </pc:sldMkLst>
      </pc:sldChg>
      <pc:sldChg chg="del">
        <pc:chgData name="Sherif Khattab" userId="c83b1e15-36f3-4f46-aceb-05aac24c545e" providerId="ADAL" clId="{4F266D3B-92A2-40A8-A073-356F608DC91A}" dt="2021-02-16T15:40:10.605" v="519" actId="47"/>
        <pc:sldMkLst>
          <pc:docMk/>
          <pc:sldMk cId="1471081860" sldId="463"/>
        </pc:sldMkLst>
      </pc:sldChg>
      <pc:sldChg chg="del">
        <pc:chgData name="Sherif Khattab" userId="c83b1e15-36f3-4f46-aceb-05aac24c545e" providerId="ADAL" clId="{4F266D3B-92A2-40A8-A073-356F608DC91A}" dt="2021-02-16T15:40:09.473" v="507" actId="47"/>
        <pc:sldMkLst>
          <pc:docMk/>
          <pc:sldMk cId="574001865" sldId="464"/>
        </pc:sldMkLst>
      </pc:sldChg>
      <pc:sldChg chg="del">
        <pc:chgData name="Sherif Khattab" userId="c83b1e15-36f3-4f46-aceb-05aac24c545e" providerId="ADAL" clId="{4F266D3B-92A2-40A8-A073-356F608DC91A}" dt="2021-02-16T15:40:09.605" v="508" actId="47"/>
        <pc:sldMkLst>
          <pc:docMk/>
          <pc:sldMk cId="2156977365" sldId="465"/>
        </pc:sldMkLst>
      </pc:sldChg>
      <pc:sldChg chg="del">
        <pc:chgData name="Sherif Khattab" userId="c83b1e15-36f3-4f46-aceb-05aac24c545e" providerId="ADAL" clId="{4F266D3B-92A2-40A8-A073-356F608DC91A}" dt="2021-02-16T15:40:10.156" v="511" actId="47"/>
        <pc:sldMkLst>
          <pc:docMk/>
          <pc:sldMk cId="117329803" sldId="466"/>
        </pc:sldMkLst>
      </pc:sldChg>
      <pc:sldChg chg="del">
        <pc:chgData name="Sherif Khattab" userId="c83b1e15-36f3-4f46-aceb-05aac24c545e" providerId="ADAL" clId="{4F266D3B-92A2-40A8-A073-356F608DC91A}" dt="2021-02-16T15:40:10.190" v="512" actId="47"/>
        <pc:sldMkLst>
          <pc:docMk/>
          <pc:sldMk cId="3643915362" sldId="467"/>
        </pc:sldMkLst>
      </pc:sldChg>
      <pc:sldChg chg="del">
        <pc:chgData name="Sherif Khattab" userId="c83b1e15-36f3-4f46-aceb-05aac24c545e" providerId="ADAL" clId="{4F266D3B-92A2-40A8-A073-356F608DC91A}" dt="2021-02-16T15:40:10.286" v="514" actId="47"/>
        <pc:sldMkLst>
          <pc:docMk/>
          <pc:sldMk cId="1593910045" sldId="468"/>
        </pc:sldMkLst>
      </pc:sldChg>
      <pc:sldChg chg="del">
        <pc:chgData name="Sherif Khattab" userId="c83b1e15-36f3-4f46-aceb-05aac24c545e" providerId="ADAL" clId="{4F266D3B-92A2-40A8-A073-356F608DC91A}" dt="2021-02-16T15:40:10.331" v="515" actId="47"/>
        <pc:sldMkLst>
          <pc:docMk/>
          <pc:sldMk cId="3392020218" sldId="469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824051756" sldId="470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025764700" sldId="471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109107092" sldId="472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185675405" sldId="473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719184921" sldId="474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632958702" sldId="475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634117846" sldId="476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4038969182" sldId="477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26259628" sldId="478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873856523" sldId="479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465344065" sldId="480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002489455" sldId="481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560930406" sldId="482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387835057" sldId="483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948397067" sldId="484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473693154" sldId="485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983945636" sldId="486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673539870" sldId="487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363323927" sldId="488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936409682" sldId="489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252833104" sldId="490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413759872" sldId="491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930502979" sldId="492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20106575" sldId="493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447713174" sldId="494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129126942" sldId="495"/>
        </pc:sldMkLst>
      </pc:sldChg>
      <pc:sldChg chg="modSp mod">
        <pc:chgData name="Sherif Khattab" userId="c83b1e15-36f3-4f46-aceb-05aac24c545e" providerId="ADAL" clId="{4F266D3B-92A2-40A8-A073-356F608DC91A}" dt="2021-02-16T14:49:58.948" v="196" actId="20577"/>
        <pc:sldMkLst>
          <pc:docMk/>
          <pc:sldMk cId="702367729" sldId="496"/>
        </pc:sldMkLst>
        <pc:spChg chg="mod">
          <ac:chgData name="Sherif Khattab" userId="c83b1e15-36f3-4f46-aceb-05aac24c545e" providerId="ADAL" clId="{4F266D3B-92A2-40A8-A073-356F608DC91A}" dt="2021-02-16T14:49:58.948" v="196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addSp delSp modSp add mod modAnim">
        <pc:chgData name="Sherif Khattab" userId="c83b1e15-36f3-4f46-aceb-05aac24c545e" providerId="ADAL" clId="{4F266D3B-92A2-40A8-A073-356F608DC91A}" dt="2021-02-16T15:29:38.464" v="468" actId="478"/>
        <pc:sldMkLst>
          <pc:docMk/>
          <pc:sldMk cId="4202616107" sldId="500"/>
        </pc:sldMkLst>
        <pc:spChg chg="mod">
          <ac:chgData name="Sherif Khattab" userId="c83b1e15-36f3-4f46-aceb-05aac24c545e" providerId="ADAL" clId="{4F266D3B-92A2-40A8-A073-356F608DC91A}" dt="2021-02-16T15:29:07.533" v="458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Sherif Khattab" userId="c83b1e15-36f3-4f46-aceb-05aac24c545e" providerId="ADAL" clId="{4F266D3B-92A2-40A8-A073-356F608DC91A}" dt="2021-02-16T15:28:55.379" v="451" actId="27636"/>
          <ac:spMkLst>
            <pc:docMk/>
            <pc:sldMk cId="4202616107" sldId="500"/>
            <ac:spMk id="3" creationId="{443F42C8-5750-0341-86AA-B64ED9D37EB6}"/>
          </ac:spMkLst>
        </pc:spChg>
        <pc:graphicFrameChg chg="add del modGraphic">
          <ac:chgData name="Sherif Khattab" userId="c83b1e15-36f3-4f46-aceb-05aac24c545e" providerId="ADAL" clId="{4F266D3B-92A2-40A8-A073-356F608DC91A}" dt="2021-02-16T15:29:38.464" v="468" actId="478"/>
          <ac:graphicFrameMkLst>
            <pc:docMk/>
            <pc:sldMk cId="4202616107" sldId="500"/>
            <ac:graphicFrameMk id="7" creationId="{8FA67E28-1575-4A35-92AE-803D55765388}"/>
          </ac:graphicFrameMkLst>
        </pc:graphicFrameChg>
      </pc:sldChg>
      <pc:sldChg chg="modSp add mod">
        <pc:chgData name="Sherif Khattab" userId="c83b1e15-36f3-4f46-aceb-05aac24c545e" providerId="ADAL" clId="{4F266D3B-92A2-40A8-A073-356F608DC91A}" dt="2021-02-16T14:39:12.366" v="9"/>
        <pc:sldMkLst>
          <pc:docMk/>
          <pc:sldMk cId="2116864396" sldId="505"/>
        </pc:sldMkLst>
        <pc:spChg chg="mod">
          <ac:chgData name="Sherif Khattab" userId="c83b1e15-36f3-4f46-aceb-05aac24c545e" providerId="ADAL" clId="{4F266D3B-92A2-40A8-A073-356F608DC91A}" dt="2021-02-16T14:39:12.366" v="9"/>
          <ac:spMkLst>
            <pc:docMk/>
            <pc:sldMk cId="2116864396" sldId="505"/>
            <ac:spMk id="3" creationId="{9FDE3B14-90B9-4B5A-83C7-6E633E32EA28}"/>
          </ac:spMkLst>
        </pc:spChg>
      </pc:sldChg>
      <pc:sldChg chg="modSp add mod">
        <pc:chgData name="Sherif Khattab" userId="c83b1e15-36f3-4f46-aceb-05aac24c545e" providerId="ADAL" clId="{4F266D3B-92A2-40A8-A073-356F608DC91A}" dt="2021-02-16T18:38:20.208" v="578" actId="20577"/>
        <pc:sldMkLst>
          <pc:docMk/>
          <pc:sldMk cId="3652489610" sldId="506"/>
        </pc:sldMkLst>
        <pc:spChg chg="mod">
          <ac:chgData name="Sherif Khattab" userId="c83b1e15-36f3-4f46-aceb-05aac24c545e" providerId="ADAL" clId="{4F266D3B-92A2-40A8-A073-356F608DC91A}" dt="2021-02-16T18:38:20.208" v="578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add mod modAnim">
        <pc:chgData name="Sherif Khattab" userId="c83b1e15-36f3-4f46-aceb-05aac24c545e" providerId="ADAL" clId="{4F266D3B-92A2-40A8-A073-356F608DC91A}" dt="2021-02-16T15:29:22.015" v="467" actId="20577"/>
        <pc:sldMkLst>
          <pc:docMk/>
          <pc:sldMk cId="2487721040" sldId="516"/>
        </pc:sldMkLst>
        <pc:spChg chg="mod">
          <ac:chgData name="Sherif Khattab" userId="c83b1e15-36f3-4f46-aceb-05aac24c545e" providerId="ADAL" clId="{4F266D3B-92A2-40A8-A073-356F608DC91A}" dt="2021-02-16T15:29:22.015" v="467" actId="20577"/>
          <ac:spMkLst>
            <pc:docMk/>
            <pc:sldMk cId="2487721040" sldId="516"/>
            <ac:spMk id="2" creationId="{8F0D0240-9749-9A4C-AFD0-B00F3A6D8FB6}"/>
          </ac:spMkLst>
        </pc:spChg>
        <pc:spChg chg="mod">
          <ac:chgData name="Sherif Khattab" userId="c83b1e15-36f3-4f46-aceb-05aac24c545e" providerId="ADAL" clId="{4F266D3B-92A2-40A8-A073-356F608DC91A}" dt="2021-02-16T14:57:08.364" v="397"/>
          <ac:spMkLst>
            <pc:docMk/>
            <pc:sldMk cId="2487721040" sldId="516"/>
            <ac:spMk id="3" creationId="{CBB5D1A1-A1C5-4D4A-9051-CB104F0E3B4F}"/>
          </ac:spMkLst>
        </pc:spChg>
      </pc:sldChg>
      <pc:sldChg chg="add del">
        <pc:chgData name="Sherif Khattab" userId="c83b1e15-36f3-4f46-aceb-05aac24c545e" providerId="ADAL" clId="{4F266D3B-92A2-40A8-A073-356F608DC91A}" dt="2021-02-16T14:57:11.643" v="398" actId="47"/>
        <pc:sldMkLst>
          <pc:docMk/>
          <pc:sldMk cId="3114182525" sldId="517"/>
        </pc:sldMkLst>
      </pc:sldChg>
      <pc:sldChg chg="add">
        <pc:chgData name="Sherif Khattab" userId="c83b1e15-36f3-4f46-aceb-05aac24c545e" providerId="ADAL" clId="{4F266D3B-92A2-40A8-A073-356F608DC91A}" dt="2021-02-16T14:38:45.616" v="6"/>
        <pc:sldMkLst>
          <pc:docMk/>
          <pc:sldMk cId="1616471687" sldId="518"/>
        </pc:sldMkLst>
      </pc:sldChg>
      <pc:sldChg chg="addSp delSp modSp new mod modAnim">
        <pc:chgData name="Sherif Khattab" userId="c83b1e15-36f3-4f46-aceb-05aac24c545e" providerId="ADAL" clId="{4F266D3B-92A2-40A8-A073-356F608DC91A}" dt="2021-02-16T15:28:48.026" v="449"/>
        <pc:sldMkLst>
          <pc:docMk/>
          <pc:sldMk cId="3504930043" sldId="519"/>
        </pc:sldMkLst>
        <pc:spChg chg="mod">
          <ac:chgData name="Sherif Khattab" userId="c83b1e15-36f3-4f46-aceb-05aac24c545e" providerId="ADAL" clId="{4F266D3B-92A2-40A8-A073-356F608DC91A}" dt="2021-02-16T15:27:02.433" v="415" actId="20577"/>
          <ac:spMkLst>
            <pc:docMk/>
            <pc:sldMk cId="3504930043" sldId="519"/>
            <ac:spMk id="2" creationId="{A0D540A4-5655-4AC5-A7D9-14716DD6CE03}"/>
          </ac:spMkLst>
        </pc:spChg>
        <pc:spChg chg="add del mod">
          <ac:chgData name="Sherif Khattab" userId="c83b1e15-36f3-4f46-aceb-05aac24c545e" providerId="ADAL" clId="{4F266D3B-92A2-40A8-A073-356F608DC91A}" dt="2021-02-16T15:28:30.614" v="447" actId="27636"/>
          <ac:spMkLst>
            <pc:docMk/>
            <pc:sldMk cId="3504930043" sldId="519"/>
            <ac:spMk id="3" creationId="{081F86C7-7D18-4E19-B794-DA1A4D2806F5}"/>
          </ac:spMkLst>
        </pc:spChg>
        <pc:spChg chg="add del mod">
          <ac:chgData name="Sherif Khattab" userId="c83b1e15-36f3-4f46-aceb-05aac24c545e" providerId="ADAL" clId="{4F266D3B-92A2-40A8-A073-356F608DC91A}" dt="2021-02-16T15:27:07.553" v="419"/>
          <ac:spMkLst>
            <pc:docMk/>
            <pc:sldMk cId="3504930043" sldId="519"/>
            <ac:spMk id="6" creationId="{5AAC249C-A516-4821-A58B-D2F4C5A24FC3}"/>
          </ac:spMkLst>
        </pc:spChg>
      </pc:sldChg>
      <pc:sldChg chg="add del">
        <pc:chgData name="Sherif Khattab" userId="c83b1e15-36f3-4f46-aceb-05aac24c545e" providerId="ADAL" clId="{4F266D3B-92A2-40A8-A073-356F608DC91A}" dt="2021-02-16T14:38:53.992" v="7" actId="47"/>
        <pc:sldMkLst>
          <pc:docMk/>
          <pc:sldMk cId="1895271479" sldId="520"/>
        </pc:sldMkLst>
      </pc:sldChg>
      <pc:sldChg chg="modSp new mod modAnim">
        <pc:chgData name="Sherif Khattab" userId="c83b1e15-36f3-4f46-aceb-05aac24c545e" providerId="ADAL" clId="{4F266D3B-92A2-40A8-A073-356F608DC91A}" dt="2021-02-16T15:29:50.503" v="470"/>
        <pc:sldMkLst>
          <pc:docMk/>
          <pc:sldMk cId="2126070970" sldId="520"/>
        </pc:sldMkLst>
        <pc:spChg chg="mod">
          <ac:chgData name="Sherif Khattab" userId="c83b1e15-36f3-4f46-aceb-05aac24c545e" providerId="ADAL" clId="{4F266D3B-92A2-40A8-A073-356F608DC91A}" dt="2021-02-16T15:29:16.027" v="461" actId="20577"/>
          <ac:spMkLst>
            <pc:docMk/>
            <pc:sldMk cId="2126070970" sldId="520"/>
            <ac:spMk id="2" creationId="{08235729-9B80-4A9E-BC29-C4B6E026AAF2}"/>
          </ac:spMkLst>
        </pc:spChg>
        <pc:spChg chg="mod">
          <ac:chgData name="Sherif Khattab" userId="c83b1e15-36f3-4f46-aceb-05aac24c545e" providerId="ADAL" clId="{4F266D3B-92A2-40A8-A073-356F608DC91A}" dt="2021-02-16T15:29:02.714" v="456" actId="20577"/>
          <ac:spMkLst>
            <pc:docMk/>
            <pc:sldMk cId="2126070970" sldId="520"/>
            <ac:spMk id="3" creationId="{D7399D59-7ED8-4451-AEDE-1AC4DE33563A}"/>
          </ac:spMkLst>
        </pc:spChg>
      </pc:sldChg>
      <pc:sldChg chg="add del">
        <pc:chgData name="Sherif Khattab" userId="c83b1e15-36f3-4f46-aceb-05aac24c545e" providerId="ADAL" clId="{4F266D3B-92A2-40A8-A073-356F608DC91A}" dt="2021-02-16T14:38:54.959" v="8" actId="47"/>
        <pc:sldMkLst>
          <pc:docMk/>
          <pc:sldMk cId="2885366123" sldId="521"/>
        </pc:sldMkLst>
      </pc:sldChg>
      <pc:sldChg chg="add del">
        <pc:chgData name="Sherif Khattab" userId="c83b1e15-36f3-4f46-aceb-05aac24c545e" providerId="ADAL" clId="{4F266D3B-92A2-40A8-A073-356F608DC91A}" dt="2021-02-16T14:39:22.937" v="10" actId="47"/>
        <pc:sldMkLst>
          <pc:docMk/>
          <pc:sldMk cId="158309068" sldId="52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4" name="AutoShape 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5" name="AutoShape 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6" name="AutoShape 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7" name="AutoShape 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8" name="AutoShape 6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9" name="AutoShape 7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0" name="AutoShape 8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1" name="AutoShape 9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2" name="AutoShape 10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3" name="AutoShape 1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4" name="AutoShape 1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5" name="AutoShape 1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6" name="AutoShape 1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7" name="AutoShape 1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8" name="AutoShape 16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9" name="AutoShape 17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90" name="AutoShape 18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20500" name="Rectangle 19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4999038" cy="3748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3092" name="Rectangle 20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188075" cy="45005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3093" name="Rectangle 21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4" name="Rectangle 22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5" name="Rectangle 23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6" name="Rectangle 24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fld id="{6BBF61AC-9675-4DE0-97B3-F33B7A218B95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4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/>
            <a:fld id="{6F003013-6B68-4C51-B3BB-0B7EAE6BB7DE}" type="slidenum">
              <a:rPr lang="en-GB" altLang="en-US">
                <a:solidFill>
                  <a:srgbClr val="000000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rPr>
              <a:pPr eaLnBrk="1"/>
              <a:t>1</a:t>
            </a:fld>
            <a:endParaRPr lang="en-GB" altLang="en-US">
              <a:solidFill>
                <a:srgbClr val="000000"/>
              </a:solidFill>
              <a:latin typeface="Times New Roman" panose="02020603050405020304" pitchFamily="18" charset="0"/>
              <a:cs typeface="Arial Unicode MS" panose="020B0604020202020204" pitchFamily="34" charset="-128"/>
            </a:endParaRPr>
          </a:p>
        </p:txBody>
      </p:sp>
      <p:sp>
        <p:nvSpPr>
          <p:cNvPr id="21507" name="Text Box 1"/>
          <p:cNvSpPr txBox="1">
            <a:spLocks noChangeArrowheads="1"/>
          </p:cNvSpPr>
          <p:nvPr/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189663" cy="45021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8663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47913"/>
            <a:ext cx="10080626" cy="1620837"/>
          </a:xfrm>
          <a:solidFill>
            <a:srgbClr val="00246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3790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7ED4F-1F9C-EC40-85D4-919A230AE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794" y="503978"/>
            <a:ext cx="3251702" cy="1763924"/>
          </a:xfrm>
        </p:spPr>
        <p:txBody>
          <a:bodyPr/>
          <a:lstStyle>
            <a:lvl1pPr>
              <a:defRPr sz="352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318AA-4178-CE44-A539-18DDE85C2C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016" y="1088454"/>
            <a:ext cx="5103316" cy="5372269"/>
          </a:xfrm>
        </p:spPr>
        <p:txBody>
          <a:bodyPr/>
          <a:lstStyle>
            <a:lvl1pPr>
              <a:defRPr sz="3527"/>
            </a:lvl1pPr>
            <a:lvl2pPr>
              <a:defRPr sz="3086"/>
            </a:lvl2pPr>
            <a:lvl3pPr>
              <a:defRPr sz="2646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7EA3DF-9E75-6A4A-A53C-B3C257C4C0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4794" y="2267902"/>
            <a:ext cx="3251702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8FF73C-E63F-6447-9638-ECAD7F36369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CS/COE 1550 – Operating Systems – Sherif Khattab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EF85AC-5756-DE47-A8BC-D327AF2FA33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EBF50EF-BEEF-0647-95DC-C9B17740455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E8A488-A82A-B94A-9BA9-29A08590CB0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1654888253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5BE12-FD4C-D842-9017-78E3DBFFF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794" y="503978"/>
            <a:ext cx="3251702" cy="1763924"/>
          </a:xfrm>
        </p:spPr>
        <p:txBody>
          <a:bodyPr/>
          <a:lstStyle>
            <a:lvl1pPr>
              <a:defRPr sz="352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B47F74-8D4F-0A4C-B3D9-141273A7B9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016" y="1088454"/>
            <a:ext cx="5103316" cy="5372269"/>
          </a:xfrm>
        </p:spPr>
        <p:txBody>
          <a:bodyPr/>
          <a:lstStyle>
            <a:lvl1pPr marL="0" indent="0">
              <a:buNone/>
              <a:defRPr sz="3527"/>
            </a:lvl1pPr>
            <a:lvl2pPr marL="503972" indent="0">
              <a:buNone/>
              <a:defRPr sz="3086"/>
            </a:lvl2pPr>
            <a:lvl3pPr marL="1007943" indent="0">
              <a:buNone/>
              <a:defRPr sz="2646"/>
            </a:lvl3pPr>
            <a:lvl4pPr marL="1511915" indent="0">
              <a:buNone/>
              <a:defRPr sz="2205"/>
            </a:lvl4pPr>
            <a:lvl5pPr marL="2015886" indent="0">
              <a:buNone/>
              <a:defRPr sz="2205"/>
            </a:lvl5pPr>
            <a:lvl6pPr marL="2519858" indent="0">
              <a:buNone/>
              <a:defRPr sz="2205"/>
            </a:lvl6pPr>
            <a:lvl7pPr marL="3023829" indent="0">
              <a:buNone/>
              <a:defRPr sz="2205"/>
            </a:lvl7pPr>
            <a:lvl8pPr marL="3527801" indent="0">
              <a:buNone/>
              <a:defRPr sz="2205"/>
            </a:lvl8pPr>
            <a:lvl9pPr marL="4031772" indent="0">
              <a:buNone/>
              <a:defRPr sz="2205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33035C-8AF4-414C-BD7E-9384226C9A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4794" y="2267902"/>
            <a:ext cx="3251702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65CC1D-BA29-1D4F-B8A5-77C55D09FF1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CS/COE 1550 – Operating Systems – Sherif Khattab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CDE243-B850-404D-9056-CF8170825A6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55A263D-A5B8-AB48-A2FD-034DC9B970B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9E25F4-429F-D044-B4C6-8AE7F0D666BD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1363345738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07005-DE7F-034C-B8B8-0052CF986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1B772B-1FE2-E64F-B5F7-0BA2D1A0EF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F13719-DBB5-344D-81C8-21524A482F7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CS/COE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972B7A-271F-7945-ADCD-A09A3BA1558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8DB3946-8D12-7C44-A112-0BADE80A80E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05474C2-FF0A-8C42-B867-6BEC4E62E2C0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727819976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809CC8-2C07-BA48-A247-BFDDAE7E50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665475" y="587975"/>
            <a:ext cx="2247139" cy="64677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6540D1-E299-A74A-8E05-994109CBDD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24057" y="587975"/>
            <a:ext cx="6573408" cy="646772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E6B61E-1CAD-4240-8FFC-C7082D458BB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CS/COE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D56F6C-A022-C442-B032-99688C8EA9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AB57130-354F-8747-A850-E5160C0060C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C7E0799-2BD1-CB48-A70A-E7D48478FB4C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3726108013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059B5-5824-EB48-85F3-943BCDAD2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080625" cy="67197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669C22-A956-C540-99A3-AC6FFE98A34E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250265" y="847728"/>
            <a:ext cx="9622097" cy="311788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96B04D-7D5D-CA44-AF3B-F290233009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50265" y="4226931"/>
            <a:ext cx="9622097" cy="276101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389717-6E68-6745-8BBA-BBC56FE0161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058127" y="7194815"/>
            <a:ext cx="5964370" cy="272988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CS/COE 1550 – Operating Systems – Sherif Khattab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F1AD9C-ED6C-514D-86E2-648F93BED3C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452336" y="7218807"/>
            <a:ext cx="420026" cy="272988"/>
          </a:xfrm>
        </p:spPr>
        <p:txBody>
          <a:bodyPr/>
          <a:lstStyle>
            <a:lvl1pPr>
              <a:defRPr/>
            </a:lvl1pPr>
          </a:lstStyle>
          <a:p>
            <a:fld id="{4EE021DD-610C-EF4D-B556-C6D7BF58D73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117E5D-F592-714D-BF4D-DA616FD4227A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250266" y="7209182"/>
            <a:ext cx="1597786" cy="272988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68063798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0083D-2D8A-E644-9233-5AD7B3810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080625" cy="67197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695F06-1E1E-0742-98A9-2B35F65E78A6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221412" y="839964"/>
            <a:ext cx="5361241" cy="60806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CCD4C52A-F090-5D4C-BC03-705CF94AB9A0}"/>
              </a:ext>
            </a:extLst>
          </p:cNvPr>
          <p:cNvSpPr>
            <a:spLocks noGrp="1"/>
          </p:cNvSpPr>
          <p:nvPr>
            <p:ph type="chart" sz="half" idx="2"/>
          </p:nvPr>
        </p:nvSpPr>
        <p:spPr>
          <a:xfrm>
            <a:off x="5852160" y="866978"/>
            <a:ext cx="4010578" cy="605358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1D3F17-7C8E-FE44-B834-C9B44D40311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058127" y="7223690"/>
            <a:ext cx="5964370" cy="272988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CS/COE 1550 – Operating Systems – Sherif Khattab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7D03E-4299-CD4C-B7C9-8AAA7D52639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442712" y="7223690"/>
            <a:ext cx="420026" cy="272988"/>
          </a:xfrm>
        </p:spPr>
        <p:txBody>
          <a:bodyPr/>
          <a:lstStyle>
            <a:lvl1pPr>
              <a:defRPr/>
            </a:lvl1pPr>
          </a:lstStyle>
          <a:p>
            <a:fld id="{0B013AC8-0080-C84E-939A-5ED5D5C6378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6BF76A-7C3F-A049-B22E-E6343E17442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221413" y="7223690"/>
            <a:ext cx="1578512" cy="272988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3624806163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479D4-1699-AF46-A670-3749485A1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080625" cy="67197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BC43BB-F123-E943-8338-8C8FFDF29A1D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63661" y="838102"/>
            <a:ext cx="4706722" cy="60920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9AC41A-1CF1-6445-90A4-37F7C2B347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05137" y="838102"/>
            <a:ext cx="4857601" cy="60920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879EFE-D2AC-2140-B1D8-84137DAECC4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058127" y="7223690"/>
            <a:ext cx="5964370" cy="272988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CS/COE 1550 – Operating Systems – Sherif Khattab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53BA98-BADD-244E-A5A2-3CF878EA3B5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442712" y="7223690"/>
            <a:ext cx="420026" cy="272988"/>
          </a:xfrm>
        </p:spPr>
        <p:txBody>
          <a:bodyPr/>
          <a:lstStyle>
            <a:lvl1pPr>
              <a:defRPr/>
            </a:lvl1pPr>
          </a:lstStyle>
          <a:p>
            <a:fld id="{E735D223-18D3-1544-9F9A-B15121BE3A9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1C41B0-984C-1145-9B14-169564DBEBC1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63661" y="7223690"/>
            <a:ext cx="1665139" cy="272988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1999692509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0DE0A-9006-B44F-8444-0983E3A40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080625" cy="67197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ECDD2-27D8-D94A-8161-E619C4DBCD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410" y="839964"/>
            <a:ext cx="9727952" cy="264588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443CE6-6BFB-E94B-89A2-1F9F62B94B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4410" y="3653843"/>
            <a:ext cx="9727952" cy="327634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6FCABC-2633-C341-8D02-0AC2EABFC4A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394165" y="7199557"/>
            <a:ext cx="5964370" cy="272988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CS/COE 1550 – Operating Systems – Sherif Khattab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784289-FE2C-F243-96F9-723D413BACD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452336" y="7199557"/>
            <a:ext cx="420026" cy="272988"/>
          </a:xfrm>
        </p:spPr>
        <p:txBody>
          <a:bodyPr/>
          <a:lstStyle>
            <a:lvl1pPr>
              <a:defRPr/>
            </a:lvl1pPr>
          </a:lstStyle>
          <a:p>
            <a:fld id="{00845F13-F333-9840-82F7-CDCC56310BA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3A2EBE-6E41-284F-967A-788AA49C14E5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44410" y="7199557"/>
            <a:ext cx="1848115" cy="272988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1740264644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26B3B-2A25-4C42-9521-5EA324E66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080625" cy="67197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D348-99A8-E04D-9A97-85211D57B2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2537" y="839964"/>
            <a:ext cx="4841476" cy="593622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D685FD-FC09-BA46-A279-3BAF9F9CB0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1832" y="847728"/>
            <a:ext cx="4682939" cy="5928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26C04D-8574-324A-B05E-244FC836085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613275" y="7223690"/>
            <a:ext cx="5964370" cy="272988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CS/COE 1550 – Operating Systems – Sherif Khattab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573EA-F1A9-1D40-80F3-8FD54714B10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474745" y="7223690"/>
            <a:ext cx="420026" cy="272988"/>
          </a:xfrm>
        </p:spPr>
        <p:txBody>
          <a:bodyPr/>
          <a:lstStyle>
            <a:lvl1pPr>
              <a:defRPr/>
            </a:lvl1pPr>
          </a:lstStyle>
          <a:p>
            <a:fld id="{6A200811-D62E-E146-B54E-71D4FDD7FAF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30550B-B03E-EF45-991A-D09847E9C0D9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92537" y="7199557"/>
            <a:ext cx="1848115" cy="272988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2627520845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4229711469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-22225"/>
            <a:ext cx="10096297" cy="736600"/>
          </a:xfrm>
          <a:solidFill>
            <a:srgbClr val="004F9E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4375"/>
            <a:ext cx="10096296" cy="6567487"/>
          </a:xfrm>
        </p:spPr>
        <p:txBody>
          <a:bodyPr>
            <a:normAutofit/>
          </a:bodyPr>
          <a:lstStyle>
            <a:lvl1pPr marL="457200" indent="-457200">
              <a:buFont typeface="Arial" charset="0"/>
              <a:buChar char="•"/>
              <a:defRPr/>
            </a:lvl1pPr>
            <a:lvl2pPr marL="914400" indent="-457200">
              <a:buFont typeface="Arial" charset="0"/>
              <a:buChar char="•"/>
              <a:defRPr/>
            </a:lvl2pPr>
            <a:lvl3pPr marL="1257300" indent="-342900">
              <a:buFont typeface="Arial" charset="0"/>
              <a:buChar char="•"/>
              <a:defRPr/>
            </a:lvl3pPr>
            <a:lvl4pPr marL="1714500" indent="-342900">
              <a:buFont typeface="Arial" charset="0"/>
              <a:buChar char="•"/>
              <a:defRPr/>
            </a:lvl4pPr>
            <a:lvl5pPr marL="2171700" indent="-342900">
              <a:buFont typeface="Arial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>
          <a:xfrm>
            <a:off x="2808288" y="7260997"/>
            <a:ext cx="4608512" cy="498475"/>
          </a:xfrm>
        </p:spPr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>
          <a:xfrm>
            <a:off x="7716838" y="7309077"/>
            <a:ext cx="2316162" cy="501650"/>
          </a:xfrm>
        </p:spPr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7595267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095387794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146025991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804869490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916985666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23631667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626383697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45890283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498551009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889700760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217563283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40" name="Rectangle 8">
            <a:extLst>
              <a:ext uri="{FF2B5EF4-FFF2-40B4-BE49-F238E27FC236}">
                <a16:creationId xmlns:a16="http://schemas.microsoft.com/office/drawing/2014/main" id="{15EF34C1-3043-E340-88FC-E4453F453AE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092068" y="2015913"/>
            <a:ext cx="8568531" cy="12599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95241" name="Rectangle 9">
            <a:extLst>
              <a:ext uri="{FF2B5EF4-FFF2-40B4-BE49-F238E27FC236}">
                <a16:creationId xmlns:a16="http://schemas.microsoft.com/office/drawing/2014/main" id="{8862CA38-0B6B-3A4E-BE3F-B7B2DC74E38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176073" y="4283816"/>
            <a:ext cx="7896490" cy="243589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95242" name="Rectangle 10">
            <a:extLst>
              <a:ext uri="{FF2B5EF4-FFF2-40B4-BE49-F238E27FC236}">
                <a16:creationId xmlns:a16="http://schemas.microsoft.com/office/drawing/2014/main" id="{F5A18B71-ECB8-B246-B612-DE3029594AAB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>
          <a:xfrm>
            <a:off x="1176073" y="7055697"/>
            <a:ext cx="7896490" cy="325486"/>
          </a:xfrm>
        </p:spPr>
        <p:txBody>
          <a:bodyPr/>
          <a:lstStyle>
            <a:lvl1pPr>
              <a:defRPr sz="1543">
                <a:solidFill>
                  <a:schemeClr val="bg2"/>
                </a:solidFill>
              </a:defRPr>
            </a:lvl1pPr>
          </a:lstStyle>
          <a:p>
            <a:r>
              <a:rPr lang="en-US" alt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938436418"/>
      </p:ext>
    </p:extLst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949392615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769139130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002277417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329278786"/>
      </p:ext>
    </p:extLst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069048877"/>
      </p:ext>
    </p:extLst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406025" y="1945916"/>
            <a:ext cx="9254574" cy="4815793"/>
          </a:xfrm>
        </p:spPr>
        <p:txBody>
          <a:bodyPr/>
          <a:lstStyle>
            <a:lvl2pPr marL="818954" indent="-314982">
              <a:buFont typeface="Arial" panose="020B0604020202020204" pitchFamily="34" charset="0"/>
              <a:buChar char="−"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673830514"/>
      </p:ext>
    </p:extLst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8C73A-7AE9-DC40-BE42-BA33CAC9B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4083" y="587975"/>
            <a:ext cx="8568531" cy="67197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14003259-645A-084A-9F68-BE13F710B8E8}"/>
              </a:ext>
            </a:extLst>
          </p:cNvPr>
          <p:cNvSpPr>
            <a:spLocks noGrp="1"/>
          </p:cNvSpPr>
          <p:nvPr>
            <p:ph type="tbl" idx="1"/>
          </p:nvPr>
        </p:nvSpPr>
        <p:spPr>
          <a:xfrm>
            <a:off x="924057" y="1595932"/>
            <a:ext cx="8948305" cy="5459765"/>
          </a:xfrm>
        </p:spPr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FBAA65-23E1-2A45-8FAA-BB06FE10B88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856177" y="7223690"/>
            <a:ext cx="5964370" cy="272988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CS/COE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4FF087-41B1-554F-9BBA-F5DC2D6940F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988557" y="7223690"/>
            <a:ext cx="420026" cy="272988"/>
          </a:xfrm>
        </p:spPr>
        <p:txBody>
          <a:bodyPr/>
          <a:lstStyle>
            <a:lvl1pPr>
              <a:defRPr/>
            </a:lvl1pPr>
          </a:lstStyle>
          <a:p>
            <a:fld id="{CB6C7380-164C-3D4C-A99F-147A0D80071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4F5D4A8-8B44-594A-8B01-2DBDFA26FB41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924057" y="7223690"/>
            <a:ext cx="1848115" cy="272988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2731106838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CC346-2443-3A4F-803B-9F851FCA1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-12149"/>
            <a:ext cx="10080625" cy="779646"/>
          </a:xfrm>
          <a:solidFill>
            <a:srgbClr val="004E9D"/>
          </a:solidFill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C35562-F1EE-5745-974A-BE7240C94D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4F57A9-E1CF-024F-86B6-96D490D8AA1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CS/COE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D1B2B4-14BA-F844-9B31-EF816CAECC2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4C6FECB-344A-3F43-9238-350A77DE6AA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21248F7-C090-F345-8FA7-A3D5FE4115CF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2469572245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643CB-70FA-7047-AB80-4C5167F0D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793" y="1884670"/>
            <a:ext cx="8694539" cy="3144614"/>
          </a:xfrm>
        </p:spPr>
        <p:txBody>
          <a:bodyPr/>
          <a:lstStyle>
            <a:lvl1pPr>
              <a:defRPr sz="6614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EE526A-5DDF-FF4C-AE73-9FAFECF93C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793" y="5059034"/>
            <a:ext cx="8694539" cy="1653678"/>
          </a:xfrm>
        </p:spPr>
        <p:txBody>
          <a:bodyPr/>
          <a:lstStyle>
            <a:lvl1pPr marL="0" indent="0">
              <a:buNone/>
              <a:defRPr sz="2646"/>
            </a:lvl1pPr>
            <a:lvl2pPr marL="503972" indent="0">
              <a:buNone/>
              <a:defRPr sz="2205"/>
            </a:lvl2pPr>
            <a:lvl3pPr marL="1007943" indent="0">
              <a:buNone/>
              <a:defRPr sz="1984"/>
            </a:lvl3pPr>
            <a:lvl4pPr marL="1511915" indent="0">
              <a:buNone/>
              <a:defRPr sz="1764"/>
            </a:lvl4pPr>
            <a:lvl5pPr marL="2015886" indent="0">
              <a:buNone/>
              <a:defRPr sz="1764"/>
            </a:lvl5pPr>
            <a:lvl6pPr marL="2519858" indent="0">
              <a:buNone/>
              <a:defRPr sz="1764"/>
            </a:lvl6pPr>
            <a:lvl7pPr marL="3023829" indent="0">
              <a:buNone/>
              <a:defRPr sz="1764"/>
            </a:lvl7pPr>
            <a:lvl8pPr marL="3527801" indent="0">
              <a:buNone/>
              <a:defRPr sz="1764"/>
            </a:lvl8pPr>
            <a:lvl9pPr marL="4031772" indent="0">
              <a:buNone/>
              <a:defRPr sz="1764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F88C6A-581E-FB42-B5B2-373B27E3EB6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CS/COE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29A6DD-2098-6247-97EE-E768650E0B5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774C441-F061-9849-AF6F-05990397984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B0396DA-F5C4-3A42-AD9A-86C24FB05D5F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1385637560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7E623-2613-6A40-9F09-3D59BAA10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919300-ACCF-5F48-AF28-A0D174EF1F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24057" y="1595932"/>
            <a:ext cx="4389272" cy="545976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428E80-F1A6-5744-9CEC-E7F92DD753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81340" y="1595932"/>
            <a:ext cx="4391023" cy="545976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65B74C-E0C5-DF4B-A45F-1728A8F32EF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CS/COE 1550 – Operating Systems – Sherif Khattab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BEEAD0-624F-EF48-A253-9C3C5724F2E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C31D99C-3CB9-374A-80FB-91D9D69706D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0052CC-AD07-DD49-9090-902D9491B4AA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3530094984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83301-FD87-B34D-BA91-B4D6E6DD1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794" y="402483"/>
            <a:ext cx="8694539" cy="146118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254749-6995-6246-8805-1B8749EC96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4794" y="1853171"/>
            <a:ext cx="4265014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48F8B9-4EDE-1B47-988F-76F8A9097F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4794" y="2761381"/>
            <a:ext cx="4265014" cy="40615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B3EFE3-2CD0-8C4F-9E06-7AB614C89F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317" y="1853171"/>
            <a:ext cx="4286016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BE6A17-AC91-584F-BC87-BB673083D5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317" y="2761381"/>
            <a:ext cx="4286016" cy="40615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B0926F1-8DC8-DD43-81B3-613AB9CB96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CS/COE 1550 – Operating Systems – Sherif Khattab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3EE06C4-57C2-7A43-B698-04692B512AE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B7F143A-C9A6-0346-8A91-3D8B4CBB960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1EDD7B9-0D06-5F42-9674-412479497DB8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944751424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3CAC3-00A2-CB44-A782-DEF98CA83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4970B3-32D4-FD49-AF49-1CC06EE3AAC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CS/COE 1550 – Operating Systems – Sherif Khattab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D73DA6-284F-4342-B9CF-629B5D80FC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0834447-1A1E-F44C-A8E7-D088B3EB2C5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62BB8A-BF57-DC4D-98BB-D8FA64D76979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1532004552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ACC2DDD-CA28-A544-93A6-56974014E4D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CS/COE 1550 – Operating Systems – Sherif Khattab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36D2C4-F0F7-5C45-943C-4FCBC0D1E72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EA11AA7-CD97-4F4A-A482-E6996A796A8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C86E58-DA13-AA49-944A-720903DC0E9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2137827749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26" Type="http://schemas.openxmlformats.org/officeDocument/2006/relationships/slideLayout" Target="../slideLayouts/slideLayout28.xml"/><Relationship Id="rId3" Type="http://schemas.openxmlformats.org/officeDocument/2006/relationships/slideLayout" Target="../slideLayouts/slideLayout5.xml"/><Relationship Id="rId21" Type="http://schemas.openxmlformats.org/officeDocument/2006/relationships/slideLayout" Target="../slideLayouts/slideLayout23.xml"/><Relationship Id="rId34" Type="http://schemas.openxmlformats.org/officeDocument/2006/relationships/slideLayout" Target="../slideLayouts/slideLayout36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5" Type="http://schemas.openxmlformats.org/officeDocument/2006/relationships/slideLayout" Target="../slideLayouts/slideLayout27.xml"/><Relationship Id="rId33" Type="http://schemas.openxmlformats.org/officeDocument/2006/relationships/slideLayout" Target="../slideLayouts/slideLayout35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22.xml"/><Relationship Id="rId29" Type="http://schemas.openxmlformats.org/officeDocument/2006/relationships/slideLayout" Target="../slideLayouts/slideLayout31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24" Type="http://schemas.openxmlformats.org/officeDocument/2006/relationships/slideLayout" Target="../slideLayouts/slideLayout26.xml"/><Relationship Id="rId32" Type="http://schemas.openxmlformats.org/officeDocument/2006/relationships/slideLayout" Target="../slideLayouts/slideLayout34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23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31" Type="http://schemas.openxmlformats.org/officeDocument/2006/relationships/slideLayout" Target="../slideLayouts/slideLayout33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Relationship Id="rId22" Type="http://schemas.openxmlformats.org/officeDocument/2006/relationships/slideLayout" Target="../slideLayouts/slideLayout24.xml"/><Relationship Id="rId27" Type="http://schemas.openxmlformats.org/officeDocument/2006/relationships/slideLayout" Target="../slideLayouts/slideLayout29.xml"/><Relationship Id="rId30" Type="http://schemas.openxmlformats.org/officeDocument/2006/relationships/slideLayout" Target="../slideLayouts/slideLayout32.xml"/><Relationship Id="rId35" Type="http://schemas.openxmlformats.org/officeDocument/2006/relationships/theme" Target="../theme/theme2.xml"/><Relationship Id="rId8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00806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-1" y="723900"/>
            <a:ext cx="10080625" cy="655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808288" y="7326313"/>
            <a:ext cx="4608512" cy="498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6838" y="7319963"/>
            <a:ext cx="2316162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49" y="7358063"/>
            <a:ext cx="2316163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</p:sldLayoutIdLst>
  <p:hf hdr="0" dt="0"/>
  <p:txStyles>
    <p:titleStyle>
      <a:lvl1pPr algn="ctr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2pPr>
      <a:lvl3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3pPr>
      <a:lvl4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4pPr>
      <a:lvl5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7" name="Rectangle 9">
            <a:extLst>
              <a:ext uri="{FF2B5EF4-FFF2-40B4-BE49-F238E27FC236}">
                <a16:creationId xmlns:a16="http://schemas.microsoft.com/office/drawing/2014/main" id="{94EE2C83-8C85-AA46-A5EF-D4DE821A0F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9625"/>
            <a:ext cx="10080625" cy="779646"/>
          </a:xfrm>
          <a:prstGeom prst="rect">
            <a:avLst/>
          </a:prstGeom>
          <a:solidFill>
            <a:srgbClr val="00246C"/>
          </a:solidFill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94218" name="Rectangle 10">
            <a:extLst>
              <a:ext uri="{FF2B5EF4-FFF2-40B4-BE49-F238E27FC236}">
                <a16:creationId xmlns:a16="http://schemas.microsoft.com/office/drawing/2014/main" id="{39C791F7-FABB-1D40-9A01-6B2D71633A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02131" y="914400"/>
            <a:ext cx="9670232" cy="61412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94219" name="Rectangle 11">
            <a:extLst>
              <a:ext uri="{FF2B5EF4-FFF2-40B4-BE49-F238E27FC236}">
                <a16:creationId xmlns:a16="http://schemas.microsoft.com/office/drawing/2014/main" id="{E784B232-9976-D34E-9615-4C4EC87F1C0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058127" y="7223690"/>
            <a:ext cx="5964370" cy="272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j-lt"/>
              </a:defRPr>
            </a:lvl1pPr>
          </a:lstStyle>
          <a:p>
            <a:r>
              <a:rPr lang="en-US" altLang="en-US"/>
              <a:t>CS/COE 1550 – Operating Systems – Sherif Khattab</a:t>
            </a:r>
            <a:endParaRPr lang="en-US" altLang="en-US" dirty="0"/>
          </a:p>
        </p:txBody>
      </p:sp>
      <p:sp>
        <p:nvSpPr>
          <p:cNvPr id="94220" name="Rectangle 12">
            <a:extLst>
              <a:ext uri="{FF2B5EF4-FFF2-40B4-BE49-F238E27FC236}">
                <a16:creationId xmlns:a16="http://schemas.microsoft.com/office/drawing/2014/main" id="{24F069D5-1C34-214A-AA91-0C75014366E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452337" y="7223690"/>
            <a:ext cx="420026" cy="272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j-lt"/>
              </a:defRPr>
            </a:lvl1pPr>
          </a:lstStyle>
          <a:p>
            <a:pPr algn="l"/>
            <a:endParaRPr lang="en-US" altLang="en-US" dirty="0"/>
          </a:p>
        </p:txBody>
      </p:sp>
      <p:sp>
        <p:nvSpPr>
          <p:cNvPr id="94221" name="Rectangle 13">
            <a:extLst>
              <a:ext uri="{FF2B5EF4-FFF2-40B4-BE49-F238E27FC236}">
                <a16:creationId xmlns:a16="http://schemas.microsoft.com/office/drawing/2014/main" id="{249D518D-8247-754B-B382-4A25BD46843E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02132" y="7209182"/>
            <a:ext cx="1617044" cy="272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j-lt"/>
              </a:defRPr>
            </a:lvl1pPr>
          </a:lstStyle>
          <a:p>
            <a:r>
              <a:rPr lang="en-US" altLang="en-US"/>
              <a:t>Spring 2019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03841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68" r:id="rId16"/>
    <p:sldLayoutId id="2147483669" r:id="rId17"/>
    <p:sldLayoutId id="2147483670" r:id="rId18"/>
    <p:sldLayoutId id="2147483671" r:id="rId19"/>
    <p:sldLayoutId id="2147483672" r:id="rId20"/>
    <p:sldLayoutId id="2147483673" r:id="rId21"/>
    <p:sldLayoutId id="2147483674" r:id="rId22"/>
    <p:sldLayoutId id="2147483675" r:id="rId23"/>
    <p:sldLayoutId id="2147483676" r:id="rId24"/>
    <p:sldLayoutId id="2147483677" r:id="rId25"/>
    <p:sldLayoutId id="2147483678" r:id="rId26"/>
    <p:sldLayoutId id="2147483679" r:id="rId27"/>
    <p:sldLayoutId id="2147483680" r:id="rId28"/>
    <p:sldLayoutId id="2147483681" r:id="rId29"/>
    <p:sldLayoutId id="2147483682" r:id="rId30"/>
    <p:sldLayoutId id="2147483683" r:id="rId31"/>
    <p:sldLayoutId id="2147483684" r:id="rId32"/>
    <p:sldLayoutId id="2147483685" r:id="rId33"/>
    <p:sldLayoutId id="2147483686" r:id="rId34"/>
  </p:sldLayoutIdLst>
  <p:transition/>
  <p:hf hd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307">
          <a:solidFill>
            <a:schemeClr val="tx2"/>
          </a:solidFill>
          <a:latin typeface="Arial" panose="020B060402020202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307">
          <a:solidFill>
            <a:schemeClr val="tx2"/>
          </a:solidFill>
          <a:latin typeface="Arial" panose="020B060402020202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307">
          <a:solidFill>
            <a:schemeClr val="tx2"/>
          </a:solidFill>
          <a:latin typeface="Arial" panose="020B060402020202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307">
          <a:solidFill>
            <a:schemeClr val="tx2"/>
          </a:solidFill>
          <a:latin typeface="Arial" panose="020B0604020202020204" pitchFamily="34" charset="0"/>
        </a:defRPr>
      </a:lvl5pPr>
      <a:lvl6pPr marL="503972" algn="l" rtl="0" fontAlgn="base">
        <a:spcBef>
          <a:spcPct val="0"/>
        </a:spcBef>
        <a:spcAft>
          <a:spcPct val="0"/>
        </a:spcAft>
        <a:defRPr sz="3307">
          <a:solidFill>
            <a:schemeClr val="tx2"/>
          </a:solidFill>
          <a:latin typeface="Arial" panose="020B0604020202020204" pitchFamily="34" charset="0"/>
        </a:defRPr>
      </a:lvl6pPr>
      <a:lvl7pPr marL="1007943" algn="l" rtl="0" fontAlgn="base">
        <a:spcBef>
          <a:spcPct val="0"/>
        </a:spcBef>
        <a:spcAft>
          <a:spcPct val="0"/>
        </a:spcAft>
        <a:defRPr sz="3307">
          <a:solidFill>
            <a:schemeClr val="tx2"/>
          </a:solidFill>
          <a:latin typeface="Arial" panose="020B0604020202020204" pitchFamily="34" charset="0"/>
        </a:defRPr>
      </a:lvl7pPr>
      <a:lvl8pPr marL="1511915" algn="l" rtl="0" fontAlgn="base">
        <a:spcBef>
          <a:spcPct val="0"/>
        </a:spcBef>
        <a:spcAft>
          <a:spcPct val="0"/>
        </a:spcAft>
        <a:defRPr sz="3307">
          <a:solidFill>
            <a:schemeClr val="tx2"/>
          </a:solidFill>
          <a:latin typeface="Arial" panose="020B0604020202020204" pitchFamily="34" charset="0"/>
        </a:defRPr>
      </a:lvl8pPr>
      <a:lvl9pPr marL="2015886" algn="l" rtl="0" fontAlgn="base">
        <a:spcBef>
          <a:spcPct val="0"/>
        </a:spcBef>
        <a:spcAft>
          <a:spcPct val="0"/>
        </a:spcAft>
        <a:defRPr sz="3307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77979" indent="-377979" algn="l" rtl="0" fontAlgn="base">
        <a:spcBef>
          <a:spcPct val="1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 kern="1200">
          <a:solidFill>
            <a:schemeClr val="tx1"/>
          </a:solidFill>
          <a:latin typeface="+mj-lt"/>
          <a:ea typeface="+mn-ea"/>
          <a:cs typeface="+mn-cs"/>
        </a:defRPr>
      </a:lvl1pPr>
      <a:lvl2pPr marL="818954" indent="-314982" algn="l" rtl="0" fontAlgn="base">
        <a:spcBef>
          <a:spcPct val="1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800" kern="1200">
          <a:solidFill>
            <a:schemeClr val="tx1"/>
          </a:solidFill>
          <a:latin typeface="+mj-lt"/>
          <a:ea typeface="+mn-ea"/>
          <a:cs typeface="+mn-cs"/>
        </a:defRPr>
      </a:lvl2pPr>
      <a:lvl3pPr marL="1259929" indent="-251986" algn="l" rtl="0" fontAlgn="base">
        <a:spcBef>
          <a:spcPct val="5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n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1763900" indent="-251986" algn="l" rtl="0" fontAlgn="base">
        <a:spcBef>
          <a:spcPct val="5000"/>
        </a:spcBef>
        <a:spcAft>
          <a:spcPct val="0"/>
        </a:spcAft>
        <a:buClr>
          <a:schemeClr val="tx2"/>
        </a:buClr>
        <a:buSzPct val="55000"/>
        <a:buFont typeface="Wingdings" pitchFamily="2" charset="2"/>
        <a:buChar char="n"/>
        <a:defRPr sz="2400" kern="1200">
          <a:solidFill>
            <a:schemeClr val="tx1"/>
          </a:solidFill>
          <a:latin typeface="+mj-lt"/>
          <a:ea typeface="+mn-ea"/>
          <a:cs typeface="+mn-cs"/>
        </a:defRPr>
      </a:lvl4pPr>
      <a:lvl5pPr marL="2267872" indent="-251986" algn="l" rtl="0" fontAlgn="base">
        <a:spcBef>
          <a:spcPct val="5000"/>
        </a:spcBef>
        <a:spcAft>
          <a:spcPct val="0"/>
        </a:spcAft>
        <a:buClr>
          <a:schemeClr val="hlink"/>
        </a:buClr>
        <a:buSzPct val="50000"/>
        <a:buFont typeface="Wingdings" pitchFamily="2" charset="2"/>
        <a:buChar char="n"/>
        <a:defRPr sz="2400" kern="1200">
          <a:solidFill>
            <a:schemeClr val="tx1"/>
          </a:solidFill>
          <a:latin typeface="+mj-lt"/>
          <a:ea typeface="+mn-ea"/>
          <a:cs typeface="+mn-cs"/>
        </a:defRPr>
      </a:lvl5pPr>
      <a:lvl6pPr marL="2771844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236511"/>
            <a:ext cx="10080625" cy="1520177"/>
          </a:xfrm>
          <a:solidFill>
            <a:srgbClr val="024E9D"/>
          </a:solidFill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 dirty="0">
                <a:solidFill>
                  <a:srgbClr val="FCB818"/>
                </a:solidFill>
                <a:latin typeface="Helvetica" pitchFamily="2" charset="0"/>
              </a:rPr>
              <a:t>Introduction to Operating Systems</a:t>
            </a:r>
            <a:br>
              <a:rPr lang="en-US" sz="3600" dirty="0">
                <a:solidFill>
                  <a:srgbClr val="FCB818"/>
                </a:solidFill>
                <a:latin typeface="Helvetica" pitchFamily="2" charset="0"/>
              </a:rPr>
            </a:br>
            <a:r>
              <a:rPr lang="en-US" sz="3600" dirty="0">
                <a:solidFill>
                  <a:srgbClr val="FCB818"/>
                </a:solidFill>
                <a:latin typeface="Helvetica" pitchFamily="2" charset="0"/>
              </a:rPr>
              <a:t>CS 1550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350" y="4283074"/>
            <a:ext cx="9791700" cy="2689225"/>
          </a:xfrm>
        </p:spPr>
        <p:txBody>
          <a:bodyPr>
            <a:normAutofit/>
          </a:bodyPr>
          <a:lstStyle/>
          <a:p>
            <a:r>
              <a:rPr lang="en-US" dirty="0"/>
              <a:t>Spring 2022</a:t>
            </a:r>
          </a:p>
          <a:p>
            <a:pPr eaLnBrk="1">
              <a:lnSpc>
                <a:spcPct val="92000"/>
              </a:lnSpc>
            </a:pPr>
            <a:r>
              <a:rPr lang="en-GB" altLang="en-US" sz="4000" dirty="0"/>
              <a:t>Sherif Khattab</a:t>
            </a:r>
          </a:p>
          <a:p>
            <a:pPr eaLnBrk="1">
              <a:lnSpc>
                <a:spcPct val="92000"/>
              </a:lnSpc>
            </a:pPr>
            <a:r>
              <a:rPr lang="en-GB" altLang="en-US" dirty="0"/>
              <a:t>ksm73@pitt.edu</a:t>
            </a:r>
          </a:p>
        </p:txBody>
      </p:sp>
      <p:sp>
        <p:nvSpPr>
          <p:cNvPr id="4" name="Rectangle 3"/>
          <p:cNvSpPr/>
          <p:nvPr/>
        </p:nvSpPr>
        <p:spPr>
          <a:xfrm>
            <a:off x="1588" y="7011055"/>
            <a:ext cx="10079037" cy="347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2000"/>
              </a:lnSpc>
            </a:pPr>
            <a:r>
              <a:rPr lang="en-GB" altLang="en-US">
                <a:solidFill>
                  <a:schemeClr val="tx1"/>
                </a:solidFill>
              </a:rPr>
              <a:t>(Some slides are from </a:t>
            </a:r>
            <a:r>
              <a:rPr lang="en-US" altLang="en-US" b="1" err="1">
                <a:solidFill>
                  <a:schemeClr val="tx1"/>
                </a:solidFill>
                <a:latin typeface="Helvetica" pitchFamily="-84" charset="0"/>
              </a:rPr>
              <a:t>S</a:t>
            </a:r>
            <a:r>
              <a:rPr lang="en-US" b="1" err="1">
                <a:solidFill>
                  <a:schemeClr val="tx1"/>
                </a:solidFill>
                <a:latin typeface="Helvetica" pitchFamily="-84" charset="0"/>
              </a:rPr>
              <a:t>ilberschatz</a:t>
            </a:r>
            <a:r>
              <a:rPr lang="en-US" b="1">
                <a:solidFill>
                  <a:schemeClr val="tx1"/>
                </a:solidFill>
                <a:latin typeface="Helvetica" pitchFamily="-84" charset="0"/>
              </a:rPr>
              <a:t>, Galvin and Gagne ©2013)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5337C4B-56D9-CA45-A58A-0DDC8D509B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3590" y="43178"/>
            <a:ext cx="100806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8DAB396-41D6-4B4E-AA4E-B2F810803E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325" y="201474"/>
            <a:ext cx="5619750" cy="173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036600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8F8483ED-31C6-DA44-A5DC-E17CF7873B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How many programs is enough?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55E408D6-3705-BD46-A062-19FC68B8E55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Several memory partitions (fixed or variable size)</a:t>
            </a:r>
          </a:p>
          <a:p>
            <a:r>
              <a:rPr lang="en-US" altLang="en-US" dirty="0"/>
              <a:t>Lots of processes wanting to use the CPU</a:t>
            </a:r>
          </a:p>
          <a:p>
            <a:r>
              <a:rPr lang="en-US" altLang="en-US" dirty="0"/>
              <a:t>Tradeoff</a:t>
            </a:r>
          </a:p>
          <a:p>
            <a:pPr lvl="1"/>
            <a:r>
              <a:rPr lang="en-US" altLang="en-US" dirty="0"/>
              <a:t>More processes utilize the CPU better</a:t>
            </a:r>
          </a:p>
          <a:p>
            <a:pPr lvl="1"/>
            <a:r>
              <a:rPr lang="en-US" altLang="en-US" dirty="0"/>
              <a:t>Fewer processes use less memory (cheaper!)</a:t>
            </a:r>
          </a:p>
          <a:p>
            <a:r>
              <a:rPr lang="en-US" altLang="en-US" dirty="0"/>
              <a:t>How many processes do we need to keep the CPU fully utilized?</a:t>
            </a:r>
          </a:p>
          <a:p>
            <a:pPr lvl="1"/>
            <a:r>
              <a:rPr lang="en-US" altLang="en-US" dirty="0"/>
              <a:t>This will help determine how much memory we need</a:t>
            </a:r>
          </a:p>
          <a:p>
            <a:pPr lvl="1"/>
            <a:r>
              <a:rPr lang="en-US" altLang="en-US" dirty="0"/>
              <a:t>Is this still relevant with memory costing $10/GB?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83345C-FDAE-D542-99CA-5CF2112A409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CS/COE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61AC4C-68AC-A940-9366-0965AFFA2C1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A994B827-A38B-9248-8751-9C15452F5EDA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100794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10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4584242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3CCCB-8BDE-4B6D-91D0-0C956A6EB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do we need more processes?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4E05E-A008-47A3-A2EF-57FF073264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0C9AA6-F0C8-4BDD-8527-3BE8E83A3CE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CS/COE 1550 – Operating Systems – Sherif Khattab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882D87-BC71-4501-BD97-FADA06FF0DD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11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2547613-CA2F-4A72-8917-D5CE1EAC7A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347" y="1051503"/>
            <a:ext cx="9048037" cy="6033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7369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B15ED9D3-04E8-6844-9F9F-25960A3875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Modeling multiprogramming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3AC6EFFC-1847-6941-8D99-8ECA2D1F9FF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02131" y="914400"/>
            <a:ext cx="4202444" cy="6141298"/>
          </a:xfrm>
        </p:spPr>
        <p:txBody>
          <a:bodyPr/>
          <a:lstStyle/>
          <a:p>
            <a:r>
              <a:rPr lang="en-US" altLang="en-US" sz="2646" dirty="0"/>
              <a:t>More I/O wait means less processor utilization</a:t>
            </a:r>
          </a:p>
          <a:p>
            <a:pPr lvl="1"/>
            <a:r>
              <a:rPr lang="en-US" altLang="en-US" sz="2205" dirty="0"/>
              <a:t>At 20% I/O wait, 3–4 processes fully utilize CPU</a:t>
            </a:r>
          </a:p>
          <a:p>
            <a:pPr lvl="1"/>
            <a:r>
              <a:rPr lang="en-US" altLang="en-US" sz="2205" dirty="0"/>
              <a:t>At 80% I/O wait, even 10 processes aren’t enough</a:t>
            </a:r>
          </a:p>
          <a:p>
            <a:r>
              <a:rPr lang="en-US" altLang="en-US" sz="2646" dirty="0"/>
              <a:t>This means that the OS should have more processes if they’re I/O bound</a:t>
            </a:r>
          </a:p>
          <a:p>
            <a:r>
              <a:rPr lang="en-US" altLang="en-US" sz="2646" dirty="0"/>
              <a:t>More processes =&gt; memory management &amp; protection more important!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103DB3-D9B4-7F49-A12B-66B4A0C08FA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CS/COE 1550 – Operating Systems – Sherif Khattab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078BEB-73AB-B648-8F7D-766412DD391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776478D4-682C-CF40-87B3-B8C06476A37B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100794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12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pic>
        <p:nvPicPr>
          <p:cNvPr id="20487" name="Picture 7">
            <a:extLst>
              <a:ext uri="{FF2B5EF4-FFF2-40B4-BE49-F238E27FC236}">
                <a16:creationId xmlns:a16="http://schemas.microsoft.com/office/drawing/2014/main" id="{D8E0DECE-990C-3744-82D8-8EB9C4140F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9656" y="1438438"/>
            <a:ext cx="5113280" cy="50187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62877546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3" name="Rectangle 9">
            <a:extLst>
              <a:ext uri="{FF2B5EF4-FFF2-40B4-BE49-F238E27FC236}">
                <a16:creationId xmlns:a16="http://schemas.microsoft.com/office/drawing/2014/main" id="{FC8B15CF-9C98-2A49-BC70-FCC1516C7C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Basic memory management</a:t>
            </a:r>
          </a:p>
        </p:txBody>
      </p:sp>
      <p:sp>
        <p:nvSpPr>
          <p:cNvPr id="6154" name="Rectangle 10">
            <a:extLst>
              <a:ext uri="{FF2B5EF4-FFF2-40B4-BE49-F238E27FC236}">
                <a16:creationId xmlns:a16="http://schemas.microsoft.com/office/drawing/2014/main" id="{E8ADFAFE-65CA-734C-BF52-9815E9CCA33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646"/>
              <a:t>Components include</a:t>
            </a:r>
          </a:p>
          <a:p>
            <a:pPr lvl="1">
              <a:lnSpc>
                <a:spcPct val="90000"/>
              </a:lnSpc>
            </a:pPr>
            <a:r>
              <a:rPr lang="en-US" altLang="en-US" sz="2205"/>
              <a:t>Operating system (perhaps with device drivers)</a:t>
            </a:r>
          </a:p>
          <a:p>
            <a:pPr lvl="1">
              <a:lnSpc>
                <a:spcPct val="90000"/>
              </a:lnSpc>
            </a:pPr>
            <a:r>
              <a:rPr lang="en-US" altLang="en-US" sz="2205"/>
              <a:t>Single process</a:t>
            </a:r>
          </a:p>
          <a:p>
            <a:pPr>
              <a:lnSpc>
                <a:spcPct val="90000"/>
              </a:lnSpc>
            </a:pPr>
            <a:r>
              <a:rPr lang="en-US" altLang="en-US" sz="2646"/>
              <a:t>Goal: lay these out in memory</a:t>
            </a:r>
          </a:p>
          <a:p>
            <a:pPr lvl="1">
              <a:lnSpc>
                <a:spcPct val="90000"/>
              </a:lnSpc>
            </a:pPr>
            <a:r>
              <a:rPr lang="en-US" altLang="en-US" sz="2205"/>
              <a:t>Memory protection may not be an issue (only one program)</a:t>
            </a:r>
          </a:p>
          <a:p>
            <a:pPr lvl="1">
              <a:lnSpc>
                <a:spcPct val="90000"/>
              </a:lnSpc>
            </a:pPr>
            <a:r>
              <a:rPr lang="en-US" altLang="en-US" sz="2205"/>
              <a:t>Flexibility may still be useful (allow OS changes, etc.)</a:t>
            </a:r>
          </a:p>
          <a:p>
            <a:pPr>
              <a:lnSpc>
                <a:spcPct val="90000"/>
              </a:lnSpc>
            </a:pPr>
            <a:r>
              <a:rPr lang="en-US" altLang="en-US" sz="2646"/>
              <a:t>No swapping or paging</a:t>
            </a:r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42355C79-BD0B-B24C-BAAB-6624CA6D9EA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CS/COE 1550 – Operating Systems – Sherif Khattab</a:t>
            </a:r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C185B494-090B-8647-BA51-60B9240BEA5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20FA3E00-F04C-344F-B973-97C9C3D49F62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100794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13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6164" name="AutoShape 20">
            <a:extLst>
              <a:ext uri="{FF2B5EF4-FFF2-40B4-BE49-F238E27FC236}">
                <a16:creationId xmlns:a16="http://schemas.microsoft.com/office/drawing/2014/main" id="{705922EA-D9C2-5B4D-A6AE-235710AEE4DC}"/>
              </a:ext>
            </a:extLst>
          </p:cNvPr>
          <p:cNvCxnSpPr>
            <a:cxnSpLocks noChangeShapeType="1"/>
            <a:stCxn id="6165" idx="3"/>
            <a:endCxn id="6166" idx="1"/>
          </p:cNvCxnSpPr>
          <p:nvPr/>
        </p:nvCxnSpPr>
        <p:spPr bwMode="auto">
          <a:xfrm flipV="1">
            <a:off x="1449466" y="6851544"/>
            <a:ext cx="7202691" cy="175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63" name="AutoShape 19">
            <a:extLst>
              <a:ext uri="{FF2B5EF4-FFF2-40B4-BE49-F238E27FC236}">
                <a16:creationId xmlns:a16="http://schemas.microsoft.com/office/drawing/2014/main" id="{229EECF3-706A-4447-9062-25D95CD08491}"/>
              </a:ext>
            </a:extLst>
          </p:cNvPr>
          <p:cNvCxnSpPr>
            <a:cxnSpLocks noChangeShapeType="1"/>
            <a:stCxn id="6160" idx="3"/>
            <a:endCxn id="6162" idx="1"/>
          </p:cNvCxnSpPr>
          <p:nvPr/>
        </p:nvCxnSpPr>
        <p:spPr bwMode="auto">
          <a:xfrm flipV="1">
            <a:off x="1442467" y="4331652"/>
            <a:ext cx="7202690" cy="1751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156" name="Rectangle 12">
            <a:extLst>
              <a:ext uri="{FF2B5EF4-FFF2-40B4-BE49-F238E27FC236}">
                <a16:creationId xmlns:a16="http://schemas.microsoft.com/office/drawing/2014/main" id="{A02D9D12-65ED-0049-8CF4-B5413C9E82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6460" y="5963743"/>
            <a:ext cx="1847921" cy="923960"/>
          </a:xfrm>
          <a:prstGeom prst="rect">
            <a:avLst/>
          </a:prstGeom>
          <a:solidFill>
            <a:srgbClr val="FF99CC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201600" prstMaterial="legacyMatte">
            <a:bevelT w="13500" h="13500" prst="angle"/>
            <a:bevelB w="13500" h="13500" prst="angle"/>
            <a:extrusionClr>
              <a:srgbClr val="FF99CC"/>
            </a:extrusionClr>
            <a:contourClr>
              <a:srgbClr val="FF99CC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Operating system</a:t>
            </a:r>
            <a:b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(RAM)</a:t>
            </a:r>
          </a:p>
        </p:txBody>
      </p:sp>
      <p:sp>
        <p:nvSpPr>
          <p:cNvPr id="6158" name="Rectangle 14">
            <a:extLst>
              <a:ext uri="{FF2B5EF4-FFF2-40B4-BE49-F238E27FC236}">
                <a16:creationId xmlns:a16="http://schemas.microsoft.com/office/drawing/2014/main" id="{A02DD20E-4477-7B43-BF44-43D273090F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6460" y="4451808"/>
            <a:ext cx="1847921" cy="1511935"/>
          </a:xfrm>
          <a:prstGeom prst="rect">
            <a:avLst/>
          </a:prstGeom>
          <a:solidFill>
            <a:srgbClr val="CCFFFF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201600" prstMaterial="legacyMatte">
            <a:bevelT w="13500" h="13500" prst="angle"/>
            <a:bevelB w="13500" h="13500" prst="angle"/>
            <a:extrusionClr>
              <a:srgbClr val="CCFFFF"/>
            </a:extrusionClr>
            <a:contourClr>
              <a:srgbClr val="CCFFFF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User program</a:t>
            </a:r>
            <a:b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(RAM)</a:t>
            </a:r>
          </a:p>
        </p:txBody>
      </p:sp>
      <p:sp>
        <p:nvSpPr>
          <p:cNvPr id="6160" name="Text Box 16">
            <a:extLst>
              <a:ext uri="{FF2B5EF4-FFF2-40B4-BE49-F238E27FC236}">
                <a16:creationId xmlns:a16="http://schemas.microsoft.com/office/drawing/2014/main" id="{480B285C-AE15-8F44-92E8-8A57623A8A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7295" y="4117574"/>
            <a:ext cx="1095172" cy="431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0xFFFF</a:t>
            </a:r>
          </a:p>
        </p:txBody>
      </p:sp>
      <p:sp>
        <p:nvSpPr>
          <p:cNvPr id="6162" name="Text Box 18">
            <a:extLst>
              <a:ext uri="{FF2B5EF4-FFF2-40B4-BE49-F238E27FC236}">
                <a16:creationId xmlns:a16="http://schemas.microsoft.com/office/drawing/2014/main" id="{EA5510A9-2E27-9847-A038-52D03E32B2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45157" y="4115823"/>
            <a:ext cx="1095172" cy="431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0xFFFF</a:t>
            </a:r>
          </a:p>
        </p:txBody>
      </p:sp>
      <p:sp>
        <p:nvSpPr>
          <p:cNvPr id="6165" name="Text Box 21">
            <a:extLst>
              <a:ext uri="{FF2B5EF4-FFF2-40B4-BE49-F238E27FC236}">
                <a16:creationId xmlns:a16="http://schemas.microsoft.com/office/drawing/2014/main" id="{CBF24466-55EC-CA41-9549-C012A9B5CF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3736" y="6637465"/>
            <a:ext cx="325730" cy="431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0</a:t>
            </a:r>
          </a:p>
        </p:txBody>
      </p:sp>
      <p:sp>
        <p:nvSpPr>
          <p:cNvPr id="6166" name="Text Box 22">
            <a:extLst>
              <a:ext uri="{FF2B5EF4-FFF2-40B4-BE49-F238E27FC236}">
                <a16:creationId xmlns:a16="http://schemas.microsoft.com/office/drawing/2014/main" id="{21FAABDD-9581-974A-8810-A4EAD9D17A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52157" y="6635715"/>
            <a:ext cx="325730" cy="431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0</a:t>
            </a:r>
          </a:p>
        </p:txBody>
      </p:sp>
      <p:sp>
        <p:nvSpPr>
          <p:cNvPr id="6168" name="Rectangle 24">
            <a:extLst>
              <a:ext uri="{FF2B5EF4-FFF2-40B4-BE49-F238E27FC236}">
                <a16:creationId xmlns:a16="http://schemas.microsoft.com/office/drawing/2014/main" id="{E4957E12-F91A-1849-8DD1-1C15D91030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2355" y="5375768"/>
            <a:ext cx="1847921" cy="1511935"/>
          </a:xfrm>
          <a:prstGeom prst="rect">
            <a:avLst/>
          </a:prstGeom>
          <a:solidFill>
            <a:srgbClr val="CCFFFF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201600" prstMaterial="legacyMatte">
            <a:bevelT w="13500" h="13500" prst="angle"/>
            <a:bevelB w="13500" h="13500" prst="angle"/>
            <a:extrusionClr>
              <a:srgbClr val="CCFFFF"/>
            </a:extrusionClr>
            <a:contourClr>
              <a:srgbClr val="CCFFFF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User program</a:t>
            </a:r>
            <a:b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(RAM)</a:t>
            </a:r>
          </a:p>
        </p:txBody>
      </p:sp>
      <p:sp>
        <p:nvSpPr>
          <p:cNvPr id="6167" name="Rectangle 23">
            <a:extLst>
              <a:ext uri="{FF2B5EF4-FFF2-40B4-BE49-F238E27FC236}">
                <a16:creationId xmlns:a16="http://schemas.microsoft.com/office/drawing/2014/main" id="{B50B74A2-9DB9-DE4A-926C-F9C4E7016E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2355" y="4451808"/>
            <a:ext cx="1847921" cy="923960"/>
          </a:xfrm>
          <a:prstGeom prst="rect">
            <a:avLst/>
          </a:prstGeom>
          <a:solidFill>
            <a:srgbClr val="FF99CC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201600" prstMaterial="legacyMatte">
            <a:bevelT w="13500" h="13500" prst="angle"/>
            <a:bevelB w="13500" h="13500" prst="angle"/>
            <a:extrusionClr>
              <a:srgbClr val="FF99CC"/>
            </a:extrusionClr>
            <a:contourClr>
              <a:srgbClr val="FF99CC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Operating system</a:t>
            </a:r>
            <a:b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(ROM)</a:t>
            </a:r>
          </a:p>
        </p:txBody>
      </p:sp>
      <p:sp>
        <p:nvSpPr>
          <p:cNvPr id="6171" name="Rectangle 27">
            <a:extLst>
              <a:ext uri="{FF2B5EF4-FFF2-40B4-BE49-F238E27FC236}">
                <a16:creationId xmlns:a16="http://schemas.microsoft.com/office/drawing/2014/main" id="{12C36378-F6C5-3E45-BE4B-CE80B65E0F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8251" y="6299729"/>
            <a:ext cx="1931917" cy="587975"/>
          </a:xfrm>
          <a:prstGeom prst="rect">
            <a:avLst/>
          </a:prstGeom>
          <a:solidFill>
            <a:srgbClr val="FF99CC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201600" prstMaterial="legacyMatte">
            <a:bevelT w="13500" h="13500" prst="angle"/>
            <a:bevelB w="13500" h="13500" prst="angle"/>
            <a:extrusionClr>
              <a:srgbClr val="FF99CC"/>
            </a:extrusionClr>
            <a:contourClr>
              <a:srgbClr val="FF99CC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Operating system</a:t>
            </a:r>
            <a:b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(RAM)</a:t>
            </a:r>
          </a:p>
        </p:txBody>
      </p:sp>
      <p:sp>
        <p:nvSpPr>
          <p:cNvPr id="6172" name="Rectangle 28">
            <a:extLst>
              <a:ext uri="{FF2B5EF4-FFF2-40B4-BE49-F238E27FC236}">
                <a16:creationId xmlns:a16="http://schemas.microsoft.com/office/drawing/2014/main" id="{64BBCE29-C77C-2F4E-8150-42E63DAE0C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8251" y="5123779"/>
            <a:ext cx="1931917" cy="1175949"/>
          </a:xfrm>
          <a:prstGeom prst="rect">
            <a:avLst/>
          </a:prstGeom>
          <a:solidFill>
            <a:srgbClr val="CCFFFF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201600" prstMaterial="legacyMatte">
            <a:bevelT w="13500" h="13500" prst="angle"/>
            <a:bevelB w="13500" h="13500" prst="angle"/>
            <a:extrusionClr>
              <a:srgbClr val="CCFFFF"/>
            </a:extrusionClr>
            <a:contourClr>
              <a:srgbClr val="CCFFFF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User program</a:t>
            </a:r>
            <a:b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(RAM)</a:t>
            </a:r>
          </a:p>
        </p:txBody>
      </p:sp>
      <p:sp>
        <p:nvSpPr>
          <p:cNvPr id="6173" name="Rectangle 29">
            <a:extLst>
              <a:ext uri="{FF2B5EF4-FFF2-40B4-BE49-F238E27FC236}">
                <a16:creationId xmlns:a16="http://schemas.microsoft.com/office/drawing/2014/main" id="{16B8284F-9079-934A-85F2-1AF2BFE6D2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8251" y="4451808"/>
            <a:ext cx="1931917" cy="671971"/>
          </a:xfrm>
          <a:prstGeom prst="rect">
            <a:avLst/>
          </a:prstGeom>
          <a:solidFill>
            <a:srgbClr val="FFFF00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201600" prstMaterial="legacyMatte">
            <a:bevelT w="13500" h="13500" prst="angle"/>
            <a:bevelB w="13500" h="13500" prst="angle"/>
            <a:extrusionClr>
              <a:srgbClr val="FFFF00"/>
            </a:extrusionClr>
            <a:contourClr>
              <a:srgbClr val="FFFF00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Device drivers</a:t>
            </a:r>
            <a:b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(ROM)</a:t>
            </a:r>
          </a:p>
        </p:txBody>
      </p:sp>
    </p:spTree>
    <p:extLst>
      <p:ext uri="{BB962C8B-B14F-4D97-AF65-F5344CB8AC3E}">
        <p14:creationId xmlns:p14="http://schemas.microsoft.com/office/powerpoint/2010/main" val="29646262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6DE99-95B0-4131-91A3-BF5C63391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/>
              <a:t>Memory Management for Embedded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43E35-3943-405D-A13C-E153AF19F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BDE8C7-F152-4D2E-9835-9D5C32760758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CS/COE 1550 – Operating Systems – Sherif Khattab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78F6FF-BA12-4E70-8F81-3638569BA84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14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F8C341B-EA8A-46BF-B18B-DF29AA50A8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0050" y="845997"/>
            <a:ext cx="4032411" cy="5482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5654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4" name="Rectangle 6">
            <a:extLst>
              <a:ext uri="{FF2B5EF4-FFF2-40B4-BE49-F238E27FC236}">
                <a16:creationId xmlns:a16="http://schemas.microsoft.com/office/drawing/2014/main" id="{560544CD-B370-5C4A-92F7-6A8DDA5071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Fixed partitions: multiple programs</a:t>
            </a:r>
          </a:p>
        </p:txBody>
      </p:sp>
      <p:sp>
        <p:nvSpPr>
          <p:cNvPr id="7175" name="Rectangle 7">
            <a:extLst>
              <a:ext uri="{FF2B5EF4-FFF2-40B4-BE49-F238E27FC236}">
                <a16:creationId xmlns:a16="http://schemas.microsoft.com/office/drawing/2014/main" id="{7861B8B0-EFE3-DA4F-B1CF-39E9F3C553A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646"/>
              <a:t>Fixed memory partitions</a:t>
            </a:r>
          </a:p>
          <a:p>
            <a:pPr lvl="1"/>
            <a:r>
              <a:rPr lang="en-US" altLang="en-US" sz="2205"/>
              <a:t>Divide memory into fixed spaces</a:t>
            </a:r>
          </a:p>
          <a:p>
            <a:pPr lvl="1"/>
            <a:r>
              <a:rPr lang="en-US" altLang="en-US" sz="2205"/>
              <a:t>Assign a process to a space when it’s free</a:t>
            </a:r>
          </a:p>
          <a:p>
            <a:r>
              <a:rPr lang="en-US" altLang="en-US" sz="2646"/>
              <a:t>Mechanisms</a:t>
            </a:r>
          </a:p>
          <a:p>
            <a:pPr lvl="1"/>
            <a:r>
              <a:rPr lang="en-US" altLang="en-US" sz="2205"/>
              <a:t>Separate input queues for each partition</a:t>
            </a:r>
          </a:p>
          <a:p>
            <a:pPr lvl="1"/>
            <a:r>
              <a:rPr lang="en-US" altLang="en-US" sz="2205"/>
              <a:t>Single input queue: better ability to optimize CPU usage</a:t>
            </a:r>
          </a:p>
        </p:txBody>
      </p:sp>
      <p:sp>
        <p:nvSpPr>
          <p:cNvPr id="43" name="Footer Placeholder 4">
            <a:extLst>
              <a:ext uri="{FF2B5EF4-FFF2-40B4-BE49-F238E27FC236}">
                <a16:creationId xmlns:a16="http://schemas.microsoft.com/office/drawing/2014/main" id="{C7892F81-1A43-734E-B2A5-957E6D41E8B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CS/COE 1550 – Operating Systems – Sherif Khattab</a:t>
            </a:r>
          </a:p>
        </p:txBody>
      </p:sp>
      <p:sp>
        <p:nvSpPr>
          <p:cNvPr id="44" name="Slide Number Placeholder 5">
            <a:extLst>
              <a:ext uri="{FF2B5EF4-FFF2-40B4-BE49-F238E27FC236}">
                <a16:creationId xmlns:a16="http://schemas.microsoft.com/office/drawing/2014/main" id="{1B5F4BB1-47B7-DF4F-AED9-254FB961F6F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2CF0605B-EC1F-8447-979C-9225D0FF59FB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100794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15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7221" name="AutoShape 53">
            <a:extLst>
              <a:ext uri="{FF2B5EF4-FFF2-40B4-BE49-F238E27FC236}">
                <a16:creationId xmlns:a16="http://schemas.microsoft.com/office/drawing/2014/main" id="{87ACCA7F-22DD-6349-B77F-68F53792BED7}"/>
              </a:ext>
            </a:extLst>
          </p:cNvPr>
          <p:cNvCxnSpPr>
            <a:cxnSpLocks noChangeShapeType="1"/>
            <a:stCxn id="7215" idx="3"/>
            <a:endCxn id="7216" idx="1"/>
          </p:cNvCxnSpPr>
          <p:nvPr/>
        </p:nvCxnSpPr>
        <p:spPr bwMode="auto">
          <a:xfrm>
            <a:off x="1428467" y="5291772"/>
            <a:ext cx="167993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222" name="AutoShape 54">
            <a:extLst>
              <a:ext uri="{FF2B5EF4-FFF2-40B4-BE49-F238E27FC236}">
                <a16:creationId xmlns:a16="http://schemas.microsoft.com/office/drawing/2014/main" id="{C7C3A56B-EF95-EE4F-BB57-95B0FC7A6B07}"/>
              </a:ext>
            </a:extLst>
          </p:cNvPr>
          <p:cNvCxnSpPr>
            <a:cxnSpLocks noChangeShapeType="1"/>
            <a:stCxn id="7216" idx="3"/>
            <a:endCxn id="7182" idx="1"/>
          </p:cNvCxnSpPr>
          <p:nvPr/>
        </p:nvCxnSpPr>
        <p:spPr bwMode="auto">
          <a:xfrm>
            <a:off x="1848449" y="5291772"/>
            <a:ext cx="335986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223" name="AutoShape 55">
            <a:extLst>
              <a:ext uri="{FF2B5EF4-FFF2-40B4-BE49-F238E27FC236}">
                <a16:creationId xmlns:a16="http://schemas.microsoft.com/office/drawing/2014/main" id="{AB3566A3-DEE6-474C-893E-7DC17CCDB9A4}"/>
              </a:ext>
            </a:extLst>
          </p:cNvPr>
          <p:cNvCxnSpPr>
            <a:cxnSpLocks noChangeShapeType="1"/>
            <a:stCxn id="7214" idx="3"/>
            <a:endCxn id="7183" idx="1"/>
          </p:cNvCxnSpPr>
          <p:nvPr/>
        </p:nvCxnSpPr>
        <p:spPr bwMode="auto">
          <a:xfrm>
            <a:off x="1848449" y="4745795"/>
            <a:ext cx="335986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224" name="AutoShape 56">
            <a:extLst>
              <a:ext uri="{FF2B5EF4-FFF2-40B4-BE49-F238E27FC236}">
                <a16:creationId xmlns:a16="http://schemas.microsoft.com/office/drawing/2014/main" id="{2B163E7D-6D54-2443-9EDD-9485C3AD3FD8}"/>
              </a:ext>
            </a:extLst>
          </p:cNvPr>
          <p:cNvCxnSpPr>
            <a:cxnSpLocks noChangeShapeType="1"/>
            <a:stCxn id="7218" idx="3"/>
            <a:endCxn id="7180" idx="1"/>
          </p:cNvCxnSpPr>
          <p:nvPr/>
        </p:nvCxnSpPr>
        <p:spPr bwMode="auto">
          <a:xfrm>
            <a:off x="1848449" y="6215732"/>
            <a:ext cx="335986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205" name="AutoShape 37">
            <a:extLst>
              <a:ext uri="{FF2B5EF4-FFF2-40B4-BE49-F238E27FC236}">
                <a16:creationId xmlns:a16="http://schemas.microsoft.com/office/drawing/2014/main" id="{3803B743-B401-5444-BFBF-3219C57B53A2}"/>
              </a:ext>
            </a:extLst>
          </p:cNvPr>
          <p:cNvCxnSpPr>
            <a:cxnSpLocks noChangeShapeType="1"/>
            <a:stCxn id="7201" idx="3"/>
            <a:endCxn id="7208" idx="1"/>
          </p:cNvCxnSpPr>
          <p:nvPr/>
        </p:nvCxnSpPr>
        <p:spPr bwMode="auto">
          <a:xfrm>
            <a:off x="5544290" y="5501763"/>
            <a:ext cx="1007957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178" name="Rectangle 10">
            <a:extLst>
              <a:ext uri="{FF2B5EF4-FFF2-40B4-BE49-F238E27FC236}">
                <a16:creationId xmlns:a16="http://schemas.microsoft.com/office/drawing/2014/main" id="{178E17E5-BDC8-5446-BCBB-2B1159951E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4435" y="6635714"/>
            <a:ext cx="1259946" cy="335986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+mn-ea"/>
                <a:cs typeface="Arial" panose="020B0604020202020204" pitchFamily="34" charset="0"/>
              </a:rPr>
              <a:t>OS</a:t>
            </a:r>
          </a:p>
        </p:txBody>
      </p:sp>
      <p:sp>
        <p:nvSpPr>
          <p:cNvPr id="7180" name="Rectangle 12">
            <a:extLst>
              <a:ext uri="{FF2B5EF4-FFF2-40B4-BE49-F238E27FC236}">
                <a16:creationId xmlns:a16="http://schemas.microsoft.com/office/drawing/2014/main" id="{87D1744C-6F67-7945-9FA2-318B147D6E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4435" y="5795750"/>
            <a:ext cx="1259946" cy="839964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+mn-ea"/>
                <a:cs typeface="Arial" panose="020B0604020202020204" pitchFamily="34" charset="0"/>
              </a:rPr>
              <a:t>Partition 1</a:t>
            </a:r>
          </a:p>
        </p:txBody>
      </p:sp>
      <p:sp>
        <p:nvSpPr>
          <p:cNvPr id="7181" name="Rectangle 13">
            <a:extLst>
              <a:ext uri="{FF2B5EF4-FFF2-40B4-BE49-F238E27FC236}">
                <a16:creationId xmlns:a16="http://schemas.microsoft.com/office/drawing/2014/main" id="{2BC05A64-4F0E-7645-9291-1CEF0E6021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4435" y="5459765"/>
            <a:ext cx="1259946" cy="335986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+mn-ea"/>
                <a:cs typeface="Arial" panose="020B0604020202020204" pitchFamily="34" charset="0"/>
              </a:rPr>
              <a:t>Partition 2</a:t>
            </a:r>
          </a:p>
        </p:txBody>
      </p:sp>
      <p:sp>
        <p:nvSpPr>
          <p:cNvPr id="7182" name="Rectangle 14">
            <a:extLst>
              <a:ext uri="{FF2B5EF4-FFF2-40B4-BE49-F238E27FC236}">
                <a16:creationId xmlns:a16="http://schemas.microsoft.com/office/drawing/2014/main" id="{6D79BEFF-3E55-8048-9E15-F7321199BF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4435" y="5123779"/>
            <a:ext cx="1259946" cy="335986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+mn-ea"/>
                <a:cs typeface="Arial" panose="020B0604020202020204" pitchFamily="34" charset="0"/>
              </a:rPr>
              <a:t>Partition 3</a:t>
            </a:r>
          </a:p>
        </p:txBody>
      </p:sp>
      <p:sp>
        <p:nvSpPr>
          <p:cNvPr id="7183" name="Rectangle 15">
            <a:extLst>
              <a:ext uri="{FF2B5EF4-FFF2-40B4-BE49-F238E27FC236}">
                <a16:creationId xmlns:a16="http://schemas.microsoft.com/office/drawing/2014/main" id="{75A1DCCE-0274-214F-A7A3-D77609A1D4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4435" y="4367811"/>
            <a:ext cx="1259946" cy="75596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+mn-ea"/>
                <a:cs typeface="Arial" panose="020B0604020202020204" pitchFamily="34" charset="0"/>
              </a:rPr>
              <a:t>Partition 4</a:t>
            </a:r>
          </a:p>
        </p:txBody>
      </p:sp>
      <p:sp>
        <p:nvSpPr>
          <p:cNvPr id="7184" name="Text Box 16">
            <a:extLst>
              <a:ext uri="{FF2B5EF4-FFF2-40B4-BE49-F238E27FC236}">
                <a16:creationId xmlns:a16="http://schemas.microsoft.com/office/drawing/2014/main" id="{F811E602-0A13-204D-B464-EBB3BB2694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28377" y="6887704"/>
            <a:ext cx="309700" cy="271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0" bIns="0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+mn-ea"/>
                <a:cs typeface="Arial" panose="020B0604020202020204" pitchFamily="34" charset="0"/>
              </a:rPr>
              <a:t>0</a:t>
            </a:r>
          </a:p>
        </p:txBody>
      </p:sp>
      <p:sp>
        <p:nvSpPr>
          <p:cNvPr id="7185" name="Text Box 17">
            <a:extLst>
              <a:ext uri="{FF2B5EF4-FFF2-40B4-BE49-F238E27FC236}">
                <a16:creationId xmlns:a16="http://schemas.microsoft.com/office/drawing/2014/main" id="{1339D028-7E22-0A49-86DE-D2837765D2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28377" y="6467722"/>
            <a:ext cx="710451" cy="271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0" bIns="0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+mn-ea"/>
                <a:cs typeface="Arial" panose="020B0604020202020204" pitchFamily="34" charset="0"/>
              </a:rPr>
              <a:t>100K</a:t>
            </a:r>
          </a:p>
        </p:txBody>
      </p:sp>
      <p:sp>
        <p:nvSpPr>
          <p:cNvPr id="7186" name="Text Box 18">
            <a:extLst>
              <a:ext uri="{FF2B5EF4-FFF2-40B4-BE49-F238E27FC236}">
                <a16:creationId xmlns:a16="http://schemas.microsoft.com/office/drawing/2014/main" id="{38F6BF89-E387-8C40-A1FE-070CF99024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28377" y="5711754"/>
            <a:ext cx="710451" cy="271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0" bIns="0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+mn-ea"/>
                <a:cs typeface="Arial" panose="020B0604020202020204" pitchFamily="34" charset="0"/>
              </a:rPr>
              <a:t>500K</a:t>
            </a:r>
          </a:p>
        </p:txBody>
      </p:sp>
      <p:sp>
        <p:nvSpPr>
          <p:cNvPr id="7187" name="Text Box 19">
            <a:extLst>
              <a:ext uri="{FF2B5EF4-FFF2-40B4-BE49-F238E27FC236}">
                <a16:creationId xmlns:a16="http://schemas.microsoft.com/office/drawing/2014/main" id="{1A4EA5BC-0B47-FD40-896E-A1D665F979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28377" y="5375769"/>
            <a:ext cx="710451" cy="271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0" bIns="0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+mn-ea"/>
                <a:cs typeface="Arial" panose="020B0604020202020204" pitchFamily="34" charset="0"/>
              </a:rPr>
              <a:t>600K</a:t>
            </a:r>
          </a:p>
        </p:txBody>
      </p:sp>
      <p:sp>
        <p:nvSpPr>
          <p:cNvPr id="7188" name="Text Box 20">
            <a:extLst>
              <a:ext uri="{FF2B5EF4-FFF2-40B4-BE49-F238E27FC236}">
                <a16:creationId xmlns:a16="http://schemas.microsoft.com/office/drawing/2014/main" id="{52C04748-5B35-3342-ABFA-C616C72970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28377" y="5039783"/>
            <a:ext cx="710451" cy="271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0" bIns="0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+mn-ea"/>
                <a:cs typeface="Arial" panose="020B0604020202020204" pitchFamily="34" charset="0"/>
              </a:rPr>
              <a:t>700K</a:t>
            </a:r>
          </a:p>
        </p:txBody>
      </p:sp>
      <p:sp>
        <p:nvSpPr>
          <p:cNvPr id="7189" name="Text Box 21">
            <a:extLst>
              <a:ext uri="{FF2B5EF4-FFF2-40B4-BE49-F238E27FC236}">
                <a16:creationId xmlns:a16="http://schemas.microsoft.com/office/drawing/2014/main" id="{048B0FD6-ADE4-7945-A842-0B032968E6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28377" y="4283816"/>
            <a:ext cx="710451" cy="271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0" bIns="0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+mn-ea"/>
                <a:cs typeface="Arial" panose="020B0604020202020204" pitchFamily="34" charset="0"/>
              </a:rPr>
              <a:t>900K</a:t>
            </a:r>
          </a:p>
        </p:txBody>
      </p:sp>
      <p:sp>
        <p:nvSpPr>
          <p:cNvPr id="7190" name="Rectangle 22">
            <a:extLst>
              <a:ext uri="{FF2B5EF4-FFF2-40B4-BE49-F238E27FC236}">
                <a16:creationId xmlns:a16="http://schemas.microsoft.com/office/drawing/2014/main" id="{5A8F3DBB-94AF-9446-A14B-A870DD36FB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0222" y="6635714"/>
            <a:ext cx="1343942" cy="335986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+mn-ea"/>
                <a:cs typeface="Arial" panose="020B0604020202020204" pitchFamily="34" charset="0"/>
              </a:rPr>
              <a:t>OS</a:t>
            </a:r>
          </a:p>
        </p:txBody>
      </p:sp>
      <p:sp>
        <p:nvSpPr>
          <p:cNvPr id="7191" name="Rectangle 23">
            <a:extLst>
              <a:ext uri="{FF2B5EF4-FFF2-40B4-BE49-F238E27FC236}">
                <a16:creationId xmlns:a16="http://schemas.microsoft.com/office/drawing/2014/main" id="{BBEFFC03-7FE4-6843-8A2A-4A96682502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0222" y="5795750"/>
            <a:ext cx="1343942" cy="839964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+mn-ea"/>
                <a:cs typeface="Arial" panose="020B0604020202020204" pitchFamily="34" charset="0"/>
              </a:rPr>
              <a:t>Partition 1</a:t>
            </a:r>
          </a:p>
        </p:txBody>
      </p:sp>
      <p:sp>
        <p:nvSpPr>
          <p:cNvPr id="7192" name="Rectangle 24">
            <a:extLst>
              <a:ext uri="{FF2B5EF4-FFF2-40B4-BE49-F238E27FC236}">
                <a16:creationId xmlns:a16="http://schemas.microsoft.com/office/drawing/2014/main" id="{12BDF484-212F-AE43-9775-53D135AA6A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0222" y="5459765"/>
            <a:ext cx="1343942" cy="335986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+mn-ea"/>
                <a:cs typeface="Arial" panose="020B0604020202020204" pitchFamily="34" charset="0"/>
              </a:rPr>
              <a:t>Partition 2</a:t>
            </a:r>
          </a:p>
        </p:txBody>
      </p:sp>
      <p:sp>
        <p:nvSpPr>
          <p:cNvPr id="7193" name="Rectangle 25">
            <a:extLst>
              <a:ext uri="{FF2B5EF4-FFF2-40B4-BE49-F238E27FC236}">
                <a16:creationId xmlns:a16="http://schemas.microsoft.com/office/drawing/2014/main" id="{80FCAE6E-F582-3143-BA8E-AB58D36CAD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0222" y="5123779"/>
            <a:ext cx="1343942" cy="335986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+mn-ea"/>
                <a:cs typeface="Arial" panose="020B0604020202020204" pitchFamily="34" charset="0"/>
              </a:rPr>
              <a:t>Partition 3</a:t>
            </a:r>
          </a:p>
        </p:txBody>
      </p:sp>
      <p:sp>
        <p:nvSpPr>
          <p:cNvPr id="7194" name="Rectangle 26">
            <a:extLst>
              <a:ext uri="{FF2B5EF4-FFF2-40B4-BE49-F238E27FC236}">
                <a16:creationId xmlns:a16="http://schemas.microsoft.com/office/drawing/2014/main" id="{BB2045B2-5249-6C49-9560-5EC484A7A0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0222" y="4367811"/>
            <a:ext cx="1343942" cy="75596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+mn-ea"/>
                <a:cs typeface="Arial" panose="020B0604020202020204" pitchFamily="34" charset="0"/>
              </a:rPr>
              <a:t>Partition 4</a:t>
            </a:r>
          </a:p>
        </p:txBody>
      </p:sp>
      <p:sp>
        <p:nvSpPr>
          <p:cNvPr id="7195" name="Text Box 27">
            <a:extLst>
              <a:ext uri="{FF2B5EF4-FFF2-40B4-BE49-F238E27FC236}">
                <a16:creationId xmlns:a16="http://schemas.microsoft.com/office/drawing/2014/main" id="{1D32C4D1-6581-AA40-BD20-C11230676E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68160" y="6887704"/>
            <a:ext cx="309700" cy="271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0" bIns="0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+mn-ea"/>
                <a:cs typeface="Arial" panose="020B0604020202020204" pitchFamily="34" charset="0"/>
              </a:rPr>
              <a:t>0</a:t>
            </a:r>
          </a:p>
        </p:txBody>
      </p:sp>
      <p:sp>
        <p:nvSpPr>
          <p:cNvPr id="7196" name="Text Box 28">
            <a:extLst>
              <a:ext uri="{FF2B5EF4-FFF2-40B4-BE49-F238E27FC236}">
                <a16:creationId xmlns:a16="http://schemas.microsoft.com/office/drawing/2014/main" id="{DB94C34A-04B7-FB4F-B88E-67AE52265D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68161" y="6467722"/>
            <a:ext cx="710451" cy="271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0" bIns="0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+mn-ea"/>
                <a:cs typeface="Arial" panose="020B0604020202020204" pitchFamily="34" charset="0"/>
              </a:rPr>
              <a:t>100K</a:t>
            </a:r>
          </a:p>
        </p:txBody>
      </p:sp>
      <p:sp>
        <p:nvSpPr>
          <p:cNvPr id="7197" name="Text Box 29">
            <a:extLst>
              <a:ext uri="{FF2B5EF4-FFF2-40B4-BE49-F238E27FC236}">
                <a16:creationId xmlns:a16="http://schemas.microsoft.com/office/drawing/2014/main" id="{EFFC18D6-FDE3-4F42-8EA6-CA739F5062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68161" y="5711754"/>
            <a:ext cx="710451" cy="271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0" bIns="0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+mn-ea"/>
                <a:cs typeface="Arial" panose="020B0604020202020204" pitchFamily="34" charset="0"/>
              </a:rPr>
              <a:t>500K</a:t>
            </a:r>
          </a:p>
        </p:txBody>
      </p:sp>
      <p:sp>
        <p:nvSpPr>
          <p:cNvPr id="7198" name="Text Box 30">
            <a:extLst>
              <a:ext uri="{FF2B5EF4-FFF2-40B4-BE49-F238E27FC236}">
                <a16:creationId xmlns:a16="http://schemas.microsoft.com/office/drawing/2014/main" id="{06572B43-3956-5A40-AC4F-E1F748DCDA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68161" y="5375769"/>
            <a:ext cx="710451" cy="271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0" bIns="0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+mn-ea"/>
                <a:cs typeface="Arial" panose="020B0604020202020204" pitchFamily="34" charset="0"/>
              </a:rPr>
              <a:t>600K</a:t>
            </a:r>
          </a:p>
        </p:txBody>
      </p:sp>
      <p:sp>
        <p:nvSpPr>
          <p:cNvPr id="7199" name="Text Box 31">
            <a:extLst>
              <a:ext uri="{FF2B5EF4-FFF2-40B4-BE49-F238E27FC236}">
                <a16:creationId xmlns:a16="http://schemas.microsoft.com/office/drawing/2014/main" id="{92CE26AC-D45E-C145-8713-8C5BD852CE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68161" y="5039783"/>
            <a:ext cx="710451" cy="271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0" bIns="0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+mn-ea"/>
                <a:cs typeface="Arial" panose="020B0604020202020204" pitchFamily="34" charset="0"/>
              </a:rPr>
              <a:t>700K</a:t>
            </a:r>
          </a:p>
        </p:txBody>
      </p:sp>
      <p:sp>
        <p:nvSpPr>
          <p:cNvPr id="7200" name="Text Box 32">
            <a:extLst>
              <a:ext uri="{FF2B5EF4-FFF2-40B4-BE49-F238E27FC236}">
                <a16:creationId xmlns:a16="http://schemas.microsoft.com/office/drawing/2014/main" id="{CAF800CA-310E-FE4F-9BCD-B51982D778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68161" y="4283816"/>
            <a:ext cx="710451" cy="271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0" bIns="0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+mn-ea"/>
                <a:cs typeface="Arial" panose="020B0604020202020204" pitchFamily="34" charset="0"/>
              </a:rPr>
              <a:t>900K</a:t>
            </a:r>
          </a:p>
        </p:txBody>
      </p:sp>
      <p:sp>
        <p:nvSpPr>
          <p:cNvPr id="7201" name="Rectangle 33">
            <a:extLst>
              <a:ext uri="{FF2B5EF4-FFF2-40B4-BE49-F238E27FC236}">
                <a16:creationId xmlns:a16="http://schemas.microsoft.com/office/drawing/2014/main" id="{E5E644E8-A474-CE43-B079-73B30C81C7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2301" y="5375768"/>
            <a:ext cx="251989" cy="251989"/>
          </a:xfrm>
          <a:prstGeom prst="rect">
            <a:avLst/>
          </a:prstGeom>
          <a:solidFill>
            <a:srgbClr val="CCFFCC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CCFFCC"/>
            </a:extrusionClr>
            <a:contourClr>
              <a:srgbClr val="CCFFCC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206" name="Rectangle 38">
            <a:extLst>
              <a:ext uri="{FF2B5EF4-FFF2-40B4-BE49-F238E27FC236}">
                <a16:creationId xmlns:a16="http://schemas.microsoft.com/office/drawing/2014/main" id="{21F881C5-18B7-F049-B4C1-17A79789E4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2283" y="5375768"/>
            <a:ext cx="251989" cy="251989"/>
          </a:xfrm>
          <a:prstGeom prst="rect">
            <a:avLst/>
          </a:prstGeom>
          <a:solidFill>
            <a:srgbClr val="CCFFCC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CCFFCC"/>
            </a:extrusionClr>
            <a:contourClr>
              <a:srgbClr val="CCFFCC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207" name="Rectangle 39">
            <a:extLst>
              <a:ext uri="{FF2B5EF4-FFF2-40B4-BE49-F238E27FC236}">
                <a16:creationId xmlns:a16="http://schemas.microsoft.com/office/drawing/2014/main" id="{CF5F04FC-9A0F-314C-8BCD-3C732F3907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2265" y="5375768"/>
            <a:ext cx="251989" cy="251989"/>
          </a:xfrm>
          <a:prstGeom prst="rect">
            <a:avLst/>
          </a:prstGeom>
          <a:solidFill>
            <a:srgbClr val="CCFFCC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CCFFCC"/>
            </a:extrusionClr>
            <a:contourClr>
              <a:srgbClr val="CCFFCC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208" name="Rectangle 40">
            <a:extLst>
              <a:ext uri="{FF2B5EF4-FFF2-40B4-BE49-F238E27FC236}">
                <a16:creationId xmlns:a16="http://schemas.microsoft.com/office/drawing/2014/main" id="{4910EF80-75D3-3F40-848D-C557455A2C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2247" y="5375768"/>
            <a:ext cx="251989" cy="251989"/>
          </a:xfrm>
          <a:prstGeom prst="rect">
            <a:avLst/>
          </a:prstGeom>
          <a:solidFill>
            <a:srgbClr val="CCFFCC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CCFFCC"/>
            </a:extrusionClr>
            <a:contourClr>
              <a:srgbClr val="CCFFCC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7209" name="AutoShape 41">
            <a:extLst>
              <a:ext uri="{FF2B5EF4-FFF2-40B4-BE49-F238E27FC236}">
                <a16:creationId xmlns:a16="http://schemas.microsoft.com/office/drawing/2014/main" id="{40FAF363-935B-3049-9407-A74B199663BB}"/>
              </a:ext>
            </a:extLst>
          </p:cNvPr>
          <p:cNvCxnSpPr>
            <a:cxnSpLocks noChangeShapeType="1"/>
            <a:stCxn id="7208" idx="3"/>
            <a:endCxn id="7194" idx="1"/>
          </p:cNvCxnSpPr>
          <p:nvPr/>
        </p:nvCxnSpPr>
        <p:spPr bwMode="auto">
          <a:xfrm flipV="1">
            <a:off x="6804236" y="4745795"/>
            <a:ext cx="335986" cy="75596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210" name="AutoShape 42">
            <a:extLst>
              <a:ext uri="{FF2B5EF4-FFF2-40B4-BE49-F238E27FC236}">
                <a16:creationId xmlns:a16="http://schemas.microsoft.com/office/drawing/2014/main" id="{FDF36B2B-2279-3041-89BE-26CD7EA2EA77}"/>
              </a:ext>
            </a:extLst>
          </p:cNvPr>
          <p:cNvCxnSpPr>
            <a:cxnSpLocks noChangeShapeType="1"/>
            <a:stCxn id="7208" idx="3"/>
            <a:endCxn id="7193" idx="1"/>
          </p:cNvCxnSpPr>
          <p:nvPr/>
        </p:nvCxnSpPr>
        <p:spPr bwMode="auto">
          <a:xfrm flipV="1">
            <a:off x="6804236" y="5291772"/>
            <a:ext cx="335986" cy="209991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211" name="AutoShape 43">
            <a:extLst>
              <a:ext uri="{FF2B5EF4-FFF2-40B4-BE49-F238E27FC236}">
                <a16:creationId xmlns:a16="http://schemas.microsoft.com/office/drawing/2014/main" id="{CDD9ED16-1933-254C-A665-886AE6B5C9F2}"/>
              </a:ext>
            </a:extLst>
          </p:cNvPr>
          <p:cNvCxnSpPr>
            <a:cxnSpLocks noChangeShapeType="1"/>
            <a:stCxn id="7208" idx="3"/>
            <a:endCxn id="7192" idx="1"/>
          </p:cNvCxnSpPr>
          <p:nvPr/>
        </p:nvCxnSpPr>
        <p:spPr bwMode="auto">
          <a:xfrm>
            <a:off x="6804236" y="5501763"/>
            <a:ext cx="335986" cy="12599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212" name="AutoShape 44">
            <a:extLst>
              <a:ext uri="{FF2B5EF4-FFF2-40B4-BE49-F238E27FC236}">
                <a16:creationId xmlns:a16="http://schemas.microsoft.com/office/drawing/2014/main" id="{095FB1BC-4E34-1946-B382-DA51CB5CBA58}"/>
              </a:ext>
            </a:extLst>
          </p:cNvPr>
          <p:cNvCxnSpPr>
            <a:cxnSpLocks noChangeShapeType="1"/>
            <a:stCxn id="7208" idx="3"/>
            <a:endCxn id="7191" idx="1"/>
          </p:cNvCxnSpPr>
          <p:nvPr/>
        </p:nvCxnSpPr>
        <p:spPr bwMode="auto">
          <a:xfrm>
            <a:off x="6804236" y="5501763"/>
            <a:ext cx="335986" cy="713969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214" name="Rectangle 46">
            <a:extLst>
              <a:ext uri="{FF2B5EF4-FFF2-40B4-BE49-F238E27FC236}">
                <a16:creationId xmlns:a16="http://schemas.microsoft.com/office/drawing/2014/main" id="{33ED08AF-5C8F-2B4F-8910-095BA39B8C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6460" y="4619801"/>
            <a:ext cx="251989" cy="251989"/>
          </a:xfrm>
          <a:prstGeom prst="rect">
            <a:avLst/>
          </a:prstGeom>
          <a:solidFill>
            <a:srgbClr val="CCFFCC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CCFFCC"/>
            </a:extrusionClr>
            <a:contourClr>
              <a:srgbClr val="CCFFCC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215" name="Rectangle 47">
            <a:extLst>
              <a:ext uri="{FF2B5EF4-FFF2-40B4-BE49-F238E27FC236}">
                <a16:creationId xmlns:a16="http://schemas.microsoft.com/office/drawing/2014/main" id="{BAE3C010-E91D-2F4B-AC70-F8DF394C5E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6478" y="5165778"/>
            <a:ext cx="251989" cy="251989"/>
          </a:xfrm>
          <a:prstGeom prst="rect">
            <a:avLst/>
          </a:prstGeom>
          <a:solidFill>
            <a:srgbClr val="CCFFCC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CCFFCC"/>
            </a:extrusionClr>
            <a:contourClr>
              <a:srgbClr val="CCFFCC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216" name="Rectangle 48">
            <a:extLst>
              <a:ext uri="{FF2B5EF4-FFF2-40B4-BE49-F238E27FC236}">
                <a16:creationId xmlns:a16="http://schemas.microsoft.com/office/drawing/2014/main" id="{93A552CB-89AA-8341-9117-5C63CD8DFB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6460" y="5165778"/>
            <a:ext cx="251989" cy="251989"/>
          </a:xfrm>
          <a:prstGeom prst="rect">
            <a:avLst/>
          </a:prstGeom>
          <a:solidFill>
            <a:srgbClr val="CCFFCC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CCFFCC"/>
            </a:extrusionClr>
            <a:contourClr>
              <a:srgbClr val="CCFFCC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218" name="Rectangle 50">
            <a:extLst>
              <a:ext uri="{FF2B5EF4-FFF2-40B4-BE49-F238E27FC236}">
                <a16:creationId xmlns:a16="http://schemas.microsoft.com/office/drawing/2014/main" id="{7928379B-F2AA-AD4A-AEC2-2B0DDC53D7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6460" y="6089738"/>
            <a:ext cx="251989" cy="251989"/>
          </a:xfrm>
          <a:prstGeom prst="rect">
            <a:avLst/>
          </a:prstGeom>
          <a:solidFill>
            <a:srgbClr val="CCFFCC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CCFFCC"/>
            </a:extrusionClr>
            <a:contourClr>
              <a:srgbClr val="CCFFCC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68720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33E2D-FAE1-4C89-A717-36B0B3D2A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of the 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3BA8C-B401-48B1-80B9-A3439F4802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How can we share computer’s memory between multiple processes?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How can we protect each process’s memory partition from other processes?</a:t>
            </a:r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4CDF39-49F6-4920-9301-24EE0C100A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1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CS/COE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562070-BC79-4BB3-B0F1-34E9EBC57F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54C6FECB-344A-3F43-9238-350A77DE6AA1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1">
                <a:lnSpc>
                  <a:spcPct val="69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16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7552664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BDD0BBBF-5CBF-6E40-8293-ED076BF23B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Base and limit registers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5F47E982-A6AB-324A-B90F-B0510EA2AB3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02131" y="914400"/>
            <a:ext cx="5203918" cy="614129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dirty="0"/>
              <a:t>Special CPU registers: base &amp; limit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Access to the registers limited to kernel (privileged) mode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Registers contain</a:t>
            </a:r>
          </a:p>
          <a:p>
            <a:pPr lvl="2">
              <a:lnSpc>
                <a:spcPct val="90000"/>
              </a:lnSpc>
            </a:pPr>
            <a:r>
              <a:rPr lang="en-US" altLang="en-US" sz="2000" dirty="0"/>
              <a:t>Base: start of the process’s memory partition</a:t>
            </a:r>
          </a:p>
          <a:p>
            <a:pPr lvl="2">
              <a:lnSpc>
                <a:spcPct val="90000"/>
              </a:lnSpc>
            </a:pPr>
            <a:r>
              <a:rPr lang="en-US" altLang="en-US" sz="2000" dirty="0"/>
              <a:t>Limit: length of the process’s memory partition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Address generation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Physical address: location in actual memory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Logical address: location from the process’s point of view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Physical address = base + logical address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Logical address larger than limit =&gt; error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383DB0F7-229F-1744-B3C9-18FE8C8C0FD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CS/COE 1550 – Operating Systems – Sherif Khattab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3E9C30A3-0AB2-4A42-A1CB-674BA42B78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250F0BA3-20D1-1C4B-AC37-385F27CB34E1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100794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17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sp>
        <p:nvSpPr>
          <p:cNvPr id="23557" name="Rectangle 5">
            <a:extLst>
              <a:ext uri="{FF2B5EF4-FFF2-40B4-BE49-F238E27FC236}">
                <a16:creationId xmlns:a16="http://schemas.microsoft.com/office/drawing/2014/main" id="{40149556-774D-9E4D-857C-45A2C5B4D0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2551" y="1585826"/>
            <a:ext cx="1259946" cy="344385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3558" name="Rectangle 6">
            <a:extLst>
              <a:ext uri="{FF2B5EF4-FFF2-40B4-BE49-F238E27FC236}">
                <a16:creationId xmlns:a16="http://schemas.microsoft.com/office/drawing/2014/main" id="{13189DB6-7AE8-F545-942E-BA955F9B1D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2551" y="2173801"/>
            <a:ext cx="1259946" cy="1091953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Process</a:t>
            </a:r>
            <a:b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partition</a:t>
            </a:r>
          </a:p>
        </p:txBody>
      </p:sp>
      <p:sp>
        <p:nvSpPr>
          <p:cNvPr id="23559" name="Rectangle 7">
            <a:extLst>
              <a:ext uri="{FF2B5EF4-FFF2-40B4-BE49-F238E27FC236}">
                <a16:creationId xmlns:a16="http://schemas.microsoft.com/office/drawing/2014/main" id="{A4999516-CFEB-6E43-9BA1-E2AB83C306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2551" y="4441703"/>
            <a:ext cx="1259946" cy="58797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OS</a:t>
            </a:r>
          </a:p>
        </p:txBody>
      </p:sp>
      <p:sp>
        <p:nvSpPr>
          <p:cNvPr id="23563" name="Text Box 11">
            <a:extLst>
              <a:ext uri="{FF2B5EF4-FFF2-40B4-BE49-F238E27FC236}">
                <a16:creationId xmlns:a16="http://schemas.microsoft.com/office/drawing/2014/main" id="{1A620432-AB08-0748-82EA-A4B3AD1DEB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4102" y="4861685"/>
            <a:ext cx="309700" cy="363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+mn-ea"/>
                <a:cs typeface="Arial" panose="020B0604020202020204" pitchFamily="34" charset="0"/>
              </a:rPr>
              <a:t>0</a:t>
            </a:r>
          </a:p>
        </p:txBody>
      </p:sp>
      <p:sp>
        <p:nvSpPr>
          <p:cNvPr id="23564" name="Text Box 12">
            <a:extLst>
              <a:ext uri="{FF2B5EF4-FFF2-40B4-BE49-F238E27FC236}">
                <a16:creationId xmlns:a16="http://schemas.microsoft.com/office/drawing/2014/main" id="{45FA787C-9BC6-5249-8769-1A33529184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4856" y="1417833"/>
            <a:ext cx="974947" cy="363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+mn-ea"/>
                <a:cs typeface="Arial" panose="020B0604020202020204" pitchFamily="34" charset="0"/>
              </a:rPr>
              <a:t>0xFFFF</a:t>
            </a:r>
          </a:p>
        </p:txBody>
      </p:sp>
      <p:sp>
        <p:nvSpPr>
          <p:cNvPr id="23568" name="Rectangle 16">
            <a:extLst>
              <a:ext uri="{FF2B5EF4-FFF2-40B4-BE49-F238E27FC236}">
                <a16:creationId xmlns:a16="http://schemas.microsoft.com/office/drawing/2014/main" id="{3A73852C-77A5-EC44-ABC6-9D60D47D66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30453" y="2005808"/>
            <a:ext cx="839964" cy="33598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Limit</a:t>
            </a:r>
          </a:p>
        </p:txBody>
      </p:sp>
      <p:sp>
        <p:nvSpPr>
          <p:cNvPr id="23569" name="Rectangle 17">
            <a:extLst>
              <a:ext uri="{FF2B5EF4-FFF2-40B4-BE49-F238E27FC236}">
                <a16:creationId xmlns:a16="http://schemas.microsoft.com/office/drawing/2014/main" id="{1B53A5A3-F2D2-4441-8084-B0F0126661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30453" y="3097761"/>
            <a:ext cx="839964" cy="33598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Base</a:t>
            </a:r>
          </a:p>
        </p:txBody>
      </p:sp>
      <p:sp>
        <p:nvSpPr>
          <p:cNvPr id="23573" name="Line 21">
            <a:extLst>
              <a:ext uri="{FF2B5EF4-FFF2-40B4-BE49-F238E27FC236}">
                <a16:creationId xmlns:a16="http://schemas.microsoft.com/office/drawing/2014/main" id="{505551F5-AE66-E548-AA0E-9B0BF7E9ED03}"/>
              </a:ext>
            </a:extLst>
          </p:cNvPr>
          <p:cNvSpPr>
            <a:spLocks noChangeShapeType="1"/>
          </p:cNvSpPr>
          <p:nvPr/>
        </p:nvSpPr>
        <p:spPr bwMode="auto">
          <a:xfrm>
            <a:off x="6762551" y="3265754"/>
            <a:ext cx="125994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3574" name="Line 22">
            <a:extLst>
              <a:ext uri="{FF2B5EF4-FFF2-40B4-BE49-F238E27FC236}">
                <a16:creationId xmlns:a16="http://schemas.microsoft.com/office/drawing/2014/main" id="{42C3CF25-954F-8842-8042-60052A11F5D3}"/>
              </a:ext>
            </a:extLst>
          </p:cNvPr>
          <p:cNvSpPr>
            <a:spLocks noChangeShapeType="1"/>
          </p:cNvSpPr>
          <p:nvPr/>
        </p:nvSpPr>
        <p:spPr bwMode="auto">
          <a:xfrm>
            <a:off x="6762551" y="2173801"/>
            <a:ext cx="125994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23575" name="AutoShape 23">
            <a:extLst>
              <a:ext uri="{FF2B5EF4-FFF2-40B4-BE49-F238E27FC236}">
                <a16:creationId xmlns:a16="http://schemas.microsoft.com/office/drawing/2014/main" id="{690ACE59-5F43-8E48-BB78-95DD39A4CFDD}"/>
              </a:ext>
            </a:extLst>
          </p:cNvPr>
          <p:cNvCxnSpPr>
            <a:cxnSpLocks noChangeShapeType="1"/>
            <a:stCxn id="23569" idx="1"/>
            <a:endCxn id="23573" idx="1"/>
          </p:cNvCxnSpPr>
          <p:nvPr/>
        </p:nvCxnSpPr>
        <p:spPr bwMode="auto">
          <a:xfrm flipH="1">
            <a:off x="8022497" y="3265754"/>
            <a:ext cx="1007957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577" name="AutoShape 25">
            <a:extLst>
              <a:ext uri="{FF2B5EF4-FFF2-40B4-BE49-F238E27FC236}">
                <a16:creationId xmlns:a16="http://schemas.microsoft.com/office/drawing/2014/main" id="{39A94B79-FEFF-534B-994A-24B764E0A36C}"/>
              </a:ext>
            </a:extLst>
          </p:cNvPr>
          <p:cNvSpPr>
            <a:spLocks/>
          </p:cNvSpPr>
          <p:nvPr/>
        </p:nvSpPr>
        <p:spPr bwMode="auto">
          <a:xfrm>
            <a:off x="8022497" y="2173801"/>
            <a:ext cx="335986" cy="1091953"/>
          </a:xfrm>
          <a:prstGeom prst="rightBrace">
            <a:avLst>
              <a:gd name="adj1" fmla="val 27083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23578" name="AutoShape 26">
            <a:extLst>
              <a:ext uri="{FF2B5EF4-FFF2-40B4-BE49-F238E27FC236}">
                <a16:creationId xmlns:a16="http://schemas.microsoft.com/office/drawing/2014/main" id="{7ABCA9BB-3DD1-4F4A-BB15-3950CD17635D}"/>
              </a:ext>
            </a:extLst>
          </p:cNvPr>
          <p:cNvCxnSpPr>
            <a:cxnSpLocks noChangeShapeType="1"/>
            <a:stCxn id="23577" idx="1"/>
            <a:endCxn id="23568" idx="1"/>
          </p:cNvCxnSpPr>
          <p:nvPr/>
        </p:nvCxnSpPr>
        <p:spPr bwMode="auto">
          <a:xfrm flipV="1">
            <a:off x="8374232" y="2173801"/>
            <a:ext cx="656221" cy="54597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579" name="Text Box 27">
            <a:extLst>
              <a:ext uri="{FF2B5EF4-FFF2-40B4-BE49-F238E27FC236}">
                <a16:creationId xmlns:a16="http://schemas.microsoft.com/office/drawing/2014/main" id="{38C28D18-4AB5-7147-AAC6-10466167DC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8016" y="1585826"/>
            <a:ext cx="923650" cy="363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+mn-ea"/>
                <a:cs typeface="Arial" panose="020B0604020202020204" pitchFamily="34" charset="0"/>
              </a:rPr>
              <a:t>0x2000</a:t>
            </a:r>
          </a:p>
        </p:txBody>
      </p:sp>
      <p:sp>
        <p:nvSpPr>
          <p:cNvPr id="23580" name="Text Box 28">
            <a:extLst>
              <a:ext uri="{FF2B5EF4-FFF2-40B4-BE49-F238E27FC236}">
                <a16:creationId xmlns:a16="http://schemas.microsoft.com/office/drawing/2014/main" id="{30AA05A3-C5D3-7B4E-A090-1A194303C0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43014" y="3433747"/>
            <a:ext cx="923650" cy="363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+mn-ea"/>
                <a:cs typeface="Arial" panose="020B0604020202020204" pitchFamily="34" charset="0"/>
              </a:rPr>
              <a:t>0x9000</a:t>
            </a:r>
          </a:p>
        </p:txBody>
      </p:sp>
      <p:sp>
        <p:nvSpPr>
          <p:cNvPr id="23581" name="Text Box 29">
            <a:extLst>
              <a:ext uri="{FF2B5EF4-FFF2-40B4-BE49-F238E27FC236}">
                <a16:creationId xmlns:a16="http://schemas.microsoft.com/office/drawing/2014/main" id="{FB757B02-0609-C54B-AFEA-6FE0F4DC5C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6566" y="5533656"/>
            <a:ext cx="3166251" cy="1110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Logical address: 0x1204</a:t>
            </a:r>
            <a:b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Physical address:</a:t>
            </a:r>
            <a:b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0x1204+0x9000 = 0xa204</a:t>
            </a:r>
          </a:p>
        </p:txBody>
      </p:sp>
    </p:spTree>
    <p:extLst>
      <p:ext uri="{BB962C8B-B14F-4D97-AF65-F5344CB8AC3E}">
        <p14:creationId xmlns:p14="http://schemas.microsoft.com/office/powerpoint/2010/main" val="287980368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E90E363A-B0F3-CD4C-B8E2-9DC69F8493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Virtual and physical addresses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70D9E4BD-C385-A748-9E77-18A3D898E3C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620329" y="914400"/>
            <a:ext cx="5252034" cy="6141298"/>
          </a:xfrm>
        </p:spPr>
        <p:txBody>
          <a:bodyPr/>
          <a:lstStyle/>
          <a:p>
            <a:r>
              <a:rPr lang="en-US" altLang="en-US" sz="2646" dirty="0"/>
              <a:t>Program uses </a:t>
            </a:r>
            <a:r>
              <a:rPr lang="en-US" altLang="en-US" sz="2646" i="1" dirty="0"/>
              <a:t>virtual addresses</a:t>
            </a:r>
            <a:endParaRPr lang="en-US" altLang="en-US" sz="2646" dirty="0"/>
          </a:p>
          <a:p>
            <a:pPr lvl="1"/>
            <a:r>
              <a:rPr lang="en-US" altLang="en-US" sz="2205" dirty="0"/>
              <a:t>Addresses local to the process</a:t>
            </a:r>
          </a:p>
          <a:p>
            <a:pPr lvl="1"/>
            <a:r>
              <a:rPr lang="en-US" altLang="en-US" sz="2205" dirty="0"/>
              <a:t>Hardware translates virtual address to </a:t>
            </a:r>
            <a:r>
              <a:rPr lang="en-US" altLang="en-US" sz="2205" i="1" dirty="0"/>
              <a:t>physical address</a:t>
            </a:r>
            <a:endParaRPr lang="en-US" altLang="en-US" sz="2205" dirty="0"/>
          </a:p>
          <a:p>
            <a:r>
              <a:rPr lang="en-US" altLang="en-US" sz="2646" dirty="0"/>
              <a:t>Translation done by the </a:t>
            </a:r>
            <a:r>
              <a:rPr lang="en-US" altLang="en-US" sz="2646" b="1" i="1" dirty="0"/>
              <a:t>M</a:t>
            </a:r>
            <a:r>
              <a:rPr lang="en-US" altLang="en-US" sz="2646" i="1" dirty="0"/>
              <a:t>emory </a:t>
            </a:r>
            <a:r>
              <a:rPr lang="en-US" altLang="en-US" sz="2646" b="1" i="1" dirty="0"/>
              <a:t>M</a:t>
            </a:r>
            <a:r>
              <a:rPr lang="en-US" altLang="en-US" sz="2646" i="1" dirty="0"/>
              <a:t>anagement </a:t>
            </a:r>
            <a:r>
              <a:rPr lang="en-US" altLang="en-US" sz="2646" b="1" i="1" dirty="0"/>
              <a:t>U</a:t>
            </a:r>
            <a:r>
              <a:rPr lang="en-US" altLang="en-US" sz="2646" i="1" dirty="0"/>
              <a:t>nit</a:t>
            </a:r>
            <a:endParaRPr lang="en-US" altLang="en-US" sz="2646" dirty="0"/>
          </a:p>
          <a:p>
            <a:pPr lvl="1"/>
            <a:r>
              <a:rPr lang="en-US" altLang="en-US" sz="2205" dirty="0"/>
              <a:t>Usually on the same chip as the CPU</a:t>
            </a:r>
          </a:p>
          <a:p>
            <a:pPr lvl="1"/>
            <a:r>
              <a:rPr lang="en-US" altLang="en-US" sz="2205" dirty="0"/>
              <a:t>Only physical addresses leave the CPU/MMU chip</a:t>
            </a:r>
          </a:p>
          <a:p>
            <a:r>
              <a:rPr lang="en-US" altLang="en-US" sz="2646" dirty="0"/>
              <a:t>Physical memory indexed by physical addresses</a:t>
            </a:r>
          </a:p>
        </p:txBody>
      </p:sp>
      <p:sp>
        <p:nvSpPr>
          <p:cNvPr id="24" name="Footer Placeholder 4">
            <a:extLst>
              <a:ext uri="{FF2B5EF4-FFF2-40B4-BE49-F238E27FC236}">
                <a16:creationId xmlns:a16="http://schemas.microsoft.com/office/drawing/2014/main" id="{759F36B5-0414-1049-84AF-F91B1D1EE8C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CS/COE 1550 – Operating Systems – Sherif Khattab</a:t>
            </a:r>
          </a:p>
        </p:txBody>
      </p:sp>
      <p:sp>
        <p:nvSpPr>
          <p:cNvPr id="25" name="Slide Number Placeholder 5">
            <a:extLst>
              <a:ext uri="{FF2B5EF4-FFF2-40B4-BE49-F238E27FC236}">
                <a16:creationId xmlns:a16="http://schemas.microsoft.com/office/drawing/2014/main" id="{6E34D3E4-9386-CF49-8C1D-1B4AC2FEF33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C89F65DB-BFE2-FC41-8E6C-560CE5C0887E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100794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18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sp>
        <p:nvSpPr>
          <p:cNvPr id="34846" name="Rectangle 30">
            <a:extLst>
              <a:ext uri="{FF2B5EF4-FFF2-40B4-BE49-F238E27FC236}">
                <a16:creationId xmlns:a16="http://schemas.microsoft.com/office/drawing/2014/main" id="{F5517B41-0816-324B-B5DC-C85C0CE139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2355" y="5039783"/>
            <a:ext cx="335986" cy="33598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4842" name="Rectangle 26">
            <a:extLst>
              <a:ext uri="{FF2B5EF4-FFF2-40B4-BE49-F238E27FC236}">
                <a16:creationId xmlns:a16="http://schemas.microsoft.com/office/drawing/2014/main" id="{409ACC67-2EA0-8448-B4C5-1B89DE2AFB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6442" y="2519891"/>
            <a:ext cx="335986" cy="25198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34838" name="AutoShape 22">
            <a:extLst>
              <a:ext uri="{FF2B5EF4-FFF2-40B4-BE49-F238E27FC236}">
                <a16:creationId xmlns:a16="http://schemas.microsoft.com/office/drawing/2014/main" id="{E0D558ED-F238-B04D-9211-3FC8C46B1DB6}"/>
              </a:ext>
            </a:extLst>
          </p:cNvPr>
          <p:cNvCxnSpPr>
            <a:cxnSpLocks noChangeShapeType="1"/>
            <a:stCxn id="34837" idx="1"/>
            <a:endCxn id="34829" idx="1"/>
          </p:cNvCxnSpPr>
          <p:nvPr/>
        </p:nvCxnSpPr>
        <p:spPr bwMode="auto">
          <a:xfrm rot="16200000">
            <a:off x="1659457" y="5858748"/>
            <a:ext cx="125995" cy="1091953"/>
          </a:xfrm>
          <a:prstGeom prst="bentConnector2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833" name="AutoShape 17">
            <a:extLst>
              <a:ext uri="{FF2B5EF4-FFF2-40B4-BE49-F238E27FC236}">
                <a16:creationId xmlns:a16="http://schemas.microsoft.com/office/drawing/2014/main" id="{7A7B9479-1E53-DD46-81E8-E2C294FC7B45}"/>
              </a:ext>
            </a:extLst>
          </p:cNvPr>
          <p:cNvCxnSpPr>
            <a:cxnSpLocks noChangeShapeType="1"/>
            <a:stCxn id="34821" idx="3"/>
            <a:endCxn id="34827" idx="3"/>
          </p:cNvCxnSpPr>
          <p:nvPr/>
        </p:nvCxnSpPr>
        <p:spPr bwMode="auto">
          <a:xfrm flipH="1">
            <a:off x="3780366" y="2519891"/>
            <a:ext cx="83996" cy="1931917"/>
          </a:xfrm>
          <a:prstGeom prst="bentConnector3">
            <a:avLst>
              <a:gd name="adj1" fmla="val -300000"/>
            </a:avLst>
          </a:prstGeom>
          <a:noFill/>
          <a:ln w="762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834" name="AutoShape 18">
            <a:extLst>
              <a:ext uri="{FF2B5EF4-FFF2-40B4-BE49-F238E27FC236}">
                <a16:creationId xmlns:a16="http://schemas.microsoft.com/office/drawing/2014/main" id="{BAD76BB1-E7EE-4C43-BA78-259D9D35C25F}"/>
              </a:ext>
            </a:extLst>
          </p:cNvPr>
          <p:cNvCxnSpPr>
            <a:cxnSpLocks noChangeShapeType="1"/>
            <a:stCxn id="34821" idx="3"/>
            <a:endCxn id="34829" idx="3"/>
          </p:cNvCxnSpPr>
          <p:nvPr/>
        </p:nvCxnSpPr>
        <p:spPr bwMode="auto">
          <a:xfrm flipH="1">
            <a:off x="3780366" y="2519891"/>
            <a:ext cx="83996" cy="3821836"/>
          </a:xfrm>
          <a:prstGeom prst="bentConnector3">
            <a:avLst>
              <a:gd name="adj1" fmla="val -300000"/>
            </a:avLst>
          </a:prstGeom>
          <a:noFill/>
          <a:ln w="762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832" name="AutoShape 16">
            <a:extLst>
              <a:ext uri="{FF2B5EF4-FFF2-40B4-BE49-F238E27FC236}">
                <a16:creationId xmlns:a16="http://schemas.microsoft.com/office/drawing/2014/main" id="{3DCC409C-6B52-A14C-8152-475F1CD6FDF9}"/>
              </a:ext>
            </a:extLst>
          </p:cNvPr>
          <p:cNvCxnSpPr>
            <a:cxnSpLocks noChangeShapeType="1"/>
            <a:stCxn id="34831" idx="1"/>
            <a:endCxn id="34829" idx="1"/>
          </p:cNvCxnSpPr>
          <p:nvPr/>
        </p:nvCxnSpPr>
        <p:spPr bwMode="auto">
          <a:xfrm rot="16200000">
            <a:off x="1995443" y="6194733"/>
            <a:ext cx="125995" cy="419982"/>
          </a:xfrm>
          <a:prstGeom prst="bentConnector2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821" name="Rectangle 5">
            <a:extLst>
              <a:ext uri="{FF2B5EF4-FFF2-40B4-BE49-F238E27FC236}">
                <a16:creationId xmlns:a16="http://schemas.microsoft.com/office/drawing/2014/main" id="{C30346F6-036B-C143-8338-5478C59CA3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500" y="1931917"/>
            <a:ext cx="3191863" cy="1175949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CPU chip</a:t>
            </a:r>
          </a:p>
        </p:txBody>
      </p:sp>
      <p:cxnSp>
        <p:nvCxnSpPr>
          <p:cNvPr id="34826" name="AutoShape 10">
            <a:extLst>
              <a:ext uri="{FF2B5EF4-FFF2-40B4-BE49-F238E27FC236}">
                <a16:creationId xmlns:a16="http://schemas.microsoft.com/office/drawing/2014/main" id="{10BDDD64-67E2-F34B-ACEE-68C03D7C0754}"/>
              </a:ext>
            </a:extLst>
          </p:cNvPr>
          <p:cNvCxnSpPr>
            <a:cxnSpLocks noChangeShapeType="1"/>
            <a:stCxn id="34822" idx="3"/>
            <a:endCxn id="34824" idx="1"/>
          </p:cNvCxnSpPr>
          <p:nvPr/>
        </p:nvCxnSpPr>
        <p:spPr bwMode="auto">
          <a:xfrm>
            <a:off x="1680457" y="2729882"/>
            <a:ext cx="923960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822" name="Rectangle 6">
            <a:extLst>
              <a:ext uri="{FF2B5EF4-FFF2-40B4-BE49-F238E27FC236}">
                <a16:creationId xmlns:a16="http://schemas.microsoft.com/office/drawing/2014/main" id="{1F0C53D9-D21C-B34D-9215-F06FBF9092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0493" y="2435895"/>
            <a:ext cx="839964" cy="587975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CPU</a:t>
            </a:r>
          </a:p>
        </p:txBody>
      </p:sp>
      <p:sp>
        <p:nvSpPr>
          <p:cNvPr id="34827" name="Rectangle 11">
            <a:extLst>
              <a:ext uri="{FF2B5EF4-FFF2-40B4-BE49-F238E27FC236}">
                <a16:creationId xmlns:a16="http://schemas.microsoft.com/office/drawing/2014/main" id="{91BEEF81-EC8C-F64B-B3DF-FE08E4D64E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8431" y="4115823"/>
            <a:ext cx="1511935" cy="671971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Memory</a:t>
            </a:r>
          </a:p>
        </p:txBody>
      </p:sp>
      <p:sp>
        <p:nvSpPr>
          <p:cNvPr id="34829" name="Rectangle 13">
            <a:extLst>
              <a:ext uri="{FF2B5EF4-FFF2-40B4-BE49-F238E27FC236}">
                <a16:creationId xmlns:a16="http://schemas.microsoft.com/office/drawing/2014/main" id="{4B94330B-0329-844B-8251-07BD5A1A92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8431" y="5879747"/>
            <a:ext cx="1511935" cy="92396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Disk</a:t>
            </a:r>
            <a:br>
              <a:rPr kumimoji="0" lang="en-US" alt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controller</a:t>
            </a:r>
          </a:p>
        </p:txBody>
      </p:sp>
      <p:sp>
        <p:nvSpPr>
          <p:cNvPr id="34831" name="AutoShape 15">
            <a:extLst>
              <a:ext uri="{FF2B5EF4-FFF2-40B4-BE49-F238E27FC236}">
                <a16:creationId xmlns:a16="http://schemas.microsoft.com/office/drawing/2014/main" id="{4FA47A28-C2A1-0942-9D35-970A12DEAE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6460" y="6467722"/>
            <a:ext cx="503978" cy="503978"/>
          </a:xfrm>
          <a:prstGeom prst="can">
            <a:avLst>
              <a:gd name="adj" fmla="val 25000"/>
            </a:avLst>
          </a:prstGeom>
          <a:solidFill>
            <a:srgbClr val="96969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34836" name="AutoShape 20">
            <a:extLst>
              <a:ext uri="{FF2B5EF4-FFF2-40B4-BE49-F238E27FC236}">
                <a16:creationId xmlns:a16="http://schemas.microsoft.com/office/drawing/2014/main" id="{5A2EF2DF-3D8A-5B4F-B299-C57B6E1989F5}"/>
              </a:ext>
            </a:extLst>
          </p:cNvPr>
          <p:cNvCxnSpPr>
            <a:cxnSpLocks noChangeShapeType="1"/>
            <a:stCxn id="34824" idx="3"/>
            <a:endCxn id="34821" idx="3"/>
          </p:cNvCxnSpPr>
          <p:nvPr/>
        </p:nvCxnSpPr>
        <p:spPr bwMode="auto">
          <a:xfrm flipV="1">
            <a:off x="3444381" y="2519891"/>
            <a:ext cx="419982" cy="209991"/>
          </a:xfrm>
          <a:prstGeom prst="straightConnector1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824" name="Rectangle 8">
            <a:extLst>
              <a:ext uri="{FF2B5EF4-FFF2-40B4-BE49-F238E27FC236}">
                <a16:creationId xmlns:a16="http://schemas.microsoft.com/office/drawing/2014/main" id="{942E6BBA-CDCF-1C43-A329-F94A86D59D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4417" y="2435895"/>
            <a:ext cx="839964" cy="587975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MMU</a:t>
            </a:r>
          </a:p>
        </p:txBody>
      </p:sp>
      <p:sp>
        <p:nvSpPr>
          <p:cNvPr id="34837" name="AutoShape 21">
            <a:extLst>
              <a:ext uri="{FF2B5EF4-FFF2-40B4-BE49-F238E27FC236}">
                <a16:creationId xmlns:a16="http://schemas.microsoft.com/office/drawing/2014/main" id="{FA5A99A9-7FD4-1E41-B494-EBEECCCAA6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4489" y="6467722"/>
            <a:ext cx="503978" cy="503978"/>
          </a:xfrm>
          <a:prstGeom prst="can">
            <a:avLst>
              <a:gd name="adj" fmla="val 25000"/>
            </a:avLst>
          </a:prstGeom>
          <a:solidFill>
            <a:srgbClr val="96969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4839" name="Text Box 23">
            <a:extLst>
              <a:ext uri="{FF2B5EF4-FFF2-40B4-BE49-F238E27FC236}">
                <a16:creationId xmlns:a16="http://schemas.microsoft.com/office/drawing/2014/main" id="{E3857D75-EDA8-9C4A-BBBE-673F48DE7A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651" y="3359855"/>
            <a:ext cx="2199640" cy="703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Virtual addresses</a:t>
            </a:r>
            <a:b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from CPU to MMU</a:t>
            </a:r>
          </a:p>
        </p:txBody>
      </p:sp>
      <p:cxnSp>
        <p:nvCxnSpPr>
          <p:cNvPr id="34843" name="AutoShape 27">
            <a:extLst>
              <a:ext uri="{FF2B5EF4-FFF2-40B4-BE49-F238E27FC236}">
                <a16:creationId xmlns:a16="http://schemas.microsoft.com/office/drawing/2014/main" id="{3CBB7E1A-FE61-4D4F-89FC-8887CFF4B050}"/>
              </a:ext>
            </a:extLst>
          </p:cNvPr>
          <p:cNvCxnSpPr>
            <a:cxnSpLocks noChangeShapeType="1"/>
            <a:stCxn id="34839" idx="0"/>
            <a:endCxn id="34842" idx="2"/>
          </p:cNvCxnSpPr>
          <p:nvPr/>
        </p:nvCxnSpPr>
        <p:spPr bwMode="auto">
          <a:xfrm rot="5400000" flipH="1" flipV="1">
            <a:off x="1480966" y="2656386"/>
            <a:ext cx="587975" cy="818964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844" name="Text Box 28">
            <a:extLst>
              <a:ext uri="{FF2B5EF4-FFF2-40B4-BE49-F238E27FC236}">
                <a16:creationId xmlns:a16="http://schemas.microsoft.com/office/drawing/2014/main" id="{E244451C-5738-B645-A27E-DC22223DDF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461" y="5291772"/>
            <a:ext cx="2089033" cy="703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Physical addresses</a:t>
            </a:r>
            <a:b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on bus, in memory</a:t>
            </a:r>
          </a:p>
        </p:txBody>
      </p:sp>
      <p:cxnSp>
        <p:nvCxnSpPr>
          <p:cNvPr id="34845" name="AutoShape 29">
            <a:extLst>
              <a:ext uri="{FF2B5EF4-FFF2-40B4-BE49-F238E27FC236}">
                <a16:creationId xmlns:a16="http://schemas.microsoft.com/office/drawing/2014/main" id="{777842C0-A84D-8648-81CA-3451F689B6A7}"/>
              </a:ext>
            </a:extLst>
          </p:cNvPr>
          <p:cNvCxnSpPr>
            <a:cxnSpLocks noChangeShapeType="1"/>
            <a:stCxn id="34844" idx="0"/>
            <a:endCxn id="34827" idx="2"/>
          </p:cNvCxnSpPr>
          <p:nvPr/>
        </p:nvCxnSpPr>
        <p:spPr bwMode="auto">
          <a:xfrm rot="5400000" flipH="1" flipV="1">
            <a:off x="1867699" y="4135073"/>
            <a:ext cx="503978" cy="1809421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847" name="AutoShape 31">
            <a:extLst>
              <a:ext uri="{FF2B5EF4-FFF2-40B4-BE49-F238E27FC236}">
                <a16:creationId xmlns:a16="http://schemas.microsoft.com/office/drawing/2014/main" id="{E522C68E-96E6-6340-A4C4-499DF35CC449}"/>
              </a:ext>
            </a:extLst>
          </p:cNvPr>
          <p:cNvCxnSpPr>
            <a:cxnSpLocks noChangeShapeType="1"/>
            <a:stCxn id="34844" idx="3"/>
            <a:endCxn id="34846" idx="1"/>
          </p:cNvCxnSpPr>
          <p:nvPr/>
        </p:nvCxnSpPr>
        <p:spPr bwMode="auto">
          <a:xfrm flipV="1">
            <a:off x="2259494" y="5207776"/>
            <a:ext cx="1772861" cy="435503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7314368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EA720-F5B4-463B-B14C-1970BB85B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6C52D-9A48-4683-BE7F-268D8DB7F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Upcoming deadlines:</a:t>
            </a:r>
          </a:p>
          <a:p>
            <a:pPr lvl="1"/>
            <a:r>
              <a:rPr lang="en-US" dirty="0"/>
              <a:t>Homework 7: due on 3/14</a:t>
            </a:r>
          </a:p>
          <a:p>
            <a:pPr lvl="1"/>
            <a:r>
              <a:rPr lang="en-US" dirty="0"/>
              <a:t>Homework 8: due on 3/21</a:t>
            </a:r>
          </a:p>
          <a:p>
            <a:pPr lvl="1"/>
            <a:r>
              <a:rPr lang="en-US" dirty="0"/>
              <a:t>Project 2: due on 3/18</a:t>
            </a:r>
          </a:p>
          <a:p>
            <a:r>
              <a:rPr lang="en-US" dirty="0"/>
              <a:t>Midterm exam on Thursday 3/3</a:t>
            </a:r>
          </a:p>
          <a:p>
            <a:pPr lvl="1"/>
            <a:r>
              <a:rPr lang="en-US" dirty="0"/>
              <a:t>In-person, on paper, closed book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01509E-F3AE-471C-8BB2-E55078C4C86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1CF72B-4081-461A-85F0-AEE6A7897B6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2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702367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7AC28-7709-4490-8EAA-0B030ED88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lecture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2DCC2-05C7-45CF-9F17-DF54E531B9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CPU scheduling</a:t>
            </a:r>
          </a:p>
          <a:p>
            <a:pPr lvl="1"/>
            <a:r>
              <a:rPr lang="en-US" dirty="0"/>
              <a:t>Multi-level Feedback Queues</a:t>
            </a:r>
          </a:p>
          <a:p>
            <a:pPr lvl="1"/>
            <a:r>
              <a:rPr lang="en-US" dirty="0"/>
              <a:t>Service time estimation for SJF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9F0A9F-8FEC-4BBE-A6A3-B89501245D3D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753E2F-7252-4A05-96C6-312F92E53FF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3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094346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B182A-15C0-4575-B820-AF3B5E205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Muddiest Points (multi-level feedback queue)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8ECCD9-6AFE-45F0-93A3-0D7D5304EB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b="0" i="0" dirty="0">
                <a:solidFill>
                  <a:srgbClr val="38556A"/>
                </a:solidFill>
                <a:effectLst/>
                <a:latin typeface="Source Sans Pro" panose="020B0503030403020204" pitchFamily="34" charset="0"/>
              </a:rPr>
              <a:t>in multilevel scheduling, do processes in the lower priority ready queues need to wait for every higher priority ready queue to be empty?</a:t>
            </a:r>
          </a:p>
          <a:p>
            <a:pPr algn="l"/>
            <a:r>
              <a:rPr lang="en-US" b="0" i="0" dirty="0">
                <a:solidFill>
                  <a:srgbClr val="38556A"/>
                </a:solidFill>
                <a:effectLst/>
                <a:latin typeface="Source Sans Pro" panose="020B0503030403020204" pitchFamily="34" charset="0"/>
              </a:rPr>
              <a:t>How many queues would there realistically be using Multilevel feedback scheduling?</a:t>
            </a:r>
          </a:p>
          <a:p>
            <a:pPr algn="l"/>
            <a:r>
              <a:rPr lang="en-US" b="0" i="0" dirty="0">
                <a:solidFill>
                  <a:srgbClr val="38556A"/>
                </a:solidFill>
                <a:effectLst/>
                <a:latin typeface="Source Sans Pro" panose="020B0503030403020204" pitchFamily="34" charset="0"/>
              </a:rPr>
              <a:t>I need some time to build an intuition for why the Multilevel Feedback Scheduling is good.</a:t>
            </a:r>
          </a:p>
          <a:p>
            <a:pPr algn="l"/>
            <a:r>
              <a:rPr lang="en-US" b="0" i="0" dirty="0">
                <a:solidFill>
                  <a:srgbClr val="38556A"/>
                </a:solidFill>
                <a:effectLst/>
                <a:latin typeface="Source Sans Pro" panose="020B0503030403020204" pitchFamily="34" charset="0"/>
              </a:rPr>
              <a:t>The most muddy was how the MFS has absolute priority.</a:t>
            </a:r>
          </a:p>
          <a:p>
            <a:pPr algn="l"/>
            <a:r>
              <a:rPr lang="en-US" b="0" i="0" dirty="0">
                <a:solidFill>
                  <a:srgbClr val="38556A"/>
                </a:solidFill>
                <a:effectLst/>
                <a:latin typeface="Source Sans Pro" panose="020B0503030403020204" pitchFamily="34" charset="0"/>
              </a:rPr>
              <a:t>In multilevel feedback scheduling, is the number of priority queues pre-set or is each queue generated dynamically?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220D90-48CE-458B-AAEB-C0F454AE218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CAED3E-3C34-4FAB-AE19-4F29888534A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4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49097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F212E-234E-453F-954E-6EBD86C0D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Muddiest Points (exponential averaging)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9B505D-27CC-4923-AA49-1B78ADE9C1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b="0" i="0" dirty="0">
                <a:solidFill>
                  <a:srgbClr val="38556A"/>
                </a:solidFill>
                <a:effectLst/>
                <a:latin typeface="Source Sans Pro" panose="020B0503030403020204" pitchFamily="34" charset="0"/>
              </a:rPr>
              <a:t>The graphs for CPU Burst Exponential estimation</a:t>
            </a:r>
          </a:p>
          <a:p>
            <a:pPr algn="l"/>
            <a:r>
              <a:rPr lang="en-US" b="0" i="0" dirty="0">
                <a:solidFill>
                  <a:srgbClr val="38556A"/>
                </a:solidFill>
                <a:effectLst/>
                <a:latin typeface="Source Sans Pro" panose="020B0503030403020204" pitchFamily="34" charset="0"/>
              </a:rPr>
              <a:t>Could you please explain why changing the value of alpha weights more recent / older observations?</a:t>
            </a:r>
          </a:p>
          <a:p>
            <a:pPr algn="l"/>
            <a:r>
              <a:rPr lang="en-US" b="0" i="0" dirty="0">
                <a:solidFill>
                  <a:srgbClr val="38556A"/>
                </a:solidFill>
                <a:effectLst/>
                <a:latin typeface="Source Sans Pro" panose="020B0503030403020204" pitchFamily="34" charset="0"/>
              </a:rPr>
              <a:t>determining or choosing the alpha value</a:t>
            </a:r>
          </a:p>
          <a:p>
            <a:pPr algn="l"/>
            <a:r>
              <a:rPr lang="en-US" b="0" i="0" dirty="0">
                <a:solidFill>
                  <a:srgbClr val="38556A"/>
                </a:solidFill>
                <a:effectLst/>
                <a:latin typeface="Source Sans Pro" panose="020B0503030403020204" pitchFamily="34" charset="0"/>
              </a:rPr>
              <a:t>what does exponential average reflect</a:t>
            </a:r>
          </a:p>
          <a:p>
            <a:pPr algn="l"/>
            <a:r>
              <a:rPr lang="en-US" b="0" i="0" dirty="0">
                <a:solidFill>
                  <a:srgbClr val="38556A"/>
                </a:solidFill>
                <a:effectLst/>
                <a:latin typeface="Source Sans Pro" panose="020B0503030403020204" pitchFamily="34" charset="0"/>
              </a:rPr>
              <a:t>Does S mean the all previous estimate? What is the difference between the most recent and S​[n]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AC10F8-0D06-4391-87ED-9A69BC37674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3C207F-9317-4DFC-B9BF-D8A3BBA6C5D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5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444359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CCFEB-D34B-4F9B-8ED3-A36E736A4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Muddiest Points (misc.)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A89E2-1240-431F-8E96-7C216746A7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38556A"/>
                </a:solidFill>
                <a:effectLst/>
                <a:latin typeface="Source Sans Pro" panose="020B0503030403020204" pitchFamily="34" charset="0"/>
              </a:rPr>
              <a:t>CPU Burst vs Quantum vs Time Slice?</a:t>
            </a:r>
          </a:p>
          <a:p>
            <a:r>
              <a:rPr lang="en-US" b="0" i="0" dirty="0">
                <a:solidFill>
                  <a:srgbClr val="38556A"/>
                </a:solidFill>
                <a:effectLst/>
                <a:latin typeface="Source Sans Pro" panose="020B0503030403020204" pitchFamily="34" charset="0"/>
              </a:rPr>
              <a:t>The whole lecture</a:t>
            </a:r>
          </a:p>
          <a:p>
            <a:pPr algn="l"/>
            <a:r>
              <a:rPr lang="en-US" b="0" i="0" dirty="0">
                <a:solidFill>
                  <a:srgbClr val="38556A"/>
                </a:solidFill>
                <a:effectLst/>
                <a:latin typeface="Source Sans Pro" panose="020B0503030403020204" pitchFamily="34" charset="0"/>
              </a:rPr>
              <a:t>active time in the scheduler</a:t>
            </a:r>
          </a:p>
          <a:p>
            <a:pPr algn="l"/>
            <a:r>
              <a:rPr lang="en-US" b="0" i="0" dirty="0">
                <a:solidFill>
                  <a:srgbClr val="38556A"/>
                </a:solidFill>
                <a:effectLst/>
                <a:latin typeface="Source Sans Pro" panose="020B0503030403020204" pitchFamily="34" charset="0"/>
              </a:rPr>
              <a:t>Everything is clear</a:t>
            </a:r>
          </a:p>
          <a:p>
            <a:pPr algn="l"/>
            <a:r>
              <a:rPr lang="en-US" b="0" i="0" dirty="0">
                <a:solidFill>
                  <a:srgbClr val="38556A"/>
                </a:solidFill>
                <a:effectLst/>
                <a:latin typeface="Source Sans Pro" panose="020B0503030403020204" pitchFamily="34" charset="0"/>
              </a:rPr>
              <a:t>Nothing felt good.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AF09C5-27F2-427B-8335-9DA0EC7713A0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66055E-50D5-4166-AC92-66D001554E5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6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861968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4">
            <a:extLst>
              <a:ext uri="{FF2B5EF4-FFF2-40B4-BE49-F238E27FC236}">
                <a16:creationId xmlns:a16="http://schemas.microsoft.com/office/drawing/2014/main" id="{4422A6BA-C980-BA4E-9493-0AA211005C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 an ideal world…</a:t>
            </a:r>
          </a:p>
        </p:txBody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86FF3396-776C-334F-987F-EDFCFF67731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The ideal world has memory that is</a:t>
            </a:r>
          </a:p>
          <a:p>
            <a:pPr lvl="1"/>
            <a:r>
              <a:rPr lang="en-US" altLang="en-US"/>
              <a:t>Very large</a:t>
            </a:r>
          </a:p>
          <a:p>
            <a:pPr lvl="1"/>
            <a:r>
              <a:rPr lang="en-US" altLang="en-US"/>
              <a:t>Very fast</a:t>
            </a:r>
          </a:p>
          <a:p>
            <a:pPr lvl="1"/>
            <a:r>
              <a:rPr lang="en-US" altLang="en-US"/>
              <a:t>Non-volatile (doesn’t go away when power is turned off)</a:t>
            </a:r>
          </a:p>
          <a:p>
            <a:r>
              <a:rPr lang="en-US" altLang="en-US"/>
              <a:t>The real world has memory that is:</a:t>
            </a:r>
          </a:p>
          <a:p>
            <a:pPr lvl="1"/>
            <a:r>
              <a:rPr lang="en-US" altLang="en-US"/>
              <a:t>Very large</a:t>
            </a:r>
          </a:p>
          <a:p>
            <a:pPr lvl="1"/>
            <a:r>
              <a:rPr lang="en-US" altLang="en-US"/>
              <a:t>Very fast</a:t>
            </a:r>
          </a:p>
          <a:p>
            <a:pPr lvl="1"/>
            <a:r>
              <a:rPr lang="en-US" altLang="en-US"/>
              <a:t>Affordable!</a:t>
            </a:r>
          </a:p>
          <a:p>
            <a:pPr lvl="1">
              <a:buSzTx/>
              <a:buFont typeface="Symbol" pitchFamily="2" charset="2"/>
              <a:buChar char="Þ"/>
            </a:pPr>
            <a:r>
              <a:rPr lang="en-US" altLang="en-US"/>
              <a:t>Pick any two…</a:t>
            </a:r>
          </a:p>
          <a:p>
            <a:r>
              <a:rPr lang="en-US" altLang="en-US"/>
              <a:t>Memory management goal: make the real world look as much like the ideal world as possible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2AAE68-F2C3-F54B-9852-9D218E74AA8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CS/COE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84A088-3845-824A-A857-00B8ED185F7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FD7FCC8E-6CD3-AB40-A1F2-9EB2BE4DBEB5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100794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7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0278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1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51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51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1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51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512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512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5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67D69A21-3ECD-7240-882A-C622A44A66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Memory hierarchy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6163E8B3-DE1E-C54B-B7B9-F130A3D35F3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What is the memory hierarchy</a:t>
            </a:r>
            <a:r>
              <a:rPr lang="en-US" altLang="en-US" sz="2646"/>
              <a:t>?</a:t>
            </a:r>
          </a:p>
          <a:p>
            <a:pPr lvl="1"/>
            <a:r>
              <a:rPr lang="en-US" altLang="en-US" sz="2205"/>
              <a:t>Different levels of memory</a:t>
            </a:r>
          </a:p>
          <a:p>
            <a:pPr lvl="1"/>
            <a:r>
              <a:rPr lang="en-US" altLang="en-US" sz="2205"/>
              <a:t>Some are small &amp; fast</a:t>
            </a:r>
          </a:p>
          <a:p>
            <a:pPr lvl="1"/>
            <a:r>
              <a:rPr lang="en-US" altLang="en-US" sz="2205"/>
              <a:t>Others are large &amp; slow</a:t>
            </a:r>
          </a:p>
          <a:p>
            <a:r>
              <a:rPr lang="en-US" altLang="en-US" sz="2646"/>
              <a:t>What levels are usually included?</a:t>
            </a:r>
          </a:p>
          <a:p>
            <a:pPr lvl="1"/>
            <a:r>
              <a:rPr lang="en-US" altLang="en-US" sz="2205"/>
              <a:t>Cache: small amount of fast, expensive memory</a:t>
            </a:r>
          </a:p>
          <a:p>
            <a:pPr lvl="2"/>
            <a:r>
              <a:rPr lang="en-US" altLang="en-US" sz="1984"/>
              <a:t>L1 (level 1) cache: usually on the CPU chip</a:t>
            </a:r>
          </a:p>
          <a:p>
            <a:pPr lvl="2"/>
            <a:r>
              <a:rPr lang="en-US" altLang="en-US" sz="1984"/>
              <a:t>L2 &amp; L3 cache: off-chip, made of SRAM</a:t>
            </a:r>
          </a:p>
          <a:p>
            <a:pPr lvl="1"/>
            <a:r>
              <a:rPr lang="en-US" altLang="en-US" sz="2205"/>
              <a:t>Main memory: medium-speed, medium price memory (DRAM)</a:t>
            </a:r>
          </a:p>
          <a:p>
            <a:pPr lvl="1"/>
            <a:r>
              <a:rPr lang="en-US" altLang="en-US" sz="2205"/>
              <a:t>Disk: many gigabytes of slow, cheap, non-volatile storage</a:t>
            </a:r>
          </a:p>
          <a:p>
            <a:r>
              <a:rPr lang="en-US" altLang="en-US"/>
              <a:t>Memory manager handles the memory hierarchy</a:t>
            </a:r>
            <a:endParaRPr lang="en-US" altLang="en-US" sz="264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3A9018-A689-CB41-AB47-3465F825F83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CS/COE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FF9373-4161-0841-AD72-120D46A622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65CF768A-60B2-8D42-ACB1-AF601F0F07DC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100794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8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7821666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33E2D-FAE1-4C89-A717-36B0B3D2A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of the 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3BA8C-B401-48B1-80B9-A3439F4802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How can we share computer’s memory between multiple processes?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How can we protect each process’s memory partition from other processes?</a:t>
            </a:r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4CDF39-49F6-4920-9301-24EE0C100A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1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CS/COE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562070-BC79-4BB3-B0F1-34E9EBC57F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54C6FECB-344A-3F43-9238-350A77DE6AA1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1">
                <a:lnSpc>
                  <a:spcPct val="69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9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6582874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lass slides">
  <a:themeElements>
    <a:clrScheme name="class slides 5">
      <a:dk1>
        <a:srgbClr val="000000"/>
      </a:dk1>
      <a:lt1>
        <a:srgbClr val="FFFFFF"/>
      </a:lt1>
      <a:dk2>
        <a:srgbClr val="000080"/>
      </a:dk2>
      <a:lt2>
        <a:srgbClr val="1C1C1C"/>
      </a:lt2>
      <a:accent1>
        <a:srgbClr val="7F11EE"/>
      </a:accent1>
      <a:accent2>
        <a:srgbClr val="FFCF01"/>
      </a:accent2>
      <a:accent3>
        <a:srgbClr val="FFFFFF"/>
      </a:accent3>
      <a:accent4>
        <a:srgbClr val="000000"/>
      </a:accent4>
      <a:accent5>
        <a:srgbClr val="C0AAF5"/>
      </a:accent5>
      <a:accent6>
        <a:srgbClr val="E7BB01"/>
      </a:accent6>
      <a:hlink>
        <a:srgbClr val="00E3A8"/>
      </a:hlink>
      <a:folHlink>
        <a:srgbClr val="3333CC"/>
      </a:folHlink>
    </a:clrScheme>
    <a:fontScheme name="class slides">
      <a:majorFont>
        <a:latin typeface="Arial"/>
        <a:ea typeface=""/>
        <a:cs typeface=""/>
      </a:majorFont>
      <a:minorFont>
        <a:latin typeface="Time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2" charset="0"/>
          </a:defRPr>
        </a:defPPr>
      </a:lstStyle>
    </a:lnDef>
  </a:objectDefaults>
  <a:extraClrSchemeLst>
    <a:extraClrScheme>
      <a:clrScheme name="class slides 1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slides 2">
        <a:dk1>
          <a:srgbClr val="969696"/>
        </a:dk1>
        <a:lt1>
          <a:srgbClr val="FFFFFF"/>
        </a:lt1>
        <a:dk2>
          <a:srgbClr val="00002B"/>
        </a:dk2>
        <a:lt2>
          <a:srgbClr val="FFEA18"/>
        </a:lt2>
        <a:accent1>
          <a:srgbClr val="00E4A8"/>
        </a:accent1>
        <a:accent2>
          <a:srgbClr val="3333CC"/>
        </a:accent2>
        <a:accent3>
          <a:srgbClr val="AAAAAC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 slides 3">
        <a:dk1>
          <a:srgbClr val="000000"/>
        </a:dk1>
        <a:lt1>
          <a:srgbClr val="FFFFFF"/>
        </a:lt1>
        <a:dk2>
          <a:srgbClr val="170995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7F11EE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slides 4">
        <a:dk1>
          <a:srgbClr val="969696"/>
        </a:dk1>
        <a:lt1>
          <a:srgbClr val="FFFFFF"/>
        </a:lt1>
        <a:dk2>
          <a:srgbClr val="00002B"/>
        </a:dk2>
        <a:lt2>
          <a:srgbClr val="FFEA18"/>
        </a:lt2>
        <a:accent1>
          <a:srgbClr val="00E4A8"/>
        </a:accent1>
        <a:accent2>
          <a:srgbClr val="FFCC00"/>
        </a:accent2>
        <a:accent3>
          <a:srgbClr val="AAAAAC"/>
        </a:accent3>
        <a:accent4>
          <a:srgbClr val="DADADA"/>
        </a:accent4>
        <a:accent5>
          <a:srgbClr val="AAEFD1"/>
        </a:accent5>
        <a:accent6>
          <a:srgbClr val="E7B900"/>
        </a:accent6>
        <a:hlink>
          <a:srgbClr val="FF5050"/>
        </a:hlink>
        <a:folHlink>
          <a:srgbClr val="3333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 slides 5">
        <a:dk1>
          <a:srgbClr val="000000"/>
        </a:dk1>
        <a:lt1>
          <a:srgbClr val="FFFFFF"/>
        </a:lt1>
        <a:dk2>
          <a:srgbClr val="000080"/>
        </a:dk2>
        <a:lt2>
          <a:srgbClr val="1C1C1C"/>
        </a:lt2>
        <a:accent1>
          <a:srgbClr val="7F11EE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C0AAF5"/>
        </a:accent5>
        <a:accent6>
          <a:srgbClr val="E7BB01"/>
        </a:accent6>
        <a:hlink>
          <a:srgbClr val="00E3A8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5666</TotalTime>
  <Words>1126</Words>
  <Application>Microsoft Office PowerPoint</Application>
  <PresentationFormat>Custom</PresentationFormat>
  <Paragraphs>206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Arial</vt:lpstr>
      <vt:lpstr>Helvetica</vt:lpstr>
      <vt:lpstr>Source Sans Pro</vt:lpstr>
      <vt:lpstr>Symbol</vt:lpstr>
      <vt:lpstr>Times</vt:lpstr>
      <vt:lpstr>Times New Roman</vt:lpstr>
      <vt:lpstr>Wingdings</vt:lpstr>
      <vt:lpstr>Office Theme</vt:lpstr>
      <vt:lpstr>class slides</vt:lpstr>
      <vt:lpstr>Introduction to Operating Systems CS 1550</vt:lpstr>
      <vt:lpstr>Announcements</vt:lpstr>
      <vt:lpstr>Previous lecture …</vt:lpstr>
      <vt:lpstr>Muddiest Points (multi-level feedback queue)</vt:lpstr>
      <vt:lpstr>Muddiest Points (exponential averaging)</vt:lpstr>
      <vt:lpstr>Muddiest Points (misc.)</vt:lpstr>
      <vt:lpstr>In an ideal world…</vt:lpstr>
      <vt:lpstr>Memory hierarchy</vt:lpstr>
      <vt:lpstr>Problem of the Day</vt:lpstr>
      <vt:lpstr>How many programs is enough?</vt:lpstr>
      <vt:lpstr>Why do we need more processes?</vt:lpstr>
      <vt:lpstr>Modeling multiprogramming</vt:lpstr>
      <vt:lpstr>Basic memory management</vt:lpstr>
      <vt:lpstr>Memory Management for Embedded Systems</vt:lpstr>
      <vt:lpstr>Fixed partitions: multiple programs</vt:lpstr>
      <vt:lpstr>Problem of the Day</vt:lpstr>
      <vt:lpstr>Base and limit registers</vt:lpstr>
      <vt:lpstr>Virtual and physical addresses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Khattab, Sherif</cp:lastModifiedBy>
  <cp:revision>1</cp:revision>
  <dcterms:modified xsi:type="dcterms:W3CDTF">2022-03-17T16:59:10Z</dcterms:modified>
</cp:coreProperties>
</file>