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11"/>
  </p:notesMasterIdLst>
  <p:sldIdLst>
    <p:sldId id="454" r:id="rId3"/>
    <p:sldId id="496" r:id="rId4"/>
    <p:sldId id="505" r:id="rId5"/>
    <p:sldId id="658" r:id="rId6"/>
    <p:sldId id="659" r:id="rId7"/>
    <p:sldId id="660" r:id="rId8"/>
    <p:sldId id="661" r:id="rId9"/>
    <p:sldId id="269" r:id="rId10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94B0974C-D207-41D0-AA9C-433C609ADDD2}"/>
    <pc:docChg chg="undo custSel addSld delSld modSld sldOrd">
      <pc:chgData name="Khattab, Sherif" userId="c83b1e15-36f3-4f46-aceb-05aac24c545e" providerId="ADAL" clId="{94B0974C-D207-41D0-AA9C-433C609ADDD2}" dt="2021-11-03T16:33:57.285" v="556" actId="2696"/>
      <pc:docMkLst>
        <pc:docMk/>
      </pc:docMkLst>
      <pc:sldChg chg="modSp add del mod modTransition">
        <pc:chgData name="Khattab, Sherif" userId="c83b1e15-36f3-4f46-aceb-05aac24c545e" providerId="ADAL" clId="{94B0974C-D207-41D0-AA9C-433C609ADDD2}" dt="2021-11-01T14:34:47.779" v="36"/>
        <pc:sldMkLst>
          <pc:docMk/>
          <pc:sldMk cId="3420719142" sldId="269"/>
        </pc:sldMkLst>
        <pc:spChg chg="mod">
          <ac:chgData name="Khattab, Sherif" userId="c83b1e15-36f3-4f46-aceb-05aac24c545e" providerId="ADAL" clId="{94B0974C-D207-41D0-AA9C-433C609ADDD2}" dt="2021-11-01T14:34:45.303" v="32"/>
          <ac:spMkLst>
            <pc:docMk/>
            <pc:sldMk cId="3420719142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94B0974C-D207-41D0-AA9C-433C609ADDD2}" dt="2021-11-01T14:34:47.715" v="35"/>
          <ac:spMkLst>
            <pc:docMk/>
            <pc:sldMk cId="3420719142" sldId="269"/>
            <ac:spMk id="23555" creationId="{5F47E982-A6AB-324A-B90F-B0510EA2AB3E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2133180735" sldId="275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2133180735" sldId="275"/>
            <ac:spMk id="4" creationId="{36965CE1-D918-6C4F-A4B9-6DB54CA23E84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731436851" sldId="276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731436851" sldId="276"/>
            <ac:spMk id="24" creationId="{759F36B5-0414-1049-84AF-F91B1D1EE8C7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4072270220" sldId="277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072270220" sldId="277"/>
            <ac:spMk id="61" creationId="{C2AFBFD7-2F9A-4D4B-A478-5E703FDDE272}"/>
          </ac:spMkLst>
        </pc:spChg>
      </pc:sldChg>
      <pc:sldChg chg="modSp 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217920703" sldId="280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217920703" sldId="280"/>
            <ac:spMk id="17" creationId="{11CC8A1E-BC7F-4647-A05F-50E57F2A7C63}"/>
          </ac:spMkLst>
        </pc:spChg>
      </pc:sldChg>
      <pc:sldChg chg="modSp 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458028039" sldId="281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3458028039" sldId="281"/>
            <ac:spMk id="55" creationId="{3070EB66-7C1D-554F-B4F8-460F106EB491}"/>
          </ac:spMkLst>
        </pc:spChg>
      </pc:sldChg>
      <pc:sldChg chg="modSp 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665817636" sldId="282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3665817636" sldId="282"/>
            <ac:spMk id="48" creationId="{5CA8A13A-76FE-204A-8E84-35B422BD37D2}"/>
          </ac:spMkLst>
        </pc:spChg>
      </pc:sldChg>
      <pc:sldChg chg="modSp add del">
        <pc:chgData name="Khattab, Sherif" userId="c83b1e15-36f3-4f46-aceb-05aac24c545e" providerId="ADAL" clId="{94B0974C-D207-41D0-AA9C-433C609ADDD2}" dt="2021-11-01T14:34:27.559" v="31"/>
        <pc:sldMkLst>
          <pc:docMk/>
          <pc:sldMk cId="4127952582" sldId="283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127952582" sldId="283"/>
            <ac:spMk id="4" creationId="{65EEFF2D-E516-1945-BC72-4C19AFD4DAA6}"/>
          </ac:spMkLst>
        </pc:spChg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395211604" sldId="284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124028409" sldId="285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601442099" sldId="287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522792431" sldId="288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32103208" sldId="289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854989116" sldId="290"/>
        </pc:sldMkLst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4127073533" sldId="294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127073533" sldId="294"/>
            <ac:spMk id="15" creationId="{E11F4B18-8147-7E43-9F98-27ABF884DDC6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404151404" sldId="296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04151404" sldId="296"/>
            <ac:spMk id="4" creationId="{DC995CA8-8DE2-CE4D-B6B0-B8623774ECDC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4196686006" sldId="297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4196686006" sldId="297"/>
            <ac:spMk id="4" creationId="{329CD28B-4CF0-3248-91AD-D0156E017542}"/>
          </ac:spMkLst>
        </pc:spChg>
      </pc:sldChg>
      <pc:sldChg chg="modSp add del mod modTransition">
        <pc:chgData name="Khattab, Sherif" userId="c83b1e15-36f3-4f46-aceb-05aac24c545e" providerId="ADAL" clId="{94B0974C-D207-41D0-AA9C-433C609ADDD2}" dt="2021-11-01T14:34:27.559" v="31"/>
        <pc:sldMkLst>
          <pc:docMk/>
          <pc:sldMk cId="2399762591" sldId="298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2399762591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94B0974C-D207-41D0-AA9C-433C609ADDD2}" dt="2021-11-01T14:34:27.267" v="30"/>
          <ac:spMkLst>
            <pc:docMk/>
            <pc:sldMk cId="2399762591" sldId="298"/>
            <ac:spMk id="61443" creationId="{5AF4C3BF-CA58-F946-944A-B77E93D83484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3T16:33:57.285" v="556" actId="2696"/>
        <pc:sldMkLst>
          <pc:docMk/>
          <pc:sldMk cId="3537317818" sldId="299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3537317818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008305597" sldId="300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997127518" sldId="301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326577638" sldId="302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070646933" sldId="303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507094966" sldId="304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421422092" sldId="305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546125415" sldId="306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333191966" sldId="322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711733204" sldId="323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202787909" sldId="324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685913677" sldId="325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145898815" sldId="326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678529084" sldId="327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616275" sldId="328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998173857" sldId="329"/>
        </pc:sldMkLst>
      </pc:sldChg>
      <pc:sldChg chg="modSp modAnim">
        <pc:chgData name="Khattab, Sherif" userId="c83b1e15-36f3-4f46-aceb-05aac24c545e" providerId="ADAL" clId="{94B0974C-D207-41D0-AA9C-433C609ADDD2}" dt="2021-11-01T14:39:05.541" v="5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94B0974C-D207-41D0-AA9C-433C609ADDD2}" dt="2021-11-01T14:39:05.541" v="5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94B0974C-D207-41D0-AA9C-433C609ADDD2}" dt="2021-11-01T14:34:22.106" v="26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94B0974C-D207-41D0-AA9C-433C609ADDD2}" dt="2021-11-01T16:35:38.001" v="150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94B0974C-D207-41D0-AA9C-433C609ADDD2}" dt="2021-11-01T16:35:38.001" v="150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94B0974C-D207-41D0-AA9C-433C609ADDD2}" dt="2021-11-01T16:49:28.631" v="555" actId="47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106578269" sldId="548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428283555" sldId="549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60112464" sldId="550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345527345" sldId="551"/>
        </pc:sldMkLst>
      </pc:sldChg>
      <pc:sldChg chg="del">
        <pc:chgData name="Khattab, Sherif" userId="c83b1e15-36f3-4f46-aceb-05aac24c545e" providerId="ADAL" clId="{94B0974C-D207-41D0-AA9C-433C609ADDD2}" dt="2021-11-01T16:49:20.853" v="554" actId="2696"/>
        <pc:sldMkLst>
          <pc:docMk/>
          <pc:sldMk cId="2710081899" sldId="552"/>
        </pc:sldMkLst>
      </pc:sldChg>
      <pc:sldChg chg="del">
        <pc:chgData name="Khattab, Sherif" userId="c83b1e15-36f3-4f46-aceb-05aac24c545e" providerId="ADAL" clId="{94B0974C-D207-41D0-AA9C-433C609ADDD2}" dt="2021-11-01T16:49:20.853" v="554" actId="2696"/>
        <pc:sldMkLst>
          <pc:docMk/>
          <pc:sldMk cId="610468400" sldId="553"/>
        </pc:sldMkLst>
      </pc:sldChg>
      <pc:sldChg chg="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409659747" sldId="554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812759976" sldId="555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070430566" sldId="556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60918113" sldId="557"/>
        </pc:sldMkLst>
      </pc:sldChg>
      <pc:sldChg chg="modSp add del modTransition">
        <pc:chgData name="Khattab, Sherif" userId="c83b1e15-36f3-4f46-aceb-05aac24c545e" providerId="ADAL" clId="{94B0974C-D207-41D0-AA9C-433C609ADDD2}" dt="2021-11-01T14:34:27.559" v="31"/>
        <pc:sldMkLst>
          <pc:docMk/>
          <pc:sldMk cId="1717400977" sldId="638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1717400977" sldId="638"/>
            <ac:spMk id="4" creationId="{1765A989-ACB0-4826-B4E2-6D0E147FF377}"/>
          </ac:spMkLst>
        </pc:spChg>
      </pc:sldChg>
      <pc:sldChg chg="modSp add del modTransition">
        <pc:chgData name="Khattab, Sherif" userId="c83b1e15-36f3-4f46-aceb-05aac24c545e" providerId="ADAL" clId="{94B0974C-D207-41D0-AA9C-433C609ADDD2}" dt="2021-11-03T16:33:57.285" v="556" actId="2696"/>
        <pc:sldMkLst>
          <pc:docMk/>
          <pc:sldMk cId="3849965011" sldId="639"/>
        </pc:sldMkLst>
        <pc:spChg chg="mod">
          <ac:chgData name="Khattab, Sherif" userId="c83b1e15-36f3-4f46-aceb-05aac24c545e" providerId="ADAL" clId="{94B0974C-D207-41D0-AA9C-433C609ADDD2}" dt="2021-11-01T14:34:24.984" v="27"/>
          <ac:spMkLst>
            <pc:docMk/>
            <pc:sldMk cId="3849965011" sldId="639"/>
            <ac:spMk id="4" creationId="{D8E4D911-07E5-456F-B7D8-2B63A9555C7D}"/>
          </ac:spMkLst>
        </pc:spChg>
      </pc:sldChg>
      <pc:sldChg chg="add del ord">
        <pc:chgData name="Khattab, Sherif" userId="c83b1e15-36f3-4f46-aceb-05aac24c545e" providerId="ADAL" clId="{94B0974C-D207-41D0-AA9C-433C609ADDD2}" dt="2021-11-01T16:47:25.803" v="545"/>
        <pc:sldMkLst>
          <pc:docMk/>
          <pc:sldMk cId="3332887567" sldId="640"/>
        </pc:sldMkLst>
      </pc:sldChg>
      <pc:sldChg chg="add del ord">
        <pc:chgData name="Khattab, Sherif" userId="c83b1e15-36f3-4f46-aceb-05aac24c545e" providerId="ADAL" clId="{94B0974C-D207-41D0-AA9C-433C609ADDD2}" dt="2021-11-01T16:47:34.347" v="547"/>
        <pc:sldMkLst>
          <pc:docMk/>
          <pc:sldMk cId="1198136971" sldId="641"/>
        </pc:sldMkLst>
      </pc:sldChg>
      <pc:sldChg chg="add del">
        <pc:chgData name="Khattab, Sherif" userId="c83b1e15-36f3-4f46-aceb-05aac24c545e" providerId="ADAL" clId="{94B0974C-D207-41D0-AA9C-433C609ADDD2}" dt="2021-11-01T16:47:37.827" v="548" actId="47"/>
        <pc:sldMkLst>
          <pc:docMk/>
          <pc:sldMk cId="1592185069" sldId="642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832406985" sldId="643"/>
        </pc:sldMkLst>
      </pc:sldChg>
      <pc:sldChg chg="add del">
        <pc:chgData name="Khattab, Sherif" userId="c83b1e15-36f3-4f46-aceb-05aac24c545e" providerId="ADAL" clId="{94B0974C-D207-41D0-AA9C-433C609ADDD2}" dt="2021-11-01T16:47:52.735" v="549" actId="47"/>
        <pc:sldMkLst>
          <pc:docMk/>
          <pc:sldMk cId="2591193417" sldId="644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788627463" sldId="645"/>
        </pc:sldMkLst>
      </pc:sldChg>
      <pc:sldChg chg="add del">
        <pc:chgData name="Khattab, Sherif" userId="c83b1e15-36f3-4f46-aceb-05aac24c545e" providerId="ADAL" clId="{94B0974C-D207-41D0-AA9C-433C609ADDD2}" dt="2021-11-01T16:48:17.041" v="551" actId="2696"/>
        <pc:sldMkLst>
          <pc:docMk/>
          <pc:sldMk cId="3584044802" sldId="646"/>
        </pc:sldMkLst>
      </pc:sldChg>
      <pc:sldChg chg="add del">
        <pc:chgData name="Khattab, Sherif" userId="c83b1e15-36f3-4f46-aceb-05aac24c545e" providerId="ADAL" clId="{94B0974C-D207-41D0-AA9C-433C609ADDD2}" dt="2021-11-01T16:48:05.768" v="550" actId="47"/>
        <pc:sldMkLst>
          <pc:docMk/>
          <pc:sldMk cId="457557062" sldId="647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857333997" sldId="648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576366397" sldId="649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152972563" sldId="650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817296558" sldId="651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3946314330" sldId="652"/>
        </pc:sldMkLst>
      </pc:sldChg>
      <pc:sldChg chg="add del">
        <pc:chgData name="Khattab, Sherif" userId="c83b1e15-36f3-4f46-aceb-05aac24c545e" providerId="ADAL" clId="{94B0974C-D207-41D0-AA9C-433C609ADDD2}" dt="2021-11-01T16:48:38.007" v="552" actId="47"/>
        <pc:sldMkLst>
          <pc:docMk/>
          <pc:sldMk cId="1028399254" sldId="653"/>
        </pc:sldMkLst>
      </pc:sldChg>
      <pc:sldChg chg="add del">
        <pc:chgData name="Khattab, Sherif" userId="c83b1e15-36f3-4f46-aceb-05aac24c545e" providerId="ADAL" clId="{94B0974C-D207-41D0-AA9C-433C609ADDD2}" dt="2021-11-01T14:34:27.267" v="30"/>
        <pc:sldMkLst>
          <pc:docMk/>
          <pc:sldMk cId="3780488028" sldId="653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1029481760" sldId="654"/>
        </pc:sldMkLst>
      </pc:sldChg>
      <pc:sldChg chg="add del">
        <pc:chgData name="Khattab, Sherif" userId="c83b1e15-36f3-4f46-aceb-05aac24c545e" providerId="ADAL" clId="{94B0974C-D207-41D0-AA9C-433C609ADDD2}" dt="2021-11-01T14:34:27.267" v="30"/>
        <pc:sldMkLst>
          <pc:docMk/>
          <pc:sldMk cId="666089771" sldId="655"/>
        </pc:sldMkLst>
      </pc:sldChg>
      <pc:sldChg chg="add del">
        <pc:chgData name="Khattab, Sherif" userId="c83b1e15-36f3-4f46-aceb-05aac24c545e" providerId="ADAL" clId="{94B0974C-D207-41D0-AA9C-433C609ADDD2}" dt="2021-11-01T16:48:42.275" v="553" actId="47"/>
        <pc:sldMkLst>
          <pc:docMk/>
          <pc:sldMk cId="1545430499" sldId="655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119743574" sldId="656"/>
        </pc:sldMkLst>
      </pc:sldChg>
      <pc:sldChg chg="add del">
        <pc:chgData name="Khattab, Sherif" userId="c83b1e15-36f3-4f46-aceb-05aac24c545e" providerId="ADAL" clId="{94B0974C-D207-41D0-AA9C-433C609ADDD2}" dt="2021-11-03T16:33:57.285" v="556" actId="2696"/>
        <pc:sldMkLst>
          <pc:docMk/>
          <pc:sldMk cId="2339589969" sldId="657"/>
        </pc:sldMkLst>
      </pc:sldChg>
      <pc:sldChg chg="modSp new mod modAnim">
        <pc:chgData name="Khattab, Sherif" userId="c83b1e15-36f3-4f46-aceb-05aac24c545e" providerId="ADAL" clId="{94B0974C-D207-41D0-AA9C-433C609ADDD2}" dt="2021-11-01T16:45:56.266" v="449"/>
        <pc:sldMkLst>
          <pc:docMk/>
          <pc:sldMk cId="3933132000" sldId="658"/>
        </pc:sldMkLst>
        <pc:spChg chg="mod">
          <ac:chgData name="Khattab, Sherif" userId="c83b1e15-36f3-4f46-aceb-05aac24c545e" providerId="ADAL" clId="{94B0974C-D207-41D0-AA9C-433C609ADDD2}" dt="2021-11-01T16:42:35.539" v="259" actId="20577"/>
          <ac:spMkLst>
            <pc:docMk/>
            <pc:sldMk cId="3933132000" sldId="658"/>
            <ac:spMk id="2" creationId="{2AB96A06-429F-4241-8644-43C7E99045F2}"/>
          </ac:spMkLst>
        </pc:spChg>
        <pc:spChg chg="mod">
          <ac:chgData name="Khattab, Sherif" userId="c83b1e15-36f3-4f46-aceb-05aac24c545e" providerId="ADAL" clId="{94B0974C-D207-41D0-AA9C-433C609ADDD2}" dt="2021-11-01T16:45:43.094" v="447" actId="27636"/>
          <ac:spMkLst>
            <pc:docMk/>
            <pc:sldMk cId="3933132000" sldId="658"/>
            <ac:spMk id="3" creationId="{9FB633E5-0AB8-40C1-A6BB-6A4458B91921}"/>
          </ac:spMkLst>
        </pc:spChg>
      </pc:sldChg>
      <pc:sldChg chg="modSp new mod modAnim">
        <pc:chgData name="Khattab, Sherif" userId="c83b1e15-36f3-4f46-aceb-05aac24c545e" providerId="ADAL" clId="{94B0974C-D207-41D0-AA9C-433C609ADDD2}" dt="2021-11-01T16:46:03.555" v="451"/>
        <pc:sldMkLst>
          <pc:docMk/>
          <pc:sldMk cId="496095738" sldId="659"/>
        </pc:sldMkLst>
        <pc:spChg chg="mod">
          <ac:chgData name="Khattab, Sherif" userId="c83b1e15-36f3-4f46-aceb-05aac24c545e" providerId="ADAL" clId="{94B0974C-D207-41D0-AA9C-433C609ADDD2}" dt="2021-11-01T16:44:25.074" v="400" actId="404"/>
          <ac:spMkLst>
            <pc:docMk/>
            <pc:sldMk cId="496095738" sldId="659"/>
            <ac:spMk id="2" creationId="{8DEF693F-B9E7-4EF9-A5FE-6B7FC7766CF8}"/>
          </ac:spMkLst>
        </pc:spChg>
        <pc:spChg chg="mod">
          <ac:chgData name="Khattab, Sherif" userId="c83b1e15-36f3-4f46-aceb-05aac24c545e" providerId="ADAL" clId="{94B0974C-D207-41D0-AA9C-433C609ADDD2}" dt="2021-11-01T16:45:22.946" v="433" actId="27636"/>
          <ac:spMkLst>
            <pc:docMk/>
            <pc:sldMk cId="496095738" sldId="659"/>
            <ac:spMk id="3" creationId="{64D77C8F-A499-4EB1-BF7D-D208CC258A2A}"/>
          </ac:spMkLst>
        </pc:spChg>
      </pc:sldChg>
      <pc:sldChg chg="modSp new mod">
        <pc:chgData name="Khattab, Sherif" userId="c83b1e15-36f3-4f46-aceb-05aac24c545e" providerId="ADAL" clId="{94B0974C-D207-41D0-AA9C-433C609ADDD2}" dt="2021-11-01T16:43:02.950" v="290"/>
        <pc:sldMkLst>
          <pc:docMk/>
          <pc:sldMk cId="2185836746" sldId="660"/>
        </pc:sldMkLst>
        <pc:spChg chg="mod">
          <ac:chgData name="Khattab, Sherif" userId="c83b1e15-36f3-4f46-aceb-05aac24c545e" providerId="ADAL" clId="{94B0974C-D207-41D0-AA9C-433C609ADDD2}" dt="2021-11-01T16:43:01.757" v="289" actId="20577"/>
          <ac:spMkLst>
            <pc:docMk/>
            <pc:sldMk cId="2185836746" sldId="660"/>
            <ac:spMk id="2" creationId="{9B5B25A2-15F3-4664-972B-03291A4589C2}"/>
          </ac:spMkLst>
        </pc:spChg>
        <pc:spChg chg="mod">
          <ac:chgData name="Khattab, Sherif" userId="c83b1e15-36f3-4f46-aceb-05aac24c545e" providerId="ADAL" clId="{94B0974C-D207-41D0-AA9C-433C609ADDD2}" dt="2021-11-01T16:43:02.950" v="290"/>
          <ac:spMkLst>
            <pc:docMk/>
            <pc:sldMk cId="2185836746" sldId="660"/>
            <ac:spMk id="3" creationId="{8998DD83-1D5C-4462-8C78-9DD74206A5C9}"/>
          </ac:spMkLst>
        </pc:spChg>
      </pc:sldChg>
      <pc:sldChg chg="modSp new mod">
        <pc:chgData name="Khattab, Sherif" userId="c83b1e15-36f3-4f46-aceb-05aac24c545e" providerId="ADAL" clId="{94B0974C-D207-41D0-AA9C-433C609ADDD2}" dt="2021-11-01T16:47:04.757" v="543" actId="20577"/>
        <pc:sldMkLst>
          <pc:docMk/>
          <pc:sldMk cId="3271886887" sldId="661"/>
        </pc:sldMkLst>
        <pc:spChg chg="mod">
          <ac:chgData name="Khattab, Sherif" userId="c83b1e15-36f3-4f46-aceb-05aac24c545e" providerId="ADAL" clId="{94B0974C-D207-41D0-AA9C-433C609ADDD2}" dt="2021-11-01T16:46:22.665" v="462" actId="5793"/>
          <ac:spMkLst>
            <pc:docMk/>
            <pc:sldMk cId="3271886887" sldId="661"/>
            <ac:spMk id="2" creationId="{3FB46D97-1249-4DF4-9C65-8792CB0683F3}"/>
          </ac:spMkLst>
        </pc:spChg>
        <pc:spChg chg="mod">
          <ac:chgData name="Khattab, Sherif" userId="c83b1e15-36f3-4f46-aceb-05aac24c545e" providerId="ADAL" clId="{94B0974C-D207-41D0-AA9C-433C609ADDD2}" dt="2021-11-01T16:47:04.757" v="543" actId="20577"/>
          <ac:spMkLst>
            <pc:docMk/>
            <pc:sldMk cId="3271886887" sldId="661"/>
            <ac:spMk id="3" creationId="{A9E75E84-CCEF-4FFA-89B7-8FA5CA7C75B8}"/>
          </ac:spMkLst>
        </pc:spChg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8:37.793" v="687" actId="47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045172050" sldId="286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1110710663" sldId="292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1290418159" sldId="293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219484641" sldId="309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3594502056" sldId="310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154839364" sldId="311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957401858" sldId="312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184422094" sldId="313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3100091038" sldId="314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4092636648" sldId="315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3580558072" sldId="316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1900690377" sldId="317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850776597" sldId="318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852238868" sldId="319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2184486324" sldId="320"/>
        </pc:sldMkLst>
      </pc:sldChg>
      <pc:sldChg chg="del">
        <pc:chgData name="Sherif Khattab" userId="c83b1e15-36f3-4f46-aceb-05aac24c545e" providerId="ADAL" clId="{ABB67501-56CA-48C9-9ECA-2EC04BBE2D49}" dt="2021-03-23T21:18:37.793" v="687" actId="47"/>
        <pc:sldMkLst>
          <pc:docMk/>
          <pc:sldMk cId="3424326898" sldId="32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21:18:24.337" v="686" actId="5793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21:18:24.337" v="686" actId="5793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0B5B3097-F106-0740-808E-CE54D9642327}"/>
    <pc:docChg chg="modSld">
      <pc:chgData name="Khattab, Sherif" userId="c83b1e15-36f3-4f46-aceb-05aac24c545e" providerId="ADAL" clId="{0B5B3097-F106-0740-808E-CE54D9642327}" dt="2021-09-01T06:21:05.425" v="0"/>
      <pc:docMkLst>
        <pc:docMk/>
      </pc:docMkLst>
      <pc:sldChg chg="modSp">
        <pc:chgData name="Khattab, Sherif" userId="c83b1e15-36f3-4f46-aceb-05aac24c545e" providerId="ADAL" clId="{0B5B3097-F106-0740-808E-CE54D9642327}" dt="2021-09-01T06:21:05.425" v="0"/>
        <pc:sldMkLst>
          <pc:docMk/>
          <pc:sldMk cId="1330366002" sldId="454"/>
        </pc:sldMkLst>
        <pc:spChg chg="mod">
          <ac:chgData name="Khattab, Sherif" userId="c83b1e15-36f3-4f46-aceb-05aac24c545e" providerId="ADAL" clId="{0B5B3097-F106-0740-808E-CE54D9642327}" dt="2021-09-01T06:21:05.425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331C69BA-3B59-4F5F-AEAC-6B6740F7E529}"/>
    <pc:docChg chg="delSld">
      <pc:chgData name="Khattab, Sherif" userId="c83b1e15-36f3-4f46-aceb-05aac24c545e" providerId="ADAL" clId="{331C69BA-3B59-4F5F-AEAC-6B6740F7E529}" dt="2022-03-15T12:58:37.864" v="1" actId="2696"/>
      <pc:docMkLst>
        <pc:docMk/>
      </pc:docMkLst>
      <pc:sldChg chg="del">
        <pc:chgData name="Khattab, Sherif" userId="c83b1e15-36f3-4f46-aceb-05aac24c545e" providerId="ADAL" clId="{331C69BA-3B59-4F5F-AEAC-6B6740F7E529}" dt="2022-02-24T13:45:21.444" v="0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331C69BA-3B59-4F5F-AEAC-6B6740F7E529}" dt="2022-02-24T13:45:21.444" v="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331C69BA-3B59-4F5F-AEAC-6B6740F7E529}" dt="2022-02-24T13:45:21.444" v="0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331C69BA-3B59-4F5F-AEAC-6B6740F7E529}" dt="2022-02-24T13:45:21.444" v="0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331C69BA-3B59-4F5F-AEAC-6B6740F7E529}" dt="2022-02-24T13:45:21.444" v="0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331C69BA-3B59-4F5F-AEAC-6B6740F7E529}" dt="2022-03-15T12:58:37.864" v="1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331C69BA-3B59-4F5F-AEAC-6B6740F7E529}" dt="2022-03-15T12:58:37.864" v="1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331C69BA-3B59-4F5F-AEAC-6B6740F7E529}" dt="2022-03-15T12:58:37.864" v="1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331C69BA-3B59-4F5F-AEAC-6B6740F7E529}" dt="2022-02-24T13:45:21.444" v="0" actId="2696"/>
        <pc:sldMkLst>
          <pc:docMk/>
          <pc:sldMk cId="1717400977" sldId="638"/>
        </pc:sldMkLst>
      </pc:sldChg>
      <pc:sldChg chg="del">
        <pc:chgData name="Khattab, Sherif" userId="c83b1e15-36f3-4f46-aceb-05aac24c545e" providerId="ADAL" clId="{331C69BA-3B59-4F5F-AEAC-6B6740F7E529}" dt="2022-03-15T12:58:37.864" v="1" actId="2696"/>
        <pc:sldMkLst>
          <pc:docMk/>
          <pc:sldMk cId="3332887567" sldId="640"/>
        </pc:sldMkLst>
      </pc:sldChg>
      <pc:sldChg chg="del">
        <pc:chgData name="Khattab, Sherif" userId="c83b1e15-36f3-4f46-aceb-05aac24c545e" providerId="ADAL" clId="{331C69BA-3B59-4F5F-AEAC-6B6740F7E529}" dt="2022-03-15T12:58:37.864" v="1" actId="2696"/>
        <pc:sldMkLst>
          <pc:docMk/>
          <pc:sldMk cId="1198136971" sldId="641"/>
        </pc:sldMkLst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72978761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35088512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310629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5379781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143523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4034117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5941601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2472969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64344305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163842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3021430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2127339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4548988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8066993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4534632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8813888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6071969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137592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319068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1932253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462366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9651995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5357351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2301877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7212080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3809584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8524019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851551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2861612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9078358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712298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704658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41928088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41765181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CS/COE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959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11/5: Homework 7 and Quiz 2</a:t>
            </a:r>
          </a:p>
          <a:p>
            <a:pPr lvl="1"/>
            <a:r>
              <a:rPr lang="en-US" dirty="0"/>
              <a:t>11/8: Lab 3</a:t>
            </a:r>
          </a:p>
          <a:p>
            <a:pPr lvl="1"/>
            <a:r>
              <a:rPr lang="en-US" dirty="0"/>
              <a:t>11/19: Project 3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sharing</a:t>
            </a:r>
          </a:p>
          <a:p>
            <a:pPr lvl="1"/>
            <a:r>
              <a:rPr lang="en-US" dirty="0"/>
              <a:t>Fixed partitions</a:t>
            </a:r>
          </a:p>
          <a:p>
            <a:r>
              <a:rPr lang="en-US" dirty="0"/>
              <a:t>Memory protection</a:t>
            </a:r>
          </a:p>
          <a:p>
            <a:pPr lvl="1"/>
            <a:r>
              <a:rPr lang="en-US" dirty="0"/>
              <a:t>Base and Limit registers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6A06-429F-4241-8644-43C7E990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(Scheduling Algorithms)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33E5-0AB8-40C1-A6BB-6A4458B91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Multi-level Feedback Queues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Does a process in the lower queues of the multilevel feedback waste the extra time if it is not required max For example if a process has 2 time slots left to run but in that queue it runs for 4, what happens to the last 2 time slots?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Multilevel feedback scheduler seems like a great solution, but how hard is it to implement?</a:t>
            </a:r>
          </a:p>
          <a:p>
            <a:pPr algn="l"/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Round robin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Quantum versus time slice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when using round robin how do you determine how long the time slice should we use to get most efficient ratio including context switch overhead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What is the benefit of using a time slice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when to switch in round robin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is priority scheduling preemptive?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SJF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are ties broken in SJF/SPN?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When do we ever know the expected service time of a process?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example of </a:t>
            </a:r>
            <a:r>
              <a:rPr lang="en-US" b="0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cpu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 burst estimation</a:t>
            </a:r>
          </a:p>
          <a:p>
            <a:pPr lvl="1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What are the important differences between preemptive and non-preemptive versions of shortest job first?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is FCFS a fair scheduling algorithm?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9FA22-8D48-471F-BDA5-D072F1F945E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B86C0-0104-4B7D-940F-FD5772D30F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313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693F-B9E7-4EF9-A5FE-6B7FC776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Muddiest Points (General CPU Scheduling)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7C8F-A499-4EB1-BF7D-D208CC25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Difference between dispatcher and scheduler? Also for studying purposes, will the final be cumulative?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Difference between non preemptive and preemptive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do you need preemption for there to be a time slice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are there any differences between preemptive and non-preemptive other than time slices?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the strengths and weaknesses of the scheduling techniques discussed so far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Honestly I’d like a table or easy to view breakdown of each method </a:t>
            </a:r>
            <a:r>
              <a:rPr lang="en-US" b="0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fro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 schedule. I feel we rushed through them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6F4A4-11B1-483B-9957-8884F0D4A1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2DFB9-E14D-4C74-AE98-AC6055D81F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9609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25A2-15F3-4664-972B-03291A45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(Memory)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DD83-1D5C-4462-8C78-9DD74206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Within an embedded device, if the OS and any programs are stored in RAM, what happens if the device loses power?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9920-D13A-4F50-8425-7C506D46FFD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7E207-E6DB-4941-BBEE-81BA450E1C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583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6D97-1249-4DF4-9C65-8792CB06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5E84-CCEF-4FFA-89B7-8FA5CA7C7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Paging and virtual memory</a:t>
            </a:r>
          </a:p>
          <a:p>
            <a:r>
              <a:rPr lang="en-US" dirty="0"/>
              <a:t>Page replacement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B372D-DE46-41CD-A6BC-FF1817E8004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0B5BC-CD6B-4301-BC3A-49CB249E62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7188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DD0BBBF-5CBF-6E40-8293-ED076BF23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Base and limit registers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F47E982-A6AB-324A-B90F-B0510EA2AB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203918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Special CPU registers: base &amp; limit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Access to the registers limited to kernel (privileged) mode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Registers contain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Base: start of the process’s memory partition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Limit: length of the process’s memory partition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Address generation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Physical address: location in actual memory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Logical address: location from the process’s point of view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Physical address = base + logical address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Logical address larger than limit =&gt; error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83DB0F7-229F-1744-B3C9-18FE8C8C0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E9C30A3-0AB2-4A42-A1CB-674BA42B7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50F0BA3-20D1-1C4B-AC37-385F27CB34E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40149556-774D-9E4D-857C-45A2C5B4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1585826"/>
            <a:ext cx="1259946" cy="34438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13189DB6-7AE8-F545-942E-BA955F9B1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2173801"/>
            <a:ext cx="1259946" cy="109195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Process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partition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A4999516-CFEB-6E43-9BA1-E2AB83C30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4441703"/>
            <a:ext cx="1259946" cy="587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OS</a:t>
            </a: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1A620432-AB08-0748-82EA-A4B3AD1DE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102" y="4861685"/>
            <a:ext cx="30970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45FA787C-9BC6-5249-8769-1A3352918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856" y="1417833"/>
            <a:ext cx="974947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0xFFFF</a:t>
            </a:r>
          </a:p>
        </p:txBody>
      </p:sp>
      <p:sp>
        <p:nvSpPr>
          <p:cNvPr id="23568" name="Rectangle 16">
            <a:extLst>
              <a:ext uri="{FF2B5EF4-FFF2-40B4-BE49-F238E27FC236}">
                <a16:creationId xmlns:a16="http://schemas.microsoft.com/office/drawing/2014/main" id="{3A73852C-77A5-EC44-ABC6-9D60D47D6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0453" y="2005808"/>
            <a:ext cx="839964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Limit</a:t>
            </a:r>
          </a:p>
        </p:txBody>
      </p:sp>
      <p:sp>
        <p:nvSpPr>
          <p:cNvPr id="23569" name="Rectangle 17">
            <a:extLst>
              <a:ext uri="{FF2B5EF4-FFF2-40B4-BE49-F238E27FC236}">
                <a16:creationId xmlns:a16="http://schemas.microsoft.com/office/drawing/2014/main" id="{1B53A5A3-F2D2-4441-8084-B0F012666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0453" y="3097761"/>
            <a:ext cx="839964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Base</a:t>
            </a:r>
          </a:p>
        </p:txBody>
      </p:sp>
      <p:sp>
        <p:nvSpPr>
          <p:cNvPr id="23573" name="Line 21">
            <a:extLst>
              <a:ext uri="{FF2B5EF4-FFF2-40B4-BE49-F238E27FC236}">
                <a16:creationId xmlns:a16="http://schemas.microsoft.com/office/drawing/2014/main" id="{505551F5-AE66-E548-AA0E-9B0BF7E9E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551" y="3265754"/>
            <a:ext cx="1259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74" name="Line 22">
            <a:extLst>
              <a:ext uri="{FF2B5EF4-FFF2-40B4-BE49-F238E27FC236}">
                <a16:creationId xmlns:a16="http://schemas.microsoft.com/office/drawing/2014/main" id="{42C3CF25-954F-8842-8042-60052A11F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551" y="2173801"/>
            <a:ext cx="1259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575" name="AutoShape 23">
            <a:extLst>
              <a:ext uri="{FF2B5EF4-FFF2-40B4-BE49-F238E27FC236}">
                <a16:creationId xmlns:a16="http://schemas.microsoft.com/office/drawing/2014/main" id="{690ACE59-5F43-8E48-BB78-95DD39A4CFDD}"/>
              </a:ext>
            </a:extLst>
          </p:cNvPr>
          <p:cNvCxnSpPr>
            <a:cxnSpLocks noChangeShapeType="1"/>
            <a:stCxn id="23569" idx="1"/>
            <a:endCxn id="23573" idx="1"/>
          </p:cNvCxnSpPr>
          <p:nvPr/>
        </p:nvCxnSpPr>
        <p:spPr bwMode="auto">
          <a:xfrm flipH="1">
            <a:off x="8022497" y="3265754"/>
            <a:ext cx="100795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7" name="AutoShape 25">
            <a:extLst>
              <a:ext uri="{FF2B5EF4-FFF2-40B4-BE49-F238E27FC236}">
                <a16:creationId xmlns:a16="http://schemas.microsoft.com/office/drawing/2014/main" id="{39A94B79-FEFF-534B-994A-24B764E0A36C}"/>
              </a:ext>
            </a:extLst>
          </p:cNvPr>
          <p:cNvSpPr>
            <a:spLocks/>
          </p:cNvSpPr>
          <p:nvPr/>
        </p:nvSpPr>
        <p:spPr bwMode="auto">
          <a:xfrm>
            <a:off x="8022497" y="2173801"/>
            <a:ext cx="335986" cy="1091953"/>
          </a:xfrm>
          <a:prstGeom prst="rightBrace">
            <a:avLst>
              <a:gd name="adj1" fmla="val 2708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578" name="AutoShape 26">
            <a:extLst>
              <a:ext uri="{FF2B5EF4-FFF2-40B4-BE49-F238E27FC236}">
                <a16:creationId xmlns:a16="http://schemas.microsoft.com/office/drawing/2014/main" id="{7ABCA9BB-3DD1-4F4A-BB15-3950CD17635D}"/>
              </a:ext>
            </a:extLst>
          </p:cNvPr>
          <p:cNvCxnSpPr>
            <a:cxnSpLocks noChangeShapeType="1"/>
            <a:stCxn id="23577" idx="1"/>
            <a:endCxn id="23568" idx="1"/>
          </p:cNvCxnSpPr>
          <p:nvPr/>
        </p:nvCxnSpPr>
        <p:spPr bwMode="auto">
          <a:xfrm flipV="1">
            <a:off x="8374232" y="2173801"/>
            <a:ext cx="656221" cy="5459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9" name="Text Box 27">
            <a:extLst>
              <a:ext uri="{FF2B5EF4-FFF2-40B4-BE49-F238E27FC236}">
                <a16:creationId xmlns:a16="http://schemas.microsoft.com/office/drawing/2014/main" id="{38C28D18-4AB5-7147-AAC6-10466167D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8016" y="1585826"/>
            <a:ext cx="92365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0x2000</a:t>
            </a:r>
          </a:p>
        </p:txBody>
      </p:sp>
      <p:sp>
        <p:nvSpPr>
          <p:cNvPr id="23580" name="Text Box 28">
            <a:extLst>
              <a:ext uri="{FF2B5EF4-FFF2-40B4-BE49-F238E27FC236}">
                <a16:creationId xmlns:a16="http://schemas.microsoft.com/office/drawing/2014/main" id="{30AA05A3-C5D3-7B4E-A090-1A194303C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3014" y="3433747"/>
            <a:ext cx="92365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0x9000</a:t>
            </a:r>
          </a:p>
        </p:txBody>
      </p:sp>
      <p:sp>
        <p:nvSpPr>
          <p:cNvPr id="23581" name="Text Box 29">
            <a:extLst>
              <a:ext uri="{FF2B5EF4-FFF2-40B4-BE49-F238E27FC236}">
                <a16:creationId xmlns:a16="http://schemas.microsoft.com/office/drawing/2014/main" id="{FB757B02-0609-C54B-AFEA-6FE0F4DC5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566" y="5533656"/>
            <a:ext cx="3166251" cy="111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Logical address: 0x1204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address: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0x1204+0x9000 = 0xa204</a:t>
            </a:r>
          </a:p>
        </p:txBody>
      </p:sp>
    </p:spTree>
    <p:extLst>
      <p:ext uri="{BB962C8B-B14F-4D97-AF65-F5344CB8AC3E}">
        <p14:creationId xmlns:p14="http://schemas.microsoft.com/office/powerpoint/2010/main" val="342071914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540</Words>
  <Application>Microsoft Office PowerPoint</Application>
  <PresentationFormat>Custom</PresentationFormat>
  <Paragraphs>78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Helvetica</vt:lpstr>
      <vt:lpstr>Source Sans Pro</vt:lpstr>
      <vt:lpstr>Times</vt:lpstr>
      <vt:lpstr>Times New Roman</vt:lpstr>
      <vt:lpstr>Wingdings</vt:lpstr>
      <vt:lpstr>Office Theme</vt:lpstr>
      <vt:lpstr>class slides</vt:lpstr>
      <vt:lpstr>Introduction to Operating Systems CS/COE 1550</vt:lpstr>
      <vt:lpstr>Announcements</vt:lpstr>
      <vt:lpstr>Last Lecture …</vt:lpstr>
      <vt:lpstr>Muddiest Points (Scheduling Algorithms)</vt:lpstr>
      <vt:lpstr>Muddiest Points (General CPU Scheduling)</vt:lpstr>
      <vt:lpstr>Muddiest Points (Memory)</vt:lpstr>
      <vt:lpstr>Today …</vt:lpstr>
      <vt:lpstr>Base and limit registers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2022-03-15T12:58:47Z</dcterms:modified>
</cp:coreProperties>
</file>