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sldIdLst>
    <p:sldId id="454" r:id="rId2"/>
    <p:sldId id="496" r:id="rId3"/>
    <p:sldId id="505" r:id="rId4"/>
    <p:sldId id="665" r:id="rId5"/>
    <p:sldId id="667" r:id="rId6"/>
    <p:sldId id="668" r:id="rId7"/>
    <p:sldId id="666" r:id="rId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505A6824-5A76-4FBB-ADBD-DB9E67323928}"/>
    <pc:docChg chg="delSld delMainMaster">
      <pc:chgData name="Khattab, Sherif" userId="c83b1e15-36f3-4f46-aceb-05aac24c545e" providerId="ADAL" clId="{505A6824-5A76-4FBB-ADBD-DB9E67323928}" dt="2022-03-15T12:59:05.632" v="0" actId="2696"/>
      <pc:docMkLst>
        <pc:docMk/>
      </pc:docMkLst>
      <pc:sldChg chg="del">
        <pc:chgData name="Khattab, Sherif" userId="c83b1e15-36f3-4f46-aceb-05aac24c545e" providerId="ADAL" clId="{505A6824-5A76-4FBB-ADBD-DB9E67323928}" dt="2022-03-15T12:59:05.632" v="0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505A6824-5A76-4FBB-ADBD-DB9E67323928}" dt="2022-03-15T12:59:05.632" v="0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505A6824-5A76-4FBB-ADBD-DB9E67323928}" dt="2022-03-15T12:59:05.632" v="0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505A6824-5A76-4FBB-ADBD-DB9E67323928}" dt="2022-03-15T12:59:05.632" v="0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505A6824-5A76-4FBB-ADBD-DB9E67323928}" dt="2022-03-15T12:59:05.632" v="0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505A6824-5A76-4FBB-ADBD-DB9E67323928}" dt="2022-03-15T12:59:05.632" v="0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505A6824-5A76-4FBB-ADBD-DB9E67323928}" dt="2022-03-15T12:59:05.632" v="0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505A6824-5A76-4FBB-ADBD-DB9E67323928}" dt="2022-03-15T12:59:05.632" v="0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505A6824-5A76-4FBB-ADBD-DB9E67323928}" dt="2022-03-15T12:59:05.632" v="0" actId="2696"/>
        <pc:sldMkLst>
          <pc:docMk/>
          <pc:sldMk cId="1253961903" sldId="307"/>
        </pc:sldMkLst>
      </pc:sldChg>
      <pc:sldChg chg="del">
        <pc:chgData name="Khattab, Sherif" userId="c83b1e15-36f3-4f46-aceb-05aac24c545e" providerId="ADAL" clId="{505A6824-5A76-4FBB-ADBD-DB9E67323928}" dt="2022-03-15T12:59:05.632" v="0" actId="2696"/>
        <pc:sldMkLst>
          <pc:docMk/>
          <pc:sldMk cId="3849965011" sldId="639"/>
        </pc:sldMkLst>
      </pc:sldChg>
      <pc:sldChg chg="del">
        <pc:chgData name="Khattab, Sherif" userId="c83b1e15-36f3-4f46-aceb-05aac24c545e" providerId="ADAL" clId="{505A6824-5A76-4FBB-ADBD-DB9E67323928}" dt="2022-03-15T12:59:05.632" v="0" actId="2696"/>
        <pc:sldMkLst>
          <pc:docMk/>
          <pc:sldMk cId="1832406985" sldId="643"/>
        </pc:sldMkLst>
      </pc:sldChg>
      <pc:sldChg chg="del">
        <pc:chgData name="Khattab, Sherif" userId="c83b1e15-36f3-4f46-aceb-05aac24c545e" providerId="ADAL" clId="{505A6824-5A76-4FBB-ADBD-DB9E67323928}" dt="2022-03-15T12:59:05.632" v="0" actId="2696"/>
        <pc:sldMkLst>
          <pc:docMk/>
          <pc:sldMk cId="3788627463" sldId="645"/>
        </pc:sldMkLst>
      </pc:sldChg>
      <pc:sldChg chg="del">
        <pc:chgData name="Khattab, Sherif" userId="c83b1e15-36f3-4f46-aceb-05aac24c545e" providerId="ADAL" clId="{505A6824-5A76-4FBB-ADBD-DB9E67323928}" dt="2022-03-15T12:59:05.632" v="0" actId="2696"/>
        <pc:sldMkLst>
          <pc:docMk/>
          <pc:sldMk cId="2857333997" sldId="649"/>
        </pc:sldMkLst>
      </pc:sldChg>
      <pc:sldMasterChg chg="del delSldLayout">
        <pc:chgData name="Khattab, Sherif" userId="c83b1e15-36f3-4f46-aceb-05aac24c545e" providerId="ADAL" clId="{505A6824-5A76-4FBB-ADBD-DB9E67323928}" dt="2022-03-15T12:59:05.632" v="0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505A6824-5A76-4FBB-ADBD-DB9E67323928}" dt="2022-03-15T12:59:05.632" v="0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Khattab, Sherif" userId="c83b1e15-36f3-4f46-aceb-05aac24c545e" providerId="ADAL" clId="{2E9095A5-7E6E-4BD2-B8C4-451472FED5B5}"/>
    <pc:docChg chg="undo custSel addSld delSld modSld">
      <pc:chgData name="Khattab, Sherif" userId="c83b1e15-36f3-4f46-aceb-05aac24c545e" providerId="ADAL" clId="{2E9095A5-7E6E-4BD2-B8C4-451472FED5B5}" dt="2021-11-08T17:47:44.257" v="571" actId="47"/>
      <pc:docMkLst>
        <pc:docMk/>
      </pc:docMkLst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217920703" sldId="280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458028039" sldId="281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665817636" sldId="282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395211604" sldId="284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124028409" sldId="285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1124028409" sldId="285"/>
            <ac:spMk id="4" creationId="{148EDC61-FA6C-D54F-8609-BEF99361E629}"/>
          </ac:spMkLst>
        </pc:spChg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01442099" sldId="287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522792431" sldId="288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32103208" sldId="289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854989116" sldId="290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854989116" sldId="290"/>
            <ac:spMk id="53" creationId="{AB0BD055-4A34-CF4E-8605-2309EE696606}"/>
          </ac:spMkLst>
        </pc:spChg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290418159" sldId="293"/>
        </pc:sldMkLst>
      </pc:sldChg>
      <pc:sldChg chg="modSp add del modTransition">
        <pc:chgData name="Khattab, Sherif" userId="c83b1e15-36f3-4f46-aceb-05aac24c545e" providerId="ADAL" clId="{2E9095A5-7E6E-4BD2-B8C4-451472FED5B5}" dt="2021-11-03T16:34:08.159" v="7"/>
        <pc:sldMkLst>
          <pc:docMk/>
          <pc:sldMk cId="3537317818" sldId="299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1253961903" sldId="307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85913677" sldId="325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998173857" sldId="329"/>
        </pc:sldMkLst>
      </pc:sldChg>
      <pc:sldChg chg="modSp modAnim">
        <pc:chgData name="Khattab, Sherif" userId="c83b1e15-36f3-4f46-aceb-05aac24c545e" providerId="ADAL" clId="{2E9095A5-7E6E-4BD2-B8C4-451472FED5B5}" dt="2021-11-03T16:33:39.025" v="4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E9095A5-7E6E-4BD2-B8C4-451472FED5B5}" dt="2021-11-03T16:33:39.025" v="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E9095A5-7E6E-4BD2-B8C4-451472FED5B5}" dt="2021-11-03T16:36:13.701" v="265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2E9095A5-7E6E-4BD2-B8C4-451472FED5B5}" dt="2021-11-03T16:35:30.468" v="17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E9095A5-7E6E-4BD2-B8C4-451472FED5B5}" dt="2021-11-03T16:34:20.851" v="17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2E9095A5-7E6E-4BD2-B8C4-451472FED5B5}" dt="2021-11-03T16:35:30.468" v="17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356128445" sldId="557"/>
        </pc:sldMkLst>
      </pc:sldChg>
      <pc:sldChg chg="modSp add del modTransition">
        <pc:chgData name="Khattab, Sherif" userId="c83b1e15-36f3-4f46-aceb-05aac24c545e" providerId="ADAL" clId="{2E9095A5-7E6E-4BD2-B8C4-451472FED5B5}" dt="2021-11-03T16:34:08.159" v="7"/>
        <pc:sldMkLst>
          <pc:docMk/>
          <pc:sldMk cId="3849965011" sldId="639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849965011" sldId="639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710081899" sldId="647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610468400" sldId="648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2857333997" sldId="649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0918113" sldId="650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76366397" sldId="651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152972563" sldId="652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817296558" sldId="65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946314330" sldId="654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029481760" sldId="655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39589969" sldId="657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070430566" sldId="658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812759976" sldId="659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28283555" sldId="660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60112464" sldId="661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45527345" sldId="662"/>
        </pc:sldMkLst>
      </pc:sldChg>
      <pc:sldChg chg="add del">
        <pc:chgData name="Khattab, Sherif" userId="c83b1e15-36f3-4f46-aceb-05aac24c545e" providerId="ADAL" clId="{2E9095A5-7E6E-4BD2-B8C4-451472FED5B5}" dt="2021-11-03T16:34:07.887" v="6"/>
        <pc:sldMkLst>
          <pc:docMk/>
          <pc:sldMk cId="234190622" sldId="66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150584380" sldId="66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409659747" sldId="664"/>
        </pc:sldMkLst>
      </pc:sldChg>
      <pc:sldChg chg="modSp new mod modAnim">
        <pc:chgData name="Khattab, Sherif" userId="c83b1e15-36f3-4f46-aceb-05aac24c545e" providerId="ADAL" clId="{2E9095A5-7E6E-4BD2-B8C4-451472FED5B5}" dt="2021-11-03T16:47:12.076" v="561"/>
        <pc:sldMkLst>
          <pc:docMk/>
          <pc:sldMk cId="3463893203" sldId="665"/>
        </pc:sldMkLst>
        <pc:spChg chg="mod">
          <ac:chgData name="Khattab, Sherif" userId="c83b1e15-36f3-4f46-aceb-05aac24c545e" providerId="ADAL" clId="{2E9095A5-7E6E-4BD2-B8C4-451472FED5B5}" dt="2021-11-03T16:43:52.316" v="448" actId="20577"/>
          <ac:spMkLst>
            <pc:docMk/>
            <pc:sldMk cId="3463893203" sldId="665"/>
            <ac:spMk id="2" creationId="{5A50920C-C5D8-46F6-A460-D974F9026AD3}"/>
          </ac:spMkLst>
        </pc:spChg>
        <pc:spChg chg="mod">
          <ac:chgData name="Khattab, Sherif" userId="c83b1e15-36f3-4f46-aceb-05aac24c545e" providerId="ADAL" clId="{2E9095A5-7E6E-4BD2-B8C4-451472FED5B5}" dt="2021-11-03T16:46:48.498" v="553" actId="20577"/>
          <ac:spMkLst>
            <pc:docMk/>
            <pc:sldMk cId="3463893203" sldId="665"/>
            <ac:spMk id="3" creationId="{B092749E-8F70-43BA-A1EF-7B40A320D877}"/>
          </ac:spMkLst>
        </pc:spChg>
      </pc:sldChg>
      <pc:sldChg chg="modSp new mod">
        <pc:chgData name="Khattab, Sherif" userId="c83b1e15-36f3-4f46-aceb-05aac24c545e" providerId="ADAL" clId="{2E9095A5-7E6E-4BD2-B8C4-451472FED5B5}" dt="2021-11-03T16:36:08.756" v="264" actId="20577"/>
        <pc:sldMkLst>
          <pc:docMk/>
          <pc:sldMk cId="1914488852" sldId="666"/>
        </pc:sldMkLst>
        <pc:spChg chg="mod">
          <ac:chgData name="Khattab, Sherif" userId="c83b1e15-36f3-4f46-aceb-05aac24c545e" providerId="ADAL" clId="{2E9095A5-7E6E-4BD2-B8C4-451472FED5B5}" dt="2021-11-03T16:35:09.788" v="106" actId="20577"/>
          <ac:spMkLst>
            <pc:docMk/>
            <pc:sldMk cId="1914488852" sldId="666"/>
            <ac:spMk id="2" creationId="{575CA7DE-59FB-4AE9-8581-2B09427907CE}"/>
          </ac:spMkLst>
        </pc:spChg>
        <pc:spChg chg="mod">
          <ac:chgData name="Khattab, Sherif" userId="c83b1e15-36f3-4f46-aceb-05aac24c545e" providerId="ADAL" clId="{2E9095A5-7E6E-4BD2-B8C4-451472FED5B5}" dt="2021-11-03T16:36:08.756" v="264" actId="20577"/>
          <ac:spMkLst>
            <pc:docMk/>
            <pc:sldMk cId="1914488852" sldId="666"/>
            <ac:spMk id="3" creationId="{5CBFBA54-8552-4522-BF19-1B61B9E02F73}"/>
          </ac:spMkLst>
        </pc:spChg>
      </pc:sldChg>
      <pc:sldChg chg="modSp new mod modAnim">
        <pc:chgData name="Khattab, Sherif" userId="c83b1e15-36f3-4f46-aceb-05aac24c545e" providerId="ADAL" clId="{2E9095A5-7E6E-4BD2-B8C4-451472FED5B5}" dt="2021-11-03T16:47:20.781" v="568"/>
        <pc:sldMkLst>
          <pc:docMk/>
          <pc:sldMk cId="899592075" sldId="667"/>
        </pc:sldMkLst>
        <pc:spChg chg="mod">
          <ac:chgData name="Khattab, Sherif" userId="c83b1e15-36f3-4f46-aceb-05aac24c545e" providerId="ADAL" clId="{2E9095A5-7E6E-4BD2-B8C4-451472FED5B5}" dt="2021-11-03T16:45:54.593" v="531" actId="404"/>
          <ac:spMkLst>
            <pc:docMk/>
            <pc:sldMk cId="899592075" sldId="667"/>
            <ac:spMk id="2" creationId="{D7382D4C-AC24-42B5-A24D-E528052B7C6E}"/>
          </ac:spMkLst>
        </pc:spChg>
        <pc:spChg chg="mod">
          <ac:chgData name="Khattab, Sherif" userId="c83b1e15-36f3-4f46-aceb-05aac24c545e" providerId="ADAL" clId="{2E9095A5-7E6E-4BD2-B8C4-451472FED5B5}" dt="2021-11-03T16:47:16.628" v="566" actId="27636"/>
          <ac:spMkLst>
            <pc:docMk/>
            <pc:sldMk cId="899592075" sldId="667"/>
            <ac:spMk id="3" creationId="{9968451C-85DD-4019-B4CF-3E3540CE335E}"/>
          </ac:spMkLst>
        </pc:spChg>
      </pc:sldChg>
      <pc:sldChg chg="modSp new mod modAnim">
        <pc:chgData name="Khattab, Sherif" userId="c83b1e15-36f3-4f46-aceb-05aac24c545e" providerId="ADAL" clId="{2E9095A5-7E6E-4BD2-B8C4-451472FED5B5}" dt="2021-11-03T16:47:25.955" v="570"/>
        <pc:sldMkLst>
          <pc:docMk/>
          <pc:sldMk cId="3998477387" sldId="668"/>
        </pc:sldMkLst>
        <pc:spChg chg="mod">
          <ac:chgData name="Khattab, Sherif" userId="c83b1e15-36f3-4f46-aceb-05aac24c545e" providerId="ADAL" clId="{2E9095A5-7E6E-4BD2-B8C4-451472FED5B5}" dt="2021-11-03T16:43:32.055" v="422" actId="404"/>
          <ac:spMkLst>
            <pc:docMk/>
            <pc:sldMk cId="3998477387" sldId="668"/>
            <ac:spMk id="2" creationId="{BED1512C-CC42-46C6-A016-BBA4E5C35808}"/>
          </ac:spMkLst>
        </pc:spChg>
        <pc:spChg chg="mod">
          <ac:chgData name="Khattab, Sherif" userId="c83b1e15-36f3-4f46-aceb-05aac24c545e" providerId="ADAL" clId="{2E9095A5-7E6E-4BD2-B8C4-451472FED5B5}" dt="2021-11-03T16:46:58.301" v="559" actId="20577"/>
          <ac:spMkLst>
            <pc:docMk/>
            <pc:sldMk cId="3998477387" sldId="668"/>
            <ac:spMk id="3" creationId="{A1D2BD98-13AA-41AC-871F-0465DCF92665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22E6AB55-2CB0-E947-9261-E6684A6DE3C7}"/>
    <pc:docChg chg="modSld">
      <pc:chgData name="Khattab, Sherif" userId="c83b1e15-36f3-4f46-aceb-05aac24c545e" providerId="ADAL" clId="{22E6AB55-2CB0-E947-9261-E6684A6DE3C7}" dt="2021-09-01T06:21:01.208" v="0"/>
      <pc:docMkLst>
        <pc:docMk/>
      </pc:docMkLst>
      <pc:sldChg chg="modSp">
        <pc:chgData name="Khattab, Sherif" userId="c83b1e15-36f3-4f46-aceb-05aac24c545e" providerId="ADAL" clId="{22E6AB55-2CB0-E947-9261-E6684A6DE3C7}" dt="2021-09-01T06:21:01.208" v="0"/>
        <pc:sldMkLst>
          <pc:docMk/>
          <pc:sldMk cId="1330366002" sldId="454"/>
        </pc:sldMkLst>
        <pc:spChg chg="mod">
          <ac:chgData name="Khattab, Sherif" userId="c83b1e15-36f3-4f46-aceb-05aac24c545e" providerId="ADAL" clId="{22E6AB55-2CB0-E947-9261-E6684A6DE3C7}" dt="2021-09-01T06:21:01.208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 delMainMaster">
      <pc:chgData name="Sherif Khattab" userId="c83b1e15-36f3-4f46-aceb-05aac24c545e" providerId="ADAL" clId="{D465E260-6117-46B9-9CBF-61B4A5F5C85F}" dt="2021-03-25T22:35:51.188" v="45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del">
        <pc:chgData name="Sherif Khattab" userId="c83b1e15-36f3-4f46-aceb-05aac24c545e" providerId="ADAL" clId="{D465E260-6117-46B9-9CBF-61B4A5F5C85F}" dt="2021-03-25T22:34:53.311" v="448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D465E260-6117-46B9-9CBF-61B4A5F5C85F}" dt="2021-03-25T22:34:49.619" v="44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D465E260-6117-46B9-9CBF-61B4A5F5C85F}" dt="2021-03-25T22:34:49.619" v="447" actId="47"/>
        <pc:sldMkLst>
          <pc:docMk/>
          <pc:sldMk cId="3424326898" sldId="321"/>
        </pc:sldMkLst>
      </pc:sldChg>
      <pc:sldChg chg="add del modTransition">
        <pc:chgData name="Sherif Khattab" userId="c83b1e15-36f3-4f46-aceb-05aac24c545e" providerId="ADAL" clId="{D465E260-6117-46B9-9CBF-61B4A5F5C85F}" dt="2021-03-25T22:34:49.619" v="447" actId="47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22:34:49.619" v="447" actId="47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delSp modSp new mod">
        <pc:chgData name="Sherif Khattab" userId="c83b1e15-36f3-4f46-aceb-05aac24c545e" providerId="ADAL" clId="{D465E260-6117-46B9-9CBF-61B4A5F5C85F}" dt="2021-03-25T22:35:34.088" v="452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del mod">
          <ac:chgData name="Sherif Khattab" userId="c83b1e15-36f3-4f46-aceb-05aac24c545e" providerId="ADAL" clId="{D465E260-6117-46B9-9CBF-61B4A5F5C85F}" dt="2021-03-25T22:35:30.039" v="449" actId="478"/>
          <ac:picMkLst>
            <pc:docMk/>
            <pc:sldMk cId="41509261" sldId="549"/>
            <ac:picMk id="7" creationId="{13CB1598-E366-4519-89CC-65AE87753C7D}"/>
          </ac:picMkLst>
        </pc:picChg>
        <pc:picChg chg="add mod">
          <ac:chgData name="Sherif Khattab" userId="c83b1e15-36f3-4f46-aceb-05aac24c545e" providerId="ADAL" clId="{D465E260-6117-46B9-9CBF-61B4A5F5C85F}" dt="2021-03-25T22:35:34.088" v="452" actId="1076"/>
          <ac:picMkLst>
            <pc:docMk/>
            <pc:sldMk cId="41509261" sldId="549"/>
            <ac:picMk id="9" creationId="{8E5FA7B9-BD06-4A61-A972-3908860EFD1F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delSp modSp new mod">
        <pc:chgData name="Sherif Khattab" userId="c83b1e15-36f3-4f46-aceb-05aac24c545e" providerId="ADAL" clId="{D465E260-6117-46B9-9CBF-61B4A5F5C85F}" dt="2021-03-25T22:35:51.188" v="456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del mod">
          <ac:chgData name="Sherif Khattab" userId="c83b1e15-36f3-4f46-aceb-05aac24c545e" providerId="ADAL" clId="{D465E260-6117-46B9-9CBF-61B4A5F5C85F}" dt="2021-03-25T22:35:37.725" v="453" actId="478"/>
          <ac:picMkLst>
            <pc:docMk/>
            <pc:sldMk cId="4136437328" sldId="550"/>
            <ac:picMk id="7" creationId="{F618EF02-B82B-402D-B8CC-69EF863C383E}"/>
          </ac:picMkLst>
        </pc:picChg>
        <pc:picChg chg="add mod">
          <ac:chgData name="Sherif Khattab" userId="c83b1e15-36f3-4f46-aceb-05aac24c545e" providerId="ADAL" clId="{D465E260-6117-46B9-9CBF-61B4A5F5C85F}" dt="2021-03-25T22:35:51.188" v="456" actId="1076"/>
          <ac:picMkLst>
            <pc:docMk/>
            <pc:sldMk cId="4136437328" sldId="550"/>
            <ac:picMk id="9" creationId="{40528EF4-A6BB-4E85-8CEE-E33894D4C08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  <pc:sldMasterChg chg="del delSldLayout">
        <pc:chgData name="Sherif Khattab" userId="c83b1e15-36f3-4f46-aceb-05aac24c545e" providerId="ADAL" clId="{D465E260-6117-46B9-9CBF-61B4A5F5C85F}" dt="2021-03-25T22:34:49.619" v="447" actId="47"/>
        <pc:sldMasterMkLst>
          <pc:docMk/>
          <pc:sldMasterMk cId="2593472418" sldId="2147483687"/>
        </pc:sldMasterMkLst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11/5: Homework 7 and Quiz 2</a:t>
            </a:r>
          </a:p>
          <a:p>
            <a:pPr lvl="1"/>
            <a:r>
              <a:rPr lang="en-US" dirty="0"/>
              <a:t>11/8: Lab 3</a:t>
            </a:r>
          </a:p>
          <a:p>
            <a:pPr lvl="1"/>
            <a:r>
              <a:rPr lang="en-US" dirty="0"/>
              <a:t>11/19: Project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Address translation</a:t>
            </a:r>
          </a:p>
          <a:p>
            <a:pPr lvl="1"/>
            <a:r>
              <a:rPr lang="en-US" dirty="0"/>
              <a:t>Paging</a:t>
            </a:r>
          </a:p>
          <a:p>
            <a:pPr lvl="1"/>
            <a:r>
              <a:rPr lang="en-US" dirty="0"/>
              <a:t>Page Table</a:t>
            </a:r>
          </a:p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Optimal</a:t>
            </a:r>
          </a:p>
          <a:p>
            <a:pPr lvl="1"/>
            <a:r>
              <a:rPr lang="en-US" dirty="0"/>
              <a:t>Not Recently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920C-C5D8-46F6-A460-D974F902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(Address Translation)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749E-8F70-43BA-A1EF-7B40A320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does the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mmu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do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I'd like to see some kind of mapping of the MMU working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Calculating last memory address using base/limit register values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does a chunk of data know what page it is?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you explain again how processes can share virtual memory but not physical memory?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translation process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to break apart a virtual address to map through the page table and find the physical address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mmu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only support one page replacement algorithm?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we review address translation with page table?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325A3-3D97-47F3-A35F-22FB070988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A1232-1F8F-41AC-A834-D8E48F1646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389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2D4C-AC24-42B5-A24D-E528052B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Muddiest Points (Page Replacement Algorithms)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451C-85DD-4019-B4CF-3E3540CE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is page replacement necessary again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NRU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NRU page classes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does hardware set dirty and reference bits in NRU?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if there is a tie even after considering both the R and D bit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NRU vs LRU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NRU Algorithm has a component of the algorithm at 3 different times; is this true for all page replacement algorithms?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Optimal Page replacement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OPT examples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33962-2490-4860-A144-2AAB0DC3FA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DFC69-DEF2-452B-8C1D-F968F73100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95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12C-CC42-46C6-A016-BBA4E5C3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Muddiest Points (Paging and Page Table Entry PTE)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BD98-13AA-41AC-871F-0465DCF9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is a page table corresponding to a process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is the dirty bit necessary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does it mean if it is dirty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R bit and D bit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Is it ever necessary to track how many times a page was accessed rather than just flipping the R bit?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is the protection info in the page table entry?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the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tlb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7833E-A8FE-4212-90AC-250B6F4D41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490FC-0BA4-4683-9797-A55BC65CD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4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A7DE-59FB-4AE9-8581-2B094279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BA54-8552-4522-BF19-1B61B9E0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FIFO</a:t>
            </a:r>
          </a:p>
          <a:p>
            <a:pPr lvl="1"/>
            <a:r>
              <a:rPr lang="en-US" dirty="0"/>
              <a:t>Second Chance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LRU</a:t>
            </a:r>
          </a:p>
          <a:p>
            <a:pPr lvl="1"/>
            <a:r>
              <a:rPr lang="en-US" dirty="0"/>
              <a:t>NFU</a:t>
            </a:r>
          </a:p>
          <a:p>
            <a:pPr lvl="1"/>
            <a:r>
              <a:rPr lang="en-US" dirty="0"/>
              <a:t>Aging</a:t>
            </a:r>
          </a:p>
          <a:p>
            <a:pPr lvl="1"/>
            <a:r>
              <a:rPr lang="en-US" dirty="0"/>
              <a:t>Working Set</a:t>
            </a:r>
          </a:p>
          <a:p>
            <a:pPr lvl="1"/>
            <a:r>
              <a:rPr lang="en-US" dirty="0"/>
              <a:t>WS-CLOCK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BD76B-49B0-41E5-99AA-2F070B9EC9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66207-5CAD-4186-AA96-13FC07E5A0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448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394</Words>
  <Application>Microsoft Office PowerPoint</Application>
  <PresentationFormat>Custom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Helvetica</vt:lpstr>
      <vt:lpstr>Source Sans Pro</vt:lpstr>
      <vt:lpstr>Times New Roman</vt:lpstr>
      <vt:lpstr>Office Theme</vt:lpstr>
      <vt:lpstr>Introduction to Operating Systems CS/COE 1550</vt:lpstr>
      <vt:lpstr>Announcements</vt:lpstr>
      <vt:lpstr>Previous Lecture …</vt:lpstr>
      <vt:lpstr>Muddiest Points (Address Translation)</vt:lpstr>
      <vt:lpstr>Muddiest Points (Page Replacement Algorithms)</vt:lpstr>
      <vt:lpstr>Muddiest Points (Paging and Page Table Entry PTE)</vt:lpstr>
      <vt:lpstr>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2022-03-15T12:59:07Z</dcterms:modified>
</cp:coreProperties>
</file>