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14"/>
  </p:notesMasterIdLst>
  <p:sldIdLst>
    <p:sldId id="454" r:id="rId3"/>
    <p:sldId id="496" r:id="rId4"/>
    <p:sldId id="504" r:id="rId5"/>
    <p:sldId id="524" r:id="rId6"/>
    <p:sldId id="552" r:id="rId7"/>
    <p:sldId id="553" r:id="rId8"/>
    <p:sldId id="497" r:id="rId9"/>
    <p:sldId id="377" r:id="rId10"/>
    <p:sldId id="536" r:id="rId11"/>
    <p:sldId id="517" r:id="rId12"/>
    <p:sldId id="508" r:id="rId13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BF0542-8AC8-C546-A69D-6176F8674AAF}" v="223" dt="2022-01-25T14:23:31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85714" autoAdjust="0"/>
  </p:normalViewPr>
  <p:slideViewPr>
    <p:cSldViewPr snapToGrid="0">
      <p:cViewPr varScale="1">
        <p:scale>
          <a:sx n="95" d="100"/>
          <a:sy n="95" d="100"/>
        </p:scale>
        <p:origin x="232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20ECC735-6357-4521-A768-B7D7C3A147EB}"/>
    <pc:docChg chg="undo redo custSel addSld delSld modSld sldOrd">
      <pc:chgData name="Khattab, Sherif" userId="c83b1e15-36f3-4f46-aceb-05aac24c545e" providerId="ADAL" clId="{20ECC735-6357-4521-A768-B7D7C3A147EB}" dt="2021-02-03T02:35:36.158" v="2841" actId="1076"/>
      <pc:docMkLst>
        <pc:docMk/>
      </pc:docMkLst>
      <pc:sldChg chg="del">
        <pc:chgData name="Khattab, Sherif" userId="c83b1e15-36f3-4f46-aceb-05aac24c545e" providerId="ADAL" clId="{20ECC735-6357-4521-A768-B7D7C3A147EB}" dt="2021-02-02T15:27:16.366" v="1122" actId="47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20ECC735-6357-4521-A768-B7D7C3A147EB}" dt="2021-02-02T15:27:16.420" v="1123" actId="47"/>
        <pc:sldMkLst>
          <pc:docMk/>
          <pc:sldMk cId="1664517503" sldId="258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004035158" sldId="259"/>
        </pc:sldMkLst>
      </pc:sldChg>
      <pc:sldChg chg="del">
        <pc:chgData name="Khattab, Sherif" userId="c83b1e15-36f3-4f46-aceb-05aac24c545e" providerId="ADAL" clId="{20ECC735-6357-4521-A768-B7D7C3A147EB}" dt="2021-02-02T15:27:16.470" v="1125" actId="47"/>
        <pc:sldMkLst>
          <pc:docMk/>
          <pc:sldMk cId="3230569327" sldId="260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444142485" sldId="261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516417489" sldId="262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561583903" sldId="263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982315759" sldId="264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423130617" sldId="265"/>
        </pc:sldMkLst>
      </pc:sldChg>
      <pc:sldChg chg="del">
        <pc:chgData name="Khattab, Sherif" userId="c83b1e15-36f3-4f46-aceb-05aac24c545e" providerId="ADAL" clId="{20ECC735-6357-4521-A768-B7D7C3A147EB}" dt="2021-02-02T15:27:17.828" v="1155" actId="47"/>
        <pc:sldMkLst>
          <pc:docMk/>
          <pc:sldMk cId="386763112" sldId="266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661211275" sldId="267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897509347" sldId="268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042310649" sldId="269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703361262" sldId="270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436808390" sldId="271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301683851" sldId="272"/>
        </pc:sldMkLst>
      </pc:sldChg>
      <pc:sldChg chg="del">
        <pc:chgData name="Khattab, Sherif" userId="c83b1e15-36f3-4f46-aceb-05aac24c545e" providerId="ADAL" clId="{20ECC735-6357-4521-A768-B7D7C3A147EB}" dt="2021-02-02T15:27:17.061" v="1138" actId="47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55302999" sldId="274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2064114192" sldId="276"/>
        </pc:sldMkLst>
      </pc:sldChg>
      <pc:sldChg chg="del">
        <pc:chgData name="Khattab, Sherif" userId="c83b1e15-36f3-4f46-aceb-05aac24c545e" providerId="ADAL" clId="{20ECC735-6357-4521-A768-B7D7C3A147EB}" dt="2021-02-02T15:27:17.228" v="1141" actId="47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000435174" sldId="278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2080017563" sldId="279"/>
        </pc:sldMkLst>
      </pc:sldChg>
      <pc:sldChg chg="del">
        <pc:chgData name="Khattab, Sherif" userId="c83b1e15-36f3-4f46-aceb-05aac24c545e" providerId="ADAL" clId="{20ECC735-6357-4521-A768-B7D7C3A147EB}" dt="2021-02-02T15:27:17.379" v="1145" actId="47"/>
        <pc:sldMkLst>
          <pc:docMk/>
          <pc:sldMk cId="2773510753" sldId="280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445345591" sldId="281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20ECC735-6357-4521-A768-B7D7C3A147EB}" dt="2021-02-02T15:27:17.485" v="1148" actId="47"/>
        <pc:sldMkLst>
          <pc:docMk/>
          <pc:sldMk cId="171235497" sldId="283"/>
        </pc:sldMkLst>
      </pc:sldChg>
      <pc:sldChg chg="del">
        <pc:chgData name="Khattab, Sherif" userId="c83b1e15-36f3-4f46-aceb-05aac24c545e" providerId="ADAL" clId="{20ECC735-6357-4521-A768-B7D7C3A147EB}" dt="2021-02-02T15:27:17.524" v="1149" actId="47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20ECC735-6357-4521-A768-B7D7C3A147EB}" dt="2021-02-02T15:27:17.552" v="1150" actId="47"/>
        <pc:sldMkLst>
          <pc:docMk/>
          <pc:sldMk cId="1136622862" sldId="285"/>
        </pc:sldMkLst>
      </pc:sldChg>
      <pc:sldChg chg="del">
        <pc:chgData name="Khattab, Sherif" userId="c83b1e15-36f3-4f46-aceb-05aac24c545e" providerId="ADAL" clId="{20ECC735-6357-4521-A768-B7D7C3A147EB}" dt="2021-02-02T15:27:16.725" v="1131" actId="47"/>
        <pc:sldMkLst>
          <pc:docMk/>
          <pc:sldMk cId="3949722242" sldId="286"/>
        </pc:sldMkLst>
      </pc:sldChg>
      <pc:sldChg chg="del">
        <pc:chgData name="Khattab, Sherif" userId="c83b1e15-36f3-4f46-aceb-05aac24c545e" providerId="ADAL" clId="{20ECC735-6357-4521-A768-B7D7C3A147EB}" dt="2021-02-02T15:27:16.834" v="1134" actId="47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20ECC735-6357-4521-A768-B7D7C3A147EB}" dt="2021-02-02T15:27:16.923" v="1135" actId="47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20ECC735-6357-4521-A768-B7D7C3A147EB}" dt="2021-02-02T15:27:16.965" v="1136" actId="47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20ECC735-6357-4521-A768-B7D7C3A147EB}" dt="2021-02-02T15:27:17.271" v="1142" actId="47"/>
        <pc:sldMkLst>
          <pc:docMk/>
          <pc:sldMk cId="442392580" sldId="290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2710637777" sldId="322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3292918179" sldId="324"/>
        </pc:sldMkLst>
      </pc:sldChg>
      <pc:sldChg chg="addSp delSp modSp add del mod">
        <pc:chgData name="Khattab, Sherif" userId="c83b1e15-36f3-4f46-aceb-05aac24c545e" providerId="ADAL" clId="{20ECC735-6357-4521-A768-B7D7C3A147EB}" dt="2021-02-02T18:53:24.417" v="2385" actId="47"/>
        <pc:sldMkLst>
          <pc:docMk/>
          <pc:sldMk cId="355119911" sldId="338"/>
        </pc:sldMkLst>
        <pc:spChg chg="del mod">
          <ac:chgData name="Khattab, Sherif" userId="c83b1e15-36f3-4f46-aceb-05aac24c545e" providerId="ADAL" clId="{20ECC735-6357-4521-A768-B7D7C3A147EB}" dt="2021-02-02T15:16:22.294" v="959" actId="478"/>
          <ac:spMkLst>
            <pc:docMk/>
            <pc:sldMk cId="355119911" sldId="338"/>
            <ac:spMk id="106498" creationId="{563702C7-BB92-8744-86F7-6AB1069051A1}"/>
          </ac:spMkLst>
        </pc:spChg>
        <pc:spChg chg="mod">
          <ac:chgData name="Khattab, Sherif" userId="c83b1e15-36f3-4f46-aceb-05aac24c545e" providerId="ADAL" clId="{20ECC735-6357-4521-A768-B7D7C3A147EB}" dt="2021-02-02T15:18:27.442" v="1069" actId="20577"/>
          <ac:spMkLst>
            <pc:docMk/>
            <pc:sldMk cId="355119911" sldId="338"/>
            <ac:spMk id="106500" creationId="{C1A6B44F-6A6E-624E-A1A8-C1E38440BAFC}"/>
          </ac:spMkLst>
        </pc:spChg>
        <pc:picChg chg="add del mod">
          <ac:chgData name="Khattab, Sherif" userId="c83b1e15-36f3-4f46-aceb-05aac24c545e" providerId="ADAL" clId="{20ECC735-6357-4521-A768-B7D7C3A147EB}" dt="2021-02-02T15:17:14.060" v="968" actId="478"/>
          <ac:picMkLst>
            <pc:docMk/>
            <pc:sldMk cId="355119911" sldId="338"/>
            <ac:picMk id="3" creationId="{29CB9F2A-EC0B-422B-BF7C-EAE97A368CCD}"/>
          </ac:picMkLst>
        </pc:picChg>
        <pc:picChg chg="add mod">
          <ac:chgData name="Khattab, Sherif" userId="c83b1e15-36f3-4f46-aceb-05aac24c545e" providerId="ADAL" clId="{20ECC735-6357-4521-A768-B7D7C3A147EB}" dt="2021-02-02T15:17:20.516" v="973" actId="1076"/>
          <ac:picMkLst>
            <pc:docMk/>
            <pc:sldMk cId="355119911" sldId="338"/>
            <ac:picMk id="7" creationId="{D7F1F289-1786-4494-912F-A8FD48635A50}"/>
          </ac:picMkLst>
        </pc:picChg>
      </pc:sldChg>
      <pc:sldChg chg="modSp add del mod">
        <pc:chgData name="Khattab, Sherif" userId="c83b1e15-36f3-4f46-aceb-05aac24c545e" providerId="ADAL" clId="{20ECC735-6357-4521-A768-B7D7C3A147EB}" dt="2021-02-02T18:53:24.417" v="2385" actId="47"/>
        <pc:sldMkLst>
          <pc:docMk/>
          <pc:sldMk cId="4223572414" sldId="339"/>
        </pc:sldMkLst>
        <pc:spChg chg="mod">
          <ac:chgData name="Khattab, Sherif" userId="c83b1e15-36f3-4f46-aceb-05aac24c545e" providerId="ADAL" clId="{20ECC735-6357-4521-A768-B7D7C3A147EB}" dt="2021-02-02T15:36:00.414" v="1795" actId="2763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 add del mod">
        <pc:chgData name="Khattab, Sherif" userId="c83b1e15-36f3-4f46-aceb-05aac24c545e" providerId="ADAL" clId="{20ECC735-6357-4521-A768-B7D7C3A147EB}" dt="2021-02-02T18:53:24.417" v="2385" actId="47"/>
        <pc:sldMkLst>
          <pc:docMk/>
          <pc:sldMk cId="470668490" sldId="340"/>
        </pc:sldMkLst>
        <pc:spChg chg="mod">
          <ac:chgData name="Khattab, Sherif" userId="c83b1e15-36f3-4f46-aceb-05aac24c545e" providerId="ADAL" clId="{20ECC735-6357-4521-A768-B7D7C3A147EB}" dt="2021-02-02T15:36:07.255" v="1799" actId="20577"/>
          <ac:spMkLst>
            <pc:docMk/>
            <pc:sldMk cId="470668490" sldId="340"/>
            <ac:spMk id="108547" creationId="{CC82A9AD-5F15-AB49-8F90-FE2C306DA419}"/>
          </ac:spMkLst>
        </pc:spChg>
      </pc:sldChg>
      <pc:sldChg chg="add del ord">
        <pc:chgData name="Khattab, Sherif" userId="c83b1e15-36f3-4f46-aceb-05aac24c545e" providerId="ADAL" clId="{20ECC735-6357-4521-A768-B7D7C3A147EB}" dt="2021-02-02T18:53:29.574" v="2387" actId="47"/>
        <pc:sldMkLst>
          <pc:docMk/>
          <pc:sldMk cId="1205868326" sldId="341"/>
        </pc:sldMkLst>
      </pc:sldChg>
      <pc:sldChg chg="del">
        <pc:chgData name="Khattab, Sherif" userId="c83b1e15-36f3-4f46-aceb-05aac24c545e" providerId="ADAL" clId="{20ECC735-6357-4521-A768-B7D7C3A147EB}" dt="2021-02-02T15:27:08.601" v="1111" actId="47"/>
        <pc:sldMkLst>
          <pc:docMk/>
          <pc:sldMk cId="1806563943" sldId="342"/>
        </pc:sldMkLst>
      </pc:sldChg>
      <pc:sldChg chg="del">
        <pc:chgData name="Khattab, Sherif" userId="c83b1e15-36f3-4f46-aceb-05aac24c545e" providerId="ADAL" clId="{20ECC735-6357-4521-A768-B7D7C3A147EB}" dt="2021-02-02T15:27:10.554" v="1112" actId="47"/>
        <pc:sldMkLst>
          <pc:docMk/>
          <pc:sldMk cId="1167711490" sldId="343"/>
        </pc:sldMkLst>
      </pc:sldChg>
      <pc:sldChg chg="del">
        <pc:chgData name="Khattab, Sherif" userId="c83b1e15-36f3-4f46-aceb-05aac24c545e" providerId="ADAL" clId="{20ECC735-6357-4521-A768-B7D7C3A147EB}" dt="2021-02-02T15:27:15.497" v="1115" actId="47"/>
        <pc:sldMkLst>
          <pc:docMk/>
          <pc:sldMk cId="1271999567" sldId="349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434376579" sldId="363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815621424" sldId="364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934104099" sldId="365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2782429159" sldId="366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2251973667" sldId="367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3138501136" sldId="368"/>
        </pc:sldMkLst>
      </pc:sldChg>
      <pc:sldChg chg="addSp delSp modSp mod">
        <pc:chgData name="Khattab, Sherif" userId="c83b1e15-36f3-4f46-aceb-05aac24c545e" providerId="ADAL" clId="{20ECC735-6357-4521-A768-B7D7C3A147EB}" dt="2021-02-03T02:08:25.437" v="2809" actId="9405"/>
        <pc:sldMkLst>
          <pc:docMk/>
          <pc:sldMk cId="3210992163" sldId="369"/>
        </pc:sldMkLst>
        <pc:spChg chg="mod">
          <ac:chgData name="Khattab, Sherif" userId="c83b1e15-36f3-4f46-aceb-05aac24c545e" providerId="ADAL" clId="{20ECC735-6357-4521-A768-B7D7C3A147EB}" dt="2021-01-28T18:05:24.975" v="25" actId="20577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20ECC735-6357-4521-A768-B7D7C3A147EB}" dt="2021-02-03T02:07:45.834" v="2800" actId="14100"/>
          <ac:spMkLst>
            <pc:docMk/>
            <pc:sldMk cId="3210992163" sldId="369"/>
            <ac:spMk id="100355" creationId="{0C36604A-A763-A345-B88E-8E6F2BF0C1FE}"/>
          </ac:spMkLst>
        </pc:spChg>
        <pc:picChg chg="add del mod">
          <ac:chgData name="Khattab, Sherif" userId="c83b1e15-36f3-4f46-aceb-05aac24c545e" providerId="ADAL" clId="{20ECC735-6357-4521-A768-B7D7C3A147EB}" dt="2021-02-03T02:07:18.068" v="2796" actId="478"/>
          <ac:picMkLst>
            <pc:docMk/>
            <pc:sldMk cId="3210992163" sldId="369"/>
            <ac:picMk id="3" creationId="{42C7C9C9-1040-4558-8226-A38C0E5F5239}"/>
          </ac:picMkLst>
        </pc:picChg>
        <pc:picChg chg="add mod">
          <ac:chgData name="Khattab, Sherif" userId="c83b1e15-36f3-4f46-aceb-05aac24c545e" providerId="ADAL" clId="{20ECC735-6357-4521-A768-B7D7C3A147EB}" dt="2021-02-03T02:08:17.060" v="2807" actId="1076"/>
          <ac:picMkLst>
            <pc:docMk/>
            <pc:sldMk cId="3210992163" sldId="369"/>
            <ac:picMk id="7" creationId="{8289F39E-20D4-48DB-B0D7-920A9B1D2C84}"/>
          </ac:picMkLst>
        </pc:picChg>
        <pc:inkChg chg="add mod">
          <ac:chgData name="Khattab, Sherif" userId="c83b1e15-36f3-4f46-aceb-05aac24c545e" providerId="ADAL" clId="{20ECC735-6357-4521-A768-B7D7C3A147EB}" dt="2021-02-03T02:08:13.655" v="2806" actId="1076"/>
          <ac:inkMkLst>
            <pc:docMk/>
            <pc:sldMk cId="3210992163" sldId="369"/>
            <ac:inkMk id="8" creationId="{75B10704-325A-4EC9-89BD-F20244F1E355}"/>
          </ac:inkMkLst>
        </pc:inkChg>
        <pc:inkChg chg="add">
          <ac:chgData name="Khattab, Sherif" userId="c83b1e15-36f3-4f46-aceb-05aac24c545e" providerId="ADAL" clId="{20ECC735-6357-4521-A768-B7D7C3A147EB}" dt="2021-02-03T02:08:22.082" v="2808" actId="9405"/>
          <ac:inkMkLst>
            <pc:docMk/>
            <pc:sldMk cId="3210992163" sldId="369"/>
            <ac:inkMk id="9" creationId="{65902BB3-D968-4B54-8B69-A55E7B9FC9C7}"/>
          </ac:inkMkLst>
        </pc:inkChg>
        <pc:inkChg chg="add">
          <ac:chgData name="Khattab, Sherif" userId="c83b1e15-36f3-4f46-aceb-05aac24c545e" providerId="ADAL" clId="{20ECC735-6357-4521-A768-B7D7C3A147EB}" dt="2021-02-03T02:08:25.437" v="2809" actId="9405"/>
          <ac:inkMkLst>
            <pc:docMk/>
            <pc:sldMk cId="3210992163" sldId="369"/>
            <ac:inkMk id="10" creationId="{877346C0-8418-41AB-AD05-4613E1FE78DF}"/>
          </ac:inkMkLst>
        </pc:inkChg>
      </pc:sldChg>
      <pc:sldChg chg="modSp add del mod">
        <pc:chgData name="Khattab, Sherif" userId="c83b1e15-36f3-4f46-aceb-05aac24c545e" providerId="ADAL" clId="{20ECC735-6357-4521-A768-B7D7C3A147EB}" dt="2021-02-02T15:30:00.899" v="1304" actId="113"/>
        <pc:sldMkLst>
          <pc:docMk/>
          <pc:sldMk cId="4013065491" sldId="370"/>
        </pc:sldMkLst>
        <pc:spChg chg="mod">
          <ac:chgData name="Khattab, Sherif" userId="c83b1e15-36f3-4f46-aceb-05aac24c545e" providerId="ADAL" clId="{20ECC735-6357-4521-A768-B7D7C3A147EB}" dt="2021-02-02T15:30:00.899" v="1304" actId="113"/>
          <ac:spMkLst>
            <pc:docMk/>
            <pc:sldMk cId="4013065491" sldId="370"/>
            <ac:spMk id="101379" creationId="{0BE74C56-0B43-2A44-A8C0-3EA8E3E44D8A}"/>
          </ac:spMkLst>
        </pc:spChg>
        <pc:spChg chg="mod">
          <ac:chgData name="Khattab, Sherif" userId="c83b1e15-36f3-4f46-aceb-05aac24c545e" providerId="ADAL" clId="{20ECC735-6357-4521-A768-B7D7C3A147EB}" dt="2021-02-02T15:28:52.803" v="1278" actId="20577"/>
          <ac:spMkLst>
            <pc:docMk/>
            <pc:sldMk cId="4013065491" sldId="370"/>
            <ac:spMk id="101380" creationId="{D24E1DF0-CC9A-1E44-B5BF-29147C8DFD32}"/>
          </ac:spMkLst>
        </pc:spChg>
        <pc:spChg chg="mod">
          <ac:chgData name="Khattab, Sherif" userId="c83b1e15-36f3-4f46-aceb-05aac24c545e" providerId="ADAL" clId="{20ECC735-6357-4521-A768-B7D7C3A147EB}" dt="2021-02-02T15:28:43.842" v="1275" actId="6549"/>
          <ac:spMkLst>
            <pc:docMk/>
            <pc:sldMk cId="4013065491" sldId="370"/>
            <ac:spMk id="101381" creationId="{B569C0DB-2D8E-CB4C-9A01-F234C35ECD4E}"/>
          </ac:spMkLst>
        </pc:spChg>
      </pc:sldChg>
      <pc:sldChg chg="addSp modSp add del mod modAnim">
        <pc:chgData name="Khattab, Sherif" userId="c83b1e15-36f3-4f46-aceb-05aac24c545e" providerId="ADAL" clId="{20ECC735-6357-4521-A768-B7D7C3A147EB}" dt="2021-02-02T15:39:16.738" v="1920"/>
        <pc:sldMkLst>
          <pc:docMk/>
          <pc:sldMk cId="2592968416" sldId="371"/>
        </pc:sldMkLst>
        <pc:spChg chg="add mod">
          <ac:chgData name="Khattab, Sherif" userId="c83b1e15-36f3-4f46-aceb-05aac24c545e" providerId="ADAL" clId="{20ECC735-6357-4521-A768-B7D7C3A147EB}" dt="2021-02-02T15:39:13.004" v="1919" actId="1076"/>
          <ac:spMkLst>
            <pc:docMk/>
            <pc:sldMk cId="2592968416" sldId="371"/>
            <ac:spMk id="2" creationId="{2F63E310-9701-4C8E-8A83-D5E0B19A5EAA}"/>
          </ac:spMkLst>
        </pc:spChg>
        <pc:spChg chg="mod">
          <ac:chgData name="Khattab, Sherif" userId="c83b1e15-36f3-4f46-aceb-05aac24c545e" providerId="ADAL" clId="{20ECC735-6357-4521-A768-B7D7C3A147EB}" dt="2021-02-02T15:38:28.106" v="1872" actId="20577"/>
          <ac:spMkLst>
            <pc:docMk/>
            <pc:sldMk cId="2592968416" sldId="371"/>
            <ac:spMk id="102402" creationId="{E1CB258F-124C-064A-912D-68205C351F24}"/>
          </ac:spMkLst>
        </pc:spChg>
        <pc:spChg chg="mod">
          <ac:chgData name="Khattab, Sherif" userId="c83b1e15-36f3-4f46-aceb-05aac24c545e" providerId="ADAL" clId="{20ECC735-6357-4521-A768-B7D7C3A147EB}" dt="2021-02-02T15:38:44.866" v="1873" actId="1076"/>
          <ac:spMkLst>
            <pc:docMk/>
            <pc:sldMk cId="2592968416" sldId="371"/>
            <ac:spMk id="102403" creationId="{785D7A99-6D63-8249-82FA-5B237B098A1E}"/>
          </ac:spMkLst>
        </pc:spChg>
        <pc:spChg chg="mod">
          <ac:chgData name="Khattab, Sherif" userId="c83b1e15-36f3-4f46-aceb-05aac24c545e" providerId="ADAL" clId="{20ECC735-6357-4521-A768-B7D7C3A147EB}" dt="2021-02-02T15:38:11.355" v="1859" actId="20577"/>
          <ac:spMkLst>
            <pc:docMk/>
            <pc:sldMk cId="2592968416" sldId="371"/>
            <ac:spMk id="102405" creationId="{142E8EAC-B1DB-A042-BDAA-20329E91A50B}"/>
          </ac:spMkLst>
        </pc:spChg>
      </pc:sldChg>
      <pc:sldChg chg="modSp add del mod">
        <pc:chgData name="Khattab, Sherif" userId="c83b1e15-36f3-4f46-aceb-05aac24c545e" providerId="ADAL" clId="{20ECC735-6357-4521-A768-B7D7C3A147EB}" dt="2021-02-02T15:30:29.595" v="1307" actId="20577"/>
        <pc:sldMkLst>
          <pc:docMk/>
          <pc:sldMk cId="3848335379" sldId="372"/>
        </pc:sldMkLst>
        <pc:spChg chg="mod">
          <ac:chgData name="Khattab, Sherif" userId="c83b1e15-36f3-4f46-aceb-05aac24c545e" providerId="ADAL" clId="{20ECC735-6357-4521-A768-B7D7C3A147EB}" dt="2021-02-02T15:30:29.595" v="1307" actId="20577"/>
          <ac:spMkLst>
            <pc:docMk/>
            <pc:sldMk cId="3848335379" sldId="372"/>
            <ac:spMk id="103428" creationId="{A91BC9E7-33A1-9347-899F-CCEFE80B5E85}"/>
          </ac:spMkLst>
        </pc:spChg>
      </pc:sldChg>
      <pc:sldChg chg="add del">
        <pc:chgData name="Khattab, Sherif" userId="c83b1e15-36f3-4f46-aceb-05aac24c545e" providerId="ADAL" clId="{20ECC735-6357-4521-A768-B7D7C3A147EB}" dt="2021-02-02T15:27:42.677" v="1218" actId="47"/>
        <pc:sldMkLst>
          <pc:docMk/>
          <pc:sldMk cId="3161117264" sldId="373"/>
        </pc:sldMkLst>
      </pc:sldChg>
      <pc:sldChg chg="modSp add del mod">
        <pc:chgData name="Khattab, Sherif" userId="c83b1e15-36f3-4f46-aceb-05aac24c545e" providerId="ADAL" clId="{20ECC735-6357-4521-A768-B7D7C3A147EB}" dt="2021-02-02T18:53:24.417" v="2385" actId="47"/>
        <pc:sldMkLst>
          <pc:docMk/>
          <pc:sldMk cId="1542066946" sldId="374"/>
        </pc:sldMkLst>
        <pc:spChg chg="mod">
          <ac:chgData name="Khattab, Sherif" userId="c83b1e15-36f3-4f46-aceb-05aac24c545e" providerId="ADAL" clId="{20ECC735-6357-4521-A768-B7D7C3A147EB}" dt="2021-02-02T15:35:10.833" v="1760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 del">
        <pc:chgData name="Khattab, Sherif" userId="c83b1e15-36f3-4f46-aceb-05aac24c545e" providerId="ADAL" clId="{20ECC735-6357-4521-A768-B7D7C3A147EB}" dt="2021-02-02T18:53:24.417" v="2385" actId="47"/>
        <pc:sldMkLst>
          <pc:docMk/>
          <pc:sldMk cId="834112894" sldId="375"/>
        </pc:sldMkLst>
      </pc:sldChg>
      <pc:sldChg chg="add del">
        <pc:chgData name="Khattab, Sherif" userId="c83b1e15-36f3-4f46-aceb-05aac24c545e" providerId="ADAL" clId="{20ECC735-6357-4521-A768-B7D7C3A147EB}" dt="2021-02-02T18:53:24.417" v="2385" actId="47"/>
        <pc:sldMkLst>
          <pc:docMk/>
          <pc:sldMk cId="1165577892" sldId="376"/>
        </pc:sldMkLst>
      </pc:sldChg>
      <pc:sldChg chg="modSp add del mod">
        <pc:chgData name="Khattab, Sherif" userId="c83b1e15-36f3-4f46-aceb-05aac24c545e" providerId="ADAL" clId="{20ECC735-6357-4521-A768-B7D7C3A147EB}" dt="2021-02-02T15:32:51.419" v="1494" actId="20577"/>
        <pc:sldMkLst>
          <pc:docMk/>
          <pc:sldMk cId="583513582" sldId="377"/>
        </pc:sldMkLst>
        <pc:spChg chg="mod">
          <ac:chgData name="Khattab, Sherif" userId="c83b1e15-36f3-4f46-aceb-05aac24c545e" providerId="ADAL" clId="{20ECC735-6357-4521-A768-B7D7C3A147EB}" dt="2021-02-02T15:32:51.419" v="1494" actId="20577"/>
          <ac:spMkLst>
            <pc:docMk/>
            <pc:sldMk cId="583513582" sldId="377"/>
            <ac:spMk id="114693" creationId="{2AAD9DE3-45D5-A249-B337-D99D281826B9}"/>
          </ac:spMkLst>
        </pc:spChg>
      </pc:sldChg>
      <pc:sldChg chg="del">
        <pc:chgData name="Khattab, Sherif" userId="c83b1e15-36f3-4f46-aceb-05aac24c545e" providerId="ADAL" clId="{20ECC735-6357-4521-A768-B7D7C3A147EB}" dt="2021-02-02T15:27:14.830" v="1113" actId="47"/>
        <pc:sldMkLst>
          <pc:docMk/>
          <pc:sldMk cId="3990797458" sldId="378"/>
        </pc:sldMkLst>
      </pc:sldChg>
      <pc:sldChg chg="del">
        <pc:chgData name="Khattab, Sherif" userId="c83b1e15-36f3-4f46-aceb-05aac24c545e" providerId="ADAL" clId="{20ECC735-6357-4521-A768-B7D7C3A147EB}" dt="2021-02-02T15:27:15.179" v="1114" actId="47"/>
        <pc:sldMkLst>
          <pc:docMk/>
          <pc:sldMk cId="2736486443" sldId="379"/>
        </pc:sldMkLst>
      </pc:sldChg>
      <pc:sldChg chg="del">
        <pc:chgData name="Khattab, Sherif" userId="c83b1e15-36f3-4f46-aceb-05aac24c545e" providerId="ADAL" clId="{20ECC735-6357-4521-A768-B7D7C3A147EB}" dt="2021-02-02T15:27:15.745" v="1116" actId="47"/>
        <pc:sldMkLst>
          <pc:docMk/>
          <pc:sldMk cId="541381985" sldId="380"/>
        </pc:sldMkLst>
      </pc:sldChg>
      <pc:sldChg chg="del">
        <pc:chgData name="Khattab, Sherif" userId="c83b1e15-36f3-4f46-aceb-05aac24c545e" providerId="ADAL" clId="{20ECC735-6357-4521-A768-B7D7C3A147EB}" dt="2021-02-02T15:27:16.230" v="1117" actId="47"/>
        <pc:sldMkLst>
          <pc:docMk/>
          <pc:sldMk cId="2235897330" sldId="381"/>
        </pc:sldMkLst>
      </pc:sldChg>
      <pc:sldChg chg="del">
        <pc:chgData name="Khattab, Sherif" userId="c83b1e15-36f3-4f46-aceb-05aac24c545e" providerId="ADAL" clId="{20ECC735-6357-4521-A768-B7D7C3A147EB}" dt="2021-02-02T15:27:16.264" v="1118" actId="47"/>
        <pc:sldMkLst>
          <pc:docMk/>
          <pc:sldMk cId="3360044446" sldId="382"/>
        </pc:sldMkLst>
      </pc:sldChg>
      <pc:sldChg chg="del">
        <pc:chgData name="Khattab, Sherif" userId="c83b1e15-36f3-4f46-aceb-05aac24c545e" providerId="ADAL" clId="{20ECC735-6357-4521-A768-B7D7C3A147EB}" dt="2021-02-02T15:27:16.284" v="1119" actId="47"/>
        <pc:sldMkLst>
          <pc:docMk/>
          <pc:sldMk cId="1954384084" sldId="383"/>
        </pc:sldMkLst>
      </pc:sldChg>
      <pc:sldChg chg="del">
        <pc:chgData name="Khattab, Sherif" userId="c83b1e15-36f3-4f46-aceb-05aac24c545e" providerId="ADAL" clId="{20ECC735-6357-4521-A768-B7D7C3A147EB}" dt="2021-02-02T15:27:16.319" v="1120" actId="47"/>
        <pc:sldMkLst>
          <pc:docMk/>
          <pc:sldMk cId="220759689" sldId="384"/>
        </pc:sldMkLst>
      </pc:sldChg>
      <pc:sldChg chg="del">
        <pc:chgData name="Khattab, Sherif" userId="c83b1e15-36f3-4f46-aceb-05aac24c545e" providerId="ADAL" clId="{20ECC735-6357-4521-A768-B7D7C3A147EB}" dt="2021-02-02T15:27:16.340" v="1121" actId="47"/>
        <pc:sldMkLst>
          <pc:docMk/>
          <pc:sldMk cId="2809799376" sldId="385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2329144619" sldId="445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783368962" sldId="448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2276002102" sldId="451"/>
        </pc:sldMkLst>
      </pc:sldChg>
      <pc:sldChg chg="del">
        <pc:chgData name="Khattab, Sherif" userId="c83b1e15-36f3-4f46-aceb-05aac24c545e" providerId="ADAL" clId="{20ECC735-6357-4521-A768-B7D7C3A147EB}" dt="2021-02-02T15:27:16.446" v="1124" actId="47"/>
        <pc:sldMkLst>
          <pc:docMk/>
          <pc:sldMk cId="2163467695" sldId="455"/>
        </pc:sldMkLst>
      </pc:sldChg>
      <pc:sldChg chg="del">
        <pc:chgData name="Khattab, Sherif" userId="c83b1e15-36f3-4f46-aceb-05aac24c545e" providerId="ADAL" clId="{20ECC735-6357-4521-A768-B7D7C3A147EB}" dt="2021-02-02T15:27:16.503" v="1126" actId="47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20ECC735-6357-4521-A768-B7D7C3A147EB}" dt="2021-02-02T15:27:16.549" v="1127" actId="47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20ECC735-6357-4521-A768-B7D7C3A147EB}" dt="2021-02-02T15:27:16.578" v="1128" actId="47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20ECC735-6357-4521-A768-B7D7C3A147EB}" dt="2021-02-02T15:27:16.659" v="1129" actId="47"/>
        <pc:sldMkLst>
          <pc:docMk/>
          <pc:sldMk cId="1816629761" sldId="459"/>
        </pc:sldMkLst>
      </pc:sldChg>
      <pc:sldChg chg="del">
        <pc:chgData name="Khattab, Sherif" userId="c83b1e15-36f3-4f46-aceb-05aac24c545e" providerId="ADAL" clId="{20ECC735-6357-4521-A768-B7D7C3A147EB}" dt="2021-02-02T15:27:16.695" v="1130" actId="47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20ECC735-6357-4521-A768-B7D7C3A147EB}" dt="2021-02-02T15:27:16.774" v="1132" actId="47"/>
        <pc:sldMkLst>
          <pc:docMk/>
          <pc:sldMk cId="3714784862" sldId="461"/>
        </pc:sldMkLst>
      </pc:sldChg>
      <pc:sldChg chg="del">
        <pc:chgData name="Khattab, Sherif" userId="c83b1e15-36f3-4f46-aceb-05aac24c545e" providerId="ADAL" clId="{20ECC735-6357-4521-A768-B7D7C3A147EB}" dt="2021-02-02T15:27:16.812" v="1133" actId="47"/>
        <pc:sldMkLst>
          <pc:docMk/>
          <pc:sldMk cId="931898487" sldId="462"/>
        </pc:sldMkLst>
      </pc:sldChg>
      <pc:sldChg chg="del">
        <pc:chgData name="Khattab, Sherif" userId="c83b1e15-36f3-4f46-aceb-05aac24c545e" providerId="ADAL" clId="{20ECC735-6357-4521-A768-B7D7C3A147EB}" dt="2021-02-02T15:27:16.981" v="1137" actId="47"/>
        <pc:sldMkLst>
          <pc:docMk/>
          <pc:sldMk cId="1471081860" sldId="463"/>
        </pc:sldMkLst>
      </pc:sldChg>
      <pc:sldChg chg="del">
        <pc:chgData name="Khattab, Sherif" userId="c83b1e15-36f3-4f46-aceb-05aac24c545e" providerId="ADAL" clId="{20ECC735-6357-4521-A768-B7D7C3A147EB}" dt="2021-02-02T15:27:17.169" v="1139" actId="47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20ECC735-6357-4521-A768-B7D7C3A147EB}" dt="2021-02-02T15:27:17.202" v="1140" actId="47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20ECC735-6357-4521-A768-B7D7C3A147EB}" dt="2021-02-02T15:27:17.292" v="1143" actId="47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20ECC735-6357-4521-A768-B7D7C3A147EB}" dt="2021-02-02T15:27:17.352" v="1144" actId="47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20ECC735-6357-4521-A768-B7D7C3A147EB}" dt="2021-02-02T15:27:17.403" v="1146" actId="47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20ECC735-6357-4521-A768-B7D7C3A147EB}" dt="2021-02-02T15:27:17.424" v="1147" actId="47"/>
        <pc:sldMkLst>
          <pc:docMk/>
          <pc:sldMk cId="3392020218" sldId="469"/>
        </pc:sldMkLst>
      </pc:sldChg>
      <pc:sldChg chg="del">
        <pc:chgData name="Khattab, Sherif" userId="c83b1e15-36f3-4f46-aceb-05aac24c545e" providerId="ADAL" clId="{20ECC735-6357-4521-A768-B7D7C3A147EB}" dt="2021-02-02T15:27:17.586" v="1151" actId="47"/>
        <pc:sldMkLst>
          <pc:docMk/>
          <pc:sldMk cId="3824051756" sldId="470"/>
        </pc:sldMkLst>
      </pc:sldChg>
      <pc:sldChg chg="del">
        <pc:chgData name="Khattab, Sherif" userId="c83b1e15-36f3-4f46-aceb-05aac24c545e" providerId="ADAL" clId="{20ECC735-6357-4521-A768-B7D7C3A147EB}" dt="2021-02-02T15:27:17.737" v="1152" actId="47"/>
        <pc:sldMkLst>
          <pc:docMk/>
          <pc:sldMk cId="1025764700" sldId="471"/>
        </pc:sldMkLst>
      </pc:sldChg>
      <pc:sldChg chg="del">
        <pc:chgData name="Khattab, Sherif" userId="c83b1e15-36f3-4f46-aceb-05aac24c545e" providerId="ADAL" clId="{20ECC735-6357-4521-A768-B7D7C3A147EB}" dt="2021-02-02T15:27:17.784" v="1153" actId="47"/>
        <pc:sldMkLst>
          <pc:docMk/>
          <pc:sldMk cId="3109107092" sldId="472"/>
        </pc:sldMkLst>
      </pc:sldChg>
      <pc:sldChg chg="del">
        <pc:chgData name="Khattab, Sherif" userId="c83b1e15-36f3-4f46-aceb-05aac24c545e" providerId="ADAL" clId="{20ECC735-6357-4521-A768-B7D7C3A147EB}" dt="2021-02-02T15:27:17.803" v="1154" actId="47"/>
        <pc:sldMkLst>
          <pc:docMk/>
          <pc:sldMk cId="2185675405" sldId="473"/>
        </pc:sldMkLst>
      </pc:sldChg>
      <pc:sldChg chg="del">
        <pc:chgData name="Khattab, Sherif" userId="c83b1e15-36f3-4f46-aceb-05aac24c545e" providerId="ADAL" clId="{20ECC735-6357-4521-A768-B7D7C3A147EB}" dt="2021-02-02T15:27:17.854" v="1156" actId="47"/>
        <pc:sldMkLst>
          <pc:docMk/>
          <pc:sldMk cId="1719184921" sldId="474"/>
        </pc:sldMkLst>
      </pc:sldChg>
      <pc:sldChg chg="del">
        <pc:chgData name="Khattab, Sherif" userId="c83b1e15-36f3-4f46-aceb-05aac24c545e" providerId="ADAL" clId="{20ECC735-6357-4521-A768-B7D7C3A147EB}" dt="2021-02-02T15:27:17.917" v="1157" actId="47"/>
        <pc:sldMkLst>
          <pc:docMk/>
          <pc:sldMk cId="3632958702" sldId="475"/>
        </pc:sldMkLst>
      </pc:sldChg>
      <pc:sldChg chg="del">
        <pc:chgData name="Khattab, Sherif" userId="c83b1e15-36f3-4f46-aceb-05aac24c545e" providerId="ADAL" clId="{20ECC735-6357-4521-A768-B7D7C3A147EB}" dt="2021-02-02T15:27:17.954" v="1158" actId="47"/>
        <pc:sldMkLst>
          <pc:docMk/>
          <pc:sldMk cId="2634117846" sldId="476"/>
        </pc:sldMkLst>
      </pc:sldChg>
      <pc:sldChg chg="del">
        <pc:chgData name="Khattab, Sherif" userId="c83b1e15-36f3-4f46-aceb-05aac24c545e" providerId="ADAL" clId="{20ECC735-6357-4521-A768-B7D7C3A147EB}" dt="2021-02-02T15:27:17.987" v="1159" actId="47"/>
        <pc:sldMkLst>
          <pc:docMk/>
          <pc:sldMk cId="4038969182" sldId="477"/>
        </pc:sldMkLst>
      </pc:sldChg>
      <pc:sldChg chg="del">
        <pc:chgData name="Khattab, Sherif" userId="c83b1e15-36f3-4f46-aceb-05aac24c545e" providerId="ADAL" clId="{20ECC735-6357-4521-A768-B7D7C3A147EB}" dt="2021-02-02T15:27:18.011" v="1160" actId="47"/>
        <pc:sldMkLst>
          <pc:docMk/>
          <pc:sldMk cId="326259628" sldId="478"/>
        </pc:sldMkLst>
      </pc:sldChg>
      <pc:sldChg chg="del">
        <pc:chgData name="Khattab, Sherif" userId="c83b1e15-36f3-4f46-aceb-05aac24c545e" providerId="ADAL" clId="{20ECC735-6357-4521-A768-B7D7C3A147EB}" dt="2021-02-02T15:27:18.039" v="1161" actId="47"/>
        <pc:sldMkLst>
          <pc:docMk/>
          <pc:sldMk cId="873856523" sldId="479"/>
        </pc:sldMkLst>
      </pc:sldChg>
      <pc:sldChg chg="del">
        <pc:chgData name="Khattab, Sherif" userId="c83b1e15-36f3-4f46-aceb-05aac24c545e" providerId="ADAL" clId="{20ECC735-6357-4521-A768-B7D7C3A147EB}" dt="2021-02-02T15:27:18.063" v="1162" actId="47"/>
        <pc:sldMkLst>
          <pc:docMk/>
          <pc:sldMk cId="3465344065" sldId="480"/>
        </pc:sldMkLst>
      </pc:sldChg>
      <pc:sldChg chg="del">
        <pc:chgData name="Khattab, Sherif" userId="c83b1e15-36f3-4f46-aceb-05aac24c545e" providerId="ADAL" clId="{20ECC735-6357-4521-A768-B7D7C3A147EB}" dt="2021-02-02T15:27:18.104" v="1163" actId="47"/>
        <pc:sldMkLst>
          <pc:docMk/>
          <pc:sldMk cId="2002489455" sldId="481"/>
        </pc:sldMkLst>
      </pc:sldChg>
      <pc:sldChg chg="del">
        <pc:chgData name="Khattab, Sherif" userId="c83b1e15-36f3-4f46-aceb-05aac24c545e" providerId="ADAL" clId="{20ECC735-6357-4521-A768-B7D7C3A147EB}" dt="2021-02-02T15:27:18.131" v="1164" actId="47"/>
        <pc:sldMkLst>
          <pc:docMk/>
          <pc:sldMk cId="1560930406" sldId="482"/>
        </pc:sldMkLst>
      </pc:sldChg>
      <pc:sldChg chg="del">
        <pc:chgData name="Khattab, Sherif" userId="c83b1e15-36f3-4f46-aceb-05aac24c545e" providerId="ADAL" clId="{20ECC735-6357-4521-A768-B7D7C3A147EB}" dt="2021-02-02T15:27:18.150" v="1165" actId="47"/>
        <pc:sldMkLst>
          <pc:docMk/>
          <pc:sldMk cId="1387835057" sldId="483"/>
        </pc:sldMkLst>
      </pc:sldChg>
      <pc:sldChg chg="del">
        <pc:chgData name="Khattab, Sherif" userId="c83b1e15-36f3-4f46-aceb-05aac24c545e" providerId="ADAL" clId="{20ECC735-6357-4521-A768-B7D7C3A147EB}" dt="2021-02-02T15:27:18.210" v="1166" actId="47"/>
        <pc:sldMkLst>
          <pc:docMk/>
          <pc:sldMk cId="1948397067" sldId="484"/>
        </pc:sldMkLst>
      </pc:sldChg>
      <pc:sldChg chg="del">
        <pc:chgData name="Khattab, Sherif" userId="c83b1e15-36f3-4f46-aceb-05aac24c545e" providerId="ADAL" clId="{20ECC735-6357-4521-A768-B7D7C3A147EB}" dt="2021-02-02T15:27:18.232" v="1167" actId="47"/>
        <pc:sldMkLst>
          <pc:docMk/>
          <pc:sldMk cId="3473693154" sldId="485"/>
        </pc:sldMkLst>
      </pc:sldChg>
      <pc:sldChg chg="del">
        <pc:chgData name="Khattab, Sherif" userId="c83b1e15-36f3-4f46-aceb-05aac24c545e" providerId="ADAL" clId="{20ECC735-6357-4521-A768-B7D7C3A147EB}" dt="2021-02-02T15:27:18.252" v="1168" actId="47"/>
        <pc:sldMkLst>
          <pc:docMk/>
          <pc:sldMk cId="2983945636" sldId="486"/>
        </pc:sldMkLst>
      </pc:sldChg>
      <pc:sldChg chg="del">
        <pc:chgData name="Khattab, Sherif" userId="c83b1e15-36f3-4f46-aceb-05aac24c545e" providerId="ADAL" clId="{20ECC735-6357-4521-A768-B7D7C3A147EB}" dt="2021-02-02T15:27:18.287" v="1169" actId="47"/>
        <pc:sldMkLst>
          <pc:docMk/>
          <pc:sldMk cId="3673539870" sldId="487"/>
        </pc:sldMkLst>
      </pc:sldChg>
      <pc:sldChg chg="del">
        <pc:chgData name="Khattab, Sherif" userId="c83b1e15-36f3-4f46-aceb-05aac24c545e" providerId="ADAL" clId="{20ECC735-6357-4521-A768-B7D7C3A147EB}" dt="2021-02-02T15:27:18.330" v="1170" actId="47"/>
        <pc:sldMkLst>
          <pc:docMk/>
          <pc:sldMk cId="1363323927" sldId="488"/>
        </pc:sldMkLst>
      </pc:sldChg>
      <pc:sldChg chg="del">
        <pc:chgData name="Khattab, Sherif" userId="c83b1e15-36f3-4f46-aceb-05aac24c545e" providerId="ADAL" clId="{20ECC735-6357-4521-A768-B7D7C3A147EB}" dt="2021-02-02T15:27:18.370" v="1171" actId="47"/>
        <pc:sldMkLst>
          <pc:docMk/>
          <pc:sldMk cId="936409682" sldId="489"/>
        </pc:sldMkLst>
      </pc:sldChg>
      <pc:sldChg chg="del">
        <pc:chgData name="Khattab, Sherif" userId="c83b1e15-36f3-4f46-aceb-05aac24c545e" providerId="ADAL" clId="{20ECC735-6357-4521-A768-B7D7C3A147EB}" dt="2021-02-02T15:27:18.391" v="1172" actId="47"/>
        <pc:sldMkLst>
          <pc:docMk/>
          <pc:sldMk cId="3252833104" sldId="490"/>
        </pc:sldMkLst>
      </pc:sldChg>
      <pc:sldChg chg="del">
        <pc:chgData name="Khattab, Sherif" userId="c83b1e15-36f3-4f46-aceb-05aac24c545e" providerId="ADAL" clId="{20ECC735-6357-4521-A768-B7D7C3A147EB}" dt="2021-02-02T15:27:18.411" v="1173" actId="47"/>
        <pc:sldMkLst>
          <pc:docMk/>
          <pc:sldMk cId="3413759872" sldId="491"/>
        </pc:sldMkLst>
      </pc:sldChg>
      <pc:sldChg chg="del">
        <pc:chgData name="Khattab, Sherif" userId="c83b1e15-36f3-4f46-aceb-05aac24c545e" providerId="ADAL" clId="{20ECC735-6357-4521-A768-B7D7C3A147EB}" dt="2021-02-02T15:27:18.442" v="1174" actId="47"/>
        <pc:sldMkLst>
          <pc:docMk/>
          <pc:sldMk cId="1930502979" sldId="492"/>
        </pc:sldMkLst>
      </pc:sldChg>
      <pc:sldChg chg="del">
        <pc:chgData name="Khattab, Sherif" userId="c83b1e15-36f3-4f46-aceb-05aac24c545e" providerId="ADAL" clId="{20ECC735-6357-4521-A768-B7D7C3A147EB}" dt="2021-02-02T15:27:18.517" v="1175" actId="47"/>
        <pc:sldMkLst>
          <pc:docMk/>
          <pc:sldMk cId="220106575" sldId="493"/>
        </pc:sldMkLst>
      </pc:sldChg>
      <pc:sldChg chg="del">
        <pc:chgData name="Khattab, Sherif" userId="c83b1e15-36f3-4f46-aceb-05aac24c545e" providerId="ADAL" clId="{20ECC735-6357-4521-A768-B7D7C3A147EB}" dt="2021-02-02T15:27:18.562" v="1176" actId="47"/>
        <pc:sldMkLst>
          <pc:docMk/>
          <pc:sldMk cId="3447713174" sldId="494"/>
        </pc:sldMkLst>
      </pc:sldChg>
      <pc:sldChg chg="add del">
        <pc:chgData name="Khattab, Sherif" userId="c83b1e15-36f3-4f46-aceb-05aac24c545e" providerId="ADAL" clId="{20ECC735-6357-4521-A768-B7D7C3A147EB}" dt="2021-02-02T15:27:55.687" v="1229" actId="47"/>
        <pc:sldMkLst>
          <pc:docMk/>
          <pc:sldMk cId="2129126942" sldId="495"/>
        </pc:sldMkLst>
      </pc:sldChg>
      <pc:sldChg chg="del">
        <pc:chgData name="Khattab, Sherif" userId="c83b1e15-36f3-4f46-aceb-05aac24c545e" providerId="ADAL" clId="{20ECC735-6357-4521-A768-B7D7C3A147EB}" dt="2021-02-02T14:52:11.293" v="225" actId="47"/>
        <pc:sldMkLst>
          <pc:docMk/>
          <pc:sldMk cId="702367729" sldId="496"/>
        </pc:sldMkLst>
      </pc:sldChg>
      <pc:sldChg chg="addSp modSp new add del mod">
        <pc:chgData name="Khattab, Sherif" userId="c83b1e15-36f3-4f46-aceb-05aac24c545e" providerId="ADAL" clId="{20ECC735-6357-4521-A768-B7D7C3A147EB}" dt="2021-02-03T02:09:13.352" v="2814" actId="1076"/>
        <pc:sldMkLst>
          <pc:docMk/>
          <pc:sldMk cId="2782489002" sldId="497"/>
        </pc:sldMkLst>
        <pc:spChg chg="mod">
          <ac:chgData name="Khattab, Sherif" userId="c83b1e15-36f3-4f46-aceb-05aac24c545e" providerId="ADAL" clId="{20ECC735-6357-4521-A768-B7D7C3A147EB}" dt="2021-02-02T15:33:36.137" v="1545" actId="404"/>
          <ac:spMkLst>
            <pc:docMk/>
            <pc:sldMk cId="2782489002" sldId="497"/>
            <ac:spMk id="2" creationId="{3BD3413F-6868-458B-BDB5-4C663C7953C2}"/>
          </ac:spMkLst>
        </pc:spChg>
        <pc:spChg chg="mod">
          <ac:chgData name="Khattab, Sherif" userId="c83b1e15-36f3-4f46-aceb-05aac24c545e" providerId="ADAL" clId="{20ECC735-6357-4521-A768-B7D7C3A147EB}" dt="2021-02-02T15:32:00.183" v="1450" actId="12"/>
          <ac:spMkLst>
            <pc:docMk/>
            <pc:sldMk cId="2782489002" sldId="497"/>
            <ac:spMk id="3" creationId="{80D7DCF8-D0B1-4FAC-AB7E-388730635948}"/>
          </ac:spMkLst>
        </pc:spChg>
        <pc:picChg chg="add mod">
          <ac:chgData name="Khattab, Sherif" userId="c83b1e15-36f3-4f46-aceb-05aac24c545e" providerId="ADAL" clId="{20ECC735-6357-4521-A768-B7D7C3A147EB}" dt="2021-02-03T02:09:13.352" v="2814" actId="1076"/>
          <ac:picMkLst>
            <pc:docMk/>
            <pc:sldMk cId="2782489002" sldId="497"/>
            <ac:picMk id="7" creationId="{4201D6AF-33D2-4017-8DBD-878E4F209F08}"/>
          </ac:picMkLst>
        </pc:picChg>
      </pc:sldChg>
      <pc:sldChg chg="modSp add mod">
        <pc:chgData name="Khattab, Sherif" userId="c83b1e15-36f3-4f46-aceb-05aac24c545e" providerId="ADAL" clId="{20ECC735-6357-4521-A768-B7D7C3A147EB}" dt="2021-02-02T15:02:23.544" v="636" actId="27636"/>
        <pc:sldMkLst>
          <pc:docMk/>
          <pc:sldMk cId="4070542404" sldId="498"/>
        </pc:sldMkLst>
        <pc:spChg chg="mod">
          <ac:chgData name="Khattab, Sherif" userId="c83b1e15-36f3-4f46-aceb-05aac24c545e" providerId="ADAL" clId="{20ECC735-6357-4521-A768-B7D7C3A147EB}" dt="2021-02-02T15:02:23.544" v="636" actId="27636"/>
          <ac:spMkLst>
            <pc:docMk/>
            <pc:sldMk cId="4070542404" sldId="498"/>
            <ac:spMk id="3" creationId="{2466C52D-9A48-4683-BE7F-268D8DB7FAAD}"/>
          </ac:spMkLst>
        </pc:spChg>
      </pc:sldChg>
      <pc:sldChg chg="add del">
        <pc:chgData name="Khattab, Sherif" userId="c83b1e15-36f3-4f46-aceb-05aac24c545e" providerId="ADAL" clId="{20ECC735-6357-4521-A768-B7D7C3A147EB}" dt="2021-02-02T14:56:30.315" v="286" actId="47"/>
        <pc:sldMkLst>
          <pc:docMk/>
          <pc:sldMk cId="3138829773" sldId="499"/>
        </pc:sldMkLst>
      </pc:sldChg>
      <pc:sldChg chg="addSp delSp modSp add mod">
        <pc:chgData name="Khattab, Sherif" userId="c83b1e15-36f3-4f46-aceb-05aac24c545e" providerId="ADAL" clId="{20ECC735-6357-4521-A768-B7D7C3A147EB}" dt="2021-02-02T15:44:48.112" v="1961" actId="478"/>
        <pc:sldMkLst>
          <pc:docMk/>
          <pc:sldMk cId="1076502047" sldId="500"/>
        </pc:sldMkLst>
        <pc:spChg chg="mod">
          <ac:chgData name="Khattab, Sherif" userId="c83b1e15-36f3-4f46-aceb-05aac24c545e" providerId="ADAL" clId="{20ECC735-6357-4521-A768-B7D7C3A147EB}" dt="2021-02-02T15:10:50.854" v="865" actId="20577"/>
          <ac:spMkLst>
            <pc:docMk/>
            <pc:sldMk cId="1076502047" sldId="500"/>
            <ac:spMk id="3" creationId="{443F42C8-5750-0341-86AA-B64ED9D37EB6}"/>
          </ac:spMkLst>
        </pc:spChg>
        <pc:spChg chg="add del">
          <ac:chgData name="Khattab, Sherif" userId="c83b1e15-36f3-4f46-aceb-05aac24c545e" providerId="ADAL" clId="{20ECC735-6357-4521-A768-B7D7C3A147EB}" dt="2021-02-02T15:44:48.112" v="1961" actId="478"/>
          <ac:spMkLst>
            <pc:docMk/>
            <pc:sldMk cId="1076502047" sldId="500"/>
            <ac:spMk id="6" creationId="{51124316-81F2-4A1A-943A-C8032DE62152}"/>
          </ac:spMkLst>
        </pc:spChg>
        <pc:spChg chg="add del mod">
          <ac:chgData name="Khattab, Sherif" userId="c83b1e15-36f3-4f46-aceb-05aac24c545e" providerId="ADAL" clId="{20ECC735-6357-4521-A768-B7D7C3A147EB}" dt="2021-02-02T15:44:44.573" v="1960" actId="478"/>
          <ac:spMkLst>
            <pc:docMk/>
            <pc:sldMk cId="1076502047" sldId="500"/>
            <ac:spMk id="7" creationId="{3C0A4539-CC5E-4380-9DD1-9E3328ECFC01}"/>
          </ac:spMkLst>
        </pc:spChg>
        <pc:spChg chg="add del mod">
          <ac:chgData name="Khattab, Sherif" userId="c83b1e15-36f3-4f46-aceb-05aac24c545e" providerId="ADAL" clId="{20ECC735-6357-4521-A768-B7D7C3A147EB}" dt="2021-02-02T15:44:40.253" v="1958" actId="478"/>
          <ac:spMkLst>
            <pc:docMk/>
            <pc:sldMk cId="1076502047" sldId="500"/>
            <ac:spMk id="8" creationId="{E775B5C0-B08A-4A01-AD7E-128B9BB76B8C}"/>
          </ac:spMkLst>
        </pc:spChg>
        <pc:spChg chg="add del mod">
          <ac:chgData name="Khattab, Sherif" userId="c83b1e15-36f3-4f46-aceb-05aac24c545e" providerId="ADAL" clId="{20ECC735-6357-4521-A768-B7D7C3A147EB}" dt="2021-02-02T15:44:43.008" v="1959" actId="478"/>
          <ac:spMkLst>
            <pc:docMk/>
            <pc:sldMk cId="1076502047" sldId="500"/>
            <ac:spMk id="9" creationId="{AF9B2AEA-69C7-4F37-AF4F-73A745C598ED}"/>
          </ac:spMkLst>
        </pc:spChg>
      </pc:sldChg>
      <pc:sldChg chg="modSp add mod">
        <pc:chgData name="Khattab, Sherif" userId="c83b1e15-36f3-4f46-aceb-05aac24c545e" providerId="ADAL" clId="{20ECC735-6357-4521-A768-B7D7C3A147EB}" dt="2021-02-02T15:11:33.813" v="950" actId="20577"/>
        <pc:sldMkLst>
          <pc:docMk/>
          <pc:sldMk cId="747882086" sldId="504"/>
        </pc:sldMkLst>
        <pc:spChg chg="mod">
          <ac:chgData name="Khattab, Sherif" userId="c83b1e15-36f3-4f46-aceb-05aac24c545e" providerId="ADAL" clId="{20ECC735-6357-4521-A768-B7D7C3A147EB}" dt="2021-02-02T14:56:38.967" v="311" actId="5793"/>
          <ac:spMkLst>
            <pc:docMk/>
            <pc:sldMk cId="747882086" sldId="504"/>
            <ac:spMk id="2" creationId="{E097A24C-0B49-6145-9835-7406BF7C245B}"/>
          </ac:spMkLst>
        </pc:spChg>
        <pc:spChg chg="mod">
          <ac:chgData name="Khattab, Sherif" userId="c83b1e15-36f3-4f46-aceb-05aac24c545e" providerId="ADAL" clId="{20ECC735-6357-4521-A768-B7D7C3A147EB}" dt="2021-02-02T15:11:33.813" v="950" actId="20577"/>
          <ac:spMkLst>
            <pc:docMk/>
            <pc:sldMk cId="747882086" sldId="504"/>
            <ac:spMk id="3" creationId="{93532249-5E17-2A4B-B649-961DDDF1F5F6}"/>
          </ac:spMkLst>
        </pc:spChg>
      </pc:sldChg>
      <pc:sldChg chg="modSp new mod">
        <pc:chgData name="Khattab, Sherif" userId="c83b1e15-36f3-4f46-aceb-05aac24c545e" providerId="ADAL" clId="{20ECC735-6357-4521-A768-B7D7C3A147EB}" dt="2021-02-02T18:53:03.546" v="2384" actId="20577"/>
        <pc:sldMkLst>
          <pc:docMk/>
          <pc:sldMk cId="3635299179" sldId="505"/>
        </pc:sldMkLst>
        <pc:spChg chg="mod">
          <ac:chgData name="Khattab, Sherif" userId="c83b1e15-36f3-4f46-aceb-05aac24c545e" providerId="ADAL" clId="{20ECC735-6357-4521-A768-B7D7C3A147EB}" dt="2021-02-02T15:11:11.294" v="888" actId="5793"/>
          <ac:spMkLst>
            <pc:docMk/>
            <pc:sldMk cId="3635299179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20ECC735-6357-4521-A768-B7D7C3A147EB}" dt="2021-02-02T18:53:03.546" v="2384" actId="20577"/>
          <ac:spMkLst>
            <pc:docMk/>
            <pc:sldMk cId="3635299179" sldId="505"/>
            <ac:spMk id="3" creationId="{9FDE3B14-90B9-4B5A-83C7-6E633E32EA28}"/>
          </ac:spMkLst>
        </pc:spChg>
      </pc:sldChg>
      <pc:sldChg chg="modSp new del mod">
        <pc:chgData name="Khattab, Sherif" userId="c83b1e15-36f3-4f46-aceb-05aac24c545e" providerId="ADAL" clId="{20ECC735-6357-4521-A768-B7D7C3A147EB}" dt="2021-02-02T15:27:38.145" v="1216" actId="680"/>
        <pc:sldMkLst>
          <pc:docMk/>
          <pc:sldMk cId="3671976920" sldId="506"/>
        </pc:sldMkLst>
        <pc:spChg chg="mod">
          <ac:chgData name="Khattab, Sherif" userId="c83b1e15-36f3-4f46-aceb-05aac24c545e" providerId="ADAL" clId="{20ECC735-6357-4521-A768-B7D7C3A147EB}" dt="2021-02-02T15:27:37.541" v="1215" actId="20577"/>
          <ac:spMkLst>
            <pc:docMk/>
            <pc:sldMk cId="3671976920" sldId="506"/>
            <ac:spMk id="2" creationId="{F02836B6-C09B-408B-A17E-3E9D338A7825}"/>
          </ac:spMkLst>
        </pc:spChg>
        <pc:spChg chg="mod">
          <ac:chgData name="Khattab, Sherif" userId="c83b1e15-36f3-4f46-aceb-05aac24c545e" providerId="ADAL" clId="{20ECC735-6357-4521-A768-B7D7C3A147EB}" dt="2021-02-02T15:27:36.714" v="1214" actId="20577"/>
          <ac:spMkLst>
            <pc:docMk/>
            <pc:sldMk cId="3671976920" sldId="506"/>
            <ac:spMk id="3" creationId="{4B585D6E-814F-4843-BAD6-AC8F23FD0FB1}"/>
          </ac:spMkLst>
        </pc:spChg>
      </pc:sldChg>
      <pc:sldChg chg="addSp delSp modSp new mod">
        <pc:chgData name="Khattab, Sherif" userId="c83b1e15-36f3-4f46-aceb-05aac24c545e" providerId="ADAL" clId="{20ECC735-6357-4521-A768-B7D7C3A147EB}" dt="2021-02-03T02:35:36.158" v="2841" actId="1076"/>
        <pc:sldMkLst>
          <pc:docMk/>
          <pc:sldMk cId="3696636401" sldId="506"/>
        </pc:sldMkLst>
        <pc:spChg chg="mod">
          <ac:chgData name="Khattab, Sherif" userId="c83b1e15-36f3-4f46-aceb-05aac24c545e" providerId="ADAL" clId="{20ECC735-6357-4521-A768-B7D7C3A147EB}" dt="2021-02-02T15:28:05.623" v="1245" actId="20577"/>
          <ac:spMkLst>
            <pc:docMk/>
            <pc:sldMk cId="3696636401" sldId="506"/>
            <ac:spMk id="2" creationId="{582BB28A-8674-42BF-A553-2C3612BC3B4B}"/>
          </ac:spMkLst>
        </pc:spChg>
        <pc:spChg chg="mod">
          <ac:chgData name="Khattab, Sherif" userId="c83b1e15-36f3-4f46-aceb-05aac24c545e" providerId="ADAL" clId="{20ECC735-6357-4521-A768-B7D7C3A147EB}" dt="2021-02-02T15:28:10.012" v="1258" actId="20577"/>
          <ac:spMkLst>
            <pc:docMk/>
            <pc:sldMk cId="3696636401" sldId="506"/>
            <ac:spMk id="3" creationId="{C62B6C5A-CC0C-40C3-BD2B-60F0CF3EE1C4}"/>
          </ac:spMkLst>
        </pc:spChg>
        <pc:spChg chg="add del">
          <ac:chgData name="Khattab, Sherif" userId="c83b1e15-36f3-4f46-aceb-05aac24c545e" providerId="ADAL" clId="{20ECC735-6357-4521-A768-B7D7C3A147EB}" dt="2021-02-03T02:33:37.015" v="2826" actId="478"/>
          <ac:spMkLst>
            <pc:docMk/>
            <pc:sldMk cId="3696636401" sldId="506"/>
            <ac:spMk id="9" creationId="{F2DEA1EA-B39C-4EC9-BAC4-744FF3889824}"/>
          </ac:spMkLst>
        </pc:spChg>
        <pc:spChg chg="add del">
          <ac:chgData name="Khattab, Sherif" userId="c83b1e15-36f3-4f46-aceb-05aac24c545e" providerId="ADAL" clId="{20ECC735-6357-4521-A768-B7D7C3A147EB}" dt="2021-02-03T02:34:27.449" v="2831" actId="478"/>
          <ac:spMkLst>
            <pc:docMk/>
            <pc:sldMk cId="3696636401" sldId="506"/>
            <ac:spMk id="13" creationId="{1DD9E2A4-571C-47A7-B7ED-9EA6F49D3004}"/>
          </ac:spMkLst>
        </pc:spChg>
        <pc:picChg chg="add mod">
          <ac:chgData name="Khattab, Sherif" userId="c83b1e15-36f3-4f46-aceb-05aac24c545e" providerId="ADAL" clId="{20ECC735-6357-4521-A768-B7D7C3A147EB}" dt="2021-02-03T02:33:02.612" v="2824" actId="14100"/>
          <ac:picMkLst>
            <pc:docMk/>
            <pc:sldMk cId="3696636401" sldId="506"/>
            <ac:picMk id="7" creationId="{02C3C82A-AB2F-48F5-861D-62F8E67479FF}"/>
          </ac:picMkLst>
        </pc:picChg>
        <pc:picChg chg="add mod">
          <ac:chgData name="Khattab, Sherif" userId="c83b1e15-36f3-4f46-aceb-05aac24c545e" providerId="ADAL" clId="{20ECC735-6357-4521-A768-B7D7C3A147EB}" dt="2021-02-03T02:33:50.432" v="2829" actId="1076"/>
          <ac:picMkLst>
            <pc:docMk/>
            <pc:sldMk cId="3696636401" sldId="506"/>
            <ac:picMk id="11" creationId="{1DF00FAA-6BB4-4738-867A-9C5C29D0C6D6}"/>
          </ac:picMkLst>
        </pc:picChg>
        <pc:picChg chg="add mod">
          <ac:chgData name="Khattab, Sherif" userId="c83b1e15-36f3-4f46-aceb-05aac24c545e" providerId="ADAL" clId="{20ECC735-6357-4521-A768-B7D7C3A147EB}" dt="2021-02-03T02:35:33.615" v="2840" actId="14100"/>
          <ac:picMkLst>
            <pc:docMk/>
            <pc:sldMk cId="3696636401" sldId="506"/>
            <ac:picMk id="15" creationId="{E8FB8316-F2C2-4528-9B6F-A4148DF293DD}"/>
          </ac:picMkLst>
        </pc:picChg>
        <pc:picChg chg="add mod">
          <ac:chgData name="Khattab, Sherif" userId="c83b1e15-36f3-4f46-aceb-05aac24c545e" providerId="ADAL" clId="{20ECC735-6357-4521-A768-B7D7C3A147EB}" dt="2021-02-03T02:35:36.158" v="2841" actId="1076"/>
          <ac:picMkLst>
            <pc:docMk/>
            <pc:sldMk cId="3696636401" sldId="506"/>
            <ac:picMk id="17" creationId="{1C8E4C0D-BAAA-4416-8168-D817EC297918}"/>
          </ac:picMkLst>
        </pc:picChg>
      </pc:sldChg>
      <pc:sldChg chg="addSp modSp new mod">
        <pc:chgData name="Khattab, Sherif" userId="c83b1e15-36f3-4f46-aceb-05aac24c545e" providerId="ADAL" clId="{20ECC735-6357-4521-A768-B7D7C3A147EB}" dt="2021-02-03T02:09:54.772" v="2820" actId="1076"/>
        <pc:sldMkLst>
          <pc:docMk/>
          <pc:sldMk cId="3742099282" sldId="507"/>
        </pc:sldMkLst>
        <pc:spChg chg="mod">
          <ac:chgData name="Khattab, Sherif" userId="c83b1e15-36f3-4f46-aceb-05aac24c545e" providerId="ADAL" clId="{20ECC735-6357-4521-A768-B7D7C3A147EB}" dt="2021-02-02T15:34:06.833" v="1600" actId="404"/>
          <ac:spMkLst>
            <pc:docMk/>
            <pc:sldMk cId="3742099282" sldId="507"/>
            <ac:spMk id="2" creationId="{E3658AD3-AF70-4629-BEA7-54DD04929497}"/>
          </ac:spMkLst>
        </pc:spChg>
        <pc:spChg chg="mod">
          <ac:chgData name="Khattab, Sherif" userId="c83b1e15-36f3-4f46-aceb-05aac24c545e" providerId="ADAL" clId="{20ECC735-6357-4521-A768-B7D7C3A147EB}" dt="2021-02-02T15:34:55.391" v="1757" actId="20577"/>
          <ac:spMkLst>
            <pc:docMk/>
            <pc:sldMk cId="3742099282" sldId="507"/>
            <ac:spMk id="3" creationId="{E25963B9-99F2-488F-8009-23E0F6DFA4AD}"/>
          </ac:spMkLst>
        </pc:spChg>
        <pc:inkChg chg="add mod">
          <ac:chgData name="Khattab, Sherif" userId="c83b1e15-36f3-4f46-aceb-05aac24c545e" providerId="ADAL" clId="{20ECC735-6357-4521-A768-B7D7C3A147EB}" dt="2021-02-03T02:09:54.772" v="2820" actId="1076"/>
          <ac:inkMkLst>
            <pc:docMk/>
            <pc:sldMk cId="3742099282" sldId="507"/>
            <ac:inkMk id="6" creationId="{8BAEC6B6-A621-46C2-B816-DF61416211BD}"/>
          </ac:inkMkLst>
        </pc:inkChg>
      </pc:sldChg>
      <pc:sldChg chg="modSp new del mod">
        <pc:chgData name="Khattab, Sherif" userId="c83b1e15-36f3-4f46-aceb-05aac24c545e" providerId="ADAL" clId="{20ECC735-6357-4521-A768-B7D7C3A147EB}" dt="2021-02-02T18:53:29.232" v="2386" actId="47"/>
        <pc:sldMkLst>
          <pc:docMk/>
          <pc:sldMk cId="559907490" sldId="508"/>
        </pc:sldMkLst>
        <pc:spChg chg="mod">
          <ac:chgData name="Khattab, Sherif" userId="c83b1e15-36f3-4f46-aceb-05aac24c545e" providerId="ADAL" clId="{20ECC735-6357-4521-A768-B7D7C3A147EB}" dt="2021-02-02T15:36:42.803" v="1836" actId="20577"/>
          <ac:spMkLst>
            <pc:docMk/>
            <pc:sldMk cId="559907490" sldId="508"/>
            <ac:spMk id="3" creationId="{7E8DCFCF-6C1F-410B-BE84-85C57D7B23D5}"/>
          </ac:spMkLst>
        </pc:spChg>
      </pc:sldChg>
      <pc:sldChg chg="addSp delSp modSp new mod">
        <pc:chgData name="Khattab, Sherif" userId="c83b1e15-36f3-4f46-aceb-05aac24c545e" providerId="ADAL" clId="{20ECC735-6357-4521-A768-B7D7C3A147EB}" dt="2021-02-02T15:39:58.731" v="1956" actId="1076"/>
        <pc:sldMkLst>
          <pc:docMk/>
          <pc:sldMk cId="2870353729" sldId="509"/>
        </pc:sldMkLst>
        <pc:spChg chg="mod">
          <ac:chgData name="Khattab, Sherif" userId="c83b1e15-36f3-4f46-aceb-05aac24c545e" providerId="ADAL" clId="{20ECC735-6357-4521-A768-B7D7C3A147EB}" dt="2021-02-02T15:39:28.836" v="1944" actId="20577"/>
          <ac:spMkLst>
            <pc:docMk/>
            <pc:sldMk cId="2870353729" sldId="509"/>
            <ac:spMk id="2" creationId="{B9D27392-A30A-4196-883E-AF3E9CA31013}"/>
          </ac:spMkLst>
        </pc:spChg>
        <pc:spChg chg="del">
          <ac:chgData name="Khattab, Sherif" userId="c83b1e15-36f3-4f46-aceb-05aac24c545e" providerId="ADAL" clId="{20ECC735-6357-4521-A768-B7D7C3A147EB}" dt="2021-02-02T15:39:35.416" v="1947" actId="478"/>
          <ac:spMkLst>
            <pc:docMk/>
            <pc:sldMk cId="2870353729" sldId="509"/>
            <ac:spMk id="3" creationId="{BA1F009A-2C7C-4A8B-BEB6-5617FADE5C9F}"/>
          </ac:spMkLst>
        </pc:spChg>
        <pc:spChg chg="add mod">
          <ac:chgData name="Khattab, Sherif" userId="c83b1e15-36f3-4f46-aceb-05aac24c545e" providerId="ADAL" clId="{20ECC735-6357-4521-A768-B7D7C3A147EB}" dt="2021-02-02T15:39:58.731" v="1956" actId="1076"/>
          <ac:spMkLst>
            <pc:docMk/>
            <pc:sldMk cId="2870353729" sldId="509"/>
            <ac:spMk id="6" creationId="{02B11C17-C690-4BA2-AE97-257D25685BA2}"/>
          </ac:spMkLst>
        </pc:spChg>
      </pc:sldChg>
      <pc:sldChg chg="modSp new mod">
        <pc:chgData name="Khattab, Sherif" userId="c83b1e15-36f3-4f46-aceb-05aac24c545e" providerId="ADAL" clId="{20ECC735-6357-4521-A768-B7D7C3A147EB}" dt="2021-02-02T15:46:43.377" v="2192" actId="20577"/>
        <pc:sldMkLst>
          <pc:docMk/>
          <pc:sldMk cId="3729759638" sldId="510"/>
        </pc:sldMkLst>
        <pc:spChg chg="mod">
          <ac:chgData name="Khattab, Sherif" userId="c83b1e15-36f3-4f46-aceb-05aac24c545e" providerId="ADAL" clId="{20ECC735-6357-4521-A768-B7D7C3A147EB}" dt="2021-02-02T15:45:45.828" v="2031" actId="404"/>
          <ac:spMkLst>
            <pc:docMk/>
            <pc:sldMk cId="3729759638" sldId="510"/>
            <ac:spMk id="2" creationId="{EA27DDFF-AD74-4309-8137-7E56C6D9ABF0}"/>
          </ac:spMkLst>
        </pc:spChg>
        <pc:spChg chg="mod">
          <ac:chgData name="Khattab, Sherif" userId="c83b1e15-36f3-4f46-aceb-05aac24c545e" providerId="ADAL" clId="{20ECC735-6357-4521-A768-B7D7C3A147EB}" dt="2021-02-02T15:46:43.377" v="2192" actId="20577"/>
          <ac:spMkLst>
            <pc:docMk/>
            <pc:sldMk cId="3729759638" sldId="510"/>
            <ac:spMk id="3" creationId="{4042C3C0-12DA-4341-8E4B-6B5C7F4BF0C6}"/>
          </ac:spMkLst>
        </pc:spChg>
      </pc:sldChg>
      <pc:sldChg chg="modSp new del mod ord">
        <pc:chgData name="Khattab, Sherif" userId="c83b1e15-36f3-4f46-aceb-05aac24c545e" providerId="ADAL" clId="{20ECC735-6357-4521-A768-B7D7C3A147EB}" dt="2021-02-02T18:53:24.417" v="2385" actId="47"/>
        <pc:sldMkLst>
          <pc:docMk/>
          <pc:sldMk cId="1569223641" sldId="511"/>
        </pc:sldMkLst>
        <pc:spChg chg="mod">
          <ac:chgData name="Khattab, Sherif" userId="c83b1e15-36f3-4f46-aceb-05aac24c545e" providerId="ADAL" clId="{20ECC735-6357-4521-A768-B7D7C3A147EB}" dt="2021-02-02T15:47:49.377" v="2223" actId="20577"/>
          <ac:spMkLst>
            <pc:docMk/>
            <pc:sldMk cId="1569223641" sldId="511"/>
            <ac:spMk id="2" creationId="{321B2A36-644B-4455-AAF1-D5AC3A501D84}"/>
          </ac:spMkLst>
        </pc:spChg>
        <pc:spChg chg="mod">
          <ac:chgData name="Khattab, Sherif" userId="c83b1e15-36f3-4f46-aceb-05aac24c545e" providerId="ADAL" clId="{20ECC735-6357-4521-A768-B7D7C3A147EB}" dt="2021-02-02T15:49:03.230" v="2378" actId="20577"/>
          <ac:spMkLst>
            <pc:docMk/>
            <pc:sldMk cId="1569223641" sldId="511"/>
            <ac:spMk id="3" creationId="{922277BB-8C70-4DB7-8013-E006AFF8A44D}"/>
          </ac:spMkLst>
        </pc:spChg>
      </pc:sldChg>
      <pc:sldChg chg="modSp new mod">
        <pc:chgData name="Khattab, Sherif" userId="c83b1e15-36f3-4f46-aceb-05aac24c545e" providerId="ADAL" clId="{20ECC735-6357-4521-A768-B7D7C3A147EB}" dt="2021-02-02T19:39:34.158" v="2677" actId="20577"/>
        <pc:sldMkLst>
          <pc:docMk/>
          <pc:sldMk cId="1591353735" sldId="511"/>
        </pc:sldMkLst>
        <pc:spChg chg="mod">
          <ac:chgData name="Khattab, Sherif" userId="c83b1e15-36f3-4f46-aceb-05aac24c545e" providerId="ADAL" clId="{20ECC735-6357-4521-A768-B7D7C3A147EB}" dt="2021-02-02T19:38:01.515" v="2426" actId="20577"/>
          <ac:spMkLst>
            <pc:docMk/>
            <pc:sldMk cId="1591353735" sldId="511"/>
            <ac:spMk id="2" creationId="{7D38A7C9-4D12-4AD6-9D0C-96896D1174D6}"/>
          </ac:spMkLst>
        </pc:spChg>
        <pc:spChg chg="mod">
          <ac:chgData name="Khattab, Sherif" userId="c83b1e15-36f3-4f46-aceb-05aac24c545e" providerId="ADAL" clId="{20ECC735-6357-4521-A768-B7D7C3A147EB}" dt="2021-02-02T19:39:34.158" v="2677" actId="20577"/>
          <ac:spMkLst>
            <pc:docMk/>
            <pc:sldMk cId="1591353735" sldId="511"/>
            <ac:spMk id="3" creationId="{41FE772B-EE09-4082-9520-F2B439890E12}"/>
          </ac:spMkLst>
        </pc:spChg>
      </pc:sldChg>
      <pc:sldChg chg="addSp delSp modSp new mod">
        <pc:chgData name="Khattab, Sherif" userId="c83b1e15-36f3-4f46-aceb-05aac24c545e" providerId="ADAL" clId="{20ECC735-6357-4521-A768-B7D7C3A147EB}" dt="2021-02-03T02:03:58.816" v="2712" actId="478"/>
        <pc:sldMkLst>
          <pc:docMk/>
          <pc:sldMk cId="2021183208" sldId="512"/>
        </pc:sldMkLst>
        <pc:spChg chg="mod">
          <ac:chgData name="Khattab, Sherif" userId="c83b1e15-36f3-4f46-aceb-05aac24c545e" providerId="ADAL" clId="{20ECC735-6357-4521-A768-B7D7C3A147EB}" dt="2021-02-03T02:03:41.865" v="2708" actId="20577"/>
          <ac:spMkLst>
            <pc:docMk/>
            <pc:sldMk cId="2021183208" sldId="512"/>
            <ac:spMk id="2" creationId="{32DBCD6D-0035-48A2-AE34-43966A977589}"/>
          </ac:spMkLst>
        </pc:spChg>
        <pc:spChg chg="del">
          <ac:chgData name="Khattab, Sherif" userId="c83b1e15-36f3-4f46-aceb-05aac24c545e" providerId="ADAL" clId="{20ECC735-6357-4521-A768-B7D7C3A147EB}" dt="2021-02-03T02:03:58.816" v="2712" actId="478"/>
          <ac:spMkLst>
            <pc:docMk/>
            <pc:sldMk cId="2021183208" sldId="512"/>
            <ac:spMk id="3" creationId="{BDC693FA-F8E9-42F7-AA6C-144282A297FC}"/>
          </ac:spMkLst>
        </pc:spChg>
        <pc:picChg chg="add mod">
          <ac:chgData name="Khattab, Sherif" userId="c83b1e15-36f3-4f46-aceb-05aac24c545e" providerId="ADAL" clId="{20ECC735-6357-4521-A768-B7D7C3A147EB}" dt="2021-02-03T02:03:51.036" v="2711" actId="1076"/>
          <ac:picMkLst>
            <pc:docMk/>
            <pc:sldMk cId="2021183208" sldId="512"/>
            <ac:picMk id="7" creationId="{C19DB90B-C6A6-42C5-B88F-C71C9FC4E150}"/>
          </ac:picMkLst>
        </pc:picChg>
      </pc:sldChg>
      <pc:sldChg chg="addSp delSp modSp new mod">
        <pc:chgData name="Khattab, Sherif" userId="c83b1e15-36f3-4f46-aceb-05aac24c545e" providerId="ADAL" clId="{20ECC735-6357-4521-A768-B7D7C3A147EB}" dt="2021-02-03T02:04:50.415" v="2740" actId="478"/>
        <pc:sldMkLst>
          <pc:docMk/>
          <pc:sldMk cId="610542854" sldId="513"/>
        </pc:sldMkLst>
        <pc:spChg chg="mod">
          <ac:chgData name="Khattab, Sherif" userId="c83b1e15-36f3-4f46-aceb-05aac24c545e" providerId="ADAL" clId="{20ECC735-6357-4521-A768-B7D7C3A147EB}" dt="2021-02-03T02:04:20.844" v="2732" actId="20577"/>
          <ac:spMkLst>
            <pc:docMk/>
            <pc:sldMk cId="610542854" sldId="513"/>
            <ac:spMk id="2" creationId="{918C6E05-8262-4512-A679-068F841EA2FF}"/>
          </ac:spMkLst>
        </pc:spChg>
        <pc:spChg chg="del">
          <ac:chgData name="Khattab, Sherif" userId="c83b1e15-36f3-4f46-aceb-05aac24c545e" providerId="ADAL" clId="{20ECC735-6357-4521-A768-B7D7C3A147EB}" dt="2021-02-03T02:04:50.415" v="2740" actId="478"/>
          <ac:spMkLst>
            <pc:docMk/>
            <pc:sldMk cId="610542854" sldId="513"/>
            <ac:spMk id="3" creationId="{15B3AA76-90F6-4CEA-A1CF-1A6D0BD679F5}"/>
          </ac:spMkLst>
        </pc:spChg>
        <pc:inkChg chg="add mod">
          <ac:chgData name="Khattab, Sherif" userId="c83b1e15-36f3-4f46-aceb-05aac24c545e" providerId="ADAL" clId="{20ECC735-6357-4521-A768-B7D7C3A147EB}" dt="2021-02-03T02:04:48.342" v="2739" actId="1076"/>
          <ac:inkMkLst>
            <pc:docMk/>
            <pc:sldMk cId="610542854" sldId="513"/>
            <ac:inkMk id="6" creationId="{3C87F779-8B4B-483E-A809-6825D9C5ECEE}"/>
          </ac:inkMkLst>
        </pc:inkChg>
      </pc:sldChg>
      <pc:sldChg chg="addSp delSp modSp new mod">
        <pc:chgData name="Khattab, Sherif" userId="c83b1e15-36f3-4f46-aceb-05aac24c545e" providerId="ADAL" clId="{20ECC735-6357-4521-A768-B7D7C3A147EB}" dt="2021-02-03T02:05:37.766" v="2770" actId="478"/>
        <pc:sldMkLst>
          <pc:docMk/>
          <pc:sldMk cId="4263135937" sldId="514"/>
        </pc:sldMkLst>
        <pc:spChg chg="mod">
          <ac:chgData name="Khattab, Sherif" userId="c83b1e15-36f3-4f46-aceb-05aac24c545e" providerId="ADAL" clId="{20ECC735-6357-4521-A768-B7D7C3A147EB}" dt="2021-02-03T02:05:26.564" v="2766" actId="20577"/>
          <ac:spMkLst>
            <pc:docMk/>
            <pc:sldMk cId="4263135937" sldId="514"/>
            <ac:spMk id="2" creationId="{0DD4D5B7-74D2-4794-B22F-E7CCC2D5366F}"/>
          </ac:spMkLst>
        </pc:spChg>
        <pc:spChg chg="del">
          <ac:chgData name="Khattab, Sherif" userId="c83b1e15-36f3-4f46-aceb-05aac24c545e" providerId="ADAL" clId="{20ECC735-6357-4521-A768-B7D7C3A147EB}" dt="2021-02-03T02:05:37.766" v="2770" actId="478"/>
          <ac:spMkLst>
            <pc:docMk/>
            <pc:sldMk cId="4263135937" sldId="514"/>
            <ac:spMk id="3" creationId="{E610CB8E-21A6-448A-840B-D9F78432C461}"/>
          </ac:spMkLst>
        </pc:spChg>
        <pc:picChg chg="add mod">
          <ac:chgData name="Khattab, Sherif" userId="c83b1e15-36f3-4f46-aceb-05aac24c545e" providerId="ADAL" clId="{20ECC735-6357-4521-A768-B7D7C3A147EB}" dt="2021-02-03T02:05:35.471" v="2769" actId="1076"/>
          <ac:picMkLst>
            <pc:docMk/>
            <pc:sldMk cId="4263135937" sldId="514"/>
            <ac:picMk id="7" creationId="{5F5F7E71-8D48-4643-8EDE-08B6D3E65304}"/>
          </ac:picMkLst>
        </pc:picChg>
      </pc:sldChg>
      <pc:sldChg chg="addSp delSp modSp new mod">
        <pc:chgData name="Khattab, Sherif" userId="c83b1e15-36f3-4f46-aceb-05aac24c545e" providerId="ADAL" clId="{20ECC735-6357-4521-A768-B7D7C3A147EB}" dt="2021-02-03T02:06:39.672" v="2790" actId="1076"/>
        <pc:sldMkLst>
          <pc:docMk/>
          <pc:sldMk cId="3258818256" sldId="515"/>
        </pc:sldMkLst>
        <pc:spChg chg="mod">
          <ac:chgData name="Khattab, Sherif" userId="c83b1e15-36f3-4f46-aceb-05aac24c545e" providerId="ADAL" clId="{20ECC735-6357-4521-A768-B7D7C3A147EB}" dt="2021-02-03T02:06:02.775" v="2781" actId="20577"/>
          <ac:spMkLst>
            <pc:docMk/>
            <pc:sldMk cId="3258818256" sldId="515"/>
            <ac:spMk id="2" creationId="{094ADF86-52C2-43B2-931E-DAF8D43B0522}"/>
          </ac:spMkLst>
        </pc:spChg>
        <pc:spChg chg="del">
          <ac:chgData name="Khattab, Sherif" userId="c83b1e15-36f3-4f46-aceb-05aac24c545e" providerId="ADAL" clId="{20ECC735-6357-4521-A768-B7D7C3A147EB}" dt="2021-02-03T02:06:37.517" v="2789" actId="478"/>
          <ac:spMkLst>
            <pc:docMk/>
            <pc:sldMk cId="3258818256" sldId="515"/>
            <ac:spMk id="3" creationId="{82FAF7F8-A6D7-43F1-A6E8-DD53FB5D3867}"/>
          </ac:spMkLst>
        </pc:spChg>
        <pc:picChg chg="add del mod">
          <ac:chgData name="Khattab, Sherif" userId="c83b1e15-36f3-4f46-aceb-05aac24c545e" providerId="ADAL" clId="{20ECC735-6357-4521-A768-B7D7C3A147EB}" dt="2021-02-03T02:06:15.520" v="2786" actId="478"/>
          <ac:picMkLst>
            <pc:docMk/>
            <pc:sldMk cId="3258818256" sldId="515"/>
            <ac:picMk id="7" creationId="{8C9AD129-60A2-4F01-BD39-2FF7D0765727}"/>
          </ac:picMkLst>
        </pc:picChg>
        <pc:picChg chg="add mod">
          <ac:chgData name="Khattab, Sherif" userId="c83b1e15-36f3-4f46-aceb-05aac24c545e" providerId="ADAL" clId="{20ECC735-6357-4521-A768-B7D7C3A147EB}" dt="2021-02-03T02:06:39.672" v="2790" actId="1076"/>
          <ac:picMkLst>
            <pc:docMk/>
            <pc:sldMk cId="3258818256" sldId="515"/>
            <ac:picMk id="9" creationId="{29649FB6-F52E-41CA-BEBF-6C7D090B81B2}"/>
          </ac:picMkLst>
        </pc:pic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A212C896-78CA-A446-9E84-9A22A33D406C}"/>
    <pc:docChg chg="modSld">
      <pc:chgData name="Khattab, Sherif" userId="c83b1e15-36f3-4f46-aceb-05aac24c545e" providerId="ADAL" clId="{A212C896-78CA-A446-9E84-9A22A33D406C}" dt="2021-09-01T06:15:15.944" v="0"/>
      <pc:docMkLst>
        <pc:docMk/>
      </pc:docMkLst>
      <pc:sldChg chg="modSp">
        <pc:chgData name="Khattab, Sherif" userId="c83b1e15-36f3-4f46-aceb-05aac24c545e" providerId="ADAL" clId="{A212C896-78CA-A446-9E84-9A22A33D406C}" dt="2021-09-01T06:15:15.944" v="0"/>
        <pc:sldMkLst>
          <pc:docMk/>
          <pc:sldMk cId="1330366002" sldId="454"/>
        </pc:sldMkLst>
        <pc:spChg chg="mod">
          <ac:chgData name="Khattab, Sherif" userId="c83b1e15-36f3-4f46-aceb-05aac24c545e" providerId="ADAL" clId="{A212C896-78CA-A446-9E84-9A22A33D406C}" dt="2021-09-01T06:15:15.944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E2BF0542-8AC8-C546-A69D-6176F8674AAF}"/>
    <pc:docChg chg="custSel addSld delSld modSld sldOrd">
      <pc:chgData name="Khattab, Sherif" userId="c83b1e15-36f3-4f46-aceb-05aac24c545e" providerId="ADAL" clId="{E2BF0542-8AC8-C546-A69D-6176F8674AAF}" dt="2022-01-25T14:23:31.722" v="504"/>
      <pc:docMkLst>
        <pc:docMk/>
      </pc:docMkLst>
      <pc:sldChg chg="add del">
        <pc:chgData name="Khattab, Sherif" userId="c83b1e15-36f3-4f46-aceb-05aac24c545e" providerId="ADAL" clId="{E2BF0542-8AC8-C546-A69D-6176F8674AAF}" dt="2022-01-20T15:49:53.050" v="11"/>
        <pc:sldMkLst>
          <pc:docMk/>
          <pc:sldMk cId="306268545" sldId="282"/>
        </pc:sldMkLst>
      </pc:sldChg>
      <pc:sldChg chg="add del">
        <pc:chgData name="Khattab, Sherif" userId="c83b1e15-36f3-4f46-aceb-05aac24c545e" providerId="ADAL" clId="{E2BF0542-8AC8-C546-A69D-6176F8674AAF}" dt="2022-01-25T14:11:15.365" v="228" actId="2696"/>
        <pc:sldMkLst>
          <pc:docMk/>
          <pc:sldMk cId="2685283246" sldId="322"/>
        </pc:sldMkLst>
      </pc:sldChg>
      <pc:sldChg chg="modSp add mod">
        <pc:chgData name="Khattab, Sherif" userId="c83b1e15-36f3-4f46-aceb-05aac24c545e" providerId="ADAL" clId="{E2BF0542-8AC8-C546-A69D-6176F8674AAF}" dt="2022-01-25T14:13:37.809" v="284" actId="20577"/>
        <pc:sldMkLst>
          <pc:docMk/>
          <pc:sldMk cId="3793174663" sldId="322"/>
        </pc:sldMkLst>
        <pc:spChg chg="mod">
          <ac:chgData name="Khattab, Sherif" userId="c83b1e15-36f3-4f46-aceb-05aac24c545e" providerId="ADAL" clId="{E2BF0542-8AC8-C546-A69D-6176F8674AAF}" dt="2022-01-25T14:13:37.809" v="284" actId="20577"/>
          <ac:spMkLst>
            <pc:docMk/>
            <pc:sldMk cId="3793174663" sldId="322"/>
            <ac:spMk id="90115" creationId="{691666FD-EDA0-044F-A826-5F64B00DC362}"/>
          </ac:spMkLst>
        </pc:spChg>
      </pc:sldChg>
      <pc:sldChg chg="add del">
        <pc:chgData name="Khattab, Sherif" userId="c83b1e15-36f3-4f46-aceb-05aac24c545e" providerId="ADAL" clId="{E2BF0542-8AC8-C546-A69D-6176F8674AAF}" dt="2022-01-25T14:11:24.690" v="230"/>
        <pc:sldMkLst>
          <pc:docMk/>
          <pc:sldMk cId="3932649277" sldId="322"/>
        </pc:sldMkLst>
      </pc:sldChg>
      <pc:sldChg chg="add del">
        <pc:chgData name="Khattab, Sherif" userId="c83b1e15-36f3-4f46-aceb-05aac24c545e" providerId="ADAL" clId="{E2BF0542-8AC8-C546-A69D-6176F8674AAF}" dt="2022-01-25T14:10:00.482" v="225" actId="2696"/>
        <pc:sldMkLst>
          <pc:docMk/>
          <pc:sldMk cId="3210992163" sldId="369"/>
        </pc:sldMkLst>
      </pc:sldChg>
      <pc:sldChg chg="add del ord">
        <pc:chgData name="Khattab, Sherif" userId="c83b1e15-36f3-4f46-aceb-05aac24c545e" providerId="ADAL" clId="{E2BF0542-8AC8-C546-A69D-6176F8674AAF}" dt="2022-01-25T14:12:40.252" v="239" actId="20578"/>
        <pc:sldMkLst>
          <pc:docMk/>
          <pc:sldMk cId="3848335379" sldId="372"/>
        </pc:sldMkLst>
      </pc:sldChg>
      <pc:sldChg chg="add del">
        <pc:chgData name="Khattab, Sherif" userId="c83b1e15-36f3-4f46-aceb-05aac24c545e" providerId="ADAL" clId="{E2BF0542-8AC8-C546-A69D-6176F8674AAF}" dt="2022-01-25T14:11:40.790" v="232" actId="2696"/>
        <pc:sldMkLst>
          <pc:docMk/>
          <pc:sldMk cId="583513582" sldId="377"/>
        </pc:sldMkLst>
      </pc:sldChg>
      <pc:sldChg chg="add modAnim">
        <pc:chgData name="Khattab, Sherif" userId="c83b1e15-36f3-4f46-aceb-05aac24c545e" providerId="ADAL" clId="{E2BF0542-8AC8-C546-A69D-6176F8674AAF}" dt="2022-01-25T14:14:11.063" v="286"/>
        <pc:sldMkLst>
          <pc:docMk/>
          <pc:sldMk cId="729370554" sldId="377"/>
        </pc:sldMkLst>
      </pc:sldChg>
      <pc:sldChg chg="add del">
        <pc:chgData name="Khattab, Sherif" userId="c83b1e15-36f3-4f46-aceb-05aac24c545e" providerId="ADAL" clId="{E2BF0542-8AC8-C546-A69D-6176F8674AAF}" dt="2022-01-25T14:11:50.347" v="234"/>
        <pc:sldMkLst>
          <pc:docMk/>
          <pc:sldMk cId="3975598408" sldId="377"/>
        </pc:sldMkLst>
      </pc:sldChg>
      <pc:sldChg chg="modSp mod">
        <pc:chgData name="Khattab, Sherif" userId="c83b1e15-36f3-4f46-aceb-05aac24c545e" providerId="ADAL" clId="{E2BF0542-8AC8-C546-A69D-6176F8674AAF}" dt="2022-01-25T14:07:25.952" v="19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E2BF0542-8AC8-C546-A69D-6176F8674AAF}" dt="2022-01-25T14:07:25.952" v="19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E2BF0542-8AC8-C546-A69D-6176F8674AAF}" dt="2022-01-25T14:08:53.573" v="137"/>
        <pc:sldMkLst>
          <pc:docMk/>
          <pc:sldMk cId="702367729" sldId="496"/>
        </pc:sldMkLst>
        <pc:spChg chg="mod">
          <ac:chgData name="Khattab, Sherif" userId="c83b1e15-36f3-4f46-aceb-05aac24c545e" providerId="ADAL" clId="{E2BF0542-8AC8-C546-A69D-6176F8674AAF}" dt="2022-01-25T14:08:34.877" v="132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">
        <pc:chgData name="Khattab, Sherif" userId="c83b1e15-36f3-4f46-aceb-05aac24c545e" providerId="ADAL" clId="{E2BF0542-8AC8-C546-A69D-6176F8674AAF}" dt="2022-01-25T14:11:50.413" v="235"/>
        <pc:sldMkLst>
          <pc:docMk/>
          <pc:sldMk cId="740097054" sldId="497"/>
        </pc:sldMkLst>
      </pc:sldChg>
      <pc:sldChg chg="add del">
        <pc:chgData name="Khattab, Sherif" userId="c83b1e15-36f3-4f46-aceb-05aac24c545e" providerId="ADAL" clId="{E2BF0542-8AC8-C546-A69D-6176F8674AAF}" dt="2022-01-25T14:11:40.790" v="232" actId="2696"/>
        <pc:sldMkLst>
          <pc:docMk/>
          <pc:sldMk cId="2782489002" sldId="497"/>
        </pc:sldMkLst>
      </pc:sldChg>
      <pc:sldChg chg="add del">
        <pc:chgData name="Khattab, Sherif" userId="c83b1e15-36f3-4f46-aceb-05aac24c545e" providerId="ADAL" clId="{E2BF0542-8AC8-C546-A69D-6176F8674AAF}" dt="2022-01-25T14:11:50.347" v="234"/>
        <pc:sldMkLst>
          <pc:docMk/>
          <pc:sldMk cId="4243326550" sldId="497"/>
        </pc:sldMkLst>
      </pc:sldChg>
      <pc:sldChg chg="del">
        <pc:chgData name="Khattab, Sherif" userId="c83b1e15-36f3-4f46-aceb-05aac24c545e" providerId="ADAL" clId="{E2BF0542-8AC8-C546-A69D-6176F8674AAF}" dt="2022-01-25T14:09:42.818" v="224" actId="2696"/>
        <pc:sldMkLst>
          <pc:docMk/>
          <pc:sldMk cId="3238743984" sldId="499"/>
        </pc:sldMkLst>
      </pc:sldChg>
      <pc:sldChg chg="add del">
        <pc:chgData name="Khattab, Sherif" userId="c83b1e15-36f3-4f46-aceb-05aac24c545e" providerId="ADAL" clId="{E2BF0542-8AC8-C546-A69D-6176F8674AAF}" dt="2022-01-20T15:49:53.050" v="11"/>
        <pc:sldMkLst>
          <pc:docMk/>
          <pc:sldMk cId="3419089429" sldId="501"/>
        </pc:sldMkLst>
      </pc:sldChg>
      <pc:sldChg chg="add del">
        <pc:chgData name="Khattab, Sherif" userId="c83b1e15-36f3-4f46-aceb-05aac24c545e" providerId="ADAL" clId="{E2BF0542-8AC8-C546-A69D-6176F8674AAF}" dt="2022-01-20T15:49:53.050" v="11"/>
        <pc:sldMkLst>
          <pc:docMk/>
          <pc:sldMk cId="4120720973" sldId="503"/>
        </pc:sldMkLst>
      </pc:sldChg>
      <pc:sldChg chg="modSp mod">
        <pc:chgData name="Khattab, Sherif" userId="c83b1e15-36f3-4f46-aceb-05aac24c545e" providerId="ADAL" clId="{E2BF0542-8AC8-C546-A69D-6176F8674AAF}" dt="2022-01-25T14:09:23.851" v="223" actId="20577"/>
        <pc:sldMkLst>
          <pc:docMk/>
          <pc:sldMk cId="747882086" sldId="504"/>
        </pc:sldMkLst>
        <pc:spChg chg="mod">
          <ac:chgData name="Khattab, Sherif" userId="c83b1e15-36f3-4f46-aceb-05aac24c545e" providerId="ADAL" clId="{E2BF0542-8AC8-C546-A69D-6176F8674AAF}" dt="2022-01-25T14:09:00.964" v="146" actId="20577"/>
          <ac:spMkLst>
            <pc:docMk/>
            <pc:sldMk cId="747882086" sldId="504"/>
            <ac:spMk id="2" creationId="{E097A24C-0B49-6145-9835-7406BF7C245B}"/>
          </ac:spMkLst>
        </pc:spChg>
        <pc:spChg chg="mod">
          <ac:chgData name="Khattab, Sherif" userId="c83b1e15-36f3-4f46-aceb-05aac24c545e" providerId="ADAL" clId="{E2BF0542-8AC8-C546-A69D-6176F8674AAF}" dt="2022-01-25T14:09:23.851" v="223" actId="20577"/>
          <ac:spMkLst>
            <pc:docMk/>
            <pc:sldMk cId="747882086" sldId="504"/>
            <ac:spMk id="3" creationId="{93532249-5E17-2A4B-B649-961DDDF1F5F6}"/>
          </ac:spMkLst>
        </pc:spChg>
      </pc:sldChg>
      <pc:sldChg chg="add del">
        <pc:chgData name="Khattab, Sherif" userId="c83b1e15-36f3-4f46-aceb-05aac24c545e" providerId="ADAL" clId="{E2BF0542-8AC8-C546-A69D-6176F8674AAF}" dt="2022-01-20T15:49:53.050" v="11"/>
        <pc:sldMkLst>
          <pc:docMk/>
          <pc:sldMk cId="2093362943" sldId="508"/>
        </pc:sldMkLst>
      </pc:sldChg>
      <pc:sldChg chg="add del">
        <pc:chgData name="Khattab, Sherif" userId="c83b1e15-36f3-4f46-aceb-05aac24c545e" providerId="ADAL" clId="{E2BF0542-8AC8-C546-A69D-6176F8674AAF}" dt="2022-01-25T14:11:15.365" v="228" actId="2696"/>
        <pc:sldMkLst>
          <pc:docMk/>
          <pc:sldMk cId="2743959136" sldId="512"/>
        </pc:sldMkLst>
      </pc:sldChg>
      <pc:sldChg chg="add ord">
        <pc:chgData name="Khattab, Sherif" userId="c83b1e15-36f3-4f46-aceb-05aac24c545e" providerId="ADAL" clId="{E2BF0542-8AC8-C546-A69D-6176F8674AAF}" dt="2022-01-25T14:12:42.551" v="240" actId="20578"/>
        <pc:sldMkLst>
          <pc:docMk/>
          <pc:sldMk cId="2801866406" sldId="512"/>
        </pc:sldMkLst>
      </pc:sldChg>
      <pc:sldChg chg="add del">
        <pc:chgData name="Khattab, Sherif" userId="c83b1e15-36f3-4f46-aceb-05aac24c545e" providerId="ADAL" clId="{E2BF0542-8AC8-C546-A69D-6176F8674AAF}" dt="2022-01-25T14:11:24.690" v="230"/>
        <pc:sldMkLst>
          <pc:docMk/>
          <pc:sldMk cId="3873111975" sldId="512"/>
        </pc:sldMkLst>
      </pc:sldChg>
      <pc:sldChg chg="add del">
        <pc:chgData name="Khattab, Sherif" userId="c83b1e15-36f3-4f46-aceb-05aac24c545e" providerId="ADAL" clId="{E2BF0542-8AC8-C546-A69D-6176F8674AAF}" dt="2022-01-20T15:49:53.050" v="11"/>
        <pc:sldMkLst>
          <pc:docMk/>
          <pc:sldMk cId="1845419114" sldId="517"/>
        </pc:sldMkLst>
      </pc:sldChg>
      <pc:sldChg chg="add del modAnim">
        <pc:chgData name="Khattab, Sherif" userId="c83b1e15-36f3-4f46-aceb-05aac24c545e" providerId="ADAL" clId="{E2BF0542-8AC8-C546-A69D-6176F8674AAF}" dt="2022-01-25T14:14:40.143" v="290"/>
        <pc:sldMkLst>
          <pc:docMk/>
          <pc:sldMk cId="2804781805" sldId="518"/>
        </pc:sldMkLst>
      </pc:sldChg>
      <pc:sldChg chg="add del modAnim">
        <pc:chgData name="Khattab, Sherif" userId="c83b1e15-36f3-4f46-aceb-05aac24c545e" providerId="ADAL" clId="{E2BF0542-8AC8-C546-A69D-6176F8674AAF}" dt="2022-01-25T14:14:48.744" v="292"/>
        <pc:sldMkLst>
          <pc:docMk/>
          <pc:sldMk cId="1525193433" sldId="519"/>
        </pc:sldMkLst>
      </pc:sldChg>
      <pc:sldChg chg="del">
        <pc:chgData name="Khattab, Sherif" userId="c83b1e15-36f3-4f46-aceb-05aac24c545e" providerId="ADAL" clId="{E2BF0542-8AC8-C546-A69D-6176F8674AAF}" dt="2022-01-25T14:08:56.945" v="138" actId="2696"/>
        <pc:sldMkLst>
          <pc:docMk/>
          <pc:sldMk cId="300931632" sldId="523"/>
        </pc:sldMkLst>
      </pc:sldChg>
      <pc:sldChg chg="modSp mod modAnim">
        <pc:chgData name="Khattab, Sherif" userId="c83b1e15-36f3-4f46-aceb-05aac24c545e" providerId="ADAL" clId="{E2BF0542-8AC8-C546-A69D-6176F8674AAF}" dt="2022-01-25T14:23:31.722" v="504"/>
        <pc:sldMkLst>
          <pc:docMk/>
          <pc:sldMk cId="2601559611" sldId="524"/>
        </pc:sldMkLst>
        <pc:spChg chg="mod">
          <ac:chgData name="Khattab, Sherif" userId="c83b1e15-36f3-4f46-aceb-05aac24c545e" providerId="ADAL" clId="{E2BF0542-8AC8-C546-A69D-6176F8674AAF}" dt="2022-01-25T14:23:03.962" v="494" actId="27636"/>
          <ac:spMkLst>
            <pc:docMk/>
            <pc:sldMk cId="2601559611" sldId="524"/>
            <ac:spMk id="3" creationId="{9DEBC682-0C7C-456E-94E7-AE960EDA31D0}"/>
          </ac:spMkLst>
        </pc:spChg>
      </pc:sldChg>
      <pc:sldChg chg="add modAnim">
        <pc:chgData name="Khattab, Sherif" userId="c83b1e15-36f3-4f46-aceb-05aac24c545e" providerId="ADAL" clId="{E2BF0542-8AC8-C546-A69D-6176F8674AAF}" dt="2022-01-25T14:14:19.496" v="288"/>
        <pc:sldMkLst>
          <pc:docMk/>
          <pc:sldMk cId="834553574" sldId="536"/>
        </pc:sldMkLst>
      </pc:sldChg>
      <pc:sldChg chg="add del">
        <pc:chgData name="Khattab, Sherif" userId="c83b1e15-36f3-4f46-aceb-05aac24c545e" providerId="ADAL" clId="{E2BF0542-8AC8-C546-A69D-6176F8674AAF}" dt="2022-01-25T14:11:50.347" v="234"/>
        <pc:sldMkLst>
          <pc:docMk/>
          <pc:sldMk cId="1605556259" sldId="536"/>
        </pc:sldMkLst>
      </pc:sldChg>
      <pc:sldChg chg="add del">
        <pc:chgData name="Khattab, Sherif" userId="c83b1e15-36f3-4f46-aceb-05aac24c545e" providerId="ADAL" clId="{E2BF0542-8AC8-C546-A69D-6176F8674AAF}" dt="2022-01-25T14:11:40.790" v="232" actId="2696"/>
        <pc:sldMkLst>
          <pc:docMk/>
          <pc:sldMk cId="3742099282" sldId="536"/>
        </pc:sldMkLst>
      </pc:sldChg>
      <pc:sldChg chg="add del">
        <pc:chgData name="Khattab, Sherif" userId="c83b1e15-36f3-4f46-aceb-05aac24c545e" providerId="ADAL" clId="{E2BF0542-8AC8-C546-A69D-6176F8674AAF}" dt="2022-01-20T15:49:53.050" v="11"/>
        <pc:sldMkLst>
          <pc:docMk/>
          <pc:sldMk cId="2710097941" sldId="549"/>
        </pc:sldMkLst>
      </pc:sldChg>
      <pc:sldChg chg="add del">
        <pc:chgData name="Khattab, Sherif" userId="c83b1e15-36f3-4f46-aceb-05aac24c545e" providerId="ADAL" clId="{E2BF0542-8AC8-C546-A69D-6176F8674AAF}" dt="2022-01-25T14:12:24.114" v="237"/>
        <pc:sldMkLst>
          <pc:docMk/>
          <pc:sldMk cId="1464919975" sldId="550"/>
        </pc:sldMkLst>
      </pc:sldChg>
      <pc:sldChg chg="add">
        <pc:chgData name="Khattab, Sherif" userId="c83b1e15-36f3-4f46-aceb-05aac24c545e" providerId="ADAL" clId="{E2BF0542-8AC8-C546-A69D-6176F8674AAF}" dt="2022-01-25T14:12:24.175" v="238"/>
        <pc:sldMkLst>
          <pc:docMk/>
          <pc:sldMk cId="2879040013" sldId="550"/>
        </pc:sldMkLst>
      </pc:sldChg>
      <pc:sldChg chg="modSp add mod">
        <pc:chgData name="Khattab, Sherif" userId="c83b1e15-36f3-4f46-aceb-05aac24c545e" providerId="ADAL" clId="{E2BF0542-8AC8-C546-A69D-6176F8674AAF}" dt="2022-01-25T14:13:30.083" v="283" actId="20577"/>
        <pc:sldMkLst>
          <pc:docMk/>
          <pc:sldMk cId="3856647210" sldId="551"/>
        </pc:sldMkLst>
        <pc:spChg chg="mod">
          <ac:chgData name="Khattab, Sherif" userId="c83b1e15-36f3-4f46-aceb-05aac24c545e" providerId="ADAL" clId="{E2BF0542-8AC8-C546-A69D-6176F8674AAF}" dt="2022-01-25T14:13:30.083" v="283" actId="20577"/>
          <ac:spMkLst>
            <pc:docMk/>
            <pc:sldMk cId="3856647210" sldId="551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2BF0542-8AC8-C546-A69D-6176F8674AAF}" dt="2022-01-25T14:13:20.974" v="261" actId="5793"/>
          <ac:spMkLst>
            <pc:docMk/>
            <pc:sldMk cId="3856647210" sldId="551"/>
            <ac:spMk id="90115" creationId="{691666FD-EDA0-044F-A826-5F64B00DC362}"/>
          </ac:spMkLst>
        </pc:spChg>
      </pc:sldChg>
      <pc:sldChg chg="modSp new mod modAnim">
        <pc:chgData name="Khattab, Sherif" userId="c83b1e15-36f3-4f46-aceb-05aac24c545e" providerId="ADAL" clId="{E2BF0542-8AC8-C546-A69D-6176F8674AAF}" dt="2022-01-25T14:23:20.744" v="501"/>
        <pc:sldMkLst>
          <pc:docMk/>
          <pc:sldMk cId="4255082963" sldId="552"/>
        </pc:sldMkLst>
        <pc:spChg chg="mod">
          <ac:chgData name="Khattab, Sherif" userId="c83b1e15-36f3-4f46-aceb-05aac24c545e" providerId="ADAL" clId="{E2BF0542-8AC8-C546-A69D-6176F8674AAF}" dt="2022-01-25T14:22:52.066" v="492" actId="20577"/>
          <ac:spMkLst>
            <pc:docMk/>
            <pc:sldMk cId="4255082963" sldId="552"/>
            <ac:spMk id="2" creationId="{518DE74E-6C64-D24C-9396-4381160CAC33}"/>
          </ac:spMkLst>
        </pc:spChg>
        <pc:spChg chg="mod">
          <ac:chgData name="Khattab, Sherif" userId="c83b1e15-36f3-4f46-aceb-05aac24c545e" providerId="ADAL" clId="{E2BF0542-8AC8-C546-A69D-6176F8674AAF}" dt="2022-01-25T14:23:13.400" v="499" actId="6549"/>
          <ac:spMkLst>
            <pc:docMk/>
            <pc:sldMk cId="4255082963" sldId="552"/>
            <ac:spMk id="3" creationId="{D92E72B7-E017-BA43-ACBB-90B57EC4A1EE}"/>
          </ac:spMkLst>
        </pc:spChg>
      </pc:sldChg>
      <pc:sldChg chg="modSp new mod modAnim">
        <pc:chgData name="Khattab, Sherif" userId="c83b1e15-36f3-4f46-aceb-05aac24c545e" providerId="ADAL" clId="{E2BF0542-8AC8-C546-A69D-6176F8674AAF}" dt="2022-01-25T14:22:44.378" v="471"/>
        <pc:sldMkLst>
          <pc:docMk/>
          <pc:sldMk cId="3412417812" sldId="553"/>
        </pc:sldMkLst>
        <pc:spChg chg="mod">
          <ac:chgData name="Khattab, Sherif" userId="c83b1e15-36f3-4f46-aceb-05aac24c545e" providerId="ADAL" clId="{E2BF0542-8AC8-C546-A69D-6176F8674AAF}" dt="2022-01-25T14:22:26.779" v="463" actId="20577"/>
          <ac:spMkLst>
            <pc:docMk/>
            <pc:sldMk cId="3412417812" sldId="553"/>
            <ac:spMk id="2" creationId="{707FC16F-115C-334C-A368-5CED5FF4DD88}"/>
          </ac:spMkLst>
        </pc:spChg>
        <pc:spChg chg="mod">
          <ac:chgData name="Khattab, Sherif" userId="c83b1e15-36f3-4f46-aceb-05aac24c545e" providerId="ADAL" clId="{E2BF0542-8AC8-C546-A69D-6176F8674AAF}" dt="2022-01-25T14:22:38.394" v="469" actId="20577"/>
          <ac:spMkLst>
            <pc:docMk/>
            <pc:sldMk cId="3412417812" sldId="553"/>
            <ac:spMk id="3" creationId="{C030CFE4-24B5-6749-8C90-C5B735AD3E11}"/>
          </ac:spMkLst>
        </pc:spChg>
      </pc:sldChg>
    </pc:docChg>
  </pc:docChgLst>
  <pc:docChgLst>
    <pc:chgData name="Sherif Khattab" userId="c83b1e15-36f3-4f46-aceb-05aac24c545e" providerId="ADAL" clId="{20ECC735-6357-4521-A768-B7D7C3A147EB}"/>
    <pc:docChg chg="custSel modSld">
      <pc:chgData name="Sherif Khattab" userId="c83b1e15-36f3-4f46-aceb-05aac24c545e" providerId="ADAL" clId="{20ECC735-6357-4521-A768-B7D7C3A147EB}" dt="2021-02-05T05:27:19.863" v="11" actId="20577"/>
      <pc:docMkLst>
        <pc:docMk/>
      </pc:docMkLst>
      <pc:sldChg chg="modSp mod">
        <pc:chgData name="Sherif Khattab" userId="c83b1e15-36f3-4f46-aceb-05aac24c545e" providerId="ADAL" clId="{20ECC735-6357-4521-A768-B7D7C3A147EB}" dt="2021-02-05T05:27:19.863" v="11" actId="20577"/>
        <pc:sldMkLst>
          <pc:docMk/>
          <pc:sldMk cId="3729759638" sldId="510"/>
        </pc:sldMkLst>
        <pc:spChg chg="mod">
          <ac:chgData name="Sherif Khattab" userId="c83b1e15-36f3-4f46-aceb-05aac24c545e" providerId="ADAL" clId="{20ECC735-6357-4521-A768-B7D7C3A147EB}" dt="2021-02-05T05:27:19.863" v="11" actId="20577"/>
          <ac:spMkLst>
            <pc:docMk/>
            <pc:sldMk cId="3729759638" sldId="510"/>
            <ac:spMk id="3" creationId="{4042C3C0-12DA-4341-8E4B-6B5C7F4BF0C6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5F09FCE5-F154-4D88-AC66-12528CFE1849}"/>
    <pc:docChg chg="delSld">
      <pc:chgData name="Khattab, Sherif" userId="c83b1e15-36f3-4f46-aceb-05aac24c545e" providerId="ADAL" clId="{5F09FCE5-F154-4D88-AC66-12528CFE1849}" dt="2022-01-18T05:31:17.667" v="0" actId="2696"/>
      <pc:docMkLst>
        <pc:docMk/>
      </pc:docMkLst>
      <pc:sldChg chg="del">
        <pc:chgData name="Khattab, Sherif" userId="c83b1e15-36f3-4f46-aceb-05aac24c545e" providerId="ADAL" clId="{5F09FCE5-F154-4D88-AC66-12528CFE1849}" dt="2022-01-18T05:31:17.667" v="0" actId="2696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5F09FCE5-F154-4D88-AC66-12528CFE1849}" dt="2022-01-18T05:31:17.667" v="0" actId="2696"/>
        <pc:sldMkLst>
          <pc:docMk/>
          <pc:sldMk cId="4120720973" sldId="503"/>
        </pc:sldMkLst>
      </pc:sldChg>
      <pc:sldChg chg="del">
        <pc:chgData name="Khattab, Sherif" userId="c83b1e15-36f3-4f46-aceb-05aac24c545e" providerId="ADAL" clId="{5F09FCE5-F154-4D88-AC66-12528CFE1849}" dt="2022-01-18T05:31:17.667" v="0" actId="2696"/>
        <pc:sldMkLst>
          <pc:docMk/>
          <pc:sldMk cId="2093362943" sldId="508"/>
        </pc:sldMkLst>
      </pc:sldChg>
      <pc:sldChg chg="del">
        <pc:chgData name="Khattab, Sherif" userId="c83b1e15-36f3-4f46-aceb-05aac24c545e" providerId="ADAL" clId="{5F09FCE5-F154-4D88-AC66-12528CFE1849}" dt="2022-01-18T05:31:17.667" v="0" actId="2696"/>
        <pc:sldMkLst>
          <pc:docMk/>
          <pc:sldMk cId="1525193433" sldId="511"/>
        </pc:sldMkLst>
      </pc:sldChg>
      <pc:sldChg chg="del">
        <pc:chgData name="Khattab, Sherif" userId="c83b1e15-36f3-4f46-aceb-05aac24c545e" providerId="ADAL" clId="{5F09FCE5-F154-4D88-AC66-12528CFE1849}" dt="2022-01-18T05:31:17.667" v="0" actId="2696"/>
        <pc:sldMkLst>
          <pc:docMk/>
          <pc:sldMk cId="2021183208" sldId="512"/>
        </pc:sldMkLst>
      </pc:sldChg>
      <pc:sldChg chg="del">
        <pc:chgData name="Khattab, Sherif" userId="c83b1e15-36f3-4f46-aceb-05aac24c545e" providerId="ADAL" clId="{5F09FCE5-F154-4D88-AC66-12528CFE1849}" dt="2022-01-18T05:31:17.667" v="0" actId="2696"/>
        <pc:sldMkLst>
          <pc:docMk/>
          <pc:sldMk cId="1845419114" sldId="517"/>
        </pc:sldMkLst>
      </pc:sldChg>
      <pc:sldChg chg="del">
        <pc:chgData name="Khattab, Sherif" userId="c83b1e15-36f3-4f46-aceb-05aac24c545e" providerId="ADAL" clId="{5F09FCE5-F154-4D88-AC66-12528CFE1849}" dt="2022-01-18T05:31:17.667" v="0" actId="2696"/>
        <pc:sldMkLst>
          <pc:docMk/>
          <pc:sldMk cId="2804781805" sldId="518"/>
        </pc:sldMkLst>
      </pc:sldChg>
    </pc:docChg>
  </pc:docChgLst>
  <pc:docChgLst>
    <pc:chgData name="Khattab, Sherif" userId="c83b1e15-36f3-4f46-aceb-05aac24c545e" providerId="ADAL" clId="{D3B568BB-B39E-460C-8C5D-693AE1E68CC4}"/>
    <pc:docChg chg="undo custSel addSld delSld modSld sldOrd">
      <pc:chgData name="Khattab, Sherif" userId="c83b1e15-36f3-4f46-aceb-05aac24c545e" providerId="ADAL" clId="{D3B568BB-B39E-460C-8C5D-693AE1E68CC4}" dt="2021-09-16T16:05:14.012" v="201" actId="2696"/>
      <pc:docMkLst>
        <pc:docMk/>
      </pc:docMkLst>
      <pc:sldChg chg="add">
        <pc:chgData name="Khattab, Sherif" userId="c83b1e15-36f3-4f46-aceb-05aac24c545e" providerId="ADAL" clId="{D3B568BB-B39E-460C-8C5D-693AE1E68CC4}" dt="2021-09-13T21:49:00.407" v="1"/>
        <pc:sldMkLst>
          <pc:docMk/>
          <pc:sldMk cId="306268545" sldId="282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2710637777" sldId="322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3292918179" sldId="324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434376579" sldId="363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815621424" sldId="364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2251973667" sldId="367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3138501136" sldId="368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3210992163" sldId="369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4013065491" sldId="370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2592968416" sldId="371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3848335379" sldId="372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3161117264" sldId="373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583513582" sldId="377"/>
        </pc:sldMkLst>
      </pc:sldChg>
      <pc:sldChg chg="modSp add">
        <pc:chgData name="Khattab, Sherif" userId="c83b1e15-36f3-4f46-aceb-05aac24c545e" providerId="ADAL" clId="{D3B568BB-B39E-460C-8C5D-693AE1E68CC4}" dt="2021-09-14T16:14:08.033" v="1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D3B568BB-B39E-460C-8C5D-693AE1E68CC4}" dt="2021-09-14T16:14:08.033" v="1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2782489002" sldId="497"/>
        </pc:sldMkLst>
      </pc:sldChg>
      <pc:sldChg chg="modSp del mod">
        <pc:chgData name="Khattab, Sherif" userId="c83b1e15-36f3-4f46-aceb-05aac24c545e" providerId="ADAL" clId="{D3B568BB-B39E-460C-8C5D-693AE1E68CC4}" dt="2021-09-14T16:13:53.392" v="8" actId="47"/>
        <pc:sldMkLst>
          <pc:docMk/>
          <pc:sldMk cId="4070542404" sldId="498"/>
        </pc:sldMkLst>
        <pc:spChg chg="mod">
          <ac:chgData name="Khattab, Sherif" userId="c83b1e15-36f3-4f46-aceb-05aac24c545e" providerId="ADAL" clId="{D3B568BB-B39E-460C-8C5D-693AE1E68CC4}" dt="2021-09-14T16:13:24.855" v="6" actId="20577"/>
          <ac:spMkLst>
            <pc:docMk/>
            <pc:sldMk cId="4070542404" sldId="498"/>
            <ac:spMk id="3" creationId="{2466C52D-9A48-4683-BE7F-268D8DB7FAAD}"/>
          </ac:spMkLst>
        </pc:spChg>
      </pc:sldChg>
      <pc:sldChg chg="modSp add mod modAnim">
        <pc:chgData name="Khattab, Sherif" userId="c83b1e15-36f3-4f46-aceb-05aac24c545e" providerId="ADAL" clId="{D3B568BB-B39E-460C-8C5D-693AE1E68CC4}" dt="2021-09-14T16:29:38.444" v="200"/>
        <pc:sldMkLst>
          <pc:docMk/>
          <pc:sldMk cId="3238743984" sldId="499"/>
        </pc:sldMkLst>
        <pc:spChg chg="mod">
          <ac:chgData name="Khattab, Sherif" userId="c83b1e15-36f3-4f46-aceb-05aac24c545e" providerId="ADAL" clId="{D3B568BB-B39E-460C-8C5D-693AE1E68CC4}" dt="2021-09-14T16:29:11.743" v="193" actId="20577"/>
          <ac:spMkLst>
            <pc:docMk/>
            <pc:sldMk cId="3238743984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D3B568BB-B39E-460C-8C5D-693AE1E68CC4}" dt="2021-09-14T16:19:18.749" v="100" actId="2696"/>
        <pc:sldMkLst>
          <pc:docMk/>
          <pc:sldMk cId="1076502047" sldId="500"/>
        </pc:sldMkLst>
      </pc:sldChg>
      <pc:sldChg chg="add">
        <pc:chgData name="Khattab, Sherif" userId="c83b1e15-36f3-4f46-aceb-05aac24c545e" providerId="ADAL" clId="{D3B568BB-B39E-460C-8C5D-693AE1E68CC4}" dt="2021-09-13T21:49:00.407" v="1"/>
        <pc:sldMkLst>
          <pc:docMk/>
          <pc:sldMk cId="4120720973" sldId="503"/>
        </pc:sldMkLst>
      </pc:sldChg>
      <pc:sldChg chg="modSp mod">
        <pc:chgData name="Khattab, Sherif" userId="c83b1e15-36f3-4f46-aceb-05aac24c545e" providerId="ADAL" clId="{D3B568BB-B39E-460C-8C5D-693AE1E68CC4}" dt="2021-09-14T16:15:14.693" v="82" actId="20577"/>
        <pc:sldMkLst>
          <pc:docMk/>
          <pc:sldMk cId="747882086" sldId="504"/>
        </pc:sldMkLst>
        <pc:spChg chg="mod">
          <ac:chgData name="Khattab, Sherif" userId="c83b1e15-36f3-4f46-aceb-05aac24c545e" providerId="ADAL" clId="{D3B568BB-B39E-460C-8C5D-693AE1E68CC4}" dt="2021-09-14T16:15:14.693" v="82" actId="20577"/>
          <ac:spMkLst>
            <pc:docMk/>
            <pc:sldMk cId="747882086" sldId="504"/>
            <ac:spMk id="3" creationId="{93532249-5E17-2A4B-B649-961DDDF1F5F6}"/>
          </ac:spMkLst>
        </pc:spChg>
      </pc:sldChg>
      <pc:sldChg chg="del">
        <pc:chgData name="Khattab, Sherif" userId="c83b1e15-36f3-4f46-aceb-05aac24c545e" providerId="ADAL" clId="{D3B568BB-B39E-460C-8C5D-693AE1E68CC4}" dt="2021-09-14T16:17:14.707" v="91" actId="47"/>
        <pc:sldMkLst>
          <pc:docMk/>
          <pc:sldMk cId="3635299179" sldId="505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3696636401" sldId="506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3742099282" sldId="507"/>
        </pc:sldMkLst>
      </pc:sldChg>
      <pc:sldChg chg="add">
        <pc:chgData name="Khattab, Sherif" userId="c83b1e15-36f3-4f46-aceb-05aac24c545e" providerId="ADAL" clId="{D3B568BB-B39E-460C-8C5D-693AE1E68CC4}" dt="2021-09-13T21:49:00.407" v="1"/>
        <pc:sldMkLst>
          <pc:docMk/>
          <pc:sldMk cId="2093362943" sldId="508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2870353729" sldId="509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3729759638" sldId="510"/>
        </pc:sldMkLst>
      </pc:sldChg>
      <pc:sldChg chg="add del">
        <pc:chgData name="Khattab, Sherif" userId="c83b1e15-36f3-4f46-aceb-05aac24c545e" providerId="ADAL" clId="{D3B568BB-B39E-460C-8C5D-693AE1E68CC4}" dt="2021-09-14T16:16:57.622" v="89" actId="2696"/>
        <pc:sldMkLst>
          <pc:docMk/>
          <pc:sldMk cId="1029517643" sldId="511"/>
        </pc:sldMkLst>
      </pc:sldChg>
      <pc:sldChg chg="add">
        <pc:chgData name="Khattab, Sherif" userId="c83b1e15-36f3-4f46-aceb-05aac24c545e" providerId="ADAL" clId="{D3B568BB-B39E-460C-8C5D-693AE1E68CC4}" dt="2021-09-14T16:17:00.090" v="90"/>
        <pc:sldMkLst>
          <pc:docMk/>
          <pc:sldMk cId="1525193433" sldId="511"/>
        </pc:sldMkLst>
      </pc:sldChg>
      <pc:sldChg chg="del">
        <pc:chgData name="Khattab, Sherif" userId="c83b1e15-36f3-4f46-aceb-05aac24c545e" providerId="ADAL" clId="{D3B568BB-B39E-460C-8C5D-693AE1E68CC4}" dt="2021-09-14T16:16:34.506" v="85" actId="2696"/>
        <pc:sldMkLst>
          <pc:docMk/>
          <pc:sldMk cId="1591353735" sldId="511"/>
        </pc:sldMkLst>
      </pc:sldChg>
      <pc:sldChg chg="del">
        <pc:chgData name="Khattab, Sherif" userId="c83b1e15-36f3-4f46-aceb-05aac24c545e" providerId="ADAL" clId="{D3B568BB-B39E-460C-8C5D-693AE1E68CC4}" dt="2021-09-14T16:15:54.743" v="83" actId="2696"/>
        <pc:sldMkLst>
          <pc:docMk/>
          <pc:sldMk cId="610542854" sldId="513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4123278128" sldId="513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3177405103" sldId="514"/>
        </pc:sldMkLst>
      </pc:sldChg>
      <pc:sldChg chg="add del">
        <pc:chgData name="Khattab, Sherif" userId="c83b1e15-36f3-4f46-aceb-05aac24c545e" providerId="ADAL" clId="{D3B568BB-B39E-460C-8C5D-693AE1E68CC4}" dt="2021-09-14T16:17:52.607" v="94" actId="2696"/>
        <pc:sldMkLst>
          <pc:docMk/>
          <pc:sldMk cId="3862515218" sldId="514"/>
        </pc:sldMkLst>
      </pc:sldChg>
      <pc:sldChg chg="del">
        <pc:chgData name="Khattab, Sherif" userId="c83b1e15-36f3-4f46-aceb-05aac24c545e" providerId="ADAL" clId="{D3B568BB-B39E-460C-8C5D-693AE1E68CC4}" dt="2021-09-14T16:15:54.743" v="83" actId="2696"/>
        <pc:sldMkLst>
          <pc:docMk/>
          <pc:sldMk cId="4263135937" sldId="514"/>
        </pc:sldMkLst>
      </pc:sldChg>
      <pc:sldChg chg="del">
        <pc:chgData name="Khattab, Sherif" userId="c83b1e15-36f3-4f46-aceb-05aac24c545e" providerId="ADAL" clId="{D3B568BB-B39E-460C-8C5D-693AE1E68CC4}" dt="2021-09-14T16:15:54.743" v="83" actId="2696"/>
        <pc:sldMkLst>
          <pc:docMk/>
          <pc:sldMk cId="3258818256" sldId="515"/>
        </pc:sldMkLst>
      </pc:sldChg>
      <pc:sldChg chg="add del ord">
        <pc:chgData name="Khattab, Sherif" userId="c83b1e15-36f3-4f46-aceb-05aac24c545e" providerId="ADAL" clId="{D3B568BB-B39E-460C-8C5D-693AE1E68CC4}" dt="2021-09-16T16:05:14.012" v="201" actId="2696"/>
        <pc:sldMkLst>
          <pc:docMk/>
          <pc:sldMk cId="3948097611" sldId="515"/>
        </pc:sldMkLst>
      </pc:sldChg>
      <pc:sldChg chg="add del">
        <pc:chgData name="Khattab, Sherif" userId="c83b1e15-36f3-4f46-aceb-05aac24c545e" providerId="ADAL" clId="{D3B568BB-B39E-460C-8C5D-693AE1E68CC4}" dt="2021-09-14T16:29:21.763" v="196" actId="47"/>
        <pc:sldMkLst>
          <pc:docMk/>
          <pc:sldMk cId="2197336632" sldId="516"/>
        </pc:sldMkLst>
      </pc:sldChg>
      <pc:sldChg chg="add">
        <pc:chgData name="Khattab, Sherif" userId="c83b1e15-36f3-4f46-aceb-05aac24c545e" providerId="ADAL" clId="{D3B568BB-B39E-460C-8C5D-693AE1E68CC4}" dt="2021-09-13T21:49:00.407" v="1"/>
        <pc:sldMkLst>
          <pc:docMk/>
          <pc:sldMk cId="1845419114" sldId="517"/>
        </pc:sldMkLst>
      </pc:sldChg>
      <pc:sldChg chg="add">
        <pc:chgData name="Khattab, Sherif" userId="c83b1e15-36f3-4f46-aceb-05aac24c545e" providerId="ADAL" clId="{D3B568BB-B39E-460C-8C5D-693AE1E68CC4}" dt="2021-09-13T21:49:00.407" v="1"/>
        <pc:sldMkLst>
          <pc:docMk/>
          <pc:sldMk cId="2804781805" sldId="518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624014562" sldId="519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2276284397" sldId="520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715489830" sldId="521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2414223724" sldId="522"/>
        </pc:sldMkLst>
      </pc:sldChg>
      <pc:sldChg chg="add">
        <pc:chgData name="Khattab, Sherif" userId="c83b1e15-36f3-4f46-aceb-05aac24c545e" providerId="ADAL" clId="{D3B568BB-B39E-460C-8C5D-693AE1E68CC4}" dt="2021-09-14T16:13:51.204" v="7"/>
        <pc:sldMkLst>
          <pc:docMk/>
          <pc:sldMk cId="300931632" sldId="523"/>
        </pc:sldMkLst>
      </pc:sldChg>
      <pc:sldChg chg="new del">
        <pc:chgData name="Khattab, Sherif" userId="c83b1e15-36f3-4f46-aceb-05aac24c545e" providerId="ADAL" clId="{D3B568BB-B39E-460C-8C5D-693AE1E68CC4}" dt="2021-09-14T16:18:00.527" v="96" actId="680"/>
        <pc:sldMkLst>
          <pc:docMk/>
          <pc:sldMk cId="1499633926" sldId="524"/>
        </pc:sldMkLst>
      </pc:sldChg>
      <pc:sldChg chg="modSp new mod ord modAnim">
        <pc:chgData name="Khattab, Sherif" userId="c83b1e15-36f3-4f46-aceb-05aac24c545e" providerId="ADAL" clId="{D3B568BB-B39E-460C-8C5D-693AE1E68CC4}" dt="2021-09-14T16:29:32.579" v="198"/>
        <pc:sldMkLst>
          <pc:docMk/>
          <pc:sldMk cId="2601559611" sldId="524"/>
        </pc:sldMkLst>
        <pc:spChg chg="mod">
          <ac:chgData name="Khattab, Sherif" userId="c83b1e15-36f3-4f46-aceb-05aac24c545e" providerId="ADAL" clId="{D3B568BB-B39E-460C-8C5D-693AE1E68CC4}" dt="2021-09-14T16:20:40.641" v="116" actId="20577"/>
          <ac:spMkLst>
            <pc:docMk/>
            <pc:sldMk cId="2601559611" sldId="524"/>
            <ac:spMk id="2" creationId="{A446100A-BC4F-47A2-A29B-E77567459419}"/>
          </ac:spMkLst>
        </pc:spChg>
        <pc:spChg chg="mod">
          <ac:chgData name="Khattab, Sherif" userId="c83b1e15-36f3-4f46-aceb-05aac24c545e" providerId="ADAL" clId="{D3B568BB-B39E-460C-8C5D-693AE1E68CC4}" dt="2021-09-14T16:29:01.821" v="187" actId="6549"/>
          <ac:spMkLst>
            <pc:docMk/>
            <pc:sldMk cId="2601559611" sldId="524"/>
            <ac:spMk id="3" creationId="{9DEBC682-0C7C-456E-94E7-AE960EDA31D0}"/>
          </ac:spMkLst>
        </pc:spChg>
      </pc:sldChg>
      <pc:sldChg chg="new del">
        <pc:chgData name="Khattab, Sherif" userId="c83b1e15-36f3-4f46-aceb-05aac24c545e" providerId="ADAL" clId="{D3B568BB-B39E-460C-8C5D-693AE1E68CC4}" dt="2021-09-14T16:16:47.017" v="87" actId="680"/>
        <pc:sldMkLst>
          <pc:docMk/>
          <pc:sldMk cId="2798509688" sldId="5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BBF61AC-9675-4DE0-97B3-F33B7A218B95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7785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42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00329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033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2022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69AF-6569-4512-986F-E784F07B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fork()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EEDDA-87CA-4C22-AA4E-82F071E2C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0C662-DC70-47C2-AC2A-9C1C793BEB8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A52D2-BB6F-4762-A6E0-F33C2E590D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165A44-E543-4E5D-ADBC-6FFA9E6C6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14" y="996286"/>
            <a:ext cx="8856622" cy="590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19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4ECC-A963-45D4-A10E-8ED34DA7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fork()’s of fork()’s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0A427-7FF9-44C0-89AC-CDA907FC6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EF069-42A6-4C7D-A34F-6A405A2E2F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B3408-586A-4307-9797-81AEC12B00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F5B2AD-A872-4FA9-A92F-14E4C4057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59" y="1192033"/>
            <a:ext cx="8416570" cy="561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6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</a:t>
            </a:r>
          </a:p>
          <a:p>
            <a:pPr lvl="1"/>
            <a:r>
              <a:rPr lang="en-US" dirty="0"/>
              <a:t>Homework 1 is due today at 11:59 pm</a:t>
            </a:r>
          </a:p>
          <a:p>
            <a:pPr lvl="1"/>
            <a:r>
              <a:rPr lang="en-US" dirty="0"/>
              <a:t>Homework 2 is due next Monday at 11:59 pm</a:t>
            </a:r>
          </a:p>
          <a:p>
            <a:pPr lvl="1"/>
            <a:r>
              <a:rPr lang="en-US" dirty="0"/>
              <a:t>Lab 1 is due on 2/4 at 11:59 pm</a:t>
            </a:r>
          </a:p>
          <a:p>
            <a:pPr lvl="1"/>
            <a:r>
              <a:rPr lang="en-US" dirty="0"/>
              <a:t>Project 1 is due on 2/18 at 11:59 pm</a:t>
            </a:r>
          </a:p>
          <a:p>
            <a:r>
              <a:rPr lang="en-US" dirty="0"/>
              <a:t>TA Office hours available on the syllabus page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A24C-0B49-6145-9835-7406BF7C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2249-5E17-2A4B-B649-961DDDF1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Busy waiting problem and how to solve it using semaphores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0EB3E-D7D4-7946-ADA7-722A8DA377D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15D7E-DA69-CD4B-B6BE-D1EDF4DD75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4788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6100A-BC4F-47A2-A29B-E7756745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BC682-0C7C-456E-94E7-AE960EDA3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little confused on the relationship between semaphores and spinlocks</a:t>
            </a:r>
          </a:p>
          <a:p>
            <a:r>
              <a:rPr lang="en-US" dirty="0"/>
              <a:t>what’s the advantage between a binary semaphore and a spinlock if a binary semaphore can only be for one process?</a:t>
            </a:r>
          </a:p>
          <a:p>
            <a:r>
              <a:rPr lang="en-US" dirty="0"/>
              <a:t>What happens to each process with each up() and down() for multiple processes with varying priorities? Another walkthrough basically</a:t>
            </a:r>
          </a:p>
          <a:p>
            <a:r>
              <a:rPr lang="en-US" dirty="0"/>
              <a:t>could you further explain how the semaphores with spinlocks still are able to keep their benefits?</a:t>
            </a:r>
          </a:p>
          <a:p>
            <a:pPr lvl="1"/>
            <a:r>
              <a:rPr lang="en-US" dirty="0"/>
              <a:t>What is the point of having semaphores if you are going to tie them with spinlocks? Does that not defeat the benefits of using a semaphore?</a:t>
            </a:r>
          </a:p>
          <a:p>
            <a:pPr lvl="1"/>
            <a:r>
              <a:rPr lang="en-US" dirty="0"/>
              <a:t>By introducing a spinlock within our semaphore implementation, doesn't that bring up the issue of busy waiting? Or is this not an issue because the critical section is a relatively small block of code?</a:t>
            </a:r>
          </a:p>
          <a:p>
            <a:r>
              <a:rPr lang="en-US" dirty="0"/>
              <a:t>what is the different between swap and </a:t>
            </a:r>
            <a:r>
              <a:rPr lang="en-US" dirty="0" err="1"/>
              <a:t>test&amp;set</a:t>
            </a:r>
            <a:r>
              <a:rPr lang="en-US" dirty="0"/>
              <a:t>?</a:t>
            </a:r>
          </a:p>
          <a:p>
            <a:r>
              <a:rPr lang="en-US" dirty="0"/>
              <a:t>Do Semaphores have the same issue with reordering instructions that spinlocks have?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BFC7E5-1EB2-4566-BA2C-847597400B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ACCC4-DB67-445D-831A-5DAC29D7C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0155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E74E-6C64-D24C-9396-4381160C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E72B7-E017-BA43-ACBB-90B57EC4A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where the lock() and unlock() go in the pseudo code of the spinlock in semaphores example </a:t>
            </a:r>
          </a:p>
          <a:p>
            <a:pPr lvl="1"/>
            <a:r>
              <a:rPr lang="en-US" dirty="0"/>
              <a:t>How to stop the up/down from breaking (the if else thing you brought up at the end)</a:t>
            </a:r>
          </a:p>
          <a:p>
            <a:r>
              <a:rPr lang="en-US" dirty="0"/>
              <a:t>for the process list I am assuming we would use some sort of priority queue to sort the processes for the </a:t>
            </a:r>
            <a:r>
              <a:rPr lang="en-US" dirty="0" err="1"/>
              <a:t>ProcessList</a:t>
            </a:r>
            <a:r>
              <a:rPr lang="en-US" dirty="0"/>
              <a:t>?</a:t>
            </a:r>
          </a:p>
          <a:p>
            <a:r>
              <a:rPr lang="en-US" dirty="0"/>
              <a:t>How a spinlock is implemented in a semaphore</a:t>
            </a:r>
          </a:p>
          <a:p>
            <a:r>
              <a:rPr lang="en-US" dirty="0"/>
              <a:t>I think the functional difference between blocking and waiting. As in, what is actually happening while a process is infinite looping and awaiting a lock? Since it's not "blocked", does that mean that it prevents other processes from running, or can it be context switched out like any normal process?</a:t>
            </a:r>
          </a:p>
          <a:p>
            <a:r>
              <a:rPr lang="en-US" dirty="0"/>
              <a:t>which implementation is most commonly used for semaphores</a:t>
            </a:r>
          </a:p>
          <a:p>
            <a:r>
              <a:rPr lang="en-US" dirty="0"/>
              <a:t>difference between counting and binary semaphore (why counting would be used)</a:t>
            </a:r>
          </a:p>
          <a:p>
            <a:r>
              <a:rPr lang="en-US" dirty="0"/>
              <a:t>can the semaphore be &gt; 0, and if so what does that mean?</a:t>
            </a:r>
          </a:p>
          <a:p>
            <a:r>
              <a:rPr lang="en-US" dirty="0"/>
              <a:t>How are spinlocks implemented in hardware? Are they the only locking mechanism implemented in hardware?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9D6B5-8877-7946-9D7A-269F171B353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32CEC-72F3-9E40-BB4E-AD78C3FE88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5508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C16F-115C-334C-A368-5CED5FF4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0CFE4-24B5-6749-8C90-C5B735AD3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How process states are switched/clarification on ready/waiting/running</a:t>
            </a:r>
          </a:p>
          <a:p>
            <a:r>
              <a:rPr lang="en-US" dirty="0"/>
              <a:t>What does the comment above the line of assembly code mean?</a:t>
            </a:r>
          </a:p>
          <a:p>
            <a:pPr lvl="1"/>
            <a:r>
              <a:rPr lang="en-US" dirty="0"/>
              <a:t>I'm curious about memory barriers. could you talk more about how to use _</a:t>
            </a:r>
            <a:r>
              <a:rPr lang="en-US" dirty="0" err="1"/>
              <a:t>sync_synchronize</a:t>
            </a:r>
            <a:r>
              <a:rPr lang="en-US" dirty="0"/>
              <a:t>() and how it works?</a:t>
            </a:r>
          </a:p>
          <a:p>
            <a:r>
              <a:rPr lang="en-US" dirty="0"/>
              <a:t>Where exactly the code blocks</a:t>
            </a:r>
          </a:p>
          <a:p>
            <a:r>
              <a:rPr lang="en-US" dirty="0"/>
              <a:t>from the </a:t>
            </a:r>
            <a:r>
              <a:rPr lang="en-US" dirty="0" err="1"/>
              <a:t>tophat</a:t>
            </a:r>
            <a:r>
              <a:rPr lang="en-US" dirty="0"/>
              <a:t> question: why can down move a process into ready</a:t>
            </a:r>
          </a:p>
          <a:p>
            <a:r>
              <a:rPr lang="en-US" dirty="0"/>
              <a:t>When/why is reordering instructions in a critical section beneficial?</a:t>
            </a:r>
          </a:p>
          <a:p>
            <a:r>
              <a:rPr lang="en-US" dirty="0"/>
              <a:t>Today, We heard "Block" a lot but it has the same meaning</a:t>
            </a:r>
          </a:p>
          <a:p>
            <a:r>
              <a:rPr lang="en-US" dirty="0"/>
              <a:t>Implementation of mutex vs standard semaphore</a:t>
            </a:r>
          </a:p>
          <a:p>
            <a:r>
              <a:rPr lang="en-US" dirty="0"/>
              <a:t>When would you know to use a spinlock instead of a semaphore?</a:t>
            </a:r>
          </a:p>
          <a:p>
            <a:r>
              <a:rPr lang="en-US" dirty="0"/>
              <a:t>Why two context switches in semaphore</a:t>
            </a:r>
          </a:p>
          <a:p>
            <a:r>
              <a:rPr lang="en-US" dirty="0"/>
              <a:t>What is/makes an operation atomic?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BE002-46C4-C141-86EF-4D8EDD7E9BF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DF8E2-C7CD-2343-B5A7-0E52680E09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1241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413F-6868-458B-BDB5-4C663C79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Semaphore Usage Problem: Compromising Mutual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7DCF8-D0B1-4FAC-AB7E-388730635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process can up() the semaphore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Solution: A </a:t>
            </a:r>
            <a:r>
              <a:rPr lang="en-US" b="1" dirty="0"/>
              <a:t>Mutex</a:t>
            </a:r>
            <a:r>
              <a:rPr lang="en-US" dirty="0"/>
              <a:t> can be up()’d only by the same process that down()’d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DACC1-0680-4586-9359-C43F3787F20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13D3E-746A-4972-81F2-2FEA88DE4F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01D6AF-33D2-4017-8DBD-878E4F209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68" y="1224502"/>
            <a:ext cx="5008989" cy="333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9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3" name="Rectangle 5">
            <a:extLst>
              <a:ext uri="{FF2B5EF4-FFF2-40B4-BE49-F238E27FC236}">
                <a16:creationId xmlns:a16="http://schemas.microsoft.com/office/drawing/2014/main" id="{2AAD9DE3-45D5-A249-B337-D99D281826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Semaphore Usage Problem: Deadlock and Starvation</a:t>
            </a:r>
            <a:endParaRPr lang="en-US" altLang="en-US" sz="3200" dirty="0"/>
          </a:p>
        </p:txBody>
      </p:sp>
      <p:sp>
        <p:nvSpPr>
          <p:cNvPr id="114694" name="Rectangle 6">
            <a:extLst>
              <a:ext uri="{FF2B5EF4-FFF2-40B4-BE49-F238E27FC236}">
                <a16:creationId xmlns:a16="http://schemas.microsoft.com/office/drawing/2014/main" id="{BBDAC104-BD98-9A47-A516-EE144AE2C4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193364" cy="6506358"/>
          </a:xfrm>
        </p:spPr>
        <p:txBody>
          <a:bodyPr/>
          <a:lstStyle/>
          <a:p>
            <a:r>
              <a:rPr lang="en-US" altLang="en-US" sz="1984" dirty="0"/>
              <a:t>Deadlock: two or more processes are waiting indefinitely for an event that can only be caused by a waiting process</a:t>
            </a:r>
          </a:p>
          <a:p>
            <a:pPr lvl="1"/>
            <a:r>
              <a:rPr lang="en-US" altLang="en-US" sz="1764" dirty="0"/>
              <a:t>P0 gets A, needs B</a:t>
            </a:r>
          </a:p>
          <a:p>
            <a:pPr lvl="1"/>
            <a:r>
              <a:rPr lang="en-US" altLang="en-US" sz="1764" dirty="0"/>
              <a:t>P1 gets B, needs A</a:t>
            </a:r>
          </a:p>
          <a:p>
            <a:pPr lvl="1"/>
            <a:r>
              <a:rPr lang="en-US" altLang="en-US" sz="1764" dirty="0"/>
              <a:t>Each process waiting for the other to signal</a:t>
            </a:r>
          </a:p>
          <a:p>
            <a:r>
              <a:rPr lang="en-US" altLang="en-US" sz="1984" dirty="0"/>
              <a:t>Starvation: indefinite blocking</a:t>
            </a:r>
          </a:p>
          <a:p>
            <a:pPr lvl="1"/>
            <a:r>
              <a:rPr lang="en-US" altLang="en-US" sz="1764" dirty="0"/>
              <a:t>Process is never removed from the semaphore queue in which its suspended</a:t>
            </a:r>
          </a:p>
          <a:p>
            <a:pPr lvl="1"/>
            <a:r>
              <a:rPr lang="en-US" altLang="en-US" sz="1764" dirty="0"/>
              <a:t>May be caused by ordering in queues (priority) 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E336C6B-24E5-C547-995B-7595329F844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0264D84-51E2-CF40-866C-B9902608A9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337E8CE-DEE4-9F4D-8381-0482A1B8891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4690" name="Text Box 2">
            <a:extLst>
              <a:ext uri="{FF2B5EF4-FFF2-40B4-BE49-F238E27FC236}">
                <a16:creationId xmlns:a16="http://schemas.microsoft.com/office/drawing/2014/main" id="{8A90C91A-62E9-3047-B42B-3324CC92C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291" y="3071118"/>
            <a:ext cx="1735925" cy="250526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Process P</a:t>
            </a:r>
            <a:r>
              <a:rPr kumimoji="0" lang="en-US" altLang="en-US" sz="2535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0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A.down();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B.down();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B.up();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A.up();</a:t>
            </a:r>
          </a:p>
        </p:txBody>
      </p:sp>
      <p:sp>
        <p:nvSpPr>
          <p:cNvPr id="114691" name="Text Box 3">
            <a:extLst>
              <a:ext uri="{FF2B5EF4-FFF2-40B4-BE49-F238E27FC236}">
                <a16:creationId xmlns:a16="http://schemas.microsoft.com/office/drawing/2014/main" id="{2DBD1A57-BF08-1644-8297-2A67DFC96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9460" y="3071118"/>
            <a:ext cx="1716676" cy="250526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Process P</a:t>
            </a:r>
            <a:r>
              <a:rPr kumimoji="0" lang="en-US" altLang="en-US" sz="2535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B.down();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A.down();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A.up();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B.up();</a:t>
            </a:r>
          </a:p>
        </p:txBody>
      </p:sp>
      <p:sp>
        <p:nvSpPr>
          <p:cNvPr id="114692" name="Text Box 4">
            <a:extLst>
              <a:ext uri="{FF2B5EF4-FFF2-40B4-BE49-F238E27FC236}">
                <a16:creationId xmlns:a16="http://schemas.microsoft.com/office/drawing/2014/main" id="{6F71246C-6734-D144-966A-A447A4309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290" y="1968665"/>
            <a:ext cx="3611845" cy="77479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Semaphore A(1),B(1);</a:t>
            </a:r>
          </a:p>
        </p:txBody>
      </p:sp>
    </p:spTree>
    <p:extLst>
      <p:ext uri="{BB962C8B-B14F-4D97-AF65-F5344CB8AC3E}">
        <p14:creationId xmlns:p14="http://schemas.microsoft.com/office/powerpoint/2010/main" val="72937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8AD3-AF70-4629-BEA7-54DD0492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Semaphore Usage Problem: Priority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963B9-99F2-488F-8009-23E0F6DFA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Priority inversion is still possible using semaphores</a:t>
            </a:r>
          </a:p>
          <a:p>
            <a:pPr lvl="1"/>
            <a:r>
              <a:rPr lang="en-US" dirty="0"/>
              <a:t>Slightly less likely</a:t>
            </a:r>
          </a:p>
          <a:p>
            <a:pPr lvl="1"/>
            <a:r>
              <a:rPr lang="en-US" dirty="0"/>
              <a:t>Needs at least three processes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FBA9A-06C2-4541-8533-91EE6CF5CEA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635EE-6786-4B20-9FC4-357E40A19C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BCAD15-E5E4-45AF-BB15-419D6488E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760" y="2704653"/>
            <a:ext cx="6116878" cy="407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5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  <a:txDef>
      <a:spPr>
        <a:solidFill>
          <a:srgbClr val="FFFFD3"/>
        </a:solidFill>
        <a:ln>
          <a:solidFill>
            <a:schemeClr val="tx1"/>
          </a:solidFill>
        </a:ln>
      </a:spPr>
      <a:bodyPr wrap="square" rtlCol="0">
        <a:spAutoFit/>
      </a:bodyPr>
      <a:lstStyle>
        <a:defPPr algn="ctr">
          <a:lnSpc>
            <a:spcPct val="150000"/>
          </a:lnSpc>
          <a:defRPr sz="3200" b="1" u="sng" dirty="0" smtClean="0">
            <a:solidFill>
              <a:schemeClr val="accent6">
                <a:lumMod val="75000"/>
              </a:schemeClr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6959</TotalTime>
  <Words>878</Words>
  <Application>Microsoft Macintosh PowerPoint</Application>
  <PresentationFormat>Custom</PresentationFormat>
  <Paragraphs>108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Courier</vt:lpstr>
      <vt:lpstr>Helvetica</vt:lpstr>
      <vt:lpstr>Times</vt:lpstr>
      <vt:lpstr>Times New Roman</vt:lpstr>
      <vt:lpstr>Office Theme</vt:lpstr>
      <vt:lpstr>1_Office Theme</vt:lpstr>
      <vt:lpstr>Introduction to Operating Systems CS/COE 1550</vt:lpstr>
      <vt:lpstr>Announcements</vt:lpstr>
      <vt:lpstr>Previous Lecture …</vt:lpstr>
      <vt:lpstr>Muddiest Points</vt:lpstr>
      <vt:lpstr>Muddiest Points (2/3)</vt:lpstr>
      <vt:lpstr>Muddiest Points (3/3)</vt:lpstr>
      <vt:lpstr>Semaphore Usage Problem: Compromising Mutual Exclusion</vt:lpstr>
      <vt:lpstr>Semaphore Usage Problem: Deadlock and Starvation</vt:lpstr>
      <vt:lpstr>Semaphore Usage Problem: Priority Inversion</vt:lpstr>
      <vt:lpstr>fork() tracing</vt:lpstr>
      <vt:lpstr>fork()’s of fork()’s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175</cp:revision>
  <dcterms:modified xsi:type="dcterms:W3CDTF">2022-01-27T05:51:59Z</dcterms:modified>
</cp:coreProperties>
</file>