
<file path=[Content_Types].xml><?xml version="1.0" encoding="utf-8"?>
<Types xmlns="http://schemas.openxmlformats.org/package/2006/content-types">
  <Default Extension="bin" ContentType="audio/unknown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  <p:sldMasterId id="2147483679" r:id="rId3"/>
  </p:sldMasterIdLst>
  <p:notesMasterIdLst>
    <p:notesMasterId r:id="rId65"/>
  </p:notesMasterIdLst>
  <p:sldIdLst>
    <p:sldId id="454" r:id="rId4"/>
    <p:sldId id="496" r:id="rId5"/>
    <p:sldId id="505" r:id="rId6"/>
    <p:sldId id="500" r:id="rId7"/>
    <p:sldId id="394" r:id="rId8"/>
    <p:sldId id="509" r:id="rId9"/>
    <p:sldId id="511" r:id="rId10"/>
    <p:sldId id="512" r:id="rId11"/>
    <p:sldId id="513" r:id="rId12"/>
    <p:sldId id="514" r:id="rId13"/>
    <p:sldId id="405" r:id="rId14"/>
    <p:sldId id="406" r:id="rId15"/>
    <p:sldId id="407" r:id="rId16"/>
    <p:sldId id="408" r:id="rId17"/>
    <p:sldId id="409" r:id="rId18"/>
    <p:sldId id="517" r:id="rId19"/>
    <p:sldId id="410" r:id="rId20"/>
    <p:sldId id="456" r:id="rId21"/>
    <p:sldId id="457" r:id="rId22"/>
    <p:sldId id="518" r:id="rId23"/>
    <p:sldId id="421" r:id="rId24"/>
    <p:sldId id="519" r:id="rId25"/>
    <p:sldId id="423" r:id="rId26"/>
    <p:sldId id="520" r:id="rId27"/>
    <p:sldId id="411" r:id="rId28"/>
    <p:sldId id="412" r:id="rId29"/>
    <p:sldId id="413" r:id="rId30"/>
    <p:sldId id="414" r:id="rId31"/>
    <p:sldId id="415" r:id="rId32"/>
    <p:sldId id="416" r:id="rId33"/>
    <p:sldId id="419" r:id="rId34"/>
    <p:sldId id="420" r:id="rId35"/>
    <p:sldId id="460" r:id="rId36"/>
    <p:sldId id="431" r:id="rId37"/>
    <p:sldId id="430" r:id="rId38"/>
    <p:sldId id="434" r:id="rId39"/>
    <p:sldId id="522" r:id="rId40"/>
    <p:sldId id="425" r:id="rId41"/>
    <p:sldId id="521" r:id="rId42"/>
    <p:sldId id="424" r:id="rId43"/>
    <p:sldId id="422" r:id="rId44"/>
    <p:sldId id="428" r:id="rId45"/>
    <p:sldId id="436" r:id="rId46"/>
    <p:sldId id="426" r:id="rId47"/>
    <p:sldId id="427" r:id="rId48"/>
    <p:sldId id="435" r:id="rId49"/>
    <p:sldId id="461" r:id="rId50"/>
    <p:sldId id="440" r:id="rId51"/>
    <p:sldId id="442" r:id="rId52"/>
    <p:sldId id="443" r:id="rId53"/>
    <p:sldId id="444" r:id="rId54"/>
    <p:sldId id="445" r:id="rId55"/>
    <p:sldId id="446" r:id="rId56"/>
    <p:sldId id="447" r:id="rId57"/>
    <p:sldId id="448" r:id="rId58"/>
    <p:sldId id="450" r:id="rId59"/>
    <p:sldId id="449" r:id="rId60"/>
    <p:sldId id="452" r:id="rId61"/>
    <p:sldId id="515" r:id="rId62"/>
    <p:sldId id="455" r:id="rId63"/>
    <p:sldId id="453" r:id="rId64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00256D-424D-AD43-9444-97A05A1E8C20}" v="167" dt="2022-04-21T04:49:05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6" d="100"/>
          <a:sy n="106" d="100"/>
        </p:scale>
        <p:origin x="72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commentAuthors" Target="commentAuthor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E739BAAF-A6AB-0F4E-87D5-829C6468C7D9}"/>
    <pc:docChg chg="undo custSel addSld delSld modSld">
      <pc:chgData name="Khattab, Sherif" userId="c83b1e15-36f3-4f46-aceb-05aac24c545e" providerId="ADAL" clId="{E739BAAF-A6AB-0F4E-87D5-829C6468C7D9}" dt="2021-04-20T14:51:44.135" v="349"/>
      <pc:docMkLst>
        <pc:docMk/>
      </pc:docMkLst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973430081" sldId="25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352614818" sldId="26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5946590" sldId="26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27177300" sldId="26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96022272" sldId="264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67907402" sldId="26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070714126" sldId="267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550009203" sldId="26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29386578" sldId="27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662960767" sldId="27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18321418" sldId="27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911640770" sldId="275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20762419" sldId="27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176042509" sldId="27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024907787" sldId="27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662896871" sldId="28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13880437" sldId="281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69157859" sldId="293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3946836652" sldId="294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792935800" sldId="295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071178071" sldId="296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816742445" sldId="29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2070843040" sldId="2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27709226" sldId="39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08053084" sldId="39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62527462" sldId="3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75441259" sldId="39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74851113" sldId="40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102155" sldId="40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04766747" sldId="4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78953186" sldId="40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274314033" sldId="4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51179505" sldId="4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95614962" sldId="41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913950100" sldId="41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37325550" sldId="41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80762590" sldId="41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837821206" sldId="41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22569091" sldId="41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62149645" sldId="41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14746946" sldId="42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1639572" sldId="42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82931863" sldId="42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841886945" sldId="42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130891954" sldId="42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50648469" sldId="42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541659144" sldId="42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37468855" sldId="42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54294213" sldId="42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12689267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70885020" sldId="43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803465925" sldId="43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38831870" sldId="43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1952053" sldId="43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590095113" sldId="43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132973116" sldId="43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31229819" sldId="43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58686576" sldId="43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5522134" sldId="43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06519920" sldId="43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66860463" sldId="44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09473859" sldId="44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014448096" sldId="44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017176948" sldId="44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2918023" sldId="44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91543927" sldId="44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87875374" sldId="44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57752983" sldId="44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84930236" sldId="44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41628" sldId="44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50715505" sldId="44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845985129" sldId="44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95331822" sldId="45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780695783" sldId="45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48364632" sldId="45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778540574" sldId="45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49018726" sldId="45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306668994" sldId="45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061377078" sldId="45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59331377" sldId="45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99179101" sldId="46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548922958" sldId="461"/>
        </pc:sldMkLst>
      </pc:sldChg>
      <pc:sldChg chg="modSp modAnim">
        <pc:chgData name="Khattab, Sherif" userId="c83b1e15-36f3-4f46-aceb-05aac24c545e" providerId="ADAL" clId="{E739BAAF-A6AB-0F4E-87D5-829C6468C7D9}" dt="2021-04-20T14:45:16.525" v="9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E739BAAF-A6AB-0F4E-87D5-829C6468C7D9}" dt="2021-04-20T14:45:16.525" v="9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E739BAAF-A6AB-0F4E-87D5-829C6468C7D9}" dt="2021-04-20T14:51:44.135" v="349"/>
        <pc:sldMkLst>
          <pc:docMk/>
          <pc:sldMk cId="4202616107" sldId="500"/>
        </pc:sldMkLst>
        <pc:spChg chg="mod">
          <ac:chgData name="Khattab, Sherif" userId="c83b1e15-36f3-4f46-aceb-05aac24c545e" providerId="ADAL" clId="{E739BAAF-A6AB-0F4E-87D5-829C6468C7D9}" dt="2021-04-20T14:50:33.211" v="305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E739BAAF-A6AB-0F4E-87D5-829C6468C7D9}" dt="2021-04-20T14:51:38.991" v="34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E739BAAF-A6AB-0F4E-87D5-829C6468C7D9}" dt="2021-04-20T14:41:26.822" v="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739BAAF-A6AB-0F4E-87D5-829C6468C7D9}" dt="2021-04-20T14:41:26.822" v="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E739BAAF-A6AB-0F4E-87D5-829C6468C7D9}" dt="2021-04-20T14:42:01.588" v="7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E739BAAF-A6AB-0F4E-87D5-829C6468C7D9}" dt="2021-04-20T14:42:01.588" v="7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719306954" sldId="507"/>
        </pc:sldMkLst>
      </pc:sldChg>
      <pc:sldChg chg="del">
        <pc:chgData name="Khattab, Sherif" userId="c83b1e15-36f3-4f46-aceb-05aac24c545e" providerId="ADAL" clId="{E739BAAF-A6AB-0F4E-87D5-829C6468C7D9}" dt="2021-04-20T14:41:04.957" v="2" actId="2696"/>
        <pc:sldMkLst>
          <pc:docMk/>
          <pc:sldMk cId="732834155" sldId="5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69717639" sldId="508"/>
        </pc:sldMkLst>
      </pc:sldChg>
      <pc:sldChg chg="del">
        <pc:chgData name="Khattab, Sherif" userId="c83b1e15-36f3-4f46-aceb-05aac24c545e" providerId="ADAL" clId="{E739BAAF-A6AB-0F4E-87D5-829C6468C7D9}" dt="2021-04-20T14:41:05.499" v="3" actId="2696"/>
        <pc:sldMkLst>
          <pc:docMk/>
          <pc:sldMk cId="3892148762" sldId="508"/>
        </pc:sldMkLst>
      </pc:sldChg>
      <pc:sldChg chg="del">
        <pc:chgData name="Khattab, Sherif" userId="c83b1e15-36f3-4f46-aceb-05aac24c545e" providerId="ADAL" clId="{E739BAAF-A6AB-0F4E-87D5-829C6468C7D9}" dt="2021-04-20T14:41:06.330" v="4" actId="2696"/>
        <pc:sldMkLst>
          <pc:docMk/>
          <pc:sldMk cId="22385479" sldId="5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457398012" sldId="50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465586836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588280040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374897" sldId="51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67885086" sldId="51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299815" sldId="51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079225251" sldId="51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238628337" sldId="515"/>
        </pc:sldMkLst>
      </pc:sldChg>
      <pc:sldChg chg="modSp new mod modAnim">
        <pc:chgData name="Khattab, Sherif" userId="c83b1e15-36f3-4f46-aceb-05aac24c545e" providerId="ADAL" clId="{E739BAAF-A6AB-0F4E-87D5-829C6468C7D9}" dt="2021-04-20T14:51:30.786" v="344"/>
        <pc:sldMkLst>
          <pc:docMk/>
          <pc:sldMk cId="525254493" sldId="516"/>
        </pc:sldMkLst>
        <pc:spChg chg="mod">
          <ac:chgData name="Khattab, Sherif" userId="c83b1e15-36f3-4f46-aceb-05aac24c545e" providerId="ADAL" clId="{E739BAAF-A6AB-0F4E-87D5-829C6468C7D9}" dt="2021-04-20T14:51:11.002" v="341" actId="20577"/>
          <ac:spMkLst>
            <pc:docMk/>
            <pc:sldMk cId="525254493" sldId="516"/>
            <ac:spMk id="2" creationId="{797AB3A4-56A9-E948-9F29-F004548A7E15}"/>
          </ac:spMkLst>
        </pc:spChg>
        <pc:spChg chg="mod">
          <ac:chgData name="Khattab, Sherif" userId="c83b1e15-36f3-4f46-aceb-05aac24c545e" providerId="ADAL" clId="{E739BAAF-A6AB-0F4E-87D5-829C6468C7D9}" dt="2021-04-20T14:51:18.642" v="342" actId="1076"/>
          <ac:spMkLst>
            <pc:docMk/>
            <pc:sldMk cId="525254493" sldId="516"/>
            <ac:spMk id="3" creationId="{20B2DEA3-C001-8C4D-9F1A-8DA7B32F310A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096C7C62-1E87-4F57-9657-AF062A1343E9}"/>
    <pc:docChg chg="undo custSel addSld modSld">
      <pc:chgData name="Khattab, Sherif" userId="c83b1e15-36f3-4f46-aceb-05aac24c545e" providerId="ADAL" clId="{096C7C62-1E87-4F57-9657-AF062A1343E9}" dt="2021-04-16T14:47:02.776" v="187" actId="14100"/>
      <pc:docMkLst>
        <pc:docMk/>
      </pc:docMkLst>
      <pc:sldChg chg="addSp modSp mod">
        <pc:chgData name="Khattab, Sherif" userId="c83b1e15-36f3-4f46-aceb-05aac24c545e" providerId="ADAL" clId="{096C7C62-1E87-4F57-9657-AF062A1343E9}" dt="2021-04-16T14:45:47.175" v="179" actId="27636"/>
        <pc:sldMkLst>
          <pc:docMk/>
          <pc:sldMk cId="69157859" sldId="293"/>
        </pc:sldMkLst>
        <pc:spChg chg="mod">
          <ac:chgData name="Khattab, Sherif" userId="c83b1e15-36f3-4f46-aceb-05aac24c545e" providerId="ADAL" clId="{096C7C62-1E87-4F57-9657-AF062A1343E9}" dt="2021-04-16T14:45:47.175" v="179" actId="27636"/>
          <ac:spMkLst>
            <pc:docMk/>
            <pc:sldMk cId="69157859" sldId="293"/>
            <ac:spMk id="64524" creationId="{6A33B69D-A5EE-0745-9585-082AEB187DD4}"/>
          </ac:spMkLst>
        </pc:spChg>
        <pc:picChg chg="add mod">
          <ac:chgData name="Khattab, Sherif" userId="c83b1e15-36f3-4f46-aceb-05aac24c545e" providerId="ADAL" clId="{096C7C62-1E87-4F57-9657-AF062A1343E9}" dt="2021-04-16T14:45:40.750" v="175" actId="1076"/>
          <ac:picMkLst>
            <pc:docMk/>
            <pc:sldMk cId="69157859" sldId="293"/>
            <ac:picMk id="3" creationId="{66059A65-E988-4E8C-A51D-58A284026D0C}"/>
          </ac:picMkLst>
        </pc:picChg>
      </pc:sldChg>
      <pc:sldChg chg="addSp modSp new mod">
        <pc:chgData name="Khattab, Sherif" userId="c83b1e15-36f3-4f46-aceb-05aac24c545e" providerId="ADAL" clId="{096C7C62-1E87-4F57-9657-AF062A1343E9}" dt="2021-04-16T14:40:46.760" v="56" actId="1076"/>
        <pc:sldMkLst>
          <pc:docMk/>
          <pc:sldMk cId="732834155" sldId="507"/>
        </pc:sldMkLst>
        <pc:spChg chg="mod">
          <ac:chgData name="Khattab, Sherif" userId="c83b1e15-36f3-4f46-aceb-05aac24c545e" providerId="ADAL" clId="{096C7C62-1E87-4F57-9657-AF062A1343E9}" dt="2021-04-16T14:40:38.142" v="53" actId="20577"/>
          <ac:spMkLst>
            <pc:docMk/>
            <pc:sldMk cId="732834155" sldId="507"/>
            <ac:spMk id="2" creationId="{820610D1-84C7-4E77-A12D-020592FDCF6B}"/>
          </ac:spMkLst>
        </pc:spChg>
        <pc:picChg chg="add mod">
          <ac:chgData name="Khattab, Sherif" userId="c83b1e15-36f3-4f46-aceb-05aac24c545e" providerId="ADAL" clId="{096C7C62-1E87-4F57-9657-AF062A1343E9}" dt="2021-04-16T14:40:46.760" v="56" actId="1076"/>
          <ac:picMkLst>
            <pc:docMk/>
            <pc:sldMk cId="732834155" sldId="507"/>
            <ac:picMk id="7" creationId="{26661F2B-7F0A-4820-8AD1-878F8055BF03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7:02.776" v="187" actId="14100"/>
        <pc:sldMkLst>
          <pc:docMk/>
          <pc:sldMk cId="3892148762" sldId="508"/>
        </pc:sldMkLst>
        <pc:spChg chg="mod">
          <ac:chgData name="Khattab, Sherif" userId="c83b1e15-36f3-4f46-aceb-05aac24c545e" providerId="ADAL" clId="{096C7C62-1E87-4F57-9657-AF062A1343E9}" dt="2021-04-16T14:41:23.564" v="92" actId="20577"/>
          <ac:spMkLst>
            <pc:docMk/>
            <pc:sldMk cId="3892148762" sldId="508"/>
            <ac:spMk id="2" creationId="{CD0458FD-DE10-4F6D-A412-A3F2EEEFE3CD}"/>
          </ac:spMkLst>
        </pc:spChg>
        <pc:picChg chg="add del mod">
          <ac:chgData name="Khattab, Sherif" userId="c83b1e15-36f3-4f46-aceb-05aac24c545e" providerId="ADAL" clId="{096C7C62-1E87-4F57-9657-AF062A1343E9}" dt="2021-04-16T14:44:05.937" v="146" actId="478"/>
          <ac:picMkLst>
            <pc:docMk/>
            <pc:sldMk cId="3892148762" sldId="508"/>
            <ac:picMk id="7" creationId="{3638F863-41CF-43C8-98DA-3E4451E9084D}"/>
          </ac:picMkLst>
        </pc:picChg>
        <pc:picChg chg="add mod">
          <ac:chgData name="Khattab, Sherif" userId="c83b1e15-36f3-4f46-aceb-05aac24c545e" providerId="ADAL" clId="{096C7C62-1E87-4F57-9657-AF062A1343E9}" dt="2021-04-16T14:46:44.590" v="183" actId="1076"/>
          <ac:picMkLst>
            <pc:docMk/>
            <pc:sldMk cId="3892148762" sldId="508"/>
            <ac:picMk id="9" creationId="{0CDCDFE5-476D-4B7C-89D8-BA71F76658F4}"/>
          </ac:picMkLst>
        </pc:picChg>
        <pc:picChg chg="add del mod">
          <ac:chgData name="Khattab, Sherif" userId="c83b1e15-36f3-4f46-aceb-05aac24c545e" providerId="ADAL" clId="{096C7C62-1E87-4F57-9657-AF062A1343E9}" dt="2021-04-16T14:46:45.948" v="185" actId="22"/>
          <ac:picMkLst>
            <pc:docMk/>
            <pc:sldMk cId="3892148762" sldId="508"/>
            <ac:picMk id="11" creationId="{6D5FC848-7183-41AF-BAD1-526512F575D2}"/>
          </ac:picMkLst>
        </pc:picChg>
        <pc:picChg chg="add mod">
          <ac:chgData name="Khattab, Sherif" userId="c83b1e15-36f3-4f46-aceb-05aac24c545e" providerId="ADAL" clId="{096C7C62-1E87-4F57-9657-AF062A1343E9}" dt="2021-04-16T14:47:02.776" v="187" actId="14100"/>
          <ac:picMkLst>
            <pc:docMk/>
            <pc:sldMk cId="3892148762" sldId="508"/>
            <ac:picMk id="13" creationId="{8D8E1B89-5849-4A36-8FAE-00C48AB123FF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4:37.958" v="154" actId="1076"/>
        <pc:sldMkLst>
          <pc:docMk/>
          <pc:sldMk cId="22385479" sldId="509"/>
        </pc:sldMkLst>
        <pc:spChg chg="mod">
          <ac:chgData name="Khattab, Sherif" userId="c83b1e15-36f3-4f46-aceb-05aac24c545e" providerId="ADAL" clId="{096C7C62-1E87-4F57-9657-AF062A1343E9}" dt="2021-04-16T14:41:58.736" v="122" actId="20577"/>
          <ac:spMkLst>
            <pc:docMk/>
            <pc:sldMk cId="22385479" sldId="509"/>
            <ac:spMk id="2" creationId="{9AB5323E-6695-4804-94FB-BB0A5BD848E8}"/>
          </ac:spMkLst>
        </pc:spChg>
        <pc:picChg chg="add del mod">
          <ac:chgData name="Khattab, Sherif" userId="c83b1e15-36f3-4f46-aceb-05aac24c545e" providerId="ADAL" clId="{096C7C62-1E87-4F57-9657-AF062A1343E9}" dt="2021-04-16T14:44:33.625" v="151" actId="478"/>
          <ac:picMkLst>
            <pc:docMk/>
            <pc:sldMk cId="22385479" sldId="509"/>
            <ac:picMk id="8" creationId="{31906E73-7388-4EB1-975A-6D05B957141C}"/>
          </ac:picMkLst>
        </pc:picChg>
        <pc:picChg chg="add mod">
          <ac:chgData name="Khattab, Sherif" userId="c83b1e15-36f3-4f46-aceb-05aac24c545e" providerId="ADAL" clId="{096C7C62-1E87-4F57-9657-AF062A1343E9}" dt="2021-04-16T14:44:37.958" v="154" actId="1076"/>
          <ac:picMkLst>
            <pc:docMk/>
            <pc:sldMk cId="22385479" sldId="509"/>
            <ac:picMk id="10" creationId="{E77A3C14-B197-418C-8ECC-A6F7DC44D1AA}"/>
          </ac:picMkLst>
        </pc:picChg>
        <pc:inkChg chg="add del">
          <ac:chgData name="Khattab, Sherif" userId="c83b1e15-36f3-4f46-aceb-05aac24c545e" providerId="ADAL" clId="{096C7C62-1E87-4F57-9657-AF062A1343E9}" dt="2021-04-16T14:42:06.426" v="124"/>
          <ac:inkMkLst>
            <pc:docMk/>
            <pc:sldMk cId="22385479" sldId="509"/>
            <ac:inkMk id="6" creationId="{30C48DDD-F560-486F-A9D4-6257EE6B1CD7}"/>
          </ac:inkMkLst>
        </pc:inkChg>
      </pc:sldChg>
      <pc:sldChg chg="addSp modSp new mod">
        <pc:chgData name="Khattab, Sherif" userId="c83b1e15-36f3-4f46-aceb-05aac24c545e" providerId="ADAL" clId="{096C7C62-1E87-4F57-9657-AF062A1343E9}" dt="2021-04-16T14:45:12.160" v="172" actId="1076"/>
        <pc:sldMkLst>
          <pc:docMk/>
          <pc:sldMk cId="1465586836" sldId="510"/>
        </pc:sldMkLst>
        <pc:spChg chg="mod">
          <ac:chgData name="Khattab, Sherif" userId="c83b1e15-36f3-4f46-aceb-05aac24c545e" providerId="ADAL" clId="{096C7C62-1E87-4F57-9657-AF062A1343E9}" dt="2021-04-16T14:45:05.636" v="169" actId="20577"/>
          <ac:spMkLst>
            <pc:docMk/>
            <pc:sldMk cId="1465586836" sldId="510"/>
            <ac:spMk id="2" creationId="{F8C39A88-3371-46B8-9EA9-DFBA99A3734C}"/>
          </ac:spMkLst>
        </pc:spChg>
        <pc:picChg chg="add mod">
          <ac:chgData name="Khattab, Sherif" userId="c83b1e15-36f3-4f46-aceb-05aac24c545e" providerId="ADAL" clId="{096C7C62-1E87-4F57-9657-AF062A1343E9}" dt="2021-04-16T14:45:12.160" v="172" actId="1076"/>
          <ac:picMkLst>
            <pc:docMk/>
            <pc:sldMk cId="1465586836" sldId="510"/>
            <ac:picMk id="7" creationId="{9DF79787-BE77-45ED-BB29-A9EAB8376584}"/>
          </ac:picMkLst>
        </pc:pic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  <pc:docChgLst>
    <pc:chgData name="Khattab, Sherif" userId="c83b1e15-36f3-4f46-aceb-05aac24c545e" providerId="ADAL" clId="{873FB62B-B6A2-4A78-8FA0-D545BEF2DB1D}"/>
    <pc:docChg chg="addSld delSld modSld">
      <pc:chgData name="Khattab, Sherif" userId="c83b1e15-36f3-4f46-aceb-05aac24c545e" providerId="ADAL" clId="{873FB62B-B6A2-4A78-8FA0-D545BEF2DB1D}" dt="2021-04-28T17:42:20.439" v="81" actId="47"/>
      <pc:docMkLst>
        <pc:docMk/>
      </pc:docMkLst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251179505" sldId="41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595614962" sldId="411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913950100" sldId="41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737325550" sldId="41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180762590" sldId="414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837821206" sldId="41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122569091" sldId="41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562149645" sldId="41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614746946" sldId="42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11639572" sldId="421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182931863" sldId="42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841886945" sldId="42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130891954" sldId="424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550648469" sldId="42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541659144" sldId="42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737468855" sldId="427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454294213" sldId="428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712689267" sldId="42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570885020" sldId="43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803465925" sldId="431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438831870" sldId="43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21952053" sldId="43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590095113" sldId="434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132973116" sldId="43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131229819" sldId="43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758686576" sldId="437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195522134" sldId="438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606519920" sldId="43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266860463" sldId="44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014448096" sldId="441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017176948" sldId="44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191543927" sldId="44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87875374" sldId="444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57752983" sldId="44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284930236" sldId="44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1941628" sldId="447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50715505" sldId="448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845985129" sldId="44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695331822" sldId="45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780695783" sldId="45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748364632" sldId="45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778540574" sldId="45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349018726" sldId="45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306668994" sldId="457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061377078" sldId="458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59331377" sldId="45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499179101" sldId="46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548922958" sldId="461"/>
        </pc:sldMkLst>
      </pc:sldChg>
      <pc:sldChg chg="modSp modAnim">
        <pc:chgData name="Khattab, Sherif" userId="c83b1e15-36f3-4f46-aceb-05aac24c545e" providerId="ADAL" clId="{873FB62B-B6A2-4A78-8FA0-D545BEF2DB1D}" dt="2021-04-28T17:40:35.689" v="16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873FB62B-B6A2-4A78-8FA0-D545BEF2DB1D}" dt="2021-04-28T17:40:35.689" v="16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873FB62B-B6A2-4A78-8FA0-D545BEF2DB1D}" dt="2021-04-28T17:40:42.440" v="1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873FB62B-B6A2-4A78-8FA0-D545BEF2DB1D}" dt="2021-04-28T17:40:42.440" v="1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">
        <pc:chgData name="Khattab, Sherif" userId="c83b1e15-36f3-4f46-aceb-05aac24c545e" providerId="ADAL" clId="{873FB62B-B6A2-4A78-8FA0-D545BEF2DB1D}" dt="2021-04-28T17:41:00.322" v="24" actId="47"/>
        <pc:sldMkLst>
          <pc:docMk/>
          <pc:sldMk cId="719306954" sldId="507"/>
        </pc:sldMkLst>
        <pc:spChg chg="mod">
          <ac:chgData name="Khattab, Sherif" userId="c83b1e15-36f3-4f46-aceb-05aac24c545e" providerId="ADAL" clId="{873FB62B-B6A2-4A78-8FA0-D545BEF2DB1D}" dt="2021-04-28T17:40:56.620" v="23" actId="20577"/>
          <ac:spMkLst>
            <pc:docMk/>
            <pc:sldMk cId="719306954" sldId="507"/>
            <ac:spMk id="6152" creationId="{00000000-0000-0000-0000-000000000000}"/>
          </ac:spMkLst>
        </pc:spChg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238628337" sldId="515"/>
        </pc:sldMkLst>
      </pc:sldChg>
      <pc:sldChg chg="addSp modSp new mod">
        <pc:chgData name="Khattab, Sherif" userId="c83b1e15-36f3-4f46-aceb-05aac24c545e" providerId="ADAL" clId="{873FB62B-B6A2-4A78-8FA0-D545BEF2DB1D}" dt="2021-04-28T17:41:28.827" v="41" actId="1076"/>
        <pc:sldMkLst>
          <pc:docMk/>
          <pc:sldMk cId="2048599978" sldId="516"/>
        </pc:sldMkLst>
        <pc:spChg chg="mod">
          <ac:chgData name="Khattab, Sherif" userId="c83b1e15-36f3-4f46-aceb-05aac24c545e" providerId="ADAL" clId="{873FB62B-B6A2-4A78-8FA0-D545BEF2DB1D}" dt="2021-04-28T17:41:17.779" v="38" actId="20577"/>
          <ac:spMkLst>
            <pc:docMk/>
            <pc:sldMk cId="2048599978" sldId="516"/>
            <ac:spMk id="2" creationId="{D5302A2C-0AA9-4114-BB5E-A6CC6FE64C12}"/>
          </ac:spMkLst>
        </pc:spChg>
        <pc:picChg chg="add mod">
          <ac:chgData name="Khattab, Sherif" userId="c83b1e15-36f3-4f46-aceb-05aac24c545e" providerId="ADAL" clId="{873FB62B-B6A2-4A78-8FA0-D545BEF2DB1D}" dt="2021-04-28T17:41:28.827" v="41" actId="1076"/>
          <ac:picMkLst>
            <pc:docMk/>
            <pc:sldMk cId="2048599978" sldId="516"/>
            <ac:picMk id="7" creationId="{6B679D86-F593-49BF-8B78-F7C935791F13}"/>
          </ac:picMkLst>
        </pc:picChg>
      </pc:sldChg>
      <pc:sldChg chg="addSp modSp new mod">
        <pc:chgData name="Khattab, Sherif" userId="c83b1e15-36f3-4f46-aceb-05aac24c545e" providerId="ADAL" clId="{873FB62B-B6A2-4A78-8FA0-D545BEF2DB1D}" dt="2021-04-28T17:42:13.009" v="80" actId="1076"/>
        <pc:sldMkLst>
          <pc:docMk/>
          <pc:sldMk cId="4123969726" sldId="517"/>
        </pc:sldMkLst>
        <pc:spChg chg="mod">
          <ac:chgData name="Khattab, Sherif" userId="c83b1e15-36f3-4f46-aceb-05aac24c545e" providerId="ADAL" clId="{873FB62B-B6A2-4A78-8FA0-D545BEF2DB1D}" dt="2021-04-28T17:42:08.139" v="77" actId="20577"/>
          <ac:spMkLst>
            <pc:docMk/>
            <pc:sldMk cId="4123969726" sldId="517"/>
            <ac:spMk id="2" creationId="{12F4D31C-42F6-453F-8A81-07176B150A79}"/>
          </ac:spMkLst>
        </pc:spChg>
        <pc:picChg chg="add mod">
          <ac:chgData name="Khattab, Sherif" userId="c83b1e15-36f3-4f46-aceb-05aac24c545e" providerId="ADAL" clId="{873FB62B-B6A2-4A78-8FA0-D545BEF2DB1D}" dt="2021-04-28T17:42:13.009" v="80" actId="1076"/>
          <ac:picMkLst>
            <pc:docMk/>
            <pc:sldMk cId="4123969726" sldId="517"/>
            <ac:picMk id="7" creationId="{34206F75-0B3D-4D95-BB10-4568677102BD}"/>
          </ac:picMkLst>
        </pc:pic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996C8A99-657B-4A63-A3BB-9EA290D90D5B}"/>
    <pc:docChg chg="addSld modSld">
      <pc:chgData name="Khattab, Sherif" userId="c83b1e15-36f3-4f46-aceb-05aac24c545e" providerId="ADAL" clId="{996C8A99-657B-4A63-A3BB-9EA290D90D5B}" dt="2021-04-06T22:41:59.550" v="139" actId="1076"/>
      <pc:docMkLst>
        <pc:docMk/>
      </pc:docMkLst>
      <pc:sldChg chg="addSp delSp modSp mod">
        <pc:chgData name="Khattab, Sherif" userId="c83b1e15-36f3-4f46-aceb-05aac24c545e" providerId="ADAL" clId="{996C8A99-657B-4A63-A3BB-9EA290D90D5B}" dt="2021-04-06T22:41:59.550" v="139" actId="1076"/>
        <pc:sldMkLst>
          <pc:docMk/>
          <pc:sldMk cId="2870137101" sldId="420"/>
        </pc:sldMkLst>
        <pc:picChg chg="add mod">
          <ac:chgData name="Khattab, Sherif" userId="c83b1e15-36f3-4f46-aceb-05aac24c545e" providerId="ADAL" clId="{996C8A99-657B-4A63-A3BB-9EA290D90D5B}" dt="2021-04-06T22:41:59.550" v="139" actId="1076"/>
          <ac:picMkLst>
            <pc:docMk/>
            <pc:sldMk cId="2870137101" sldId="420"/>
            <ac:picMk id="6" creationId="{EBCF0827-D7FA-408A-8F8E-09A0A5B80392}"/>
          </ac:picMkLst>
        </pc:picChg>
        <pc:picChg chg="mod">
          <ac:chgData name="Khattab, Sherif" userId="c83b1e15-36f3-4f46-aceb-05aac24c545e" providerId="ADAL" clId="{996C8A99-657B-4A63-A3BB-9EA290D90D5B}" dt="2021-04-06T22:41:36.394" v="132" actId="1076"/>
          <ac:picMkLst>
            <pc:docMk/>
            <pc:sldMk cId="2870137101" sldId="420"/>
            <ac:picMk id="26628" creationId="{94262326-28B5-CB48-8883-E78ABF194A22}"/>
          </ac:picMkLst>
        </pc:picChg>
        <pc:inkChg chg="add del">
          <ac:chgData name="Khattab, Sherif" userId="c83b1e15-36f3-4f46-aceb-05aac24c545e" providerId="ADAL" clId="{996C8A99-657B-4A63-A3BB-9EA290D90D5B}" dt="2021-04-06T22:41:39.219" v="134"/>
          <ac:inkMkLst>
            <pc:docMk/>
            <pc:sldMk cId="2870137101" sldId="420"/>
            <ac:inkMk id="2" creationId="{AFFEBBD1-078D-4913-898D-540AADC1D90E}"/>
          </ac:inkMkLst>
        </pc:inkChg>
      </pc:sldChg>
      <pc:sldChg chg="addSp modSp new mod">
        <pc:chgData name="Khattab, Sherif" userId="c83b1e15-36f3-4f46-aceb-05aac24c545e" providerId="ADAL" clId="{996C8A99-657B-4A63-A3BB-9EA290D90D5B}" dt="2021-04-06T22:38:12.600" v="14" actId="1076"/>
        <pc:sldMkLst>
          <pc:docMk/>
          <pc:sldMk cId="322863907" sldId="552"/>
        </pc:sldMkLst>
        <pc:spChg chg="mod">
          <ac:chgData name="Khattab, Sherif" userId="c83b1e15-36f3-4f46-aceb-05aac24c545e" providerId="ADAL" clId="{996C8A99-657B-4A63-A3BB-9EA290D90D5B}" dt="2021-04-06T22:38:06.321" v="11" actId="20577"/>
          <ac:spMkLst>
            <pc:docMk/>
            <pc:sldMk cId="322863907" sldId="552"/>
            <ac:spMk id="2" creationId="{F2B76A3F-6D34-4BF1-A239-2187A8DCAD04}"/>
          </ac:spMkLst>
        </pc:spChg>
        <pc:picChg chg="add mod">
          <ac:chgData name="Khattab, Sherif" userId="c83b1e15-36f3-4f46-aceb-05aac24c545e" providerId="ADAL" clId="{996C8A99-657B-4A63-A3BB-9EA290D90D5B}" dt="2021-04-06T22:38:12.600" v="14" actId="1076"/>
          <ac:picMkLst>
            <pc:docMk/>
            <pc:sldMk cId="322863907" sldId="552"/>
            <ac:picMk id="7" creationId="{6FF9F4C5-E0A2-48A0-9067-ACAD181EF75E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39:13.133" v="40" actId="14100"/>
        <pc:sldMkLst>
          <pc:docMk/>
          <pc:sldMk cId="3425462745" sldId="553"/>
        </pc:sldMkLst>
        <pc:spChg chg="mod">
          <ac:chgData name="Khattab, Sherif" userId="c83b1e15-36f3-4f46-aceb-05aac24c545e" providerId="ADAL" clId="{996C8A99-657B-4A63-A3BB-9EA290D90D5B}" dt="2021-04-06T22:39:03.716" v="36" actId="20577"/>
          <ac:spMkLst>
            <pc:docMk/>
            <pc:sldMk cId="3425462745" sldId="553"/>
            <ac:spMk id="2" creationId="{C8935355-B403-4918-BD9B-FED4E1A50681}"/>
          </ac:spMkLst>
        </pc:spChg>
        <pc:picChg chg="add mod">
          <ac:chgData name="Khattab, Sherif" userId="c83b1e15-36f3-4f46-aceb-05aac24c545e" providerId="ADAL" clId="{996C8A99-657B-4A63-A3BB-9EA290D90D5B}" dt="2021-04-06T22:39:13.133" v="40" actId="14100"/>
          <ac:picMkLst>
            <pc:docMk/>
            <pc:sldMk cId="3425462745" sldId="553"/>
            <ac:picMk id="7" creationId="{C7A3A45E-47CA-45A8-B80B-0A3A514CA0DB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0:22.856" v="90" actId="1076"/>
        <pc:sldMkLst>
          <pc:docMk/>
          <pc:sldMk cId="983398899" sldId="554"/>
        </pc:sldMkLst>
        <pc:spChg chg="mod">
          <ac:chgData name="Khattab, Sherif" userId="c83b1e15-36f3-4f46-aceb-05aac24c545e" providerId="ADAL" clId="{996C8A99-657B-4A63-A3BB-9EA290D90D5B}" dt="2021-04-06T22:40:16.048" v="86" actId="20577"/>
          <ac:spMkLst>
            <pc:docMk/>
            <pc:sldMk cId="983398899" sldId="554"/>
            <ac:spMk id="2" creationId="{A05BD7D0-6A15-423F-BCCD-8C612C9D938E}"/>
          </ac:spMkLst>
        </pc:spChg>
        <pc:picChg chg="add mod">
          <ac:chgData name="Khattab, Sherif" userId="c83b1e15-36f3-4f46-aceb-05aac24c545e" providerId="ADAL" clId="{996C8A99-657B-4A63-A3BB-9EA290D90D5B}" dt="2021-04-06T22:40:22.856" v="90" actId="1076"/>
          <ac:picMkLst>
            <pc:docMk/>
            <pc:sldMk cId="983398899" sldId="554"/>
            <ac:picMk id="7" creationId="{475F2D1F-E81D-435A-B330-318216C0AFB6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1:11.008" v="131" actId="1076"/>
        <pc:sldMkLst>
          <pc:docMk/>
          <pc:sldMk cId="3729000525" sldId="555"/>
        </pc:sldMkLst>
        <pc:spChg chg="mod">
          <ac:chgData name="Khattab, Sherif" userId="c83b1e15-36f3-4f46-aceb-05aac24c545e" providerId="ADAL" clId="{996C8A99-657B-4A63-A3BB-9EA290D90D5B}" dt="2021-04-06T22:40:55.579" v="128" actId="20577"/>
          <ac:spMkLst>
            <pc:docMk/>
            <pc:sldMk cId="3729000525" sldId="555"/>
            <ac:spMk id="2" creationId="{CB08F4D9-EAE4-4285-AFE5-71C9F1588CCB}"/>
          </ac:spMkLst>
        </pc:spChg>
        <pc:picChg chg="add mod">
          <ac:chgData name="Khattab, Sherif" userId="c83b1e15-36f3-4f46-aceb-05aac24c545e" providerId="ADAL" clId="{996C8A99-657B-4A63-A3BB-9EA290D90D5B}" dt="2021-04-06T22:41:11.008" v="131" actId="1076"/>
          <ac:picMkLst>
            <pc:docMk/>
            <pc:sldMk cId="3729000525" sldId="555"/>
            <ac:picMk id="7" creationId="{20EF07C9-19E8-42AA-9F73-7CCF13FC59E2}"/>
          </ac:picMkLst>
        </pc:picChg>
      </pc:sldChg>
    </pc:docChg>
  </pc:docChgLst>
  <pc:docChgLst>
    <pc:chgData name="Khattab, Sherif" userId="c83b1e15-36f3-4f46-aceb-05aac24c545e" providerId="ADAL" clId="{2FCCCD8A-74F6-A847-945D-DE8BFD9F3774}"/>
    <pc:docChg chg="custSel delSld modSld">
      <pc:chgData name="Khattab, Sherif" userId="c83b1e15-36f3-4f46-aceb-05aac24c545e" providerId="ADAL" clId="{2FCCCD8A-74F6-A847-945D-DE8BFD9F3774}" dt="2021-04-15T14:20:36.091" v="430"/>
      <pc:docMkLst>
        <pc:docMk/>
      </pc:docMkLst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FCCCD8A-74F6-A847-945D-DE8BFD9F3774}" dt="2021-04-15T14:14:47.419" v="140" actId="2696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077041622" sldId="428"/>
        </pc:sldMkLst>
      </pc:sldChg>
      <pc:sldChg chg="modSp modAnim">
        <pc:chgData name="Khattab, Sherif" userId="c83b1e15-36f3-4f46-aceb-05aac24c545e" providerId="ADAL" clId="{2FCCCD8A-74F6-A847-945D-DE8BFD9F3774}" dt="2021-04-15T14:12:49.003" v="2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FCCCD8A-74F6-A847-945D-DE8BFD9F3774}" dt="2021-04-15T14:12:49.003" v="2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2FCCCD8A-74F6-A847-945D-DE8BFD9F3774}" dt="2021-04-15T14:20:36.091" v="430"/>
        <pc:sldMkLst>
          <pc:docMk/>
          <pc:sldMk cId="4202616107" sldId="500"/>
        </pc:sldMkLst>
        <pc:spChg chg="mod">
          <ac:chgData name="Khattab, Sherif" userId="c83b1e15-36f3-4f46-aceb-05aac24c545e" providerId="ADAL" clId="{2FCCCD8A-74F6-A847-945D-DE8BFD9F3774}" dt="2021-04-15T14:20:16.852" v="42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FCCCD8A-74F6-A847-945D-DE8BFD9F3774}" dt="2021-04-15T14:20:06.051" v="42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FCCCD8A-74F6-A847-945D-DE8BFD9F3774}" dt="2021-04-15T14:14:38.756" v="1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FCCCD8A-74F6-A847-945D-DE8BFD9F3774}" dt="2021-04-15T14:14:38.756" v="1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FCCCD8A-74F6-A847-945D-DE8BFD9F3774}" dt="2021-04-15T14:16:25.161" v="282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FCCCD8A-74F6-A847-945D-DE8BFD9F3774}" dt="2021-04-15T14:16:25.161" v="282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3678700985" sldId="549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942274538" sldId="551"/>
        </pc:sldMkLst>
      </pc:sldChg>
      <pc:sldChg chg="modSp del mod modAnim">
        <pc:chgData name="Khattab, Sherif" userId="c83b1e15-36f3-4f46-aceb-05aac24c545e" providerId="ADAL" clId="{2FCCCD8A-74F6-A847-945D-DE8BFD9F3774}" dt="2021-04-15T14:20:19.089" v="427" actId="2696"/>
        <pc:sldMkLst>
          <pc:docMk/>
          <pc:sldMk cId="3666537090" sldId="552"/>
        </pc:sldMkLst>
        <pc:spChg chg="mod">
          <ac:chgData name="Khattab, Sherif" userId="c83b1e15-36f3-4f46-aceb-05aac24c545e" providerId="ADAL" clId="{2FCCCD8A-74F6-A847-945D-DE8BFD9F3774}" dt="2021-04-15T14:16:53.125" v="288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FCCCD8A-74F6-A847-945D-DE8BFD9F3774}" dt="2021-04-15T14:16:39.552" v="286" actId="27636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2169443836" sldId="553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577659516" sldId="554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807322607" sldId="555"/>
        </pc:sldMkLst>
      </pc:sldChg>
      <pc:sldChg chg="del">
        <pc:chgData name="Khattab, Sherif" userId="c83b1e15-36f3-4f46-aceb-05aac24c545e" providerId="ADAL" clId="{2FCCCD8A-74F6-A847-945D-DE8BFD9F3774}" dt="2021-04-15T14:14:15.245" v="110" actId="2696"/>
        <pc:sldMkLst>
          <pc:docMk/>
          <pc:sldMk cId="3193974366" sldId="556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248997697" sldId="557"/>
        </pc:sldMkLst>
      </pc:sldChg>
    </pc:docChg>
  </pc:docChgLst>
  <pc:docChgLst>
    <pc:chgData name="Khattab, Sherif" userId="c83b1e15-36f3-4f46-aceb-05aac24c545e" providerId="ADAL" clId="{1E37DD08-0CDD-CC41-84AF-6EA14A9B8422}"/>
    <pc:docChg chg="modSld">
      <pc:chgData name="Khattab, Sherif" userId="c83b1e15-36f3-4f46-aceb-05aac24c545e" providerId="ADAL" clId="{1E37DD08-0CDD-CC41-84AF-6EA14A9B8422}" dt="2021-04-06T14:49:40.118" v="33" actId="20577"/>
      <pc:docMkLst>
        <pc:docMk/>
      </pc:docMkLst>
      <pc:sldChg chg="modSp modAnim">
        <pc:chgData name="Khattab, Sherif" userId="c83b1e15-36f3-4f46-aceb-05aac24c545e" providerId="ADAL" clId="{1E37DD08-0CDD-CC41-84AF-6EA14A9B8422}" dt="2021-04-06T14:49:40.118" v="3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1E37DD08-0CDD-CC41-84AF-6EA14A9B8422}" dt="2021-04-06T14:49:40.118" v="33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61E5BA4B-E7F0-7C48-BD57-9D512EB30E48}"/>
    <pc:docChg chg="custSel addSld delSld modSld sldOrd">
      <pc:chgData name="Khattab, Sherif" userId="c83b1e15-36f3-4f46-aceb-05aac24c545e" providerId="ADAL" clId="{61E5BA4B-E7F0-7C48-BD57-9D512EB30E48}" dt="2021-04-08T14:48:47.048" v="367" actId="20577"/>
      <pc:docMkLst>
        <pc:docMk/>
      </pc:docMkLst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973430081" sldId="25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352614818" sldId="26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52689567" sldId="26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5946590" sldId="26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27177300" sldId="26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96022272" sldId="264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56314139" sldId="26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67907402" sldId="26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070714126" sldId="26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550009203" sldId="26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044985801" sldId="26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29386578" sldId="27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662960767" sldId="27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818321418" sldId="27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11640770" sldId="27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20762419" sldId="27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176042509" sldId="278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24907787" sldId="27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62896871" sldId="28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13880437" sldId="28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257687072" sldId="28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84931241" sldId="28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78242598" sldId="29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9157859" sldId="29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46836652" sldId="294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92935800" sldId="29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071178071" sldId="29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816742445" sldId="29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70843040" sldId="29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15539908" sldId="39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105264659" sldId="39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275803045" sldId="39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902988530" sldId="393"/>
        </pc:sldMkLst>
      </pc:sldChg>
      <pc:sldChg chg="add del">
        <pc:chgData name="Khattab, Sherif" userId="c83b1e15-36f3-4f46-aceb-05aac24c545e" providerId="ADAL" clId="{61E5BA4B-E7F0-7C48-BD57-9D512EB30E48}" dt="2021-04-08T14:42:39.482" v="157" actId="2696"/>
        <pc:sldMkLst>
          <pc:docMk/>
          <pc:sldMk cId="712830553" sldId="395"/>
        </pc:sldMkLst>
      </pc:sldChg>
      <pc:sldChg chg="add">
        <pc:chgData name="Khattab, Sherif" userId="c83b1e15-36f3-4f46-aceb-05aac24c545e" providerId="ADAL" clId="{61E5BA4B-E7F0-7C48-BD57-9D512EB30E48}" dt="2021-04-08T14:42:49.957" v="159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573045699" sldId="396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739683799" sldId="397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367634907" sldId="40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569523277" sldId="40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742826958" sldId="40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4115809005" sldId="403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92433840" sldId="40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78617935" sldId="44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2918023" sldId="442"/>
        </pc:sldMkLst>
      </pc:sldChg>
      <pc:sldChg chg="modSp mod modAnim">
        <pc:chgData name="Khattab, Sherif" userId="c83b1e15-36f3-4f46-aceb-05aac24c545e" providerId="ADAL" clId="{61E5BA4B-E7F0-7C48-BD57-9D512EB30E48}" dt="2021-04-08T14:48:47.048" v="36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1E5BA4B-E7F0-7C48-BD57-9D512EB30E48}" dt="2021-04-08T14:48:47.048" v="36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38.212" v="302" actId="27636"/>
        <pc:sldMkLst>
          <pc:docMk/>
          <pc:sldMk cId="4202616107" sldId="500"/>
        </pc:sldMkLst>
        <pc:spChg chg="mod">
          <ac:chgData name="Khattab, Sherif" userId="c83b1e15-36f3-4f46-aceb-05aac24c545e" providerId="ADAL" clId="{61E5BA4B-E7F0-7C48-BD57-9D512EB30E48}" dt="2021-04-08T14:46:18.421" v="26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61E5BA4B-E7F0-7C48-BD57-9D512EB30E48}" dt="2021-04-08T14:47:38.212" v="302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61E5BA4B-E7F0-7C48-BD57-9D512EB30E48}" dt="2021-04-08T13:51:11.060" v="3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61E5BA4B-E7F0-7C48-BD57-9D512EB30E48}" dt="2021-04-08T13:51:11.060" v="3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61E5BA4B-E7F0-7C48-BD57-9D512EB30E48}" dt="2021-04-08T13:51:46.427" v="4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61E5BA4B-E7F0-7C48-BD57-9D512EB30E48}" dt="2021-04-08T13:51:46.427" v="4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61E5BA4B-E7F0-7C48-BD57-9D512EB30E48}" dt="2021-04-08T14:45:27.034" v="256" actId="2696"/>
        <pc:sldMkLst>
          <pc:docMk/>
          <pc:sldMk cId="2237143357" sldId="550"/>
        </pc:sldMkLst>
        <pc:spChg chg="mod">
          <ac:chgData name="Khattab, Sherif" userId="c83b1e15-36f3-4f46-aceb-05aac24c545e" providerId="ADAL" clId="{61E5BA4B-E7F0-7C48-BD57-9D512EB30E48}" dt="2021-04-08T13:52:07.070" v="49" actId="27636"/>
          <ac:spMkLst>
            <pc:docMk/>
            <pc:sldMk cId="2237143357" sldId="550"/>
            <ac:spMk id="3" creationId="{C6A74A64-EE52-0D49-9A7A-22659117DECF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29.994" v="296" actId="6549"/>
        <pc:sldMkLst>
          <pc:docMk/>
          <pc:sldMk cId="1942274538" sldId="551"/>
        </pc:sldMkLst>
        <pc:spChg chg="mod">
          <ac:chgData name="Khattab, Sherif" userId="c83b1e15-36f3-4f46-aceb-05aac24c545e" providerId="ADAL" clId="{61E5BA4B-E7F0-7C48-BD57-9D512EB30E48}" dt="2021-04-08T14:45:37.892" v="260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61E5BA4B-E7F0-7C48-BD57-9D512EB30E48}" dt="2021-04-08T14:47:29.994" v="296" actId="6549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22863907" sldId="552"/>
        </pc:sldMkLst>
      </pc:sldChg>
      <pc:sldChg chg="addSp delSp modSp new ord">
        <pc:chgData name="Khattab, Sherif" userId="c83b1e15-36f3-4f46-aceb-05aac24c545e" providerId="ADAL" clId="{61E5BA4B-E7F0-7C48-BD57-9D512EB30E48}" dt="2021-04-08T14:46:11.892" v="265" actId="20578"/>
        <pc:sldMkLst>
          <pc:docMk/>
          <pc:sldMk cId="1550480814" sldId="552"/>
        </pc:sldMkLst>
        <pc:spChg chg="del">
          <ac:chgData name="Khattab, Sherif" userId="c83b1e15-36f3-4f46-aceb-05aac24c545e" providerId="ADAL" clId="{61E5BA4B-E7F0-7C48-BD57-9D512EB30E48}" dt="2021-04-08T14:39:27.802" v="113"/>
          <ac:spMkLst>
            <pc:docMk/>
            <pc:sldMk cId="1550480814" sldId="552"/>
            <ac:spMk id="3" creationId="{6BC7E3FE-7886-C347-A0DA-6BEFF628FA1D}"/>
          </ac:spMkLst>
        </pc:spChg>
        <pc:picChg chg="add mod">
          <ac:chgData name="Khattab, Sherif" userId="c83b1e15-36f3-4f46-aceb-05aac24c545e" providerId="ADAL" clId="{61E5BA4B-E7F0-7C48-BD57-9D512EB30E48}" dt="2021-04-08T14:39:27.802" v="113"/>
          <ac:picMkLst>
            <pc:docMk/>
            <pc:sldMk cId="1550480814" sldId="552"/>
            <ac:picMk id="6" creationId="{0693EFED-07B0-924F-A8BB-455D8648E273}"/>
          </ac:picMkLst>
        </pc:picChg>
      </pc:sldChg>
      <pc:sldChg chg="addSp modSp new ord">
        <pc:chgData name="Khattab, Sherif" userId="c83b1e15-36f3-4f46-aceb-05aac24c545e" providerId="ADAL" clId="{61E5BA4B-E7F0-7C48-BD57-9D512EB30E48}" dt="2021-04-08T14:44:47.835" v="210" actId="20578"/>
        <pc:sldMkLst>
          <pc:docMk/>
          <pc:sldMk cId="1548772503" sldId="553"/>
        </pc:sldMkLst>
        <pc:picChg chg="add mod">
          <ac:chgData name="Khattab, Sherif" userId="c83b1e15-36f3-4f46-aceb-05aac24c545e" providerId="ADAL" clId="{61E5BA4B-E7F0-7C48-BD57-9D512EB30E48}" dt="2021-04-08T14:41:57.263" v="153"/>
          <ac:picMkLst>
            <pc:docMk/>
            <pc:sldMk cId="1548772503" sldId="553"/>
            <ac:picMk id="6" creationId="{E9FAB9C7-1A2F-F84C-A4D4-2E8BA6D96196}"/>
          </ac:picMkLst>
        </pc:pic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425462745" sldId="553"/>
        </pc:sldMkLst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983398899" sldId="554"/>
        </pc:sldMkLst>
      </pc:sldChg>
      <pc:sldChg chg="add">
        <pc:chgData name="Khattab, Sherif" userId="c83b1e15-36f3-4f46-aceb-05aac24c545e" providerId="ADAL" clId="{61E5BA4B-E7F0-7C48-BD57-9D512EB30E48}" dt="2021-04-08T14:45:25.212" v="255"/>
        <pc:sldMkLst>
          <pc:docMk/>
          <pc:sldMk cId="2896655293" sldId="554"/>
        </pc:sldMkLst>
      </pc:sldChg>
      <pc:sldChg chg="addSp modSp new del">
        <pc:chgData name="Khattab, Sherif" userId="c83b1e15-36f3-4f46-aceb-05aac24c545e" providerId="ADAL" clId="{61E5BA4B-E7F0-7C48-BD57-9D512EB30E48}" dt="2021-04-08T14:45:21.372" v="254" actId="2696"/>
        <pc:sldMkLst>
          <pc:docMk/>
          <pc:sldMk cId="4089659235" sldId="554"/>
        </pc:sldMkLst>
        <pc:picChg chg="add mod">
          <ac:chgData name="Khattab, Sherif" userId="c83b1e15-36f3-4f46-aceb-05aac24c545e" providerId="ADAL" clId="{61E5BA4B-E7F0-7C48-BD57-9D512EB30E48}" dt="2021-04-08T14:42:20.006" v="156" actId="1076"/>
          <ac:picMkLst>
            <pc:docMk/>
            <pc:sldMk cId="4089659235" sldId="554"/>
            <ac:picMk id="6" creationId="{5CBDC5B7-298A-574E-9730-942641471826}"/>
          </ac:picMkLst>
        </pc:picChg>
      </pc:sldChg>
      <pc:sldChg chg="del">
        <pc:chgData name="Khattab, Sherif" userId="c83b1e15-36f3-4f46-aceb-05aac24c545e" providerId="ADAL" clId="{61E5BA4B-E7F0-7C48-BD57-9D512EB30E48}" dt="2021-04-08T13:50:58.502" v="1" actId="2696"/>
        <pc:sldMkLst>
          <pc:docMk/>
          <pc:sldMk cId="3729000525" sldId="555"/>
        </pc:sldMkLst>
      </pc:sldChg>
      <pc:sldChg chg="new del">
        <pc:chgData name="Khattab, Sherif" userId="c83b1e15-36f3-4f46-aceb-05aac24c545e" providerId="ADAL" clId="{61E5BA4B-E7F0-7C48-BD57-9D512EB30E48}" dt="2021-04-08T14:44:06.945" v="199" actId="2696"/>
        <pc:sldMkLst>
          <pc:docMk/>
          <pc:sldMk cId="4108074023" sldId="555"/>
        </pc:sldMkLst>
      </pc:sldChg>
    </pc:docChg>
  </pc:docChgLst>
  <pc:docChgLst>
    <pc:chgData name="Khattab, Sherif" userId="c83b1e15-36f3-4f46-aceb-05aac24c545e" providerId="ADAL" clId="{305F5473-1175-A043-ABD6-FEF33E8F59DD}"/>
    <pc:docChg chg="custSel delSld modSld">
      <pc:chgData name="Khattab, Sherif" userId="c83b1e15-36f3-4f46-aceb-05aac24c545e" providerId="ADAL" clId="{305F5473-1175-A043-ABD6-FEF33E8F59DD}" dt="2021-04-22T14:04:23.866" v="81" actId="20577"/>
      <pc:docMkLst>
        <pc:docMk/>
      </pc:docMkLst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52689567" sldId="26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56314139" sldId="265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044985801" sldId="269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257687072" sldId="28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4284931241" sldId="28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178242598" sldId="29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15539908" sldId="390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105264659" sldId="39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275803045" sldId="39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902988530" sldId="39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573045699" sldId="396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739683799" sldId="397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367634907" sldId="400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569523277" sldId="40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742826958" sldId="40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4115809005" sldId="40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92433840" sldId="404"/>
        </pc:sldMkLst>
      </pc:sldChg>
      <pc:sldChg chg="modSp modAnim">
        <pc:chgData name="Khattab, Sherif" userId="c83b1e15-36f3-4f46-aceb-05aac24c545e" providerId="ADAL" clId="{305F5473-1175-A043-ABD6-FEF33E8F59DD}" dt="2021-04-22T13:58:15.663" v="52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05F5473-1175-A043-ABD6-FEF33E8F59DD}" dt="2021-04-22T13:58:15.663" v="52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05F5473-1175-A043-ABD6-FEF33E8F59DD}" dt="2021-04-22T14:04:15.881" v="63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305F5473-1175-A043-ABD6-FEF33E8F59DD}" dt="2021-04-22T14:04:15.881" v="63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305F5473-1175-A043-ABD6-FEF33E8F59DD}" dt="2021-04-22T13:58:41.485" v="54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05F5473-1175-A043-ABD6-FEF33E8F59DD}" dt="2021-04-22T14:01:40.809" v="6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05F5473-1175-A043-ABD6-FEF33E8F59DD}" dt="2021-04-22T14:01:40.809" v="6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05F5473-1175-A043-ABD6-FEF33E8F59DD}" dt="2021-04-22T14:04:23.866" v="8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05F5473-1175-A043-ABD6-FEF33E8F59DD}" dt="2021-04-22T14:04:23.866" v="8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305F5473-1175-A043-ABD6-FEF33E8F59DD}" dt="2021-04-22T14:04:17.567" v="64" actId="2696"/>
        <pc:sldMkLst>
          <pc:docMk/>
          <pc:sldMk cId="525254493" sldId="516"/>
        </pc:sldMkLst>
        <pc:spChg chg="mod">
          <ac:chgData name="Khattab, Sherif" userId="c83b1e15-36f3-4f46-aceb-05aac24c545e" providerId="ADAL" clId="{305F5473-1175-A043-ABD6-FEF33E8F59DD}" dt="2021-04-22T13:58:44.300" v="56" actId="27636"/>
          <ac:spMkLst>
            <pc:docMk/>
            <pc:sldMk cId="525254493" sldId="516"/>
            <ac:spMk id="3" creationId="{20B2DEA3-C001-8C4D-9F1A-8DA7B32F310A}"/>
          </ac:spMkLst>
        </pc:spChg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9A5A50F2-BA85-4438-83CC-1FBFED8061AB}"/>
    <pc:docChg chg="undo custSel addSld modSld">
      <pc:chgData name="Khattab, Sherif" userId="c83b1e15-36f3-4f46-aceb-05aac24c545e" providerId="ADAL" clId="{9A5A50F2-BA85-4438-83CC-1FBFED8061AB}" dt="2021-04-15T09:31:00.925" v="197" actId="22"/>
      <pc:docMkLst>
        <pc:docMk/>
      </pc:docMkLst>
      <pc:sldChg chg="addSp delSp modSp new mod">
        <pc:chgData name="Khattab, Sherif" userId="c83b1e15-36f3-4f46-aceb-05aac24c545e" providerId="ADAL" clId="{9A5A50F2-BA85-4438-83CC-1FBFED8061AB}" dt="2021-04-15T09:30:02.270" v="179" actId="20577"/>
        <pc:sldMkLst>
          <pc:docMk/>
          <pc:sldMk cId="2169443836" sldId="553"/>
        </pc:sldMkLst>
        <pc:spChg chg="mod">
          <ac:chgData name="Khattab, Sherif" userId="c83b1e15-36f3-4f46-aceb-05aac24c545e" providerId="ADAL" clId="{9A5A50F2-BA85-4438-83CC-1FBFED8061AB}" dt="2021-04-15T09:30:02.270" v="179" actId="20577"/>
          <ac:spMkLst>
            <pc:docMk/>
            <pc:sldMk cId="2169443836" sldId="553"/>
            <ac:spMk id="2" creationId="{37165169-527C-407F-87FC-45BD62E22284}"/>
          </ac:spMkLst>
        </pc:spChg>
        <pc:picChg chg="add del mod">
          <ac:chgData name="Khattab, Sherif" userId="c83b1e15-36f3-4f46-aceb-05aac24c545e" providerId="ADAL" clId="{9A5A50F2-BA85-4438-83CC-1FBFED8061AB}" dt="2021-04-15T09:26:36.778" v="39" actId="21"/>
          <ac:picMkLst>
            <pc:docMk/>
            <pc:sldMk cId="2169443836" sldId="553"/>
            <ac:picMk id="7" creationId="{F514E471-86F5-4962-B344-F4E0C640A90A}"/>
          </ac:picMkLst>
        </pc:picChg>
        <pc:picChg chg="add mod">
          <ac:chgData name="Khattab, Sherif" userId="c83b1e15-36f3-4f46-aceb-05aac24c545e" providerId="ADAL" clId="{9A5A50F2-BA85-4438-83CC-1FBFED8061AB}" dt="2021-04-15T09:27:06.016" v="43" actId="1076"/>
          <ac:picMkLst>
            <pc:docMk/>
            <pc:sldMk cId="2169443836" sldId="553"/>
            <ac:picMk id="9" creationId="{009EF58B-4858-4E1E-840B-15EA699D9951}"/>
          </ac:picMkLst>
        </pc:picChg>
        <pc:picChg chg="add mod">
          <ac:chgData name="Khattab, Sherif" userId="c83b1e15-36f3-4f46-aceb-05aac24c545e" providerId="ADAL" clId="{9A5A50F2-BA85-4438-83CC-1FBFED8061AB}" dt="2021-04-15T09:29:35.153" v="130" actId="1076"/>
          <ac:picMkLst>
            <pc:docMk/>
            <pc:sldMk cId="2169443836" sldId="553"/>
            <ac:picMk id="11" creationId="{1A48BBC4-73D4-4259-BA7A-B37693ED112C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7:37.844" v="66" actId="1076"/>
        <pc:sldMkLst>
          <pc:docMk/>
          <pc:sldMk cId="3577659516" sldId="554"/>
        </pc:sldMkLst>
        <pc:spChg chg="mod">
          <ac:chgData name="Khattab, Sherif" userId="c83b1e15-36f3-4f46-aceb-05aac24c545e" providerId="ADAL" clId="{9A5A50F2-BA85-4438-83CC-1FBFED8061AB}" dt="2021-04-15T09:27:30.010" v="63" actId="20577"/>
          <ac:spMkLst>
            <pc:docMk/>
            <pc:sldMk cId="3577659516" sldId="554"/>
            <ac:spMk id="2" creationId="{D43AF78D-E25D-4963-AEC8-747F6FD4ECF6}"/>
          </ac:spMkLst>
        </pc:spChg>
        <pc:picChg chg="add mod">
          <ac:chgData name="Khattab, Sherif" userId="c83b1e15-36f3-4f46-aceb-05aac24c545e" providerId="ADAL" clId="{9A5A50F2-BA85-4438-83CC-1FBFED8061AB}" dt="2021-04-15T09:27:37.844" v="66" actId="1076"/>
          <ac:picMkLst>
            <pc:docMk/>
            <pc:sldMk cId="3577659516" sldId="554"/>
            <ac:picMk id="7" creationId="{4B0270D7-A120-41D1-A8F0-52D0FDA84A5F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10.714" v="81" actId="1076"/>
        <pc:sldMkLst>
          <pc:docMk/>
          <pc:sldMk cId="807322607" sldId="555"/>
        </pc:sldMkLst>
        <pc:spChg chg="mod">
          <ac:chgData name="Khattab, Sherif" userId="c83b1e15-36f3-4f46-aceb-05aac24c545e" providerId="ADAL" clId="{9A5A50F2-BA85-4438-83CC-1FBFED8061AB}" dt="2021-04-15T09:28:00.755" v="77" actId="20577"/>
          <ac:spMkLst>
            <pc:docMk/>
            <pc:sldMk cId="807322607" sldId="555"/>
            <ac:spMk id="2" creationId="{2702E8EB-3B66-4A1B-BE10-8C9152A3C929}"/>
          </ac:spMkLst>
        </pc:spChg>
        <pc:picChg chg="add mod">
          <ac:chgData name="Khattab, Sherif" userId="c83b1e15-36f3-4f46-aceb-05aac24c545e" providerId="ADAL" clId="{9A5A50F2-BA85-4438-83CC-1FBFED8061AB}" dt="2021-04-15T09:28:10.714" v="81" actId="1076"/>
          <ac:picMkLst>
            <pc:docMk/>
            <pc:sldMk cId="807322607" sldId="555"/>
            <ac:picMk id="7" creationId="{D115AF0B-DAEE-40AF-AA17-407DC59EF7EB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52.135" v="125" actId="1076"/>
        <pc:sldMkLst>
          <pc:docMk/>
          <pc:sldMk cId="3193974366" sldId="556"/>
        </pc:sldMkLst>
        <pc:spChg chg="mod">
          <ac:chgData name="Khattab, Sherif" userId="c83b1e15-36f3-4f46-aceb-05aac24c545e" providerId="ADAL" clId="{9A5A50F2-BA85-4438-83CC-1FBFED8061AB}" dt="2021-04-15T09:28:43.316" v="122" actId="20577"/>
          <ac:spMkLst>
            <pc:docMk/>
            <pc:sldMk cId="3193974366" sldId="556"/>
            <ac:spMk id="2" creationId="{D496339D-4F90-491A-890C-02BEECC5FF15}"/>
          </ac:spMkLst>
        </pc:spChg>
        <pc:picChg chg="add mod">
          <ac:chgData name="Khattab, Sherif" userId="c83b1e15-36f3-4f46-aceb-05aac24c545e" providerId="ADAL" clId="{9A5A50F2-BA85-4438-83CC-1FBFED8061AB}" dt="2021-04-15T09:28:52.135" v="125" actId="1076"/>
          <ac:picMkLst>
            <pc:docMk/>
            <pc:sldMk cId="3193974366" sldId="556"/>
            <ac:picMk id="7" creationId="{FD6AE555-B13B-40CD-BABA-95554299EF96}"/>
          </ac:picMkLst>
        </pc:picChg>
      </pc:sldChg>
      <pc:sldChg chg="addSp delSp modSp new mod">
        <pc:chgData name="Khattab, Sherif" userId="c83b1e15-36f3-4f46-aceb-05aac24c545e" providerId="ADAL" clId="{9A5A50F2-BA85-4438-83CC-1FBFED8061AB}" dt="2021-04-15T09:31:00.925" v="197" actId="22"/>
        <pc:sldMkLst>
          <pc:docMk/>
          <pc:sldMk cId="3248997697" sldId="557"/>
        </pc:sldMkLst>
        <pc:spChg chg="mod">
          <ac:chgData name="Khattab, Sherif" userId="c83b1e15-36f3-4f46-aceb-05aac24c545e" providerId="ADAL" clId="{9A5A50F2-BA85-4438-83CC-1FBFED8061AB}" dt="2021-04-15T09:30:38.649" v="190" actId="20577"/>
          <ac:spMkLst>
            <pc:docMk/>
            <pc:sldMk cId="3248997697" sldId="557"/>
            <ac:spMk id="2" creationId="{5D00C4E8-4522-4FA8-8A99-21F56B0F9EDC}"/>
          </ac:spMkLst>
        </pc:spChg>
        <pc:picChg chg="add del mod">
          <ac:chgData name="Khattab, Sherif" userId="c83b1e15-36f3-4f46-aceb-05aac24c545e" providerId="ADAL" clId="{9A5A50F2-BA85-4438-83CC-1FBFED8061AB}" dt="2021-04-15T09:30:49.042" v="196" actId="22"/>
          <ac:picMkLst>
            <pc:docMk/>
            <pc:sldMk cId="3248997697" sldId="557"/>
            <ac:picMk id="7" creationId="{474F21A9-9DCD-4F9D-9DA0-2C985C9F08D6}"/>
          </ac:picMkLst>
        </pc:picChg>
        <pc:picChg chg="add">
          <ac:chgData name="Khattab, Sherif" userId="c83b1e15-36f3-4f46-aceb-05aac24c545e" providerId="ADAL" clId="{9A5A50F2-BA85-4438-83CC-1FBFED8061AB}" dt="2021-04-15T09:31:00.925" v="197" actId="22"/>
          <ac:picMkLst>
            <pc:docMk/>
            <pc:sldMk cId="3248997697" sldId="557"/>
            <ac:picMk id="9" creationId="{C577A5D2-F34B-4564-AE11-783C8A6533A5}"/>
          </ac:picMkLst>
        </pc:picChg>
      </pc:sldChg>
    </pc:docChg>
  </pc:docChgLst>
  <pc:docChgLst>
    <pc:chgData name="Khattab, Sherif" userId="c83b1e15-36f3-4f46-aceb-05aac24c545e" providerId="ADAL" clId="{7DDB8894-8BB0-5C4A-8652-81D3B08A9E11}"/>
    <pc:docChg chg="modSld">
      <pc:chgData name="Khattab, Sherif" userId="c83b1e15-36f3-4f46-aceb-05aac24c545e" providerId="ADAL" clId="{7DDB8894-8BB0-5C4A-8652-81D3B08A9E11}" dt="2021-09-01T06:23:11.395" v="0"/>
      <pc:docMkLst>
        <pc:docMk/>
      </pc:docMkLst>
      <pc:sldChg chg="modSp">
        <pc:chgData name="Khattab, Sherif" userId="c83b1e15-36f3-4f46-aceb-05aac24c545e" providerId="ADAL" clId="{7DDB8894-8BB0-5C4A-8652-81D3B08A9E11}" dt="2021-09-01T06:23:11.395" v="0"/>
        <pc:sldMkLst>
          <pc:docMk/>
          <pc:sldMk cId="1330366002" sldId="454"/>
        </pc:sldMkLst>
        <pc:spChg chg="mod">
          <ac:chgData name="Khattab, Sherif" userId="c83b1e15-36f3-4f46-aceb-05aac24c545e" providerId="ADAL" clId="{7DDB8894-8BB0-5C4A-8652-81D3B08A9E11}" dt="2021-09-01T06:23:11.395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F6781B7D-DE49-774F-9254-4274125BBB67}"/>
    <pc:docChg chg="undo custSel addSld delSld modSld delMainMaster">
      <pc:chgData name="Khattab, Sherif" userId="c83b1e15-36f3-4f46-aceb-05aac24c545e" providerId="ADAL" clId="{F6781B7D-DE49-774F-9254-4274125BBB67}" dt="2021-04-06T14:02:49.327" v="790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Anim">
        <pc:chgData name="Khattab, Sherif" userId="c83b1e15-36f3-4f46-aceb-05aac24c545e" providerId="ADAL" clId="{F6781B7D-DE49-774F-9254-4274125BBB67}" dt="2021-04-06T13:46:31.813" v="27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6781B7D-DE49-774F-9254-4274125BBB67}" dt="2021-04-06T13:46:31.813" v="27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addAnim delAnim modAnim">
        <pc:chgData name="Khattab, Sherif" userId="c83b1e15-36f3-4f46-aceb-05aac24c545e" providerId="ADAL" clId="{F6781B7D-DE49-774F-9254-4274125BBB67}" dt="2021-04-06T14:02:24.755" v="763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6T14:01:13.689" v="73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6T14:01:09.594" v="7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6T13:42:55.174" v="19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6T13:42:55.174" v="19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6T13:47:57.961" v="38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6T13:47:57.961" v="38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modSp new mod modAnim">
        <pc:chgData name="Khattab, Sherif" userId="c83b1e15-36f3-4f46-aceb-05aac24c545e" providerId="ADAL" clId="{F6781B7D-DE49-774F-9254-4274125BBB67}" dt="2021-04-06T14:02:49.327" v="790"/>
        <pc:sldMkLst>
          <pc:docMk/>
          <pc:sldMk cId="2237143357" sldId="550"/>
        </pc:sldMkLst>
        <pc:spChg chg="mod">
          <ac:chgData name="Khattab, Sherif" userId="c83b1e15-36f3-4f46-aceb-05aac24c545e" providerId="ADAL" clId="{F6781B7D-DE49-774F-9254-4274125BBB67}" dt="2021-04-06T14:02:05.755" v="760" actId="20577"/>
          <ac:spMkLst>
            <pc:docMk/>
            <pc:sldMk cId="2237143357" sldId="550"/>
            <ac:spMk id="2" creationId="{DCE00C55-3038-4941-B0CE-44AA79987E03}"/>
          </ac:spMkLst>
        </pc:spChg>
        <pc:spChg chg="mod">
          <ac:chgData name="Khattab, Sherif" userId="c83b1e15-36f3-4f46-aceb-05aac24c545e" providerId="ADAL" clId="{F6781B7D-DE49-774F-9254-4274125BBB67}" dt="2021-04-06T14:02:44.491" v="788" actId="6549"/>
          <ac:spMkLst>
            <pc:docMk/>
            <pc:sldMk cId="2237143357" sldId="550"/>
            <ac:spMk id="3" creationId="{C6A74A64-EE52-0D49-9A7A-22659117DECF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modSp new mod modAnim">
        <pc:chgData name="Khattab, Sherif" userId="c83b1e15-36f3-4f46-aceb-05aac24c545e" providerId="ADAL" clId="{F6781B7D-DE49-774F-9254-4274125BBB67}" dt="2021-04-06T14:02:33.200" v="765"/>
        <pc:sldMkLst>
          <pc:docMk/>
          <pc:sldMk cId="1942274538" sldId="551"/>
        </pc:sldMkLst>
        <pc:spChg chg="mod">
          <ac:chgData name="Khattab, Sherif" userId="c83b1e15-36f3-4f46-aceb-05aac24c545e" providerId="ADAL" clId="{F6781B7D-DE49-774F-9254-4274125BBB67}" dt="2021-04-06T14:01:57.531" v="756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F6781B7D-DE49-774F-9254-4274125BBB67}" dt="2021-04-06T14:01:44.936" v="753" actId="27636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Khattab, Sherif" userId="c83b1e15-36f3-4f46-aceb-05aac24c545e" providerId="ADAL" clId="{BB00256D-424D-AD43-9444-97A05A1E8C20}"/>
    <pc:docChg chg="custSel addSld delSld modSld sldOrd">
      <pc:chgData name="Khattab, Sherif" userId="c83b1e15-36f3-4f46-aceb-05aac24c545e" providerId="ADAL" clId="{BB00256D-424D-AD43-9444-97A05A1E8C20}" dt="2022-04-21T04:49:05.552" v="1340"/>
      <pc:docMkLst>
        <pc:docMk/>
      </pc:docMkLst>
      <pc:sldChg chg="modSp add del mod">
        <pc:chgData name="Khattab, Sherif" userId="c83b1e15-36f3-4f46-aceb-05aac24c545e" providerId="ADAL" clId="{BB00256D-424D-AD43-9444-97A05A1E8C20}" dt="2022-04-21T04:21:25.670" v="192" actId="20577"/>
        <pc:sldMkLst>
          <pc:docMk/>
          <pc:sldMk cId="3327709226" sldId="394"/>
        </pc:sldMkLst>
        <pc:spChg chg="mod">
          <ac:chgData name="Khattab, Sherif" userId="c83b1e15-36f3-4f46-aceb-05aac24c545e" providerId="ADAL" clId="{BB00256D-424D-AD43-9444-97A05A1E8C20}" dt="2022-04-21T04:21:25.670" v="192" actId="20577"/>
          <ac:spMkLst>
            <pc:docMk/>
            <pc:sldMk cId="3327709226" sldId="394"/>
            <ac:spMk id="158722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1674851113" sldId="405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219102155" sldId="406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2404766747" sldId="407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678953186" sldId="408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3274314033" sldId="409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1251179505" sldId="410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595614962" sldId="411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913950100" sldId="412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2737325550" sldId="413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4180762590" sldId="414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837821206" sldId="415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122569091" sldId="416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562149645" sldId="419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3614746946" sldId="420"/>
        </pc:sldMkLst>
      </pc:sldChg>
      <pc:sldChg chg="add del">
        <pc:chgData name="Khattab, Sherif" userId="c83b1e15-36f3-4f46-aceb-05aac24c545e" providerId="ADAL" clId="{BB00256D-424D-AD43-9444-97A05A1E8C20}" dt="2022-04-21T04:27:08.329" v="343" actId="2696"/>
        <pc:sldMkLst>
          <pc:docMk/>
          <pc:sldMk cId="111639572" sldId="421"/>
        </pc:sldMkLst>
      </pc:sldChg>
      <pc:sldChg chg="add">
        <pc:chgData name="Khattab, Sherif" userId="c83b1e15-36f3-4f46-aceb-05aac24c545e" providerId="ADAL" clId="{BB00256D-424D-AD43-9444-97A05A1E8C20}" dt="2022-04-21T04:27:16.541" v="346"/>
        <pc:sldMkLst>
          <pc:docMk/>
          <pc:sldMk cId="1425642908" sldId="421"/>
        </pc:sldMkLst>
      </pc:sldChg>
      <pc:sldChg chg="add del">
        <pc:chgData name="Khattab, Sherif" userId="c83b1e15-36f3-4f46-aceb-05aac24c545e" providerId="ADAL" clId="{BB00256D-424D-AD43-9444-97A05A1E8C20}" dt="2022-04-21T04:27:16.464" v="345"/>
        <pc:sldMkLst>
          <pc:docMk/>
          <pc:sldMk cId="4021028610" sldId="421"/>
        </pc:sldMkLst>
      </pc:sldChg>
      <pc:sldChg chg="modSp add del mod">
        <pc:chgData name="Khattab, Sherif" userId="c83b1e15-36f3-4f46-aceb-05aac24c545e" providerId="ADAL" clId="{BB00256D-424D-AD43-9444-97A05A1E8C20}" dt="2022-04-21T04:37:57.278" v="1113" actId="20577"/>
        <pc:sldMkLst>
          <pc:docMk/>
          <pc:sldMk cId="4182931863" sldId="422"/>
        </pc:sldMkLst>
        <pc:spChg chg="mod">
          <ac:chgData name="Khattab, Sherif" userId="c83b1e15-36f3-4f46-aceb-05aac24c545e" providerId="ADAL" clId="{BB00256D-424D-AD43-9444-97A05A1E8C20}" dt="2022-04-21T04:37:57.278" v="1113" actId="20577"/>
          <ac:spMkLst>
            <pc:docMk/>
            <pc:sldMk cId="4182931863" sldId="422"/>
            <ac:spMk id="16391" creationId="{00000000-0000-0000-0000-000000000000}"/>
          </ac:spMkLst>
        </pc:spChg>
      </pc:sldChg>
      <pc:sldChg chg="modSp add mod">
        <pc:chgData name="Khattab, Sherif" userId="c83b1e15-36f3-4f46-aceb-05aac24c545e" providerId="ADAL" clId="{BB00256D-424D-AD43-9444-97A05A1E8C20}" dt="2022-04-21T04:30:20.944" v="563" actId="20577"/>
        <pc:sldMkLst>
          <pc:docMk/>
          <pc:sldMk cId="1452374642" sldId="423"/>
        </pc:sldMkLst>
        <pc:spChg chg="mod">
          <ac:chgData name="Khattab, Sherif" userId="c83b1e15-36f3-4f46-aceb-05aac24c545e" providerId="ADAL" clId="{BB00256D-424D-AD43-9444-97A05A1E8C20}" dt="2022-04-21T04:30:20.944" v="563" actId="20577"/>
          <ac:spMkLst>
            <pc:docMk/>
            <pc:sldMk cId="1452374642" sldId="423"/>
            <ac:spMk id="73732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29:51.613" v="525" actId="2696"/>
        <pc:sldMkLst>
          <pc:docMk/>
          <pc:sldMk cId="1841886945" sldId="423"/>
        </pc:sldMkLst>
      </pc:sldChg>
      <pc:sldChg chg="add del">
        <pc:chgData name="Khattab, Sherif" userId="c83b1e15-36f3-4f46-aceb-05aac24c545e" providerId="ADAL" clId="{BB00256D-424D-AD43-9444-97A05A1E8C20}" dt="2022-04-21T04:30:01.331" v="527"/>
        <pc:sldMkLst>
          <pc:docMk/>
          <pc:sldMk cId="2244541777" sldId="423"/>
        </pc:sldMkLst>
      </pc:sldChg>
      <pc:sldChg chg="modSp add mod ord modAnim">
        <pc:chgData name="Khattab, Sherif" userId="c83b1e15-36f3-4f46-aceb-05aac24c545e" providerId="ADAL" clId="{BB00256D-424D-AD43-9444-97A05A1E8C20}" dt="2022-04-21T04:37:36.411" v="1087"/>
        <pc:sldMkLst>
          <pc:docMk/>
          <pc:sldMk cId="527111503" sldId="424"/>
        </pc:sldMkLst>
        <pc:spChg chg="mod">
          <ac:chgData name="Khattab, Sherif" userId="c83b1e15-36f3-4f46-aceb-05aac24c545e" providerId="ADAL" clId="{BB00256D-424D-AD43-9444-97A05A1E8C20}" dt="2022-04-21T04:37:22.337" v="1081" actId="20577"/>
          <ac:spMkLst>
            <pc:docMk/>
            <pc:sldMk cId="527111503" sldId="424"/>
            <ac:spMk id="74756" creationId="{00000000-0000-0000-0000-000000000000}"/>
          </ac:spMkLst>
        </pc:spChg>
        <pc:spChg chg="mod">
          <ac:chgData name="Khattab, Sherif" userId="c83b1e15-36f3-4f46-aceb-05aac24c545e" providerId="ADAL" clId="{BB00256D-424D-AD43-9444-97A05A1E8C20}" dt="2022-04-21T04:37:29.428" v="1085" actId="20577"/>
          <ac:spMkLst>
            <pc:docMk/>
            <pc:sldMk cId="527111503" sldId="424"/>
            <ac:spMk id="74757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31:20.771" v="566"/>
        <pc:sldMkLst>
          <pc:docMk/>
          <pc:sldMk cId="2040296561" sldId="424"/>
        </pc:sldMkLst>
      </pc:sldChg>
      <pc:sldChg chg="add del">
        <pc:chgData name="Khattab, Sherif" userId="c83b1e15-36f3-4f46-aceb-05aac24c545e" providerId="ADAL" clId="{BB00256D-424D-AD43-9444-97A05A1E8C20}" dt="2022-04-21T04:31:12.867" v="564" actId="2696"/>
        <pc:sldMkLst>
          <pc:docMk/>
          <pc:sldMk cId="2445948830" sldId="424"/>
        </pc:sldMkLst>
      </pc:sldChg>
      <pc:sldChg chg="add del">
        <pc:chgData name="Khattab, Sherif" userId="c83b1e15-36f3-4f46-aceb-05aac24c545e" providerId="ADAL" clId="{BB00256D-424D-AD43-9444-97A05A1E8C20}" dt="2022-04-21T04:33:40.553" v="773" actId="2696"/>
        <pc:sldMkLst>
          <pc:docMk/>
          <pc:sldMk cId="2842005515" sldId="424"/>
        </pc:sldMkLst>
      </pc:sldChg>
      <pc:sldChg chg="add del">
        <pc:chgData name="Khattab, Sherif" userId="c83b1e15-36f3-4f46-aceb-05aac24c545e" providerId="ADAL" clId="{BB00256D-424D-AD43-9444-97A05A1E8C20}" dt="2022-04-21T04:29:51.613" v="525" actId="2696"/>
        <pc:sldMkLst>
          <pc:docMk/>
          <pc:sldMk cId="3130891954" sldId="424"/>
        </pc:sldMkLst>
      </pc:sldChg>
      <pc:sldChg chg="add del">
        <pc:chgData name="Khattab, Sherif" userId="c83b1e15-36f3-4f46-aceb-05aac24c545e" providerId="ADAL" clId="{BB00256D-424D-AD43-9444-97A05A1E8C20}" dt="2022-04-21T04:30:01.331" v="527"/>
        <pc:sldMkLst>
          <pc:docMk/>
          <pc:sldMk cId="3367062175" sldId="424"/>
        </pc:sldMkLst>
      </pc:sldChg>
      <pc:sldChg chg="add del">
        <pc:chgData name="Khattab, Sherif" userId="c83b1e15-36f3-4f46-aceb-05aac24c545e" providerId="ADAL" clId="{BB00256D-424D-AD43-9444-97A05A1E8C20}" dt="2022-04-21T04:33:50.540" v="775"/>
        <pc:sldMkLst>
          <pc:docMk/>
          <pc:sldMk cId="3445221592" sldId="424"/>
        </pc:sldMkLst>
      </pc:sldChg>
      <pc:sldChg chg="modSp add del mod ord">
        <pc:chgData name="Khattab, Sherif" userId="c83b1e15-36f3-4f46-aceb-05aac24c545e" providerId="ADAL" clId="{BB00256D-424D-AD43-9444-97A05A1E8C20}" dt="2022-04-21T04:35:19.604" v="805" actId="404"/>
        <pc:sldMkLst>
          <pc:docMk/>
          <pc:sldMk cId="1550648469" sldId="425"/>
        </pc:sldMkLst>
        <pc:spChg chg="mod">
          <ac:chgData name="Khattab, Sherif" userId="c83b1e15-36f3-4f46-aceb-05aac24c545e" providerId="ADAL" clId="{BB00256D-424D-AD43-9444-97A05A1E8C20}" dt="2022-04-21T04:35:19.604" v="805" actId="404"/>
          <ac:spMkLst>
            <pc:docMk/>
            <pc:sldMk cId="1550648469" sldId="425"/>
            <ac:spMk id="17410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3541659144" sldId="426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737468855" sldId="427"/>
        </pc:sldMkLst>
      </pc:sldChg>
      <pc:sldChg chg="add del ord">
        <pc:chgData name="Khattab, Sherif" userId="c83b1e15-36f3-4f46-aceb-05aac24c545e" providerId="ADAL" clId="{BB00256D-424D-AD43-9444-97A05A1E8C20}" dt="2022-04-21T04:38:13.052" v="1114" actId="20578"/>
        <pc:sldMkLst>
          <pc:docMk/>
          <pc:sldMk cId="1454294213" sldId="428"/>
        </pc:sldMkLst>
      </pc:sldChg>
      <pc:sldChg chg="add del">
        <pc:chgData name="Khattab, Sherif" userId="c83b1e15-36f3-4f46-aceb-05aac24c545e" providerId="ADAL" clId="{BB00256D-424D-AD43-9444-97A05A1E8C20}" dt="2022-04-21T04:38:38.352" v="1115" actId="2696"/>
        <pc:sldMkLst>
          <pc:docMk/>
          <pc:sldMk cId="1712689267" sldId="429"/>
        </pc:sldMkLst>
      </pc:sldChg>
      <pc:sldChg chg="add del">
        <pc:chgData name="Khattab, Sherif" userId="c83b1e15-36f3-4f46-aceb-05aac24c545e" providerId="ADAL" clId="{BB00256D-424D-AD43-9444-97A05A1E8C20}" dt="2022-04-21T04:31:12.867" v="564" actId="2696"/>
        <pc:sldMkLst>
          <pc:docMk/>
          <pc:sldMk cId="137149402" sldId="430"/>
        </pc:sldMkLst>
      </pc:sldChg>
      <pc:sldChg chg="add del">
        <pc:chgData name="Khattab, Sherif" userId="c83b1e15-36f3-4f46-aceb-05aac24c545e" providerId="ADAL" clId="{BB00256D-424D-AD43-9444-97A05A1E8C20}" dt="2022-04-21T04:27:52.288" v="347" actId="2696"/>
        <pc:sldMkLst>
          <pc:docMk/>
          <pc:sldMk cId="1570885020" sldId="430"/>
        </pc:sldMkLst>
      </pc:sldChg>
      <pc:sldChg chg="add ord modAnim">
        <pc:chgData name="Khattab, Sherif" userId="c83b1e15-36f3-4f46-aceb-05aac24c545e" providerId="ADAL" clId="{BB00256D-424D-AD43-9444-97A05A1E8C20}" dt="2022-04-21T04:40:28.216" v="1127"/>
        <pc:sldMkLst>
          <pc:docMk/>
          <pc:sldMk cId="2219384982" sldId="430"/>
        </pc:sldMkLst>
      </pc:sldChg>
      <pc:sldChg chg="add del">
        <pc:chgData name="Khattab, Sherif" userId="c83b1e15-36f3-4f46-aceb-05aac24c545e" providerId="ADAL" clId="{BB00256D-424D-AD43-9444-97A05A1E8C20}" dt="2022-04-21T04:31:20.771" v="566"/>
        <pc:sldMkLst>
          <pc:docMk/>
          <pc:sldMk cId="2659192817" sldId="430"/>
        </pc:sldMkLst>
      </pc:sldChg>
      <pc:sldChg chg="add del">
        <pc:chgData name="Khattab, Sherif" userId="c83b1e15-36f3-4f46-aceb-05aac24c545e" providerId="ADAL" clId="{BB00256D-424D-AD43-9444-97A05A1E8C20}" dt="2022-04-21T04:28:16.278" v="369"/>
        <pc:sldMkLst>
          <pc:docMk/>
          <pc:sldMk cId="3749653633" sldId="430"/>
        </pc:sldMkLst>
      </pc:sldChg>
      <pc:sldChg chg="add del">
        <pc:chgData name="Khattab, Sherif" userId="c83b1e15-36f3-4f46-aceb-05aac24c545e" providerId="ADAL" clId="{BB00256D-424D-AD43-9444-97A05A1E8C20}" dt="2022-04-21T04:31:12.867" v="564" actId="2696"/>
        <pc:sldMkLst>
          <pc:docMk/>
          <pc:sldMk cId="525752908" sldId="431"/>
        </pc:sldMkLst>
      </pc:sldChg>
      <pc:sldChg chg="add del">
        <pc:chgData name="Khattab, Sherif" userId="c83b1e15-36f3-4f46-aceb-05aac24c545e" providerId="ADAL" clId="{BB00256D-424D-AD43-9444-97A05A1E8C20}" dt="2022-04-21T04:28:16.278" v="369"/>
        <pc:sldMkLst>
          <pc:docMk/>
          <pc:sldMk cId="2369580535" sldId="431"/>
        </pc:sldMkLst>
      </pc:sldChg>
      <pc:sldChg chg="add del">
        <pc:chgData name="Khattab, Sherif" userId="c83b1e15-36f3-4f46-aceb-05aac24c545e" providerId="ADAL" clId="{BB00256D-424D-AD43-9444-97A05A1E8C20}" dt="2022-04-21T04:31:20.771" v="566"/>
        <pc:sldMkLst>
          <pc:docMk/>
          <pc:sldMk cId="2403380180" sldId="431"/>
        </pc:sldMkLst>
      </pc:sldChg>
      <pc:sldChg chg="add del">
        <pc:chgData name="Khattab, Sherif" userId="c83b1e15-36f3-4f46-aceb-05aac24c545e" providerId="ADAL" clId="{BB00256D-424D-AD43-9444-97A05A1E8C20}" dt="2022-04-21T04:27:52.288" v="347" actId="2696"/>
        <pc:sldMkLst>
          <pc:docMk/>
          <pc:sldMk cId="2803465925" sldId="431"/>
        </pc:sldMkLst>
      </pc:sldChg>
      <pc:sldChg chg="add">
        <pc:chgData name="Khattab, Sherif" userId="c83b1e15-36f3-4f46-aceb-05aac24c545e" providerId="ADAL" clId="{BB00256D-424D-AD43-9444-97A05A1E8C20}" dt="2022-04-21T04:31:20.849" v="567"/>
        <pc:sldMkLst>
          <pc:docMk/>
          <pc:sldMk cId="4250671926" sldId="431"/>
        </pc:sldMkLst>
      </pc:sldChg>
      <pc:sldChg chg="add del">
        <pc:chgData name="Khattab, Sherif" userId="c83b1e15-36f3-4f46-aceb-05aac24c545e" providerId="ADAL" clId="{BB00256D-424D-AD43-9444-97A05A1E8C20}" dt="2022-04-21T04:38:44.706" v="1116" actId="2696"/>
        <pc:sldMkLst>
          <pc:docMk/>
          <pc:sldMk cId="1438831870" sldId="432"/>
        </pc:sldMkLst>
      </pc:sldChg>
      <pc:sldChg chg="add del">
        <pc:chgData name="Khattab, Sherif" userId="c83b1e15-36f3-4f46-aceb-05aac24c545e" providerId="ADAL" clId="{BB00256D-424D-AD43-9444-97A05A1E8C20}" dt="2022-04-21T04:38:53.406" v="1117" actId="2696"/>
        <pc:sldMkLst>
          <pc:docMk/>
          <pc:sldMk cId="121952053" sldId="433"/>
        </pc:sldMkLst>
      </pc:sldChg>
      <pc:sldChg chg="add del">
        <pc:chgData name="Khattab, Sherif" userId="c83b1e15-36f3-4f46-aceb-05aac24c545e" providerId="ADAL" clId="{BB00256D-424D-AD43-9444-97A05A1E8C20}" dt="2022-04-21T04:39:23.562" v="1120"/>
        <pc:sldMkLst>
          <pc:docMk/>
          <pc:sldMk cId="2131774707" sldId="434"/>
        </pc:sldMkLst>
      </pc:sldChg>
      <pc:sldChg chg="add">
        <pc:chgData name="Khattab, Sherif" userId="c83b1e15-36f3-4f46-aceb-05aac24c545e" providerId="ADAL" clId="{BB00256D-424D-AD43-9444-97A05A1E8C20}" dt="2022-04-21T04:39:23.648" v="1121"/>
        <pc:sldMkLst>
          <pc:docMk/>
          <pc:sldMk cId="2468823784" sldId="434"/>
        </pc:sldMkLst>
      </pc:sldChg>
      <pc:sldChg chg="add del">
        <pc:chgData name="Khattab, Sherif" userId="c83b1e15-36f3-4f46-aceb-05aac24c545e" providerId="ADAL" clId="{BB00256D-424D-AD43-9444-97A05A1E8C20}" dt="2022-04-21T04:39:04.751" v="1118" actId="2696"/>
        <pc:sldMkLst>
          <pc:docMk/>
          <pc:sldMk cId="3590095113" sldId="434"/>
        </pc:sldMkLst>
      </pc:sldChg>
      <pc:sldChg chg="modSp add del mod">
        <pc:chgData name="Khattab, Sherif" userId="c83b1e15-36f3-4f46-aceb-05aac24c545e" providerId="ADAL" clId="{BB00256D-424D-AD43-9444-97A05A1E8C20}" dt="2022-04-21T04:41:54.262" v="1156" actId="20577"/>
        <pc:sldMkLst>
          <pc:docMk/>
          <pc:sldMk cId="3132973116" sldId="435"/>
        </pc:sldMkLst>
        <pc:spChg chg="mod">
          <ac:chgData name="Khattab, Sherif" userId="c83b1e15-36f3-4f46-aceb-05aac24c545e" providerId="ADAL" clId="{BB00256D-424D-AD43-9444-97A05A1E8C20}" dt="2022-04-21T04:41:54.262" v="1156" actId="20577"/>
          <ac:spMkLst>
            <pc:docMk/>
            <pc:sldMk cId="3132973116" sldId="435"/>
            <ac:spMk id="27654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42:14.953" v="1159"/>
        <pc:sldMkLst>
          <pc:docMk/>
          <pc:sldMk cId="767831623" sldId="436"/>
        </pc:sldMkLst>
      </pc:sldChg>
      <pc:sldChg chg="modSp add mod">
        <pc:chgData name="Khattab, Sherif" userId="c83b1e15-36f3-4f46-aceb-05aac24c545e" providerId="ADAL" clId="{BB00256D-424D-AD43-9444-97A05A1E8C20}" dt="2022-04-21T04:42:35.093" v="1210" actId="20577"/>
        <pc:sldMkLst>
          <pc:docMk/>
          <pc:sldMk cId="1727021554" sldId="436"/>
        </pc:sldMkLst>
        <pc:spChg chg="mod">
          <ac:chgData name="Khattab, Sherif" userId="c83b1e15-36f3-4f46-aceb-05aac24c545e" providerId="ADAL" clId="{BB00256D-424D-AD43-9444-97A05A1E8C20}" dt="2022-04-21T04:42:35.093" v="1210" actId="20577"/>
          <ac:spMkLst>
            <pc:docMk/>
            <pc:sldMk cId="1727021554" sldId="436"/>
            <ac:spMk id="2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42:01.608" v="1157" actId="2696"/>
        <pc:sldMkLst>
          <pc:docMk/>
          <pc:sldMk cId="4131229819" sldId="436"/>
        </pc:sldMkLst>
      </pc:sldChg>
      <pc:sldChg chg="add del">
        <pc:chgData name="Khattab, Sherif" userId="c83b1e15-36f3-4f46-aceb-05aac24c545e" providerId="ADAL" clId="{BB00256D-424D-AD43-9444-97A05A1E8C20}" dt="2022-04-21T04:43:15.483" v="1213"/>
        <pc:sldMkLst>
          <pc:docMk/>
          <pc:sldMk cId="71998195" sldId="437"/>
        </pc:sldMkLst>
      </pc:sldChg>
      <pc:sldChg chg="add del">
        <pc:chgData name="Khattab, Sherif" userId="c83b1e15-36f3-4f46-aceb-05aac24c545e" providerId="ADAL" clId="{BB00256D-424D-AD43-9444-97A05A1E8C20}" dt="2022-04-21T04:45:42.952" v="1274" actId="2696"/>
        <pc:sldMkLst>
          <pc:docMk/>
          <pc:sldMk cId="2447119216" sldId="437"/>
        </pc:sldMkLst>
      </pc:sldChg>
      <pc:sldChg chg="add del">
        <pc:chgData name="Khattab, Sherif" userId="c83b1e15-36f3-4f46-aceb-05aac24c545e" providerId="ADAL" clId="{BB00256D-424D-AD43-9444-97A05A1E8C20}" dt="2022-04-21T04:42:59.239" v="1211" actId="2696"/>
        <pc:sldMkLst>
          <pc:docMk/>
          <pc:sldMk cId="2758686576" sldId="437"/>
        </pc:sldMkLst>
      </pc:sldChg>
      <pc:sldChg chg="add del">
        <pc:chgData name="Khattab, Sherif" userId="c83b1e15-36f3-4f46-aceb-05aac24c545e" providerId="ADAL" clId="{BB00256D-424D-AD43-9444-97A05A1E8C20}" dt="2022-04-21T04:45:44.091" v="1275" actId="2696"/>
        <pc:sldMkLst>
          <pc:docMk/>
          <pc:sldMk cId="1197418851" sldId="438"/>
        </pc:sldMkLst>
      </pc:sldChg>
      <pc:sldChg chg="add del">
        <pc:chgData name="Khattab, Sherif" userId="c83b1e15-36f3-4f46-aceb-05aac24c545e" providerId="ADAL" clId="{BB00256D-424D-AD43-9444-97A05A1E8C20}" dt="2022-04-21T04:42:59.239" v="1211" actId="2696"/>
        <pc:sldMkLst>
          <pc:docMk/>
          <pc:sldMk cId="2195522134" sldId="438"/>
        </pc:sldMkLst>
      </pc:sldChg>
      <pc:sldChg chg="add del">
        <pc:chgData name="Khattab, Sherif" userId="c83b1e15-36f3-4f46-aceb-05aac24c545e" providerId="ADAL" clId="{BB00256D-424D-AD43-9444-97A05A1E8C20}" dt="2022-04-21T04:43:15.483" v="1213"/>
        <pc:sldMkLst>
          <pc:docMk/>
          <pc:sldMk cId="3307999666" sldId="438"/>
        </pc:sldMkLst>
      </pc:sldChg>
      <pc:sldChg chg="add del">
        <pc:chgData name="Khattab, Sherif" userId="c83b1e15-36f3-4f46-aceb-05aac24c545e" providerId="ADAL" clId="{BB00256D-424D-AD43-9444-97A05A1E8C20}" dt="2022-04-21T04:43:47.404" v="1247" actId="2696"/>
        <pc:sldMkLst>
          <pc:docMk/>
          <pc:sldMk cId="1606519920" sldId="439"/>
        </pc:sldMkLst>
      </pc:sldChg>
      <pc:sldChg chg="modSp add del mod modAnim">
        <pc:chgData name="Khattab, Sherif" userId="c83b1e15-36f3-4f46-aceb-05aac24c545e" providerId="ADAL" clId="{BB00256D-424D-AD43-9444-97A05A1E8C20}" dt="2022-04-21T04:44:41.882" v="1273"/>
        <pc:sldMkLst>
          <pc:docMk/>
          <pc:sldMk cId="1266860463" sldId="440"/>
        </pc:sldMkLst>
        <pc:spChg chg="mod">
          <ac:chgData name="Khattab, Sherif" userId="c83b1e15-36f3-4f46-aceb-05aac24c545e" providerId="ADAL" clId="{BB00256D-424D-AD43-9444-97A05A1E8C20}" dt="2022-04-21T04:44:37.423" v="1271" actId="113"/>
          <ac:spMkLst>
            <pc:docMk/>
            <pc:sldMk cId="1266860463" sldId="440"/>
            <ac:spMk id="32773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44:28.408" v="1270" actId="2696"/>
        <pc:sldMkLst>
          <pc:docMk/>
          <pc:sldMk cId="2014448096" sldId="441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2017176948" sldId="442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191543927" sldId="443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487875374" sldId="444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57752983" sldId="445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284930236" sldId="446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21941628" sldId="447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450715505" sldId="448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845985129" sldId="449"/>
        </pc:sldMkLst>
      </pc:sldChg>
      <pc:sldChg chg="modSp add del mod ord">
        <pc:chgData name="Khattab, Sherif" userId="c83b1e15-36f3-4f46-aceb-05aac24c545e" providerId="ADAL" clId="{BB00256D-424D-AD43-9444-97A05A1E8C20}" dt="2022-04-21T04:46:47.229" v="1323" actId="20577"/>
        <pc:sldMkLst>
          <pc:docMk/>
          <pc:sldMk cId="3695331822" sldId="450"/>
        </pc:sldMkLst>
        <pc:spChg chg="mod">
          <ac:chgData name="Khattab, Sherif" userId="c83b1e15-36f3-4f46-aceb-05aac24c545e" providerId="ADAL" clId="{BB00256D-424D-AD43-9444-97A05A1E8C20}" dt="2022-04-21T04:46:47.229" v="1323" actId="20577"/>
          <ac:spMkLst>
            <pc:docMk/>
            <pc:sldMk cId="3695331822" sldId="450"/>
            <ac:spMk id="41989" creationId="{00000000-0000-0000-0000-000000000000}"/>
          </ac:spMkLst>
        </pc:spChg>
      </pc:sldChg>
      <pc:sldChg chg="addSp delSp modSp add del mod">
        <pc:chgData name="Khattab, Sherif" userId="c83b1e15-36f3-4f46-aceb-05aac24c545e" providerId="ADAL" clId="{BB00256D-424D-AD43-9444-97A05A1E8C20}" dt="2022-04-21T04:47:53.368" v="1332" actId="1076"/>
        <pc:sldMkLst>
          <pc:docMk/>
          <pc:sldMk cId="3780695783" sldId="452"/>
        </pc:sldMkLst>
        <pc:spChg chg="add del mod">
          <ac:chgData name="Khattab, Sherif" userId="c83b1e15-36f3-4f46-aceb-05aac24c545e" providerId="ADAL" clId="{BB00256D-424D-AD43-9444-97A05A1E8C20}" dt="2022-04-21T04:47:28.849" v="1325" actId="478"/>
          <ac:spMkLst>
            <pc:docMk/>
            <pc:sldMk cId="3780695783" sldId="452"/>
            <ac:spMk id="2" creationId="{BC8F6EED-87B7-7AD0-D841-AD23D4413420}"/>
          </ac:spMkLst>
        </pc:spChg>
        <pc:spChg chg="mod">
          <ac:chgData name="Khattab, Sherif" userId="c83b1e15-36f3-4f46-aceb-05aac24c545e" providerId="ADAL" clId="{BB00256D-424D-AD43-9444-97A05A1E8C20}" dt="2022-04-21T04:47:53.368" v="1332" actId="1076"/>
          <ac:spMkLst>
            <pc:docMk/>
            <pc:sldMk cId="3780695783" sldId="452"/>
            <ac:spMk id="5" creationId="{1BEFDE2D-0ED8-2143-A4E4-A9FA43ED3EBF}"/>
          </ac:spMkLst>
        </pc:spChg>
        <pc:spChg chg="mod">
          <ac:chgData name="Khattab, Sherif" userId="c83b1e15-36f3-4f46-aceb-05aac24c545e" providerId="ADAL" clId="{BB00256D-424D-AD43-9444-97A05A1E8C20}" dt="2022-04-21T04:47:53.368" v="1332" actId="1076"/>
          <ac:spMkLst>
            <pc:docMk/>
            <pc:sldMk cId="3780695783" sldId="452"/>
            <ac:spMk id="8" creationId="{FCFF25B8-B4B7-5D47-B8EC-B01FA682E24C}"/>
          </ac:spMkLst>
        </pc:spChg>
        <pc:spChg chg="del">
          <ac:chgData name="Khattab, Sherif" userId="c83b1e15-36f3-4f46-aceb-05aac24c545e" providerId="ADAL" clId="{BB00256D-424D-AD43-9444-97A05A1E8C20}" dt="2022-04-21T04:47:25.121" v="1324" actId="478"/>
          <ac:spMkLst>
            <pc:docMk/>
            <pc:sldMk cId="3780695783" sldId="452"/>
            <ac:spMk id="6147" creationId="{CD64B9CB-5AA4-CA4E-A754-A5531D251D01}"/>
          </ac:spMkLst>
        </pc:spChg>
        <pc:grpChg chg="add mod">
          <ac:chgData name="Khattab, Sherif" userId="c83b1e15-36f3-4f46-aceb-05aac24c545e" providerId="ADAL" clId="{BB00256D-424D-AD43-9444-97A05A1E8C20}" dt="2022-04-21T04:47:53.368" v="1332" actId="1076"/>
          <ac:grpSpMkLst>
            <pc:docMk/>
            <pc:sldMk cId="3780695783" sldId="452"/>
            <ac:grpSpMk id="7" creationId="{5F0F212B-9F6C-FD21-75C0-6B0277243E0D}"/>
          </ac:grpSpMkLst>
        </pc:grpChg>
        <pc:picChg chg="mod">
          <ac:chgData name="Khattab, Sherif" userId="c83b1e15-36f3-4f46-aceb-05aac24c545e" providerId="ADAL" clId="{BB00256D-424D-AD43-9444-97A05A1E8C20}" dt="2022-04-21T04:47:53.368" v="1332" actId="1076"/>
          <ac:picMkLst>
            <pc:docMk/>
            <pc:sldMk cId="3780695783" sldId="452"/>
            <ac:picMk id="4" creationId="{E487334C-307E-604E-8148-9CE162E926E2}"/>
          </ac:picMkLst>
        </pc:picChg>
      </pc:sldChg>
      <pc:sldChg chg="add del modAnim">
        <pc:chgData name="Khattab, Sherif" userId="c83b1e15-36f3-4f46-aceb-05aac24c545e" providerId="ADAL" clId="{BB00256D-424D-AD43-9444-97A05A1E8C20}" dt="2022-04-21T04:48:33.521" v="1334"/>
        <pc:sldMkLst>
          <pc:docMk/>
          <pc:sldMk cId="2748364632" sldId="453"/>
        </pc:sldMkLst>
      </pc:sldChg>
      <pc:sldChg chg="modSp mod">
        <pc:chgData name="Khattab, Sherif" userId="c83b1e15-36f3-4f46-aceb-05aac24c545e" providerId="ADAL" clId="{BB00256D-424D-AD43-9444-97A05A1E8C20}" dt="2022-04-21T04:08:09.866" v="18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BB00256D-424D-AD43-9444-97A05A1E8C20}" dt="2022-04-21T04:08:09.866" v="18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BB00256D-424D-AD43-9444-97A05A1E8C20}" dt="2022-04-21T04:08:08.270" v="16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add del ord modAnim">
        <pc:chgData name="Khattab, Sherif" userId="c83b1e15-36f3-4f46-aceb-05aac24c545e" providerId="ADAL" clId="{BB00256D-424D-AD43-9444-97A05A1E8C20}" dt="2022-04-21T04:49:05.552" v="1340"/>
        <pc:sldMkLst>
          <pc:docMk/>
          <pc:sldMk cId="778540574" sldId="455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3349018726" sldId="456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2306668994" sldId="457"/>
        </pc:sldMkLst>
      </pc:sldChg>
      <pc:sldChg chg="add del">
        <pc:chgData name="Khattab, Sherif" userId="c83b1e15-36f3-4f46-aceb-05aac24c545e" providerId="ADAL" clId="{BB00256D-424D-AD43-9444-97A05A1E8C20}" dt="2022-04-21T04:21:51.186" v="193" actId="2696"/>
        <pc:sldMkLst>
          <pc:docMk/>
          <pc:sldMk cId="3061377078" sldId="458"/>
        </pc:sldMkLst>
      </pc:sldChg>
      <pc:sldChg chg="add del">
        <pc:chgData name="Khattab, Sherif" userId="c83b1e15-36f3-4f46-aceb-05aac24c545e" providerId="ADAL" clId="{BB00256D-424D-AD43-9444-97A05A1E8C20}" dt="2022-04-21T04:21:51.868" v="194" actId="2696"/>
        <pc:sldMkLst>
          <pc:docMk/>
          <pc:sldMk cId="459331377" sldId="459"/>
        </pc:sldMkLst>
      </pc:sldChg>
      <pc:sldChg chg="add del">
        <pc:chgData name="Khattab, Sherif" userId="c83b1e15-36f3-4f46-aceb-05aac24c545e" providerId="ADAL" clId="{BB00256D-424D-AD43-9444-97A05A1E8C20}" dt="2022-04-21T04:33:59.916" v="777" actId="2696"/>
        <pc:sldMkLst>
          <pc:docMk/>
          <pc:sldMk cId="1499179101" sldId="460"/>
        </pc:sldMkLst>
      </pc:sldChg>
      <pc:sldChg chg="add">
        <pc:chgData name="Khattab, Sherif" userId="c83b1e15-36f3-4f46-aceb-05aac24c545e" providerId="ADAL" clId="{BB00256D-424D-AD43-9444-97A05A1E8C20}" dt="2022-04-21T04:34:12.967" v="780"/>
        <pc:sldMkLst>
          <pc:docMk/>
          <pc:sldMk cId="2662297906" sldId="460"/>
        </pc:sldMkLst>
      </pc:sldChg>
      <pc:sldChg chg="add del">
        <pc:chgData name="Khattab, Sherif" userId="c83b1e15-36f3-4f46-aceb-05aac24c545e" providerId="ADAL" clId="{BB00256D-424D-AD43-9444-97A05A1E8C20}" dt="2022-04-21T04:34:12.884" v="779"/>
        <pc:sldMkLst>
          <pc:docMk/>
          <pc:sldMk cId="3745697918" sldId="460"/>
        </pc:sldMkLst>
      </pc:sldChg>
      <pc:sldChg chg="modSp add del mod">
        <pc:chgData name="Khattab, Sherif" userId="c83b1e15-36f3-4f46-aceb-05aac24c545e" providerId="ADAL" clId="{BB00256D-424D-AD43-9444-97A05A1E8C20}" dt="2022-04-21T04:44:08.475" v="1269" actId="20577"/>
        <pc:sldMkLst>
          <pc:docMk/>
          <pc:sldMk cId="2548922958" sldId="461"/>
        </pc:sldMkLst>
        <pc:spChg chg="mod">
          <ac:chgData name="Khattab, Sherif" userId="c83b1e15-36f3-4f46-aceb-05aac24c545e" providerId="ADAL" clId="{BB00256D-424D-AD43-9444-97A05A1E8C20}" dt="2022-04-21T04:43:31.228" v="1246" actId="20577"/>
          <ac:spMkLst>
            <pc:docMk/>
            <pc:sldMk cId="2548922958" sldId="461"/>
            <ac:spMk id="2" creationId="{FE257D90-539B-734B-8717-587A6E647124}"/>
          </ac:spMkLst>
        </pc:spChg>
        <pc:spChg chg="mod">
          <ac:chgData name="Khattab, Sherif" userId="c83b1e15-36f3-4f46-aceb-05aac24c545e" providerId="ADAL" clId="{BB00256D-424D-AD43-9444-97A05A1E8C20}" dt="2022-04-21T04:44:08.475" v="1269" actId="20577"/>
          <ac:spMkLst>
            <pc:docMk/>
            <pc:sldMk cId="2548922958" sldId="461"/>
            <ac:spMk id="3" creationId="{28B04109-A116-EA4E-98F0-7A20580A3914}"/>
          </ac:spMkLst>
        </pc:spChg>
      </pc:sldChg>
      <pc:sldChg chg="modSp modAnim">
        <pc:chgData name="Khattab, Sherif" userId="c83b1e15-36f3-4f46-aceb-05aac24c545e" providerId="ADAL" clId="{BB00256D-424D-AD43-9444-97A05A1E8C20}" dt="2022-04-21T04:18:03.186" v="18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B00256D-424D-AD43-9444-97A05A1E8C20}" dt="2022-04-21T04:18:03.186" v="18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B00256D-424D-AD43-9444-97A05A1E8C20}" dt="2022-04-21T04:13:43.324" v="147" actId="6549"/>
        <pc:sldMkLst>
          <pc:docMk/>
          <pc:sldMk cId="4202616107" sldId="500"/>
        </pc:sldMkLst>
        <pc:spChg chg="mod">
          <ac:chgData name="Khattab, Sherif" userId="c83b1e15-36f3-4f46-aceb-05aac24c545e" providerId="ADAL" clId="{BB00256D-424D-AD43-9444-97A05A1E8C20}" dt="2022-04-21T04:13:43.324" v="147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 modAnim">
        <pc:chgData name="Khattab, Sherif" userId="c83b1e15-36f3-4f46-aceb-05aac24c545e" providerId="ADAL" clId="{BB00256D-424D-AD43-9444-97A05A1E8C20}" dt="2022-04-21T04:11:28.920" v="73"/>
        <pc:sldMkLst>
          <pc:docMk/>
          <pc:sldMk cId="2116864396" sldId="505"/>
        </pc:sldMkLst>
        <pc:spChg chg="mod">
          <ac:chgData name="Khattab, Sherif" userId="c83b1e15-36f3-4f46-aceb-05aac24c545e" providerId="ADAL" clId="{BB00256D-424D-AD43-9444-97A05A1E8C20}" dt="2022-04-21T04:11:10.077" v="29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BB00256D-424D-AD43-9444-97A05A1E8C20}" dt="2022-04-21T04:11:23.050" v="7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BB00256D-424D-AD43-9444-97A05A1E8C20}" dt="2022-04-21T04:11:34.224" v="74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BB00256D-424D-AD43-9444-97A05A1E8C20}" dt="2022-04-21T04:08:01.404" v="5"/>
        <pc:sldMkLst>
          <pc:docMk/>
          <pc:sldMk cId="3457398012" sldId="509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2482374897" sldId="511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1767885086" sldId="512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2482299815" sldId="513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3079225251" sldId="514"/>
        </pc:sldMkLst>
      </pc:sldChg>
      <pc:sldChg chg="add del ord modAnim">
        <pc:chgData name="Khattab, Sherif" userId="c83b1e15-36f3-4f46-aceb-05aac24c545e" providerId="ADAL" clId="{BB00256D-424D-AD43-9444-97A05A1E8C20}" dt="2022-04-21T04:48:55.847" v="1337" actId="20578"/>
        <pc:sldMkLst>
          <pc:docMk/>
          <pc:sldMk cId="4238628337" sldId="515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4123969726" sldId="517"/>
        </pc:sldMkLst>
      </pc:sldChg>
      <pc:sldChg chg="modSp new mod modAnim">
        <pc:chgData name="Khattab, Sherif" userId="c83b1e15-36f3-4f46-aceb-05aac24c545e" providerId="ADAL" clId="{BB00256D-424D-AD43-9444-97A05A1E8C20}" dt="2022-04-21T04:26:35.990" v="342" actId="20577"/>
        <pc:sldMkLst>
          <pc:docMk/>
          <pc:sldMk cId="4049459119" sldId="518"/>
        </pc:sldMkLst>
        <pc:spChg chg="mod">
          <ac:chgData name="Khattab, Sherif" userId="c83b1e15-36f3-4f46-aceb-05aac24c545e" providerId="ADAL" clId="{BB00256D-424D-AD43-9444-97A05A1E8C20}" dt="2022-04-21T04:25:07.317" v="233" actId="20577"/>
          <ac:spMkLst>
            <pc:docMk/>
            <pc:sldMk cId="4049459119" sldId="518"/>
            <ac:spMk id="2" creationId="{EB507D27-9598-714B-CDA4-7B5B810E7666}"/>
          </ac:spMkLst>
        </pc:spChg>
        <pc:spChg chg="mod">
          <ac:chgData name="Khattab, Sherif" userId="c83b1e15-36f3-4f46-aceb-05aac24c545e" providerId="ADAL" clId="{BB00256D-424D-AD43-9444-97A05A1E8C20}" dt="2022-04-21T04:26:35.990" v="342" actId="20577"/>
          <ac:spMkLst>
            <pc:docMk/>
            <pc:sldMk cId="4049459119" sldId="518"/>
            <ac:spMk id="3" creationId="{549C2E92-862D-4EC7-DEED-612616696426}"/>
          </ac:spMkLst>
        </pc:spChg>
      </pc:sldChg>
      <pc:sldChg chg="modSp new mod modAnim">
        <pc:chgData name="Khattab, Sherif" userId="c83b1e15-36f3-4f46-aceb-05aac24c545e" providerId="ADAL" clId="{BB00256D-424D-AD43-9444-97A05A1E8C20}" dt="2022-04-21T04:29:26.443" v="524"/>
        <pc:sldMkLst>
          <pc:docMk/>
          <pc:sldMk cId="3413254764" sldId="519"/>
        </pc:sldMkLst>
        <pc:spChg chg="mod">
          <ac:chgData name="Khattab, Sherif" userId="c83b1e15-36f3-4f46-aceb-05aac24c545e" providerId="ADAL" clId="{BB00256D-424D-AD43-9444-97A05A1E8C20}" dt="2022-04-21T04:28:08.587" v="367" actId="20577"/>
          <ac:spMkLst>
            <pc:docMk/>
            <pc:sldMk cId="3413254764" sldId="519"/>
            <ac:spMk id="2" creationId="{D20514E3-FB92-A4EA-06A5-746827922F45}"/>
          </ac:spMkLst>
        </pc:spChg>
        <pc:spChg chg="mod">
          <ac:chgData name="Khattab, Sherif" userId="c83b1e15-36f3-4f46-aceb-05aac24c545e" providerId="ADAL" clId="{BB00256D-424D-AD43-9444-97A05A1E8C20}" dt="2022-04-21T04:29:19.388" v="522" actId="20577"/>
          <ac:spMkLst>
            <pc:docMk/>
            <pc:sldMk cId="3413254764" sldId="519"/>
            <ac:spMk id="3" creationId="{131981DD-D371-619E-3311-3D90844EDC53}"/>
          </ac:spMkLst>
        </pc:spChg>
      </pc:sldChg>
      <pc:sldChg chg="modSp new mod modAnim">
        <pc:chgData name="Khattab, Sherif" userId="c83b1e15-36f3-4f46-aceb-05aac24c545e" providerId="ADAL" clId="{BB00256D-424D-AD43-9444-97A05A1E8C20}" dt="2022-04-21T04:33:13.505" v="772"/>
        <pc:sldMkLst>
          <pc:docMk/>
          <pc:sldMk cId="1132000530" sldId="520"/>
        </pc:sldMkLst>
        <pc:spChg chg="mod">
          <ac:chgData name="Khattab, Sherif" userId="c83b1e15-36f3-4f46-aceb-05aac24c545e" providerId="ADAL" clId="{BB00256D-424D-AD43-9444-97A05A1E8C20}" dt="2022-04-21T04:31:46.089" v="597" actId="20577"/>
          <ac:spMkLst>
            <pc:docMk/>
            <pc:sldMk cId="1132000530" sldId="520"/>
            <ac:spMk id="2" creationId="{5576FAE9-CFFF-0AE4-8315-DCEF445F1579}"/>
          </ac:spMkLst>
        </pc:spChg>
        <pc:spChg chg="mod">
          <ac:chgData name="Khattab, Sherif" userId="c83b1e15-36f3-4f46-aceb-05aac24c545e" providerId="ADAL" clId="{BB00256D-424D-AD43-9444-97A05A1E8C20}" dt="2022-04-21T04:33:09.027" v="770" actId="20577"/>
          <ac:spMkLst>
            <pc:docMk/>
            <pc:sldMk cId="1132000530" sldId="520"/>
            <ac:spMk id="3" creationId="{5D87D893-7099-61CE-9D07-B3748F40D80A}"/>
          </ac:spMkLst>
        </pc:spChg>
      </pc:sldChg>
      <pc:sldChg chg="modSp new mod">
        <pc:chgData name="Khattab, Sherif" userId="c83b1e15-36f3-4f46-aceb-05aac24c545e" providerId="ADAL" clId="{BB00256D-424D-AD43-9444-97A05A1E8C20}" dt="2022-04-21T04:36:55.516" v="1046" actId="20577"/>
        <pc:sldMkLst>
          <pc:docMk/>
          <pc:sldMk cId="1942087693" sldId="521"/>
        </pc:sldMkLst>
        <pc:spChg chg="mod">
          <ac:chgData name="Khattab, Sherif" userId="c83b1e15-36f3-4f46-aceb-05aac24c545e" providerId="ADAL" clId="{BB00256D-424D-AD43-9444-97A05A1E8C20}" dt="2022-04-21T04:35:34.698" v="823" actId="20577"/>
          <ac:spMkLst>
            <pc:docMk/>
            <pc:sldMk cId="1942087693" sldId="521"/>
            <ac:spMk id="2" creationId="{C5AE94CB-C511-18E8-D100-B329804F6AE6}"/>
          </ac:spMkLst>
        </pc:spChg>
        <pc:spChg chg="mod">
          <ac:chgData name="Khattab, Sherif" userId="c83b1e15-36f3-4f46-aceb-05aac24c545e" providerId="ADAL" clId="{BB00256D-424D-AD43-9444-97A05A1E8C20}" dt="2022-04-21T04:36:55.516" v="1046" actId="20577"/>
          <ac:spMkLst>
            <pc:docMk/>
            <pc:sldMk cId="1942087693" sldId="521"/>
            <ac:spMk id="3" creationId="{72355A8B-C1D0-2534-9140-CFB7B7973D40}"/>
          </ac:spMkLst>
        </pc:spChg>
      </pc:sldChg>
      <pc:sldChg chg="add">
        <pc:chgData name="Khattab, Sherif" userId="c83b1e15-36f3-4f46-aceb-05aac24c545e" providerId="ADAL" clId="{BB00256D-424D-AD43-9444-97A05A1E8C20}" dt="2022-04-21T04:35:58.076" v="826"/>
        <pc:sldMkLst>
          <pc:docMk/>
          <pc:sldMk cId="1573771307" sldId="522"/>
        </pc:sldMkLst>
      </pc:sldChg>
      <pc:sldChg chg="add del">
        <pc:chgData name="Khattab, Sherif" userId="c83b1e15-36f3-4f46-aceb-05aac24c545e" providerId="ADAL" clId="{BB00256D-424D-AD43-9444-97A05A1E8C20}" dt="2022-04-21T04:35:58.009" v="825"/>
        <pc:sldMkLst>
          <pc:docMk/>
          <pc:sldMk cId="3982633173" sldId="522"/>
        </pc:sldMkLst>
      </pc:sldChg>
      <pc:sldChg chg="add del">
        <pc:chgData name="Khattab, Sherif" userId="c83b1e15-36f3-4f46-aceb-05aac24c545e" providerId="ADAL" clId="{BB00256D-424D-AD43-9444-97A05A1E8C20}" dt="2022-04-21T04:39:45.667" v="1123"/>
        <pc:sldMkLst>
          <pc:docMk/>
          <pc:sldMk cId="1071171715" sldId="523"/>
        </pc:sldMkLst>
      </pc:sldChg>
      <pc:sldChg chg="add del">
        <pc:chgData name="Khattab, Sherif" userId="c83b1e15-36f3-4f46-aceb-05aac24c545e" providerId="ADAL" clId="{BB00256D-424D-AD43-9444-97A05A1E8C20}" dt="2022-04-21T04:39:59.112" v="1125" actId="2696"/>
        <pc:sldMkLst>
          <pc:docMk/>
          <pc:sldMk cId="3513121199" sldId="523"/>
        </pc:sldMkLst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2176285C-5A82-574B-966E-0462323217A7}"/>
    <pc:docChg chg="undo custSel addSld delSld modSld sldOrd">
      <pc:chgData name="Khattab, Sherif" userId="c83b1e15-36f3-4f46-aceb-05aac24c545e" providerId="ADAL" clId="{2176285C-5A82-574B-966E-0462323217A7}" dt="2021-04-13T14:42:21.522" v="557"/>
      <pc:docMkLst>
        <pc:docMk/>
      </pc:docMkLst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585906518" sldId="288"/>
        </pc:sldMkLst>
      </pc:sldChg>
      <pc:sldChg chg="add del">
        <pc:chgData name="Khattab, Sherif" userId="c83b1e15-36f3-4f46-aceb-05aac24c545e" providerId="ADAL" clId="{2176285C-5A82-574B-966E-0462323217A7}" dt="2021-04-13T14:29:43.194" v="20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2176285C-5A82-574B-966E-0462323217A7}" dt="2021-04-13T14:09:09.208" v="8" actId="2696"/>
        <pc:sldMkLst>
          <pc:docMk/>
          <pc:sldMk cId="1055431384" sldId="39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316130764" sldId="427"/>
        </pc:sldMkLst>
      </pc:sldChg>
      <pc:sldChg chg="add del">
        <pc:chgData name="Khattab, Sherif" userId="c83b1e15-36f3-4f46-aceb-05aac24c545e" providerId="ADAL" clId="{2176285C-5A82-574B-966E-0462323217A7}" dt="2021-04-13T14:35:31.190" v="362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005745473" sldId="436"/>
        </pc:sldMkLst>
      </pc:sldChg>
      <pc:sldChg chg="modSp modAnim">
        <pc:chgData name="Khattab, Sherif" userId="c83b1e15-36f3-4f46-aceb-05aac24c545e" providerId="ADAL" clId="{2176285C-5A82-574B-966E-0462323217A7}" dt="2021-04-13T14:09:01.652" v="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176285C-5A82-574B-966E-0462323217A7}" dt="2021-04-13T14:09:01.652" v="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 addCm delCm">
        <pc:chgData name="Khattab, Sherif" userId="c83b1e15-36f3-4f46-aceb-05aac24c545e" providerId="ADAL" clId="{2176285C-5A82-574B-966E-0462323217A7}" dt="2021-04-13T14:41:59.197" v="552"/>
        <pc:sldMkLst>
          <pc:docMk/>
          <pc:sldMk cId="4202616107" sldId="500"/>
        </pc:sldMkLst>
        <pc:spChg chg="mod">
          <ac:chgData name="Khattab, Sherif" userId="c83b1e15-36f3-4f46-aceb-05aac24c545e" providerId="ADAL" clId="{2176285C-5A82-574B-966E-0462323217A7}" dt="2021-04-13T14:35:37.714" v="364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176285C-5A82-574B-966E-0462323217A7}" dt="2021-04-13T14:37:23.079" v="43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176285C-5A82-574B-966E-0462323217A7}" dt="2021-04-13T14:10:37.611" v="12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176285C-5A82-574B-966E-0462323217A7}" dt="2021-04-13T14:10:37.611" v="12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176285C-5A82-574B-966E-0462323217A7}" dt="2021-04-13T14:10:26.996" v="11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176285C-5A82-574B-966E-0462323217A7}" dt="2021-04-13T14:10:26.996" v="11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 ord">
        <pc:chgData name="Khattab, Sherif" userId="c83b1e15-36f3-4f46-aceb-05aac24c545e" providerId="ADAL" clId="{2176285C-5A82-574B-966E-0462323217A7}" dt="2021-04-13T14:40:58.080" v="549" actId="20578"/>
        <pc:sldMkLst>
          <pc:docMk/>
          <pc:sldMk cId="3678700985" sldId="549"/>
        </pc:sldMkLst>
      </pc:sldChg>
      <pc:sldChg chg="modSp mod modAnim">
        <pc:chgData name="Khattab, Sherif" userId="c83b1e15-36f3-4f46-aceb-05aac24c545e" providerId="ADAL" clId="{2176285C-5A82-574B-966E-0462323217A7}" dt="2021-04-13T14:42:21.522" v="557"/>
        <pc:sldMkLst>
          <pc:docMk/>
          <pc:sldMk cId="1942274538" sldId="551"/>
        </pc:sldMkLst>
        <pc:spChg chg="mod">
          <ac:chgData name="Khattab, Sherif" userId="c83b1e15-36f3-4f46-aceb-05aac24c545e" providerId="ADAL" clId="{2176285C-5A82-574B-966E-0462323217A7}" dt="2021-04-13T14:36:40.688" v="419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2176285C-5A82-574B-966E-0462323217A7}" dt="2021-04-13T14:39:27.199" v="541" actId="21"/>
          <ac:spMkLst>
            <pc:docMk/>
            <pc:sldMk cId="1942274538" sldId="551"/>
            <ac:spMk id="3" creationId="{EA3A8575-9A0B-314D-B843-93E8CA80DF44}"/>
          </ac:spMkLst>
        </pc:spChg>
      </pc:sldChg>
      <pc:sldChg chg="add del">
        <pc:chgData name="Khattab, Sherif" userId="c83b1e15-36f3-4f46-aceb-05aac24c545e" providerId="ADAL" clId="{2176285C-5A82-574B-966E-0462323217A7}" dt="2021-04-13T14:27:45.057" v="163" actId="2696"/>
        <pc:sldMkLst>
          <pc:docMk/>
          <pc:sldMk cId="954836913" sldId="552"/>
        </pc:sldMkLst>
      </pc:sldChg>
      <pc:sldChg chg="add del">
        <pc:chgData name="Khattab, Sherif" userId="c83b1e15-36f3-4f46-aceb-05aac24c545e" providerId="ADAL" clId="{2176285C-5A82-574B-966E-0462323217A7}" dt="2021-04-13T14:27:30.380" v="161"/>
        <pc:sldMkLst>
          <pc:docMk/>
          <pc:sldMk cId="1182748370" sldId="552"/>
        </pc:sldMkLst>
      </pc:sldChg>
      <pc:sldChg chg="del">
        <pc:chgData name="Khattab, Sherif" userId="c83b1e15-36f3-4f46-aceb-05aac24c545e" providerId="ADAL" clId="{2176285C-5A82-574B-966E-0462323217A7}" dt="2021-04-13T14:09:10.989" v="10" actId="2696"/>
        <pc:sldMkLst>
          <pc:docMk/>
          <pc:sldMk cId="1550480814" sldId="552"/>
        </pc:sldMkLst>
      </pc:sldChg>
      <pc:sldChg chg="add del">
        <pc:chgData name="Khattab, Sherif" userId="c83b1e15-36f3-4f46-aceb-05aac24c545e" providerId="ADAL" clId="{2176285C-5A82-574B-966E-0462323217A7}" dt="2021-04-13T14:30:09.507" v="215"/>
        <pc:sldMkLst>
          <pc:docMk/>
          <pc:sldMk cId="3431961669" sldId="552"/>
        </pc:sldMkLst>
      </pc:sldChg>
      <pc:sldChg chg="modSp new mod modAnim">
        <pc:chgData name="Khattab, Sherif" userId="c83b1e15-36f3-4f46-aceb-05aac24c545e" providerId="ADAL" clId="{2176285C-5A82-574B-966E-0462323217A7}" dt="2021-04-13T14:42:08.601" v="554"/>
        <pc:sldMkLst>
          <pc:docMk/>
          <pc:sldMk cId="3666537090" sldId="552"/>
        </pc:sldMkLst>
        <pc:spChg chg="mod">
          <ac:chgData name="Khattab, Sherif" userId="c83b1e15-36f3-4f46-aceb-05aac24c545e" providerId="ADAL" clId="{2176285C-5A82-574B-966E-0462323217A7}" dt="2021-04-13T14:36:30.632" v="411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176285C-5A82-574B-966E-0462323217A7}" dt="2021-04-13T14:39:59.026" v="548" actId="20577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176285C-5A82-574B-966E-0462323217A7}" dt="2021-04-13T14:09:10.493" v="9" actId="2696"/>
        <pc:sldMkLst>
          <pc:docMk/>
          <pc:sldMk cId="1548772503" sldId="553"/>
        </pc:sldMkLst>
      </pc:sldChg>
      <pc:sldChg chg="del">
        <pc:chgData name="Khattab, Sherif" userId="c83b1e15-36f3-4f46-aceb-05aac24c545e" providerId="ADAL" clId="{2176285C-5A82-574B-966E-0462323217A7}" dt="2021-04-13T14:09:11.555" v="11" actId="2696"/>
        <pc:sldMkLst>
          <pc:docMk/>
          <pc:sldMk cId="2896655293" sldId="554"/>
        </pc:sldMkLst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7249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39978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66672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72614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91868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12426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36746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72806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03413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2949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998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964817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26154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163282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948333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695310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424635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8856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37005379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39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080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982026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9081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2237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6965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15947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74319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372297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3148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901764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5232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548212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74517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171881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865866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36396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860963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992042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837088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9275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94764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5266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3182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071987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368497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109519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90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450479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56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9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0887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6153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98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84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 monitor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4910275-E2CD-418F-ABD8-CF8D636A759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672500" y="1847920"/>
            <a:ext cx="7643671" cy="20999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672500" y="3947830"/>
            <a:ext cx="7643671" cy="27718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69989" name="AutoShape 5"/>
          <p:cNvSpPr>
            <a:spLocks/>
          </p:cNvSpPr>
          <p:nvPr/>
        </p:nvSpPr>
        <p:spPr bwMode="auto">
          <a:xfrm>
            <a:off x="8400168" y="3947830"/>
            <a:ext cx="419982" cy="2771881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69990" name="AutoShape 6"/>
          <p:cNvSpPr>
            <a:spLocks/>
          </p:cNvSpPr>
          <p:nvPr/>
        </p:nvSpPr>
        <p:spPr bwMode="auto">
          <a:xfrm>
            <a:off x="8400168" y="1847920"/>
            <a:ext cx="419982" cy="209991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8826537" y="2603887"/>
            <a:ext cx="811441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User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space</a:t>
            </a:r>
          </a:p>
        </p:txBody>
      </p:sp>
      <p:sp>
        <p:nvSpPr>
          <p:cNvPr id="169992" name="Text Box 8"/>
          <p:cNvSpPr txBox="1">
            <a:spLocks noChangeArrowheads="1"/>
          </p:cNvSpPr>
          <p:nvPr/>
        </p:nvSpPr>
        <p:spPr bwMode="auto">
          <a:xfrm>
            <a:off x="8756006" y="5123779"/>
            <a:ext cx="952504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Kernel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space</a:t>
            </a:r>
          </a:p>
        </p:txBody>
      </p:sp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2352428" y="4451808"/>
            <a:ext cx="4199819" cy="20999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Operating system kernel</a:t>
            </a:r>
          </a:p>
        </p:txBody>
      </p: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2604417" y="4829792"/>
            <a:ext cx="3695841" cy="134394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Trusted computing base</a:t>
            </a:r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2856406" y="5239274"/>
            <a:ext cx="3191863" cy="52497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Reference monitor</a:t>
            </a:r>
          </a:p>
        </p:txBody>
      </p:sp>
      <p:sp>
        <p:nvSpPr>
          <p:cNvPr id="169996" name="Oval 12"/>
          <p:cNvSpPr>
            <a:spLocks noChangeArrowheads="1"/>
          </p:cNvSpPr>
          <p:nvPr/>
        </p:nvSpPr>
        <p:spPr bwMode="auto">
          <a:xfrm>
            <a:off x="3738368" y="2099909"/>
            <a:ext cx="1427939" cy="1427939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Process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cxnSp>
        <p:nvCxnSpPr>
          <p:cNvPr id="169997" name="AutoShape 13"/>
          <p:cNvCxnSpPr>
            <a:cxnSpLocks noChangeShapeType="1"/>
            <a:stCxn id="169996" idx="4"/>
            <a:endCxn id="169994" idx="0"/>
          </p:cNvCxnSpPr>
          <p:nvPr/>
        </p:nvCxnSpPr>
        <p:spPr bwMode="auto">
          <a:xfrm>
            <a:off x="4452337" y="3527848"/>
            <a:ext cx="0" cy="130194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1092482" y="2519892"/>
            <a:ext cx="2603888" cy="144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All system calls go through the reference monitor for security checking</a:t>
            </a:r>
          </a:p>
        </p:txBody>
      </p:sp>
    </p:spTree>
    <p:extLst>
      <p:ext uri="{BB962C8B-B14F-4D97-AF65-F5344CB8AC3E}">
        <p14:creationId xmlns:p14="http://schemas.microsoft.com/office/powerpoint/2010/main" val="307922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models of secure systems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Limited set of primitive operations on access matrix</a:t>
            </a:r>
          </a:p>
          <a:p>
            <a:pPr lvl="1"/>
            <a:r>
              <a:rPr lang="en-US" altLang="en-US" sz="2205"/>
              <a:t>Create/delete object</a:t>
            </a:r>
          </a:p>
          <a:p>
            <a:pPr lvl="1"/>
            <a:r>
              <a:rPr lang="en-US" altLang="en-US" sz="2205"/>
              <a:t>Create/delete domain</a:t>
            </a:r>
          </a:p>
          <a:p>
            <a:pPr lvl="1"/>
            <a:r>
              <a:rPr lang="en-US" altLang="en-US" sz="2205"/>
              <a:t>Insert/remove right</a:t>
            </a:r>
          </a:p>
          <a:p>
            <a:r>
              <a:rPr lang="en-US" altLang="en-US" sz="2646"/>
              <a:t>Primitives can be combined into </a:t>
            </a:r>
            <a:r>
              <a:rPr lang="en-US" altLang="en-US" sz="2646" i="1"/>
              <a:t>protection commands</a:t>
            </a:r>
            <a:endParaRPr lang="en-US" altLang="en-US" sz="2646"/>
          </a:p>
          <a:p>
            <a:r>
              <a:rPr lang="en-US" altLang="en-US" sz="2646"/>
              <a:t>OS can enforce policies, but can’t decide what policies are appropriate</a:t>
            </a:r>
          </a:p>
          <a:p>
            <a:r>
              <a:rPr lang="en-US" altLang="en-US" sz="2646"/>
              <a:t>Question: is it possible to go from an “authorized” matrix to an “unauthorized” one?</a:t>
            </a:r>
          </a:p>
          <a:p>
            <a:pPr lvl="1"/>
            <a:r>
              <a:rPr lang="en-US" altLang="en-US" sz="2205"/>
              <a:t>In general, undecidable</a:t>
            </a:r>
          </a:p>
          <a:p>
            <a:pPr lvl="1"/>
            <a:r>
              <a:rPr lang="en-US" altLang="en-US" sz="2205"/>
              <a:t>May be provable for limited cases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013D552-E973-4552-9A00-228EF4A7411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485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Bell-La Padula multilevel security model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38565" cy="6506358"/>
          </a:xfrm>
        </p:spPr>
        <p:txBody>
          <a:bodyPr/>
          <a:lstStyle/>
          <a:p>
            <a:r>
              <a:rPr lang="en-US" altLang="en-US" sz="2646"/>
              <a:t>Processes, objects have security level</a:t>
            </a:r>
          </a:p>
          <a:p>
            <a:r>
              <a:rPr lang="en-US" altLang="en-US" sz="2646"/>
              <a:t>Simple security property</a:t>
            </a:r>
          </a:p>
          <a:p>
            <a:pPr lvl="1"/>
            <a:r>
              <a:rPr lang="en-US" altLang="en-US" sz="2205"/>
              <a:t>Process at level </a:t>
            </a:r>
            <a:r>
              <a:rPr lang="en-US" altLang="en-US" sz="2205" i="1"/>
              <a:t>k</a:t>
            </a:r>
            <a:r>
              <a:rPr lang="en-US" altLang="en-US" sz="2205"/>
              <a:t> can only read objects at levels </a:t>
            </a:r>
            <a:r>
              <a:rPr lang="en-US" altLang="en-US" sz="2205" i="1"/>
              <a:t>k</a:t>
            </a:r>
            <a:r>
              <a:rPr lang="en-US" altLang="en-US" sz="2205"/>
              <a:t> or lower</a:t>
            </a:r>
          </a:p>
          <a:p>
            <a:r>
              <a:rPr lang="en-US" altLang="en-US" sz="2646"/>
              <a:t>* property</a:t>
            </a:r>
          </a:p>
          <a:p>
            <a:pPr lvl="1"/>
            <a:r>
              <a:rPr lang="en-US" altLang="en-US" sz="2205"/>
              <a:t>Process at level </a:t>
            </a:r>
            <a:r>
              <a:rPr lang="en-US" altLang="en-US" sz="2205" i="1"/>
              <a:t>k</a:t>
            </a:r>
            <a:r>
              <a:rPr lang="en-US" altLang="en-US" sz="2205"/>
              <a:t> can only write objects at levels </a:t>
            </a:r>
            <a:r>
              <a:rPr lang="en-US" altLang="en-US" sz="2205" i="1"/>
              <a:t>k</a:t>
            </a:r>
            <a:r>
              <a:rPr lang="en-US" altLang="en-US" sz="2205"/>
              <a:t> or </a:t>
            </a:r>
            <a:r>
              <a:rPr lang="en-US" altLang="en-US" sz="2205" b="1"/>
              <a:t>higher</a:t>
            </a:r>
            <a:endParaRPr lang="en-US" altLang="en-US" sz="2205"/>
          </a:p>
          <a:p>
            <a:r>
              <a:rPr lang="en-US" altLang="en-US" sz="2646"/>
              <a:t>These prevent information from leaking from higher levels to lower levels</a:t>
            </a:r>
          </a:p>
          <a:p>
            <a:r>
              <a:rPr lang="en-US" altLang="en-US" sz="2646" i="1"/>
              <a:t>Read down, write up</a:t>
            </a:r>
          </a:p>
        </p:txBody>
      </p:sp>
      <p:sp>
        <p:nvSpPr>
          <p:cNvPr id="44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385ACB7-15EA-4997-B3F0-3AFD40E4705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2036" name="Line 4"/>
          <p:cNvSpPr>
            <a:spLocks noChangeShapeType="1"/>
          </p:cNvSpPr>
          <p:nvPr/>
        </p:nvSpPr>
        <p:spPr bwMode="auto">
          <a:xfrm>
            <a:off x="5376297" y="2855877"/>
            <a:ext cx="4283816" cy="0"/>
          </a:xfrm>
          <a:prstGeom prst="line">
            <a:avLst/>
          </a:prstGeom>
          <a:noFill/>
          <a:ln w="38100" cap="rnd">
            <a:solidFill>
              <a:srgbClr val="777777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37" name="Line 5"/>
          <p:cNvSpPr>
            <a:spLocks noChangeShapeType="1"/>
          </p:cNvSpPr>
          <p:nvPr/>
        </p:nvSpPr>
        <p:spPr bwMode="auto">
          <a:xfrm>
            <a:off x="5376297" y="4283815"/>
            <a:ext cx="4283816" cy="0"/>
          </a:xfrm>
          <a:prstGeom prst="line">
            <a:avLst/>
          </a:prstGeom>
          <a:noFill/>
          <a:ln w="38100" cap="rnd">
            <a:solidFill>
              <a:srgbClr val="777777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38" name="Line 6"/>
          <p:cNvSpPr>
            <a:spLocks noChangeShapeType="1"/>
          </p:cNvSpPr>
          <p:nvPr/>
        </p:nvSpPr>
        <p:spPr bwMode="auto">
          <a:xfrm>
            <a:off x="5376297" y="5711754"/>
            <a:ext cx="4283816" cy="0"/>
          </a:xfrm>
          <a:prstGeom prst="line">
            <a:avLst/>
          </a:prstGeom>
          <a:noFill/>
          <a:ln w="38100" cap="rnd">
            <a:solidFill>
              <a:srgbClr val="777777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5124308" y="1931917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4</a:t>
            </a: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5124308" y="3275859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3</a:t>
            </a:r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5124308" y="4619801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2</a:t>
            </a:r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5124308" y="5963744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1</a:t>
            </a:r>
          </a:p>
        </p:txBody>
      </p:sp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8820150" y="2015913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6</a:t>
            </a:r>
          </a:p>
        </p:txBody>
      </p:sp>
      <p:sp>
        <p:nvSpPr>
          <p:cNvPr id="172044" name="Oval 12"/>
          <p:cNvSpPr>
            <a:spLocks noChangeArrowheads="1"/>
          </p:cNvSpPr>
          <p:nvPr/>
        </p:nvSpPr>
        <p:spPr bwMode="auto">
          <a:xfrm>
            <a:off x="7728197" y="2015913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E</a:t>
            </a:r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6678242" y="2015913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5</a:t>
            </a:r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5796280" y="3275859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3</a:t>
            </a:r>
          </a:p>
        </p:txBody>
      </p:sp>
      <p:sp>
        <p:nvSpPr>
          <p:cNvPr id="172047" name="Oval 15"/>
          <p:cNvSpPr>
            <a:spLocks noChangeArrowheads="1"/>
          </p:cNvSpPr>
          <p:nvPr/>
        </p:nvSpPr>
        <p:spPr bwMode="auto">
          <a:xfrm>
            <a:off x="6678242" y="327585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C</a:t>
            </a:r>
          </a:p>
        </p:txBody>
      </p:sp>
      <p:sp>
        <p:nvSpPr>
          <p:cNvPr id="172048" name="Oval 16"/>
          <p:cNvSpPr>
            <a:spLocks noChangeArrowheads="1"/>
          </p:cNvSpPr>
          <p:nvPr/>
        </p:nvSpPr>
        <p:spPr bwMode="auto">
          <a:xfrm>
            <a:off x="8820150" y="327585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D</a:t>
            </a:r>
          </a:p>
        </p:txBody>
      </p:sp>
      <p:sp>
        <p:nvSpPr>
          <p:cNvPr id="172049" name="Oval 17"/>
          <p:cNvSpPr>
            <a:spLocks noChangeArrowheads="1"/>
          </p:cNvSpPr>
          <p:nvPr/>
        </p:nvSpPr>
        <p:spPr bwMode="auto">
          <a:xfrm>
            <a:off x="5796280" y="4703797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B</a:t>
            </a:r>
          </a:p>
        </p:txBody>
      </p:sp>
      <p:sp>
        <p:nvSpPr>
          <p:cNvPr id="172050" name="Oval 18"/>
          <p:cNvSpPr>
            <a:spLocks noChangeArrowheads="1"/>
          </p:cNvSpPr>
          <p:nvPr/>
        </p:nvSpPr>
        <p:spPr bwMode="auto">
          <a:xfrm>
            <a:off x="6678242" y="6131736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A</a:t>
            </a:r>
          </a:p>
        </p:txBody>
      </p:sp>
      <p:sp>
        <p:nvSpPr>
          <p:cNvPr id="172051" name="Rectangle 19"/>
          <p:cNvSpPr>
            <a:spLocks noChangeArrowheads="1"/>
          </p:cNvSpPr>
          <p:nvPr/>
        </p:nvSpPr>
        <p:spPr bwMode="auto">
          <a:xfrm>
            <a:off x="7728197" y="3275859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4</a:t>
            </a:r>
          </a:p>
        </p:txBody>
      </p:sp>
      <p:sp>
        <p:nvSpPr>
          <p:cNvPr id="172052" name="Rectangle 20"/>
          <p:cNvSpPr>
            <a:spLocks noChangeArrowheads="1"/>
          </p:cNvSpPr>
          <p:nvPr/>
        </p:nvSpPr>
        <p:spPr bwMode="auto">
          <a:xfrm>
            <a:off x="6678242" y="4703797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2</a:t>
            </a:r>
          </a:p>
        </p:txBody>
      </p: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5796280" y="6131736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1</a:t>
            </a:r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>
            <a:off x="7224218" y="2099909"/>
            <a:ext cx="5039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55" name="Line 23"/>
          <p:cNvSpPr>
            <a:spLocks noChangeShapeType="1"/>
          </p:cNvSpPr>
          <p:nvPr/>
        </p:nvSpPr>
        <p:spPr bwMode="auto">
          <a:xfrm flipH="1">
            <a:off x="8232175" y="2099909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 flipH="1">
            <a:off x="7140222" y="2435895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>
            <a:off x="8148178" y="2435895"/>
            <a:ext cx="671971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cxnSp>
        <p:nvCxnSpPr>
          <p:cNvPr id="172058" name="AutoShape 26"/>
          <p:cNvCxnSpPr>
            <a:cxnSpLocks noChangeShapeType="1"/>
            <a:stCxn id="172050" idx="6"/>
            <a:endCxn id="172051" idx="2"/>
          </p:cNvCxnSpPr>
          <p:nvPr/>
        </p:nvCxnSpPr>
        <p:spPr bwMode="auto">
          <a:xfrm flipV="1">
            <a:off x="7182220" y="3779837"/>
            <a:ext cx="797966" cy="2603888"/>
          </a:xfrm>
          <a:prstGeom prst="curvedConnector2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59" name="Line 27"/>
          <p:cNvSpPr>
            <a:spLocks noChangeShapeType="1"/>
          </p:cNvSpPr>
          <p:nvPr/>
        </p:nvSpPr>
        <p:spPr bwMode="auto">
          <a:xfrm>
            <a:off x="6300258" y="3359855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60" name="Line 28"/>
          <p:cNvSpPr>
            <a:spLocks noChangeShapeType="1"/>
          </p:cNvSpPr>
          <p:nvPr/>
        </p:nvSpPr>
        <p:spPr bwMode="auto">
          <a:xfrm flipH="1">
            <a:off x="6300258" y="3695841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61" name="Line 29"/>
          <p:cNvSpPr>
            <a:spLocks noChangeShapeType="1"/>
          </p:cNvSpPr>
          <p:nvPr/>
        </p:nvSpPr>
        <p:spPr bwMode="auto">
          <a:xfrm>
            <a:off x="8232175" y="3359855"/>
            <a:ext cx="67197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62" name="Line 30"/>
          <p:cNvSpPr>
            <a:spLocks noChangeShapeType="1"/>
          </p:cNvSpPr>
          <p:nvPr/>
        </p:nvSpPr>
        <p:spPr bwMode="auto">
          <a:xfrm flipH="1">
            <a:off x="8232175" y="3695841"/>
            <a:ext cx="671971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cxnSp>
        <p:nvCxnSpPr>
          <p:cNvPr id="172063" name="AutoShape 31"/>
          <p:cNvCxnSpPr>
            <a:cxnSpLocks noChangeShapeType="1"/>
            <a:stCxn id="172048" idx="0"/>
            <a:endCxn id="172043" idx="2"/>
          </p:cNvCxnSpPr>
          <p:nvPr/>
        </p:nvCxnSpPr>
        <p:spPr bwMode="auto">
          <a:xfrm rot="16200000">
            <a:off x="8694155" y="2897875"/>
            <a:ext cx="75596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4" name="AutoShape 32"/>
          <p:cNvCxnSpPr>
            <a:cxnSpLocks noChangeShapeType="1"/>
            <a:stCxn id="172047" idx="0"/>
            <a:endCxn id="172045" idx="2"/>
          </p:cNvCxnSpPr>
          <p:nvPr/>
        </p:nvCxnSpPr>
        <p:spPr bwMode="auto">
          <a:xfrm rot="16200000">
            <a:off x="6552247" y="2897875"/>
            <a:ext cx="75596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65" name="Line 33"/>
          <p:cNvSpPr>
            <a:spLocks noChangeShapeType="1"/>
          </p:cNvSpPr>
          <p:nvPr/>
        </p:nvSpPr>
        <p:spPr bwMode="auto">
          <a:xfrm flipH="1">
            <a:off x="7140222" y="3359855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66" name="Line 34"/>
          <p:cNvSpPr>
            <a:spLocks noChangeShapeType="1"/>
          </p:cNvSpPr>
          <p:nvPr/>
        </p:nvSpPr>
        <p:spPr bwMode="auto">
          <a:xfrm>
            <a:off x="7140222" y="3695841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cxnSp>
        <p:nvCxnSpPr>
          <p:cNvPr id="172067" name="AutoShape 35"/>
          <p:cNvCxnSpPr>
            <a:cxnSpLocks noChangeShapeType="1"/>
            <a:stCxn id="172052" idx="0"/>
            <a:endCxn id="172047" idx="4"/>
          </p:cNvCxnSpPr>
          <p:nvPr/>
        </p:nvCxnSpPr>
        <p:spPr bwMode="auto">
          <a:xfrm flipV="1">
            <a:off x="6930231" y="3779837"/>
            <a:ext cx="0" cy="923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8" name="AutoShape 36"/>
          <p:cNvCxnSpPr>
            <a:cxnSpLocks noChangeShapeType="1"/>
            <a:stCxn id="172053" idx="0"/>
            <a:endCxn id="172049" idx="4"/>
          </p:cNvCxnSpPr>
          <p:nvPr/>
        </p:nvCxnSpPr>
        <p:spPr bwMode="auto">
          <a:xfrm flipV="1">
            <a:off x="6048269" y="5207776"/>
            <a:ext cx="0" cy="923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9" name="AutoShape 37"/>
          <p:cNvCxnSpPr>
            <a:cxnSpLocks noChangeShapeType="1"/>
            <a:stCxn id="172050" idx="0"/>
            <a:endCxn id="172052" idx="2"/>
          </p:cNvCxnSpPr>
          <p:nvPr/>
        </p:nvCxnSpPr>
        <p:spPr bwMode="auto">
          <a:xfrm rot="16200000">
            <a:off x="6468251" y="5669756"/>
            <a:ext cx="92396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70" name="AutoShape 38"/>
          <p:cNvCxnSpPr>
            <a:cxnSpLocks noChangeShapeType="1"/>
            <a:stCxn id="172049" idx="0"/>
            <a:endCxn id="172046" idx="2"/>
          </p:cNvCxnSpPr>
          <p:nvPr/>
        </p:nvCxnSpPr>
        <p:spPr bwMode="auto">
          <a:xfrm rot="16200000">
            <a:off x="5586289" y="4241817"/>
            <a:ext cx="92396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71" name="Line 39"/>
          <p:cNvSpPr>
            <a:spLocks noChangeShapeType="1"/>
          </p:cNvSpPr>
          <p:nvPr/>
        </p:nvSpPr>
        <p:spPr bwMode="auto">
          <a:xfrm flipH="1">
            <a:off x="6300258" y="4787794"/>
            <a:ext cx="33598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72" name="Line 40"/>
          <p:cNvSpPr>
            <a:spLocks noChangeShapeType="1"/>
          </p:cNvSpPr>
          <p:nvPr/>
        </p:nvSpPr>
        <p:spPr bwMode="auto">
          <a:xfrm>
            <a:off x="6300258" y="5123779"/>
            <a:ext cx="335986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73" name="Line 41"/>
          <p:cNvSpPr>
            <a:spLocks noChangeShapeType="1"/>
          </p:cNvSpPr>
          <p:nvPr/>
        </p:nvSpPr>
        <p:spPr bwMode="auto">
          <a:xfrm flipH="1">
            <a:off x="6300258" y="6215732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74" name="Line 42"/>
          <p:cNvSpPr>
            <a:spLocks noChangeShapeType="1"/>
          </p:cNvSpPr>
          <p:nvPr/>
        </p:nvSpPr>
        <p:spPr bwMode="auto">
          <a:xfrm>
            <a:off x="6300258" y="6551718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75" name="Text Box 43"/>
          <p:cNvSpPr txBox="1">
            <a:spLocks noChangeArrowheads="1"/>
          </p:cNvSpPr>
          <p:nvPr/>
        </p:nvSpPr>
        <p:spPr bwMode="auto">
          <a:xfrm>
            <a:off x="7896190" y="4451809"/>
            <a:ext cx="1345689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 writes 4</a:t>
            </a:r>
          </a:p>
        </p:txBody>
      </p:sp>
    </p:spTree>
    <p:extLst>
      <p:ext uri="{BB962C8B-B14F-4D97-AF65-F5344CB8AC3E}">
        <p14:creationId xmlns:p14="http://schemas.microsoft.com/office/powerpoint/2010/main" val="219102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Biba multilevel integrity model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Principles to guarantee integrity of data</a:t>
            </a:r>
          </a:p>
          <a:p>
            <a:pPr>
              <a:lnSpc>
                <a:spcPct val="90000"/>
              </a:lnSpc>
            </a:pPr>
            <a:r>
              <a:rPr lang="en-US" altLang="en-US"/>
              <a:t>Simple integrity principle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process can write only objects at its security level or lower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 way to plant fake information at a higher level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integrity * property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process can read only objects at its security level or higher</a:t>
            </a:r>
          </a:p>
          <a:p>
            <a:pPr>
              <a:lnSpc>
                <a:spcPct val="90000"/>
              </a:lnSpc>
            </a:pPr>
            <a:r>
              <a:rPr lang="en-US" altLang="en-US" i="1"/>
              <a:t>Read up, write down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err="1"/>
              <a:t>Biba</a:t>
            </a:r>
            <a:r>
              <a:rPr lang="en-US" altLang="en-US"/>
              <a:t> is in direct conflict with Bell-La </a:t>
            </a:r>
            <a:r>
              <a:rPr lang="en-US" altLang="en-US" err="1"/>
              <a:t>Padula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Difficult to implement both at the same time!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97A25B6-AE65-47B2-A9D5-840DEC4B980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766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Covert channels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Circumvent security model by using more subtle ways of passing information</a:t>
            </a:r>
          </a:p>
          <a:p>
            <a:r>
              <a:rPr lang="en-US" altLang="en-US"/>
              <a:t>Can’t directly send data against system’s wishes</a:t>
            </a:r>
          </a:p>
          <a:p>
            <a:r>
              <a:rPr lang="en-US" altLang="en-US"/>
              <a:t>Send data using “side effects”</a:t>
            </a:r>
          </a:p>
          <a:p>
            <a:pPr lvl="1"/>
            <a:r>
              <a:rPr lang="en-US" altLang="en-US"/>
              <a:t>Allocating resources</a:t>
            </a:r>
          </a:p>
          <a:p>
            <a:pPr lvl="1"/>
            <a:r>
              <a:rPr lang="en-US" altLang="en-US"/>
              <a:t>Using the CPU</a:t>
            </a:r>
          </a:p>
          <a:p>
            <a:pPr lvl="1"/>
            <a:r>
              <a:rPr lang="en-US" altLang="en-US"/>
              <a:t>Locking a file</a:t>
            </a:r>
          </a:p>
          <a:p>
            <a:pPr lvl="1"/>
            <a:r>
              <a:rPr lang="en-US" altLang="en-US"/>
              <a:t>Making small changes in legal data exchange</a:t>
            </a:r>
          </a:p>
          <a:p>
            <a:r>
              <a:rPr lang="en-US" altLang="en-US" i="1"/>
              <a:t>Very</a:t>
            </a:r>
            <a:r>
              <a:rPr lang="en-US" altLang="en-US"/>
              <a:t> difficult to plug leaks in covert channels!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46873BA-5651-4BDB-8B67-BB7A3766818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8953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Covert channel using file locking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Exchange information using file locking</a:t>
            </a:r>
          </a:p>
          <a:p>
            <a:r>
              <a:rPr lang="en-US" altLang="en-US"/>
              <a:t>Assume </a:t>
            </a:r>
            <a:r>
              <a:rPr lang="en-US" altLang="en-US" i="1"/>
              <a:t>n</a:t>
            </a:r>
            <a:r>
              <a:rPr lang="en-US" altLang="en-US"/>
              <a:t>+1 files accessible to both A and B</a:t>
            </a:r>
          </a:p>
          <a:p>
            <a:r>
              <a:rPr lang="en-US" altLang="en-US"/>
              <a:t>A sends information by </a:t>
            </a:r>
          </a:p>
          <a:p>
            <a:pPr lvl="1"/>
            <a:r>
              <a:rPr lang="en-US" altLang="en-US"/>
              <a:t>Locking files 0..</a:t>
            </a:r>
            <a:r>
              <a:rPr lang="en-US" altLang="en-US" i="1"/>
              <a:t>n</a:t>
            </a:r>
            <a:r>
              <a:rPr lang="en-US" altLang="en-US"/>
              <a:t>-1 according to an </a:t>
            </a:r>
            <a:r>
              <a:rPr lang="en-US" altLang="en-US" i="1"/>
              <a:t>n</a:t>
            </a:r>
            <a:r>
              <a:rPr lang="en-US" altLang="en-US"/>
              <a:t>-bit quantity to be conveyed to B</a:t>
            </a:r>
          </a:p>
          <a:p>
            <a:pPr lvl="1"/>
            <a:r>
              <a:rPr lang="en-US" altLang="en-US"/>
              <a:t>Locking file </a:t>
            </a:r>
            <a:r>
              <a:rPr lang="en-US" altLang="en-US" i="1"/>
              <a:t>n</a:t>
            </a:r>
            <a:r>
              <a:rPr lang="en-US" altLang="en-US"/>
              <a:t> to indicate that information is available</a:t>
            </a:r>
          </a:p>
          <a:p>
            <a:r>
              <a:rPr lang="en-US" altLang="en-US"/>
              <a:t>B gets information by</a:t>
            </a:r>
          </a:p>
          <a:p>
            <a:pPr lvl="1"/>
            <a:r>
              <a:rPr lang="en-US" altLang="en-US"/>
              <a:t>Reading the lock state of files 0..</a:t>
            </a:r>
            <a:r>
              <a:rPr lang="en-US" altLang="en-US" i="1"/>
              <a:t>n</a:t>
            </a:r>
            <a:r>
              <a:rPr lang="en-US" altLang="en-US"/>
              <a:t>+1</a:t>
            </a:r>
          </a:p>
          <a:p>
            <a:pPr lvl="1"/>
            <a:r>
              <a:rPr lang="en-US" altLang="en-US"/>
              <a:t>Unlocking file </a:t>
            </a:r>
            <a:r>
              <a:rPr lang="en-US" altLang="en-US" i="1"/>
              <a:t>n</a:t>
            </a:r>
            <a:r>
              <a:rPr lang="en-US" altLang="en-US"/>
              <a:t> to show that the information was received</a:t>
            </a:r>
          </a:p>
          <a:p>
            <a:r>
              <a:rPr lang="en-US" altLang="en-US"/>
              <a:t>May not even need access to the files (on some systems) to detect lock status!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728B6897-6DBB-4071-B1F5-09777511D57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4314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D31C-42F6-453F-8A81-07176B15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Covert Channel Using File 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D0314-22E7-4BCB-878D-F2F8B5943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F1A6B-1FE0-484C-9F89-A32422ACC43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BB217-F2EC-488C-9CEB-EDE172D3AB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206F75-0B3D-4D95-BB10-456867710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08" y="1318727"/>
            <a:ext cx="8479364" cy="56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69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Steganography</a:t>
            </a:r>
          </a:p>
        </p:txBody>
      </p:sp>
      <p:sp>
        <p:nvSpPr>
          <p:cNvPr id="17818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Hide information in other data</a:t>
            </a:r>
          </a:p>
          <a:p>
            <a:r>
              <a:rPr lang="en-US" altLang="en-US"/>
              <a:t>Picture on right has text of 5 Shakespeare plays</a:t>
            </a:r>
          </a:p>
          <a:p>
            <a:pPr lvl="1"/>
            <a:r>
              <a:rPr lang="en-US" altLang="en-US"/>
              <a:t>Encrypted, inserted into low order bits of color values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954161C-9743-467F-8832-B1DA72790E1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78178" name="Picture 2" descr="zebras-ori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10" y="3286358"/>
            <a:ext cx="4147322" cy="310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179" name="Picture 3" descr="zebras-shak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05" y="3275859"/>
            <a:ext cx="4143822" cy="310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1932446" y="6383726"/>
            <a:ext cx="954107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Zebras</a:t>
            </a: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5366711" y="6383725"/>
            <a:ext cx="3785011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Hamlet, Macbeth, Julius Caesar</a:t>
            </a:r>
          </a:p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Merchant of Venice, King Lear</a:t>
            </a:r>
          </a:p>
        </p:txBody>
      </p:sp>
    </p:spTree>
    <p:extLst>
      <p:ext uri="{BB962C8B-B14F-4D97-AF65-F5344CB8AC3E}">
        <p14:creationId xmlns:p14="http://schemas.microsoft.com/office/powerpoint/2010/main" val="1251179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 vs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Protection is an internal problem</a:t>
            </a:r>
          </a:p>
          <a:p>
            <a:pPr lvl="1"/>
            <a:r>
              <a:rPr lang="en-US" altLang="en-US"/>
              <a:t>Assumes users are authenticated and programs are run only by authorized users</a:t>
            </a:r>
          </a:p>
          <a:p>
            <a:pPr marL="0" indent="0">
              <a:buNone/>
            </a:pPr>
            <a:endParaRPr lang="en-US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      Security = Protection + defending attacks from  												     external environment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018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environment: threats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idx="1"/>
          </p:nvPr>
        </p:nvSpPr>
        <p:spPr>
          <a:xfrm>
            <a:off x="-15671" y="3407192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Security goals: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Confidentiality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Integrity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Availability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Someone attempts to subvert the goals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Fun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Commercial gain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FACCD52-36FC-4A9B-940A-C31B5C8ACA9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7207" name="Group 39"/>
          <p:cNvGraphicFramePr>
            <a:graphicFrameLocks noGrp="1"/>
          </p:cNvGraphicFramePr>
          <p:nvPr/>
        </p:nvGraphicFramePr>
        <p:xfrm>
          <a:off x="2005084" y="1123119"/>
          <a:ext cx="5711754" cy="1814321"/>
        </p:xfrm>
        <a:graphic>
          <a:graphicData uri="http://schemas.openxmlformats.org/drawingml/2006/table">
            <a:tbl>
              <a:tblPr/>
              <a:tblGrid>
                <a:gridCol w="2719383">
                  <a:extLst>
                    <a:ext uri="{9D8B030D-6E8A-4147-A177-3AD203B41FA5}">
                      <a16:colId xmlns:a16="http://schemas.microsoft.com/office/drawing/2014/main" val="93944149"/>
                    </a:ext>
                  </a:extLst>
                </a:gridCol>
                <a:gridCol w="2992371">
                  <a:extLst>
                    <a:ext uri="{9D8B030D-6E8A-4147-A177-3AD203B41FA5}">
                      <a16:colId xmlns:a16="http://schemas.microsoft.com/office/drawing/2014/main" val="1717164089"/>
                    </a:ext>
                  </a:extLst>
                </a:gridCol>
              </a:tblGrid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Goal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Threat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069899"/>
                  </a:ext>
                </a:extLst>
              </a:tr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Data confidentiality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Exposure of data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113586"/>
                  </a:ext>
                </a:extLst>
              </a:tr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Data integrity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Tampering with data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108947"/>
                  </a:ext>
                </a:extLst>
              </a:tr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System availability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Denial of service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867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66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12: due on 4/25</a:t>
            </a:r>
          </a:p>
          <a:p>
            <a:pPr lvl="1"/>
            <a:r>
              <a:rPr lang="en-US" dirty="0"/>
              <a:t>Lab 5: due on 5/2</a:t>
            </a:r>
          </a:p>
          <a:p>
            <a:pPr lvl="1"/>
            <a:r>
              <a:rPr lang="en-US" dirty="0"/>
              <a:t>Project 4 and Quiz 4: due on 5/2</a:t>
            </a:r>
          </a:p>
          <a:p>
            <a:pPr lvl="1"/>
            <a:r>
              <a:rPr lang="en-US" dirty="0"/>
              <a:t>Bonus Opportunities</a:t>
            </a:r>
          </a:p>
          <a:p>
            <a:pPr lvl="2"/>
            <a:r>
              <a:rPr lang="en-US" dirty="0"/>
              <a:t>Bonus Homework: due on 5/2</a:t>
            </a:r>
          </a:p>
          <a:p>
            <a:pPr lvl="2"/>
            <a:r>
              <a:rPr lang="en-US" dirty="0"/>
              <a:t>Course Post-Test: due on 5/2</a:t>
            </a:r>
          </a:p>
          <a:p>
            <a:pPr lvl="2"/>
            <a:r>
              <a:rPr lang="en-US" dirty="0"/>
              <a:t>Bonus point for all when OMET response rate &gt;= 80%</a:t>
            </a:r>
          </a:p>
          <a:p>
            <a:pPr lvl="3"/>
            <a:r>
              <a:rPr lang="en-US" dirty="0"/>
              <a:t>Currently at 36%</a:t>
            </a:r>
          </a:p>
          <a:p>
            <a:pPr lvl="3"/>
            <a:r>
              <a:rPr lang="en-US" dirty="0"/>
              <a:t>Deadline is Sunday 4/24</a:t>
            </a:r>
          </a:p>
          <a:p>
            <a:pPr lvl="1"/>
            <a:r>
              <a:rPr lang="en-US" dirty="0"/>
              <a:t>Final	Exam</a:t>
            </a:r>
          </a:p>
          <a:p>
            <a:pPr lvl="2"/>
            <a:r>
              <a:rPr lang="en-US" dirty="0"/>
              <a:t>Open book and open notes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7D27-9598-714B-CDA4-7B5B810E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 1: Password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C2E92-862D-4EC7-DEED-612616696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Passwords can be </a:t>
            </a:r>
          </a:p>
          <a:p>
            <a:pPr lvl="1"/>
            <a:r>
              <a:rPr lang="en-US" dirty="0"/>
              <a:t>stolen, </a:t>
            </a:r>
          </a:p>
          <a:p>
            <a:pPr lvl="1"/>
            <a:r>
              <a:rPr lang="en-US" dirty="0"/>
              <a:t>guessed, or </a:t>
            </a:r>
          </a:p>
          <a:p>
            <a:pPr lvl="1"/>
            <a:r>
              <a:rPr lang="en-US" dirty="0"/>
              <a:t>cracked</a:t>
            </a:r>
          </a:p>
          <a:p>
            <a:r>
              <a:rPr lang="en-US" dirty="0"/>
              <a:t>How would you defend against these attacks?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13BED-BF02-F8F5-0213-1D111D64E0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6A4BC-3D71-1F72-6DC5-771BB023E2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4945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 authentication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Problem: how does the computer know who you are?</a:t>
            </a:r>
          </a:p>
          <a:p>
            <a:r>
              <a:rPr lang="en-US" altLang="en-US"/>
              <a:t>Solution: use </a:t>
            </a:r>
            <a:r>
              <a:rPr lang="en-US" altLang="en-US" i="1"/>
              <a:t>authentication</a:t>
            </a:r>
            <a:r>
              <a:rPr lang="en-US" altLang="en-US"/>
              <a:t> to identify</a:t>
            </a:r>
          </a:p>
          <a:p>
            <a:pPr lvl="1"/>
            <a:r>
              <a:rPr lang="en-US" altLang="en-US"/>
              <a:t>Something the user knows</a:t>
            </a:r>
          </a:p>
          <a:p>
            <a:pPr lvl="1"/>
            <a:r>
              <a:rPr lang="en-US" altLang="en-US"/>
              <a:t>Something the user has</a:t>
            </a:r>
          </a:p>
          <a:p>
            <a:pPr lvl="1"/>
            <a:r>
              <a:rPr lang="en-US" altLang="en-US"/>
              <a:t>Something the user is</a:t>
            </a:r>
          </a:p>
          <a:p>
            <a:r>
              <a:rPr lang="en-US" altLang="en-US"/>
              <a:t>This must be done before user can use the system</a:t>
            </a:r>
          </a:p>
          <a:p>
            <a:r>
              <a:rPr lang="en-US" altLang="en-US"/>
              <a:t>Important: from the computer’s point of view…</a:t>
            </a:r>
          </a:p>
          <a:p>
            <a:pPr lvl="1"/>
            <a:r>
              <a:rPr lang="en-US" altLang="en-US"/>
              <a:t>Anyone who can duplicate your ID </a:t>
            </a:r>
            <a:r>
              <a:rPr lang="en-US" altLang="en-US" i="1"/>
              <a:t>is</a:t>
            </a:r>
            <a:r>
              <a:rPr lang="en-US" altLang="en-US"/>
              <a:t> you</a:t>
            </a:r>
          </a:p>
          <a:p>
            <a:pPr lvl="1"/>
            <a:r>
              <a:rPr lang="en-US" altLang="en-US"/>
              <a:t>Fooling a computer isn’t all that hard…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F180D9F-37AC-42CA-8C0F-774F5F12201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5642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14E3-FB92-A4EA-06A5-74682792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Stealing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981DD-D371-619E-3311-3D90844ED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Stealing the password file</a:t>
            </a:r>
          </a:p>
          <a:p>
            <a:r>
              <a:rPr lang="en-US" dirty="0"/>
              <a:t>Social Engineering</a:t>
            </a:r>
          </a:p>
          <a:p>
            <a:pPr lvl="1"/>
            <a:r>
              <a:rPr lang="en-US" dirty="0"/>
              <a:t>e.g., spoofing login screen</a:t>
            </a:r>
          </a:p>
          <a:p>
            <a:r>
              <a:rPr lang="en-US" dirty="0"/>
              <a:t>Key loggers</a:t>
            </a:r>
          </a:p>
          <a:p>
            <a:pPr lvl="1"/>
            <a:r>
              <a:rPr lang="en-US" dirty="0"/>
              <a:t>e.g., trojan horse programs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0A888-F4D9-FB8F-8FAA-9451511CD5C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2E8FC-4A28-6136-5B20-E8317EB3EC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32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should an OS store passwords?</a:t>
            </a:r>
          </a:p>
        </p:txBody>
      </p:sp>
      <p:sp>
        <p:nvSpPr>
          <p:cNvPr id="7373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Passwords should be memorable?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Passwords shouldn’t be stored “in the clear”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Password file is often readable by all system users!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Password must be checked against entry in this file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Solution: use hashing to hide “real” password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One-way function converting password to meaningless string of digits (Unix password hash, SHA-2)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Difficult to find another password that hashes to the same string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Knowing the hashed value and hash function gives no clue to the original password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11706AC-FE6F-4C66-8A7A-A4FD02D2798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2374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FAE9-CFFF-0AE4-8315-DCEF445F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7D893-7099-61CE-9D07-B3748F40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OSs use </a:t>
            </a:r>
            <a:r>
              <a:rPr lang="en-US" i="1" dirty="0"/>
              <a:t>encryption algorithms </a:t>
            </a:r>
            <a:r>
              <a:rPr lang="en-US" dirty="0"/>
              <a:t>to hash</a:t>
            </a:r>
            <a:r>
              <a:rPr lang="en-US" i="1" dirty="0"/>
              <a:t> </a:t>
            </a:r>
            <a:r>
              <a:rPr lang="en-US" dirty="0"/>
              <a:t>the passwords</a:t>
            </a:r>
          </a:p>
          <a:p>
            <a:pPr lvl="1"/>
            <a:r>
              <a:rPr lang="en-US" dirty="0"/>
              <a:t>Use the password as the key, not the plain text</a:t>
            </a:r>
          </a:p>
          <a:p>
            <a:pPr lvl="1"/>
            <a:r>
              <a:rPr lang="en-US" dirty="0"/>
              <a:t>But, what is encryption?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CFE09-65F6-4953-27C4-4A10994E1E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20B98-18B7-57F4-A852-ABCD991C0E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3200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Cryptography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Goal: keep information from those who aren’t supposed to see it</a:t>
            </a:r>
          </a:p>
          <a:p>
            <a:pPr lvl="1"/>
            <a:r>
              <a:rPr lang="en-US" altLang="en-US"/>
              <a:t>Do this by “scrambling” the data</a:t>
            </a:r>
          </a:p>
          <a:p>
            <a:r>
              <a:rPr lang="en-US" altLang="en-US"/>
              <a:t>Use a well-known algorithm to scramble data</a:t>
            </a:r>
          </a:p>
          <a:p>
            <a:pPr lvl="1"/>
            <a:r>
              <a:rPr lang="en-US" altLang="en-US"/>
              <a:t>Algorithm has two inputs: data &amp; key</a:t>
            </a:r>
          </a:p>
          <a:p>
            <a:pPr lvl="1"/>
            <a:r>
              <a:rPr lang="en-US" altLang="en-US"/>
              <a:t>Key is known only to “authorized” users</a:t>
            </a:r>
          </a:p>
          <a:p>
            <a:pPr lvl="1"/>
            <a:r>
              <a:rPr lang="en-US" altLang="en-US"/>
              <a:t>Relying upon the secrecy of the algorithm is a </a:t>
            </a:r>
            <a:r>
              <a:rPr lang="en-US" altLang="en-US" i="1"/>
              <a:t>very</a:t>
            </a:r>
            <a:r>
              <a:rPr lang="en-US" altLang="en-US"/>
              <a:t> bad idea (see WW2 Enigma for an example…)</a:t>
            </a:r>
          </a:p>
          <a:p>
            <a:r>
              <a:rPr lang="en-US" altLang="en-US"/>
              <a:t>Cracking codes is </a:t>
            </a:r>
            <a:r>
              <a:rPr lang="en-US" altLang="en-US" b="1" i="1"/>
              <a:t>very</a:t>
            </a:r>
            <a:r>
              <a:rPr lang="en-US" altLang="en-US"/>
              <a:t> difficult, </a:t>
            </a:r>
            <a:r>
              <a:rPr lang="en-US" altLang="en-US" i="1"/>
              <a:t>Sneakers</a:t>
            </a:r>
            <a:r>
              <a:rPr lang="en-US" altLang="en-US"/>
              <a:t> and other movies notwithstanding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9F5F3A6-1826-4D0B-877F-4037104C6F3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5614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Cryptography basics</a:t>
            </a:r>
          </a:p>
        </p:txBody>
      </p:sp>
      <p:sp>
        <p:nvSpPr>
          <p:cNvPr id="10280" name="Rectangle 4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Algorithms (E, D) are widely known</a:t>
            </a:r>
          </a:p>
          <a:p>
            <a:r>
              <a:rPr lang="en-US" altLang="en-US" sz="2646"/>
              <a:t>Keys (K</a:t>
            </a:r>
            <a:r>
              <a:rPr lang="en-US" altLang="en-US" sz="2646" baseline="-25000"/>
              <a:t>E</a:t>
            </a:r>
            <a:r>
              <a:rPr lang="en-US" altLang="en-US" sz="2646"/>
              <a:t>, K</a:t>
            </a:r>
            <a:r>
              <a:rPr lang="en-US" altLang="en-US" sz="2646" baseline="-25000"/>
              <a:t>D</a:t>
            </a:r>
            <a:r>
              <a:rPr lang="en-US" altLang="en-US" sz="2646"/>
              <a:t>) may be less widely distributed</a:t>
            </a:r>
          </a:p>
          <a:p>
            <a:r>
              <a:rPr lang="en-US" altLang="en-US" sz="2646"/>
              <a:t>For this to be effective, the ciphertext should be the only information that’s available to the world</a:t>
            </a:r>
          </a:p>
          <a:p>
            <a:r>
              <a:rPr lang="en-US" altLang="en-US" sz="2646"/>
              <a:t>Plaintext is known only to the people with the keys (in an ideal world…)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D44798A-228D-43F4-9CA9-D4CAAE05685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520420" y="5123779"/>
            <a:ext cx="1091953" cy="839964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300258" y="5123779"/>
            <a:ext cx="1091953" cy="839964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</a:t>
            </a:r>
          </a:p>
        </p:txBody>
      </p:sp>
      <p:cxnSp>
        <p:nvCxnSpPr>
          <p:cNvPr id="10248" name="AutoShape 8"/>
          <p:cNvCxnSpPr>
            <a:cxnSpLocks noChangeShapeType="1"/>
            <a:stCxn id="10246" idx="3"/>
            <a:endCxn id="10247" idx="1"/>
          </p:cNvCxnSpPr>
          <p:nvPr/>
        </p:nvCxnSpPr>
        <p:spPr bwMode="auto">
          <a:xfrm>
            <a:off x="3612374" y="5543761"/>
            <a:ext cx="268788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116352" y="4955786"/>
            <a:ext cx="1652247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C=E(P,K</a:t>
            </a:r>
            <a:r>
              <a:rPr kumimoji="0" lang="en-US" altLang="en-US" sz="2646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</a:t>
            </a: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)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924489" y="5291772"/>
            <a:ext cx="373820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</a:t>
            </a:r>
          </a:p>
        </p:txBody>
      </p:sp>
      <p:cxnSp>
        <p:nvCxnSpPr>
          <p:cNvPr id="10253" name="AutoShape 13"/>
          <p:cNvCxnSpPr>
            <a:cxnSpLocks noChangeShapeType="1"/>
            <a:stCxn id="10252" idx="3"/>
            <a:endCxn id="10246" idx="1"/>
          </p:cNvCxnSpPr>
          <p:nvPr/>
        </p:nvCxnSpPr>
        <p:spPr bwMode="auto">
          <a:xfrm>
            <a:off x="1314723" y="5543761"/>
            <a:ext cx="120569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8652157" y="5291772"/>
            <a:ext cx="373820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</a:t>
            </a:r>
          </a:p>
        </p:txBody>
      </p:sp>
      <p:cxnSp>
        <p:nvCxnSpPr>
          <p:cNvPr id="10255" name="AutoShape 15"/>
          <p:cNvCxnSpPr>
            <a:cxnSpLocks noChangeShapeType="1"/>
            <a:stCxn id="10247" idx="3"/>
            <a:endCxn id="10254" idx="1"/>
          </p:cNvCxnSpPr>
          <p:nvPr/>
        </p:nvCxnSpPr>
        <p:spPr bwMode="auto">
          <a:xfrm>
            <a:off x="7392211" y="5543761"/>
            <a:ext cx="125994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2772409" y="4199819"/>
            <a:ext cx="56778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</a:t>
            </a:r>
            <a:r>
              <a:rPr kumimoji="0" lang="en-US" altLang="en-US" sz="2646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6543498" y="4199819"/>
            <a:ext cx="593432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</a:t>
            </a:r>
            <a:r>
              <a:rPr kumimoji="0" lang="en-US" altLang="en-US" sz="2646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cxnSp>
        <p:nvCxnSpPr>
          <p:cNvPr id="10258" name="AutoShape 18"/>
          <p:cNvCxnSpPr>
            <a:cxnSpLocks noChangeShapeType="1"/>
            <a:stCxn id="10256" idx="2"/>
            <a:endCxn id="10246" idx="0"/>
          </p:cNvCxnSpPr>
          <p:nvPr/>
        </p:nvCxnSpPr>
        <p:spPr bwMode="auto">
          <a:xfrm>
            <a:off x="3064648" y="4703797"/>
            <a:ext cx="1749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9" name="AutoShape 19"/>
          <p:cNvCxnSpPr>
            <a:cxnSpLocks noChangeShapeType="1"/>
            <a:stCxn id="10257" idx="2"/>
            <a:endCxn id="10247" idx="0"/>
          </p:cNvCxnSpPr>
          <p:nvPr/>
        </p:nvCxnSpPr>
        <p:spPr bwMode="auto">
          <a:xfrm flipH="1">
            <a:off x="6846235" y="4703797"/>
            <a:ext cx="1750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71" name="Group 31"/>
          <p:cNvGrpSpPr>
            <a:grpSpLocks/>
          </p:cNvGrpSpPr>
          <p:nvPr/>
        </p:nvGrpSpPr>
        <p:grpSpPr bwMode="auto">
          <a:xfrm>
            <a:off x="4032355" y="5669756"/>
            <a:ext cx="1847921" cy="587975"/>
            <a:chOff x="2256" y="2112"/>
            <a:chExt cx="1056" cy="336"/>
          </a:xfrm>
        </p:grpSpPr>
        <p:sp>
          <p:nvSpPr>
            <p:cNvPr id="10260" name="Rectangle 20" descr="Dark vertical"/>
            <p:cNvSpPr>
              <a:spLocks noChangeArrowheads="1"/>
            </p:cNvSpPr>
            <p:nvPr/>
          </p:nvSpPr>
          <p:spPr bwMode="auto">
            <a:xfrm>
              <a:off x="2256" y="2112"/>
              <a:ext cx="1056" cy="336"/>
            </a:xfrm>
            <a:prstGeom prst="rect">
              <a:avLst/>
            </a:prstGeom>
            <a:pattFill prst="dkVert">
              <a:fgClr>
                <a:srgbClr val="FFFF99"/>
              </a:fgClr>
              <a:bgClr>
                <a:schemeClr val="tx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2414" y="2184"/>
              <a:ext cx="740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0398" tIns="0" rIns="50398" bIns="0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+mn-ea"/>
                  <a:cs typeface="Arial"/>
                </a:rPr>
                <a:t>Ciphertext</a:t>
              </a:r>
            </a:p>
          </p:txBody>
        </p:sp>
      </p:grpSp>
      <p:grpSp>
        <p:nvGrpSpPr>
          <p:cNvPr id="10267" name="Group 27"/>
          <p:cNvGrpSpPr>
            <a:grpSpLocks/>
          </p:cNvGrpSpPr>
          <p:nvPr/>
        </p:nvGrpSpPr>
        <p:grpSpPr bwMode="auto">
          <a:xfrm>
            <a:off x="7812193" y="5669756"/>
            <a:ext cx="1847921" cy="587975"/>
            <a:chOff x="4416" y="2160"/>
            <a:chExt cx="1056" cy="336"/>
          </a:xfrm>
        </p:grpSpPr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4416" y="2160"/>
              <a:ext cx="105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4605" y="2203"/>
              <a:ext cx="679" cy="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+mn-ea"/>
                  <a:cs typeface="Arial"/>
                </a:rPr>
                <a:t>Plaintext</a:t>
              </a:r>
            </a:p>
          </p:txBody>
        </p:sp>
      </p:grpSp>
      <p:grpSp>
        <p:nvGrpSpPr>
          <p:cNvPr id="10268" name="Group 28"/>
          <p:cNvGrpSpPr>
            <a:grpSpLocks/>
          </p:cNvGrpSpPr>
          <p:nvPr/>
        </p:nvGrpSpPr>
        <p:grpSpPr bwMode="auto">
          <a:xfrm>
            <a:off x="336514" y="5669756"/>
            <a:ext cx="1847921" cy="587975"/>
            <a:chOff x="4416" y="2160"/>
            <a:chExt cx="1056" cy="336"/>
          </a:xfrm>
        </p:grpSpPr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4416" y="2160"/>
              <a:ext cx="105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4605" y="2203"/>
              <a:ext cx="679" cy="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+mn-ea"/>
                  <a:cs typeface="Arial"/>
                </a:rPr>
                <a:t>Plaintext</a:t>
              </a:r>
            </a:p>
          </p:txBody>
        </p:sp>
      </p:grpSp>
      <p:sp>
        <p:nvSpPr>
          <p:cNvPr id="10272" name="AutoShape 32"/>
          <p:cNvSpPr>
            <a:spLocks/>
          </p:cNvSpPr>
          <p:nvPr/>
        </p:nvSpPr>
        <p:spPr bwMode="auto">
          <a:xfrm rot="16200000">
            <a:off x="2537045" y="4216444"/>
            <a:ext cx="302736" cy="4703798"/>
          </a:xfrm>
          <a:prstGeom prst="leftBrace">
            <a:avLst>
              <a:gd name="adj1" fmla="val 1294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0273" name="AutoShape 33"/>
          <p:cNvSpPr>
            <a:spLocks/>
          </p:cNvSpPr>
          <p:nvPr/>
        </p:nvSpPr>
        <p:spPr bwMode="auto">
          <a:xfrm rot="16200000">
            <a:off x="7198845" y="4258442"/>
            <a:ext cx="302736" cy="4619801"/>
          </a:xfrm>
          <a:prstGeom prst="leftBrace">
            <a:avLst>
              <a:gd name="adj1" fmla="val 1271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1932445" y="6719711"/>
            <a:ext cx="1439818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Encryption</a:t>
            </a:r>
          </a:p>
        </p:txBody>
      </p: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6552247" y="6719711"/>
            <a:ext cx="145424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Decryption</a:t>
            </a:r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678121" y="4535804"/>
            <a:ext cx="1439817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Encryption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key</a:t>
            </a:r>
          </a:p>
        </p:txBody>
      </p:sp>
      <p:cxnSp>
        <p:nvCxnSpPr>
          <p:cNvPr id="10277" name="AutoShape 37"/>
          <p:cNvCxnSpPr>
            <a:cxnSpLocks noChangeShapeType="1"/>
            <a:stCxn id="10276" idx="3"/>
            <a:endCxn id="10256" idx="1"/>
          </p:cNvCxnSpPr>
          <p:nvPr/>
        </p:nvCxnSpPr>
        <p:spPr bwMode="auto">
          <a:xfrm flipV="1">
            <a:off x="2117938" y="4451808"/>
            <a:ext cx="654472" cy="470730"/>
          </a:xfrm>
          <a:prstGeom prst="curvedConnector3">
            <a:avLst>
              <a:gd name="adj1" fmla="val 50000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8148178" y="4535804"/>
            <a:ext cx="1454244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Decryption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key</a:t>
            </a:r>
          </a:p>
        </p:txBody>
      </p:sp>
      <p:cxnSp>
        <p:nvCxnSpPr>
          <p:cNvPr id="10279" name="AutoShape 39"/>
          <p:cNvCxnSpPr>
            <a:cxnSpLocks noChangeShapeType="1"/>
            <a:stCxn id="10278" idx="1"/>
            <a:endCxn id="10257" idx="3"/>
          </p:cNvCxnSpPr>
          <p:nvPr/>
        </p:nvCxnSpPr>
        <p:spPr bwMode="auto">
          <a:xfrm rot="10800000">
            <a:off x="7150722" y="4451808"/>
            <a:ext cx="997457" cy="470730"/>
          </a:xfrm>
          <a:prstGeom prst="curvedConnector3">
            <a:avLst>
              <a:gd name="adj1" fmla="val 50000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13950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Secret-key encryption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Also called symmetric-key encryption</a:t>
            </a:r>
          </a:p>
          <a:p>
            <a:r>
              <a:rPr lang="en-US" altLang="en-US" sz="2646" err="1"/>
              <a:t>Monoalphabetic</a:t>
            </a:r>
            <a:r>
              <a:rPr lang="en-US" altLang="en-US" sz="2646"/>
              <a:t> substitution</a:t>
            </a:r>
          </a:p>
          <a:p>
            <a:pPr lvl="1"/>
            <a:r>
              <a:rPr lang="en-US" altLang="en-US" sz="2205"/>
              <a:t>Each letter replaced by different letter</a:t>
            </a:r>
          </a:p>
          <a:p>
            <a:r>
              <a:rPr lang="en-US" altLang="en-US" sz="2646" err="1"/>
              <a:t>Vigenere</a:t>
            </a:r>
            <a:r>
              <a:rPr lang="en-US" altLang="en-US" sz="2646"/>
              <a:t> cipher</a:t>
            </a:r>
          </a:p>
          <a:p>
            <a:pPr lvl="1"/>
            <a:r>
              <a:rPr lang="en-US" altLang="en-US" sz="2205"/>
              <a:t>Use a multi-character key</a:t>
            </a:r>
            <a:br>
              <a:rPr lang="en-US" altLang="en-US" sz="2205"/>
            </a:br>
            <a:r>
              <a:rPr lang="en-US" altLang="en-US" sz="2205">
                <a:latin typeface="Monaco" charset="0"/>
              </a:rPr>
              <a:t>THEMESSAGE</a:t>
            </a:r>
            <a:br>
              <a:rPr lang="en-US" altLang="en-US" sz="2205">
                <a:latin typeface="Monaco" charset="0"/>
              </a:rPr>
            </a:br>
            <a:r>
              <a:rPr lang="en-US" altLang="en-US" sz="2205">
                <a:latin typeface="Monaco" charset="0"/>
              </a:rPr>
              <a:t>ELMELMELME</a:t>
            </a:r>
            <a:br>
              <a:rPr lang="en-US" altLang="en-US" sz="2205"/>
            </a:br>
            <a:r>
              <a:rPr lang="en-US" altLang="en-US" sz="2205">
                <a:latin typeface="Monaco" charset="0"/>
              </a:rPr>
              <a:t>XSQQPEWLSI</a:t>
            </a:r>
            <a:endParaRPr lang="en-US" altLang="en-US" sz="2205"/>
          </a:p>
          <a:p>
            <a:r>
              <a:rPr lang="en-US" altLang="en-US" sz="2646"/>
              <a:t>Both are easy to break!</a:t>
            </a:r>
          </a:p>
          <a:p>
            <a:r>
              <a:rPr lang="en-US" altLang="en-US" sz="2646"/>
              <a:t>Given the encryption key, easy to generate the decryption key</a:t>
            </a:r>
          </a:p>
          <a:p>
            <a:r>
              <a:rPr lang="en-US" altLang="en-US" sz="2646"/>
              <a:t>Alternatively, use different (but similar) algorithms for encryption and decryption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FDFBB85-A2C5-4BFD-8B64-0DC7177BB15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7325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Modern encryption algorithms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Data Encryption Standard (DES)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Uses 56-bit keys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Same key is used to encrypt &amp; decrypt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Keys used to be difficult to guess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Needed to try 2</a:t>
            </a:r>
            <a:r>
              <a:rPr lang="en-US" altLang="en-US" baseline="30000"/>
              <a:t>55</a:t>
            </a:r>
            <a:r>
              <a:rPr lang="en-US" altLang="en-US"/>
              <a:t> different keys, on average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Modern computers can try millions of keys per second with special hardware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For $250K, EFF built a machine that broke DES quickly in 1998</a:t>
            </a:r>
          </a:p>
          <a:p>
            <a:pPr>
              <a:lnSpc>
                <a:spcPct val="90000"/>
              </a:lnSpc>
            </a:pPr>
            <a:r>
              <a:rPr lang="en-US" altLang="en-US"/>
              <a:t>Current algorithms (AES, Blowfish) use 128 bit keys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Adding one bit to the key makes it twice as hard to guess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Must try 2</a:t>
            </a:r>
            <a:r>
              <a:rPr lang="en-US" altLang="en-US" baseline="30000"/>
              <a:t>127</a:t>
            </a:r>
            <a:r>
              <a:rPr lang="en-US" altLang="en-US"/>
              <a:t> keys, on average, to find the right one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At 10</a:t>
            </a:r>
            <a:r>
              <a:rPr lang="en-US" altLang="en-US" baseline="30000"/>
              <a:t>15</a:t>
            </a:r>
            <a:r>
              <a:rPr lang="en-US" altLang="en-US"/>
              <a:t> keys per second, this would require over 10</a:t>
            </a:r>
            <a:r>
              <a:rPr lang="en-US" altLang="en-US" baseline="30000"/>
              <a:t>21</a:t>
            </a:r>
            <a:r>
              <a:rPr lang="en-US" altLang="en-US"/>
              <a:t> seconds, or 1000 billion years!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Modern encryption isn’t usually broken by brute force…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A2B4375-7BC3-4ABD-AE80-5BFAD094A59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0762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Unbreakable codes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646"/>
              <a:t>There </a:t>
            </a:r>
            <a:r>
              <a:rPr lang="en-US" altLang="en-US" sz="2646" b="1" i="1"/>
              <a:t>is</a:t>
            </a:r>
            <a:r>
              <a:rPr lang="en-US" altLang="en-US" sz="2646"/>
              <a:t> such a thing as an unbreakable code: one-time pad</a:t>
            </a:r>
          </a:p>
          <a:p>
            <a:pPr lvl="1"/>
            <a:r>
              <a:rPr lang="en-US" altLang="en-US" sz="2205"/>
              <a:t>Use a truly random key as long as the message to be encoded</a:t>
            </a:r>
          </a:p>
          <a:p>
            <a:pPr lvl="1"/>
            <a:r>
              <a:rPr lang="en-US" altLang="en-US" sz="2205"/>
              <a:t>XOR the message with the key a bit at a time</a:t>
            </a:r>
          </a:p>
          <a:p>
            <a:r>
              <a:rPr lang="en-US" altLang="en-US" sz="2646"/>
              <a:t>Code is unbreakable because</a:t>
            </a:r>
          </a:p>
          <a:p>
            <a:pPr lvl="1"/>
            <a:r>
              <a:rPr lang="en-US" altLang="en-US" sz="2205"/>
              <a:t>Key could be anything</a:t>
            </a:r>
          </a:p>
          <a:p>
            <a:pPr lvl="1"/>
            <a:r>
              <a:rPr lang="en-US" altLang="en-US" sz="2205"/>
              <a:t>Without knowing key, message could be anything with the correct number of bits in it</a:t>
            </a:r>
          </a:p>
          <a:p>
            <a:r>
              <a:rPr lang="en-US" altLang="en-US" sz="2646"/>
              <a:t>Difficulty: distributing key is as hard as distributing message</a:t>
            </a:r>
          </a:p>
          <a:p>
            <a:r>
              <a:rPr lang="en-US" altLang="en-US" sz="2646"/>
              <a:t>Difficulty: generating truly random bits</a:t>
            </a:r>
          </a:p>
          <a:p>
            <a:pPr lvl="1"/>
            <a:r>
              <a:rPr lang="en-US" altLang="en-US" sz="2205"/>
              <a:t>Can’t use computer random number generator!</a:t>
            </a:r>
          </a:p>
          <a:p>
            <a:pPr lvl="1"/>
            <a:r>
              <a:rPr lang="en-US" altLang="en-US" sz="2205"/>
              <a:t>May use physical processes</a:t>
            </a:r>
          </a:p>
          <a:p>
            <a:pPr lvl="2"/>
            <a:r>
              <a:rPr lang="en-US" altLang="en-US" sz="1984"/>
              <a:t>Radioactive decay</a:t>
            </a:r>
          </a:p>
          <a:p>
            <a:pPr lvl="2"/>
            <a:r>
              <a:rPr lang="en-US" altLang="en-US" sz="1984"/>
              <a:t>Leaky diode</a:t>
            </a:r>
          </a:p>
          <a:p>
            <a:pPr lvl="2"/>
            <a:r>
              <a:rPr lang="en-US" altLang="en-US" sz="1984"/>
              <a:t>Lava lamp (!) [https://www.atlasobscura.com/places/encryption-lava-lamps]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79EB67E-5A12-4810-8BE2-776E25A3EFB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782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Protection</a:t>
            </a:r>
          </a:p>
          <a:p>
            <a:pPr lvl="1"/>
            <a:r>
              <a:rPr lang="en-US" dirty="0"/>
              <a:t>Access Control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Public-key cryptography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Instead of using a single shared secret, keys come in pairs</a:t>
            </a:r>
          </a:p>
          <a:p>
            <a:pPr lvl="1"/>
            <a:r>
              <a:rPr lang="en-US" altLang="en-US"/>
              <a:t>One key of each pair distributed widely (</a:t>
            </a:r>
            <a:r>
              <a:rPr lang="en-US" altLang="en-US" i="1"/>
              <a:t>public key</a:t>
            </a:r>
            <a:r>
              <a:rPr lang="en-US" altLang="en-US"/>
              <a:t>), K</a:t>
            </a:r>
            <a:r>
              <a:rPr lang="en-US" altLang="en-US" baseline="-25000"/>
              <a:t>p</a:t>
            </a:r>
            <a:endParaRPr lang="en-US" altLang="en-US"/>
          </a:p>
          <a:p>
            <a:pPr lvl="1"/>
            <a:r>
              <a:rPr lang="en-US" altLang="en-US"/>
              <a:t>One key of each pair kept secret (</a:t>
            </a:r>
            <a:r>
              <a:rPr lang="en-US" altLang="en-US" i="1"/>
              <a:t>private or secret key</a:t>
            </a:r>
            <a:r>
              <a:rPr lang="en-US" altLang="en-US"/>
              <a:t>), K</a:t>
            </a:r>
            <a:r>
              <a:rPr lang="en-US" altLang="en-US" baseline="-25000"/>
              <a:t>s</a:t>
            </a:r>
            <a:endParaRPr lang="en-US" altLang="en-US"/>
          </a:p>
          <a:p>
            <a:pPr lvl="1"/>
            <a:r>
              <a:rPr lang="en-US" altLang="en-US"/>
              <a:t>Two keys are inverses of one another, but not identical</a:t>
            </a:r>
          </a:p>
          <a:p>
            <a:pPr lvl="1"/>
            <a:r>
              <a:rPr lang="en-US" altLang="en-US"/>
              <a:t>Encryption &amp; decryption are the same algorithm, so</a:t>
            </a:r>
            <a:br>
              <a:rPr lang="en-US" altLang="en-US"/>
            </a:br>
            <a:r>
              <a:rPr lang="en-US" altLang="en-US"/>
              <a:t>E(K</a:t>
            </a:r>
            <a:r>
              <a:rPr lang="en-US" altLang="en-US" baseline="-25000"/>
              <a:t>p</a:t>
            </a:r>
            <a:r>
              <a:rPr lang="en-US" altLang="en-US"/>
              <a:t>,E(K</a:t>
            </a:r>
            <a:r>
              <a:rPr lang="en-US" altLang="en-US" baseline="-25000"/>
              <a:t>s</a:t>
            </a:r>
            <a:r>
              <a:rPr lang="en-US" altLang="en-US"/>
              <a:t>,M) = E(K</a:t>
            </a:r>
            <a:r>
              <a:rPr lang="en-US" altLang="en-US" baseline="-25000"/>
              <a:t>s</a:t>
            </a:r>
            <a:r>
              <a:rPr lang="en-US" altLang="en-US"/>
              <a:t>,E(K</a:t>
            </a:r>
            <a:r>
              <a:rPr lang="en-US" altLang="en-US" baseline="-25000"/>
              <a:t>p</a:t>
            </a:r>
            <a:r>
              <a:rPr lang="en-US" altLang="en-US"/>
              <a:t>,M) = M</a:t>
            </a:r>
          </a:p>
          <a:p>
            <a:r>
              <a:rPr lang="en-US" altLang="en-US"/>
              <a:t>Currently, most popular method involves primes and exponentiation</a:t>
            </a:r>
          </a:p>
          <a:p>
            <a:pPr lvl="1"/>
            <a:r>
              <a:rPr lang="en-US" altLang="en-US"/>
              <a:t>Difficult to crack unless large numbers can be factored</a:t>
            </a:r>
          </a:p>
          <a:p>
            <a:pPr lvl="1"/>
            <a:r>
              <a:rPr lang="en-US" altLang="en-US"/>
              <a:t>Very slow for large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B8D26F4-6594-415E-B9A4-7453682CF22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2569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Digital signatures</a:t>
            </a:r>
          </a:p>
        </p:txBody>
      </p:sp>
      <p:sp>
        <p:nvSpPr>
          <p:cNvPr id="14345" name="Rectangle 9"/>
          <p:cNvSpPr>
            <a:spLocks noGrp="1" noChangeArrowheads="1"/>
          </p:cNvSpPr>
          <p:nvPr>
            <p:ph idx="1"/>
          </p:nvPr>
        </p:nvSpPr>
        <p:spPr>
          <a:xfrm>
            <a:off x="217170" y="3947831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Digital signature computed by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Applying one-way hash function to original document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Encrypting result with sender’s </a:t>
            </a:r>
            <a:r>
              <a:rPr lang="en-US" altLang="en-US" sz="2205" i="1"/>
              <a:t>private</a:t>
            </a:r>
            <a:r>
              <a:rPr lang="en-US" altLang="en-US" sz="2205"/>
              <a:t> key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Receiver can verify by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Applying one-way hash function to received document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Decrypting signature using sender’s public key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Comparing the two results: equality means document unmodified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B1BADE8-7FA0-406E-839E-E8E09906526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649640" y="1334630"/>
            <a:ext cx="1175949" cy="176392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Original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document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3085535" y="1838608"/>
            <a:ext cx="1175949" cy="75596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Hash</a:t>
            </a:r>
          </a:p>
        </p:txBody>
      </p:sp>
      <p:cxnSp>
        <p:nvCxnSpPr>
          <p:cNvPr id="14350" name="AutoShape 14"/>
          <p:cNvCxnSpPr>
            <a:cxnSpLocks noChangeShapeType="1"/>
            <a:stCxn id="14346" idx="3"/>
            <a:endCxn id="14348" idx="1"/>
          </p:cNvCxnSpPr>
          <p:nvPr/>
        </p:nvCxnSpPr>
        <p:spPr bwMode="auto">
          <a:xfrm>
            <a:off x="1825589" y="2216592"/>
            <a:ext cx="125994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1909586" y="1250634"/>
            <a:ext cx="1116011" cy="916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One-way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hash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function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5521431" y="1838608"/>
            <a:ext cx="1175949" cy="75596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Digital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signature</a:t>
            </a:r>
          </a:p>
        </p:txBody>
      </p:sp>
      <p:cxnSp>
        <p:nvCxnSpPr>
          <p:cNvPr id="14353" name="AutoShape 17"/>
          <p:cNvCxnSpPr>
            <a:cxnSpLocks noChangeShapeType="1"/>
            <a:stCxn id="14348" idx="3"/>
            <a:endCxn id="14352" idx="1"/>
          </p:cNvCxnSpPr>
          <p:nvPr/>
        </p:nvCxnSpPr>
        <p:spPr bwMode="auto">
          <a:xfrm>
            <a:off x="4261484" y="2216592"/>
            <a:ext cx="125994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4261484" y="1357379"/>
            <a:ext cx="1335622" cy="82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Hash result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encrypted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with K</a:t>
            </a:r>
            <a:r>
              <a:rPr kumimoji="0" lang="en-US" altLang="en-US" sz="198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8041322" y="998644"/>
            <a:ext cx="1175949" cy="176392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Original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document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8041322" y="2762568"/>
            <a:ext cx="1175949" cy="75596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Digital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signature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5353438" y="3014558"/>
            <a:ext cx="1713931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Receiver gets</a:t>
            </a:r>
          </a:p>
        </p:txBody>
      </p:sp>
      <p:sp>
        <p:nvSpPr>
          <p:cNvPr id="14358" name="AutoShape 22"/>
          <p:cNvSpPr>
            <a:spLocks/>
          </p:cNvSpPr>
          <p:nvPr/>
        </p:nvSpPr>
        <p:spPr bwMode="auto">
          <a:xfrm>
            <a:off x="7705337" y="998644"/>
            <a:ext cx="251989" cy="2519892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cxnSp>
        <p:nvCxnSpPr>
          <p:cNvPr id="14359" name="AutoShape 23"/>
          <p:cNvCxnSpPr>
            <a:cxnSpLocks noChangeShapeType="1"/>
            <a:stCxn id="14357" idx="3"/>
            <a:endCxn id="14358" idx="1"/>
          </p:cNvCxnSpPr>
          <p:nvPr/>
        </p:nvCxnSpPr>
        <p:spPr bwMode="auto">
          <a:xfrm flipV="1">
            <a:off x="7070114" y="2258590"/>
            <a:ext cx="635222" cy="974709"/>
          </a:xfrm>
          <a:prstGeom prst="curved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62149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Pretty Good Privacy (PGP)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Uses public key encryption</a:t>
            </a:r>
          </a:p>
          <a:p>
            <a:pPr lvl="1"/>
            <a:r>
              <a:rPr lang="en-US" altLang="en-US" sz="2205"/>
              <a:t>Facilitates key distribution</a:t>
            </a:r>
          </a:p>
          <a:p>
            <a:pPr lvl="1"/>
            <a:r>
              <a:rPr lang="en-US" altLang="en-US" sz="2205"/>
              <a:t>Allows messages to be sent encrypted to a person (encrypt with person’s public key)</a:t>
            </a:r>
          </a:p>
          <a:p>
            <a:pPr lvl="1"/>
            <a:r>
              <a:rPr lang="en-US" altLang="en-US" sz="2205"/>
              <a:t>Allows person to send message that must have come from her (encrypt with person’s private key)</a:t>
            </a:r>
          </a:p>
          <a:p>
            <a:r>
              <a:rPr lang="en-US" altLang="en-US" sz="2646"/>
              <a:t>Problem: public key encryption is very slow</a:t>
            </a:r>
          </a:p>
          <a:p>
            <a:r>
              <a:rPr lang="en-US" altLang="en-US" sz="2646"/>
              <a:t>Solution: use public key encryption to exchange a shared key</a:t>
            </a:r>
          </a:p>
          <a:p>
            <a:pPr lvl="1"/>
            <a:r>
              <a:rPr lang="en-US" altLang="en-US" sz="2205"/>
              <a:t>Shared key is relatively short (~128 bits)</a:t>
            </a:r>
          </a:p>
          <a:p>
            <a:pPr lvl="1"/>
            <a:r>
              <a:rPr lang="en-US" altLang="en-US" sz="2205"/>
              <a:t>Message encrypted using symmetric key encryption</a:t>
            </a:r>
          </a:p>
          <a:p>
            <a:r>
              <a:rPr lang="en-US" altLang="en-US" sz="2646"/>
              <a:t>PGP can also be used to authenticate sender</a:t>
            </a:r>
          </a:p>
          <a:p>
            <a:pPr lvl="1"/>
            <a:r>
              <a:rPr lang="en-US" altLang="en-US" sz="2205"/>
              <a:t>Use digital signature and send message as plaintext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298C3FD-3380-4934-9764-DA21AA4E334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4746946"/>
      </p:ext>
    </p:extLst>
  </p:cSld>
  <p:clrMapOvr>
    <a:masterClrMapping/>
  </p:clrMapOvr>
  <p:transition>
    <p:sndAc>
      <p:stSnd>
        <p:snd r:embed="rId2" name="homcomp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9AF1-79F9-2345-8B48-3B77C6F9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D071B-5290-0248-9B72-4FDC678A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lvl="1"/>
            <a:r>
              <a:rPr lang="en-US" altLang="en-US" dirty="0"/>
              <a:t>Convince a system programmer to add a trap door</a:t>
            </a:r>
          </a:p>
          <a:p>
            <a:pPr marL="571500" lvl="1"/>
            <a:r>
              <a:rPr lang="en-US" altLang="en-US" dirty="0"/>
              <a:t>Beg admin's secretary (or other people) to help a poor user who forgot password</a:t>
            </a:r>
          </a:p>
          <a:p>
            <a:pPr marL="571500" lvl="1"/>
            <a:r>
              <a:rPr lang="en-US" altLang="en-US" dirty="0"/>
              <a:t>Pretend you’re tech support and ask random users for their help in debugging a problem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24005-36ED-234C-8139-7FCF297AD4F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E838B-306B-AF45-B900-311B4B9EDE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297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Login spoofing</a:t>
            </a:r>
          </a:p>
        </p:txBody>
      </p:sp>
      <p:sp>
        <p:nvSpPr>
          <p:cNvPr id="23560" name="Rectangle 8"/>
          <p:cNvSpPr>
            <a:spLocks noGrp="1" noChangeArrowheads="1"/>
          </p:cNvSpPr>
          <p:nvPr>
            <p:ph idx="1"/>
          </p:nvPr>
        </p:nvSpPr>
        <p:spPr>
          <a:xfrm>
            <a:off x="256478" y="3737092"/>
            <a:ext cx="10096296" cy="6506358"/>
          </a:xfrm>
        </p:spPr>
        <p:txBody>
          <a:bodyPr/>
          <a:lstStyle/>
          <a:p>
            <a:r>
              <a:rPr lang="en-US" altLang="en-US" sz="2205" dirty="0"/>
              <a:t>No difference between real &amp; phony login screens</a:t>
            </a:r>
          </a:p>
          <a:p>
            <a:r>
              <a:rPr lang="en-US" altLang="en-US" sz="2205" dirty="0"/>
              <a:t>Intruder sets up phony login, walks away</a:t>
            </a:r>
          </a:p>
          <a:p>
            <a:r>
              <a:rPr lang="en-US" altLang="en-US" sz="2205" dirty="0"/>
              <a:t>User logs into phony screen</a:t>
            </a:r>
          </a:p>
          <a:p>
            <a:pPr lvl="1"/>
            <a:r>
              <a:rPr lang="en-US" altLang="en-US" sz="1984" dirty="0"/>
              <a:t>Phony screen records user name, password</a:t>
            </a:r>
          </a:p>
          <a:p>
            <a:pPr lvl="1"/>
            <a:r>
              <a:rPr lang="en-US" altLang="en-US" sz="1984" dirty="0"/>
              <a:t>Phony screen prints “login incorrect” and starts real screen</a:t>
            </a:r>
          </a:p>
          <a:p>
            <a:pPr lvl="1"/>
            <a:r>
              <a:rPr lang="en-US" altLang="en-US" sz="1984" dirty="0"/>
              <a:t>User retypes password, thinking there was an error</a:t>
            </a:r>
          </a:p>
          <a:p>
            <a:r>
              <a:rPr lang="en-US" altLang="en-US" sz="2205" dirty="0"/>
              <a:t>Solution: don’t allow certain characters (</a:t>
            </a:r>
            <a:r>
              <a:rPr lang="en-US" altLang="en-US" sz="2205" dirty="0" err="1"/>
              <a:t>ctrl+alt+delete</a:t>
            </a:r>
            <a:r>
              <a:rPr lang="en-US" altLang="en-US" sz="2205" dirty="0"/>
              <a:t>) to be “caught”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CDA3DF1-9D01-436F-9C05-F2303F48339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3574" name="Group 22"/>
          <p:cNvGrpSpPr>
            <a:grpSpLocks/>
          </p:cNvGrpSpPr>
          <p:nvPr/>
        </p:nvGrpSpPr>
        <p:grpSpPr bwMode="auto">
          <a:xfrm>
            <a:off x="1366774" y="1170526"/>
            <a:ext cx="2217155" cy="1662429"/>
            <a:chOff x="336" y="1056"/>
            <a:chExt cx="1267" cy="950"/>
          </a:xfrm>
        </p:grpSpPr>
        <p:sp>
          <p:nvSpPr>
            <p:cNvPr id="23566" name="AutoShape 14"/>
            <p:cNvSpPr>
              <a:spLocks noChangeAspect="1" noChangeArrowheads="1"/>
            </p:cNvSpPr>
            <p:nvPr/>
          </p:nvSpPr>
          <p:spPr bwMode="auto">
            <a:xfrm>
              <a:off x="336" y="1056"/>
              <a:ext cx="1267" cy="950"/>
            </a:xfrm>
            <a:prstGeom prst="roundRect">
              <a:avLst>
                <a:gd name="adj" fmla="val 7042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23564" name="AutoShape 12"/>
            <p:cNvSpPr>
              <a:spLocks noChangeAspect="1" noChangeArrowheads="1"/>
            </p:cNvSpPr>
            <p:nvPr/>
          </p:nvSpPr>
          <p:spPr bwMode="auto">
            <a:xfrm>
              <a:off x="394" y="1099"/>
              <a:ext cx="1152" cy="864"/>
            </a:xfrm>
            <a:prstGeom prst="roundRect">
              <a:avLst>
                <a:gd name="adj" fmla="val 704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432" y="1152"/>
              <a:ext cx="370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323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 charset="0"/>
                  <a:ea typeface="+mn-ea"/>
                  <a:cs typeface="Arial"/>
                </a:rPr>
                <a:t>Login:</a:t>
              </a:r>
            </a:p>
          </p:txBody>
        </p:sp>
      </p:grp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1476279" y="3069195"/>
            <a:ext cx="2145138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Real login screen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5742300" y="3069195"/>
            <a:ext cx="234872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Phony login screen</a:t>
            </a:r>
          </a:p>
        </p:txBody>
      </p:sp>
      <p:grpSp>
        <p:nvGrpSpPr>
          <p:cNvPr id="23575" name="Group 23"/>
          <p:cNvGrpSpPr>
            <a:grpSpLocks/>
          </p:cNvGrpSpPr>
          <p:nvPr/>
        </p:nvGrpSpPr>
        <p:grpSpPr bwMode="auto">
          <a:xfrm>
            <a:off x="5902579" y="1170526"/>
            <a:ext cx="2217155" cy="1662429"/>
            <a:chOff x="336" y="1056"/>
            <a:chExt cx="1267" cy="950"/>
          </a:xfrm>
        </p:grpSpPr>
        <p:sp>
          <p:nvSpPr>
            <p:cNvPr id="23576" name="AutoShape 24"/>
            <p:cNvSpPr>
              <a:spLocks noChangeAspect="1" noChangeArrowheads="1"/>
            </p:cNvSpPr>
            <p:nvPr/>
          </p:nvSpPr>
          <p:spPr bwMode="auto">
            <a:xfrm>
              <a:off x="336" y="1056"/>
              <a:ext cx="1267" cy="950"/>
            </a:xfrm>
            <a:prstGeom prst="roundRect">
              <a:avLst>
                <a:gd name="adj" fmla="val 7042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23577" name="AutoShape 25"/>
            <p:cNvSpPr>
              <a:spLocks noChangeAspect="1" noChangeArrowheads="1"/>
            </p:cNvSpPr>
            <p:nvPr/>
          </p:nvSpPr>
          <p:spPr bwMode="auto">
            <a:xfrm>
              <a:off x="394" y="1099"/>
              <a:ext cx="1152" cy="864"/>
            </a:xfrm>
            <a:prstGeom prst="roundRect">
              <a:avLst>
                <a:gd name="adj" fmla="val 704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23578" name="Text Box 26"/>
            <p:cNvSpPr txBox="1">
              <a:spLocks noChangeArrowheads="1"/>
            </p:cNvSpPr>
            <p:nvPr/>
          </p:nvSpPr>
          <p:spPr bwMode="auto">
            <a:xfrm>
              <a:off x="432" y="1152"/>
              <a:ext cx="370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323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 charset="0"/>
                  <a:ea typeface="+mn-ea"/>
                  <a:cs typeface="Arial"/>
                </a:rPr>
                <a:t>Login: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671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Trojan horses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46" dirty="0"/>
              <a:t>Free program made available to unsuspecting user</a:t>
            </a:r>
          </a:p>
          <a:p>
            <a:pPr lvl="1"/>
            <a:r>
              <a:rPr lang="en-US" altLang="en-US" sz="2205" dirty="0"/>
              <a:t>Actually contains code to do harm</a:t>
            </a:r>
          </a:p>
          <a:p>
            <a:pPr lvl="1"/>
            <a:r>
              <a:rPr lang="en-US" altLang="en-US" sz="2205" dirty="0"/>
              <a:t>May do something useful as well…</a:t>
            </a:r>
          </a:p>
          <a:p>
            <a:r>
              <a:rPr lang="en-US" altLang="en-US" sz="2646" dirty="0"/>
              <a:t>Altered version of utility program on victim's computer</a:t>
            </a:r>
          </a:p>
          <a:p>
            <a:pPr lvl="1"/>
            <a:r>
              <a:rPr lang="en-US" altLang="en-US" sz="2205" dirty="0"/>
              <a:t>Trick user into running that program</a:t>
            </a:r>
          </a:p>
          <a:p>
            <a:r>
              <a:rPr lang="en-US" altLang="en-US" sz="2646" dirty="0"/>
              <a:t>Example (getting superuser access?)</a:t>
            </a:r>
          </a:p>
          <a:p>
            <a:pPr lvl="1"/>
            <a:r>
              <a:rPr lang="en-US" altLang="en-US" sz="2205" dirty="0"/>
              <a:t>Place a file called </a:t>
            </a:r>
            <a:r>
              <a:rPr lang="en-US" altLang="en-US" sz="2205" b="1" dirty="0">
                <a:latin typeface="Monaco" charset="0"/>
              </a:rPr>
              <a:t>ls</a:t>
            </a:r>
            <a:r>
              <a:rPr lang="en-US" altLang="en-US" sz="2205" dirty="0"/>
              <a:t> in your home directory</a:t>
            </a:r>
          </a:p>
          <a:p>
            <a:pPr lvl="2"/>
            <a:r>
              <a:rPr lang="en-US" altLang="en-US" sz="1984" dirty="0"/>
              <a:t>File creates a shell in </a:t>
            </a:r>
            <a:r>
              <a:rPr lang="en-US" altLang="en-US" sz="1984" dirty="0">
                <a:latin typeface="Monaco" charset="0"/>
              </a:rPr>
              <a:t>/</a:t>
            </a:r>
            <a:r>
              <a:rPr lang="en-US" altLang="en-US" sz="1984" dirty="0" err="1">
                <a:latin typeface="Monaco" charset="0"/>
              </a:rPr>
              <a:t>tmp</a:t>
            </a:r>
            <a:r>
              <a:rPr lang="en-US" altLang="en-US" sz="1984" dirty="0"/>
              <a:t> with privileges of whoever ran it</a:t>
            </a:r>
          </a:p>
          <a:p>
            <a:pPr lvl="3"/>
            <a:r>
              <a:rPr lang="en-US" sz="1600" dirty="0" err="1"/>
              <a:t>cp</a:t>
            </a:r>
            <a:r>
              <a:rPr lang="en-US" sz="1600" dirty="0"/>
              <a:t> /bin/bash /</a:t>
            </a:r>
            <a:r>
              <a:rPr lang="en-US" sz="1600" dirty="0" err="1"/>
              <a:t>tmp</a:t>
            </a:r>
            <a:r>
              <a:rPr lang="en-US" sz="1600" dirty="0"/>
              <a:t>/.</a:t>
            </a:r>
            <a:r>
              <a:rPr lang="en-US" sz="1600" dirty="0" err="1"/>
              <a:t>SecretShell</a:t>
            </a:r>
            <a:r>
              <a:rPr lang="en-US" sz="1600" dirty="0"/>
              <a:t> &amp;&amp; </a:t>
            </a:r>
            <a:r>
              <a:rPr lang="en-US" sz="1600" dirty="0" err="1"/>
              <a:t>chmod</a:t>
            </a:r>
            <a:r>
              <a:rPr lang="en-US" sz="1600" dirty="0"/>
              <a:t> 4755 /</a:t>
            </a:r>
            <a:r>
              <a:rPr lang="en-US" sz="1600" dirty="0" err="1"/>
              <a:t>tmp</a:t>
            </a:r>
            <a:r>
              <a:rPr lang="en-US" sz="1600" dirty="0"/>
              <a:t>/.</a:t>
            </a:r>
            <a:r>
              <a:rPr lang="en-US" sz="1600" dirty="0" err="1"/>
              <a:t>SecretShell</a:t>
            </a:r>
            <a:endParaRPr lang="en-US" altLang="en-US" sz="1584" dirty="0"/>
          </a:p>
          <a:p>
            <a:pPr lvl="2"/>
            <a:r>
              <a:rPr lang="en-US" altLang="en-US" sz="1984" dirty="0"/>
              <a:t>File then actually runs the real </a:t>
            </a:r>
            <a:r>
              <a:rPr lang="en-US" altLang="en-US" sz="1984" dirty="0">
                <a:latin typeface="Monaco" charset="0"/>
              </a:rPr>
              <a:t>ls</a:t>
            </a:r>
            <a:endParaRPr lang="en-US" altLang="en-US" sz="1984" dirty="0"/>
          </a:p>
          <a:p>
            <a:pPr lvl="1"/>
            <a:r>
              <a:rPr lang="en-US" altLang="en-US" sz="2205" dirty="0"/>
              <a:t>Complain to your sysadmin that you can’t see any files in your directory</a:t>
            </a:r>
          </a:p>
          <a:p>
            <a:pPr lvl="1"/>
            <a:r>
              <a:rPr lang="en-US" altLang="en-US" sz="2205" dirty="0"/>
              <a:t>Sysadmin runs ls in your directory</a:t>
            </a:r>
          </a:p>
          <a:p>
            <a:pPr lvl="2"/>
            <a:r>
              <a:rPr lang="en-US" altLang="en-US" sz="1984" dirty="0"/>
              <a:t>Hopefully, he runs </a:t>
            </a:r>
            <a:r>
              <a:rPr lang="en-US" altLang="en-US" sz="1984" i="1" dirty="0"/>
              <a:t>your</a:t>
            </a:r>
            <a:r>
              <a:rPr lang="en-US" altLang="en-US" sz="1984" dirty="0"/>
              <a:t> </a:t>
            </a:r>
            <a:r>
              <a:rPr lang="en-US" altLang="en-US" sz="1984" dirty="0">
                <a:latin typeface="Monaco" charset="0"/>
              </a:rPr>
              <a:t>ls</a:t>
            </a:r>
            <a:r>
              <a:rPr lang="en-US" altLang="en-US" sz="1984" dirty="0"/>
              <a:t> rather than the real one (depends on his search path)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9678303-E199-46CC-A93E-55D75836A50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938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title"/>
          </p:nvPr>
        </p:nvSpPr>
        <p:spPr>
          <a:xfrm>
            <a:off x="19049" y="-12848"/>
            <a:ext cx="10096297" cy="660399"/>
          </a:xfrm>
        </p:spPr>
        <p:txBody>
          <a:bodyPr/>
          <a:lstStyle/>
          <a:p>
            <a:r>
              <a:rPr lang="en-US" altLang="en-US"/>
              <a:t>Buffer overflow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idx="1"/>
          </p:nvPr>
        </p:nvSpPr>
        <p:spPr>
          <a:xfrm>
            <a:off x="202154" y="3804171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Buffer overflow is a big source of bugs in operating systems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Most common in user-level programs that help the OS do something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May appear in “trusted” daemons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Exploited by modifying the stack to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Return to a different address than that intended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Include code that does something malicious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Accomplished by writing past the end of a buffer on the stack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5F73DDF-4569-483B-B1B0-34C5A9EBEF6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647003" y="3061136"/>
            <a:ext cx="1595931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Code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647003" y="1549201"/>
            <a:ext cx="1595931" cy="15119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1647003" y="877230"/>
            <a:ext cx="1595931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Variables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for main()</a:t>
            </a:r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1311017" y="1549201"/>
            <a:ext cx="3359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485203" y="1213216"/>
            <a:ext cx="902811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Stack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pointer</a:t>
            </a: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4418883" y="3061136"/>
            <a:ext cx="1595931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Code</a:t>
            </a: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4418883" y="2557158"/>
            <a:ext cx="1595931" cy="5039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4418883" y="877230"/>
            <a:ext cx="1595931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Variables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for main()</a:t>
            </a:r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4082898" y="2557158"/>
            <a:ext cx="3359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3679101" y="2389165"/>
            <a:ext cx="46679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SP</a:t>
            </a: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4418883" y="1549201"/>
            <a:ext cx="1595931" cy="25198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Return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addr</a:t>
            </a:r>
            <a:endParaRPr kumimoji="0" lang="en-US" altLang="en-US" sz="176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4418883" y="1801190"/>
            <a:ext cx="1595931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4502880" y="1885186"/>
            <a:ext cx="1003801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A’s local</a:t>
            </a:r>
            <a:b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variables</a:t>
            </a: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5594833" y="2137176"/>
            <a:ext cx="335986" cy="419982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4485380" y="2639405"/>
            <a:ext cx="978858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Buffer B</a:t>
            </a:r>
          </a:p>
        </p:txBody>
      </p:sp>
      <p:cxnSp>
        <p:nvCxnSpPr>
          <p:cNvPr id="26656" name="AutoShape 32"/>
          <p:cNvCxnSpPr>
            <a:cxnSpLocks noChangeShapeType="1"/>
            <a:stCxn id="26655" idx="3"/>
            <a:endCxn id="26654" idx="2"/>
          </p:cNvCxnSpPr>
          <p:nvPr/>
        </p:nvCxnSpPr>
        <p:spPr bwMode="auto">
          <a:xfrm flipV="1">
            <a:off x="5479338" y="2557158"/>
            <a:ext cx="283488" cy="267739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7106768" y="3061136"/>
            <a:ext cx="1595931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Code</a:t>
            </a:r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7106768" y="2557158"/>
            <a:ext cx="1595931" cy="5039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7106768" y="877230"/>
            <a:ext cx="1595931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Variables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for main()</a:t>
            </a:r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>
            <a:off x="6770782" y="2557158"/>
            <a:ext cx="3359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6366985" y="2389165"/>
            <a:ext cx="46679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SP</a:t>
            </a:r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7106768" y="1549201"/>
            <a:ext cx="1595931" cy="25198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Return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addr</a:t>
            </a:r>
            <a:endParaRPr kumimoji="0" lang="en-US" altLang="en-US" sz="176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63" name="Rectangle 39"/>
          <p:cNvSpPr>
            <a:spLocks noChangeArrowheads="1"/>
          </p:cNvSpPr>
          <p:nvPr/>
        </p:nvSpPr>
        <p:spPr bwMode="auto">
          <a:xfrm>
            <a:off x="7106768" y="1801190"/>
            <a:ext cx="1595931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7190765" y="1885186"/>
            <a:ext cx="1003801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A’s local</a:t>
            </a:r>
            <a:b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variables</a:t>
            </a:r>
          </a:p>
        </p:txBody>
      </p:sp>
      <p:sp>
        <p:nvSpPr>
          <p:cNvPr id="26665" name="Rectangle 41"/>
          <p:cNvSpPr>
            <a:spLocks noChangeArrowheads="1"/>
          </p:cNvSpPr>
          <p:nvPr/>
        </p:nvSpPr>
        <p:spPr bwMode="auto">
          <a:xfrm>
            <a:off x="8282717" y="2137176"/>
            <a:ext cx="335986" cy="419982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66" name="Text Box 42"/>
          <p:cNvSpPr txBox="1">
            <a:spLocks noChangeArrowheads="1"/>
          </p:cNvSpPr>
          <p:nvPr/>
        </p:nvSpPr>
        <p:spPr bwMode="auto">
          <a:xfrm>
            <a:off x="7173265" y="2639405"/>
            <a:ext cx="978858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Buffer B</a:t>
            </a:r>
          </a:p>
        </p:txBody>
      </p:sp>
      <p:cxnSp>
        <p:nvCxnSpPr>
          <p:cNvPr id="26667" name="AutoShape 43"/>
          <p:cNvCxnSpPr>
            <a:cxnSpLocks noChangeShapeType="1"/>
            <a:stCxn id="26666" idx="3"/>
            <a:endCxn id="26665" idx="2"/>
          </p:cNvCxnSpPr>
          <p:nvPr/>
        </p:nvCxnSpPr>
        <p:spPr bwMode="auto">
          <a:xfrm flipV="1">
            <a:off x="8167223" y="2557158"/>
            <a:ext cx="283488" cy="267739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68" name="Rectangle 44"/>
          <p:cNvSpPr>
            <a:spLocks noChangeArrowheads="1"/>
          </p:cNvSpPr>
          <p:nvPr/>
        </p:nvSpPr>
        <p:spPr bwMode="auto">
          <a:xfrm>
            <a:off x="8282717" y="1381208"/>
            <a:ext cx="335986" cy="755968"/>
          </a:xfrm>
          <a:prstGeom prst="rect">
            <a:avLst/>
          </a:prstGeom>
          <a:solidFill>
            <a:srgbClr val="00008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69" name="Oval 45"/>
          <p:cNvSpPr>
            <a:spLocks noChangeArrowheads="1"/>
          </p:cNvSpPr>
          <p:nvPr/>
        </p:nvSpPr>
        <p:spPr bwMode="auto">
          <a:xfrm>
            <a:off x="8198721" y="1549201"/>
            <a:ext cx="503978" cy="251989"/>
          </a:xfrm>
          <a:prstGeom prst="ellipse">
            <a:avLst/>
          </a:prstGeom>
          <a:noFill/>
          <a:ln w="28575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70" name="Text Box 46"/>
          <p:cNvSpPr txBox="1">
            <a:spLocks noChangeArrowheads="1"/>
          </p:cNvSpPr>
          <p:nvPr/>
        </p:nvSpPr>
        <p:spPr bwMode="auto">
          <a:xfrm>
            <a:off x="8877126" y="2305169"/>
            <a:ext cx="946092" cy="100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Altered</a:t>
            </a:r>
            <a:b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return</a:t>
            </a:r>
            <a:b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address</a:t>
            </a:r>
          </a:p>
        </p:txBody>
      </p:sp>
      <p:cxnSp>
        <p:nvCxnSpPr>
          <p:cNvPr id="26671" name="AutoShape 47"/>
          <p:cNvCxnSpPr>
            <a:cxnSpLocks noChangeShapeType="1"/>
            <a:stCxn id="26670" idx="0"/>
            <a:endCxn id="26669" idx="6"/>
          </p:cNvCxnSpPr>
          <p:nvPr/>
        </p:nvCxnSpPr>
        <p:spPr bwMode="auto">
          <a:xfrm rot="5400000" flipH="1">
            <a:off x="8719324" y="1674321"/>
            <a:ext cx="629973" cy="63172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688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5" grpId="0" animBg="1"/>
      <p:bldP spid="26646" grpId="0" animBg="1"/>
      <p:bldP spid="26647" grpId="0" animBg="1"/>
      <p:bldP spid="26648" grpId="0" animBg="1"/>
      <p:bldP spid="26649" grpId="0"/>
      <p:bldP spid="26650" grpId="0" animBg="1"/>
      <p:bldP spid="26652" grpId="0" animBg="1"/>
      <p:bldP spid="26653" grpId="0"/>
      <p:bldP spid="26654" grpId="0" animBg="1"/>
      <p:bldP spid="26655" grpId="0"/>
      <p:bldP spid="26657" grpId="0" animBg="1"/>
      <p:bldP spid="26658" grpId="0" animBg="1"/>
      <p:bldP spid="26659" grpId="0" animBg="1"/>
      <p:bldP spid="26660" grpId="0" animBg="1"/>
      <p:bldP spid="26661" grpId="0"/>
      <p:bldP spid="26662" grpId="0" animBg="1"/>
      <p:bldP spid="26663" grpId="0" animBg="1"/>
      <p:bldP spid="26664" grpId="0"/>
      <p:bldP spid="26665" grpId="0" animBg="1"/>
      <p:bldP spid="26666" grpId="0"/>
      <p:bldP spid="26668" grpId="0" animBg="1"/>
      <p:bldP spid="26669" grpId="0" animBg="1"/>
      <p:bldP spid="2667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7D27-9598-714B-CDA4-7B5B810E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 1: Password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C2E92-862D-4EC7-DEED-612616696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Passwords can be </a:t>
            </a:r>
          </a:p>
          <a:p>
            <a:pPr lvl="1"/>
            <a:r>
              <a:rPr lang="en-US" dirty="0"/>
              <a:t>stolen, </a:t>
            </a:r>
          </a:p>
          <a:p>
            <a:pPr lvl="1"/>
            <a:r>
              <a:rPr lang="en-US" dirty="0"/>
              <a:t>guessed, or </a:t>
            </a:r>
          </a:p>
          <a:p>
            <a:pPr lvl="1"/>
            <a:r>
              <a:rPr lang="en-US" dirty="0"/>
              <a:t>cracked</a:t>
            </a:r>
          </a:p>
          <a:p>
            <a:r>
              <a:rPr lang="en-US" dirty="0"/>
              <a:t>How would you defend against these attacks?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13BED-BF02-F8F5-0213-1D111D64E0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6A4BC-3D71-1F72-6DC5-771BB023E2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37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77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Password Guessing: Sample </a:t>
            </a:r>
            <a:r>
              <a:rPr lang="en-US" altLang="en-US" sz="3600" dirty="0" err="1"/>
              <a:t>breakin</a:t>
            </a:r>
            <a:r>
              <a:rPr lang="en-US" altLang="en-US" sz="3600" dirty="0"/>
              <a:t> (from LBL)</a:t>
            </a:r>
            <a:endParaRPr lang="en-US" alt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AE08D9D-6100-44A9-BDB7-F976B82E9CE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932445" y="1595932"/>
            <a:ext cx="6303970" cy="382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LBL&gt; </a:t>
            </a:r>
            <a:r>
              <a:rPr kumimoji="0" lang="en-US" altLang="en-US" sz="2205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telnet elxsi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ELXSI AT LBL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 </a:t>
            </a:r>
            <a:r>
              <a:rPr kumimoji="0" lang="en-US" altLang="en-US" sz="2205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root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PASSWORD: </a:t>
            </a:r>
            <a:r>
              <a:rPr kumimoji="0" lang="en-US" altLang="en-US" sz="2205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root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INCORRECT PASSWORD, TRY AGAIN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 </a:t>
            </a:r>
            <a:r>
              <a:rPr kumimoji="0" lang="en-US" altLang="en-US" sz="2205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guest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PASSWORD: </a:t>
            </a:r>
            <a:r>
              <a:rPr kumimoji="0" lang="en-US" altLang="en-US" sz="2205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guest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INCORRECT PASSWORD, TRY AGAIN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 </a:t>
            </a:r>
            <a:r>
              <a:rPr kumimoji="0" lang="en-US" altLang="en-US" sz="2205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uucp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PASSWORD: </a:t>
            </a:r>
            <a:r>
              <a:rPr kumimoji="0" lang="en-US" altLang="en-US" sz="2205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uucp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WELCOME TO THE ELXSI COMPUTER AT LBL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680456" y="6131736"/>
            <a:ext cx="674415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Moral: change all the default system passwords!</a:t>
            </a:r>
          </a:p>
        </p:txBody>
      </p:sp>
    </p:spTree>
    <p:extLst>
      <p:ext uri="{BB962C8B-B14F-4D97-AF65-F5344CB8AC3E}">
        <p14:creationId xmlns:p14="http://schemas.microsoft.com/office/powerpoint/2010/main" val="1550648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94CB-C511-18E8-D100-B329804F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Cracking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55A8B-C1D0-2534-9140-CFB7B79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Offline cracking</a:t>
            </a:r>
          </a:p>
          <a:p>
            <a:pPr lvl="1"/>
            <a:r>
              <a:rPr lang="en-US" dirty="0"/>
              <a:t>The attacker has the password files</a:t>
            </a:r>
          </a:p>
          <a:p>
            <a:pPr lvl="2"/>
            <a:r>
              <a:rPr lang="en-US" dirty="0"/>
              <a:t>password files contains password hashes</a:t>
            </a:r>
          </a:p>
          <a:p>
            <a:r>
              <a:rPr lang="en-US" dirty="0"/>
              <a:t>Online cracking</a:t>
            </a:r>
          </a:p>
          <a:p>
            <a:pPr lvl="1"/>
            <a:r>
              <a:rPr lang="en-US" dirty="0"/>
              <a:t>The attacker doesn’t have the password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7AD33-3EA3-6555-D075-2D5DF1FA994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457A0-F8D6-C922-FA3D-A4E664C93D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4208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Can I use my laptop for the open book exam? Or should I print out the information I need? </a:t>
            </a:r>
          </a:p>
          <a:p>
            <a:r>
              <a:rPr lang="en-US" dirty="0"/>
              <a:t>Also, can you go over the top hat question for the access matrix again? Is it because </a:t>
            </a:r>
            <a:r>
              <a:rPr lang="en-US" dirty="0" err="1"/>
              <a:t>dom</a:t>
            </a:r>
            <a:r>
              <a:rPr lang="en-US" dirty="0"/>
              <a:t> 2 does not have modify for </a:t>
            </a:r>
            <a:r>
              <a:rPr lang="en-US" dirty="0" err="1"/>
              <a:t>dom</a:t>
            </a:r>
            <a:r>
              <a:rPr lang="en-US" dirty="0"/>
              <a:t> 2 itself? What if </a:t>
            </a:r>
            <a:r>
              <a:rPr lang="en-US" dirty="0" err="1"/>
              <a:t>dom</a:t>
            </a:r>
            <a:r>
              <a:rPr lang="en-US" dirty="0"/>
              <a:t> 2 has modify for </a:t>
            </a:r>
            <a:r>
              <a:rPr lang="en-US" dirty="0" err="1"/>
              <a:t>dom</a:t>
            </a:r>
            <a:r>
              <a:rPr lang="en-US" dirty="0"/>
              <a:t> 2?</a:t>
            </a:r>
          </a:p>
          <a:p>
            <a:r>
              <a:rPr lang="en-US" dirty="0"/>
              <a:t>Could a domain modify access to itself?</a:t>
            </a:r>
          </a:p>
          <a:p>
            <a:r>
              <a:rPr lang="en-US" dirty="0"/>
              <a:t>can you release more practice exam answer keys? </a:t>
            </a:r>
            <a:r>
              <a:rPr lang="en-US" dirty="0" err="1"/>
              <a:t>i</a:t>
            </a:r>
            <a:r>
              <a:rPr lang="en-US" dirty="0"/>
              <a:t> worry that </a:t>
            </a:r>
            <a:r>
              <a:rPr lang="en-US" dirty="0" err="1"/>
              <a:t>i</a:t>
            </a:r>
            <a:r>
              <a:rPr lang="en-US" dirty="0"/>
              <a:t> will study the wrong approach if </a:t>
            </a:r>
            <a:r>
              <a:rPr lang="en-US" dirty="0" err="1"/>
              <a:t>i</a:t>
            </a:r>
            <a:r>
              <a:rPr lang="en-US" dirty="0"/>
              <a:t> can’t verify my answers</a:t>
            </a:r>
          </a:p>
          <a:p>
            <a:r>
              <a:rPr lang="en-US" dirty="0"/>
              <a:t>ACL permissions (3 bit representations)</a:t>
            </a:r>
          </a:p>
          <a:p>
            <a:r>
              <a:rPr lang="en-US" dirty="0"/>
              <a:t>special flags in ACL</a:t>
            </a:r>
          </a:p>
          <a:p>
            <a:r>
              <a:rPr lang="en-US" dirty="0"/>
              <a:t>everything :/</a:t>
            </a:r>
          </a:p>
          <a:p>
            <a:r>
              <a:rPr lang="en-US" dirty="0"/>
              <a:t>How the table thing works and how you can determine which things can/can't be read/written</a:t>
            </a:r>
          </a:p>
          <a:p>
            <a:r>
              <a:rPr lang="en-US" dirty="0"/>
              <a:t>How did the soccer matches go ?</a:t>
            </a:r>
          </a:p>
          <a:p>
            <a:r>
              <a:rPr lang="en-US" dirty="0"/>
              <a:t>homework 12 question explained in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Offline Password Cracking</a:t>
            </a:r>
          </a:p>
        </p:txBody>
      </p:sp>
      <p:sp>
        <p:nvSpPr>
          <p:cNvPr id="7475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646" dirty="0"/>
              <a:t>Passwords can be cracked</a:t>
            </a:r>
          </a:p>
          <a:p>
            <a:pPr lvl="1"/>
            <a:r>
              <a:rPr lang="en-US" altLang="en-US" sz="2205" dirty="0"/>
              <a:t>Hackers can get a copy of the password file</a:t>
            </a:r>
          </a:p>
          <a:p>
            <a:pPr lvl="1"/>
            <a:r>
              <a:rPr lang="en-US" altLang="en-US" sz="2205" dirty="0"/>
              <a:t>Run through dictionary words and names</a:t>
            </a:r>
          </a:p>
          <a:p>
            <a:pPr lvl="2"/>
            <a:r>
              <a:rPr lang="en-US" altLang="en-US" sz="1984" dirty="0"/>
              <a:t>Hash each name</a:t>
            </a:r>
          </a:p>
          <a:p>
            <a:pPr lvl="2"/>
            <a:r>
              <a:rPr lang="en-US" altLang="en-US" sz="1984" dirty="0"/>
              <a:t>Look for a match in the file</a:t>
            </a:r>
          </a:p>
          <a:p>
            <a:r>
              <a:rPr lang="en-US" altLang="en-US" sz="2646" dirty="0"/>
              <a:t>Hashes can be pre-computed offline!</a:t>
            </a:r>
          </a:p>
          <a:p>
            <a:r>
              <a:rPr lang="en-US" altLang="en-US" sz="2646" dirty="0"/>
              <a:t>Solution: use “salt”</a:t>
            </a:r>
          </a:p>
          <a:p>
            <a:pPr lvl="1"/>
            <a:r>
              <a:rPr lang="en-US" altLang="en-US" sz="2205" dirty="0"/>
              <a:t>Random characters added to the password before hashing</a:t>
            </a:r>
          </a:p>
          <a:p>
            <a:pPr lvl="1"/>
            <a:r>
              <a:rPr lang="en-US" altLang="en-US" sz="2205" dirty="0"/>
              <a:t>Salt characters stored “in the clear”</a:t>
            </a:r>
          </a:p>
          <a:p>
            <a:pPr lvl="1"/>
            <a:r>
              <a:rPr lang="en-US" altLang="en-US" sz="2205" dirty="0"/>
              <a:t>Increase the number of possible hash values for a given password</a:t>
            </a:r>
          </a:p>
          <a:p>
            <a:pPr lvl="2"/>
            <a:r>
              <a:rPr lang="en-US" altLang="en-US" sz="1984" dirty="0"/>
              <a:t>Actual password is “pass”</a:t>
            </a:r>
          </a:p>
          <a:p>
            <a:pPr lvl="2"/>
            <a:r>
              <a:rPr lang="en-US" altLang="en-US" sz="1984" dirty="0"/>
              <a:t>Salt = “aa” =&gt; hash “</a:t>
            </a:r>
            <a:r>
              <a:rPr lang="en-US" altLang="en-US" sz="1984" dirty="0" err="1"/>
              <a:t>passaa</a:t>
            </a:r>
            <a:r>
              <a:rPr lang="en-US" altLang="en-US" sz="1984" dirty="0"/>
              <a:t>”</a:t>
            </a:r>
          </a:p>
          <a:p>
            <a:pPr lvl="2"/>
            <a:r>
              <a:rPr lang="en-US" altLang="en-US" sz="1984" dirty="0"/>
              <a:t>Salt = “bb” =&gt; hash “</a:t>
            </a:r>
            <a:r>
              <a:rPr lang="en-US" altLang="en-US" sz="1984" dirty="0" err="1"/>
              <a:t>passbb</a:t>
            </a:r>
            <a:r>
              <a:rPr lang="en-US" altLang="en-US" sz="1984" dirty="0"/>
              <a:t>”</a:t>
            </a:r>
          </a:p>
          <a:p>
            <a:pPr lvl="1"/>
            <a:r>
              <a:rPr lang="en-US" altLang="en-US" sz="2205" dirty="0"/>
              <a:t>Result: cracker has to store many more combinations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79521015-044A-4B8C-91D0-072B67C7C58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711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Online Password Cracking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idx="1"/>
          </p:nvPr>
        </p:nvSpPr>
        <p:spPr>
          <a:xfrm>
            <a:off x="-15671" y="3719426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Successful login lets the user in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If things don’t go so well…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Login rejected after name entered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Login rejected after name and incorrect password entered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Don’t notify the user of incorrect user name until </a:t>
            </a:r>
            <a:r>
              <a:rPr lang="en-US" altLang="en-US" sz="2646" i="1"/>
              <a:t>after</a:t>
            </a:r>
            <a:r>
              <a:rPr lang="en-US" altLang="en-US" sz="2646"/>
              <a:t> the password is entered!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Early notification can make it easier to guess valid user names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36DEB2A-5A49-4B79-8A43-3733F010E05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756497" y="1931917"/>
            <a:ext cx="2751788" cy="13136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 </a:t>
            </a: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elm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Password: </a:t>
            </a:r>
            <a:r>
              <a:rPr kumimoji="0" lang="en-US" altLang="en-US" sz="1984" b="1" i="0" u="none" strike="noStrike" kern="1200" cap="none" spc="0" normalizeH="0" baseline="0" noProof="0" err="1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foobar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Welcome to Linux!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972858" y="1931917"/>
            <a:ext cx="2450802" cy="13136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 </a:t>
            </a:r>
            <a:r>
              <a:rPr kumimoji="0" lang="en-US" altLang="en-US" sz="1984" b="1" i="0" u="none" strike="noStrike" kern="1200" cap="none" spc="0" normalizeH="0" baseline="0" noProof="0" err="1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jimp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User not found!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 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888233" y="1931917"/>
            <a:ext cx="2747257" cy="16190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 </a:t>
            </a: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elm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Password: </a:t>
            </a:r>
            <a:r>
              <a:rPr kumimoji="0" lang="en-US" altLang="en-US" sz="1984" b="1" i="0" u="none" strike="noStrike" kern="1200" cap="none" spc="0" normalizeH="0" baseline="0" noProof="0" err="1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barfle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Invalid password!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</a:t>
            </a:r>
          </a:p>
        </p:txBody>
      </p:sp>
    </p:spTree>
    <p:extLst>
      <p:ext uri="{BB962C8B-B14F-4D97-AF65-F5344CB8AC3E}">
        <p14:creationId xmlns:p14="http://schemas.microsoft.com/office/powerpoint/2010/main" val="4182931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Countermeasures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Limiting times when someone can log in</a:t>
            </a:r>
          </a:p>
          <a:p>
            <a:r>
              <a:rPr lang="en-US" altLang="en-US"/>
              <a:t>Automatic callback at number prespecified</a:t>
            </a:r>
          </a:p>
          <a:p>
            <a:pPr lvl="1"/>
            <a:r>
              <a:rPr lang="en-US" altLang="en-US"/>
              <a:t>Can be hard to use unless there’s a modem involved</a:t>
            </a:r>
          </a:p>
          <a:p>
            <a:r>
              <a:rPr lang="en-US" altLang="en-US"/>
              <a:t>Limited number of login tries</a:t>
            </a:r>
          </a:p>
          <a:p>
            <a:pPr lvl="1"/>
            <a:r>
              <a:rPr lang="en-US" altLang="en-US"/>
              <a:t>Prevents attackers from trying lots of combinations quickly</a:t>
            </a:r>
          </a:p>
          <a:p>
            <a:r>
              <a:rPr lang="en-US" altLang="en-US"/>
              <a:t>A database of all logins</a:t>
            </a:r>
          </a:p>
          <a:p>
            <a:r>
              <a:rPr lang="en-US" altLang="en-US"/>
              <a:t>Simple login name/password as a trap</a:t>
            </a:r>
          </a:p>
          <a:p>
            <a:pPr lvl="1"/>
            <a:r>
              <a:rPr lang="en-US" altLang="en-US"/>
              <a:t>Security personnel notified when attacker bites</a:t>
            </a:r>
          </a:p>
          <a:p>
            <a:pPr lvl="1"/>
            <a:r>
              <a:rPr lang="en-US" altLang="en-US"/>
              <a:t>Variation: allow anyone to “log in,” but don’t let intruders do anything useful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E5B80BC-6070-4B01-8260-1FB2C8AE3E5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42942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Security flaws: TENEX OS password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Cracking passwords using side-channel attack</a:t>
            </a:r>
          </a:p>
        </p:txBody>
      </p:sp>
      <p:sp>
        <p:nvSpPr>
          <p:cNvPr id="42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43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0476647-5BA8-4668-A380-9E127FD84C3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2604416" y="3191862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604416" y="2771880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2604416" y="2351898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604416" y="361184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2604416" y="403182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604416" y="4451808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2604416" y="4871790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2604416" y="5291772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604416" y="571175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3360384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2604417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2436424" y="3611844"/>
            <a:ext cx="109195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3367030" y="3275859"/>
            <a:ext cx="1141659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Page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boundary</a:t>
            </a:r>
          </a:p>
        </p:txBody>
      </p:sp>
      <p:sp>
        <p:nvSpPr>
          <p:cNvPr id="28696" name="AutoShape 24"/>
          <p:cNvSpPr>
            <a:spLocks/>
          </p:cNvSpPr>
          <p:nvPr/>
        </p:nvSpPr>
        <p:spPr bwMode="auto">
          <a:xfrm>
            <a:off x="2100438" y="2099909"/>
            <a:ext cx="251989" cy="1511935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697" name="AutoShape 25"/>
          <p:cNvSpPr>
            <a:spLocks/>
          </p:cNvSpPr>
          <p:nvPr/>
        </p:nvSpPr>
        <p:spPr bwMode="auto">
          <a:xfrm>
            <a:off x="2100438" y="3611844"/>
            <a:ext cx="167993" cy="2855877"/>
          </a:xfrm>
          <a:prstGeom prst="leftBrace">
            <a:avLst>
              <a:gd name="adj1" fmla="val 1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650282" y="2460394"/>
            <a:ext cx="1460656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First page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(in memory)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262355" y="4728297"/>
            <a:ext cx="1848583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Second page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(not in memory)</a:t>
            </a: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5040312" y="3191862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B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5040312" y="2771880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5040312" y="2351898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5040312" y="361184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5040312" y="403182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5040312" y="4451808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5040312" y="4871790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5040312" y="5291772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5040312" y="571175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5796280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5040312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7476207" y="3191862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7476207" y="2351898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7476207" y="361184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7476207" y="403182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7476207" y="4451808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7476207" y="4871790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7476207" y="5291772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19" name="Rectangle 47"/>
          <p:cNvSpPr>
            <a:spLocks noChangeArrowheads="1"/>
          </p:cNvSpPr>
          <p:nvPr/>
        </p:nvSpPr>
        <p:spPr bwMode="auto">
          <a:xfrm>
            <a:off x="7476207" y="571175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20" name="Line 48"/>
          <p:cNvSpPr>
            <a:spLocks noChangeShapeType="1"/>
          </p:cNvSpPr>
          <p:nvPr/>
        </p:nvSpPr>
        <p:spPr bwMode="auto">
          <a:xfrm>
            <a:off x="8232175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721" name="Line 49"/>
          <p:cNvSpPr>
            <a:spLocks noChangeShapeType="1"/>
          </p:cNvSpPr>
          <p:nvPr/>
        </p:nvSpPr>
        <p:spPr bwMode="auto">
          <a:xfrm>
            <a:off x="7476207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725" name="Rectangle 53"/>
          <p:cNvSpPr>
            <a:spLocks noChangeArrowheads="1"/>
          </p:cNvSpPr>
          <p:nvPr/>
        </p:nvSpPr>
        <p:spPr bwMode="auto">
          <a:xfrm>
            <a:off x="7476207" y="2771880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B</a:t>
            </a:r>
          </a:p>
        </p:txBody>
      </p:sp>
      <p:sp>
        <p:nvSpPr>
          <p:cNvPr id="46" name="Rectangle 19">
            <a:extLst>
              <a:ext uri="{FF2B5EF4-FFF2-40B4-BE49-F238E27FC236}">
                <a16:creationId xmlns:a16="http://schemas.microsoft.com/office/drawing/2014/main" id="{8B3EDB9F-A501-3E44-B3AF-D0E4B4187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062" y="613173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47" name="Rectangle 19">
            <a:extLst>
              <a:ext uri="{FF2B5EF4-FFF2-40B4-BE49-F238E27FC236}">
                <a16:creationId xmlns:a16="http://schemas.microsoft.com/office/drawing/2014/main" id="{618981F3-338B-4643-8461-829DA070B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634" y="613173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27021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using a physical object</a:t>
            </a:r>
            <a:endParaRPr lang="en-US" altLang="en-US" sz="2866"/>
          </a:p>
        </p:txBody>
      </p:sp>
      <p:sp>
        <p:nvSpPr>
          <p:cNvPr id="19460" name="Rectangle 4"/>
          <p:cNvSpPr>
            <a:spLocks noGrp="1" noChangeArrowheads="1"/>
          </p:cNvSpPr>
          <p:nvPr>
            <p:ph idx="1"/>
          </p:nvPr>
        </p:nvSpPr>
        <p:spPr>
          <a:xfrm>
            <a:off x="237787" y="3888177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Magnetic card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Stores a password encoded in the magnetic strip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Allows for longer, harder to memorize passwords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Smart card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Card has secret encoded on it, but not externally readable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Remote computer issues challenge to the smart card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Smart card computes the response and proves it knows the secret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A0EB69A-F7D9-4600-B91F-5284F085B75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9" y="740741"/>
            <a:ext cx="6719711" cy="304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659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using biometrics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Use basic body properties to prove identity</a:t>
            </a:r>
          </a:p>
          <a:p>
            <a:r>
              <a:rPr lang="en-US" altLang="en-US" sz="2646"/>
              <a:t>Examples include</a:t>
            </a:r>
          </a:p>
          <a:p>
            <a:pPr lvl="1"/>
            <a:r>
              <a:rPr lang="en-US" altLang="en-US" sz="2205"/>
              <a:t>Fingerprints</a:t>
            </a:r>
          </a:p>
          <a:p>
            <a:pPr lvl="1"/>
            <a:r>
              <a:rPr lang="en-US" altLang="en-US" sz="2205"/>
              <a:t>Voice</a:t>
            </a:r>
          </a:p>
          <a:p>
            <a:pPr lvl="1"/>
            <a:r>
              <a:rPr lang="en-US" altLang="en-US" sz="2205"/>
              <a:t>Hand size</a:t>
            </a:r>
          </a:p>
          <a:p>
            <a:pPr lvl="1"/>
            <a:r>
              <a:rPr lang="en-US" altLang="en-US" sz="2205"/>
              <a:t>Retina patterns</a:t>
            </a:r>
          </a:p>
          <a:p>
            <a:pPr lvl="1"/>
            <a:r>
              <a:rPr lang="en-US" altLang="en-US" sz="2205"/>
              <a:t>Iris patterns</a:t>
            </a:r>
          </a:p>
          <a:p>
            <a:pPr lvl="1"/>
            <a:r>
              <a:rPr lang="en-US" altLang="en-US" sz="2205"/>
              <a:t>Facial features</a:t>
            </a:r>
          </a:p>
          <a:p>
            <a:r>
              <a:rPr lang="en-US" altLang="en-US" sz="2646"/>
              <a:t>Potential problems</a:t>
            </a:r>
          </a:p>
          <a:p>
            <a:pPr lvl="1"/>
            <a:r>
              <a:rPr lang="en-US" altLang="en-US" sz="2205"/>
              <a:t>Duplicating the measurement</a:t>
            </a:r>
          </a:p>
          <a:p>
            <a:pPr lvl="1"/>
            <a:r>
              <a:rPr lang="en-US" altLang="en-US" sz="2205"/>
              <a:t>Stealing it from its original owner?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50EDE62-0017-42ED-B287-C98304134E4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9" t="39769" r="25681" b="31354"/>
          <a:stretch>
            <a:fillRect/>
          </a:stretch>
        </p:blipFill>
        <p:spPr bwMode="auto">
          <a:xfrm>
            <a:off x="5628287" y="1511934"/>
            <a:ext cx="3578597" cy="365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468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Bypassing Passwords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Request “free” memory, disk space, tapes and just read what was left there (not zero-filled on </a:t>
            </a:r>
            <a:r>
              <a:rPr lang="en-US" altLang="en-US" dirty="0" err="1"/>
              <a:t>dealloc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Try illegal system calls – if the system gets confused enough, you may be in</a:t>
            </a:r>
          </a:p>
          <a:p>
            <a:r>
              <a:rPr lang="en-US" altLang="en-US" dirty="0"/>
              <a:t>Start a login and hit DEL, RUBOUT, or BREAK to possibly kill password checking</a:t>
            </a:r>
          </a:p>
          <a:p>
            <a:r>
              <a:rPr lang="en-US" altLang="en-US" dirty="0"/>
              <a:t>Try to do specified DO NOTs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43A0FE8-BF23-4C21-89FB-C0A83DF470C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29731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7D90-539B-734B-8717-587A6E64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Problem 2: Viruses and Worms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4109-A116-EA4E-98F0-7A20580A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Virus: program that embeds itself into other (legitimate) code to reproduce and do its job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Attach its code to another program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Additionally, may do harm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Goals of virus writer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Quickly spreading virus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Difficult to detect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Hard to get rid of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Optional: does something malicious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e.g., Ransomware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DF371-EEC0-9744-BE8E-EB139F8979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5CB75-6E18-3E44-A9E1-8E6FF67F33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922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viruses work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Virus language</a:t>
            </a:r>
          </a:p>
          <a:p>
            <a:pPr lvl="1"/>
            <a:r>
              <a:rPr lang="en-US" altLang="en-US" dirty="0"/>
              <a:t>Assembly language: infects programs</a:t>
            </a:r>
          </a:p>
          <a:p>
            <a:pPr lvl="1"/>
            <a:r>
              <a:rPr lang="en-US" altLang="en-US" dirty="0"/>
              <a:t>“Macro” language: infects email and other documents</a:t>
            </a:r>
          </a:p>
          <a:p>
            <a:pPr lvl="2"/>
            <a:r>
              <a:rPr lang="en-US" altLang="en-US" dirty="0"/>
              <a:t>Runs when email reader / browser program opens message</a:t>
            </a:r>
          </a:p>
          <a:p>
            <a:pPr lvl="2"/>
            <a:r>
              <a:rPr lang="en-US" altLang="en-US" dirty="0"/>
              <a:t>Program “runs” virus (as message attachment) automatically</a:t>
            </a:r>
          </a:p>
          <a:p>
            <a:r>
              <a:rPr lang="en-US" altLang="en-US" b="1" dirty="0"/>
              <a:t>Inserted into another program</a:t>
            </a:r>
          </a:p>
          <a:p>
            <a:pPr lvl="1"/>
            <a:r>
              <a:rPr lang="en-US" altLang="en-US" dirty="0"/>
              <a:t>Use tool called a “dropper”</a:t>
            </a:r>
          </a:p>
          <a:p>
            <a:pPr lvl="1"/>
            <a:r>
              <a:rPr lang="en-US" altLang="en-US" dirty="0"/>
              <a:t>May also infect system code (boot block, etc.)</a:t>
            </a:r>
          </a:p>
          <a:p>
            <a:r>
              <a:rPr lang="en-US" altLang="en-US" dirty="0"/>
              <a:t>Virus dormant until program executed</a:t>
            </a:r>
          </a:p>
          <a:p>
            <a:pPr lvl="1"/>
            <a:r>
              <a:rPr lang="en-US" altLang="en-US" dirty="0"/>
              <a:t>Then infects other programs</a:t>
            </a:r>
          </a:p>
          <a:p>
            <a:pPr lvl="1"/>
            <a:r>
              <a:rPr lang="en-US" altLang="en-US" dirty="0"/>
              <a:t>Eventually executes its “payload”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D28C511-2304-4736-8D36-5F757F449EB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686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Where viruses live in the program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514E8A4-8937-4089-8BA2-45E76AABE33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428467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1428467" y="2519891"/>
            <a:ext cx="1259946" cy="235189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cxnSp>
        <p:nvCxnSpPr>
          <p:cNvPr id="34828" name="AutoShape 12"/>
          <p:cNvCxnSpPr>
            <a:cxnSpLocks noChangeShapeType="1"/>
            <a:stCxn id="34822" idx="1"/>
            <a:endCxn id="34823" idx="1"/>
          </p:cNvCxnSpPr>
          <p:nvPr/>
        </p:nvCxnSpPr>
        <p:spPr bwMode="auto">
          <a:xfrm rot="10800000" flipH="1">
            <a:off x="1428468" y="3695841"/>
            <a:ext cx="1750" cy="138594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52518" y="4031827"/>
            <a:ext cx="987771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Starting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address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3528377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528377" y="1763924"/>
            <a:ext cx="1259946" cy="235189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cxnSp>
        <p:nvCxnSpPr>
          <p:cNvPr id="34832" name="AutoShape 16"/>
          <p:cNvCxnSpPr>
            <a:cxnSpLocks noChangeShapeType="1"/>
            <a:stCxn id="34830" idx="1"/>
            <a:endCxn id="34833" idx="1"/>
          </p:cNvCxnSpPr>
          <p:nvPr/>
        </p:nvCxnSpPr>
        <p:spPr bwMode="auto">
          <a:xfrm rot="10800000" flipH="1">
            <a:off x="3528377" y="4493806"/>
            <a:ext cx="1750" cy="587975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3528377" y="4115822"/>
            <a:ext cx="1259946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5880276" y="1763923"/>
            <a:ext cx="1259946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5880276" y="2519891"/>
            <a:ext cx="1259946" cy="235189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5880276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8232175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cxnSp>
        <p:nvCxnSpPr>
          <p:cNvPr id="34840" name="AutoShape 24"/>
          <p:cNvCxnSpPr>
            <a:cxnSpLocks noChangeShapeType="1"/>
            <a:stCxn id="34838" idx="1"/>
            <a:endCxn id="34836" idx="1"/>
          </p:cNvCxnSpPr>
          <p:nvPr/>
        </p:nvCxnSpPr>
        <p:spPr bwMode="auto">
          <a:xfrm rot="10800000" flipH="1">
            <a:off x="5880276" y="2141907"/>
            <a:ext cx="1750" cy="2939874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8232175" y="1763924"/>
            <a:ext cx="1259946" cy="310786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8232175" y="2351898"/>
            <a:ext cx="1259946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8232175" y="3695841"/>
            <a:ext cx="1259946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8232175" y="4283815"/>
            <a:ext cx="1259946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cxnSp>
        <p:nvCxnSpPr>
          <p:cNvPr id="34845" name="AutoShape 29"/>
          <p:cNvCxnSpPr>
            <a:cxnSpLocks noChangeShapeType="1"/>
            <a:stCxn id="34839" idx="1"/>
            <a:endCxn id="34844" idx="1"/>
          </p:cNvCxnSpPr>
          <p:nvPr/>
        </p:nvCxnSpPr>
        <p:spPr bwMode="auto">
          <a:xfrm rot="10800000" flipH="1">
            <a:off x="8232175" y="4409810"/>
            <a:ext cx="1750" cy="671971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6" name="AutoShape 30"/>
          <p:cNvCxnSpPr>
            <a:cxnSpLocks noChangeShapeType="1"/>
            <a:stCxn id="34844" idx="3"/>
            <a:endCxn id="34843" idx="3"/>
          </p:cNvCxnSpPr>
          <p:nvPr/>
        </p:nvCxnSpPr>
        <p:spPr bwMode="auto">
          <a:xfrm flipV="1">
            <a:off x="9492121" y="3821835"/>
            <a:ext cx="1750" cy="58797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7" name="AutoShape 31"/>
          <p:cNvCxnSpPr>
            <a:cxnSpLocks noChangeShapeType="1"/>
            <a:stCxn id="34843" idx="3"/>
            <a:endCxn id="34842" idx="3"/>
          </p:cNvCxnSpPr>
          <p:nvPr/>
        </p:nvCxnSpPr>
        <p:spPr bwMode="auto">
          <a:xfrm flipV="1">
            <a:off x="9492121" y="2477893"/>
            <a:ext cx="1750" cy="1343942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1260892" y="5459765"/>
            <a:ext cx="1693091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Uninfected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3543839" y="5459766"/>
            <a:ext cx="1334019" cy="131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 at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start of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5811741" y="5459766"/>
            <a:ext cx="1334019" cy="131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 at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end of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8075387" y="5459766"/>
            <a:ext cx="1680267" cy="131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 in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program’s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free spaces</a:t>
            </a:r>
          </a:p>
        </p:txBody>
      </p:sp>
    </p:spTree>
    <p:extLst>
      <p:ext uri="{BB962C8B-B14F-4D97-AF65-F5344CB8AC3E}">
        <p14:creationId xmlns:p14="http://schemas.microsoft.com/office/powerpoint/2010/main" val="201717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Protection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Protection is about controlling access of programs, processes, or users to the system resources (e.g., memory pages, files, devices, CPUs)</a:t>
            </a:r>
          </a:p>
          <a:p>
            <a:pPr lvl="1"/>
            <a:r>
              <a:rPr lang="en-US" altLang="en-US"/>
              <a:t>How to decide who can access what?</a:t>
            </a:r>
          </a:p>
          <a:p>
            <a:pPr lvl="1"/>
            <a:r>
              <a:rPr lang="en-US" altLang="en-US"/>
              <a:t>Specifications must be</a:t>
            </a:r>
          </a:p>
          <a:p>
            <a:pPr lvl="2"/>
            <a:r>
              <a:rPr lang="en-US" altLang="en-US"/>
              <a:t>Correct</a:t>
            </a:r>
          </a:p>
          <a:p>
            <a:pPr lvl="2"/>
            <a:r>
              <a:rPr lang="en-US" altLang="en-US"/>
              <a:t>Efficient</a:t>
            </a:r>
          </a:p>
          <a:p>
            <a:pPr lvl="2"/>
            <a:r>
              <a:rPr lang="en-US" altLang="en-US"/>
              <a:t>Easy to use (or nobody will use them!)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E2EA42B-CFF7-4914-BB00-C1D26D0F909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77092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Viruses infecting the operating system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75C2058-7008-4B1D-91E9-7739D285362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176478" y="4338064"/>
            <a:ext cx="1427939" cy="44973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Syscall traps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176478" y="1679927"/>
            <a:ext cx="1427939" cy="218390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Operating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system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176478" y="3863834"/>
            <a:ext cx="1427939" cy="47423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176478" y="4787794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Disk vector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176478" y="5207776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Clock vector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1176478" y="5627758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Kbd vector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4452337" y="4338064"/>
            <a:ext cx="1427939" cy="44973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Syscall traps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4452337" y="1679927"/>
            <a:ext cx="1427939" cy="218390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Operating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system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4452337" y="3863834"/>
            <a:ext cx="1427939" cy="47423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4452337" y="4787794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Disk vector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4452337" y="5207776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Clock vector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4452337" y="5627758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Kbd vector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7728196" y="4338064"/>
            <a:ext cx="1427939" cy="44973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Syscall traps</a:t>
            </a: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7728196" y="1679927"/>
            <a:ext cx="1427939" cy="218390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Operating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system</a:t>
            </a: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7728196" y="3863834"/>
            <a:ext cx="1427939" cy="47423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7728196" y="4787794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Disk vector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7728196" y="5207776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Clock vector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7728196" y="5627758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Kbd vector</a:t>
            </a:r>
          </a:p>
        </p:txBody>
      </p:sp>
      <p:cxnSp>
        <p:nvCxnSpPr>
          <p:cNvPr id="35864" name="AutoShape 24"/>
          <p:cNvCxnSpPr>
            <a:cxnSpLocks noChangeShapeType="1"/>
            <a:stCxn id="35851" idx="3"/>
            <a:endCxn id="35848" idx="3"/>
          </p:cNvCxnSpPr>
          <p:nvPr/>
        </p:nvCxnSpPr>
        <p:spPr bwMode="auto">
          <a:xfrm flipV="1">
            <a:off x="2604417" y="4101823"/>
            <a:ext cx="1750" cy="175167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5" name="AutoShape 25"/>
          <p:cNvCxnSpPr>
            <a:cxnSpLocks noChangeShapeType="1"/>
            <a:stCxn id="35850" idx="3"/>
            <a:endCxn id="35848" idx="3"/>
          </p:cNvCxnSpPr>
          <p:nvPr/>
        </p:nvCxnSpPr>
        <p:spPr bwMode="auto">
          <a:xfrm flipV="1">
            <a:off x="2604417" y="4101823"/>
            <a:ext cx="1750" cy="133169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6" name="AutoShape 26"/>
          <p:cNvCxnSpPr>
            <a:cxnSpLocks noChangeShapeType="1"/>
            <a:stCxn id="35849" idx="3"/>
            <a:endCxn id="35848" idx="3"/>
          </p:cNvCxnSpPr>
          <p:nvPr/>
        </p:nvCxnSpPr>
        <p:spPr bwMode="auto">
          <a:xfrm flipV="1">
            <a:off x="2604417" y="4101823"/>
            <a:ext cx="1750" cy="911711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7" name="AutoShape 27"/>
          <p:cNvCxnSpPr>
            <a:cxnSpLocks noChangeShapeType="1"/>
            <a:stCxn id="35846" idx="3"/>
            <a:endCxn id="35848" idx="3"/>
          </p:cNvCxnSpPr>
          <p:nvPr/>
        </p:nvCxnSpPr>
        <p:spPr bwMode="auto">
          <a:xfrm flipV="1">
            <a:off x="2604417" y="4101823"/>
            <a:ext cx="1750" cy="46198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8" name="AutoShape 28"/>
          <p:cNvCxnSpPr>
            <a:cxnSpLocks noChangeShapeType="1"/>
            <a:stCxn id="35856" idx="3"/>
            <a:endCxn id="35854" idx="3"/>
          </p:cNvCxnSpPr>
          <p:nvPr/>
        </p:nvCxnSpPr>
        <p:spPr bwMode="auto">
          <a:xfrm flipV="1">
            <a:off x="5880276" y="4101823"/>
            <a:ext cx="1750" cy="133169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0" name="AutoShape 30"/>
          <p:cNvCxnSpPr>
            <a:cxnSpLocks noChangeShapeType="1"/>
            <a:stCxn id="35852" idx="3"/>
            <a:endCxn id="35854" idx="3"/>
          </p:cNvCxnSpPr>
          <p:nvPr/>
        </p:nvCxnSpPr>
        <p:spPr bwMode="auto">
          <a:xfrm flipV="1">
            <a:off x="5880276" y="4101823"/>
            <a:ext cx="1750" cy="46198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1" name="AutoShape 31"/>
          <p:cNvCxnSpPr>
            <a:cxnSpLocks noChangeShapeType="1"/>
            <a:stCxn id="35855" idx="3"/>
            <a:endCxn id="35854" idx="3"/>
          </p:cNvCxnSpPr>
          <p:nvPr/>
        </p:nvCxnSpPr>
        <p:spPr bwMode="auto">
          <a:xfrm flipV="1">
            <a:off x="5880276" y="4101823"/>
            <a:ext cx="1750" cy="911711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2" name="AutoShape 32"/>
          <p:cNvCxnSpPr>
            <a:cxnSpLocks noChangeShapeType="1"/>
            <a:stCxn id="35857" idx="1"/>
            <a:endCxn id="35853" idx="1"/>
          </p:cNvCxnSpPr>
          <p:nvPr/>
        </p:nvCxnSpPr>
        <p:spPr bwMode="auto">
          <a:xfrm rot="10800000" flipH="1">
            <a:off x="4452338" y="2771880"/>
            <a:ext cx="1750" cy="308161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3" name="AutoShape 33"/>
          <p:cNvCxnSpPr>
            <a:cxnSpLocks noChangeShapeType="1"/>
            <a:stCxn id="35863" idx="3"/>
            <a:endCxn id="35860" idx="3"/>
          </p:cNvCxnSpPr>
          <p:nvPr/>
        </p:nvCxnSpPr>
        <p:spPr bwMode="auto">
          <a:xfrm flipV="1">
            <a:off x="9156135" y="4101823"/>
            <a:ext cx="1750" cy="175167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4" name="AutoShape 34"/>
          <p:cNvCxnSpPr>
            <a:cxnSpLocks noChangeShapeType="1"/>
            <a:stCxn id="35862" idx="3"/>
            <a:endCxn id="35860" idx="3"/>
          </p:cNvCxnSpPr>
          <p:nvPr/>
        </p:nvCxnSpPr>
        <p:spPr bwMode="auto">
          <a:xfrm flipV="1">
            <a:off x="9156135" y="4101823"/>
            <a:ext cx="1750" cy="133169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5" name="AutoShape 35"/>
          <p:cNvCxnSpPr>
            <a:cxnSpLocks noChangeShapeType="1"/>
            <a:stCxn id="35861" idx="3"/>
            <a:endCxn id="35860" idx="3"/>
          </p:cNvCxnSpPr>
          <p:nvPr/>
        </p:nvCxnSpPr>
        <p:spPr bwMode="auto">
          <a:xfrm flipV="1">
            <a:off x="9156135" y="4101823"/>
            <a:ext cx="1750" cy="911711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6" name="AutoShape 36"/>
          <p:cNvCxnSpPr>
            <a:cxnSpLocks noChangeShapeType="1"/>
            <a:stCxn id="35858" idx="3"/>
            <a:endCxn id="35860" idx="3"/>
          </p:cNvCxnSpPr>
          <p:nvPr/>
        </p:nvCxnSpPr>
        <p:spPr bwMode="auto">
          <a:xfrm flipV="1">
            <a:off x="9156135" y="4101823"/>
            <a:ext cx="1750" cy="46198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538422" y="6107237"/>
            <a:ext cx="2844048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 has captured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interrupt &amp; trap vectors</a:t>
            </a:r>
          </a:p>
        </p:txBody>
      </p:sp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4112066" y="6107237"/>
            <a:ext cx="2010487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OS retakes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keyboard vector</a:t>
            </a:r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7035179" y="6107237"/>
            <a:ext cx="2465740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 notices,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recaptures keyboard</a:t>
            </a:r>
          </a:p>
        </p:txBody>
      </p:sp>
    </p:spTree>
    <p:extLst>
      <p:ext uri="{BB962C8B-B14F-4D97-AF65-F5344CB8AC3E}">
        <p14:creationId xmlns:p14="http://schemas.microsoft.com/office/powerpoint/2010/main" val="11915439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 viruses spread?</a:t>
            </a:r>
          </a:p>
        </p:txBody>
      </p:sp>
      <p:sp>
        <p:nvSpPr>
          <p:cNvPr id="3687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Virus placed where likely to be copied</a:t>
            </a:r>
          </a:p>
          <a:p>
            <a:pPr lvl="1"/>
            <a:r>
              <a:rPr lang="en-US" altLang="en-US" dirty="0"/>
              <a:t>Popular download site</a:t>
            </a:r>
          </a:p>
          <a:p>
            <a:pPr lvl="1"/>
            <a:r>
              <a:rPr lang="en-US" altLang="en-US" dirty="0"/>
              <a:t>Photo site</a:t>
            </a:r>
          </a:p>
          <a:p>
            <a:r>
              <a:rPr lang="en-US" altLang="en-US" dirty="0"/>
              <a:t>When copied and run</a:t>
            </a:r>
          </a:p>
          <a:p>
            <a:pPr lvl="1"/>
            <a:r>
              <a:rPr lang="en-US" altLang="en-US" dirty="0"/>
              <a:t>Infects programs on hard drive, flash drive</a:t>
            </a:r>
          </a:p>
          <a:p>
            <a:pPr lvl="1"/>
            <a:r>
              <a:rPr lang="en-US" altLang="en-US" dirty="0"/>
              <a:t>May try to spread over LAN or WAN</a:t>
            </a:r>
          </a:p>
          <a:p>
            <a:r>
              <a:rPr lang="en-US" altLang="en-US" dirty="0"/>
              <a:t>Attach to innocent looking email</a:t>
            </a:r>
          </a:p>
          <a:p>
            <a:pPr lvl="1"/>
            <a:r>
              <a:rPr lang="en-US" altLang="en-US" dirty="0"/>
              <a:t>When it runs, use mailing list to replicate</a:t>
            </a:r>
          </a:p>
          <a:p>
            <a:pPr lvl="1"/>
            <a:r>
              <a:rPr lang="en-US" altLang="en-US" dirty="0"/>
              <a:t>May mutate slightly so recipients don’t get suspicious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D6DB0DE8-8E35-4AAA-B5EB-9C9F1D63B59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7875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Hiding a virus in a file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40312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Start with an uninfected program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Add the virus to the end of the program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Problem: file size changes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Solution: compression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Compress infected program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Decompressor: for running executable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Compressor: for compressing newly infected binaries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Lots of free space (if needed)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Problem (for virus writer): virus easy to recognize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D5EB347-E67A-4AD0-9AA9-2C5DD73B5E6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5376298" y="2519891"/>
            <a:ext cx="1343942" cy="352784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5376298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6888233" y="2519891"/>
            <a:ext cx="1343942" cy="352784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6888233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8400168" y="4787794"/>
            <a:ext cx="1511935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Compressed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8400168" y="6047739"/>
            <a:ext cx="1511935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6888233" y="1931916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8400168" y="3527848"/>
            <a:ext cx="1511935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8400168" y="4451808"/>
            <a:ext cx="151193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Decompressor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8400168" y="4115822"/>
            <a:ext cx="151193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Compressor</a:t>
            </a:r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8400168" y="2519891"/>
            <a:ext cx="1511935" cy="100795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Unused</a:t>
            </a:r>
          </a:p>
        </p:txBody>
      </p:sp>
    </p:spTree>
    <p:extLst>
      <p:ext uri="{BB962C8B-B14F-4D97-AF65-F5344CB8AC3E}">
        <p14:creationId xmlns:p14="http://schemas.microsoft.com/office/powerpoint/2010/main" val="577529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encryption to hide a virus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4427034" cy="6506358"/>
          </a:xfrm>
        </p:spPr>
        <p:txBody>
          <a:bodyPr/>
          <a:lstStyle/>
          <a:p>
            <a:r>
              <a:rPr lang="en-US" altLang="en-US" sz="2646"/>
              <a:t>Hide virus by encrypting it</a:t>
            </a:r>
          </a:p>
          <a:p>
            <a:pPr lvl="1"/>
            <a:r>
              <a:rPr lang="en-US" altLang="en-US" sz="2205"/>
              <a:t>Vary the key in each file</a:t>
            </a:r>
          </a:p>
          <a:p>
            <a:pPr lvl="1"/>
            <a:r>
              <a:rPr lang="en-US" altLang="en-US" sz="2205"/>
              <a:t>Virus “code” varies in each infected file</a:t>
            </a:r>
          </a:p>
          <a:p>
            <a:pPr lvl="1"/>
            <a:r>
              <a:rPr lang="en-US" altLang="en-US" sz="2205"/>
              <a:t>Problem: lots of common code still in the clear</a:t>
            </a:r>
          </a:p>
          <a:p>
            <a:pPr lvl="2"/>
            <a:r>
              <a:rPr lang="en-US" altLang="en-US" sz="1984"/>
              <a:t>Compress / decompress</a:t>
            </a:r>
          </a:p>
          <a:p>
            <a:pPr lvl="2"/>
            <a:r>
              <a:rPr lang="en-US" altLang="en-US" sz="1984"/>
              <a:t>Encrypt / decrypt</a:t>
            </a:r>
          </a:p>
          <a:p>
            <a:r>
              <a:rPr lang="en-US" altLang="en-US" sz="2646"/>
              <a:t>Even better: leave only </a:t>
            </a:r>
            <a:r>
              <a:rPr lang="en-US" altLang="en-US" sz="2646" err="1"/>
              <a:t>decryptor</a:t>
            </a:r>
            <a:r>
              <a:rPr lang="en-US" altLang="en-US" sz="2646"/>
              <a:t> and key in the clear</a:t>
            </a:r>
          </a:p>
          <a:p>
            <a:pPr lvl="1"/>
            <a:r>
              <a:rPr lang="en-US" altLang="en-US" sz="2205"/>
              <a:t>Less constant per virus</a:t>
            </a:r>
          </a:p>
          <a:p>
            <a:pPr lvl="1"/>
            <a:r>
              <a:rPr lang="en-US" altLang="en-US" sz="2205"/>
              <a:t>Use polymorphic code (more in a bit) to hide even this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0802509-A641-491A-B542-A190CA1ED44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5177" name="Rectangle 9"/>
          <p:cNvSpPr>
            <a:spLocks noChangeArrowheads="1"/>
          </p:cNvSpPr>
          <p:nvPr/>
        </p:nvSpPr>
        <p:spPr bwMode="auto">
          <a:xfrm>
            <a:off x="5376298" y="4787794"/>
            <a:ext cx="1343942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Compressed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135178" name="Rectangle 10"/>
          <p:cNvSpPr>
            <a:spLocks noChangeArrowheads="1"/>
          </p:cNvSpPr>
          <p:nvPr/>
        </p:nvSpPr>
        <p:spPr bwMode="auto">
          <a:xfrm>
            <a:off x="5376298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135180" name="Rectangle 12"/>
          <p:cNvSpPr>
            <a:spLocks noChangeArrowheads="1"/>
          </p:cNvSpPr>
          <p:nvPr/>
        </p:nvSpPr>
        <p:spPr bwMode="auto">
          <a:xfrm>
            <a:off x="5376298" y="3527848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135181" name="Rectangle 13"/>
          <p:cNvSpPr>
            <a:spLocks noChangeArrowheads="1"/>
          </p:cNvSpPr>
          <p:nvPr/>
        </p:nvSpPr>
        <p:spPr bwMode="auto">
          <a:xfrm>
            <a:off x="5376298" y="4451808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Decompressor</a:t>
            </a:r>
          </a:p>
        </p:txBody>
      </p:sp>
      <p:sp>
        <p:nvSpPr>
          <p:cNvPr id="135182" name="Rectangle 14"/>
          <p:cNvSpPr>
            <a:spLocks noChangeArrowheads="1"/>
          </p:cNvSpPr>
          <p:nvPr/>
        </p:nvSpPr>
        <p:spPr bwMode="auto">
          <a:xfrm>
            <a:off x="5376298" y="4115822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Compressor</a:t>
            </a:r>
          </a:p>
        </p:txBody>
      </p:sp>
      <p:sp>
        <p:nvSpPr>
          <p:cNvPr id="135183" name="Rectangle 15"/>
          <p:cNvSpPr>
            <a:spLocks noChangeArrowheads="1"/>
          </p:cNvSpPr>
          <p:nvPr/>
        </p:nvSpPr>
        <p:spPr bwMode="auto">
          <a:xfrm>
            <a:off x="5376298" y="1931917"/>
            <a:ext cx="1343942" cy="1595931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Unused</a:t>
            </a:r>
          </a:p>
        </p:txBody>
      </p:sp>
      <p:sp>
        <p:nvSpPr>
          <p:cNvPr id="135202" name="Rectangle 34"/>
          <p:cNvSpPr>
            <a:spLocks noChangeArrowheads="1"/>
          </p:cNvSpPr>
          <p:nvPr/>
        </p:nvSpPr>
        <p:spPr bwMode="auto">
          <a:xfrm>
            <a:off x="6888233" y="4787794"/>
            <a:ext cx="1343942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Compressed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135203" name="Rectangle 35"/>
          <p:cNvSpPr>
            <a:spLocks noChangeArrowheads="1"/>
          </p:cNvSpPr>
          <p:nvPr/>
        </p:nvSpPr>
        <p:spPr bwMode="auto">
          <a:xfrm>
            <a:off x="6888233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135204" name="Rectangle 36"/>
          <p:cNvSpPr>
            <a:spLocks noChangeArrowheads="1"/>
          </p:cNvSpPr>
          <p:nvPr/>
        </p:nvSpPr>
        <p:spPr bwMode="auto">
          <a:xfrm>
            <a:off x="6888233" y="2519891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135205" name="Rectangle 37"/>
          <p:cNvSpPr>
            <a:spLocks noChangeArrowheads="1"/>
          </p:cNvSpPr>
          <p:nvPr/>
        </p:nvSpPr>
        <p:spPr bwMode="auto">
          <a:xfrm>
            <a:off x="6888233" y="3443851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Decompressor</a:t>
            </a:r>
          </a:p>
        </p:txBody>
      </p:sp>
      <p:sp>
        <p:nvSpPr>
          <p:cNvPr id="135206" name="Rectangle 38"/>
          <p:cNvSpPr>
            <a:spLocks noChangeArrowheads="1"/>
          </p:cNvSpPr>
          <p:nvPr/>
        </p:nvSpPr>
        <p:spPr bwMode="auto">
          <a:xfrm>
            <a:off x="6888233" y="3107866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Compressor</a:t>
            </a:r>
          </a:p>
        </p:txBody>
      </p:sp>
      <p:sp>
        <p:nvSpPr>
          <p:cNvPr id="135207" name="Rectangle 39"/>
          <p:cNvSpPr>
            <a:spLocks noChangeArrowheads="1"/>
          </p:cNvSpPr>
          <p:nvPr/>
        </p:nvSpPr>
        <p:spPr bwMode="auto">
          <a:xfrm>
            <a:off x="6888233" y="1931916"/>
            <a:ext cx="1343942" cy="5879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Unused</a:t>
            </a:r>
          </a:p>
        </p:txBody>
      </p:sp>
      <p:sp>
        <p:nvSpPr>
          <p:cNvPr id="135208" name="Rectangle 40"/>
          <p:cNvSpPr>
            <a:spLocks noChangeArrowheads="1"/>
          </p:cNvSpPr>
          <p:nvPr/>
        </p:nvSpPr>
        <p:spPr bwMode="auto">
          <a:xfrm>
            <a:off x="8400168" y="4787794"/>
            <a:ext cx="1343942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Compressed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135209" name="Rectangle 41"/>
          <p:cNvSpPr>
            <a:spLocks noChangeArrowheads="1"/>
          </p:cNvSpPr>
          <p:nvPr/>
        </p:nvSpPr>
        <p:spPr bwMode="auto">
          <a:xfrm>
            <a:off x="8400168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135214" name="Rectangle 46"/>
          <p:cNvSpPr>
            <a:spLocks noChangeArrowheads="1"/>
          </p:cNvSpPr>
          <p:nvPr/>
        </p:nvSpPr>
        <p:spPr bwMode="auto">
          <a:xfrm>
            <a:off x="6888233" y="4115822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Key</a:t>
            </a:r>
          </a:p>
        </p:txBody>
      </p:sp>
      <p:sp>
        <p:nvSpPr>
          <p:cNvPr id="135215" name="Rectangle 47"/>
          <p:cNvSpPr>
            <a:spLocks noChangeArrowheads="1"/>
          </p:cNvSpPr>
          <p:nvPr/>
        </p:nvSpPr>
        <p:spPr bwMode="auto">
          <a:xfrm>
            <a:off x="6888233" y="3779837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Encryptor</a:t>
            </a:r>
          </a:p>
        </p:txBody>
      </p:sp>
      <p:sp>
        <p:nvSpPr>
          <p:cNvPr id="135217" name="Rectangle 49"/>
          <p:cNvSpPr>
            <a:spLocks noChangeArrowheads="1"/>
          </p:cNvSpPr>
          <p:nvPr/>
        </p:nvSpPr>
        <p:spPr bwMode="auto">
          <a:xfrm>
            <a:off x="6888233" y="4451808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Decryptor</a:t>
            </a:r>
          </a:p>
        </p:txBody>
      </p:sp>
      <p:sp>
        <p:nvSpPr>
          <p:cNvPr id="135218" name="Rectangle 50"/>
          <p:cNvSpPr>
            <a:spLocks noChangeArrowheads="1"/>
          </p:cNvSpPr>
          <p:nvPr/>
        </p:nvSpPr>
        <p:spPr bwMode="auto">
          <a:xfrm>
            <a:off x="8400168" y="2519891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135219" name="Rectangle 51"/>
          <p:cNvSpPr>
            <a:spLocks noChangeArrowheads="1"/>
          </p:cNvSpPr>
          <p:nvPr/>
        </p:nvSpPr>
        <p:spPr bwMode="auto">
          <a:xfrm>
            <a:off x="8400168" y="3443851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Decompressor</a:t>
            </a:r>
          </a:p>
        </p:txBody>
      </p:sp>
      <p:sp>
        <p:nvSpPr>
          <p:cNvPr id="135220" name="Rectangle 52"/>
          <p:cNvSpPr>
            <a:spLocks noChangeArrowheads="1"/>
          </p:cNvSpPr>
          <p:nvPr/>
        </p:nvSpPr>
        <p:spPr bwMode="auto">
          <a:xfrm>
            <a:off x="8400168" y="3107866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Compressor</a:t>
            </a:r>
          </a:p>
        </p:txBody>
      </p:sp>
      <p:sp>
        <p:nvSpPr>
          <p:cNvPr id="135221" name="Rectangle 53"/>
          <p:cNvSpPr>
            <a:spLocks noChangeArrowheads="1"/>
          </p:cNvSpPr>
          <p:nvPr/>
        </p:nvSpPr>
        <p:spPr bwMode="auto">
          <a:xfrm>
            <a:off x="8400168" y="1931916"/>
            <a:ext cx="1343942" cy="5879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Unused</a:t>
            </a:r>
          </a:p>
        </p:txBody>
      </p:sp>
      <p:sp>
        <p:nvSpPr>
          <p:cNvPr id="135222" name="Rectangle 54"/>
          <p:cNvSpPr>
            <a:spLocks noChangeArrowheads="1"/>
          </p:cNvSpPr>
          <p:nvPr/>
        </p:nvSpPr>
        <p:spPr bwMode="auto">
          <a:xfrm>
            <a:off x="8400168" y="4115822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Key</a:t>
            </a:r>
          </a:p>
        </p:txBody>
      </p:sp>
      <p:sp>
        <p:nvSpPr>
          <p:cNvPr id="135223" name="Rectangle 55"/>
          <p:cNvSpPr>
            <a:spLocks noChangeArrowheads="1"/>
          </p:cNvSpPr>
          <p:nvPr/>
        </p:nvSpPr>
        <p:spPr bwMode="auto">
          <a:xfrm>
            <a:off x="8400168" y="3779837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Encryptor</a:t>
            </a:r>
          </a:p>
        </p:txBody>
      </p:sp>
      <p:sp>
        <p:nvSpPr>
          <p:cNvPr id="135224" name="Rectangle 56"/>
          <p:cNvSpPr>
            <a:spLocks noChangeArrowheads="1"/>
          </p:cNvSpPr>
          <p:nvPr/>
        </p:nvSpPr>
        <p:spPr bwMode="auto">
          <a:xfrm>
            <a:off x="8400168" y="4451808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Decryptor</a:t>
            </a:r>
          </a:p>
        </p:txBody>
      </p:sp>
      <p:sp>
        <p:nvSpPr>
          <p:cNvPr id="135225" name="Rectangle 57"/>
          <p:cNvSpPr>
            <a:spLocks noChangeArrowheads="1"/>
          </p:cNvSpPr>
          <p:nvPr/>
        </p:nvSpPr>
        <p:spPr bwMode="auto">
          <a:xfrm>
            <a:off x="6888233" y="2519891"/>
            <a:ext cx="1343942" cy="587975"/>
          </a:xfrm>
          <a:prstGeom prst="rect">
            <a:avLst/>
          </a:prstGeom>
          <a:solidFill>
            <a:srgbClr val="333333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35226" name="Rectangle 58"/>
          <p:cNvSpPr>
            <a:spLocks noChangeArrowheads="1"/>
          </p:cNvSpPr>
          <p:nvPr/>
        </p:nvSpPr>
        <p:spPr bwMode="auto">
          <a:xfrm>
            <a:off x="8400168" y="2519891"/>
            <a:ext cx="1343942" cy="1595931"/>
          </a:xfrm>
          <a:prstGeom prst="rect">
            <a:avLst/>
          </a:prstGeom>
          <a:solidFill>
            <a:srgbClr val="333333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930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Polymorphic viruses</a:t>
            </a:r>
          </a:p>
        </p:txBody>
      </p:sp>
      <p:sp>
        <p:nvSpPr>
          <p:cNvPr id="38925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All of these code seqences do the same thing</a:t>
            </a:r>
          </a:p>
          <a:p>
            <a:r>
              <a:rPr lang="en-US" altLang="en-US" sz="2646"/>
              <a:t>All of them are very different in machine code</a:t>
            </a:r>
          </a:p>
          <a:p>
            <a:r>
              <a:rPr lang="en-US" altLang="en-US" sz="2646"/>
              <a:t>Use “snippets” combined in random ways to hide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36B7E29-57AA-4BD8-85E9-9138100590D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4" y="3527848"/>
            <a:ext cx="9486343" cy="318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16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can viruses be foiled?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646"/>
              <a:t>Integrity checkers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Verify one-way function (hash) of program binary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Problem: what if the virus changes that, too?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Behavioral checkers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Prevent certain behaviors by programs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Problem: what about programs that can legitimately do these things?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Avoid viruses by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Having a good (secure) OS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Installing only shrink-wrapped software (just hope that the shrink-wrapped software isn’t infected!)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Using antivirus software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Not opening email attachments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Recovery from virus attack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Hope you made a recent backup!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Recover by halting computer, rebooting from safe disk (CD-ROM?), using an antivirus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D2F64D37-55E4-4A80-8064-BA02B98B95C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07155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if I have to run untrusted code?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Goal: run (untrusted) code on my machine</a:t>
            </a:r>
          </a:p>
          <a:p>
            <a:r>
              <a:rPr lang="en-US" altLang="en-US" sz="2646"/>
              <a:t>Problem: how can untrusted code be prevented from damaging my resources?</a:t>
            </a:r>
          </a:p>
          <a:p>
            <a:r>
              <a:rPr lang="en-US" altLang="en-US" sz="2646"/>
              <a:t>One solution: sandboxing</a:t>
            </a:r>
          </a:p>
          <a:p>
            <a:pPr lvl="1"/>
            <a:r>
              <a:rPr lang="en-US" altLang="en-US" sz="2205"/>
              <a:t>Memory divided into 1 MB sandboxes</a:t>
            </a:r>
          </a:p>
          <a:p>
            <a:pPr lvl="1"/>
            <a:r>
              <a:rPr lang="en-US" altLang="en-US" sz="2205"/>
              <a:t>Accesses may not cross sandbox boundaries</a:t>
            </a:r>
          </a:p>
          <a:p>
            <a:pPr lvl="1"/>
            <a:r>
              <a:rPr lang="en-US" altLang="en-US" sz="2205"/>
              <a:t>Sensitive system calls not in the sandbox</a:t>
            </a:r>
          </a:p>
          <a:p>
            <a:r>
              <a:rPr lang="en-US" altLang="en-US" sz="2646"/>
              <a:t>Another solution: interpreted code</a:t>
            </a:r>
          </a:p>
          <a:p>
            <a:pPr lvl="1"/>
            <a:r>
              <a:rPr lang="en-US" altLang="en-US" sz="2205"/>
              <a:t>Run the interpreter rather than the untrusted code</a:t>
            </a:r>
          </a:p>
          <a:p>
            <a:pPr lvl="1"/>
            <a:r>
              <a:rPr lang="en-US" altLang="en-US" sz="2205"/>
              <a:t>Interpreter doesn’t allow unsafe operations</a:t>
            </a:r>
          </a:p>
          <a:p>
            <a:r>
              <a:rPr lang="en-US" altLang="en-US" sz="2646"/>
              <a:t>Third solution: signed code</a:t>
            </a:r>
          </a:p>
          <a:p>
            <a:pPr lvl="1"/>
            <a:r>
              <a:rPr lang="en-US" altLang="en-US" sz="2205"/>
              <a:t>Use cryptographic techniques to sign code</a:t>
            </a:r>
          </a:p>
          <a:p>
            <a:pPr lvl="1"/>
            <a:r>
              <a:rPr lang="en-US" altLang="en-US" sz="2205"/>
              <a:t>Check to ensure that mobile code signed by reputable organization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E399F48-FD1D-4561-B9B6-2A93E8C6EBD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53318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Worms vs. viruses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Viruses require other programs to run</a:t>
            </a:r>
          </a:p>
          <a:p>
            <a:r>
              <a:rPr lang="en-US" altLang="en-US"/>
              <a:t>Worms are self-running (separate process)</a:t>
            </a:r>
          </a:p>
          <a:p>
            <a:r>
              <a:rPr lang="en-US" altLang="en-US"/>
              <a:t>The 1988 Internet Worm</a:t>
            </a:r>
          </a:p>
          <a:p>
            <a:pPr lvl="1"/>
            <a:r>
              <a:rPr lang="en-US" altLang="en-US"/>
              <a:t>Consisted of two programs</a:t>
            </a:r>
          </a:p>
          <a:p>
            <a:pPr lvl="2"/>
            <a:r>
              <a:rPr lang="en-US" altLang="en-US"/>
              <a:t>Bootstrap to upload worm</a:t>
            </a:r>
          </a:p>
          <a:p>
            <a:pPr lvl="2"/>
            <a:r>
              <a:rPr lang="en-US" altLang="en-US"/>
              <a:t>The worm itself</a:t>
            </a:r>
          </a:p>
          <a:p>
            <a:pPr lvl="1"/>
            <a:r>
              <a:rPr lang="en-US" altLang="en-US"/>
              <a:t>Exploited bugs in sendmail and finger</a:t>
            </a:r>
          </a:p>
          <a:p>
            <a:pPr lvl="1"/>
            <a:r>
              <a:rPr lang="en-US" altLang="en-US"/>
              <a:t>Worm first hid its existence</a:t>
            </a:r>
          </a:p>
          <a:p>
            <a:pPr lvl="1"/>
            <a:r>
              <a:rPr lang="en-US" altLang="en-US"/>
              <a:t>Next replicated itself on new machines</a:t>
            </a:r>
          </a:p>
          <a:p>
            <a:pPr lvl="1"/>
            <a:r>
              <a:rPr lang="en-US" altLang="en-US"/>
              <a:t>Brought the Internet (1988 version) to a screeching halt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78E99C53-CFE2-41A7-A666-6668F0397F7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59851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1D8B77C-A2C4-4945-B07C-9E3A6476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Virtualization Overview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0F212B-9F6C-FD21-75C0-6B0277243E0D}"/>
              </a:ext>
            </a:extLst>
          </p:cNvPr>
          <p:cNvGrpSpPr/>
          <p:nvPr/>
        </p:nvGrpSpPr>
        <p:grpSpPr>
          <a:xfrm>
            <a:off x="817228" y="1179095"/>
            <a:ext cx="8446168" cy="5392888"/>
            <a:chOff x="5166021" y="2155925"/>
            <a:chExt cx="5417422" cy="3488525"/>
          </a:xfrm>
        </p:grpSpPr>
        <p:pic>
          <p:nvPicPr>
            <p:cNvPr id="4" name="Content Placeholder 3" descr="16_01.pdf">
              <a:extLst>
                <a:ext uri="{FF2B5EF4-FFF2-40B4-BE49-F238E27FC236}">
                  <a16:creationId xmlns:a16="http://schemas.microsoft.com/office/drawing/2014/main" id="{E487334C-307E-604E-8148-9CE162E92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865283" y="2518481"/>
              <a:ext cx="3987800" cy="270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EFDE2D-0ED8-2143-A4E4-A9FA43ED3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6021" y="5360911"/>
              <a:ext cx="3319607" cy="283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    Non-virtual machine</a:t>
              </a:r>
            </a:p>
          </p:txBody>
        </p:sp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FCFF25B8-B4B7-5D47-B8EC-B01FA682E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2576" y="2155925"/>
              <a:ext cx="3100867" cy="283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     Virtual machine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957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15B6206-209A-DA42-AD22-2EE27415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and Features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518EC1E0-FDF0-3C46-A6A9-3935E0382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Host system protected from VMs, VMs protected from each other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A virus less likely to spread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Sharing is provided though via shared file system volume, network communication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Freeze, </a:t>
            </a:r>
            <a:r>
              <a:rPr lang="en-US" altLang="en-US" b="1" dirty="0">
                <a:solidFill>
                  <a:srgbClr val="3366FF"/>
                </a:solidFill>
              </a:rPr>
              <a:t>suspend</a:t>
            </a:r>
            <a:r>
              <a:rPr lang="en-US" altLang="en-US" dirty="0"/>
              <a:t>, running VM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Then can move or copy somewhere else and </a:t>
            </a:r>
            <a:r>
              <a:rPr lang="en-US" altLang="en-US" b="1" dirty="0">
                <a:solidFill>
                  <a:srgbClr val="3366FF"/>
                </a:solidFill>
              </a:rPr>
              <a:t>resume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Snapshot of a given state, able to restore back to that state</a:t>
            </a:r>
          </a:p>
          <a:p>
            <a:pPr lvl="2">
              <a:lnSpc>
                <a:spcPct val="120000"/>
              </a:lnSpc>
            </a:pPr>
            <a:r>
              <a:rPr lang="en-US" altLang="en-US" dirty="0"/>
              <a:t>Some VMMs allow multiple snapshots per VM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Clone</a:t>
            </a:r>
            <a:r>
              <a:rPr lang="en-US" altLang="en-US" dirty="0"/>
              <a:t> by creating copy and running both original and copy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Great for OS research, better system development efficiency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Run multiple, different OSes on a single machine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Consolidation</a:t>
            </a:r>
            <a:r>
              <a:rPr lang="en-US" altLang="en-US" dirty="0"/>
              <a:t>, app dev, 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62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Domains as objects in the protection matrix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64396" y="3983072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Specify permitted operations on domains in the matrix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Domains may (or may not) be able to modify themselves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Domains can modify other domains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Some domain transfers (switching) permitted, others not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Doing this allows flexibility in specifying domain permissions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Retains ability to restrict modification of domain policies</a:t>
            </a:r>
          </a:p>
        </p:txBody>
      </p:sp>
      <p:sp>
        <p:nvSpPr>
          <p:cNvPr id="8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8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0A5C1E5-3554-4DBE-A566-4E35258CC72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61796" name="Group 4"/>
          <p:cNvGraphicFramePr>
            <a:graphicFrameLocks noGrp="1"/>
          </p:cNvGraphicFramePr>
          <p:nvPr/>
        </p:nvGraphicFramePr>
        <p:xfrm>
          <a:off x="0" y="1043584"/>
          <a:ext cx="10032998" cy="2445287"/>
        </p:xfrm>
        <a:graphic>
          <a:graphicData uri="http://schemas.openxmlformats.org/drawingml/2006/table">
            <a:tbl>
              <a:tblPr/>
              <a:tblGrid>
                <a:gridCol w="1030933">
                  <a:extLst>
                    <a:ext uri="{9D8B030D-6E8A-4147-A177-3AD203B41FA5}">
                      <a16:colId xmlns:a16="http://schemas.microsoft.com/office/drawing/2014/main" val="4126046972"/>
                    </a:ext>
                  </a:extLst>
                </a:gridCol>
                <a:gridCol w="715631">
                  <a:extLst>
                    <a:ext uri="{9D8B030D-6E8A-4147-A177-3AD203B41FA5}">
                      <a16:colId xmlns:a16="http://schemas.microsoft.com/office/drawing/2014/main" val="4252642625"/>
                    </a:ext>
                  </a:extLst>
                </a:gridCol>
                <a:gridCol w="804199">
                  <a:extLst>
                    <a:ext uri="{9D8B030D-6E8A-4147-A177-3AD203B41FA5}">
                      <a16:colId xmlns:a16="http://schemas.microsoft.com/office/drawing/2014/main" val="333735789"/>
                    </a:ext>
                  </a:extLst>
                </a:gridCol>
                <a:gridCol w="765229">
                  <a:extLst>
                    <a:ext uri="{9D8B030D-6E8A-4147-A177-3AD203B41FA5}">
                      <a16:colId xmlns:a16="http://schemas.microsoft.com/office/drawing/2014/main" val="857225417"/>
                    </a:ext>
                  </a:extLst>
                </a:gridCol>
                <a:gridCol w="1020305">
                  <a:extLst>
                    <a:ext uri="{9D8B030D-6E8A-4147-A177-3AD203B41FA5}">
                      <a16:colId xmlns:a16="http://schemas.microsoft.com/office/drawing/2014/main" val="238745953"/>
                    </a:ext>
                  </a:extLst>
                </a:gridCol>
                <a:gridCol w="765229">
                  <a:extLst>
                    <a:ext uri="{9D8B030D-6E8A-4147-A177-3AD203B41FA5}">
                      <a16:colId xmlns:a16="http://schemas.microsoft.com/office/drawing/2014/main" val="3595840234"/>
                    </a:ext>
                  </a:extLst>
                </a:gridCol>
                <a:gridCol w="1053947">
                  <a:extLst>
                    <a:ext uri="{9D8B030D-6E8A-4147-A177-3AD203B41FA5}">
                      <a16:colId xmlns:a16="http://schemas.microsoft.com/office/drawing/2014/main" val="1144371578"/>
                    </a:ext>
                  </a:extLst>
                </a:gridCol>
                <a:gridCol w="1059366">
                  <a:extLst>
                    <a:ext uri="{9D8B030D-6E8A-4147-A177-3AD203B41FA5}">
                      <a16:colId xmlns:a16="http://schemas.microsoft.com/office/drawing/2014/main" val="13647607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98835243"/>
                    </a:ext>
                  </a:extLst>
                </a:gridCol>
                <a:gridCol w="968480">
                  <a:extLst>
                    <a:ext uri="{9D8B030D-6E8A-4147-A177-3AD203B41FA5}">
                      <a16:colId xmlns:a16="http://schemas.microsoft.com/office/drawing/2014/main" val="4126619972"/>
                    </a:ext>
                  </a:extLst>
                </a:gridCol>
                <a:gridCol w="935279">
                  <a:extLst>
                    <a:ext uri="{9D8B030D-6E8A-4147-A177-3AD203B41FA5}">
                      <a16:colId xmlns:a16="http://schemas.microsoft.com/office/drawing/2014/main" val="1906592274"/>
                    </a:ext>
                  </a:extLst>
                </a:gridCol>
              </a:tblGrid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Domain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File5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Printer1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Camera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Dom1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Dom2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Dom3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490289"/>
                  </a:ext>
                </a:extLst>
              </a:tr>
              <a:tr h="63837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Modify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295988"/>
                  </a:ext>
                </a:extLst>
              </a:tr>
              <a:tr h="90716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Execute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Modify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005121"/>
                  </a:ext>
                </a:extLst>
              </a:tr>
              <a:tr h="496979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Enter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4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3980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7BE859E-1454-BB41-B513-9CA1EAE3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and Features (cont.)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9B5CFEC7-6AA0-3545-BAA1-84722F33A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Templating</a:t>
            </a:r>
            <a:r>
              <a:rPr lang="en-US" altLang="en-US" dirty="0"/>
              <a:t> – create an OS + application VM, provide it to customers, use it to create multiple instances of that combination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Live migration </a:t>
            </a:r>
            <a:r>
              <a:rPr lang="en-US" altLang="en-US" dirty="0"/>
              <a:t>– move a running VM from one host to another!</a:t>
            </a:r>
          </a:p>
          <a:p>
            <a:pPr lvl="1"/>
            <a:r>
              <a:rPr lang="en-US" altLang="en-US" dirty="0"/>
              <a:t>No interruption of user access</a:t>
            </a:r>
          </a:p>
          <a:p>
            <a:r>
              <a:rPr lang="en-US" altLang="en-US" dirty="0"/>
              <a:t>All those features taken together -&gt; </a:t>
            </a:r>
            <a:r>
              <a:rPr lang="en-US" altLang="en-US" b="1" dirty="0">
                <a:solidFill>
                  <a:srgbClr val="3366FF"/>
                </a:solidFill>
              </a:rPr>
              <a:t>cloud computing</a:t>
            </a:r>
          </a:p>
          <a:p>
            <a:pPr lvl="1"/>
            <a:r>
              <a:rPr lang="en-US" altLang="en-US" dirty="0"/>
              <a:t>Using APIs, programs tell cloud infrastructure (servers, networking, storage) to create new guests, VMs, virtual desktops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54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A5CC6E2-5CC4-184B-A0AC-B22CBCB1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of VMMs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7BDD17D-0DD7-2F40-B6AE-74F02B48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Vary greatly, with options including: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Type 0 hypervisors </a:t>
            </a:r>
            <a:r>
              <a:rPr lang="en-US" altLang="en-US" b="1" dirty="0"/>
              <a:t>- </a:t>
            </a:r>
            <a:r>
              <a:rPr lang="en-US" altLang="en-US" dirty="0"/>
              <a:t>Hardware-based solutions that provide support for virtual machine creation and management via firmware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Type 1 hypervisors </a:t>
            </a:r>
            <a:r>
              <a:rPr lang="en-US" altLang="en-US" b="1" dirty="0"/>
              <a:t>- </a:t>
            </a:r>
            <a:r>
              <a:rPr lang="en-US" altLang="en-US" dirty="0"/>
              <a:t>Operating-system-like software built to provide virtualization</a:t>
            </a:r>
          </a:p>
          <a:p>
            <a:pPr lvl="2">
              <a:lnSpc>
                <a:spcPct val="120000"/>
              </a:lnSpc>
            </a:pPr>
            <a:r>
              <a:rPr lang="en-US" altLang="en-US" sz="2600" dirty="0"/>
              <a:t>Including VMware ESX, </a:t>
            </a:r>
            <a:r>
              <a:rPr lang="en-US" altLang="en-US" sz="2600" dirty="0" err="1"/>
              <a:t>Joyent</a:t>
            </a:r>
            <a:r>
              <a:rPr lang="en-US" altLang="en-US" sz="2600" dirty="0"/>
              <a:t> </a:t>
            </a:r>
            <a:r>
              <a:rPr lang="en-US" altLang="en-US" sz="2600" dirty="0" err="1"/>
              <a:t>SmartOS</a:t>
            </a:r>
            <a:r>
              <a:rPr lang="en-US" altLang="en-US" sz="2600" dirty="0"/>
              <a:t>, and Citrix </a:t>
            </a:r>
            <a:r>
              <a:rPr lang="en-US" altLang="en-US" sz="2600" dirty="0" err="1"/>
              <a:t>XenServer</a:t>
            </a:r>
            <a:r>
              <a:rPr lang="en-US" altLang="en-US" sz="2600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Type 1 hypervisors </a:t>
            </a:r>
            <a:r>
              <a:rPr lang="en-US" altLang="en-US" b="1" dirty="0"/>
              <a:t>– </a:t>
            </a:r>
            <a:r>
              <a:rPr lang="en-US" altLang="en-US" dirty="0"/>
              <a:t>Also includes general-purpose operating systems that provide standard functions as well as </a:t>
            </a:r>
            <a:r>
              <a:rPr lang="en-US" altLang="en-US" sz="1764" dirty="0"/>
              <a:t>VMM </a:t>
            </a:r>
            <a:r>
              <a:rPr lang="en-US" altLang="en-US" dirty="0"/>
              <a:t>functions</a:t>
            </a:r>
          </a:p>
          <a:p>
            <a:pPr lvl="2">
              <a:lnSpc>
                <a:spcPct val="120000"/>
              </a:lnSpc>
            </a:pPr>
            <a:r>
              <a:rPr lang="en-US" altLang="en-US" sz="2600" dirty="0"/>
              <a:t>Including Microsoft Windows Server with </a:t>
            </a:r>
            <a:r>
              <a:rPr lang="en-US" altLang="en-US" sz="2600" dirty="0" err="1"/>
              <a:t>HyperV</a:t>
            </a:r>
            <a:r>
              <a:rPr lang="en-US" altLang="en-US" sz="2600" dirty="0"/>
              <a:t> and RedHat Linux with KVM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Type 2 hypervisors </a:t>
            </a:r>
            <a:r>
              <a:rPr lang="en-US" altLang="en-US" b="1" dirty="0"/>
              <a:t>- </a:t>
            </a:r>
            <a:r>
              <a:rPr lang="en-US" altLang="en-US" dirty="0"/>
              <a:t>Applications that run on standard operating systems but provide </a:t>
            </a:r>
            <a:r>
              <a:rPr lang="en-US" altLang="en-US" sz="1764" dirty="0"/>
              <a:t>VMM </a:t>
            </a:r>
            <a:r>
              <a:rPr lang="en-US" altLang="en-US" dirty="0"/>
              <a:t>features to guest operating systems</a:t>
            </a:r>
          </a:p>
          <a:p>
            <a:pPr lvl="2">
              <a:lnSpc>
                <a:spcPct val="120000"/>
              </a:lnSpc>
            </a:pPr>
            <a:r>
              <a:rPr lang="en-US" altLang="en-US" sz="2600" dirty="0"/>
              <a:t>Including VMware Workstation and Fusion, Parallels Desktop, and Oracle VirtualBox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36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Capabilities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40311" cy="6506358"/>
          </a:xfrm>
        </p:spPr>
        <p:txBody>
          <a:bodyPr/>
          <a:lstStyle/>
          <a:p>
            <a:r>
              <a:rPr lang="en-US" altLang="en-US" sz="2646"/>
              <a:t>Each process has a capability list</a:t>
            </a:r>
          </a:p>
          <a:p>
            <a:r>
              <a:rPr lang="en-US" altLang="en-US" sz="2646"/>
              <a:t>List has one entry per object the process can access</a:t>
            </a:r>
          </a:p>
          <a:p>
            <a:pPr lvl="1"/>
            <a:r>
              <a:rPr lang="en-US" altLang="en-US" sz="2205"/>
              <a:t>Object name</a:t>
            </a:r>
          </a:p>
          <a:p>
            <a:pPr lvl="1"/>
            <a:r>
              <a:rPr lang="en-US" altLang="en-US" sz="2205"/>
              <a:t>Object permissions</a:t>
            </a:r>
          </a:p>
          <a:p>
            <a:r>
              <a:rPr lang="en-US" altLang="en-US" sz="2646"/>
              <a:t>Objects not listed are not accessible</a:t>
            </a:r>
          </a:p>
          <a:p>
            <a:r>
              <a:rPr lang="en-US" altLang="en-US" sz="2646"/>
              <a:t>How are these secured?</a:t>
            </a:r>
          </a:p>
          <a:p>
            <a:pPr lvl="1"/>
            <a:r>
              <a:rPr lang="en-US" altLang="en-US" sz="2205"/>
              <a:t>Kept in kernel</a:t>
            </a:r>
          </a:p>
          <a:p>
            <a:pPr lvl="1"/>
            <a:r>
              <a:rPr lang="en-US" altLang="en-US" sz="2205"/>
              <a:t>Cryptographically secured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30E8DCA-DFAF-47DE-9195-9199519CF85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5544290" y="3779837"/>
            <a:ext cx="1931917" cy="10919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File1: &lt;R,W&gt;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File2: &lt;R&gt;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File3: &lt;R,W,X&gt;</a:t>
            </a:r>
          </a:p>
        </p:txBody>
      </p:sp>
      <p:cxnSp>
        <p:nvCxnSpPr>
          <p:cNvPr id="165893" name="AutoShape 5"/>
          <p:cNvCxnSpPr>
            <a:cxnSpLocks noChangeShapeType="1"/>
            <a:stCxn id="165894" idx="4"/>
            <a:endCxn id="165892" idx="0"/>
          </p:cNvCxnSpPr>
          <p:nvPr/>
        </p:nvCxnSpPr>
        <p:spPr bwMode="auto">
          <a:xfrm>
            <a:off x="6510249" y="3023869"/>
            <a:ext cx="0" cy="755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894" name="Oval 6"/>
          <p:cNvSpPr>
            <a:spLocks noChangeArrowheads="1"/>
          </p:cNvSpPr>
          <p:nvPr/>
        </p:nvSpPr>
        <p:spPr bwMode="auto">
          <a:xfrm>
            <a:off x="5754281" y="1511935"/>
            <a:ext cx="1511935" cy="1511935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Process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7770195" y="3779837"/>
            <a:ext cx="1931917" cy="159593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File2: &lt;R,W&gt;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File4: &lt;R,W,X&gt;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File7: &lt;W&gt;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File9: &lt;R,W&gt;</a:t>
            </a:r>
          </a:p>
        </p:txBody>
      </p:sp>
      <p:cxnSp>
        <p:nvCxnSpPr>
          <p:cNvPr id="165896" name="AutoShape 8"/>
          <p:cNvCxnSpPr>
            <a:cxnSpLocks noChangeShapeType="1"/>
            <a:stCxn id="165897" idx="4"/>
            <a:endCxn id="165895" idx="0"/>
          </p:cNvCxnSpPr>
          <p:nvPr/>
        </p:nvCxnSpPr>
        <p:spPr bwMode="auto">
          <a:xfrm>
            <a:off x="8736153" y="3023869"/>
            <a:ext cx="0" cy="755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897" name="Oval 9"/>
          <p:cNvSpPr>
            <a:spLocks noChangeArrowheads="1"/>
          </p:cNvSpPr>
          <p:nvPr/>
        </p:nvSpPr>
        <p:spPr bwMode="auto">
          <a:xfrm>
            <a:off x="7980186" y="1511935"/>
            <a:ext cx="1511935" cy="1511935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Process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8237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Cryptographically protected capability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64396" y="2883085"/>
            <a:ext cx="10096296" cy="6506358"/>
          </a:xfrm>
        </p:spPr>
        <p:txBody>
          <a:bodyPr/>
          <a:lstStyle/>
          <a:p>
            <a:r>
              <a:rPr lang="en-US" altLang="en-US" sz="2205"/>
              <a:t>Rights include generic rights (read, write, execute) and</a:t>
            </a:r>
          </a:p>
          <a:p>
            <a:pPr lvl="1"/>
            <a:r>
              <a:rPr lang="en-US" altLang="en-US" sz="1984"/>
              <a:t>Copy capability</a:t>
            </a:r>
          </a:p>
          <a:p>
            <a:pPr lvl="1"/>
            <a:r>
              <a:rPr lang="en-US" altLang="en-US" sz="1984"/>
              <a:t>Copy object</a:t>
            </a:r>
          </a:p>
          <a:p>
            <a:pPr lvl="1"/>
            <a:r>
              <a:rPr lang="en-US" altLang="en-US" sz="1984"/>
              <a:t>Remove capability</a:t>
            </a:r>
          </a:p>
          <a:p>
            <a:pPr lvl="1"/>
            <a:r>
              <a:rPr lang="en-US" altLang="en-US" sz="1984"/>
              <a:t>Destroy object</a:t>
            </a:r>
          </a:p>
          <a:p>
            <a:r>
              <a:rPr lang="en-US" altLang="en-US" sz="2205"/>
              <a:t>Server has a secret (</a:t>
            </a:r>
            <a:r>
              <a:rPr lang="en-US" altLang="en-US" sz="2205" i="1"/>
              <a:t>Check</a:t>
            </a:r>
            <a:r>
              <a:rPr lang="en-US" altLang="en-US" sz="2205"/>
              <a:t>) and uses it to verify capabilities presented to it</a:t>
            </a:r>
          </a:p>
          <a:p>
            <a:pPr lvl="1"/>
            <a:r>
              <a:rPr lang="en-US" altLang="en-US" sz="1984"/>
              <a:t>Alternatively, use public-key signature techniques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59D4606-1041-42B4-8917-BC92B599540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763158" y="1616642"/>
            <a:ext cx="1343942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Server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2107101" y="1616642"/>
            <a:ext cx="1343942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Object</a:t>
            </a:r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3451043" y="1616642"/>
            <a:ext cx="1343942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Rights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4794985" y="1616642"/>
            <a:ext cx="4199819" cy="58797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H(</a:t>
            </a:r>
            <a:r>
              <a:rPr kumimoji="0" lang="en-US" altLang="en-US" sz="2205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Object,Rights,</a:t>
            </a:r>
            <a:r>
              <a:rPr kumimoji="0" lang="en-US" altLang="en-US" sz="2205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Check</a:t>
            </a:r>
            <a:r>
              <a:rPr kumimoji="0" lang="en-US" altLang="en-US" sz="220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788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Protecting the access matrix: summary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OS must ensure that the access matrix isn’t modified (or even accessed) in an unauthorized way</a:t>
            </a:r>
          </a:p>
          <a:p>
            <a:pPr>
              <a:lnSpc>
                <a:spcPct val="90000"/>
              </a:lnSpc>
            </a:pPr>
            <a:r>
              <a:rPr lang="en-US" altLang="en-US"/>
              <a:t>Access control lists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Reading or modifying the ACL is a system call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OS makes sure the desired operation is allowed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Capability lists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be handled the same way as ACLs: reading and modification done by OS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be handed to processes and verified cryptographically later on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May be better for widely distributed systems where capabilities can’t be centrally checked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DD14929-055A-4F47-896B-9A5BFF581FF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229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Words>4660</Words>
  <Application>Microsoft Macintosh PowerPoint</Application>
  <PresentationFormat>Custom</PresentationFormat>
  <Paragraphs>833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Helvetica</vt:lpstr>
      <vt:lpstr>Monaco</vt:lpstr>
      <vt:lpstr>Times</vt:lpstr>
      <vt:lpstr>Times New Roman</vt:lpstr>
      <vt:lpstr>Verdana</vt:lpstr>
      <vt:lpstr>Office Theme</vt:lpstr>
      <vt:lpstr>3_Office Theme</vt:lpstr>
      <vt:lpstr>1_Office Theme</vt:lpstr>
      <vt:lpstr>Introduction to Operating Systems CS 1550</vt:lpstr>
      <vt:lpstr>Announcements</vt:lpstr>
      <vt:lpstr>Previous Lecture …</vt:lpstr>
      <vt:lpstr>Muddiest Points</vt:lpstr>
      <vt:lpstr>Protection</vt:lpstr>
      <vt:lpstr>Domains as objects in the protection matrix</vt:lpstr>
      <vt:lpstr>Capabilities</vt:lpstr>
      <vt:lpstr>Cryptographically protected capability</vt:lpstr>
      <vt:lpstr>Protecting the access matrix: summary</vt:lpstr>
      <vt:lpstr>Reference monitor</vt:lpstr>
      <vt:lpstr>Formal models of secure systems</vt:lpstr>
      <vt:lpstr>Bell-La Padula multilevel security model</vt:lpstr>
      <vt:lpstr>Biba multilevel integrity model</vt:lpstr>
      <vt:lpstr>Covert channels</vt:lpstr>
      <vt:lpstr>Covert channel using file locking</vt:lpstr>
      <vt:lpstr>Covert Channel Using File Locking</vt:lpstr>
      <vt:lpstr>Steganography</vt:lpstr>
      <vt:lpstr>Protection vs Security</vt:lpstr>
      <vt:lpstr>Security environment: threats</vt:lpstr>
      <vt:lpstr>Problem of the Day 1: Password Attacks</vt:lpstr>
      <vt:lpstr>User authentication</vt:lpstr>
      <vt:lpstr>Password Stealing</vt:lpstr>
      <vt:lpstr>How should an OS store passwords?</vt:lpstr>
      <vt:lpstr>Storing passwords</vt:lpstr>
      <vt:lpstr>Cryptography</vt:lpstr>
      <vt:lpstr>Cryptography basics</vt:lpstr>
      <vt:lpstr>Secret-key encryption</vt:lpstr>
      <vt:lpstr>Modern encryption algorithms</vt:lpstr>
      <vt:lpstr>Unbreakable codes</vt:lpstr>
      <vt:lpstr>Public-key cryptography</vt:lpstr>
      <vt:lpstr>Digital signatures</vt:lpstr>
      <vt:lpstr>Pretty Good Privacy (PGP)</vt:lpstr>
      <vt:lpstr>Social Engineering</vt:lpstr>
      <vt:lpstr>Login spoofing</vt:lpstr>
      <vt:lpstr>Trojan horses</vt:lpstr>
      <vt:lpstr>Buffer overflow</vt:lpstr>
      <vt:lpstr>Problem of the Day 1: Password Attacks</vt:lpstr>
      <vt:lpstr>Password Guessing: Sample breakin (from LBL)</vt:lpstr>
      <vt:lpstr>Password Cracking</vt:lpstr>
      <vt:lpstr>Offline Password Cracking</vt:lpstr>
      <vt:lpstr>Online Password Cracking</vt:lpstr>
      <vt:lpstr>Countermeasures</vt:lpstr>
      <vt:lpstr>Security flaws: TENEX OS password problem</vt:lpstr>
      <vt:lpstr>Authentication using a physical object</vt:lpstr>
      <vt:lpstr>Authentication using biometrics</vt:lpstr>
      <vt:lpstr>Bypassing Passwords</vt:lpstr>
      <vt:lpstr>Security Problem 2: Viruses and Worms</vt:lpstr>
      <vt:lpstr>How viruses work</vt:lpstr>
      <vt:lpstr>Where viruses live in the program</vt:lpstr>
      <vt:lpstr>Viruses infecting the operating system</vt:lpstr>
      <vt:lpstr>How do viruses spread?</vt:lpstr>
      <vt:lpstr>Hiding a virus in a file</vt:lpstr>
      <vt:lpstr>Using encryption to hide a virus</vt:lpstr>
      <vt:lpstr>Polymorphic viruses</vt:lpstr>
      <vt:lpstr>How can viruses be foiled?</vt:lpstr>
      <vt:lpstr>What if I have to run untrusted code?</vt:lpstr>
      <vt:lpstr>Worms vs. viruses</vt:lpstr>
      <vt:lpstr>Virtualization Overview</vt:lpstr>
      <vt:lpstr>Benefits and Features</vt:lpstr>
      <vt:lpstr>Benefits and Features (cont.)</vt:lpstr>
      <vt:lpstr>Implementation of VMMs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2</cp:revision>
  <dcterms:modified xsi:type="dcterms:W3CDTF">2022-04-21T04:49:07Z</dcterms:modified>
</cp:coreProperties>
</file>