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14"/>
  </p:notesMasterIdLst>
  <p:sldIdLst>
    <p:sldId id="454" r:id="rId3"/>
    <p:sldId id="496" r:id="rId4"/>
    <p:sldId id="523" r:id="rId5"/>
    <p:sldId id="504" r:id="rId6"/>
    <p:sldId id="524" r:id="rId7"/>
    <p:sldId id="499" r:id="rId8"/>
    <p:sldId id="369" r:id="rId9"/>
    <p:sldId id="372" r:id="rId10"/>
    <p:sldId id="497" r:id="rId11"/>
    <p:sldId id="377" r:id="rId12"/>
    <p:sldId id="536" r:id="rId13"/>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BF0542-8AC8-C546-A69D-6176F8674AAF}" v="9" dt="2022-01-20T05:43:06.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5714" autoAdjust="0"/>
  </p:normalViewPr>
  <p:slideViewPr>
    <p:cSldViewPr snapToGrid="0">
      <p:cViewPr varScale="1">
        <p:scale>
          <a:sx n="95" d="100"/>
          <a:sy n="95" d="100"/>
        </p:scale>
        <p:origin x="2320"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D3B568BB-B39E-460C-8C5D-693AE1E68CC4}"/>
    <pc:docChg chg="undo custSel addSld delSld modSld sldOrd">
      <pc:chgData name="Khattab, Sherif" userId="c83b1e15-36f3-4f46-aceb-05aac24c545e" providerId="ADAL" clId="{D3B568BB-B39E-460C-8C5D-693AE1E68CC4}" dt="2021-09-16T16:05:14.012" v="201" actId="2696"/>
      <pc:docMkLst>
        <pc:docMk/>
      </pc:docMkLst>
      <pc:sldChg chg="add">
        <pc:chgData name="Khattab, Sherif" userId="c83b1e15-36f3-4f46-aceb-05aac24c545e" providerId="ADAL" clId="{D3B568BB-B39E-460C-8C5D-693AE1E68CC4}" dt="2021-09-13T21:49:00.407" v="1"/>
        <pc:sldMkLst>
          <pc:docMk/>
          <pc:sldMk cId="306268545" sldId="282"/>
        </pc:sldMkLst>
      </pc:sldChg>
      <pc:sldChg chg="add del">
        <pc:chgData name="Khattab, Sherif" userId="c83b1e15-36f3-4f46-aceb-05aac24c545e" providerId="ADAL" clId="{D3B568BB-B39E-460C-8C5D-693AE1E68CC4}" dt="2021-09-16T16:05:14.012" v="201" actId="2696"/>
        <pc:sldMkLst>
          <pc:docMk/>
          <pc:sldMk cId="2710637777" sldId="322"/>
        </pc:sldMkLst>
      </pc:sldChg>
      <pc:sldChg chg="add del">
        <pc:chgData name="Khattab, Sherif" userId="c83b1e15-36f3-4f46-aceb-05aac24c545e" providerId="ADAL" clId="{D3B568BB-B39E-460C-8C5D-693AE1E68CC4}" dt="2021-09-16T16:05:14.012" v="201" actId="2696"/>
        <pc:sldMkLst>
          <pc:docMk/>
          <pc:sldMk cId="3292918179" sldId="324"/>
        </pc:sldMkLst>
      </pc:sldChg>
      <pc:sldChg chg="add del">
        <pc:chgData name="Khattab, Sherif" userId="c83b1e15-36f3-4f46-aceb-05aac24c545e" providerId="ADAL" clId="{D3B568BB-B39E-460C-8C5D-693AE1E68CC4}" dt="2021-09-16T16:05:14.012" v="201" actId="2696"/>
        <pc:sldMkLst>
          <pc:docMk/>
          <pc:sldMk cId="434376579" sldId="363"/>
        </pc:sldMkLst>
      </pc:sldChg>
      <pc:sldChg chg="add del">
        <pc:chgData name="Khattab, Sherif" userId="c83b1e15-36f3-4f46-aceb-05aac24c545e" providerId="ADAL" clId="{D3B568BB-B39E-460C-8C5D-693AE1E68CC4}" dt="2021-09-16T16:05:14.012" v="201" actId="2696"/>
        <pc:sldMkLst>
          <pc:docMk/>
          <pc:sldMk cId="815621424" sldId="364"/>
        </pc:sldMkLst>
      </pc:sldChg>
      <pc:sldChg chg="add del">
        <pc:chgData name="Khattab, Sherif" userId="c83b1e15-36f3-4f46-aceb-05aac24c545e" providerId="ADAL" clId="{D3B568BB-B39E-460C-8C5D-693AE1E68CC4}" dt="2021-09-16T16:05:14.012" v="201" actId="2696"/>
        <pc:sldMkLst>
          <pc:docMk/>
          <pc:sldMk cId="2251973667" sldId="367"/>
        </pc:sldMkLst>
      </pc:sldChg>
      <pc:sldChg chg="add del">
        <pc:chgData name="Khattab, Sherif" userId="c83b1e15-36f3-4f46-aceb-05aac24c545e" providerId="ADAL" clId="{D3B568BB-B39E-460C-8C5D-693AE1E68CC4}" dt="2021-09-16T16:05:14.012" v="201" actId="2696"/>
        <pc:sldMkLst>
          <pc:docMk/>
          <pc:sldMk cId="3138501136" sldId="368"/>
        </pc:sldMkLst>
      </pc:sldChg>
      <pc:sldChg chg="del">
        <pc:chgData name="Khattab, Sherif" userId="c83b1e15-36f3-4f46-aceb-05aac24c545e" providerId="ADAL" clId="{D3B568BB-B39E-460C-8C5D-693AE1E68CC4}" dt="2021-09-16T16:05:14.012" v="201" actId="2696"/>
        <pc:sldMkLst>
          <pc:docMk/>
          <pc:sldMk cId="3210992163" sldId="369"/>
        </pc:sldMkLst>
      </pc:sldChg>
      <pc:sldChg chg="del">
        <pc:chgData name="Khattab, Sherif" userId="c83b1e15-36f3-4f46-aceb-05aac24c545e" providerId="ADAL" clId="{D3B568BB-B39E-460C-8C5D-693AE1E68CC4}" dt="2021-09-16T16:05:14.012" v="201" actId="2696"/>
        <pc:sldMkLst>
          <pc:docMk/>
          <pc:sldMk cId="4013065491" sldId="370"/>
        </pc:sldMkLst>
      </pc:sldChg>
      <pc:sldChg chg="del">
        <pc:chgData name="Khattab, Sherif" userId="c83b1e15-36f3-4f46-aceb-05aac24c545e" providerId="ADAL" clId="{D3B568BB-B39E-460C-8C5D-693AE1E68CC4}" dt="2021-09-16T16:05:14.012" v="201" actId="2696"/>
        <pc:sldMkLst>
          <pc:docMk/>
          <pc:sldMk cId="2592968416" sldId="371"/>
        </pc:sldMkLst>
      </pc:sldChg>
      <pc:sldChg chg="del">
        <pc:chgData name="Khattab, Sherif" userId="c83b1e15-36f3-4f46-aceb-05aac24c545e" providerId="ADAL" clId="{D3B568BB-B39E-460C-8C5D-693AE1E68CC4}" dt="2021-09-16T16:05:14.012" v="201" actId="2696"/>
        <pc:sldMkLst>
          <pc:docMk/>
          <pc:sldMk cId="3848335379" sldId="372"/>
        </pc:sldMkLst>
      </pc:sldChg>
      <pc:sldChg chg="del">
        <pc:chgData name="Khattab, Sherif" userId="c83b1e15-36f3-4f46-aceb-05aac24c545e" providerId="ADAL" clId="{D3B568BB-B39E-460C-8C5D-693AE1E68CC4}" dt="2021-09-16T16:05:14.012" v="201" actId="2696"/>
        <pc:sldMkLst>
          <pc:docMk/>
          <pc:sldMk cId="3161117264" sldId="373"/>
        </pc:sldMkLst>
      </pc:sldChg>
      <pc:sldChg chg="del">
        <pc:chgData name="Khattab, Sherif" userId="c83b1e15-36f3-4f46-aceb-05aac24c545e" providerId="ADAL" clId="{D3B568BB-B39E-460C-8C5D-693AE1E68CC4}" dt="2021-09-16T16:05:14.012" v="201" actId="2696"/>
        <pc:sldMkLst>
          <pc:docMk/>
          <pc:sldMk cId="583513582" sldId="377"/>
        </pc:sldMkLst>
      </pc:sldChg>
      <pc:sldChg chg="modSp add">
        <pc:chgData name="Khattab, Sherif" userId="c83b1e15-36f3-4f46-aceb-05aac24c545e" providerId="ADAL" clId="{D3B568BB-B39E-460C-8C5D-693AE1E68CC4}" dt="2021-09-14T16:14:08.033" v="13" actId="20577"/>
        <pc:sldMkLst>
          <pc:docMk/>
          <pc:sldMk cId="702367729" sldId="496"/>
        </pc:sldMkLst>
        <pc:spChg chg="mod">
          <ac:chgData name="Khattab, Sherif" userId="c83b1e15-36f3-4f46-aceb-05aac24c545e" providerId="ADAL" clId="{D3B568BB-B39E-460C-8C5D-693AE1E68CC4}" dt="2021-09-14T16:14:08.033" v="13" actId="20577"/>
          <ac:spMkLst>
            <pc:docMk/>
            <pc:sldMk cId="702367729" sldId="496"/>
            <ac:spMk id="3" creationId="{2466C52D-9A48-4683-BE7F-268D8DB7FAAD}"/>
          </ac:spMkLst>
        </pc:spChg>
      </pc:sldChg>
      <pc:sldChg chg="del">
        <pc:chgData name="Khattab, Sherif" userId="c83b1e15-36f3-4f46-aceb-05aac24c545e" providerId="ADAL" clId="{D3B568BB-B39E-460C-8C5D-693AE1E68CC4}" dt="2021-09-16T16:05:14.012" v="201" actId="2696"/>
        <pc:sldMkLst>
          <pc:docMk/>
          <pc:sldMk cId="2782489002" sldId="497"/>
        </pc:sldMkLst>
      </pc:sldChg>
      <pc:sldChg chg="modSp del mod">
        <pc:chgData name="Khattab, Sherif" userId="c83b1e15-36f3-4f46-aceb-05aac24c545e" providerId="ADAL" clId="{D3B568BB-B39E-460C-8C5D-693AE1E68CC4}" dt="2021-09-14T16:13:53.392" v="8" actId="47"/>
        <pc:sldMkLst>
          <pc:docMk/>
          <pc:sldMk cId="4070542404" sldId="498"/>
        </pc:sldMkLst>
        <pc:spChg chg="mod">
          <ac:chgData name="Khattab, Sherif" userId="c83b1e15-36f3-4f46-aceb-05aac24c545e" providerId="ADAL" clId="{D3B568BB-B39E-460C-8C5D-693AE1E68CC4}" dt="2021-09-14T16:13:24.855" v="6" actId="20577"/>
          <ac:spMkLst>
            <pc:docMk/>
            <pc:sldMk cId="4070542404" sldId="498"/>
            <ac:spMk id="3" creationId="{2466C52D-9A48-4683-BE7F-268D8DB7FAAD}"/>
          </ac:spMkLst>
        </pc:spChg>
      </pc:sldChg>
      <pc:sldChg chg="modSp add mod modAnim">
        <pc:chgData name="Khattab, Sherif" userId="c83b1e15-36f3-4f46-aceb-05aac24c545e" providerId="ADAL" clId="{D3B568BB-B39E-460C-8C5D-693AE1E68CC4}" dt="2021-09-14T16:29:38.444" v="200"/>
        <pc:sldMkLst>
          <pc:docMk/>
          <pc:sldMk cId="3238743984" sldId="499"/>
        </pc:sldMkLst>
        <pc:spChg chg="mod">
          <ac:chgData name="Khattab, Sherif" userId="c83b1e15-36f3-4f46-aceb-05aac24c545e" providerId="ADAL" clId="{D3B568BB-B39E-460C-8C5D-693AE1E68CC4}" dt="2021-09-14T16:29:11.743" v="193" actId="20577"/>
          <ac:spMkLst>
            <pc:docMk/>
            <pc:sldMk cId="3238743984" sldId="499"/>
            <ac:spMk id="3" creationId="{E1064C43-9078-4C76-A016-C8AE45AE9774}"/>
          </ac:spMkLst>
        </pc:spChg>
      </pc:sldChg>
      <pc:sldChg chg="del">
        <pc:chgData name="Khattab, Sherif" userId="c83b1e15-36f3-4f46-aceb-05aac24c545e" providerId="ADAL" clId="{D3B568BB-B39E-460C-8C5D-693AE1E68CC4}" dt="2021-09-14T16:19:18.749" v="100" actId="2696"/>
        <pc:sldMkLst>
          <pc:docMk/>
          <pc:sldMk cId="1076502047" sldId="500"/>
        </pc:sldMkLst>
      </pc:sldChg>
      <pc:sldChg chg="add">
        <pc:chgData name="Khattab, Sherif" userId="c83b1e15-36f3-4f46-aceb-05aac24c545e" providerId="ADAL" clId="{D3B568BB-B39E-460C-8C5D-693AE1E68CC4}" dt="2021-09-13T21:49:00.407" v="1"/>
        <pc:sldMkLst>
          <pc:docMk/>
          <pc:sldMk cId="4120720973" sldId="503"/>
        </pc:sldMkLst>
      </pc:sldChg>
      <pc:sldChg chg="modSp mod">
        <pc:chgData name="Khattab, Sherif" userId="c83b1e15-36f3-4f46-aceb-05aac24c545e" providerId="ADAL" clId="{D3B568BB-B39E-460C-8C5D-693AE1E68CC4}" dt="2021-09-14T16:15:14.693" v="82" actId="20577"/>
        <pc:sldMkLst>
          <pc:docMk/>
          <pc:sldMk cId="747882086" sldId="504"/>
        </pc:sldMkLst>
        <pc:spChg chg="mod">
          <ac:chgData name="Khattab, Sherif" userId="c83b1e15-36f3-4f46-aceb-05aac24c545e" providerId="ADAL" clId="{D3B568BB-B39E-460C-8C5D-693AE1E68CC4}" dt="2021-09-14T16:15:14.693" v="82" actId="20577"/>
          <ac:spMkLst>
            <pc:docMk/>
            <pc:sldMk cId="747882086" sldId="504"/>
            <ac:spMk id="3" creationId="{93532249-5E17-2A4B-B649-961DDDF1F5F6}"/>
          </ac:spMkLst>
        </pc:spChg>
      </pc:sldChg>
      <pc:sldChg chg="del">
        <pc:chgData name="Khattab, Sherif" userId="c83b1e15-36f3-4f46-aceb-05aac24c545e" providerId="ADAL" clId="{D3B568BB-B39E-460C-8C5D-693AE1E68CC4}" dt="2021-09-14T16:17:14.707" v="91" actId="47"/>
        <pc:sldMkLst>
          <pc:docMk/>
          <pc:sldMk cId="3635299179" sldId="505"/>
        </pc:sldMkLst>
      </pc:sldChg>
      <pc:sldChg chg="del">
        <pc:chgData name="Khattab, Sherif" userId="c83b1e15-36f3-4f46-aceb-05aac24c545e" providerId="ADAL" clId="{D3B568BB-B39E-460C-8C5D-693AE1E68CC4}" dt="2021-09-16T16:05:14.012" v="201" actId="2696"/>
        <pc:sldMkLst>
          <pc:docMk/>
          <pc:sldMk cId="3696636401" sldId="506"/>
        </pc:sldMkLst>
      </pc:sldChg>
      <pc:sldChg chg="del">
        <pc:chgData name="Khattab, Sherif" userId="c83b1e15-36f3-4f46-aceb-05aac24c545e" providerId="ADAL" clId="{D3B568BB-B39E-460C-8C5D-693AE1E68CC4}" dt="2021-09-16T16:05:14.012" v="201" actId="2696"/>
        <pc:sldMkLst>
          <pc:docMk/>
          <pc:sldMk cId="3742099282" sldId="507"/>
        </pc:sldMkLst>
      </pc:sldChg>
      <pc:sldChg chg="add">
        <pc:chgData name="Khattab, Sherif" userId="c83b1e15-36f3-4f46-aceb-05aac24c545e" providerId="ADAL" clId="{D3B568BB-B39E-460C-8C5D-693AE1E68CC4}" dt="2021-09-13T21:49:00.407" v="1"/>
        <pc:sldMkLst>
          <pc:docMk/>
          <pc:sldMk cId="2093362943" sldId="508"/>
        </pc:sldMkLst>
      </pc:sldChg>
      <pc:sldChg chg="del">
        <pc:chgData name="Khattab, Sherif" userId="c83b1e15-36f3-4f46-aceb-05aac24c545e" providerId="ADAL" clId="{D3B568BB-B39E-460C-8C5D-693AE1E68CC4}" dt="2021-09-16T16:05:14.012" v="201" actId="2696"/>
        <pc:sldMkLst>
          <pc:docMk/>
          <pc:sldMk cId="2870353729" sldId="509"/>
        </pc:sldMkLst>
      </pc:sldChg>
      <pc:sldChg chg="del">
        <pc:chgData name="Khattab, Sherif" userId="c83b1e15-36f3-4f46-aceb-05aac24c545e" providerId="ADAL" clId="{D3B568BB-B39E-460C-8C5D-693AE1E68CC4}" dt="2021-09-16T16:05:14.012" v="201" actId="2696"/>
        <pc:sldMkLst>
          <pc:docMk/>
          <pc:sldMk cId="3729759638" sldId="510"/>
        </pc:sldMkLst>
      </pc:sldChg>
      <pc:sldChg chg="add del">
        <pc:chgData name="Khattab, Sherif" userId="c83b1e15-36f3-4f46-aceb-05aac24c545e" providerId="ADAL" clId="{D3B568BB-B39E-460C-8C5D-693AE1E68CC4}" dt="2021-09-14T16:16:57.622" v="89" actId="2696"/>
        <pc:sldMkLst>
          <pc:docMk/>
          <pc:sldMk cId="1029517643" sldId="511"/>
        </pc:sldMkLst>
      </pc:sldChg>
      <pc:sldChg chg="add">
        <pc:chgData name="Khattab, Sherif" userId="c83b1e15-36f3-4f46-aceb-05aac24c545e" providerId="ADAL" clId="{D3B568BB-B39E-460C-8C5D-693AE1E68CC4}" dt="2021-09-14T16:17:00.090" v="90"/>
        <pc:sldMkLst>
          <pc:docMk/>
          <pc:sldMk cId="1525193433" sldId="511"/>
        </pc:sldMkLst>
      </pc:sldChg>
      <pc:sldChg chg="del">
        <pc:chgData name="Khattab, Sherif" userId="c83b1e15-36f3-4f46-aceb-05aac24c545e" providerId="ADAL" clId="{D3B568BB-B39E-460C-8C5D-693AE1E68CC4}" dt="2021-09-14T16:16:34.506" v="85" actId="2696"/>
        <pc:sldMkLst>
          <pc:docMk/>
          <pc:sldMk cId="1591353735" sldId="511"/>
        </pc:sldMkLst>
      </pc:sldChg>
      <pc:sldChg chg="del">
        <pc:chgData name="Khattab, Sherif" userId="c83b1e15-36f3-4f46-aceb-05aac24c545e" providerId="ADAL" clId="{D3B568BB-B39E-460C-8C5D-693AE1E68CC4}" dt="2021-09-14T16:15:54.743" v="83" actId="2696"/>
        <pc:sldMkLst>
          <pc:docMk/>
          <pc:sldMk cId="610542854" sldId="513"/>
        </pc:sldMkLst>
      </pc:sldChg>
      <pc:sldChg chg="add del">
        <pc:chgData name="Khattab, Sherif" userId="c83b1e15-36f3-4f46-aceb-05aac24c545e" providerId="ADAL" clId="{D3B568BB-B39E-460C-8C5D-693AE1E68CC4}" dt="2021-09-16T16:05:14.012" v="201" actId="2696"/>
        <pc:sldMkLst>
          <pc:docMk/>
          <pc:sldMk cId="4123278128" sldId="513"/>
        </pc:sldMkLst>
      </pc:sldChg>
      <pc:sldChg chg="add del">
        <pc:chgData name="Khattab, Sherif" userId="c83b1e15-36f3-4f46-aceb-05aac24c545e" providerId="ADAL" clId="{D3B568BB-B39E-460C-8C5D-693AE1E68CC4}" dt="2021-09-16T16:05:14.012" v="201" actId="2696"/>
        <pc:sldMkLst>
          <pc:docMk/>
          <pc:sldMk cId="3177405103" sldId="514"/>
        </pc:sldMkLst>
      </pc:sldChg>
      <pc:sldChg chg="add del">
        <pc:chgData name="Khattab, Sherif" userId="c83b1e15-36f3-4f46-aceb-05aac24c545e" providerId="ADAL" clId="{D3B568BB-B39E-460C-8C5D-693AE1E68CC4}" dt="2021-09-14T16:17:52.607" v="94" actId="2696"/>
        <pc:sldMkLst>
          <pc:docMk/>
          <pc:sldMk cId="3862515218" sldId="514"/>
        </pc:sldMkLst>
      </pc:sldChg>
      <pc:sldChg chg="del">
        <pc:chgData name="Khattab, Sherif" userId="c83b1e15-36f3-4f46-aceb-05aac24c545e" providerId="ADAL" clId="{D3B568BB-B39E-460C-8C5D-693AE1E68CC4}" dt="2021-09-14T16:15:54.743" v="83" actId="2696"/>
        <pc:sldMkLst>
          <pc:docMk/>
          <pc:sldMk cId="4263135937" sldId="514"/>
        </pc:sldMkLst>
      </pc:sldChg>
      <pc:sldChg chg="del">
        <pc:chgData name="Khattab, Sherif" userId="c83b1e15-36f3-4f46-aceb-05aac24c545e" providerId="ADAL" clId="{D3B568BB-B39E-460C-8C5D-693AE1E68CC4}" dt="2021-09-14T16:15:54.743" v="83" actId="2696"/>
        <pc:sldMkLst>
          <pc:docMk/>
          <pc:sldMk cId="3258818256" sldId="515"/>
        </pc:sldMkLst>
      </pc:sldChg>
      <pc:sldChg chg="add del ord">
        <pc:chgData name="Khattab, Sherif" userId="c83b1e15-36f3-4f46-aceb-05aac24c545e" providerId="ADAL" clId="{D3B568BB-B39E-460C-8C5D-693AE1E68CC4}" dt="2021-09-16T16:05:14.012" v="201" actId="2696"/>
        <pc:sldMkLst>
          <pc:docMk/>
          <pc:sldMk cId="3948097611" sldId="515"/>
        </pc:sldMkLst>
      </pc:sldChg>
      <pc:sldChg chg="add del">
        <pc:chgData name="Khattab, Sherif" userId="c83b1e15-36f3-4f46-aceb-05aac24c545e" providerId="ADAL" clId="{D3B568BB-B39E-460C-8C5D-693AE1E68CC4}" dt="2021-09-14T16:29:21.763" v="196" actId="47"/>
        <pc:sldMkLst>
          <pc:docMk/>
          <pc:sldMk cId="2197336632" sldId="516"/>
        </pc:sldMkLst>
      </pc:sldChg>
      <pc:sldChg chg="add">
        <pc:chgData name="Khattab, Sherif" userId="c83b1e15-36f3-4f46-aceb-05aac24c545e" providerId="ADAL" clId="{D3B568BB-B39E-460C-8C5D-693AE1E68CC4}" dt="2021-09-13T21:49:00.407" v="1"/>
        <pc:sldMkLst>
          <pc:docMk/>
          <pc:sldMk cId="1845419114" sldId="517"/>
        </pc:sldMkLst>
      </pc:sldChg>
      <pc:sldChg chg="add">
        <pc:chgData name="Khattab, Sherif" userId="c83b1e15-36f3-4f46-aceb-05aac24c545e" providerId="ADAL" clId="{D3B568BB-B39E-460C-8C5D-693AE1E68CC4}" dt="2021-09-13T21:49:00.407" v="1"/>
        <pc:sldMkLst>
          <pc:docMk/>
          <pc:sldMk cId="2804781805" sldId="518"/>
        </pc:sldMkLst>
      </pc:sldChg>
      <pc:sldChg chg="add del">
        <pc:chgData name="Khattab, Sherif" userId="c83b1e15-36f3-4f46-aceb-05aac24c545e" providerId="ADAL" clId="{D3B568BB-B39E-460C-8C5D-693AE1E68CC4}" dt="2021-09-16T16:05:14.012" v="201" actId="2696"/>
        <pc:sldMkLst>
          <pc:docMk/>
          <pc:sldMk cId="624014562" sldId="519"/>
        </pc:sldMkLst>
      </pc:sldChg>
      <pc:sldChg chg="add del">
        <pc:chgData name="Khattab, Sherif" userId="c83b1e15-36f3-4f46-aceb-05aac24c545e" providerId="ADAL" clId="{D3B568BB-B39E-460C-8C5D-693AE1E68CC4}" dt="2021-09-16T16:05:14.012" v="201" actId="2696"/>
        <pc:sldMkLst>
          <pc:docMk/>
          <pc:sldMk cId="2276284397" sldId="520"/>
        </pc:sldMkLst>
      </pc:sldChg>
      <pc:sldChg chg="add del">
        <pc:chgData name="Khattab, Sherif" userId="c83b1e15-36f3-4f46-aceb-05aac24c545e" providerId="ADAL" clId="{D3B568BB-B39E-460C-8C5D-693AE1E68CC4}" dt="2021-09-16T16:05:14.012" v="201" actId="2696"/>
        <pc:sldMkLst>
          <pc:docMk/>
          <pc:sldMk cId="715489830" sldId="521"/>
        </pc:sldMkLst>
      </pc:sldChg>
      <pc:sldChg chg="add del">
        <pc:chgData name="Khattab, Sherif" userId="c83b1e15-36f3-4f46-aceb-05aac24c545e" providerId="ADAL" clId="{D3B568BB-B39E-460C-8C5D-693AE1E68CC4}" dt="2021-09-16T16:05:14.012" v="201" actId="2696"/>
        <pc:sldMkLst>
          <pc:docMk/>
          <pc:sldMk cId="2414223724" sldId="522"/>
        </pc:sldMkLst>
      </pc:sldChg>
      <pc:sldChg chg="add">
        <pc:chgData name="Khattab, Sherif" userId="c83b1e15-36f3-4f46-aceb-05aac24c545e" providerId="ADAL" clId="{D3B568BB-B39E-460C-8C5D-693AE1E68CC4}" dt="2021-09-14T16:13:51.204" v="7"/>
        <pc:sldMkLst>
          <pc:docMk/>
          <pc:sldMk cId="300931632" sldId="523"/>
        </pc:sldMkLst>
      </pc:sldChg>
      <pc:sldChg chg="new del">
        <pc:chgData name="Khattab, Sherif" userId="c83b1e15-36f3-4f46-aceb-05aac24c545e" providerId="ADAL" clId="{D3B568BB-B39E-460C-8C5D-693AE1E68CC4}" dt="2021-09-14T16:18:00.527" v="96" actId="680"/>
        <pc:sldMkLst>
          <pc:docMk/>
          <pc:sldMk cId="1499633926" sldId="524"/>
        </pc:sldMkLst>
      </pc:sldChg>
      <pc:sldChg chg="modSp new mod ord modAnim">
        <pc:chgData name="Khattab, Sherif" userId="c83b1e15-36f3-4f46-aceb-05aac24c545e" providerId="ADAL" clId="{D3B568BB-B39E-460C-8C5D-693AE1E68CC4}" dt="2021-09-14T16:29:32.579" v="198"/>
        <pc:sldMkLst>
          <pc:docMk/>
          <pc:sldMk cId="2601559611" sldId="524"/>
        </pc:sldMkLst>
        <pc:spChg chg="mod">
          <ac:chgData name="Khattab, Sherif" userId="c83b1e15-36f3-4f46-aceb-05aac24c545e" providerId="ADAL" clId="{D3B568BB-B39E-460C-8C5D-693AE1E68CC4}" dt="2021-09-14T16:20:40.641" v="116" actId="20577"/>
          <ac:spMkLst>
            <pc:docMk/>
            <pc:sldMk cId="2601559611" sldId="524"/>
            <ac:spMk id="2" creationId="{A446100A-BC4F-47A2-A29B-E77567459419}"/>
          </ac:spMkLst>
        </pc:spChg>
        <pc:spChg chg="mod">
          <ac:chgData name="Khattab, Sherif" userId="c83b1e15-36f3-4f46-aceb-05aac24c545e" providerId="ADAL" clId="{D3B568BB-B39E-460C-8C5D-693AE1E68CC4}" dt="2021-09-14T16:29:01.821" v="187" actId="6549"/>
          <ac:spMkLst>
            <pc:docMk/>
            <pc:sldMk cId="2601559611" sldId="524"/>
            <ac:spMk id="3" creationId="{9DEBC682-0C7C-456E-94E7-AE960EDA31D0}"/>
          </ac:spMkLst>
        </pc:spChg>
      </pc:sldChg>
      <pc:sldChg chg="new del">
        <pc:chgData name="Khattab, Sherif" userId="c83b1e15-36f3-4f46-aceb-05aac24c545e" providerId="ADAL" clId="{D3B568BB-B39E-460C-8C5D-693AE1E68CC4}" dt="2021-09-14T16:16:47.017" v="87" actId="680"/>
        <pc:sldMkLst>
          <pc:docMk/>
          <pc:sldMk cId="2798509688" sldId="524"/>
        </pc:sldMkLst>
      </pc:sldChg>
    </pc:docChg>
  </pc:docChgLst>
  <pc:docChgLst>
    <pc:chgData name="Khattab, Sherif" userId="c83b1e15-36f3-4f46-aceb-05aac24c545e" providerId="ADAL" clId="{E2BF0542-8AC8-C546-A69D-6176F8674AAF}"/>
    <pc:docChg chg="addSld delSld modSld">
      <pc:chgData name="Khattab, Sherif" userId="c83b1e15-36f3-4f46-aceb-05aac24c545e" providerId="ADAL" clId="{E2BF0542-8AC8-C546-A69D-6176F8674AAF}" dt="2022-01-20T05:43:06.433" v="8"/>
      <pc:docMkLst>
        <pc:docMk/>
      </pc:docMkLst>
      <pc:sldChg chg="add del">
        <pc:chgData name="Khattab, Sherif" userId="c83b1e15-36f3-4f46-aceb-05aac24c545e" providerId="ADAL" clId="{E2BF0542-8AC8-C546-A69D-6176F8674AAF}" dt="2022-01-20T05:38:47.129" v="2"/>
        <pc:sldMkLst>
          <pc:docMk/>
          <pc:sldMk cId="3210992163" sldId="369"/>
        </pc:sldMkLst>
      </pc:sldChg>
      <pc:sldChg chg="add del">
        <pc:chgData name="Khattab, Sherif" userId="c83b1e15-36f3-4f46-aceb-05aac24c545e" providerId="ADAL" clId="{E2BF0542-8AC8-C546-A69D-6176F8674AAF}" dt="2022-01-20T05:42:16.631" v="5"/>
        <pc:sldMkLst>
          <pc:docMk/>
          <pc:sldMk cId="3848335379" sldId="372"/>
        </pc:sldMkLst>
      </pc:sldChg>
      <pc:sldChg chg="add del">
        <pc:chgData name="Khattab, Sherif" userId="c83b1e15-36f3-4f46-aceb-05aac24c545e" providerId="ADAL" clId="{E2BF0542-8AC8-C546-A69D-6176F8674AAF}" dt="2022-01-20T05:43:06.433" v="8"/>
        <pc:sldMkLst>
          <pc:docMk/>
          <pc:sldMk cId="583513582" sldId="377"/>
        </pc:sldMkLst>
      </pc:sldChg>
      <pc:sldChg chg="add del">
        <pc:chgData name="Khattab, Sherif" userId="c83b1e15-36f3-4f46-aceb-05aac24c545e" providerId="ADAL" clId="{E2BF0542-8AC8-C546-A69D-6176F8674AAF}" dt="2022-01-20T05:43:06.433" v="8"/>
        <pc:sldMkLst>
          <pc:docMk/>
          <pc:sldMk cId="2782489002" sldId="497"/>
        </pc:sldMkLst>
      </pc:sldChg>
      <pc:sldChg chg="add del">
        <pc:chgData name="Khattab, Sherif" userId="c83b1e15-36f3-4f46-aceb-05aac24c545e" providerId="ADAL" clId="{E2BF0542-8AC8-C546-A69D-6176F8674AAF}" dt="2022-01-20T05:43:06.433" v="8"/>
        <pc:sldMkLst>
          <pc:docMk/>
          <pc:sldMk cId="3742099282" sldId="536"/>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A212C896-78CA-A446-9E84-9A22A33D406C}"/>
    <pc:docChg chg="modSld">
      <pc:chgData name="Khattab, Sherif" userId="c83b1e15-36f3-4f46-aceb-05aac24c545e" providerId="ADAL" clId="{A212C896-78CA-A446-9E84-9A22A33D406C}" dt="2021-09-01T06:15:15.944" v="0"/>
      <pc:docMkLst>
        <pc:docMk/>
      </pc:docMkLst>
      <pc:sldChg chg="modSp">
        <pc:chgData name="Khattab, Sherif" userId="c83b1e15-36f3-4f46-aceb-05aac24c545e" providerId="ADAL" clId="{A212C896-78CA-A446-9E84-9A22A33D406C}" dt="2021-09-01T06:15:15.944" v="0"/>
        <pc:sldMkLst>
          <pc:docMk/>
          <pc:sldMk cId="1330366002" sldId="454"/>
        </pc:sldMkLst>
        <pc:spChg chg="mod">
          <ac:chgData name="Khattab, Sherif" userId="c83b1e15-36f3-4f46-aceb-05aac24c545e" providerId="ADAL" clId="{A212C896-78CA-A446-9E84-9A22A33D406C}" dt="2021-09-01T06:15:15.944" v="0"/>
          <ac:spMkLst>
            <pc:docMk/>
            <pc:sldMk cId="1330366002" sldId="454"/>
            <ac:spMk id="3" creationId="{00000000-0000-0000-0000-000000000000}"/>
          </ac:spMkLst>
        </pc:spChg>
      </pc:sldChg>
    </pc:docChg>
  </pc:docChgLst>
  <pc:docChgLst>
    <pc:chgData name="Sherif Khattab" userId="c83b1e15-36f3-4f46-aceb-05aac24c545e" providerId="ADAL" clId="{20ECC735-6357-4521-A768-B7D7C3A147EB}"/>
    <pc:docChg chg="custSel modSld">
      <pc:chgData name="Sherif Khattab" userId="c83b1e15-36f3-4f46-aceb-05aac24c545e" providerId="ADAL" clId="{20ECC735-6357-4521-A768-B7D7C3A147EB}" dt="2021-02-05T05:27:19.863" v="11" actId="20577"/>
      <pc:docMkLst>
        <pc:docMk/>
      </pc:docMkLst>
      <pc:sldChg chg="modSp mod">
        <pc:chgData name="Sherif Khattab" userId="c83b1e15-36f3-4f46-aceb-05aac24c545e" providerId="ADAL" clId="{20ECC735-6357-4521-A768-B7D7C3A147EB}" dt="2021-02-05T05:27:19.863" v="11" actId="20577"/>
        <pc:sldMkLst>
          <pc:docMk/>
          <pc:sldMk cId="3729759638" sldId="510"/>
        </pc:sldMkLst>
        <pc:spChg chg="mod">
          <ac:chgData name="Sherif Khattab" userId="c83b1e15-36f3-4f46-aceb-05aac24c545e" providerId="ADAL" clId="{20ECC735-6357-4521-A768-B7D7C3A147EB}" dt="2021-02-05T05:27:19.863" v="11" actId="20577"/>
          <ac:spMkLst>
            <pc:docMk/>
            <pc:sldMk cId="3729759638" sldId="510"/>
            <ac:spMk id="3" creationId="{4042C3C0-12DA-4341-8E4B-6B5C7F4BF0C6}"/>
          </ac:spMkLst>
        </pc:spChg>
      </pc:sldChg>
    </pc:docChg>
  </pc:docChgLst>
  <pc:docChgLst>
    <pc:chgData name="Khattab, Sherif" userId="c83b1e15-36f3-4f46-aceb-05aac24c545e" providerId="ADAL" clId="{20ECC735-6357-4521-A768-B7D7C3A147EB}"/>
    <pc:docChg chg="undo redo custSel addSld delSld modSld sldOrd">
      <pc:chgData name="Khattab, Sherif" userId="c83b1e15-36f3-4f46-aceb-05aac24c545e" providerId="ADAL" clId="{20ECC735-6357-4521-A768-B7D7C3A147EB}" dt="2021-02-03T02:35:36.158" v="2841" actId="1076"/>
      <pc:docMkLst>
        <pc:docMk/>
      </pc:docMkLst>
      <pc:sldChg chg="del">
        <pc:chgData name="Khattab, Sherif" userId="c83b1e15-36f3-4f46-aceb-05aac24c545e" providerId="ADAL" clId="{20ECC735-6357-4521-A768-B7D7C3A147EB}" dt="2021-02-02T15:27:16.366" v="1122" actId="47"/>
        <pc:sldMkLst>
          <pc:docMk/>
          <pc:sldMk cId="3681208715" sldId="257"/>
        </pc:sldMkLst>
      </pc:sldChg>
      <pc:sldChg chg="del">
        <pc:chgData name="Khattab, Sherif" userId="c83b1e15-36f3-4f46-aceb-05aac24c545e" providerId="ADAL" clId="{20ECC735-6357-4521-A768-B7D7C3A147EB}" dt="2021-02-02T15:27:16.420" v="1123" actId="47"/>
        <pc:sldMkLst>
          <pc:docMk/>
          <pc:sldMk cId="1664517503" sldId="258"/>
        </pc:sldMkLst>
      </pc:sldChg>
      <pc:sldChg chg="del">
        <pc:chgData name="Khattab, Sherif" userId="c83b1e15-36f3-4f46-aceb-05aac24c545e" providerId="ADAL" clId="{20ECC735-6357-4521-A768-B7D7C3A147EB}" dt="2021-01-28T18:04:43.792" v="0" actId="47"/>
        <pc:sldMkLst>
          <pc:docMk/>
          <pc:sldMk cId="1004035158" sldId="259"/>
        </pc:sldMkLst>
      </pc:sldChg>
      <pc:sldChg chg="del">
        <pc:chgData name="Khattab, Sherif" userId="c83b1e15-36f3-4f46-aceb-05aac24c545e" providerId="ADAL" clId="{20ECC735-6357-4521-A768-B7D7C3A147EB}" dt="2021-02-02T15:27:16.470" v="1125" actId="47"/>
        <pc:sldMkLst>
          <pc:docMk/>
          <pc:sldMk cId="3230569327" sldId="260"/>
        </pc:sldMkLst>
      </pc:sldChg>
      <pc:sldChg chg="del">
        <pc:chgData name="Khattab, Sherif" userId="c83b1e15-36f3-4f46-aceb-05aac24c545e" providerId="ADAL" clId="{20ECC735-6357-4521-A768-B7D7C3A147EB}" dt="2021-01-28T18:04:43.792" v="0" actId="47"/>
        <pc:sldMkLst>
          <pc:docMk/>
          <pc:sldMk cId="1444142485" sldId="261"/>
        </pc:sldMkLst>
      </pc:sldChg>
      <pc:sldChg chg="del">
        <pc:chgData name="Khattab, Sherif" userId="c83b1e15-36f3-4f46-aceb-05aac24c545e" providerId="ADAL" clId="{20ECC735-6357-4521-A768-B7D7C3A147EB}" dt="2021-01-28T18:04:43.792" v="0" actId="47"/>
        <pc:sldMkLst>
          <pc:docMk/>
          <pc:sldMk cId="516417489" sldId="262"/>
        </pc:sldMkLst>
      </pc:sldChg>
      <pc:sldChg chg="del">
        <pc:chgData name="Khattab, Sherif" userId="c83b1e15-36f3-4f46-aceb-05aac24c545e" providerId="ADAL" clId="{20ECC735-6357-4521-A768-B7D7C3A147EB}" dt="2021-01-28T18:04:43.792" v="0" actId="47"/>
        <pc:sldMkLst>
          <pc:docMk/>
          <pc:sldMk cId="561583903" sldId="263"/>
        </pc:sldMkLst>
      </pc:sldChg>
      <pc:sldChg chg="del">
        <pc:chgData name="Khattab, Sherif" userId="c83b1e15-36f3-4f46-aceb-05aac24c545e" providerId="ADAL" clId="{20ECC735-6357-4521-A768-B7D7C3A147EB}" dt="2021-01-28T18:04:43.792" v="0" actId="47"/>
        <pc:sldMkLst>
          <pc:docMk/>
          <pc:sldMk cId="982315759" sldId="264"/>
        </pc:sldMkLst>
      </pc:sldChg>
      <pc:sldChg chg="del">
        <pc:chgData name="Khattab, Sherif" userId="c83b1e15-36f3-4f46-aceb-05aac24c545e" providerId="ADAL" clId="{20ECC735-6357-4521-A768-B7D7C3A147EB}" dt="2021-01-28T18:04:43.792" v="0" actId="47"/>
        <pc:sldMkLst>
          <pc:docMk/>
          <pc:sldMk cId="423130617" sldId="265"/>
        </pc:sldMkLst>
      </pc:sldChg>
      <pc:sldChg chg="del">
        <pc:chgData name="Khattab, Sherif" userId="c83b1e15-36f3-4f46-aceb-05aac24c545e" providerId="ADAL" clId="{20ECC735-6357-4521-A768-B7D7C3A147EB}" dt="2021-02-02T15:27:17.828" v="1155" actId="47"/>
        <pc:sldMkLst>
          <pc:docMk/>
          <pc:sldMk cId="386763112" sldId="266"/>
        </pc:sldMkLst>
      </pc:sldChg>
      <pc:sldChg chg="del">
        <pc:chgData name="Khattab, Sherif" userId="c83b1e15-36f3-4f46-aceb-05aac24c545e" providerId="ADAL" clId="{20ECC735-6357-4521-A768-B7D7C3A147EB}" dt="2021-01-28T18:04:43.792" v="0" actId="47"/>
        <pc:sldMkLst>
          <pc:docMk/>
          <pc:sldMk cId="661211275" sldId="267"/>
        </pc:sldMkLst>
      </pc:sldChg>
      <pc:sldChg chg="del">
        <pc:chgData name="Khattab, Sherif" userId="c83b1e15-36f3-4f46-aceb-05aac24c545e" providerId="ADAL" clId="{20ECC735-6357-4521-A768-B7D7C3A147EB}" dt="2021-01-28T18:04:43.792" v="0" actId="47"/>
        <pc:sldMkLst>
          <pc:docMk/>
          <pc:sldMk cId="1897509347" sldId="268"/>
        </pc:sldMkLst>
      </pc:sldChg>
      <pc:sldChg chg="del">
        <pc:chgData name="Khattab, Sherif" userId="c83b1e15-36f3-4f46-aceb-05aac24c545e" providerId="ADAL" clId="{20ECC735-6357-4521-A768-B7D7C3A147EB}" dt="2021-01-28T18:04:43.792" v="0" actId="47"/>
        <pc:sldMkLst>
          <pc:docMk/>
          <pc:sldMk cId="1042310649" sldId="269"/>
        </pc:sldMkLst>
      </pc:sldChg>
      <pc:sldChg chg="del">
        <pc:chgData name="Khattab, Sherif" userId="c83b1e15-36f3-4f46-aceb-05aac24c545e" providerId="ADAL" clId="{20ECC735-6357-4521-A768-B7D7C3A147EB}" dt="2021-01-28T18:04:43.792" v="0" actId="47"/>
        <pc:sldMkLst>
          <pc:docMk/>
          <pc:sldMk cId="703361262" sldId="270"/>
        </pc:sldMkLst>
      </pc:sldChg>
      <pc:sldChg chg="del">
        <pc:chgData name="Khattab, Sherif" userId="c83b1e15-36f3-4f46-aceb-05aac24c545e" providerId="ADAL" clId="{20ECC735-6357-4521-A768-B7D7C3A147EB}" dt="2021-01-28T18:04:43.792" v="0" actId="47"/>
        <pc:sldMkLst>
          <pc:docMk/>
          <pc:sldMk cId="1436808390" sldId="271"/>
        </pc:sldMkLst>
      </pc:sldChg>
      <pc:sldChg chg="del">
        <pc:chgData name="Khattab, Sherif" userId="c83b1e15-36f3-4f46-aceb-05aac24c545e" providerId="ADAL" clId="{20ECC735-6357-4521-A768-B7D7C3A147EB}" dt="2021-01-28T18:04:43.792" v="0" actId="47"/>
        <pc:sldMkLst>
          <pc:docMk/>
          <pc:sldMk cId="1301683851" sldId="272"/>
        </pc:sldMkLst>
      </pc:sldChg>
      <pc:sldChg chg="del">
        <pc:chgData name="Khattab, Sherif" userId="c83b1e15-36f3-4f46-aceb-05aac24c545e" providerId="ADAL" clId="{20ECC735-6357-4521-A768-B7D7C3A147EB}" dt="2021-02-02T15:27:17.061" v="1138" actId="47"/>
        <pc:sldMkLst>
          <pc:docMk/>
          <pc:sldMk cId="1920820884" sldId="273"/>
        </pc:sldMkLst>
      </pc:sldChg>
      <pc:sldChg chg="del">
        <pc:chgData name="Khattab, Sherif" userId="c83b1e15-36f3-4f46-aceb-05aac24c545e" providerId="ADAL" clId="{20ECC735-6357-4521-A768-B7D7C3A147EB}" dt="2021-01-28T18:04:43.792" v="0" actId="47"/>
        <pc:sldMkLst>
          <pc:docMk/>
          <pc:sldMk cId="55302999" sldId="274"/>
        </pc:sldMkLst>
      </pc:sldChg>
      <pc:sldChg chg="del">
        <pc:chgData name="Khattab, Sherif" userId="c83b1e15-36f3-4f46-aceb-05aac24c545e" providerId="ADAL" clId="{20ECC735-6357-4521-A768-B7D7C3A147EB}" dt="2021-01-28T18:04:43.792" v="0" actId="47"/>
        <pc:sldMkLst>
          <pc:docMk/>
          <pc:sldMk cId="2064114192" sldId="276"/>
        </pc:sldMkLst>
      </pc:sldChg>
      <pc:sldChg chg="del">
        <pc:chgData name="Khattab, Sherif" userId="c83b1e15-36f3-4f46-aceb-05aac24c545e" providerId="ADAL" clId="{20ECC735-6357-4521-A768-B7D7C3A147EB}" dt="2021-02-02T15:27:17.228" v="1141" actId="47"/>
        <pc:sldMkLst>
          <pc:docMk/>
          <pc:sldMk cId="2017417480" sldId="277"/>
        </pc:sldMkLst>
      </pc:sldChg>
      <pc:sldChg chg="del">
        <pc:chgData name="Khattab, Sherif" userId="c83b1e15-36f3-4f46-aceb-05aac24c545e" providerId="ADAL" clId="{20ECC735-6357-4521-A768-B7D7C3A147EB}" dt="2021-01-28T18:04:43.792" v="0" actId="47"/>
        <pc:sldMkLst>
          <pc:docMk/>
          <pc:sldMk cId="1000435174" sldId="278"/>
        </pc:sldMkLst>
      </pc:sldChg>
      <pc:sldChg chg="del">
        <pc:chgData name="Khattab, Sherif" userId="c83b1e15-36f3-4f46-aceb-05aac24c545e" providerId="ADAL" clId="{20ECC735-6357-4521-A768-B7D7C3A147EB}" dt="2021-01-28T18:04:43.792" v="0" actId="47"/>
        <pc:sldMkLst>
          <pc:docMk/>
          <pc:sldMk cId="2080017563" sldId="279"/>
        </pc:sldMkLst>
      </pc:sldChg>
      <pc:sldChg chg="del">
        <pc:chgData name="Khattab, Sherif" userId="c83b1e15-36f3-4f46-aceb-05aac24c545e" providerId="ADAL" clId="{20ECC735-6357-4521-A768-B7D7C3A147EB}" dt="2021-02-02T15:27:17.379" v="1145" actId="47"/>
        <pc:sldMkLst>
          <pc:docMk/>
          <pc:sldMk cId="2773510753" sldId="280"/>
        </pc:sldMkLst>
      </pc:sldChg>
      <pc:sldChg chg="del">
        <pc:chgData name="Khattab, Sherif" userId="c83b1e15-36f3-4f46-aceb-05aac24c545e" providerId="ADAL" clId="{20ECC735-6357-4521-A768-B7D7C3A147EB}" dt="2021-01-28T18:04:43.792" v="0" actId="47"/>
        <pc:sldMkLst>
          <pc:docMk/>
          <pc:sldMk cId="1445345591" sldId="281"/>
        </pc:sldMkLst>
      </pc:sldChg>
      <pc:sldChg chg="del">
        <pc:chgData name="Khattab, Sherif" userId="c83b1e15-36f3-4f46-aceb-05aac24c545e" providerId="ADAL" clId="{20ECC735-6357-4521-A768-B7D7C3A147EB}" dt="2021-01-28T18:04:43.792" v="0" actId="47"/>
        <pc:sldMkLst>
          <pc:docMk/>
          <pc:sldMk cId="306268545" sldId="282"/>
        </pc:sldMkLst>
      </pc:sldChg>
      <pc:sldChg chg="del">
        <pc:chgData name="Khattab, Sherif" userId="c83b1e15-36f3-4f46-aceb-05aac24c545e" providerId="ADAL" clId="{20ECC735-6357-4521-A768-B7D7C3A147EB}" dt="2021-02-02T15:27:17.485" v="1148" actId="47"/>
        <pc:sldMkLst>
          <pc:docMk/>
          <pc:sldMk cId="171235497" sldId="283"/>
        </pc:sldMkLst>
      </pc:sldChg>
      <pc:sldChg chg="del">
        <pc:chgData name="Khattab, Sherif" userId="c83b1e15-36f3-4f46-aceb-05aac24c545e" providerId="ADAL" clId="{20ECC735-6357-4521-A768-B7D7C3A147EB}" dt="2021-02-02T15:27:17.524" v="1149" actId="47"/>
        <pc:sldMkLst>
          <pc:docMk/>
          <pc:sldMk cId="2099089282" sldId="284"/>
        </pc:sldMkLst>
      </pc:sldChg>
      <pc:sldChg chg="del">
        <pc:chgData name="Khattab, Sherif" userId="c83b1e15-36f3-4f46-aceb-05aac24c545e" providerId="ADAL" clId="{20ECC735-6357-4521-A768-B7D7C3A147EB}" dt="2021-02-02T15:27:17.552" v="1150" actId="47"/>
        <pc:sldMkLst>
          <pc:docMk/>
          <pc:sldMk cId="1136622862" sldId="285"/>
        </pc:sldMkLst>
      </pc:sldChg>
      <pc:sldChg chg="del">
        <pc:chgData name="Khattab, Sherif" userId="c83b1e15-36f3-4f46-aceb-05aac24c545e" providerId="ADAL" clId="{20ECC735-6357-4521-A768-B7D7C3A147EB}" dt="2021-02-02T15:27:16.725" v="1131" actId="47"/>
        <pc:sldMkLst>
          <pc:docMk/>
          <pc:sldMk cId="3949722242" sldId="286"/>
        </pc:sldMkLst>
      </pc:sldChg>
      <pc:sldChg chg="del">
        <pc:chgData name="Khattab, Sherif" userId="c83b1e15-36f3-4f46-aceb-05aac24c545e" providerId="ADAL" clId="{20ECC735-6357-4521-A768-B7D7C3A147EB}" dt="2021-02-02T15:27:16.834" v="1134" actId="47"/>
        <pc:sldMkLst>
          <pc:docMk/>
          <pc:sldMk cId="1032220564" sldId="287"/>
        </pc:sldMkLst>
      </pc:sldChg>
      <pc:sldChg chg="del">
        <pc:chgData name="Khattab, Sherif" userId="c83b1e15-36f3-4f46-aceb-05aac24c545e" providerId="ADAL" clId="{20ECC735-6357-4521-A768-B7D7C3A147EB}" dt="2021-02-02T15:27:16.923" v="1135" actId="47"/>
        <pc:sldMkLst>
          <pc:docMk/>
          <pc:sldMk cId="1268007695" sldId="288"/>
        </pc:sldMkLst>
      </pc:sldChg>
      <pc:sldChg chg="del">
        <pc:chgData name="Khattab, Sherif" userId="c83b1e15-36f3-4f46-aceb-05aac24c545e" providerId="ADAL" clId="{20ECC735-6357-4521-A768-B7D7C3A147EB}" dt="2021-02-02T15:27:16.965" v="1136" actId="47"/>
        <pc:sldMkLst>
          <pc:docMk/>
          <pc:sldMk cId="463012687" sldId="289"/>
        </pc:sldMkLst>
      </pc:sldChg>
      <pc:sldChg chg="del">
        <pc:chgData name="Khattab, Sherif" userId="c83b1e15-36f3-4f46-aceb-05aac24c545e" providerId="ADAL" clId="{20ECC735-6357-4521-A768-B7D7C3A147EB}" dt="2021-02-02T15:27:17.271" v="1142" actId="47"/>
        <pc:sldMkLst>
          <pc:docMk/>
          <pc:sldMk cId="442392580" sldId="290"/>
        </pc:sldMkLst>
      </pc:sldChg>
      <pc:sldChg chg="del">
        <pc:chgData name="Khattab, Sherif" userId="c83b1e15-36f3-4f46-aceb-05aac24c545e" providerId="ADAL" clId="{20ECC735-6357-4521-A768-B7D7C3A147EB}" dt="2021-01-28T18:04:43.792" v="0" actId="47"/>
        <pc:sldMkLst>
          <pc:docMk/>
          <pc:sldMk cId="2710637777" sldId="322"/>
        </pc:sldMkLst>
      </pc:sldChg>
      <pc:sldChg chg="del">
        <pc:chgData name="Khattab, Sherif" userId="c83b1e15-36f3-4f46-aceb-05aac24c545e" providerId="ADAL" clId="{20ECC735-6357-4521-A768-B7D7C3A147EB}" dt="2021-01-28T18:04:43.792" v="0" actId="47"/>
        <pc:sldMkLst>
          <pc:docMk/>
          <pc:sldMk cId="3292918179" sldId="324"/>
        </pc:sldMkLst>
      </pc:sldChg>
      <pc:sldChg chg="addSp delSp modSp add del mod">
        <pc:chgData name="Khattab, Sherif" userId="c83b1e15-36f3-4f46-aceb-05aac24c545e" providerId="ADAL" clId="{20ECC735-6357-4521-A768-B7D7C3A147EB}" dt="2021-02-02T18:53:24.417" v="2385" actId="47"/>
        <pc:sldMkLst>
          <pc:docMk/>
          <pc:sldMk cId="355119911" sldId="338"/>
        </pc:sldMkLst>
        <pc:spChg chg="del mod">
          <ac:chgData name="Khattab, Sherif" userId="c83b1e15-36f3-4f46-aceb-05aac24c545e" providerId="ADAL" clId="{20ECC735-6357-4521-A768-B7D7C3A147EB}" dt="2021-02-02T15:16:22.294" v="959" actId="478"/>
          <ac:spMkLst>
            <pc:docMk/>
            <pc:sldMk cId="355119911" sldId="338"/>
            <ac:spMk id="106498" creationId="{563702C7-BB92-8744-86F7-6AB1069051A1}"/>
          </ac:spMkLst>
        </pc:spChg>
        <pc:spChg chg="mod">
          <ac:chgData name="Khattab, Sherif" userId="c83b1e15-36f3-4f46-aceb-05aac24c545e" providerId="ADAL" clId="{20ECC735-6357-4521-A768-B7D7C3A147EB}" dt="2021-02-02T15:18:27.442" v="1069" actId="20577"/>
          <ac:spMkLst>
            <pc:docMk/>
            <pc:sldMk cId="355119911" sldId="338"/>
            <ac:spMk id="106500" creationId="{C1A6B44F-6A6E-624E-A1A8-C1E38440BAFC}"/>
          </ac:spMkLst>
        </pc:spChg>
        <pc:picChg chg="add del mod">
          <ac:chgData name="Khattab, Sherif" userId="c83b1e15-36f3-4f46-aceb-05aac24c545e" providerId="ADAL" clId="{20ECC735-6357-4521-A768-B7D7C3A147EB}" dt="2021-02-02T15:17:14.060" v="968" actId="478"/>
          <ac:picMkLst>
            <pc:docMk/>
            <pc:sldMk cId="355119911" sldId="338"/>
            <ac:picMk id="3" creationId="{29CB9F2A-EC0B-422B-BF7C-EAE97A368CCD}"/>
          </ac:picMkLst>
        </pc:picChg>
        <pc:picChg chg="add mod">
          <ac:chgData name="Khattab, Sherif" userId="c83b1e15-36f3-4f46-aceb-05aac24c545e" providerId="ADAL" clId="{20ECC735-6357-4521-A768-B7D7C3A147EB}" dt="2021-02-02T15:17:20.516" v="973" actId="1076"/>
          <ac:picMkLst>
            <pc:docMk/>
            <pc:sldMk cId="355119911" sldId="338"/>
            <ac:picMk id="7" creationId="{D7F1F289-1786-4494-912F-A8FD48635A50}"/>
          </ac:picMkLst>
        </pc:picChg>
      </pc:sldChg>
      <pc:sldChg chg="modSp add del mod">
        <pc:chgData name="Khattab, Sherif" userId="c83b1e15-36f3-4f46-aceb-05aac24c545e" providerId="ADAL" clId="{20ECC735-6357-4521-A768-B7D7C3A147EB}" dt="2021-02-02T18:53:24.417" v="2385" actId="47"/>
        <pc:sldMkLst>
          <pc:docMk/>
          <pc:sldMk cId="4223572414" sldId="339"/>
        </pc:sldMkLst>
        <pc:spChg chg="mod">
          <ac:chgData name="Khattab, Sherif" userId="c83b1e15-36f3-4f46-aceb-05aac24c545e" providerId="ADAL" clId="{20ECC735-6357-4521-A768-B7D7C3A147EB}" dt="2021-02-02T15:36:00.414" v="1795" actId="27636"/>
          <ac:spMkLst>
            <pc:docMk/>
            <pc:sldMk cId="4223572414" sldId="339"/>
            <ac:spMk id="107523" creationId="{0F9697C6-2257-044C-8E34-AC62DE514C44}"/>
          </ac:spMkLst>
        </pc:spChg>
      </pc:sldChg>
      <pc:sldChg chg="modSp add del mod">
        <pc:chgData name="Khattab, Sherif" userId="c83b1e15-36f3-4f46-aceb-05aac24c545e" providerId="ADAL" clId="{20ECC735-6357-4521-A768-B7D7C3A147EB}" dt="2021-02-02T18:53:24.417" v="2385" actId="47"/>
        <pc:sldMkLst>
          <pc:docMk/>
          <pc:sldMk cId="470668490" sldId="340"/>
        </pc:sldMkLst>
        <pc:spChg chg="mod">
          <ac:chgData name="Khattab, Sherif" userId="c83b1e15-36f3-4f46-aceb-05aac24c545e" providerId="ADAL" clId="{20ECC735-6357-4521-A768-B7D7C3A147EB}" dt="2021-02-02T15:36:07.255" v="1799" actId="20577"/>
          <ac:spMkLst>
            <pc:docMk/>
            <pc:sldMk cId="470668490" sldId="340"/>
            <ac:spMk id="108547" creationId="{CC82A9AD-5F15-AB49-8F90-FE2C306DA419}"/>
          </ac:spMkLst>
        </pc:spChg>
      </pc:sldChg>
      <pc:sldChg chg="add del ord">
        <pc:chgData name="Khattab, Sherif" userId="c83b1e15-36f3-4f46-aceb-05aac24c545e" providerId="ADAL" clId="{20ECC735-6357-4521-A768-B7D7C3A147EB}" dt="2021-02-02T18:53:29.574" v="2387" actId="47"/>
        <pc:sldMkLst>
          <pc:docMk/>
          <pc:sldMk cId="1205868326" sldId="341"/>
        </pc:sldMkLst>
      </pc:sldChg>
      <pc:sldChg chg="del">
        <pc:chgData name="Khattab, Sherif" userId="c83b1e15-36f3-4f46-aceb-05aac24c545e" providerId="ADAL" clId="{20ECC735-6357-4521-A768-B7D7C3A147EB}" dt="2021-02-02T15:27:08.601" v="1111" actId="47"/>
        <pc:sldMkLst>
          <pc:docMk/>
          <pc:sldMk cId="1806563943" sldId="342"/>
        </pc:sldMkLst>
      </pc:sldChg>
      <pc:sldChg chg="del">
        <pc:chgData name="Khattab, Sherif" userId="c83b1e15-36f3-4f46-aceb-05aac24c545e" providerId="ADAL" clId="{20ECC735-6357-4521-A768-B7D7C3A147EB}" dt="2021-02-02T15:27:10.554" v="1112" actId="47"/>
        <pc:sldMkLst>
          <pc:docMk/>
          <pc:sldMk cId="1167711490" sldId="343"/>
        </pc:sldMkLst>
      </pc:sldChg>
      <pc:sldChg chg="del">
        <pc:chgData name="Khattab, Sherif" userId="c83b1e15-36f3-4f46-aceb-05aac24c545e" providerId="ADAL" clId="{20ECC735-6357-4521-A768-B7D7C3A147EB}" dt="2021-02-02T15:27:15.497" v="1115" actId="47"/>
        <pc:sldMkLst>
          <pc:docMk/>
          <pc:sldMk cId="1271999567" sldId="349"/>
        </pc:sldMkLst>
      </pc:sldChg>
      <pc:sldChg chg="del">
        <pc:chgData name="Khattab, Sherif" userId="c83b1e15-36f3-4f46-aceb-05aac24c545e" providerId="ADAL" clId="{20ECC735-6357-4521-A768-B7D7C3A147EB}" dt="2021-01-28T18:04:43.792" v="0" actId="47"/>
        <pc:sldMkLst>
          <pc:docMk/>
          <pc:sldMk cId="434376579" sldId="363"/>
        </pc:sldMkLst>
      </pc:sldChg>
      <pc:sldChg chg="del">
        <pc:chgData name="Khattab, Sherif" userId="c83b1e15-36f3-4f46-aceb-05aac24c545e" providerId="ADAL" clId="{20ECC735-6357-4521-A768-B7D7C3A147EB}" dt="2021-01-28T18:04:43.792" v="0" actId="47"/>
        <pc:sldMkLst>
          <pc:docMk/>
          <pc:sldMk cId="815621424" sldId="364"/>
        </pc:sldMkLst>
      </pc:sldChg>
      <pc:sldChg chg="del">
        <pc:chgData name="Khattab, Sherif" userId="c83b1e15-36f3-4f46-aceb-05aac24c545e" providerId="ADAL" clId="{20ECC735-6357-4521-A768-B7D7C3A147EB}" dt="2021-01-28T18:04:43.792" v="0" actId="47"/>
        <pc:sldMkLst>
          <pc:docMk/>
          <pc:sldMk cId="1934104099" sldId="365"/>
        </pc:sldMkLst>
      </pc:sldChg>
      <pc:sldChg chg="del">
        <pc:chgData name="Khattab, Sherif" userId="c83b1e15-36f3-4f46-aceb-05aac24c545e" providerId="ADAL" clId="{20ECC735-6357-4521-A768-B7D7C3A147EB}" dt="2021-01-28T18:04:43.792" v="0" actId="47"/>
        <pc:sldMkLst>
          <pc:docMk/>
          <pc:sldMk cId="2782429159" sldId="366"/>
        </pc:sldMkLst>
      </pc:sldChg>
      <pc:sldChg chg="del">
        <pc:chgData name="Khattab, Sherif" userId="c83b1e15-36f3-4f46-aceb-05aac24c545e" providerId="ADAL" clId="{20ECC735-6357-4521-A768-B7D7C3A147EB}" dt="2021-01-28T18:04:43.792" v="0" actId="47"/>
        <pc:sldMkLst>
          <pc:docMk/>
          <pc:sldMk cId="2251973667" sldId="367"/>
        </pc:sldMkLst>
      </pc:sldChg>
      <pc:sldChg chg="del">
        <pc:chgData name="Khattab, Sherif" userId="c83b1e15-36f3-4f46-aceb-05aac24c545e" providerId="ADAL" clId="{20ECC735-6357-4521-A768-B7D7C3A147EB}" dt="2021-01-28T18:04:43.792" v="0" actId="47"/>
        <pc:sldMkLst>
          <pc:docMk/>
          <pc:sldMk cId="3138501136" sldId="368"/>
        </pc:sldMkLst>
      </pc:sldChg>
      <pc:sldChg chg="addSp delSp modSp mod">
        <pc:chgData name="Khattab, Sherif" userId="c83b1e15-36f3-4f46-aceb-05aac24c545e" providerId="ADAL" clId="{20ECC735-6357-4521-A768-B7D7C3A147EB}" dt="2021-02-03T02:08:25.437" v="2809" actId="9405"/>
        <pc:sldMkLst>
          <pc:docMk/>
          <pc:sldMk cId="3210992163" sldId="369"/>
        </pc:sldMkLst>
        <pc:spChg chg="mod">
          <ac:chgData name="Khattab, Sherif" userId="c83b1e15-36f3-4f46-aceb-05aac24c545e" providerId="ADAL" clId="{20ECC735-6357-4521-A768-B7D7C3A147EB}" dt="2021-01-28T18:05:24.975" v="25" actId="20577"/>
          <ac:spMkLst>
            <pc:docMk/>
            <pc:sldMk cId="3210992163" sldId="369"/>
            <ac:spMk id="100354" creationId="{E957CE05-A4BD-144F-A0C4-0AAE7BD7009B}"/>
          </ac:spMkLst>
        </pc:spChg>
        <pc:spChg chg="mod">
          <ac:chgData name="Khattab, Sherif" userId="c83b1e15-36f3-4f46-aceb-05aac24c545e" providerId="ADAL" clId="{20ECC735-6357-4521-A768-B7D7C3A147EB}" dt="2021-02-03T02:07:45.834" v="2800" actId="14100"/>
          <ac:spMkLst>
            <pc:docMk/>
            <pc:sldMk cId="3210992163" sldId="369"/>
            <ac:spMk id="100355" creationId="{0C36604A-A763-A345-B88E-8E6F2BF0C1FE}"/>
          </ac:spMkLst>
        </pc:spChg>
        <pc:picChg chg="add del mod">
          <ac:chgData name="Khattab, Sherif" userId="c83b1e15-36f3-4f46-aceb-05aac24c545e" providerId="ADAL" clId="{20ECC735-6357-4521-A768-B7D7C3A147EB}" dt="2021-02-03T02:07:18.068" v="2796" actId="478"/>
          <ac:picMkLst>
            <pc:docMk/>
            <pc:sldMk cId="3210992163" sldId="369"/>
            <ac:picMk id="3" creationId="{42C7C9C9-1040-4558-8226-A38C0E5F5239}"/>
          </ac:picMkLst>
        </pc:picChg>
        <pc:picChg chg="add mod">
          <ac:chgData name="Khattab, Sherif" userId="c83b1e15-36f3-4f46-aceb-05aac24c545e" providerId="ADAL" clId="{20ECC735-6357-4521-A768-B7D7C3A147EB}" dt="2021-02-03T02:08:17.060" v="2807" actId="1076"/>
          <ac:picMkLst>
            <pc:docMk/>
            <pc:sldMk cId="3210992163" sldId="369"/>
            <ac:picMk id="7" creationId="{8289F39E-20D4-48DB-B0D7-920A9B1D2C84}"/>
          </ac:picMkLst>
        </pc:picChg>
        <pc:inkChg chg="add mod">
          <ac:chgData name="Khattab, Sherif" userId="c83b1e15-36f3-4f46-aceb-05aac24c545e" providerId="ADAL" clId="{20ECC735-6357-4521-A768-B7D7C3A147EB}" dt="2021-02-03T02:08:13.655" v="2806" actId="1076"/>
          <ac:inkMkLst>
            <pc:docMk/>
            <pc:sldMk cId="3210992163" sldId="369"/>
            <ac:inkMk id="8" creationId="{75B10704-325A-4EC9-89BD-F20244F1E355}"/>
          </ac:inkMkLst>
        </pc:inkChg>
        <pc:inkChg chg="add">
          <ac:chgData name="Khattab, Sherif" userId="c83b1e15-36f3-4f46-aceb-05aac24c545e" providerId="ADAL" clId="{20ECC735-6357-4521-A768-B7D7C3A147EB}" dt="2021-02-03T02:08:22.082" v="2808" actId="9405"/>
          <ac:inkMkLst>
            <pc:docMk/>
            <pc:sldMk cId="3210992163" sldId="369"/>
            <ac:inkMk id="9" creationId="{65902BB3-D968-4B54-8B69-A55E7B9FC9C7}"/>
          </ac:inkMkLst>
        </pc:inkChg>
        <pc:inkChg chg="add">
          <ac:chgData name="Khattab, Sherif" userId="c83b1e15-36f3-4f46-aceb-05aac24c545e" providerId="ADAL" clId="{20ECC735-6357-4521-A768-B7D7C3A147EB}" dt="2021-02-03T02:08:25.437" v="2809" actId="9405"/>
          <ac:inkMkLst>
            <pc:docMk/>
            <pc:sldMk cId="3210992163" sldId="369"/>
            <ac:inkMk id="10" creationId="{877346C0-8418-41AB-AD05-4613E1FE78DF}"/>
          </ac:inkMkLst>
        </pc:inkChg>
      </pc:sldChg>
      <pc:sldChg chg="modSp add del mod">
        <pc:chgData name="Khattab, Sherif" userId="c83b1e15-36f3-4f46-aceb-05aac24c545e" providerId="ADAL" clId="{20ECC735-6357-4521-A768-B7D7C3A147EB}" dt="2021-02-02T15:30:00.899" v="1304" actId="113"/>
        <pc:sldMkLst>
          <pc:docMk/>
          <pc:sldMk cId="4013065491" sldId="370"/>
        </pc:sldMkLst>
        <pc:spChg chg="mod">
          <ac:chgData name="Khattab, Sherif" userId="c83b1e15-36f3-4f46-aceb-05aac24c545e" providerId="ADAL" clId="{20ECC735-6357-4521-A768-B7D7C3A147EB}" dt="2021-02-02T15:30:00.899" v="1304" actId="113"/>
          <ac:spMkLst>
            <pc:docMk/>
            <pc:sldMk cId="4013065491" sldId="370"/>
            <ac:spMk id="101379" creationId="{0BE74C56-0B43-2A44-A8C0-3EA8E3E44D8A}"/>
          </ac:spMkLst>
        </pc:spChg>
        <pc:spChg chg="mod">
          <ac:chgData name="Khattab, Sherif" userId="c83b1e15-36f3-4f46-aceb-05aac24c545e" providerId="ADAL" clId="{20ECC735-6357-4521-A768-B7D7C3A147EB}" dt="2021-02-02T15:28:52.803" v="1278" actId="20577"/>
          <ac:spMkLst>
            <pc:docMk/>
            <pc:sldMk cId="4013065491" sldId="370"/>
            <ac:spMk id="101380" creationId="{D24E1DF0-CC9A-1E44-B5BF-29147C8DFD32}"/>
          </ac:spMkLst>
        </pc:spChg>
        <pc:spChg chg="mod">
          <ac:chgData name="Khattab, Sherif" userId="c83b1e15-36f3-4f46-aceb-05aac24c545e" providerId="ADAL" clId="{20ECC735-6357-4521-A768-B7D7C3A147EB}" dt="2021-02-02T15:28:43.842" v="1275" actId="6549"/>
          <ac:spMkLst>
            <pc:docMk/>
            <pc:sldMk cId="4013065491" sldId="370"/>
            <ac:spMk id="101381" creationId="{B569C0DB-2D8E-CB4C-9A01-F234C35ECD4E}"/>
          </ac:spMkLst>
        </pc:spChg>
      </pc:sldChg>
      <pc:sldChg chg="addSp modSp add del mod modAnim">
        <pc:chgData name="Khattab, Sherif" userId="c83b1e15-36f3-4f46-aceb-05aac24c545e" providerId="ADAL" clId="{20ECC735-6357-4521-A768-B7D7C3A147EB}" dt="2021-02-02T15:39:16.738" v="1920"/>
        <pc:sldMkLst>
          <pc:docMk/>
          <pc:sldMk cId="2592968416" sldId="371"/>
        </pc:sldMkLst>
        <pc:spChg chg="add mod">
          <ac:chgData name="Khattab, Sherif" userId="c83b1e15-36f3-4f46-aceb-05aac24c545e" providerId="ADAL" clId="{20ECC735-6357-4521-A768-B7D7C3A147EB}" dt="2021-02-02T15:39:13.004" v="1919" actId="1076"/>
          <ac:spMkLst>
            <pc:docMk/>
            <pc:sldMk cId="2592968416" sldId="371"/>
            <ac:spMk id="2" creationId="{2F63E310-9701-4C8E-8A83-D5E0B19A5EAA}"/>
          </ac:spMkLst>
        </pc:spChg>
        <pc:spChg chg="mod">
          <ac:chgData name="Khattab, Sherif" userId="c83b1e15-36f3-4f46-aceb-05aac24c545e" providerId="ADAL" clId="{20ECC735-6357-4521-A768-B7D7C3A147EB}" dt="2021-02-02T15:38:28.106" v="1872" actId="20577"/>
          <ac:spMkLst>
            <pc:docMk/>
            <pc:sldMk cId="2592968416" sldId="371"/>
            <ac:spMk id="102402" creationId="{E1CB258F-124C-064A-912D-68205C351F24}"/>
          </ac:spMkLst>
        </pc:spChg>
        <pc:spChg chg="mod">
          <ac:chgData name="Khattab, Sherif" userId="c83b1e15-36f3-4f46-aceb-05aac24c545e" providerId="ADAL" clId="{20ECC735-6357-4521-A768-B7D7C3A147EB}" dt="2021-02-02T15:38:44.866" v="1873" actId="1076"/>
          <ac:spMkLst>
            <pc:docMk/>
            <pc:sldMk cId="2592968416" sldId="371"/>
            <ac:spMk id="102403" creationId="{785D7A99-6D63-8249-82FA-5B237B098A1E}"/>
          </ac:spMkLst>
        </pc:spChg>
        <pc:spChg chg="mod">
          <ac:chgData name="Khattab, Sherif" userId="c83b1e15-36f3-4f46-aceb-05aac24c545e" providerId="ADAL" clId="{20ECC735-6357-4521-A768-B7D7C3A147EB}" dt="2021-02-02T15:38:11.355" v="1859" actId="20577"/>
          <ac:spMkLst>
            <pc:docMk/>
            <pc:sldMk cId="2592968416" sldId="371"/>
            <ac:spMk id="102405" creationId="{142E8EAC-B1DB-A042-BDAA-20329E91A50B}"/>
          </ac:spMkLst>
        </pc:spChg>
      </pc:sldChg>
      <pc:sldChg chg="modSp add del mod">
        <pc:chgData name="Khattab, Sherif" userId="c83b1e15-36f3-4f46-aceb-05aac24c545e" providerId="ADAL" clId="{20ECC735-6357-4521-A768-B7D7C3A147EB}" dt="2021-02-02T15:30:29.595" v="1307" actId="20577"/>
        <pc:sldMkLst>
          <pc:docMk/>
          <pc:sldMk cId="3848335379" sldId="372"/>
        </pc:sldMkLst>
        <pc:spChg chg="mod">
          <ac:chgData name="Khattab, Sherif" userId="c83b1e15-36f3-4f46-aceb-05aac24c545e" providerId="ADAL" clId="{20ECC735-6357-4521-A768-B7D7C3A147EB}" dt="2021-02-02T15:30:29.595" v="1307" actId="20577"/>
          <ac:spMkLst>
            <pc:docMk/>
            <pc:sldMk cId="3848335379" sldId="372"/>
            <ac:spMk id="103428" creationId="{A91BC9E7-33A1-9347-899F-CCEFE80B5E85}"/>
          </ac:spMkLst>
        </pc:spChg>
      </pc:sldChg>
      <pc:sldChg chg="add del">
        <pc:chgData name="Khattab, Sherif" userId="c83b1e15-36f3-4f46-aceb-05aac24c545e" providerId="ADAL" clId="{20ECC735-6357-4521-A768-B7D7C3A147EB}" dt="2021-02-02T15:27:42.677" v="1218" actId="47"/>
        <pc:sldMkLst>
          <pc:docMk/>
          <pc:sldMk cId="3161117264" sldId="373"/>
        </pc:sldMkLst>
      </pc:sldChg>
      <pc:sldChg chg="modSp add del mod">
        <pc:chgData name="Khattab, Sherif" userId="c83b1e15-36f3-4f46-aceb-05aac24c545e" providerId="ADAL" clId="{20ECC735-6357-4521-A768-B7D7C3A147EB}" dt="2021-02-02T18:53:24.417" v="2385" actId="47"/>
        <pc:sldMkLst>
          <pc:docMk/>
          <pc:sldMk cId="1542066946" sldId="374"/>
        </pc:sldMkLst>
        <pc:spChg chg="mod">
          <ac:chgData name="Khattab, Sherif" userId="c83b1e15-36f3-4f46-aceb-05aac24c545e" providerId="ADAL" clId="{20ECC735-6357-4521-A768-B7D7C3A147EB}" dt="2021-02-02T15:35:10.833" v="1760" actId="20577"/>
          <ac:spMkLst>
            <pc:docMk/>
            <pc:sldMk cId="1542066946" sldId="374"/>
            <ac:spMk id="105475" creationId="{B2EA02B2-FF2F-E840-9115-9F46B908CC54}"/>
          </ac:spMkLst>
        </pc:spChg>
      </pc:sldChg>
      <pc:sldChg chg="add del">
        <pc:chgData name="Khattab, Sherif" userId="c83b1e15-36f3-4f46-aceb-05aac24c545e" providerId="ADAL" clId="{20ECC735-6357-4521-A768-B7D7C3A147EB}" dt="2021-02-02T18:53:24.417" v="2385" actId="47"/>
        <pc:sldMkLst>
          <pc:docMk/>
          <pc:sldMk cId="834112894" sldId="375"/>
        </pc:sldMkLst>
      </pc:sldChg>
      <pc:sldChg chg="add del">
        <pc:chgData name="Khattab, Sherif" userId="c83b1e15-36f3-4f46-aceb-05aac24c545e" providerId="ADAL" clId="{20ECC735-6357-4521-A768-B7D7C3A147EB}" dt="2021-02-02T18:53:24.417" v="2385" actId="47"/>
        <pc:sldMkLst>
          <pc:docMk/>
          <pc:sldMk cId="1165577892" sldId="376"/>
        </pc:sldMkLst>
      </pc:sldChg>
      <pc:sldChg chg="modSp add del mod">
        <pc:chgData name="Khattab, Sherif" userId="c83b1e15-36f3-4f46-aceb-05aac24c545e" providerId="ADAL" clId="{20ECC735-6357-4521-A768-B7D7C3A147EB}" dt="2021-02-02T15:32:51.419" v="1494" actId="20577"/>
        <pc:sldMkLst>
          <pc:docMk/>
          <pc:sldMk cId="583513582" sldId="377"/>
        </pc:sldMkLst>
        <pc:spChg chg="mod">
          <ac:chgData name="Khattab, Sherif" userId="c83b1e15-36f3-4f46-aceb-05aac24c545e" providerId="ADAL" clId="{20ECC735-6357-4521-A768-B7D7C3A147EB}" dt="2021-02-02T15:32:51.419" v="1494" actId="20577"/>
          <ac:spMkLst>
            <pc:docMk/>
            <pc:sldMk cId="583513582" sldId="377"/>
            <ac:spMk id="114693" creationId="{2AAD9DE3-45D5-A249-B337-D99D281826B9}"/>
          </ac:spMkLst>
        </pc:spChg>
      </pc:sldChg>
      <pc:sldChg chg="del">
        <pc:chgData name="Khattab, Sherif" userId="c83b1e15-36f3-4f46-aceb-05aac24c545e" providerId="ADAL" clId="{20ECC735-6357-4521-A768-B7D7C3A147EB}" dt="2021-02-02T15:27:14.830" v="1113" actId="47"/>
        <pc:sldMkLst>
          <pc:docMk/>
          <pc:sldMk cId="3990797458" sldId="378"/>
        </pc:sldMkLst>
      </pc:sldChg>
      <pc:sldChg chg="del">
        <pc:chgData name="Khattab, Sherif" userId="c83b1e15-36f3-4f46-aceb-05aac24c545e" providerId="ADAL" clId="{20ECC735-6357-4521-A768-B7D7C3A147EB}" dt="2021-02-02T15:27:15.179" v="1114" actId="47"/>
        <pc:sldMkLst>
          <pc:docMk/>
          <pc:sldMk cId="2736486443" sldId="379"/>
        </pc:sldMkLst>
      </pc:sldChg>
      <pc:sldChg chg="del">
        <pc:chgData name="Khattab, Sherif" userId="c83b1e15-36f3-4f46-aceb-05aac24c545e" providerId="ADAL" clId="{20ECC735-6357-4521-A768-B7D7C3A147EB}" dt="2021-02-02T15:27:15.745" v="1116" actId="47"/>
        <pc:sldMkLst>
          <pc:docMk/>
          <pc:sldMk cId="541381985" sldId="380"/>
        </pc:sldMkLst>
      </pc:sldChg>
      <pc:sldChg chg="del">
        <pc:chgData name="Khattab, Sherif" userId="c83b1e15-36f3-4f46-aceb-05aac24c545e" providerId="ADAL" clId="{20ECC735-6357-4521-A768-B7D7C3A147EB}" dt="2021-02-02T15:27:16.230" v="1117" actId="47"/>
        <pc:sldMkLst>
          <pc:docMk/>
          <pc:sldMk cId="2235897330" sldId="381"/>
        </pc:sldMkLst>
      </pc:sldChg>
      <pc:sldChg chg="del">
        <pc:chgData name="Khattab, Sherif" userId="c83b1e15-36f3-4f46-aceb-05aac24c545e" providerId="ADAL" clId="{20ECC735-6357-4521-A768-B7D7C3A147EB}" dt="2021-02-02T15:27:16.264" v="1118" actId="47"/>
        <pc:sldMkLst>
          <pc:docMk/>
          <pc:sldMk cId="3360044446" sldId="382"/>
        </pc:sldMkLst>
      </pc:sldChg>
      <pc:sldChg chg="del">
        <pc:chgData name="Khattab, Sherif" userId="c83b1e15-36f3-4f46-aceb-05aac24c545e" providerId="ADAL" clId="{20ECC735-6357-4521-A768-B7D7C3A147EB}" dt="2021-02-02T15:27:16.284" v="1119" actId="47"/>
        <pc:sldMkLst>
          <pc:docMk/>
          <pc:sldMk cId="1954384084" sldId="383"/>
        </pc:sldMkLst>
      </pc:sldChg>
      <pc:sldChg chg="del">
        <pc:chgData name="Khattab, Sherif" userId="c83b1e15-36f3-4f46-aceb-05aac24c545e" providerId="ADAL" clId="{20ECC735-6357-4521-A768-B7D7C3A147EB}" dt="2021-02-02T15:27:16.319" v="1120" actId="47"/>
        <pc:sldMkLst>
          <pc:docMk/>
          <pc:sldMk cId="220759689" sldId="384"/>
        </pc:sldMkLst>
      </pc:sldChg>
      <pc:sldChg chg="del">
        <pc:chgData name="Khattab, Sherif" userId="c83b1e15-36f3-4f46-aceb-05aac24c545e" providerId="ADAL" clId="{20ECC735-6357-4521-A768-B7D7C3A147EB}" dt="2021-02-02T15:27:16.340" v="1121" actId="47"/>
        <pc:sldMkLst>
          <pc:docMk/>
          <pc:sldMk cId="2809799376" sldId="385"/>
        </pc:sldMkLst>
      </pc:sldChg>
      <pc:sldChg chg="del">
        <pc:chgData name="Khattab, Sherif" userId="c83b1e15-36f3-4f46-aceb-05aac24c545e" providerId="ADAL" clId="{20ECC735-6357-4521-A768-B7D7C3A147EB}" dt="2021-01-28T18:04:43.792" v="0" actId="47"/>
        <pc:sldMkLst>
          <pc:docMk/>
          <pc:sldMk cId="2329144619" sldId="445"/>
        </pc:sldMkLst>
      </pc:sldChg>
      <pc:sldChg chg="del">
        <pc:chgData name="Khattab, Sherif" userId="c83b1e15-36f3-4f46-aceb-05aac24c545e" providerId="ADAL" clId="{20ECC735-6357-4521-A768-B7D7C3A147EB}" dt="2021-01-28T18:04:43.792" v="0" actId="47"/>
        <pc:sldMkLst>
          <pc:docMk/>
          <pc:sldMk cId="1783368962" sldId="448"/>
        </pc:sldMkLst>
      </pc:sldChg>
      <pc:sldChg chg="del">
        <pc:chgData name="Khattab, Sherif" userId="c83b1e15-36f3-4f46-aceb-05aac24c545e" providerId="ADAL" clId="{20ECC735-6357-4521-A768-B7D7C3A147EB}" dt="2021-01-28T18:04:43.792" v="0" actId="47"/>
        <pc:sldMkLst>
          <pc:docMk/>
          <pc:sldMk cId="2276002102" sldId="451"/>
        </pc:sldMkLst>
      </pc:sldChg>
      <pc:sldChg chg="del">
        <pc:chgData name="Khattab, Sherif" userId="c83b1e15-36f3-4f46-aceb-05aac24c545e" providerId="ADAL" clId="{20ECC735-6357-4521-A768-B7D7C3A147EB}" dt="2021-02-02T15:27:16.446" v="1124" actId="47"/>
        <pc:sldMkLst>
          <pc:docMk/>
          <pc:sldMk cId="2163467695" sldId="455"/>
        </pc:sldMkLst>
      </pc:sldChg>
      <pc:sldChg chg="del">
        <pc:chgData name="Khattab, Sherif" userId="c83b1e15-36f3-4f46-aceb-05aac24c545e" providerId="ADAL" clId="{20ECC735-6357-4521-A768-B7D7C3A147EB}" dt="2021-02-02T15:27:16.503" v="1126" actId="47"/>
        <pc:sldMkLst>
          <pc:docMk/>
          <pc:sldMk cId="3400641916" sldId="456"/>
        </pc:sldMkLst>
      </pc:sldChg>
      <pc:sldChg chg="del">
        <pc:chgData name="Khattab, Sherif" userId="c83b1e15-36f3-4f46-aceb-05aac24c545e" providerId="ADAL" clId="{20ECC735-6357-4521-A768-B7D7C3A147EB}" dt="2021-02-02T15:27:16.549" v="1127" actId="47"/>
        <pc:sldMkLst>
          <pc:docMk/>
          <pc:sldMk cId="2840639230" sldId="457"/>
        </pc:sldMkLst>
      </pc:sldChg>
      <pc:sldChg chg="del">
        <pc:chgData name="Khattab, Sherif" userId="c83b1e15-36f3-4f46-aceb-05aac24c545e" providerId="ADAL" clId="{20ECC735-6357-4521-A768-B7D7C3A147EB}" dt="2021-02-02T15:27:16.578" v="1128" actId="47"/>
        <pc:sldMkLst>
          <pc:docMk/>
          <pc:sldMk cId="2116012598" sldId="458"/>
        </pc:sldMkLst>
      </pc:sldChg>
      <pc:sldChg chg="del">
        <pc:chgData name="Khattab, Sherif" userId="c83b1e15-36f3-4f46-aceb-05aac24c545e" providerId="ADAL" clId="{20ECC735-6357-4521-A768-B7D7C3A147EB}" dt="2021-02-02T15:27:16.659" v="1129" actId="47"/>
        <pc:sldMkLst>
          <pc:docMk/>
          <pc:sldMk cId="1816629761" sldId="459"/>
        </pc:sldMkLst>
      </pc:sldChg>
      <pc:sldChg chg="del">
        <pc:chgData name="Khattab, Sherif" userId="c83b1e15-36f3-4f46-aceb-05aac24c545e" providerId="ADAL" clId="{20ECC735-6357-4521-A768-B7D7C3A147EB}" dt="2021-02-02T15:27:16.695" v="1130" actId="47"/>
        <pc:sldMkLst>
          <pc:docMk/>
          <pc:sldMk cId="4107670357" sldId="460"/>
        </pc:sldMkLst>
      </pc:sldChg>
      <pc:sldChg chg="del">
        <pc:chgData name="Khattab, Sherif" userId="c83b1e15-36f3-4f46-aceb-05aac24c545e" providerId="ADAL" clId="{20ECC735-6357-4521-A768-B7D7C3A147EB}" dt="2021-02-02T15:27:16.774" v="1132" actId="47"/>
        <pc:sldMkLst>
          <pc:docMk/>
          <pc:sldMk cId="3714784862" sldId="461"/>
        </pc:sldMkLst>
      </pc:sldChg>
      <pc:sldChg chg="del">
        <pc:chgData name="Khattab, Sherif" userId="c83b1e15-36f3-4f46-aceb-05aac24c545e" providerId="ADAL" clId="{20ECC735-6357-4521-A768-B7D7C3A147EB}" dt="2021-02-02T15:27:16.812" v="1133" actId="47"/>
        <pc:sldMkLst>
          <pc:docMk/>
          <pc:sldMk cId="931898487" sldId="462"/>
        </pc:sldMkLst>
      </pc:sldChg>
      <pc:sldChg chg="del">
        <pc:chgData name="Khattab, Sherif" userId="c83b1e15-36f3-4f46-aceb-05aac24c545e" providerId="ADAL" clId="{20ECC735-6357-4521-A768-B7D7C3A147EB}" dt="2021-02-02T15:27:16.981" v="1137" actId="47"/>
        <pc:sldMkLst>
          <pc:docMk/>
          <pc:sldMk cId="1471081860" sldId="463"/>
        </pc:sldMkLst>
      </pc:sldChg>
      <pc:sldChg chg="del">
        <pc:chgData name="Khattab, Sherif" userId="c83b1e15-36f3-4f46-aceb-05aac24c545e" providerId="ADAL" clId="{20ECC735-6357-4521-A768-B7D7C3A147EB}" dt="2021-02-02T15:27:17.169" v="1139" actId="47"/>
        <pc:sldMkLst>
          <pc:docMk/>
          <pc:sldMk cId="574001865" sldId="464"/>
        </pc:sldMkLst>
      </pc:sldChg>
      <pc:sldChg chg="del">
        <pc:chgData name="Khattab, Sherif" userId="c83b1e15-36f3-4f46-aceb-05aac24c545e" providerId="ADAL" clId="{20ECC735-6357-4521-A768-B7D7C3A147EB}" dt="2021-02-02T15:27:17.202" v="1140" actId="47"/>
        <pc:sldMkLst>
          <pc:docMk/>
          <pc:sldMk cId="2156977365" sldId="465"/>
        </pc:sldMkLst>
      </pc:sldChg>
      <pc:sldChg chg="del">
        <pc:chgData name="Khattab, Sherif" userId="c83b1e15-36f3-4f46-aceb-05aac24c545e" providerId="ADAL" clId="{20ECC735-6357-4521-A768-B7D7C3A147EB}" dt="2021-02-02T15:27:17.292" v="1143" actId="47"/>
        <pc:sldMkLst>
          <pc:docMk/>
          <pc:sldMk cId="117329803" sldId="466"/>
        </pc:sldMkLst>
      </pc:sldChg>
      <pc:sldChg chg="del">
        <pc:chgData name="Khattab, Sherif" userId="c83b1e15-36f3-4f46-aceb-05aac24c545e" providerId="ADAL" clId="{20ECC735-6357-4521-A768-B7D7C3A147EB}" dt="2021-02-02T15:27:17.352" v="1144" actId="47"/>
        <pc:sldMkLst>
          <pc:docMk/>
          <pc:sldMk cId="3643915362" sldId="467"/>
        </pc:sldMkLst>
      </pc:sldChg>
      <pc:sldChg chg="del">
        <pc:chgData name="Khattab, Sherif" userId="c83b1e15-36f3-4f46-aceb-05aac24c545e" providerId="ADAL" clId="{20ECC735-6357-4521-A768-B7D7C3A147EB}" dt="2021-02-02T15:27:17.403" v="1146" actId="47"/>
        <pc:sldMkLst>
          <pc:docMk/>
          <pc:sldMk cId="1593910045" sldId="468"/>
        </pc:sldMkLst>
      </pc:sldChg>
      <pc:sldChg chg="del">
        <pc:chgData name="Khattab, Sherif" userId="c83b1e15-36f3-4f46-aceb-05aac24c545e" providerId="ADAL" clId="{20ECC735-6357-4521-A768-B7D7C3A147EB}" dt="2021-02-02T15:27:17.424" v="1147" actId="47"/>
        <pc:sldMkLst>
          <pc:docMk/>
          <pc:sldMk cId="3392020218" sldId="469"/>
        </pc:sldMkLst>
      </pc:sldChg>
      <pc:sldChg chg="del">
        <pc:chgData name="Khattab, Sherif" userId="c83b1e15-36f3-4f46-aceb-05aac24c545e" providerId="ADAL" clId="{20ECC735-6357-4521-A768-B7D7C3A147EB}" dt="2021-02-02T15:27:17.586" v="1151" actId="47"/>
        <pc:sldMkLst>
          <pc:docMk/>
          <pc:sldMk cId="3824051756" sldId="470"/>
        </pc:sldMkLst>
      </pc:sldChg>
      <pc:sldChg chg="del">
        <pc:chgData name="Khattab, Sherif" userId="c83b1e15-36f3-4f46-aceb-05aac24c545e" providerId="ADAL" clId="{20ECC735-6357-4521-A768-B7D7C3A147EB}" dt="2021-02-02T15:27:17.737" v="1152" actId="47"/>
        <pc:sldMkLst>
          <pc:docMk/>
          <pc:sldMk cId="1025764700" sldId="471"/>
        </pc:sldMkLst>
      </pc:sldChg>
      <pc:sldChg chg="del">
        <pc:chgData name="Khattab, Sherif" userId="c83b1e15-36f3-4f46-aceb-05aac24c545e" providerId="ADAL" clId="{20ECC735-6357-4521-A768-B7D7C3A147EB}" dt="2021-02-02T15:27:17.784" v="1153" actId="47"/>
        <pc:sldMkLst>
          <pc:docMk/>
          <pc:sldMk cId="3109107092" sldId="472"/>
        </pc:sldMkLst>
      </pc:sldChg>
      <pc:sldChg chg="del">
        <pc:chgData name="Khattab, Sherif" userId="c83b1e15-36f3-4f46-aceb-05aac24c545e" providerId="ADAL" clId="{20ECC735-6357-4521-A768-B7D7C3A147EB}" dt="2021-02-02T15:27:17.803" v="1154" actId="47"/>
        <pc:sldMkLst>
          <pc:docMk/>
          <pc:sldMk cId="2185675405" sldId="473"/>
        </pc:sldMkLst>
      </pc:sldChg>
      <pc:sldChg chg="del">
        <pc:chgData name="Khattab, Sherif" userId="c83b1e15-36f3-4f46-aceb-05aac24c545e" providerId="ADAL" clId="{20ECC735-6357-4521-A768-B7D7C3A147EB}" dt="2021-02-02T15:27:17.854" v="1156" actId="47"/>
        <pc:sldMkLst>
          <pc:docMk/>
          <pc:sldMk cId="1719184921" sldId="474"/>
        </pc:sldMkLst>
      </pc:sldChg>
      <pc:sldChg chg="del">
        <pc:chgData name="Khattab, Sherif" userId="c83b1e15-36f3-4f46-aceb-05aac24c545e" providerId="ADAL" clId="{20ECC735-6357-4521-A768-B7D7C3A147EB}" dt="2021-02-02T15:27:17.917" v="1157" actId="47"/>
        <pc:sldMkLst>
          <pc:docMk/>
          <pc:sldMk cId="3632958702" sldId="475"/>
        </pc:sldMkLst>
      </pc:sldChg>
      <pc:sldChg chg="del">
        <pc:chgData name="Khattab, Sherif" userId="c83b1e15-36f3-4f46-aceb-05aac24c545e" providerId="ADAL" clId="{20ECC735-6357-4521-A768-B7D7C3A147EB}" dt="2021-02-02T15:27:17.954" v="1158" actId="47"/>
        <pc:sldMkLst>
          <pc:docMk/>
          <pc:sldMk cId="2634117846" sldId="476"/>
        </pc:sldMkLst>
      </pc:sldChg>
      <pc:sldChg chg="del">
        <pc:chgData name="Khattab, Sherif" userId="c83b1e15-36f3-4f46-aceb-05aac24c545e" providerId="ADAL" clId="{20ECC735-6357-4521-A768-B7D7C3A147EB}" dt="2021-02-02T15:27:17.987" v="1159" actId="47"/>
        <pc:sldMkLst>
          <pc:docMk/>
          <pc:sldMk cId="4038969182" sldId="477"/>
        </pc:sldMkLst>
      </pc:sldChg>
      <pc:sldChg chg="del">
        <pc:chgData name="Khattab, Sherif" userId="c83b1e15-36f3-4f46-aceb-05aac24c545e" providerId="ADAL" clId="{20ECC735-6357-4521-A768-B7D7C3A147EB}" dt="2021-02-02T15:27:18.011" v="1160" actId="47"/>
        <pc:sldMkLst>
          <pc:docMk/>
          <pc:sldMk cId="326259628" sldId="478"/>
        </pc:sldMkLst>
      </pc:sldChg>
      <pc:sldChg chg="del">
        <pc:chgData name="Khattab, Sherif" userId="c83b1e15-36f3-4f46-aceb-05aac24c545e" providerId="ADAL" clId="{20ECC735-6357-4521-A768-B7D7C3A147EB}" dt="2021-02-02T15:27:18.039" v="1161" actId="47"/>
        <pc:sldMkLst>
          <pc:docMk/>
          <pc:sldMk cId="873856523" sldId="479"/>
        </pc:sldMkLst>
      </pc:sldChg>
      <pc:sldChg chg="del">
        <pc:chgData name="Khattab, Sherif" userId="c83b1e15-36f3-4f46-aceb-05aac24c545e" providerId="ADAL" clId="{20ECC735-6357-4521-A768-B7D7C3A147EB}" dt="2021-02-02T15:27:18.063" v="1162" actId="47"/>
        <pc:sldMkLst>
          <pc:docMk/>
          <pc:sldMk cId="3465344065" sldId="480"/>
        </pc:sldMkLst>
      </pc:sldChg>
      <pc:sldChg chg="del">
        <pc:chgData name="Khattab, Sherif" userId="c83b1e15-36f3-4f46-aceb-05aac24c545e" providerId="ADAL" clId="{20ECC735-6357-4521-A768-B7D7C3A147EB}" dt="2021-02-02T15:27:18.104" v="1163" actId="47"/>
        <pc:sldMkLst>
          <pc:docMk/>
          <pc:sldMk cId="2002489455" sldId="481"/>
        </pc:sldMkLst>
      </pc:sldChg>
      <pc:sldChg chg="del">
        <pc:chgData name="Khattab, Sherif" userId="c83b1e15-36f3-4f46-aceb-05aac24c545e" providerId="ADAL" clId="{20ECC735-6357-4521-A768-B7D7C3A147EB}" dt="2021-02-02T15:27:18.131" v="1164" actId="47"/>
        <pc:sldMkLst>
          <pc:docMk/>
          <pc:sldMk cId="1560930406" sldId="482"/>
        </pc:sldMkLst>
      </pc:sldChg>
      <pc:sldChg chg="del">
        <pc:chgData name="Khattab, Sherif" userId="c83b1e15-36f3-4f46-aceb-05aac24c545e" providerId="ADAL" clId="{20ECC735-6357-4521-A768-B7D7C3A147EB}" dt="2021-02-02T15:27:18.150" v="1165" actId="47"/>
        <pc:sldMkLst>
          <pc:docMk/>
          <pc:sldMk cId="1387835057" sldId="483"/>
        </pc:sldMkLst>
      </pc:sldChg>
      <pc:sldChg chg="del">
        <pc:chgData name="Khattab, Sherif" userId="c83b1e15-36f3-4f46-aceb-05aac24c545e" providerId="ADAL" clId="{20ECC735-6357-4521-A768-B7D7C3A147EB}" dt="2021-02-02T15:27:18.210" v="1166" actId="47"/>
        <pc:sldMkLst>
          <pc:docMk/>
          <pc:sldMk cId="1948397067" sldId="484"/>
        </pc:sldMkLst>
      </pc:sldChg>
      <pc:sldChg chg="del">
        <pc:chgData name="Khattab, Sherif" userId="c83b1e15-36f3-4f46-aceb-05aac24c545e" providerId="ADAL" clId="{20ECC735-6357-4521-A768-B7D7C3A147EB}" dt="2021-02-02T15:27:18.232" v="1167" actId="47"/>
        <pc:sldMkLst>
          <pc:docMk/>
          <pc:sldMk cId="3473693154" sldId="485"/>
        </pc:sldMkLst>
      </pc:sldChg>
      <pc:sldChg chg="del">
        <pc:chgData name="Khattab, Sherif" userId="c83b1e15-36f3-4f46-aceb-05aac24c545e" providerId="ADAL" clId="{20ECC735-6357-4521-A768-B7D7C3A147EB}" dt="2021-02-02T15:27:18.252" v="1168" actId="47"/>
        <pc:sldMkLst>
          <pc:docMk/>
          <pc:sldMk cId="2983945636" sldId="486"/>
        </pc:sldMkLst>
      </pc:sldChg>
      <pc:sldChg chg="del">
        <pc:chgData name="Khattab, Sherif" userId="c83b1e15-36f3-4f46-aceb-05aac24c545e" providerId="ADAL" clId="{20ECC735-6357-4521-A768-B7D7C3A147EB}" dt="2021-02-02T15:27:18.287" v="1169" actId="47"/>
        <pc:sldMkLst>
          <pc:docMk/>
          <pc:sldMk cId="3673539870" sldId="487"/>
        </pc:sldMkLst>
      </pc:sldChg>
      <pc:sldChg chg="del">
        <pc:chgData name="Khattab, Sherif" userId="c83b1e15-36f3-4f46-aceb-05aac24c545e" providerId="ADAL" clId="{20ECC735-6357-4521-A768-B7D7C3A147EB}" dt="2021-02-02T15:27:18.330" v="1170" actId="47"/>
        <pc:sldMkLst>
          <pc:docMk/>
          <pc:sldMk cId="1363323927" sldId="488"/>
        </pc:sldMkLst>
      </pc:sldChg>
      <pc:sldChg chg="del">
        <pc:chgData name="Khattab, Sherif" userId="c83b1e15-36f3-4f46-aceb-05aac24c545e" providerId="ADAL" clId="{20ECC735-6357-4521-A768-B7D7C3A147EB}" dt="2021-02-02T15:27:18.370" v="1171" actId="47"/>
        <pc:sldMkLst>
          <pc:docMk/>
          <pc:sldMk cId="936409682" sldId="489"/>
        </pc:sldMkLst>
      </pc:sldChg>
      <pc:sldChg chg="del">
        <pc:chgData name="Khattab, Sherif" userId="c83b1e15-36f3-4f46-aceb-05aac24c545e" providerId="ADAL" clId="{20ECC735-6357-4521-A768-B7D7C3A147EB}" dt="2021-02-02T15:27:18.391" v="1172" actId="47"/>
        <pc:sldMkLst>
          <pc:docMk/>
          <pc:sldMk cId="3252833104" sldId="490"/>
        </pc:sldMkLst>
      </pc:sldChg>
      <pc:sldChg chg="del">
        <pc:chgData name="Khattab, Sherif" userId="c83b1e15-36f3-4f46-aceb-05aac24c545e" providerId="ADAL" clId="{20ECC735-6357-4521-A768-B7D7C3A147EB}" dt="2021-02-02T15:27:18.411" v="1173" actId="47"/>
        <pc:sldMkLst>
          <pc:docMk/>
          <pc:sldMk cId="3413759872" sldId="491"/>
        </pc:sldMkLst>
      </pc:sldChg>
      <pc:sldChg chg="del">
        <pc:chgData name="Khattab, Sherif" userId="c83b1e15-36f3-4f46-aceb-05aac24c545e" providerId="ADAL" clId="{20ECC735-6357-4521-A768-B7D7C3A147EB}" dt="2021-02-02T15:27:18.442" v="1174" actId="47"/>
        <pc:sldMkLst>
          <pc:docMk/>
          <pc:sldMk cId="1930502979" sldId="492"/>
        </pc:sldMkLst>
      </pc:sldChg>
      <pc:sldChg chg="del">
        <pc:chgData name="Khattab, Sherif" userId="c83b1e15-36f3-4f46-aceb-05aac24c545e" providerId="ADAL" clId="{20ECC735-6357-4521-A768-B7D7C3A147EB}" dt="2021-02-02T15:27:18.517" v="1175" actId="47"/>
        <pc:sldMkLst>
          <pc:docMk/>
          <pc:sldMk cId="220106575" sldId="493"/>
        </pc:sldMkLst>
      </pc:sldChg>
      <pc:sldChg chg="del">
        <pc:chgData name="Khattab, Sherif" userId="c83b1e15-36f3-4f46-aceb-05aac24c545e" providerId="ADAL" clId="{20ECC735-6357-4521-A768-B7D7C3A147EB}" dt="2021-02-02T15:27:18.562" v="1176" actId="47"/>
        <pc:sldMkLst>
          <pc:docMk/>
          <pc:sldMk cId="3447713174" sldId="494"/>
        </pc:sldMkLst>
      </pc:sldChg>
      <pc:sldChg chg="add del">
        <pc:chgData name="Khattab, Sherif" userId="c83b1e15-36f3-4f46-aceb-05aac24c545e" providerId="ADAL" clId="{20ECC735-6357-4521-A768-B7D7C3A147EB}" dt="2021-02-02T15:27:55.687" v="1229" actId="47"/>
        <pc:sldMkLst>
          <pc:docMk/>
          <pc:sldMk cId="2129126942" sldId="495"/>
        </pc:sldMkLst>
      </pc:sldChg>
      <pc:sldChg chg="del">
        <pc:chgData name="Khattab, Sherif" userId="c83b1e15-36f3-4f46-aceb-05aac24c545e" providerId="ADAL" clId="{20ECC735-6357-4521-A768-B7D7C3A147EB}" dt="2021-02-02T14:52:11.293" v="225" actId="47"/>
        <pc:sldMkLst>
          <pc:docMk/>
          <pc:sldMk cId="702367729" sldId="496"/>
        </pc:sldMkLst>
      </pc:sldChg>
      <pc:sldChg chg="addSp modSp new add del mod">
        <pc:chgData name="Khattab, Sherif" userId="c83b1e15-36f3-4f46-aceb-05aac24c545e" providerId="ADAL" clId="{20ECC735-6357-4521-A768-B7D7C3A147EB}" dt="2021-02-03T02:09:13.352" v="2814" actId="1076"/>
        <pc:sldMkLst>
          <pc:docMk/>
          <pc:sldMk cId="2782489002" sldId="497"/>
        </pc:sldMkLst>
        <pc:spChg chg="mod">
          <ac:chgData name="Khattab, Sherif" userId="c83b1e15-36f3-4f46-aceb-05aac24c545e" providerId="ADAL" clId="{20ECC735-6357-4521-A768-B7D7C3A147EB}" dt="2021-02-02T15:33:36.137" v="1545" actId="404"/>
          <ac:spMkLst>
            <pc:docMk/>
            <pc:sldMk cId="2782489002" sldId="497"/>
            <ac:spMk id="2" creationId="{3BD3413F-6868-458B-BDB5-4C663C7953C2}"/>
          </ac:spMkLst>
        </pc:spChg>
        <pc:spChg chg="mod">
          <ac:chgData name="Khattab, Sherif" userId="c83b1e15-36f3-4f46-aceb-05aac24c545e" providerId="ADAL" clId="{20ECC735-6357-4521-A768-B7D7C3A147EB}" dt="2021-02-02T15:32:00.183" v="1450" actId="12"/>
          <ac:spMkLst>
            <pc:docMk/>
            <pc:sldMk cId="2782489002" sldId="497"/>
            <ac:spMk id="3" creationId="{80D7DCF8-D0B1-4FAC-AB7E-388730635948}"/>
          </ac:spMkLst>
        </pc:spChg>
        <pc:picChg chg="add mod">
          <ac:chgData name="Khattab, Sherif" userId="c83b1e15-36f3-4f46-aceb-05aac24c545e" providerId="ADAL" clId="{20ECC735-6357-4521-A768-B7D7C3A147EB}" dt="2021-02-03T02:09:13.352" v="2814" actId="1076"/>
          <ac:picMkLst>
            <pc:docMk/>
            <pc:sldMk cId="2782489002" sldId="497"/>
            <ac:picMk id="7" creationId="{4201D6AF-33D2-4017-8DBD-878E4F209F08}"/>
          </ac:picMkLst>
        </pc:picChg>
      </pc:sldChg>
      <pc:sldChg chg="modSp add mod">
        <pc:chgData name="Khattab, Sherif" userId="c83b1e15-36f3-4f46-aceb-05aac24c545e" providerId="ADAL" clId="{20ECC735-6357-4521-A768-B7D7C3A147EB}" dt="2021-02-02T15:02:23.544" v="636" actId="27636"/>
        <pc:sldMkLst>
          <pc:docMk/>
          <pc:sldMk cId="4070542404" sldId="498"/>
        </pc:sldMkLst>
        <pc:spChg chg="mod">
          <ac:chgData name="Khattab, Sherif" userId="c83b1e15-36f3-4f46-aceb-05aac24c545e" providerId="ADAL" clId="{20ECC735-6357-4521-A768-B7D7C3A147EB}" dt="2021-02-02T15:02:23.544" v="636" actId="27636"/>
          <ac:spMkLst>
            <pc:docMk/>
            <pc:sldMk cId="4070542404" sldId="498"/>
            <ac:spMk id="3" creationId="{2466C52D-9A48-4683-BE7F-268D8DB7FAAD}"/>
          </ac:spMkLst>
        </pc:spChg>
      </pc:sldChg>
      <pc:sldChg chg="add del">
        <pc:chgData name="Khattab, Sherif" userId="c83b1e15-36f3-4f46-aceb-05aac24c545e" providerId="ADAL" clId="{20ECC735-6357-4521-A768-B7D7C3A147EB}" dt="2021-02-02T14:56:30.315" v="286" actId="47"/>
        <pc:sldMkLst>
          <pc:docMk/>
          <pc:sldMk cId="3138829773" sldId="499"/>
        </pc:sldMkLst>
      </pc:sldChg>
      <pc:sldChg chg="addSp delSp modSp add mod">
        <pc:chgData name="Khattab, Sherif" userId="c83b1e15-36f3-4f46-aceb-05aac24c545e" providerId="ADAL" clId="{20ECC735-6357-4521-A768-B7D7C3A147EB}" dt="2021-02-02T15:44:48.112" v="1961" actId="478"/>
        <pc:sldMkLst>
          <pc:docMk/>
          <pc:sldMk cId="1076502047" sldId="500"/>
        </pc:sldMkLst>
        <pc:spChg chg="mod">
          <ac:chgData name="Khattab, Sherif" userId="c83b1e15-36f3-4f46-aceb-05aac24c545e" providerId="ADAL" clId="{20ECC735-6357-4521-A768-B7D7C3A147EB}" dt="2021-02-02T15:10:50.854" v="865" actId="20577"/>
          <ac:spMkLst>
            <pc:docMk/>
            <pc:sldMk cId="1076502047" sldId="500"/>
            <ac:spMk id="3" creationId="{443F42C8-5750-0341-86AA-B64ED9D37EB6}"/>
          </ac:spMkLst>
        </pc:spChg>
        <pc:spChg chg="add del">
          <ac:chgData name="Khattab, Sherif" userId="c83b1e15-36f3-4f46-aceb-05aac24c545e" providerId="ADAL" clId="{20ECC735-6357-4521-A768-B7D7C3A147EB}" dt="2021-02-02T15:44:48.112" v="1961" actId="478"/>
          <ac:spMkLst>
            <pc:docMk/>
            <pc:sldMk cId="1076502047" sldId="500"/>
            <ac:spMk id="6" creationId="{51124316-81F2-4A1A-943A-C8032DE62152}"/>
          </ac:spMkLst>
        </pc:spChg>
        <pc:spChg chg="add del mod">
          <ac:chgData name="Khattab, Sherif" userId="c83b1e15-36f3-4f46-aceb-05aac24c545e" providerId="ADAL" clId="{20ECC735-6357-4521-A768-B7D7C3A147EB}" dt="2021-02-02T15:44:44.573" v="1960" actId="478"/>
          <ac:spMkLst>
            <pc:docMk/>
            <pc:sldMk cId="1076502047" sldId="500"/>
            <ac:spMk id="7" creationId="{3C0A4539-CC5E-4380-9DD1-9E3328ECFC01}"/>
          </ac:spMkLst>
        </pc:spChg>
        <pc:spChg chg="add del mod">
          <ac:chgData name="Khattab, Sherif" userId="c83b1e15-36f3-4f46-aceb-05aac24c545e" providerId="ADAL" clId="{20ECC735-6357-4521-A768-B7D7C3A147EB}" dt="2021-02-02T15:44:40.253" v="1958" actId="478"/>
          <ac:spMkLst>
            <pc:docMk/>
            <pc:sldMk cId="1076502047" sldId="500"/>
            <ac:spMk id="8" creationId="{E775B5C0-B08A-4A01-AD7E-128B9BB76B8C}"/>
          </ac:spMkLst>
        </pc:spChg>
        <pc:spChg chg="add del mod">
          <ac:chgData name="Khattab, Sherif" userId="c83b1e15-36f3-4f46-aceb-05aac24c545e" providerId="ADAL" clId="{20ECC735-6357-4521-A768-B7D7C3A147EB}" dt="2021-02-02T15:44:43.008" v="1959" actId="478"/>
          <ac:spMkLst>
            <pc:docMk/>
            <pc:sldMk cId="1076502047" sldId="500"/>
            <ac:spMk id="9" creationId="{AF9B2AEA-69C7-4F37-AF4F-73A745C598ED}"/>
          </ac:spMkLst>
        </pc:spChg>
      </pc:sldChg>
      <pc:sldChg chg="modSp add mod">
        <pc:chgData name="Khattab, Sherif" userId="c83b1e15-36f3-4f46-aceb-05aac24c545e" providerId="ADAL" clId="{20ECC735-6357-4521-A768-B7D7C3A147EB}" dt="2021-02-02T15:11:33.813" v="950" actId="20577"/>
        <pc:sldMkLst>
          <pc:docMk/>
          <pc:sldMk cId="747882086" sldId="504"/>
        </pc:sldMkLst>
        <pc:spChg chg="mod">
          <ac:chgData name="Khattab, Sherif" userId="c83b1e15-36f3-4f46-aceb-05aac24c545e" providerId="ADAL" clId="{20ECC735-6357-4521-A768-B7D7C3A147EB}" dt="2021-02-02T14:56:38.967" v="311" actId="5793"/>
          <ac:spMkLst>
            <pc:docMk/>
            <pc:sldMk cId="747882086" sldId="504"/>
            <ac:spMk id="2" creationId="{E097A24C-0B49-6145-9835-7406BF7C245B}"/>
          </ac:spMkLst>
        </pc:spChg>
        <pc:spChg chg="mod">
          <ac:chgData name="Khattab, Sherif" userId="c83b1e15-36f3-4f46-aceb-05aac24c545e" providerId="ADAL" clId="{20ECC735-6357-4521-A768-B7D7C3A147EB}" dt="2021-02-02T15:11:33.813" v="950" actId="20577"/>
          <ac:spMkLst>
            <pc:docMk/>
            <pc:sldMk cId="747882086" sldId="504"/>
            <ac:spMk id="3" creationId="{93532249-5E17-2A4B-B649-961DDDF1F5F6}"/>
          </ac:spMkLst>
        </pc:spChg>
      </pc:sldChg>
      <pc:sldChg chg="modSp new mod">
        <pc:chgData name="Khattab, Sherif" userId="c83b1e15-36f3-4f46-aceb-05aac24c545e" providerId="ADAL" clId="{20ECC735-6357-4521-A768-B7D7C3A147EB}" dt="2021-02-02T18:53:03.546" v="2384" actId="20577"/>
        <pc:sldMkLst>
          <pc:docMk/>
          <pc:sldMk cId="3635299179" sldId="505"/>
        </pc:sldMkLst>
        <pc:spChg chg="mod">
          <ac:chgData name="Khattab, Sherif" userId="c83b1e15-36f3-4f46-aceb-05aac24c545e" providerId="ADAL" clId="{20ECC735-6357-4521-A768-B7D7C3A147EB}" dt="2021-02-02T15:11:11.294" v="888" actId="5793"/>
          <ac:spMkLst>
            <pc:docMk/>
            <pc:sldMk cId="3635299179" sldId="505"/>
            <ac:spMk id="2" creationId="{4697D5D8-73B6-46FE-9121-07FEE70D566F}"/>
          </ac:spMkLst>
        </pc:spChg>
        <pc:spChg chg="mod">
          <ac:chgData name="Khattab, Sherif" userId="c83b1e15-36f3-4f46-aceb-05aac24c545e" providerId="ADAL" clId="{20ECC735-6357-4521-A768-B7D7C3A147EB}" dt="2021-02-02T18:53:03.546" v="2384" actId="20577"/>
          <ac:spMkLst>
            <pc:docMk/>
            <pc:sldMk cId="3635299179" sldId="505"/>
            <ac:spMk id="3" creationId="{9FDE3B14-90B9-4B5A-83C7-6E633E32EA28}"/>
          </ac:spMkLst>
        </pc:spChg>
      </pc:sldChg>
      <pc:sldChg chg="modSp new del mod">
        <pc:chgData name="Khattab, Sherif" userId="c83b1e15-36f3-4f46-aceb-05aac24c545e" providerId="ADAL" clId="{20ECC735-6357-4521-A768-B7D7C3A147EB}" dt="2021-02-02T15:27:38.145" v="1216" actId="680"/>
        <pc:sldMkLst>
          <pc:docMk/>
          <pc:sldMk cId="3671976920" sldId="506"/>
        </pc:sldMkLst>
        <pc:spChg chg="mod">
          <ac:chgData name="Khattab, Sherif" userId="c83b1e15-36f3-4f46-aceb-05aac24c545e" providerId="ADAL" clId="{20ECC735-6357-4521-A768-B7D7C3A147EB}" dt="2021-02-02T15:27:37.541" v="1215" actId="20577"/>
          <ac:spMkLst>
            <pc:docMk/>
            <pc:sldMk cId="3671976920" sldId="506"/>
            <ac:spMk id="2" creationId="{F02836B6-C09B-408B-A17E-3E9D338A7825}"/>
          </ac:spMkLst>
        </pc:spChg>
        <pc:spChg chg="mod">
          <ac:chgData name="Khattab, Sherif" userId="c83b1e15-36f3-4f46-aceb-05aac24c545e" providerId="ADAL" clId="{20ECC735-6357-4521-A768-B7D7C3A147EB}" dt="2021-02-02T15:27:36.714" v="1214" actId="20577"/>
          <ac:spMkLst>
            <pc:docMk/>
            <pc:sldMk cId="3671976920" sldId="506"/>
            <ac:spMk id="3" creationId="{4B585D6E-814F-4843-BAD6-AC8F23FD0FB1}"/>
          </ac:spMkLst>
        </pc:spChg>
      </pc:sldChg>
      <pc:sldChg chg="addSp delSp modSp new mod">
        <pc:chgData name="Khattab, Sherif" userId="c83b1e15-36f3-4f46-aceb-05aac24c545e" providerId="ADAL" clId="{20ECC735-6357-4521-A768-B7D7C3A147EB}" dt="2021-02-03T02:35:36.158" v="2841" actId="1076"/>
        <pc:sldMkLst>
          <pc:docMk/>
          <pc:sldMk cId="3696636401" sldId="506"/>
        </pc:sldMkLst>
        <pc:spChg chg="mod">
          <ac:chgData name="Khattab, Sherif" userId="c83b1e15-36f3-4f46-aceb-05aac24c545e" providerId="ADAL" clId="{20ECC735-6357-4521-A768-B7D7C3A147EB}" dt="2021-02-02T15:28:05.623" v="1245" actId="20577"/>
          <ac:spMkLst>
            <pc:docMk/>
            <pc:sldMk cId="3696636401" sldId="506"/>
            <ac:spMk id="2" creationId="{582BB28A-8674-42BF-A553-2C3612BC3B4B}"/>
          </ac:spMkLst>
        </pc:spChg>
        <pc:spChg chg="mod">
          <ac:chgData name="Khattab, Sherif" userId="c83b1e15-36f3-4f46-aceb-05aac24c545e" providerId="ADAL" clId="{20ECC735-6357-4521-A768-B7D7C3A147EB}" dt="2021-02-02T15:28:10.012" v="1258" actId="20577"/>
          <ac:spMkLst>
            <pc:docMk/>
            <pc:sldMk cId="3696636401" sldId="506"/>
            <ac:spMk id="3" creationId="{C62B6C5A-CC0C-40C3-BD2B-60F0CF3EE1C4}"/>
          </ac:spMkLst>
        </pc:spChg>
        <pc:spChg chg="add del">
          <ac:chgData name="Khattab, Sherif" userId="c83b1e15-36f3-4f46-aceb-05aac24c545e" providerId="ADAL" clId="{20ECC735-6357-4521-A768-B7D7C3A147EB}" dt="2021-02-03T02:33:37.015" v="2826" actId="478"/>
          <ac:spMkLst>
            <pc:docMk/>
            <pc:sldMk cId="3696636401" sldId="506"/>
            <ac:spMk id="9" creationId="{F2DEA1EA-B39C-4EC9-BAC4-744FF3889824}"/>
          </ac:spMkLst>
        </pc:spChg>
        <pc:spChg chg="add del">
          <ac:chgData name="Khattab, Sherif" userId="c83b1e15-36f3-4f46-aceb-05aac24c545e" providerId="ADAL" clId="{20ECC735-6357-4521-A768-B7D7C3A147EB}" dt="2021-02-03T02:34:27.449" v="2831" actId="478"/>
          <ac:spMkLst>
            <pc:docMk/>
            <pc:sldMk cId="3696636401" sldId="506"/>
            <ac:spMk id="13" creationId="{1DD9E2A4-571C-47A7-B7ED-9EA6F49D3004}"/>
          </ac:spMkLst>
        </pc:spChg>
        <pc:picChg chg="add mod">
          <ac:chgData name="Khattab, Sherif" userId="c83b1e15-36f3-4f46-aceb-05aac24c545e" providerId="ADAL" clId="{20ECC735-6357-4521-A768-B7D7C3A147EB}" dt="2021-02-03T02:33:02.612" v="2824" actId="14100"/>
          <ac:picMkLst>
            <pc:docMk/>
            <pc:sldMk cId="3696636401" sldId="506"/>
            <ac:picMk id="7" creationId="{02C3C82A-AB2F-48F5-861D-62F8E67479FF}"/>
          </ac:picMkLst>
        </pc:picChg>
        <pc:picChg chg="add mod">
          <ac:chgData name="Khattab, Sherif" userId="c83b1e15-36f3-4f46-aceb-05aac24c545e" providerId="ADAL" clId="{20ECC735-6357-4521-A768-B7D7C3A147EB}" dt="2021-02-03T02:33:50.432" v="2829" actId="1076"/>
          <ac:picMkLst>
            <pc:docMk/>
            <pc:sldMk cId="3696636401" sldId="506"/>
            <ac:picMk id="11" creationId="{1DF00FAA-6BB4-4738-867A-9C5C29D0C6D6}"/>
          </ac:picMkLst>
        </pc:picChg>
        <pc:picChg chg="add mod">
          <ac:chgData name="Khattab, Sherif" userId="c83b1e15-36f3-4f46-aceb-05aac24c545e" providerId="ADAL" clId="{20ECC735-6357-4521-A768-B7D7C3A147EB}" dt="2021-02-03T02:35:33.615" v="2840" actId="14100"/>
          <ac:picMkLst>
            <pc:docMk/>
            <pc:sldMk cId="3696636401" sldId="506"/>
            <ac:picMk id="15" creationId="{E8FB8316-F2C2-4528-9B6F-A4148DF293DD}"/>
          </ac:picMkLst>
        </pc:picChg>
        <pc:picChg chg="add mod">
          <ac:chgData name="Khattab, Sherif" userId="c83b1e15-36f3-4f46-aceb-05aac24c545e" providerId="ADAL" clId="{20ECC735-6357-4521-A768-B7D7C3A147EB}" dt="2021-02-03T02:35:36.158" v="2841" actId="1076"/>
          <ac:picMkLst>
            <pc:docMk/>
            <pc:sldMk cId="3696636401" sldId="506"/>
            <ac:picMk id="17" creationId="{1C8E4C0D-BAAA-4416-8168-D817EC297918}"/>
          </ac:picMkLst>
        </pc:picChg>
      </pc:sldChg>
      <pc:sldChg chg="addSp modSp new mod">
        <pc:chgData name="Khattab, Sherif" userId="c83b1e15-36f3-4f46-aceb-05aac24c545e" providerId="ADAL" clId="{20ECC735-6357-4521-A768-B7D7C3A147EB}" dt="2021-02-03T02:09:54.772" v="2820" actId="1076"/>
        <pc:sldMkLst>
          <pc:docMk/>
          <pc:sldMk cId="3742099282" sldId="507"/>
        </pc:sldMkLst>
        <pc:spChg chg="mod">
          <ac:chgData name="Khattab, Sherif" userId="c83b1e15-36f3-4f46-aceb-05aac24c545e" providerId="ADAL" clId="{20ECC735-6357-4521-A768-B7D7C3A147EB}" dt="2021-02-02T15:34:06.833" v="1600" actId="404"/>
          <ac:spMkLst>
            <pc:docMk/>
            <pc:sldMk cId="3742099282" sldId="507"/>
            <ac:spMk id="2" creationId="{E3658AD3-AF70-4629-BEA7-54DD04929497}"/>
          </ac:spMkLst>
        </pc:spChg>
        <pc:spChg chg="mod">
          <ac:chgData name="Khattab, Sherif" userId="c83b1e15-36f3-4f46-aceb-05aac24c545e" providerId="ADAL" clId="{20ECC735-6357-4521-A768-B7D7C3A147EB}" dt="2021-02-02T15:34:55.391" v="1757" actId="20577"/>
          <ac:spMkLst>
            <pc:docMk/>
            <pc:sldMk cId="3742099282" sldId="507"/>
            <ac:spMk id="3" creationId="{E25963B9-99F2-488F-8009-23E0F6DFA4AD}"/>
          </ac:spMkLst>
        </pc:spChg>
        <pc:inkChg chg="add mod">
          <ac:chgData name="Khattab, Sherif" userId="c83b1e15-36f3-4f46-aceb-05aac24c545e" providerId="ADAL" clId="{20ECC735-6357-4521-A768-B7D7C3A147EB}" dt="2021-02-03T02:09:54.772" v="2820" actId="1076"/>
          <ac:inkMkLst>
            <pc:docMk/>
            <pc:sldMk cId="3742099282" sldId="507"/>
            <ac:inkMk id="6" creationId="{8BAEC6B6-A621-46C2-B816-DF61416211BD}"/>
          </ac:inkMkLst>
        </pc:inkChg>
      </pc:sldChg>
      <pc:sldChg chg="modSp new del mod">
        <pc:chgData name="Khattab, Sherif" userId="c83b1e15-36f3-4f46-aceb-05aac24c545e" providerId="ADAL" clId="{20ECC735-6357-4521-A768-B7D7C3A147EB}" dt="2021-02-02T18:53:29.232" v="2386" actId="47"/>
        <pc:sldMkLst>
          <pc:docMk/>
          <pc:sldMk cId="559907490" sldId="508"/>
        </pc:sldMkLst>
        <pc:spChg chg="mod">
          <ac:chgData name="Khattab, Sherif" userId="c83b1e15-36f3-4f46-aceb-05aac24c545e" providerId="ADAL" clId="{20ECC735-6357-4521-A768-B7D7C3A147EB}" dt="2021-02-02T15:36:42.803" v="1836" actId="20577"/>
          <ac:spMkLst>
            <pc:docMk/>
            <pc:sldMk cId="559907490" sldId="508"/>
            <ac:spMk id="3" creationId="{7E8DCFCF-6C1F-410B-BE84-85C57D7B23D5}"/>
          </ac:spMkLst>
        </pc:spChg>
      </pc:sldChg>
      <pc:sldChg chg="addSp delSp modSp new mod">
        <pc:chgData name="Khattab, Sherif" userId="c83b1e15-36f3-4f46-aceb-05aac24c545e" providerId="ADAL" clId="{20ECC735-6357-4521-A768-B7D7C3A147EB}" dt="2021-02-02T15:39:58.731" v="1956" actId="1076"/>
        <pc:sldMkLst>
          <pc:docMk/>
          <pc:sldMk cId="2870353729" sldId="509"/>
        </pc:sldMkLst>
        <pc:spChg chg="mod">
          <ac:chgData name="Khattab, Sherif" userId="c83b1e15-36f3-4f46-aceb-05aac24c545e" providerId="ADAL" clId="{20ECC735-6357-4521-A768-B7D7C3A147EB}" dt="2021-02-02T15:39:28.836" v="1944" actId="20577"/>
          <ac:spMkLst>
            <pc:docMk/>
            <pc:sldMk cId="2870353729" sldId="509"/>
            <ac:spMk id="2" creationId="{B9D27392-A30A-4196-883E-AF3E9CA31013}"/>
          </ac:spMkLst>
        </pc:spChg>
        <pc:spChg chg="del">
          <ac:chgData name="Khattab, Sherif" userId="c83b1e15-36f3-4f46-aceb-05aac24c545e" providerId="ADAL" clId="{20ECC735-6357-4521-A768-B7D7C3A147EB}" dt="2021-02-02T15:39:35.416" v="1947" actId="478"/>
          <ac:spMkLst>
            <pc:docMk/>
            <pc:sldMk cId="2870353729" sldId="509"/>
            <ac:spMk id="3" creationId="{BA1F009A-2C7C-4A8B-BEB6-5617FADE5C9F}"/>
          </ac:spMkLst>
        </pc:spChg>
        <pc:spChg chg="add mod">
          <ac:chgData name="Khattab, Sherif" userId="c83b1e15-36f3-4f46-aceb-05aac24c545e" providerId="ADAL" clId="{20ECC735-6357-4521-A768-B7D7C3A147EB}" dt="2021-02-02T15:39:58.731" v="1956" actId="1076"/>
          <ac:spMkLst>
            <pc:docMk/>
            <pc:sldMk cId="2870353729" sldId="509"/>
            <ac:spMk id="6" creationId="{02B11C17-C690-4BA2-AE97-257D25685BA2}"/>
          </ac:spMkLst>
        </pc:spChg>
      </pc:sldChg>
      <pc:sldChg chg="modSp new mod">
        <pc:chgData name="Khattab, Sherif" userId="c83b1e15-36f3-4f46-aceb-05aac24c545e" providerId="ADAL" clId="{20ECC735-6357-4521-A768-B7D7C3A147EB}" dt="2021-02-02T15:46:43.377" v="2192" actId="20577"/>
        <pc:sldMkLst>
          <pc:docMk/>
          <pc:sldMk cId="3729759638" sldId="510"/>
        </pc:sldMkLst>
        <pc:spChg chg="mod">
          <ac:chgData name="Khattab, Sherif" userId="c83b1e15-36f3-4f46-aceb-05aac24c545e" providerId="ADAL" clId="{20ECC735-6357-4521-A768-B7D7C3A147EB}" dt="2021-02-02T15:45:45.828" v="2031" actId="404"/>
          <ac:spMkLst>
            <pc:docMk/>
            <pc:sldMk cId="3729759638" sldId="510"/>
            <ac:spMk id="2" creationId="{EA27DDFF-AD74-4309-8137-7E56C6D9ABF0}"/>
          </ac:spMkLst>
        </pc:spChg>
        <pc:spChg chg="mod">
          <ac:chgData name="Khattab, Sherif" userId="c83b1e15-36f3-4f46-aceb-05aac24c545e" providerId="ADAL" clId="{20ECC735-6357-4521-A768-B7D7C3A147EB}" dt="2021-02-02T15:46:43.377" v="2192" actId="20577"/>
          <ac:spMkLst>
            <pc:docMk/>
            <pc:sldMk cId="3729759638" sldId="510"/>
            <ac:spMk id="3" creationId="{4042C3C0-12DA-4341-8E4B-6B5C7F4BF0C6}"/>
          </ac:spMkLst>
        </pc:spChg>
      </pc:sldChg>
      <pc:sldChg chg="modSp new del mod ord">
        <pc:chgData name="Khattab, Sherif" userId="c83b1e15-36f3-4f46-aceb-05aac24c545e" providerId="ADAL" clId="{20ECC735-6357-4521-A768-B7D7C3A147EB}" dt="2021-02-02T18:53:24.417" v="2385" actId="47"/>
        <pc:sldMkLst>
          <pc:docMk/>
          <pc:sldMk cId="1569223641" sldId="511"/>
        </pc:sldMkLst>
        <pc:spChg chg="mod">
          <ac:chgData name="Khattab, Sherif" userId="c83b1e15-36f3-4f46-aceb-05aac24c545e" providerId="ADAL" clId="{20ECC735-6357-4521-A768-B7D7C3A147EB}" dt="2021-02-02T15:47:49.377" v="2223" actId="20577"/>
          <ac:spMkLst>
            <pc:docMk/>
            <pc:sldMk cId="1569223641" sldId="511"/>
            <ac:spMk id="2" creationId="{321B2A36-644B-4455-AAF1-D5AC3A501D84}"/>
          </ac:spMkLst>
        </pc:spChg>
        <pc:spChg chg="mod">
          <ac:chgData name="Khattab, Sherif" userId="c83b1e15-36f3-4f46-aceb-05aac24c545e" providerId="ADAL" clId="{20ECC735-6357-4521-A768-B7D7C3A147EB}" dt="2021-02-02T15:49:03.230" v="2378" actId="20577"/>
          <ac:spMkLst>
            <pc:docMk/>
            <pc:sldMk cId="1569223641" sldId="511"/>
            <ac:spMk id="3" creationId="{922277BB-8C70-4DB7-8013-E006AFF8A44D}"/>
          </ac:spMkLst>
        </pc:spChg>
      </pc:sldChg>
      <pc:sldChg chg="modSp new mod">
        <pc:chgData name="Khattab, Sherif" userId="c83b1e15-36f3-4f46-aceb-05aac24c545e" providerId="ADAL" clId="{20ECC735-6357-4521-A768-B7D7C3A147EB}" dt="2021-02-02T19:39:34.158" v="2677" actId="20577"/>
        <pc:sldMkLst>
          <pc:docMk/>
          <pc:sldMk cId="1591353735" sldId="511"/>
        </pc:sldMkLst>
        <pc:spChg chg="mod">
          <ac:chgData name="Khattab, Sherif" userId="c83b1e15-36f3-4f46-aceb-05aac24c545e" providerId="ADAL" clId="{20ECC735-6357-4521-A768-B7D7C3A147EB}" dt="2021-02-02T19:38:01.515" v="2426" actId="20577"/>
          <ac:spMkLst>
            <pc:docMk/>
            <pc:sldMk cId="1591353735" sldId="511"/>
            <ac:spMk id="2" creationId="{7D38A7C9-4D12-4AD6-9D0C-96896D1174D6}"/>
          </ac:spMkLst>
        </pc:spChg>
        <pc:spChg chg="mod">
          <ac:chgData name="Khattab, Sherif" userId="c83b1e15-36f3-4f46-aceb-05aac24c545e" providerId="ADAL" clId="{20ECC735-6357-4521-A768-B7D7C3A147EB}" dt="2021-02-02T19:39:34.158" v="2677" actId="20577"/>
          <ac:spMkLst>
            <pc:docMk/>
            <pc:sldMk cId="1591353735" sldId="511"/>
            <ac:spMk id="3" creationId="{41FE772B-EE09-4082-9520-F2B439890E12}"/>
          </ac:spMkLst>
        </pc:spChg>
      </pc:sldChg>
      <pc:sldChg chg="addSp delSp modSp new mod">
        <pc:chgData name="Khattab, Sherif" userId="c83b1e15-36f3-4f46-aceb-05aac24c545e" providerId="ADAL" clId="{20ECC735-6357-4521-A768-B7D7C3A147EB}" dt="2021-02-03T02:03:58.816" v="2712" actId="478"/>
        <pc:sldMkLst>
          <pc:docMk/>
          <pc:sldMk cId="2021183208" sldId="512"/>
        </pc:sldMkLst>
        <pc:spChg chg="mod">
          <ac:chgData name="Khattab, Sherif" userId="c83b1e15-36f3-4f46-aceb-05aac24c545e" providerId="ADAL" clId="{20ECC735-6357-4521-A768-B7D7C3A147EB}" dt="2021-02-03T02:03:41.865" v="2708" actId="20577"/>
          <ac:spMkLst>
            <pc:docMk/>
            <pc:sldMk cId="2021183208" sldId="512"/>
            <ac:spMk id="2" creationId="{32DBCD6D-0035-48A2-AE34-43966A977589}"/>
          </ac:spMkLst>
        </pc:spChg>
        <pc:spChg chg="del">
          <ac:chgData name="Khattab, Sherif" userId="c83b1e15-36f3-4f46-aceb-05aac24c545e" providerId="ADAL" clId="{20ECC735-6357-4521-A768-B7D7C3A147EB}" dt="2021-02-03T02:03:58.816" v="2712" actId="478"/>
          <ac:spMkLst>
            <pc:docMk/>
            <pc:sldMk cId="2021183208" sldId="512"/>
            <ac:spMk id="3" creationId="{BDC693FA-F8E9-42F7-AA6C-144282A297FC}"/>
          </ac:spMkLst>
        </pc:spChg>
        <pc:picChg chg="add mod">
          <ac:chgData name="Khattab, Sherif" userId="c83b1e15-36f3-4f46-aceb-05aac24c545e" providerId="ADAL" clId="{20ECC735-6357-4521-A768-B7D7C3A147EB}" dt="2021-02-03T02:03:51.036" v="2711" actId="1076"/>
          <ac:picMkLst>
            <pc:docMk/>
            <pc:sldMk cId="2021183208" sldId="512"/>
            <ac:picMk id="7" creationId="{C19DB90B-C6A6-42C5-B88F-C71C9FC4E150}"/>
          </ac:picMkLst>
        </pc:picChg>
      </pc:sldChg>
      <pc:sldChg chg="addSp delSp modSp new mod">
        <pc:chgData name="Khattab, Sherif" userId="c83b1e15-36f3-4f46-aceb-05aac24c545e" providerId="ADAL" clId="{20ECC735-6357-4521-A768-B7D7C3A147EB}" dt="2021-02-03T02:04:50.415" v="2740" actId="478"/>
        <pc:sldMkLst>
          <pc:docMk/>
          <pc:sldMk cId="610542854" sldId="513"/>
        </pc:sldMkLst>
        <pc:spChg chg="mod">
          <ac:chgData name="Khattab, Sherif" userId="c83b1e15-36f3-4f46-aceb-05aac24c545e" providerId="ADAL" clId="{20ECC735-6357-4521-A768-B7D7C3A147EB}" dt="2021-02-03T02:04:20.844" v="2732" actId="20577"/>
          <ac:spMkLst>
            <pc:docMk/>
            <pc:sldMk cId="610542854" sldId="513"/>
            <ac:spMk id="2" creationId="{918C6E05-8262-4512-A679-068F841EA2FF}"/>
          </ac:spMkLst>
        </pc:spChg>
        <pc:spChg chg="del">
          <ac:chgData name="Khattab, Sherif" userId="c83b1e15-36f3-4f46-aceb-05aac24c545e" providerId="ADAL" clId="{20ECC735-6357-4521-A768-B7D7C3A147EB}" dt="2021-02-03T02:04:50.415" v="2740" actId="478"/>
          <ac:spMkLst>
            <pc:docMk/>
            <pc:sldMk cId="610542854" sldId="513"/>
            <ac:spMk id="3" creationId="{15B3AA76-90F6-4CEA-A1CF-1A6D0BD679F5}"/>
          </ac:spMkLst>
        </pc:spChg>
        <pc:inkChg chg="add mod">
          <ac:chgData name="Khattab, Sherif" userId="c83b1e15-36f3-4f46-aceb-05aac24c545e" providerId="ADAL" clId="{20ECC735-6357-4521-A768-B7D7C3A147EB}" dt="2021-02-03T02:04:48.342" v="2739" actId="1076"/>
          <ac:inkMkLst>
            <pc:docMk/>
            <pc:sldMk cId="610542854" sldId="513"/>
            <ac:inkMk id="6" creationId="{3C87F779-8B4B-483E-A809-6825D9C5ECEE}"/>
          </ac:inkMkLst>
        </pc:inkChg>
      </pc:sldChg>
      <pc:sldChg chg="addSp delSp modSp new mod">
        <pc:chgData name="Khattab, Sherif" userId="c83b1e15-36f3-4f46-aceb-05aac24c545e" providerId="ADAL" clId="{20ECC735-6357-4521-A768-B7D7C3A147EB}" dt="2021-02-03T02:05:37.766" v="2770" actId="478"/>
        <pc:sldMkLst>
          <pc:docMk/>
          <pc:sldMk cId="4263135937" sldId="514"/>
        </pc:sldMkLst>
        <pc:spChg chg="mod">
          <ac:chgData name="Khattab, Sherif" userId="c83b1e15-36f3-4f46-aceb-05aac24c545e" providerId="ADAL" clId="{20ECC735-6357-4521-A768-B7D7C3A147EB}" dt="2021-02-03T02:05:26.564" v="2766" actId="20577"/>
          <ac:spMkLst>
            <pc:docMk/>
            <pc:sldMk cId="4263135937" sldId="514"/>
            <ac:spMk id="2" creationId="{0DD4D5B7-74D2-4794-B22F-E7CCC2D5366F}"/>
          </ac:spMkLst>
        </pc:spChg>
        <pc:spChg chg="del">
          <ac:chgData name="Khattab, Sherif" userId="c83b1e15-36f3-4f46-aceb-05aac24c545e" providerId="ADAL" clId="{20ECC735-6357-4521-A768-B7D7C3A147EB}" dt="2021-02-03T02:05:37.766" v="2770" actId="478"/>
          <ac:spMkLst>
            <pc:docMk/>
            <pc:sldMk cId="4263135937" sldId="514"/>
            <ac:spMk id="3" creationId="{E610CB8E-21A6-448A-840B-D9F78432C461}"/>
          </ac:spMkLst>
        </pc:spChg>
        <pc:picChg chg="add mod">
          <ac:chgData name="Khattab, Sherif" userId="c83b1e15-36f3-4f46-aceb-05aac24c545e" providerId="ADAL" clId="{20ECC735-6357-4521-A768-B7D7C3A147EB}" dt="2021-02-03T02:05:35.471" v="2769" actId="1076"/>
          <ac:picMkLst>
            <pc:docMk/>
            <pc:sldMk cId="4263135937" sldId="514"/>
            <ac:picMk id="7" creationId="{5F5F7E71-8D48-4643-8EDE-08B6D3E65304}"/>
          </ac:picMkLst>
        </pc:picChg>
      </pc:sldChg>
      <pc:sldChg chg="addSp delSp modSp new mod">
        <pc:chgData name="Khattab, Sherif" userId="c83b1e15-36f3-4f46-aceb-05aac24c545e" providerId="ADAL" clId="{20ECC735-6357-4521-A768-B7D7C3A147EB}" dt="2021-02-03T02:06:39.672" v="2790" actId="1076"/>
        <pc:sldMkLst>
          <pc:docMk/>
          <pc:sldMk cId="3258818256" sldId="515"/>
        </pc:sldMkLst>
        <pc:spChg chg="mod">
          <ac:chgData name="Khattab, Sherif" userId="c83b1e15-36f3-4f46-aceb-05aac24c545e" providerId="ADAL" clId="{20ECC735-6357-4521-A768-B7D7C3A147EB}" dt="2021-02-03T02:06:02.775" v="2781" actId="20577"/>
          <ac:spMkLst>
            <pc:docMk/>
            <pc:sldMk cId="3258818256" sldId="515"/>
            <ac:spMk id="2" creationId="{094ADF86-52C2-43B2-931E-DAF8D43B0522}"/>
          </ac:spMkLst>
        </pc:spChg>
        <pc:spChg chg="del">
          <ac:chgData name="Khattab, Sherif" userId="c83b1e15-36f3-4f46-aceb-05aac24c545e" providerId="ADAL" clId="{20ECC735-6357-4521-A768-B7D7C3A147EB}" dt="2021-02-03T02:06:37.517" v="2789" actId="478"/>
          <ac:spMkLst>
            <pc:docMk/>
            <pc:sldMk cId="3258818256" sldId="515"/>
            <ac:spMk id="3" creationId="{82FAF7F8-A6D7-43F1-A6E8-DD53FB5D3867}"/>
          </ac:spMkLst>
        </pc:spChg>
        <pc:picChg chg="add del mod">
          <ac:chgData name="Khattab, Sherif" userId="c83b1e15-36f3-4f46-aceb-05aac24c545e" providerId="ADAL" clId="{20ECC735-6357-4521-A768-B7D7C3A147EB}" dt="2021-02-03T02:06:15.520" v="2786" actId="478"/>
          <ac:picMkLst>
            <pc:docMk/>
            <pc:sldMk cId="3258818256" sldId="515"/>
            <ac:picMk id="7" creationId="{8C9AD129-60A2-4F01-BD39-2FF7D0765727}"/>
          </ac:picMkLst>
        </pc:picChg>
        <pc:picChg chg="add mod">
          <ac:chgData name="Khattab, Sherif" userId="c83b1e15-36f3-4f46-aceb-05aac24c545e" providerId="ADAL" clId="{20ECC735-6357-4521-A768-B7D7C3A147EB}" dt="2021-02-03T02:06:39.672" v="2790" actId="1076"/>
          <ac:picMkLst>
            <pc:docMk/>
            <pc:sldMk cId="3258818256" sldId="515"/>
            <ac:picMk id="9" creationId="{29649FB6-F52E-41CA-BEBF-6C7D090B81B2}"/>
          </ac:picMkLst>
        </pc:picChg>
      </pc:sldChg>
    </pc:docChg>
  </pc:docChgLst>
  <pc:docChgLst>
    <pc:chgData name="Khattab, Sherif" userId="c83b1e15-36f3-4f46-aceb-05aac24c545e" providerId="ADAL" clId="{5F09FCE5-F154-4D88-AC66-12528CFE1849}"/>
    <pc:docChg chg="delSld">
      <pc:chgData name="Khattab, Sherif" userId="c83b1e15-36f3-4f46-aceb-05aac24c545e" providerId="ADAL" clId="{5F09FCE5-F154-4D88-AC66-12528CFE1849}" dt="2022-01-18T05:31:17.667" v="0" actId="2696"/>
      <pc:docMkLst>
        <pc:docMk/>
      </pc:docMkLst>
      <pc:sldChg chg="del">
        <pc:chgData name="Khattab, Sherif" userId="c83b1e15-36f3-4f46-aceb-05aac24c545e" providerId="ADAL" clId="{5F09FCE5-F154-4D88-AC66-12528CFE1849}" dt="2022-01-18T05:31:17.667" v="0" actId="2696"/>
        <pc:sldMkLst>
          <pc:docMk/>
          <pc:sldMk cId="306268545" sldId="282"/>
        </pc:sldMkLst>
      </pc:sldChg>
      <pc:sldChg chg="del">
        <pc:chgData name="Khattab, Sherif" userId="c83b1e15-36f3-4f46-aceb-05aac24c545e" providerId="ADAL" clId="{5F09FCE5-F154-4D88-AC66-12528CFE1849}" dt="2022-01-18T05:31:17.667" v="0" actId="2696"/>
        <pc:sldMkLst>
          <pc:docMk/>
          <pc:sldMk cId="4120720973" sldId="503"/>
        </pc:sldMkLst>
      </pc:sldChg>
      <pc:sldChg chg="del">
        <pc:chgData name="Khattab, Sherif" userId="c83b1e15-36f3-4f46-aceb-05aac24c545e" providerId="ADAL" clId="{5F09FCE5-F154-4D88-AC66-12528CFE1849}" dt="2022-01-18T05:31:17.667" v="0" actId="2696"/>
        <pc:sldMkLst>
          <pc:docMk/>
          <pc:sldMk cId="2093362943" sldId="508"/>
        </pc:sldMkLst>
      </pc:sldChg>
      <pc:sldChg chg="del">
        <pc:chgData name="Khattab, Sherif" userId="c83b1e15-36f3-4f46-aceb-05aac24c545e" providerId="ADAL" clId="{5F09FCE5-F154-4D88-AC66-12528CFE1849}" dt="2022-01-18T05:31:17.667" v="0" actId="2696"/>
        <pc:sldMkLst>
          <pc:docMk/>
          <pc:sldMk cId="1525193433" sldId="511"/>
        </pc:sldMkLst>
      </pc:sldChg>
      <pc:sldChg chg="del">
        <pc:chgData name="Khattab, Sherif" userId="c83b1e15-36f3-4f46-aceb-05aac24c545e" providerId="ADAL" clId="{5F09FCE5-F154-4D88-AC66-12528CFE1849}" dt="2022-01-18T05:31:17.667" v="0" actId="2696"/>
        <pc:sldMkLst>
          <pc:docMk/>
          <pc:sldMk cId="2021183208" sldId="512"/>
        </pc:sldMkLst>
      </pc:sldChg>
      <pc:sldChg chg="del">
        <pc:chgData name="Khattab, Sherif" userId="c83b1e15-36f3-4f46-aceb-05aac24c545e" providerId="ADAL" clId="{5F09FCE5-F154-4D88-AC66-12528CFE1849}" dt="2022-01-18T05:31:17.667" v="0" actId="2696"/>
        <pc:sldMkLst>
          <pc:docMk/>
          <pc:sldMk cId="1845419114" sldId="517"/>
        </pc:sldMkLst>
      </pc:sldChg>
      <pc:sldChg chg="del">
        <pc:chgData name="Khattab, Sherif" userId="c83b1e15-36f3-4f46-aceb-05aac24c545e" providerId="ADAL" clId="{5F09FCE5-F154-4D88-AC66-12528CFE1849}" dt="2022-01-18T05:31:17.667" v="0" actId="2696"/>
        <pc:sldMkLst>
          <pc:docMk/>
          <pc:sldMk cId="2804781805" sldId="518"/>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3T02:08:22.077"/>
    </inkml:context>
    <inkml:brush xml:id="br0">
      <inkml:brushProperty name="width" value="0.05" units="cm"/>
      <inkml:brushProperty name="height" value="0.05" units="cm"/>
    </inkml:brush>
  </inkml:definitions>
  <inkml:trace contextRef="#ctx0" brushRef="#br0">0 0 4144 0 0,'0'0'191'0'0,"4"2"-11"0"0,48 16 3536 0 0,71 14 1 0 0,-63-18-3105 0 0,98 40-337 0 0,-107-35-177 0 0,79 21 1 0 0,-88-28 79 0 0,2 2 1 0 0,-1 4-1 0 0,-1 0 1 0 0,-2 2 0 0 0,66 42-1 0 0,37 18 213 0 0,-41-25-207 0 0,-32-19 104 0 0,135 54-1 0 0,-149-68-128 0 0,-1 2 0 0 0,-1 4 0 0 0,0 0 0 0 0,78 61 0 0 0,-59-41 86 0 0,-31-20 20 0 0,46 40 0 0 0,0 1 146 0 0,-67-51-356 0 0,-1-4 0 0 0,42 26-1 0 0,-12-12-29 0 0,6 12 42 0 0,-26-20-55 0 0,45 24 0 0 0,33 13 43 0 0,91 41-57 0 0,-149-74 77 0 0,-2 4 0 0 0,79 54-1 0 0,-89-58-81 0 0,0-1-1 0 0,58 27 0 0 0,1-4-131 0 0,206 139 287 0 0,-167-107 34 0 0,-86-46-329 0 0,-44-28 128 0 0,0 0 0 0 0,0 0 0 0 0,0 0 0 0 0,0 0 0 0 0,0-2 0 0 0,2 2 0 0 0,-2-2 0 0 0,9 4 0 0 0,-5-4 16 0 0,0 0 0 0 0,0 2 0 0 0,0 0 0 0 0,-2 0 1 0 0,16 8-1 0 0,30 16 2 0 0,-4 2 1 0 0,-10-3 0 0 0,-18-15 0 0 0,3 0 0 0 0,-13 6 11 0 0,-10-14 42 0 0,-6-4 13 0 0,-281 0 224 0 0,278 0-283 0 0,3 0 0 0 0,0-2-1 0 0,-2 2 1 0 0,2-2-1 0 0,0 2 1 0 0,-2-2-1 0 0,2 0 1 0 0,-6-2-1 0 0,6 2 2 0 0,-2 0-1 0 0,2 0 0 0 0,-2 0 0 0 0,2 2 1 0 0,-2-2-1 0 0,2 2 0 0 0,-2-2 0 0 0,-6 2 0 0 0,6 0-7 0 0,0 2 0 0 0,0-4 0 0 0,0 2 0 0 0,0 0 0 0 0,-2 0 0 0 0,2-2 0 0 0,-8-2 0 0 0,-6 0 0 0 0,-28 4 0 0 0,40 0 0 0 0,6-2 0 0 0,-2 2 0 0 0,2 0 0 0 0,-2 0 0 0 0,2 0 0 0 0,-2 0 0 0 0,2 0 0 0 0,-2 0 0 0 0,2 0 0 0 0,-2 0 0 0 0,2 2 0 0 0,-2-2 0 0 0,-3 2 0 0 0,-19 4 0 0 0,2-4 0 0 0,12-2 11 0 0,10 0 786 0 0,6 2-737 0 0,38 12-48 0 0,-38-12-12 0 0,-2 0 0 0 0,2-2 0 0 0,0 2 0 0 0,0-2 0 0 0,1 2 0 0 0,-1-2 0 0 0,-2 0 0 0 0,2 0-1 0 0,0 0 1 0 0,8 0 0 0 0,22 0 1 0 0,54 0-1 0 0,-54 0 0 0 0,14 0 18 0 0,-44 0 66 0 0,2 2 5 0 0,14 4-10 0 0,-12-4-52 0 0,1 2 0 0 0,-1-2 0 0 0,0 0 0 0 0,0 0 0 0 0,16 0 0 0 0,-20-2-23 0 0,0 0 3 0 0,0 0 0 0 0,0 0 0 0 0,0 0 0 0 0,0 0 1 0 0,0 2-1 0 0,0-2 0 0 0,0 0 0 0 0,0 2 0 0 0,-2-2 0 0 0,2 2 0 0 0,0 0 0 0 0,6 2 0 0 0,10 16 9 0 0,-14-18-14 0 0,-2-2-2 0 0,-2-2-1 0 0,2 2 1 0 0,0 0 0 0 0,0 0 0 0 0,0-2 0 0 0,-2 2 0 0 0,2 2 0 0 0,0-2 0 0 0,0 0 0 0 0,0 0 0 0 0,6 2-1 0 0,-8 0 1 0 0,-2-2 0 0 0,2 0-1 0 0,0 0 1 0 0,0 0 0 0 0,0 2-1 0 0,-2-2 1 0 0,2 0-1 0 0,0 2 1 0 0,0-2 0 0 0,0 2-1 0 0,-2-2 1 0 0,4 4 0 0 0,16 8 58 0 0,-2-2-37 0 0,-4 8 34 0 0,-12-14 14 0 0,-4-10-14 0 0,-14-58-44 0 0,14 48-11 0 0,-2 0 0 0 0,-10-28-1 0 0,-16-23 1 0 0,18 41 0 0 0,0 0 0 0 0,-8-28 0 0 0,-68-193 70 0 0,48 139-76 0 0,34 92 13 0 0,-2 2-1 0 0,2-1 1 0 0,-5 1-1 0 0,-7-14 0 0 0,-20-36-1007 0 0,10 12-3612 0 0,-8 8-1556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3T02:08:25.434"/>
    </inkml:context>
    <inkml:brush xml:id="br0">
      <inkml:brushProperty name="width" value="0.05" units="cm"/>
      <inkml:brushProperty name="height" value="0.05" units="cm"/>
    </inkml:brush>
  </inkml:definitions>
  <inkml:trace contextRef="#ctx0" brushRef="#br0">1 1 4608 0 0,'0'0'1792'0'0,"4"1"-322"0"0,2 1-978 0 0,2-2 0 0 0,-1 1-1 0 0,0-1 1 0 0,1 0-1 0 0,-1 0 1 0 0,13-3 0 0 0,-9 3-455 0 0,0 0 1 0 0,0 0 0 0 0,0 3-1 0 0,0-2 1 0 0,-1 2 0 0 0,0-1-1 0 0,1 1 1 0 0,-1 1 0 0 0,12 5-1 0 0,2 0-37 0 0,102 31 113 0 0,-104-35-99 0 0,-1 0-1 0 0,2-1 0 0 0,38 0 0 0 0,67 6 743 0 0,-34 0-126 0 0,-75-9-482 0 0,1 1 0 0 0,-1 1 0 0 0,29 7 0 0 0,88 23 357 0 0,22 7-306 0 0,-32 0-203 0 0,121 44 90 0 0,115 32 18 0 0,-342-111-81 0 0,126 32 352 0 0,44 4 313 0 0,-13-3-170 0 0,-116-22-365 0 0,75 11-1 0 0,115 17 104 0 0,16 0-58 0 0,-227-36-193 0 0,52 18 0 0 0,13 4 49 0 0,275 71 192 0 0,-238-50-68 0 0,-98-33-153 0 0,-33-12-10 0 0,-1-2 0 0 0,0-1 0 0 0,2 1 0 0 0,16 3 0 0 0,14 3 130 0 0,-33-6-101 0 0,0-3 1 0 0,0 2-1 0 0,0-2 0 0 0,16 2 0 0 0,-22-2-25 0 0,1-1 0 0 0,0 1 0 0 0,0 1 0 0 0,0-2-1 0 0,0 1 1 0 0,0 0 0 0 0,0 2 0 0 0,5 2 0 0 0,-7-4 20 0 0,0 1 1 0 0,0-1-1 0 0,1 0 1 0 0,-1 0-1 0 0,1-1 1 0 0,0 2-1 0 0,-1-1 0 0 0,2-1 1 0 0,-1 1-1 0 0,-1-1 1 0 0,1 0-1 0 0,-1 0 1 0 0,1 0-1 0 0,3 0 1 0 0,-4 0-28 0 0,-1 0 0 0 0,0 0 0 0 0,1 0 0 0 0,-1 0 0 0 0,0 0 1 0 0,0 0-1 0 0,1 2 0 0 0,-1-2 0 0 0,0 0 0 0 0,-1 0 0 0 0,2 1 0 0 0,1 0 1 0 0,0 0 11 0 0,1 1 632 0 0,0-10-520 0 0,-4 8-130 0 0,0 0 1 0 0,1 0 0 0 0,-1 0 0 0 0,0-1 0 0 0,0 1 0 0 0,1 0 0 0 0,-1 0 0 0 0,0-2 0 0 0,0 2-1 0 0,2 0 1 0 0,-2-1 0 0 0,0 1 0 0 0,0 0 0 0 0,0-1 0 0 0,0 1 0 0 0,0 0 0 0 0,1-1 0 0 0,-1 1-1 0 0,0 0 1 0 0,0-2 0 0 0,0 2 0 0 0,0 0 0 0 0,0-1 0 0 0,0 1 0 0 0,0 0 0 0 0,0-1 0 0 0,0-1-1 0 0,3-18 156 0 0,-2 17-141 0 0,-1 0 0 0 0,1 0 0 0 0,-1 0 0 0 0,0 0 0 0 0,1 1 0 0 0,-1-1 0 0 0,0 1-1 0 0,-1-2 1 0 0,1 1 0 0 0,0 1 0 0 0,0-1 0 0 0,-1 0 0 0 0,1 1 0 0 0,-1-1 0 0 0,-2-4-1 0 0,-3-3 54 0 0,-1 1 0 0 0,-1 0 0 0 0,2 2-1 0 0,-2-2 1 0 0,0 1 0 0 0,-12-9-1 0 0,0-1 31 0 0,2 2-37 0 0,0 2 0 0 0,0 0 0 0 0,-25-13 0 0 0,-7-11-67 0 0,45 36 0 0 0,-1-1 0 0 0,3-1 0 0 0,-3 2 0 0 0,1 0 0 0 0,0 0 0 0 0,0 0 0 0 0,-8-1 0 0 0,-3-3 0 0 0,9-1 0 0 0,-1 0-10 0 0,7 6-48 0 0,2 5-79 0 0,3 4 132 0 0,-3-3-3 0 0,2 0 0 0 0,-2-1 0 0 0,2 1 0 0 0,-1 0 0 0 0,1-1 0 0 0,1 0 0 0 0,-2 1 0 0 0,6 4 0 0 0,33 23-16 0 0,85 55 0 0 0,-63-46-6 0 0,-42-28 30 0 0,31 29 0 0 0,-19-14 2 0 0,-20-19 17 0 0,-3 0-1 0 0,2 2 0 0 0,-2-1 1 0 0,1 0-1 0 0,12 20 0 0 0,-22-27 344 0 0,-2-1-312 0 0,1 1 1 0 0,-1-2-1 0 0,1 2 1 0 0,-2-1 0 0 0,1 1-1 0 0,1-2 1 0 0,-1 2-1 0 0,0-1 1 0 0,-1 0 0 0 0,1 0-1 0 0,0 0 1 0 0,-2-1-1 0 0,2 1 1 0 0,-3 2 0 0 0,-26 21 332 0 0,11-11-131 0 0,-3-1 0 0 0,1 0 0 0 0,-33 13 0 0 0,-72 20 126 0 0,-16 9-246 0 0,-13 12-39 0 0,117-53-488 0 0,1-2 0 0 0,-48 8 0 0 0,70-17 135 0 0,2-2-1 0 0,-1 1 1 0 0,1-2 0 0 0,0 0 0 0 0,-1 0 0 0 0,1-2 0 0 0,-1 0 0 0 0,1-1 0 0 0,-15-5-1 0 0,6 1-411 0 0,-35-18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99942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40032987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extLst>
      <p:ext uri="{BB962C8B-B14F-4D97-AF65-F5344CB8AC3E}">
        <p14:creationId xmlns:p14="http://schemas.microsoft.com/office/powerpoint/2010/main" val="1810331191"/>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ames4socialimpact.pitt.edu/" TargetMode="External"/><Relationship Id="rId2" Type="http://schemas.openxmlformats.org/officeDocument/2006/relationships/hyperlink" Target="https://www.innovation.pitt.edu/michael-g-wells-competition/" TargetMode="External"/><Relationship Id="rId1" Type="http://schemas.openxmlformats.org/officeDocument/2006/relationships/slideLayout" Target="../slideLayouts/slideLayout2.xml"/><Relationship Id="rId4" Type="http://schemas.openxmlformats.org/officeDocument/2006/relationships/hyperlink" Target="https://www.pitt.edu/pittwire/features-articles/get-reinvolved-camp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5">
            <a:extLst>
              <a:ext uri="{FF2B5EF4-FFF2-40B4-BE49-F238E27FC236}">
                <a16:creationId xmlns:a16="http://schemas.microsoft.com/office/drawing/2014/main" id="{2AAD9DE3-45D5-A249-B337-D99D281826B9}"/>
              </a:ext>
            </a:extLst>
          </p:cNvPr>
          <p:cNvSpPr>
            <a:spLocks noGrp="1" noChangeArrowheads="1"/>
          </p:cNvSpPr>
          <p:nvPr>
            <p:ph type="title"/>
          </p:nvPr>
        </p:nvSpPr>
        <p:spPr/>
        <p:txBody>
          <a:bodyPr>
            <a:noAutofit/>
          </a:bodyPr>
          <a:lstStyle/>
          <a:p>
            <a:r>
              <a:rPr lang="en-US" sz="3200" dirty="0"/>
              <a:t>Semaphore Usage Problem: Deadlock and Starvation</a:t>
            </a:r>
            <a:endParaRPr lang="en-US" altLang="en-US" sz="3200" dirty="0"/>
          </a:p>
        </p:txBody>
      </p:sp>
      <p:sp>
        <p:nvSpPr>
          <p:cNvPr id="114694" name="Rectangle 6">
            <a:extLst>
              <a:ext uri="{FF2B5EF4-FFF2-40B4-BE49-F238E27FC236}">
                <a16:creationId xmlns:a16="http://schemas.microsoft.com/office/drawing/2014/main" id="{BBDAC104-BD98-9A47-A516-EE144AE2C4FF}"/>
              </a:ext>
            </a:extLst>
          </p:cNvPr>
          <p:cNvSpPr>
            <a:spLocks noGrp="1" noChangeArrowheads="1"/>
          </p:cNvSpPr>
          <p:nvPr>
            <p:ph idx="1"/>
          </p:nvPr>
        </p:nvSpPr>
        <p:spPr>
          <a:xfrm>
            <a:off x="0" y="775504"/>
            <a:ext cx="5193364" cy="6506358"/>
          </a:xfrm>
        </p:spPr>
        <p:txBody>
          <a:bodyPr/>
          <a:lstStyle/>
          <a:p>
            <a:r>
              <a:rPr lang="en-US" altLang="en-US" sz="1984" dirty="0"/>
              <a:t>Deadlock: two or more processes are waiting indefinitely for an event that can only be caused by a waiting process</a:t>
            </a:r>
          </a:p>
          <a:p>
            <a:pPr lvl="1"/>
            <a:r>
              <a:rPr lang="en-US" altLang="en-US" sz="1764" dirty="0"/>
              <a:t>P0 gets A, needs B</a:t>
            </a:r>
          </a:p>
          <a:p>
            <a:pPr lvl="1"/>
            <a:r>
              <a:rPr lang="en-US" altLang="en-US" sz="1764" dirty="0"/>
              <a:t>P1 gets B, needs A</a:t>
            </a:r>
          </a:p>
          <a:p>
            <a:pPr lvl="1"/>
            <a:r>
              <a:rPr lang="en-US" altLang="en-US" sz="1764" dirty="0"/>
              <a:t>Each process waiting for the other to signal</a:t>
            </a:r>
          </a:p>
          <a:p>
            <a:r>
              <a:rPr lang="en-US" altLang="en-US" sz="1984" dirty="0"/>
              <a:t>Starvation: indefinite blocking</a:t>
            </a:r>
          </a:p>
          <a:p>
            <a:pPr lvl="1"/>
            <a:r>
              <a:rPr lang="en-US" altLang="en-US" sz="1764" dirty="0"/>
              <a:t>Process is never removed from the semaphore queue in which its suspended</a:t>
            </a:r>
          </a:p>
          <a:p>
            <a:pPr lvl="1"/>
            <a:r>
              <a:rPr lang="en-US" altLang="en-US" sz="1764" dirty="0"/>
              <a:t>May be caused by ordering in queues (priority) </a:t>
            </a:r>
          </a:p>
        </p:txBody>
      </p:sp>
      <p:sp>
        <p:nvSpPr>
          <p:cNvPr id="7" name="Footer Placeholder 4">
            <a:extLst>
              <a:ext uri="{FF2B5EF4-FFF2-40B4-BE49-F238E27FC236}">
                <a16:creationId xmlns:a16="http://schemas.microsoft.com/office/drawing/2014/main" id="{0E336C6B-24E5-C547-995B-7595329F844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E0264D84-51E2-CF40-866C-B9902608A9A7}"/>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337E8CE-DEE4-9F4D-8381-0482A1B8891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14690" name="Text Box 2">
            <a:extLst>
              <a:ext uri="{FF2B5EF4-FFF2-40B4-BE49-F238E27FC236}">
                <a16:creationId xmlns:a16="http://schemas.microsoft.com/office/drawing/2014/main" id="{8A90C91A-62E9-3047-B42B-3324CC92C62C}"/>
              </a:ext>
            </a:extLst>
          </p:cNvPr>
          <p:cNvSpPr txBox="1">
            <a:spLocks noChangeArrowheads="1"/>
          </p:cNvSpPr>
          <p:nvPr/>
        </p:nvSpPr>
        <p:spPr bwMode="auto">
          <a:xfrm>
            <a:off x="5544291" y="3071118"/>
            <a:ext cx="1735925" cy="25052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0</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A.up();</a:t>
            </a:r>
          </a:p>
        </p:txBody>
      </p:sp>
      <p:sp>
        <p:nvSpPr>
          <p:cNvPr id="114691" name="Text Box 3">
            <a:extLst>
              <a:ext uri="{FF2B5EF4-FFF2-40B4-BE49-F238E27FC236}">
                <a16:creationId xmlns:a16="http://schemas.microsoft.com/office/drawing/2014/main" id="{2DBD1A57-BF08-1644-8297-2A67DFC96098}"/>
              </a:ext>
            </a:extLst>
          </p:cNvPr>
          <p:cNvSpPr txBox="1">
            <a:spLocks noChangeArrowheads="1"/>
          </p:cNvSpPr>
          <p:nvPr/>
        </p:nvSpPr>
        <p:spPr bwMode="auto">
          <a:xfrm>
            <a:off x="7439460" y="3071118"/>
            <a:ext cx="1716676" cy="25052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1</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B.up();</a:t>
            </a:r>
          </a:p>
        </p:txBody>
      </p:sp>
      <p:sp>
        <p:nvSpPr>
          <p:cNvPr id="114692" name="Text Box 4">
            <a:extLst>
              <a:ext uri="{FF2B5EF4-FFF2-40B4-BE49-F238E27FC236}">
                <a16:creationId xmlns:a16="http://schemas.microsoft.com/office/drawing/2014/main" id="{6F71246C-6734-D144-966A-A447A4309C4E}"/>
              </a:ext>
            </a:extLst>
          </p:cNvPr>
          <p:cNvSpPr txBox="1">
            <a:spLocks noChangeArrowheads="1"/>
          </p:cNvSpPr>
          <p:nvPr/>
        </p:nvSpPr>
        <p:spPr bwMode="auto">
          <a:xfrm>
            <a:off x="5544290" y="1968665"/>
            <a:ext cx="3611845" cy="774794"/>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Shared variables</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Semaphore A(1),B(1);</a:t>
            </a:r>
          </a:p>
        </p:txBody>
      </p:sp>
    </p:spTree>
    <p:extLst>
      <p:ext uri="{BB962C8B-B14F-4D97-AF65-F5344CB8AC3E}">
        <p14:creationId xmlns:p14="http://schemas.microsoft.com/office/powerpoint/2010/main" val="58351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8AD3-AF70-4629-BEA7-54DD04929497}"/>
              </a:ext>
            </a:extLst>
          </p:cNvPr>
          <p:cNvSpPr>
            <a:spLocks noGrp="1"/>
          </p:cNvSpPr>
          <p:nvPr>
            <p:ph type="title"/>
          </p:nvPr>
        </p:nvSpPr>
        <p:spPr/>
        <p:txBody>
          <a:bodyPr>
            <a:noAutofit/>
          </a:bodyPr>
          <a:lstStyle/>
          <a:p>
            <a:r>
              <a:rPr lang="en-US" sz="3600" dirty="0"/>
              <a:t>Semaphore Usage Problem: Priority Inversion</a:t>
            </a:r>
          </a:p>
        </p:txBody>
      </p:sp>
      <p:sp>
        <p:nvSpPr>
          <p:cNvPr id="3" name="Content Placeholder 2">
            <a:extLst>
              <a:ext uri="{FF2B5EF4-FFF2-40B4-BE49-F238E27FC236}">
                <a16:creationId xmlns:a16="http://schemas.microsoft.com/office/drawing/2014/main" id="{E25963B9-99F2-488F-8009-23E0F6DFA4AD}"/>
              </a:ext>
            </a:extLst>
          </p:cNvPr>
          <p:cNvSpPr>
            <a:spLocks noGrp="1"/>
          </p:cNvSpPr>
          <p:nvPr>
            <p:ph idx="1"/>
          </p:nvPr>
        </p:nvSpPr>
        <p:spPr/>
        <p:txBody>
          <a:bodyPr/>
          <a:lstStyle/>
          <a:p>
            <a:r>
              <a:rPr lang="en-US" dirty="0"/>
              <a:t>Priority inversion is still possible using semaphores</a:t>
            </a:r>
          </a:p>
          <a:p>
            <a:pPr lvl="1"/>
            <a:r>
              <a:rPr lang="en-US" dirty="0"/>
              <a:t>Slightly less likely</a:t>
            </a:r>
          </a:p>
          <a:p>
            <a:pPr lvl="1"/>
            <a:r>
              <a:rPr lang="en-US" dirty="0"/>
              <a:t>Needs at least three processes</a:t>
            </a:r>
          </a:p>
        </p:txBody>
      </p:sp>
      <p:sp>
        <p:nvSpPr>
          <p:cNvPr id="4" name="Footer Placeholder 3">
            <a:extLst>
              <a:ext uri="{FF2B5EF4-FFF2-40B4-BE49-F238E27FC236}">
                <a16:creationId xmlns:a16="http://schemas.microsoft.com/office/drawing/2014/main" id="{EA4FBA9A-06C2-4541-8533-91EE6CF5CEA6}"/>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8E1635EE-6786-4B20-9FC4-357E40A19C9D}"/>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6BCAD15-E5E4-45AF-BB15-419D6488E301}"/>
              </a:ext>
            </a:extLst>
          </p:cNvPr>
          <p:cNvPicPr>
            <a:picLocks noChangeAspect="1"/>
          </p:cNvPicPr>
          <p:nvPr/>
        </p:nvPicPr>
        <p:blipFill>
          <a:blip r:embed="rId2"/>
          <a:stretch>
            <a:fillRect/>
          </a:stretch>
        </p:blipFill>
        <p:spPr>
          <a:xfrm>
            <a:off x="1820760" y="2704653"/>
            <a:ext cx="6116878" cy="4078734"/>
          </a:xfrm>
          <a:prstGeom prst="rect">
            <a:avLst/>
          </a:prstGeom>
        </p:spPr>
      </p:pic>
    </p:spTree>
    <p:extLst>
      <p:ext uri="{BB962C8B-B14F-4D97-AF65-F5344CB8AC3E}">
        <p14:creationId xmlns:p14="http://schemas.microsoft.com/office/powerpoint/2010/main" val="374209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2 is due this Friday at 11:59 pm</a:t>
            </a:r>
          </a:p>
          <a:p>
            <a:r>
              <a:rPr lang="en-US" dirty="0"/>
              <a:t>Lab 1 is due on 9/20 at 11:59 pm</a:t>
            </a:r>
          </a:p>
          <a:p>
            <a:pPr lvl="1"/>
            <a:r>
              <a:rPr lang="en-US" dirty="0"/>
              <a:t>Using GitHub Classroom</a:t>
            </a:r>
          </a:p>
          <a:p>
            <a:pPr lvl="1"/>
            <a:r>
              <a:rPr lang="en-US" dirty="0"/>
              <a:t>Explained in last week’s recitation</a:t>
            </a:r>
          </a:p>
          <a:p>
            <a:r>
              <a:rPr lang="en-US" dirty="0"/>
              <a:t>TA Office hours available on the syllabus page</a:t>
            </a:r>
          </a:p>
          <a:p>
            <a:r>
              <a:rPr lang="en-US" dirty="0"/>
              <a:t>Project 1 is up on Canvas</a:t>
            </a:r>
          </a:p>
          <a:p>
            <a:r>
              <a:rPr lang="en-US" dirty="0"/>
              <a:t>Docker images are available on Canvas</a:t>
            </a:r>
          </a:p>
          <a:p>
            <a:r>
              <a:rPr lang="en-US" dirty="0"/>
              <a:t>Tophat questions of the previous two lectures are assigned as homework </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8BB9-21FE-470A-9D3A-75491F8FB36B}"/>
              </a:ext>
            </a:extLst>
          </p:cNvPr>
          <p:cNvSpPr>
            <a:spLocks noGrp="1"/>
          </p:cNvSpPr>
          <p:nvPr>
            <p:ph type="title"/>
          </p:nvPr>
        </p:nvSpPr>
        <p:spPr/>
        <p:txBody>
          <a:bodyPr/>
          <a:lstStyle/>
          <a:p>
            <a:r>
              <a:rPr lang="en-US" dirty="0" err="1"/>
              <a:t>Anouncements</a:t>
            </a:r>
            <a:endParaRPr lang="en-US" dirty="0"/>
          </a:p>
        </p:txBody>
      </p:sp>
      <p:sp>
        <p:nvSpPr>
          <p:cNvPr id="3" name="Content Placeholder 2">
            <a:extLst>
              <a:ext uri="{FF2B5EF4-FFF2-40B4-BE49-F238E27FC236}">
                <a16:creationId xmlns:a16="http://schemas.microsoft.com/office/drawing/2014/main" id="{2B1DCEF5-87F1-4444-B9C9-6A5662FD966F}"/>
              </a:ext>
            </a:extLst>
          </p:cNvPr>
          <p:cNvSpPr>
            <a:spLocks noGrp="1"/>
          </p:cNvSpPr>
          <p:nvPr>
            <p:ph idx="1"/>
          </p:nvPr>
        </p:nvSpPr>
        <p:spPr/>
        <p:txBody>
          <a:bodyPr/>
          <a:lstStyle/>
          <a:p>
            <a:r>
              <a:rPr lang="en-US" dirty="0"/>
              <a:t>Michael G. Wells Competition</a:t>
            </a:r>
          </a:p>
          <a:p>
            <a:pPr lvl="1"/>
            <a:r>
              <a:rPr lang="en-US" dirty="0">
                <a:hlinkClick r:id="rId2"/>
              </a:rPr>
              <a:t>https://www.innovation.pitt.edu/michael-g-wells-competition/</a:t>
            </a:r>
            <a:endParaRPr lang="en-US" dirty="0"/>
          </a:p>
          <a:p>
            <a:r>
              <a:rPr lang="en-US" dirty="0"/>
              <a:t>Games 4 Social Impact Hackathon</a:t>
            </a:r>
          </a:p>
          <a:p>
            <a:pPr lvl="1"/>
            <a:r>
              <a:rPr lang="en-US" dirty="0">
                <a:hlinkClick r:id="rId3"/>
              </a:rPr>
              <a:t>https://www.games4socialimpact.pitt.edu/</a:t>
            </a:r>
            <a:endParaRPr lang="en-US" dirty="0"/>
          </a:p>
          <a:p>
            <a:r>
              <a:rPr lang="en-US" dirty="0"/>
              <a:t>Get (Re)involved on Campus</a:t>
            </a:r>
          </a:p>
          <a:p>
            <a:pPr lvl="1"/>
            <a:r>
              <a:rPr lang="en-US" dirty="0">
                <a:hlinkClick r:id="rId4"/>
              </a:rPr>
              <a:t>https://www.pitt.edu/pittwire/features-articles/get-reinvolved-campus</a:t>
            </a:r>
            <a:endParaRPr lang="en-US" dirty="0"/>
          </a:p>
        </p:txBody>
      </p:sp>
      <p:sp>
        <p:nvSpPr>
          <p:cNvPr id="4" name="Footer Placeholder 3">
            <a:extLst>
              <a:ext uri="{FF2B5EF4-FFF2-40B4-BE49-F238E27FC236}">
                <a16:creationId xmlns:a16="http://schemas.microsoft.com/office/drawing/2014/main" id="{95DE7BEB-8BF5-4E54-9A5D-BFF8E809BB00}"/>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5B147212-537E-444E-A289-2CE5F2A3A1DF}"/>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3009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Context Switching</a:t>
            </a:r>
          </a:p>
          <a:p>
            <a:r>
              <a:rPr lang="en-US" dirty="0"/>
              <a:t>Process Creation using the fork() </a:t>
            </a:r>
            <a:r>
              <a:rPr lang="en-US" dirty="0" err="1"/>
              <a:t>syscall</a:t>
            </a:r>
            <a:endParaRPr lang="en-US" dirty="0"/>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C1015D7E-DA69-CD4B-B6BE-D1EDF4DD75D6}"/>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74788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100A-BC4F-47A2-A29B-E7756745941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9DEBC682-0C7C-456E-94E7-AE960EDA31D0}"/>
              </a:ext>
            </a:extLst>
          </p:cNvPr>
          <p:cNvSpPr>
            <a:spLocks noGrp="1"/>
          </p:cNvSpPr>
          <p:nvPr>
            <p:ph idx="1"/>
          </p:nvPr>
        </p:nvSpPr>
        <p:spPr/>
        <p:txBody>
          <a:bodyPr>
            <a:normAutofit fontScale="62500" lnSpcReduction="20000"/>
          </a:bodyPr>
          <a:lstStyle/>
          <a:p>
            <a:pPr algn="l"/>
            <a:r>
              <a:rPr lang="en-US" b="0" i="0" dirty="0">
                <a:solidFill>
                  <a:srgbClr val="38556A"/>
                </a:solidFill>
                <a:effectLst/>
                <a:latin typeface="Source Sans Pro" panose="020B0503030403020204" pitchFamily="34" charset="0"/>
              </a:rPr>
              <a:t>How the heap/code/static/stack memory of processes are switched/kept track of.</a:t>
            </a:r>
          </a:p>
          <a:p>
            <a:pPr algn="l"/>
            <a:r>
              <a:rPr lang="en-US" b="0" i="0" dirty="0">
                <a:solidFill>
                  <a:srgbClr val="38556A"/>
                </a:solidFill>
                <a:effectLst/>
                <a:latin typeface="Source Sans Pro" panose="020B0503030403020204" pitchFamily="34" charset="0"/>
              </a:rPr>
              <a:t>Can you explain again how hardware contains multiple sets of registers to facilitate context switches?</a:t>
            </a:r>
          </a:p>
          <a:p>
            <a:pPr algn="l"/>
            <a:r>
              <a:rPr lang="en-US" b="0" i="0" dirty="0">
                <a:solidFill>
                  <a:srgbClr val="38556A"/>
                </a:solidFill>
                <a:effectLst/>
                <a:latin typeface="Source Sans Pro" panose="020B0503030403020204" pitchFamily="34" charset="0"/>
              </a:rPr>
              <a:t>Always have trouble drawing the forking diagrams</a:t>
            </a:r>
          </a:p>
          <a:p>
            <a:pPr algn="l"/>
            <a:r>
              <a:rPr lang="en-US" b="0" i="0" dirty="0">
                <a:solidFill>
                  <a:srgbClr val="38556A"/>
                </a:solidFill>
                <a:effectLst/>
                <a:latin typeface="Source Sans Pro" panose="020B0503030403020204" pitchFamily="34" charset="0"/>
              </a:rPr>
              <a:t>Do two processes ever actually run at the same time or are they really just switching so rapidly that it appears that they do</a:t>
            </a:r>
          </a:p>
          <a:p>
            <a:pPr algn="l"/>
            <a:r>
              <a:rPr lang="en-US" b="0" i="0" dirty="0">
                <a:solidFill>
                  <a:srgbClr val="38556A"/>
                </a:solidFill>
                <a:effectLst/>
                <a:latin typeface="Source Sans Pro" panose="020B0503030403020204" pitchFamily="34" charset="0"/>
              </a:rPr>
              <a:t>Is there a priority with which processes waiting longer are chosen first or is it just the first process seen that gets executed?</a:t>
            </a:r>
          </a:p>
          <a:p>
            <a:pPr algn="l"/>
            <a:r>
              <a:rPr lang="en-US" b="0" i="0" dirty="0">
                <a:solidFill>
                  <a:srgbClr val="38556A"/>
                </a:solidFill>
                <a:effectLst/>
                <a:latin typeface="Source Sans Pro" panose="020B0503030403020204" pitchFamily="34" charset="0"/>
              </a:rPr>
              <a:t>Is there a limit to how many PCBs a single CPU core can have?</a:t>
            </a:r>
          </a:p>
          <a:p>
            <a:pPr algn="l"/>
            <a:r>
              <a:rPr lang="en-US" b="0" i="0" dirty="0">
                <a:solidFill>
                  <a:srgbClr val="38556A"/>
                </a:solidFill>
                <a:effectLst/>
                <a:latin typeface="Source Sans Pro" panose="020B0503030403020204" pitchFamily="34" charset="0"/>
              </a:rPr>
              <a:t>the last question: it is possible for a </a:t>
            </a:r>
            <a:r>
              <a:rPr lang="en-US" b="0" i="0" dirty="0" err="1">
                <a:solidFill>
                  <a:srgbClr val="38556A"/>
                </a:solidFill>
                <a:effectLst/>
                <a:latin typeface="Source Sans Pro" panose="020B0503030403020204" pitchFamily="34" charset="0"/>
              </a:rPr>
              <a:t>cpu</a:t>
            </a:r>
            <a:r>
              <a:rPr lang="en-US" b="0" i="0" dirty="0">
                <a:solidFill>
                  <a:srgbClr val="38556A"/>
                </a:solidFill>
                <a:effectLst/>
                <a:latin typeface="Source Sans Pro" panose="020B0503030403020204" pitchFamily="34" charset="0"/>
              </a:rPr>
              <a:t> to execute process in non-privileged mode immediately after privileged mode?</a:t>
            </a:r>
          </a:p>
          <a:p>
            <a:pPr algn="l"/>
            <a:r>
              <a:rPr lang="en-US" b="0" i="0" dirty="0">
                <a:solidFill>
                  <a:srgbClr val="38556A"/>
                </a:solidFill>
                <a:effectLst/>
                <a:latin typeface="Source Sans Pro" panose="020B0503030403020204" pitchFamily="34" charset="0"/>
              </a:rPr>
              <a:t>Is a process that has 5 states and cannot skip the next states the most optimal way that was figured out by the programmers? What other way did they try when they were building the operating system?</a:t>
            </a:r>
          </a:p>
          <a:p>
            <a:pPr algn="l"/>
            <a:r>
              <a:rPr lang="en-US" b="0" i="0" dirty="0">
                <a:solidFill>
                  <a:srgbClr val="38556A"/>
                </a:solidFill>
                <a:effectLst/>
                <a:latin typeface="Source Sans Pro" panose="020B0503030403020204" pitchFamily="34" charset="0"/>
              </a:rPr>
              <a:t>If parent have a variable. If its fork() child change it, does parent variable changed?</a:t>
            </a:r>
          </a:p>
          <a:p>
            <a:pPr algn="l"/>
            <a:r>
              <a:rPr lang="en-US" b="0" i="0" dirty="0">
                <a:solidFill>
                  <a:srgbClr val="38556A"/>
                </a:solidFill>
                <a:effectLst/>
                <a:latin typeface="Source Sans Pro" panose="020B0503030403020204" pitchFamily="34" charset="0"/>
              </a:rPr>
              <a:t>why does the scheduler point to the context of the scheduler instead of a 'proc' struct (if the scheduler is a process like any other)</a:t>
            </a:r>
          </a:p>
          <a:p>
            <a:pPr algn="l"/>
            <a:r>
              <a:rPr lang="en-US" b="0" i="0" dirty="0">
                <a:solidFill>
                  <a:srgbClr val="38556A"/>
                </a:solidFill>
                <a:effectLst/>
                <a:latin typeface="Source Sans Pro" panose="020B0503030403020204" pitchFamily="34" charset="0"/>
              </a:rPr>
              <a:t>What happens to an orphan process? Does it just stay alive and take up resources?</a:t>
            </a:r>
            <a:endParaRPr lang="en-US" dirty="0"/>
          </a:p>
        </p:txBody>
      </p:sp>
      <p:sp>
        <p:nvSpPr>
          <p:cNvPr id="4" name="Footer Placeholder 3">
            <a:extLst>
              <a:ext uri="{FF2B5EF4-FFF2-40B4-BE49-F238E27FC236}">
                <a16:creationId xmlns:a16="http://schemas.microsoft.com/office/drawing/2014/main" id="{49BFC7E5-1EB2-4566-BA2C-847597400BCE}"/>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5ACCC4-DB67-445D-831A-5DAC29D7C118}"/>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260155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E3A4-9ACC-45F0-9109-92A2F1C1B7FF}"/>
              </a:ext>
            </a:extLst>
          </p:cNvPr>
          <p:cNvSpPr>
            <a:spLocks noGrp="1"/>
          </p:cNvSpPr>
          <p:nvPr>
            <p:ph type="title"/>
          </p:nvPr>
        </p:nvSpPr>
        <p:spPr/>
        <p:txBody>
          <a:bodyPr/>
          <a:lstStyle/>
          <a:p>
            <a:r>
              <a:rPr lang="en-US"/>
              <a:t>Muddiest points</a:t>
            </a:r>
          </a:p>
        </p:txBody>
      </p:sp>
      <p:sp>
        <p:nvSpPr>
          <p:cNvPr id="3" name="Content Placeholder 2">
            <a:extLst>
              <a:ext uri="{FF2B5EF4-FFF2-40B4-BE49-F238E27FC236}">
                <a16:creationId xmlns:a16="http://schemas.microsoft.com/office/drawing/2014/main" id="{E1064C43-9078-4C76-A016-C8AE45AE9774}"/>
              </a:ext>
            </a:extLst>
          </p:cNvPr>
          <p:cNvSpPr>
            <a:spLocks noGrp="1"/>
          </p:cNvSpPr>
          <p:nvPr>
            <p:ph idx="1"/>
          </p:nvPr>
        </p:nvSpPr>
        <p:spPr>
          <a:xfrm>
            <a:off x="0" y="890640"/>
            <a:ext cx="10096296" cy="6567487"/>
          </a:xfrm>
        </p:spPr>
        <p:txBody>
          <a:bodyPr>
            <a:normAutofit fontScale="55000" lnSpcReduction="20000"/>
          </a:bodyPr>
          <a:lstStyle/>
          <a:p>
            <a:pPr algn="l"/>
            <a:r>
              <a:rPr lang="en-US" b="0" i="0" dirty="0">
                <a:solidFill>
                  <a:srgbClr val="38556A"/>
                </a:solidFill>
                <a:effectLst/>
                <a:latin typeface="Source Sans Pro" panose="020B0503030403020204" pitchFamily="34" charset="0"/>
              </a:rPr>
              <a:t>When a child process calls fork, is it assigned a new </a:t>
            </a:r>
            <a:r>
              <a:rPr lang="en-US" b="0" i="0" dirty="0" err="1">
                <a:solidFill>
                  <a:srgbClr val="38556A"/>
                </a:solidFill>
                <a:effectLst/>
                <a:latin typeface="Source Sans Pro" panose="020B0503030403020204" pitchFamily="34" charset="0"/>
              </a:rPr>
              <a:t>pid</a:t>
            </a:r>
            <a:r>
              <a:rPr lang="en-US" b="0" i="0" dirty="0">
                <a:solidFill>
                  <a:srgbClr val="38556A"/>
                </a:solidFill>
                <a:effectLst/>
                <a:latin typeface="Source Sans Pro" panose="020B0503030403020204" pitchFamily="34" charset="0"/>
              </a:rPr>
              <a:t>, and is that reflected in its parent process?</a:t>
            </a:r>
          </a:p>
          <a:p>
            <a:pPr algn="l"/>
            <a:r>
              <a:rPr lang="en-US" b="0" i="0" dirty="0">
                <a:solidFill>
                  <a:srgbClr val="38556A"/>
                </a:solidFill>
                <a:effectLst/>
                <a:latin typeface="Source Sans Pro" panose="020B0503030403020204" pitchFamily="34" charset="0"/>
              </a:rPr>
              <a:t>Fork, and all the </a:t>
            </a:r>
            <a:r>
              <a:rPr lang="en-US" b="0" i="0" dirty="0" err="1">
                <a:solidFill>
                  <a:srgbClr val="38556A"/>
                </a:solidFill>
                <a:effectLst/>
                <a:latin typeface="Source Sans Pro" panose="020B0503030403020204" pitchFamily="34" charset="0"/>
              </a:rPr>
              <a:t>pcb</a:t>
            </a:r>
            <a:r>
              <a:rPr lang="en-US" b="0" i="0" dirty="0">
                <a:solidFill>
                  <a:srgbClr val="38556A"/>
                </a:solidFill>
                <a:effectLst/>
                <a:latin typeface="Source Sans Pro" panose="020B0503030403020204" pitchFamily="34" charset="0"/>
              </a:rPr>
              <a:t> and how it switches. Even though you said you’d never ask about it</a:t>
            </a:r>
          </a:p>
          <a:p>
            <a:pPr algn="l"/>
            <a:r>
              <a:rPr lang="en-US" b="0" i="0" dirty="0">
                <a:solidFill>
                  <a:srgbClr val="38556A"/>
                </a:solidFill>
                <a:effectLst/>
                <a:latin typeface="Source Sans Pro" panose="020B0503030403020204" pitchFamily="34" charset="0"/>
              </a:rPr>
              <a:t>short term vs long term scheduling purposes</a:t>
            </a:r>
          </a:p>
          <a:p>
            <a:pPr algn="l"/>
            <a:r>
              <a:rPr lang="en-US" b="0" i="0" dirty="0">
                <a:solidFill>
                  <a:srgbClr val="38556A"/>
                </a:solidFill>
                <a:effectLst/>
                <a:latin typeface="Source Sans Pro" panose="020B0503030403020204" pitchFamily="34" charset="0"/>
              </a:rPr>
              <a:t>Does the medium term scheduler conflict with the long term scheduler? (with swapping in and out)</a:t>
            </a:r>
          </a:p>
          <a:p>
            <a:pPr algn="l"/>
            <a:r>
              <a:rPr lang="en-US" b="0" i="0" dirty="0">
                <a:solidFill>
                  <a:srgbClr val="38556A"/>
                </a:solidFill>
                <a:effectLst/>
                <a:latin typeface="Source Sans Pro" panose="020B0503030403020204" pitchFamily="34" charset="0"/>
              </a:rPr>
              <a:t>forking multiple times / do all processes have a common parent if you travel backwards far enough?</a:t>
            </a:r>
          </a:p>
          <a:p>
            <a:pPr algn="l"/>
            <a:r>
              <a:rPr lang="en-US" b="0" i="0" dirty="0">
                <a:solidFill>
                  <a:srgbClr val="38556A"/>
                </a:solidFill>
                <a:effectLst/>
                <a:latin typeface="Source Sans Pro" panose="020B0503030403020204" pitchFamily="34" charset="0"/>
              </a:rPr>
              <a:t>the animation was a bit confusing, I was lost while trying to follow along and not sure which are things to focus on and relevant for this class</a:t>
            </a:r>
          </a:p>
          <a:p>
            <a:pPr algn="l"/>
            <a:br>
              <a:rPr lang="en-US" b="0" i="0" dirty="0">
                <a:solidFill>
                  <a:srgbClr val="38556A"/>
                </a:solidFill>
                <a:effectLst/>
                <a:latin typeface="Source Sans Pro" panose="020B0503030403020204" pitchFamily="34" charset="0"/>
              </a:rPr>
            </a:br>
            <a:r>
              <a:rPr lang="en-US" b="0" i="0" dirty="0">
                <a:solidFill>
                  <a:srgbClr val="38556A"/>
                </a:solidFill>
                <a:effectLst/>
                <a:latin typeface="Source Sans Pro" panose="020B0503030403020204" pitchFamily="34" charset="0"/>
              </a:rPr>
              <a:t>Can you make a high-level list for the steps of context switching?</a:t>
            </a:r>
          </a:p>
          <a:p>
            <a:pPr algn="l"/>
            <a:r>
              <a:rPr lang="en-US" b="0" i="0" dirty="0">
                <a:solidFill>
                  <a:srgbClr val="38556A"/>
                </a:solidFill>
                <a:effectLst/>
                <a:latin typeface="Source Sans Pro" panose="020B0503030403020204" pitchFamily="34" charset="0"/>
              </a:rPr>
              <a:t>what does </a:t>
            </a:r>
            <a:r>
              <a:rPr lang="en-US" b="0" i="0" dirty="0" err="1">
                <a:solidFill>
                  <a:srgbClr val="38556A"/>
                </a:solidFill>
                <a:effectLst/>
                <a:latin typeface="Source Sans Pro" panose="020B0503030403020204" pitchFamily="34" charset="0"/>
              </a:rPr>
              <a:t>myproc</a:t>
            </a:r>
            <a:r>
              <a:rPr lang="en-US" b="0" i="0" dirty="0">
                <a:solidFill>
                  <a:srgbClr val="38556A"/>
                </a:solidFill>
                <a:effectLst/>
                <a:latin typeface="Source Sans Pro" panose="020B0503030403020204" pitchFamily="34" charset="0"/>
              </a:rPr>
              <a:t>() return: is it just a pointer to the current proc?</a:t>
            </a:r>
          </a:p>
          <a:p>
            <a:pPr algn="l"/>
            <a:r>
              <a:rPr lang="en-US" b="0" i="0" dirty="0">
                <a:solidFill>
                  <a:srgbClr val="38556A"/>
                </a:solidFill>
                <a:effectLst/>
                <a:latin typeface="Source Sans Pro" panose="020B0503030403020204" pitchFamily="34" charset="0"/>
              </a:rPr>
              <a:t>How do you tell if a parent and child are executing concurrently, or if the parent waits until the child terminates.</a:t>
            </a:r>
          </a:p>
          <a:p>
            <a:pPr algn="l"/>
            <a:r>
              <a:rPr lang="en-US" b="0" i="0" dirty="0">
                <a:solidFill>
                  <a:srgbClr val="38556A"/>
                </a:solidFill>
                <a:effectLst/>
                <a:latin typeface="Source Sans Pro" panose="020B0503030403020204" pitchFamily="34" charset="0"/>
              </a:rPr>
              <a:t>Can you explain how a parent process uses wait()</a:t>
            </a:r>
          </a:p>
          <a:p>
            <a:pPr algn="l"/>
            <a:r>
              <a:rPr lang="en-US" b="0" i="0" dirty="0">
                <a:solidFill>
                  <a:srgbClr val="38556A"/>
                </a:solidFill>
                <a:effectLst/>
                <a:latin typeface="Source Sans Pro" panose="020B0503030403020204" pitchFamily="34" charset="0"/>
              </a:rPr>
              <a:t>if you call fork() twice in a row so that each process forks again, does each process have a completely separate Id that you can track?</a:t>
            </a:r>
          </a:p>
          <a:p>
            <a:pPr algn="l"/>
            <a:r>
              <a:rPr lang="en-US" b="0" i="0" dirty="0">
                <a:solidFill>
                  <a:srgbClr val="38556A"/>
                </a:solidFill>
                <a:effectLst/>
                <a:latin typeface="Source Sans Pro" panose="020B0503030403020204" pitchFamily="34" charset="0"/>
              </a:rPr>
              <a:t>Does the </a:t>
            </a:r>
            <a:r>
              <a:rPr lang="en-US" b="0" i="0" dirty="0" err="1">
                <a:solidFill>
                  <a:srgbClr val="38556A"/>
                </a:solidFill>
                <a:effectLst/>
                <a:latin typeface="Source Sans Pro" panose="020B0503030403020204" pitchFamily="34" charset="0"/>
              </a:rPr>
              <a:t>init</a:t>
            </a:r>
            <a:r>
              <a:rPr lang="en-US" b="0" i="0" dirty="0">
                <a:solidFill>
                  <a:srgbClr val="38556A"/>
                </a:solidFill>
                <a:effectLst/>
                <a:latin typeface="Source Sans Pro" panose="020B0503030403020204" pitchFamily="34" charset="0"/>
              </a:rPr>
              <a:t> process ever wait on collected orphans to clear away zombies?</a:t>
            </a:r>
          </a:p>
          <a:p>
            <a:pPr algn="l"/>
            <a:r>
              <a:rPr lang="en-US" b="0" i="0" dirty="0">
                <a:solidFill>
                  <a:srgbClr val="38556A"/>
                </a:solidFill>
                <a:effectLst/>
                <a:latin typeface="Source Sans Pro" panose="020B0503030403020204" pitchFamily="34" charset="0"/>
              </a:rPr>
              <a:t>Was confused about the return value == 0 in the fork diagram tree</a:t>
            </a:r>
          </a:p>
        </p:txBody>
      </p:sp>
      <p:sp>
        <p:nvSpPr>
          <p:cNvPr id="4" name="Footer Placeholder 3">
            <a:extLst>
              <a:ext uri="{FF2B5EF4-FFF2-40B4-BE49-F238E27FC236}">
                <a16:creationId xmlns:a16="http://schemas.microsoft.com/office/drawing/2014/main" id="{F647DAB6-60C6-4D52-820A-55811E8B2785}"/>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2CF592C-BB31-4195-BF5C-E5FC2BB55D9B}"/>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32387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Implications of Busy Waiting</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4905955" cy="6567487"/>
          </a:xfrm>
        </p:spPr>
        <p:txBody>
          <a:bodyPr vert="horz" wrap="square" lIns="95343" tIns="47672" rIns="95343" bIns="47672" numCol="1" anchor="t" anchorCtr="0" compatLnSpc="1">
            <a:prstTxWarp prst="textNoShape">
              <a:avLst/>
            </a:prstTxWarp>
          </a:bodyPr>
          <a:lstStyle/>
          <a:p>
            <a:pPr>
              <a:lnSpc>
                <a:spcPct val="90000"/>
              </a:lnSpc>
            </a:pPr>
            <a:r>
              <a:rPr lang="en-US" altLang="en-US" sz="2646" dirty="0"/>
              <a:t>Subproblem: </a:t>
            </a:r>
            <a:r>
              <a:rPr lang="en-US" altLang="en-US" sz="2646" i="1" dirty="0"/>
              <a:t>priority inversion</a:t>
            </a:r>
            <a:r>
              <a:rPr lang="en-US" altLang="en-US" sz="2646" dirty="0"/>
              <a:t> (higher priority process waits for lower priority process)</a:t>
            </a:r>
          </a:p>
          <a:p>
            <a:pPr>
              <a:lnSpc>
                <a:spcPct val="90000"/>
              </a:lnSpc>
            </a:pPr>
            <a:endParaRPr lang="en-US" altLang="en-US" sz="2646" dirty="0"/>
          </a:p>
          <a:p>
            <a:pPr>
              <a:lnSpc>
                <a:spcPct val="90000"/>
              </a:lnSpc>
            </a:pPr>
            <a:endParaRPr lang="en-US" altLang="en-US" sz="2646" dirty="0"/>
          </a:p>
          <a:p>
            <a:pPr>
              <a:lnSpc>
                <a:spcPct val="90000"/>
              </a:lnSpc>
            </a:pPr>
            <a:endParaRPr lang="en-US" altLang="en-US" sz="2646" dirty="0"/>
          </a:p>
          <a:p>
            <a:pPr>
              <a:lnSpc>
                <a:spcPct val="90000"/>
              </a:lnSpc>
            </a:pPr>
            <a:endParaRPr lang="en-US" altLang="en-US" sz="2646" dirty="0"/>
          </a:p>
          <a:p>
            <a:pPr>
              <a:lnSpc>
                <a:spcPct val="90000"/>
              </a:lnSpc>
            </a:pPr>
            <a:r>
              <a:rPr lang="en-US" altLang="en-US" sz="2646" dirty="0"/>
              <a:t>Subproblem 2: compiler and/or hardware instruction reordering</a:t>
            </a:r>
          </a:p>
          <a:p>
            <a:pPr marL="0" indent="0">
              <a:lnSpc>
                <a:spcPct val="90000"/>
              </a:lnSpc>
              <a:buNone/>
            </a:pPr>
            <a:endParaRPr lang="en-US" altLang="en-US" sz="2205" dirty="0"/>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a:extLst>
              <a:ext uri="{FF2B5EF4-FFF2-40B4-BE49-F238E27FC236}">
                <a16:creationId xmlns:a16="http://schemas.microsoft.com/office/drawing/2014/main" id="{8289F39E-20D4-48DB-B0D7-920A9B1D2C84}"/>
              </a:ext>
            </a:extLst>
          </p:cNvPr>
          <p:cNvPicPr>
            <a:picLocks noChangeAspect="1"/>
          </p:cNvPicPr>
          <p:nvPr/>
        </p:nvPicPr>
        <p:blipFill>
          <a:blip r:embed="rId2"/>
          <a:stretch>
            <a:fillRect/>
          </a:stretch>
        </p:blipFill>
        <p:spPr>
          <a:xfrm>
            <a:off x="5592644" y="1018513"/>
            <a:ext cx="4090798" cy="2727744"/>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65902BB3-D968-4B54-8B69-A55E7B9FC9C7}"/>
                  </a:ext>
                </a:extLst>
              </p14:cNvPr>
              <p14:cNvContentPartPr/>
              <p14:nvPr/>
            </p14:nvContentPartPr>
            <p14:xfrm flipV="1">
              <a:off x="4151722" y="1651971"/>
              <a:ext cx="1440921" cy="800672"/>
            </p14:xfrm>
          </p:contentPart>
        </mc:Choice>
        <mc:Fallback>
          <p:pic>
            <p:nvPicPr>
              <p:cNvPr id="9" name="Ink 8">
                <a:extLst>
                  <a:ext uri="{FF2B5EF4-FFF2-40B4-BE49-F238E27FC236}">
                    <a16:creationId xmlns:a16="http://schemas.microsoft.com/office/drawing/2014/main" id="{65902BB3-D968-4B54-8B69-A55E7B9FC9C7}"/>
                  </a:ext>
                </a:extLst>
              </p:cNvPr>
              <p:cNvPicPr/>
              <p:nvPr/>
            </p:nvPicPr>
            <p:blipFill>
              <a:blip r:embed="rId4"/>
              <a:stretch>
                <a:fillRect/>
              </a:stretch>
            </p:blipFill>
            <p:spPr>
              <a:xfrm flipV="1">
                <a:off x="4142725" y="1643335"/>
                <a:ext cx="1458555" cy="81830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877346C0-8418-41AB-AD05-4613E1FE78DF}"/>
                  </a:ext>
                </a:extLst>
              </p14:cNvPr>
              <p14:cNvContentPartPr/>
              <p14:nvPr/>
            </p14:nvContentPartPr>
            <p14:xfrm>
              <a:off x="4159772" y="4510754"/>
              <a:ext cx="1547871" cy="506957"/>
            </p14:xfrm>
          </p:contentPart>
        </mc:Choice>
        <mc:Fallback>
          <p:pic>
            <p:nvPicPr>
              <p:cNvPr id="10" name="Ink 9">
                <a:extLst>
                  <a:ext uri="{FF2B5EF4-FFF2-40B4-BE49-F238E27FC236}">
                    <a16:creationId xmlns:a16="http://schemas.microsoft.com/office/drawing/2014/main" id="{877346C0-8418-41AB-AD05-4613E1FE78DF}"/>
                  </a:ext>
                </a:extLst>
              </p:cNvPr>
              <p:cNvPicPr/>
              <p:nvPr/>
            </p:nvPicPr>
            <p:blipFill>
              <a:blip r:embed="rId6"/>
              <a:stretch>
                <a:fillRect/>
              </a:stretch>
            </p:blipFill>
            <p:spPr>
              <a:xfrm>
                <a:off x="4150771" y="4501746"/>
                <a:ext cx="1565514" cy="524612"/>
              </a:xfrm>
              <a:prstGeom prst="rect">
                <a:avLst/>
              </a:prstGeom>
            </p:spPr>
          </p:pic>
        </mc:Fallback>
      </mc:AlternateContent>
      <p:pic>
        <p:nvPicPr>
          <p:cNvPr id="11" name="Picture 10">
            <a:extLst>
              <a:ext uri="{FF2B5EF4-FFF2-40B4-BE49-F238E27FC236}">
                <a16:creationId xmlns:a16="http://schemas.microsoft.com/office/drawing/2014/main" id="{F566B0BC-E242-4A61-8CE5-99090A62E50D}"/>
              </a:ext>
            </a:extLst>
          </p:cNvPr>
          <p:cNvPicPr>
            <a:picLocks noChangeAspect="1"/>
          </p:cNvPicPr>
          <p:nvPr/>
        </p:nvPicPr>
        <p:blipFill>
          <a:blip r:embed="rId7"/>
          <a:stretch>
            <a:fillRect/>
          </a:stretch>
        </p:blipFill>
        <p:spPr>
          <a:xfrm>
            <a:off x="5920853" y="4432236"/>
            <a:ext cx="3434381" cy="2290045"/>
          </a:xfrm>
          <a:prstGeom prst="rect">
            <a:avLst/>
          </a:prstGeom>
        </p:spPr>
      </p:pic>
    </p:spTree>
    <p:extLst>
      <p:ext uri="{BB962C8B-B14F-4D97-AF65-F5344CB8AC3E}">
        <p14:creationId xmlns:p14="http://schemas.microsoft.com/office/powerpoint/2010/main" val="32109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5">
            <a:extLst>
              <a:ext uri="{FF2B5EF4-FFF2-40B4-BE49-F238E27FC236}">
                <a16:creationId xmlns:a16="http://schemas.microsoft.com/office/drawing/2014/main" id="{8D930911-1A6D-B54F-B76E-66809DD1728E}"/>
              </a:ext>
            </a:extLst>
          </p:cNvPr>
          <p:cNvSpPr>
            <a:spLocks noGrp="1" noChangeArrowheads="1"/>
          </p:cNvSpPr>
          <p:nvPr>
            <p:ph type="title"/>
          </p:nvPr>
        </p:nvSpPr>
        <p:spPr/>
        <p:txBody>
          <a:bodyPr/>
          <a:lstStyle/>
          <a:p>
            <a:r>
              <a:rPr lang="en-US" altLang="en-US" sz="3527"/>
              <a:t>Semaphores for general synchronization</a:t>
            </a:r>
          </a:p>
        </p:txBody>
      </p:sp>
      <p:sp>
        <p:nvSpPr>
          <p:cNvPr id="103430" name="Rectangle 6">
            <a:extLst>
              <a:ext uri="{FF2B5EF4-FFF2-40B4-BE49-F238E27FC236}">
                <a16:creationId xmlns:a16="http://schemas.microsoft.com/office/drawing/2014/main" id="{0CA11B9E-1475-6C4F-9C95-B08141F31ADC}"/>
              </a:ext>
            </a:extLst>
          </p:cNvPr>
          <p:cNvSpPr>
            <a:spLocks noGrp="1" noChangeArrowheads="1"/>
          </p:cNvSpPr>
          <p:nvPr>
            <p:ph idx="1"/>
          </p:nvPr>
        </p:nvSpPr>
        <p:spPr/>
        <p:txBody>
          <a:bodyPr/>
          <a:lstStyle/>
          <a:p>
            <a:r>
              <a:rPr lang="en-US" altLang="en-US" sz="2646"/>
              <a:t>We want to execute B in P1 only after A executes in P0</a:t>
            </a:r>
          </a:p>
          <a:p>
            <a:r>
              <a:rPr lang="en-US" altLang="en-US" sz="2646"/>
              <a:t>Use a semaphore initialized to 0</a:t>
            </a:r>
          </a:p>
          <a:p>
            <a:r>
              <a:rPr lang="en-US" altLang="en-US" sz="2646"/>
              <a:t>Use up() to notify P1 at the appropriate time</a:t>
            </a:r>
          </a:p>
        </p:txBody>
      </p:sp>
      <p:sp>
        <p:nvSpPr>
          <p:cNvPr id="7" name="Footer Placeholder 4">
            <a:extLst>
              <a:ext uri="{FF2B5EF4-FFF2-40B4-BE49-F238E27FC236}">
                <a16:creationId xmlns:a16="http://schemas.microsoft.com/office/drawing/2014/main" id="{1C1CA73E-1E55-D244-B89B-B72382873627}"/>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79E131D4-95F6-D248-9154-AE15F551EEE7}"/>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66D23BB-7175-8C4F-A270-BA0CD4EEFE55}"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3426" name="Text Box 2">
            <a:extLst>
              <a:ext uri="{FF2B5EF4-FFF2-40B4-BE49-F238E27FC236}">
                <a16:creationId xmlns:a16="http://schemas.microsoft.com/office/drawing/2014/main" id="{716C1A1D-15C4-9640-B5E6-336D2DEC9050}"/>
              </a:ext>
            </a:extLst>
          </p:cNvPr>
          <p:cNvSpPr txBox="1">
            <a:spLocks noChangeArrowheads="1"/>
          </p:cNvSpPr>
          <p:nvPr/>
        </p:nvSpPr>
        <p:spPr bwMode="auto">
          <a:xfrm>
            <a:off x="800245" y="4567304"/>
            <a:ext cx="4240067" cy="192844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0</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Execute code for A</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flag.up ();</a:t>
            </a:r>
          </a:p>
        </p:txBody>
      </p:sp>
      <p:sp>
        <p:nvSpPr>
          <p:cNvPr id="103427" name="Text Box 3">
            <a:extLst>
              <a:ext uri="{FF2B5EF4-FFF2-40B4-BE49-F238E27FC236}">
                <a16:creationId xmlns:a16="http://schemas.microsoft.com/office/drawing/2014/main" id="{3195CB6A-75F9-E044-B429-462724B01BFC}"/>
              </a:ext>
            </a:extLst>
          </p:cNvPr>
          <p:cNvSpPr txBox="1">
            <a:spLocks noChangeArrowheads="1"/>
          </p:cNvSpPr>
          <p:nvPr/>
        </p:nvSpPr>
        <p:spPr bwMode="auto">
          <a:xfrm>
            <a:off x="5199556" y="4567304"/>
            <a:ext cx="4240067" cy="192844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1</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flag.down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Execute code for B</a:t>
            </a:r>
          </a:p>
        </p:txBody>
      </p:sp>
      <p:sp>
        <p:nvSpPr>
          <p:cNvPr id="103428" name="Text Box 4">
            <a:extLst>
              <a:ext uri="{FF2B5EF4-FFF2-40B4-BE49-F238E27FC236}">
                <a16:creationId xmlns:a16="http://schemas.microsoft.com/office/drawing/2014/main" id="{A91BC9E7-33A1-9347-899F-CCEFE80B5E85}"/>
              </a:ext>
            </a:extLst>
          </p:cNvPr>
          <p:cNvSpPr txBox="1">
            <a:spLocks noChangeArrowheads="1"/>
          </p:cNvSpPr>
          <p:nvPr/>
        </p:nvSpPr>
        <p:spPr bwMode="auto">
          <a:xfrm>
            <a:off x="2880906" y="3149864"/>
            <a:ext cx="4240068" cy="106320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 flag initialized to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Semaphore flag(0);</a:t>
            </a:r>
          </a:p>
        </p:txBody>
      </p:sp>
    </p:spTree>
    <p:extLst>
      <p:ext uri="{BB962C8B-B14F-4D97-AF65-F5344CB8AC3E}">
        <p14:creationId xmlns:p14="http://schemas.microsoft.com/office/powerpoint/2010/main" val="384833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413F-6868-458B-BDB5-4C663C7953C2}"/>
              </a:ext>
            </a:extLst>
          </p:cNvPr>
          <p:cNvSpPr>
            <a:spLocks noGrp="1"/>
          </p:cNvSpPr>
          <p:nvPr>
            <p:ph type="title"/>
          </p:nvPr>
        </p:nvSpPr>
        <p:spPr/>
        <p:txBody>
          <a:bodyPr>
            <a:noAutofit/>
          </a:bodyPr>
          <a:lstStyle/>
          <a:p>
            <a:r>
              <a:rPr lang="en-US" sz="2800" dirty="0"/>
              <a:t>Semaphore Usage Problem: Compromising Mutual Exclusion</a:t>
            </a:r>
          </a:p>
        </p:txBody>
      </p:sp>
      <p:sp>
        <p:nvSpPr>
          <p:cNvPr id="3" name="Content Placeholder 2">
            <a:extLst>
              <a:ext uri="{FF2B5EF4-FFF2-40B4-BE49-F238E27FC236}">
                <a16:creationId xmlns:a16="http://schemas.microsoft.com/office/drawing/2014/main" id="{80D7DCF8-D0B1-4FAC-AB7E-388730635948}"/>
              </a:ext>
            </a:extLst>
          </p:cNvPr>
          <p:cNvSpPr>
            <a:spLocks noGrp="1"/>
          </p:cNvSpPr>
          <p:nvPr>
            <p:ph idx="1"/>
          </p:nvPr>
        </p:nvSpPr>
        <p:spPr/>
        <p:txBody>
          <a:bodyPr/>
          <a:lstStyle/>
          <a:p>
            <a:r>
              <a:rPr lang="en-US" dirty="0"/>
              <a:t>Any process can up() the semaphore</a:t>
            </a:r>
          </a:p>
          <a:p>
            <a:endParaRPr lang="en-US" dirty="0"/>
          </a:p>
          <a:p>
            <a:endParaRPr lang="en-US" dirty="0"/>
          </a:p>
          <a:p>
            <a:endParaRPr lang="en-US" dirty="0"/>
          </a:p>
          <a:p>
            <a:endParaRPr lang="en-US" dirty="0"/>
          </a:p>
          <a:p>
            <a:endParaRPr lang="en-US" dirty="0"/>
          </a:p>
          <a:p>
            <a:r>
              <a:rPr lang="en-US" dirty="0"/>
              <a:t>Solution: A </a:t>
            </a:r>
            <a:r>
              <a:rPr lang="en-US" b="1" dirty="0"/>
              <a:t>Mutex</a:t>
            </a:r>
            <a:r>
              <a:rPr lang="en-US" dirty="0"/>
              <a:t> can be up()’d only by the same process that down()’d it</a:t>
            </a:r>
          </a:p>
        </p:txBody>
      </p:sp>
      <p:sp>
        <p:nvSpPr>
          <p:cNvPr id="4" name="Footer Placeholder 3">
            <a:extLst>
              <a:ext uri="{FF2B5EF4-FFF2-40B4-BE49-F238E27FC236}">
                <a16:creationId xmlns:a16="http://schemas.microsoft.com/office/drawing/2014/main" id="{C68DACC1-0680-4586-9359-C43F3787F20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6313D3E-746A-4972-81F2-2FEA88DE4F8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4201D6AF-33D2-4017-8DBD-878E4F209F08}"/>
              </a:ext>
            </a:extLst>
          </p:cNvPr>
          <p:cNvPicPr>
            <a:picLocks noChangeAspect="1"/>
          </p:cNvPicPr>
          <p:nvPr/>
        </p:nvPicPr>
        <p:blipFill>
          <a:blip r:embed="rId2"/>
          <a:stretch>
            <a:fillRect/>
          </a:stretch>
        </p:blipFill>
        <p:spPr>
          <a:xfrm>
            <a:off x="1637968" y="1224502"/>
            <a:ext cx="5008989" cy="3339994"/>
          </a:xfrm>
          <a:prstGeom prst="rect">
            <a:avLst/>
          </a:prstGeom>
        </p:spPr>
      </p:pic>
    </p:spTree>
    <p:extLst>
      <p:ext uri="{BB962C8B-B14F-4D97-AF65-F5344CB8AC3E}">
        <p14:creationId xmlns:p14="http://schemas.microsoft.com/office/powerpoint/2010/main" val="278248900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txDef>
      <a:spPr>
        <a:solidFill>
          <a:srgbClr val="FFFFD3"/>
        </a:solidFill>
        <a:ln>
          <a:solidFill>
            <a:schemeClr val="tx1"/>
          </a:solidFill>
        </a:ln>
      </a:spPr>
      <a:bodyPr wrap="square" rtlCol="0">
        <a:spAutoFit/>
      </a:bodyPr>
      <a:lstStyle>
        <a:defPPr algn="ctr">
          <a:lnSpc>
            <a:spcPct val="150000"/>
          </a:lnSpc>
          <a:defRPr sz="3200" b="1" u="sng" dirty="0" smtClean="0">
            <a:solidFill>
              <a:schemeClr val="accent6">
                <a:lumMod val="75000"/>
              </a:schemeClr>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6327</TotalTime>
  <Words>1027</Words>
  <Application>Microsoft Macintosh PowerPoint</Application>
  <PresentationFormat>Custom</PresentationFormat>
  <Paragraphs>135</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Courier</vt:lpstr>
      <vt:lpstr>Helvetica</vt:lpstr>
      <vt:lpstr>Source Sans Pro</vt:lpstr>
      <vt:lpstr>Times</vt:lpstr>
      <vt:lpstr>Times New Roman</vt:lpstr>
      <vt:lpstr>Office Theme</vt:lpstr>
      <vt:lpstr>1_Office Theme</vt:lpstr>
      <vt:lpstr>Introduction to Operating Systems CS/COE 1550</vt:lpstr>
      <vt:lpstr>Announcements</vt:lpstr>
      <vt:lpstr>Anouncements</vt:lpstr>
      <vt:lpstr>Last Lecture …</vt:lpstr>
      <vt:lpstr>Muddiest Points</vt:lpstr>
      <vt:lpstr>Muddiest points</vt:lpstr>
      <vt:lpstr>Implications of Busy Waiting</vt:lpstr>
      <vt:lpstr>Semaphores for general synchronization</vt:lpstr>
      <vt:lpstr>Semaphore Usage Problem: Compromising Mutual Exclusion</vt:lpstr>
      <vt:lpstr>Semaphore Usage Problem: Deadlock and Starvation</vt:lpstr>
      <vt:lpstr>Semaphore Usage Problem: Priority Inversion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2022-01-20T05:43:07Z</dcterms:modified>
</cp:coreProperties>
</file>