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14"/>
  </p:notesMasterIdLst>
  <p:sldIdLst>
    <p:sldId id="454" r:id="rId3"/>
    <p:sldId id="496" r:id="rId4"/>
    <p:sldId id="530" r:id="rId5"/>
    <p:sldId id="531" r:id="rId6"/>
    <p:sldId id="556" r:id="rId7"/>
    <p:sldId id="557" r:id="rId8"/>
    <p:sldId id="560" r:id="rId9"/>
    <p:sldId id="561" r:id="rId10"/>
    <p:sldId id="564" r:id="rId11"/>
    <p:sldId id="562" r:id="rId12"/>
    <p:sldId id="563" r:id="rId13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2F6BF5-D84C-49C2-A88A-A14AEB5A6666}" v="242" dt="2022-02-03T14:21:45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85714" autoAdjust="0"/>
  </p:normalViewPr>
  <p:slideViewPr>
    <p:cSldViewPr snapToGrid="0">
      <p:cViewPr>
        <p:scale>
          <a:sx n="70" d="100"/>
          <a:sy n="70" d="100"/>
        </p:scale>
        <p:origin x="1149" y="-36"/>
      </p:cViewPr>
      <p:guideLst>
        <p:guide orient="horz" pos="21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5F2F6BF5-D84C-49C2-A88A-A14AEB5A6666}"/>
    <pc:docChg chg="undo custSel addSld delSld modSld">
      <pc:chgData name="Khattab, Sherif" userId="c83b1e15-36f3-4f46-aceb-05aac24c545e" providerId="ADAL" clId="{5F2F6BF5-D84C-49C2-A88A-A14AEB5A6666}" dt="2022-02-03T14:22:11.592" v="874" actId="47"/>
      <pc:docMkLst>
        <pc:docMk/>
      </pc:docMkLst>
      <pc:sldChg chg="modSp mod">
        <pc:chgData name="Khattab, Sherif" userId="c83b1e15-36f3-4f46-aceb-05aac24c545e" providerId="ADAL" clId="{5F2F6BF5-D84C-49C2-A88A-A14AEB5A6666}" dt="2022-02-03T14:11:59.137" v="6"/>
        <pc:sldMkLst>
          <pc:docMk/>
          <pc:sldMk cId="1330366002" sldId="454"/>
        </pc:sldMkLst>
        <pc:spChg chg="mod">
          <ac:chgData name="Khattab, Sherif" userId="c83b1e15-36f3-4f46-aceb-05aac24c545e" providerId="ADAL" clId="{5F2F6BF5-D84C-49C2-A88A-A14AEB5A6666}" dt="2022-02-03T14:11:59.137" v="6"/>
          <ac:spMkLst>
            <pc:docMk/>
            <pc:sldMk cId="1330366002" sldId="454"/>
            <ac:spMk id="3" creationId="{00000000-0000-0000-0000-000000000000}"/>
          </ac:spMkLst>
        </pc:spChg>
      </pc:sldChg>
      <pc:sldChg chg="modSp add del">
        <pc:chgData name="Khattab, Sherif" userId="c83b1e15-36f3-4f46-aceb-05aac24c545e" providerId="ADAL" clId="{5F2F6BF5-D84C-49C2-A88A-A14AEB5A6666}" dt="2022-02-03T14:13:04.171" v="20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5F2F6BF5-D84C-49C2-A88A-A14AEB5A6666}" dt="2022-02-03T14:13:04.171" v="20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5F2F6BF5-D84C-49C2-A88A-A14AEB5A6666}" dt="2022-02-03T14:22:11.592" v="874" actId="47"/>
        <pc:sldMkLst>
          <pc:docMk/>
          <pc:sldMk cId="3903507516" sldId="498"/>
        </pc:sldMkLst>
      </pc:sldChg>
      <pc:sldChg chg="del">
        <pc:chgData name="Khattab, Sherif" userId="c83b1e15-36f3-4f46-aceb-05aac24c545e" providerId="ADAL" clId="{5F2F6BF5-D84C-49C2-A88A-A14AEB5A6666}" dt="2022-02-03T14:22:11.592" v="874" actId="47"/>
        <pc:sldMkLst>
          <pc:docMk/>
          <pc:sldMk cId="4202616107" sldId="500"/>
        </pc:sldMkLst>
      </pc:sldChg>
      <pc:sldChg chg="del">
        <pc:chgData name="Khattab, Sherif" userId="c83b1e15-36f3-4f46-aceb-05aac24c545e" providerId="ADAL" clId="{5F2F6BF5-D84C-49C2-A88A-A14AEB5A6666}" dt="2022-02-03T14:22:11.592" v="874" actId="47"/>
        <pc:sldMkLst>
          <pc:docMk/>
          <pc:sldMk cId="2116864396" sldId="505"/>
        </pc:sldMkLst>
      </pc:sldChg>
      <pc:sldChg chg="del">
        <pc:chgData name="Khattab, Sherif" userId="c83b1e15-36f3-4f46-aceb-05aac24c545e" providerId="ADAL" clId="{5F2F6BF5-D84C-49C2-A88A-A14AEB5A6666}" dt="2022-02-03T14:22:11.592" v="874" actId="47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5F2F6BF5-D84C-49C2-A88A-A14AEB5A6666}" dt="2022-02-03T14:22:11.592" v="874" actId="47"/>
        <pc:sldMkLst>
          <pc:docMk/>
          <pc:sldMk cId="3114182525" sldId="517"/>
        </pc:sldMkLst>
      </pc:sldChg>
      <pc:sldChg chg="modSp add del mod">
        <pc:chgData name="Khattab, Sherif" userId="c83b1e15-36f3-4f46-aceb-05aac24c545e" providerId="ADAL" clId="{5F2F6BF5-D84C-49C2-A88A-A14AEB5A6666}" dt="2022-02-03T14:13:23.297" v="68" actId="20577"/>
        <pc:sldMkLst>
          <pc:docMk/>
          <pc:sldMk cId="624014562" sldId="530"/>
        </pc:sldMkLst>
        <pc:spChg chg="mod">
          <ac:chgData name="Khattab, Sherif" userId="c83b1e15-36f3-4f46-aceb-05aac24c545e" providerId="ADAL" clId="{5F2F6BF5-D84C-49C2-A88A-A14AEB5A6666}" dt="2022-02-03T14:13:23.297" v="68" actId="20577"/>
          <ac:spMkLst>
            <pc:docMk/>
            <pc:sldMk cId="624014562" sldId="530"/>
            <ac:spMk id="3" creationId="{93532249-5E17-2A4B-B649-961DDDF1F5F6}"/>
          </ac:spMkLst>
        </pc:spChg>
      </pc:sldChg>
      <pc:sldChg chg="modSp add mod modAnim">
        <pc:chgData name="Khattab, Sherif" userId="c83b1e15-36f3-4f46-aceb-05aac24c545e" providerId="ADAL" clId="{5F2F6BF5-D84C-49C2-A88A-A14AEB5A6666}" dt="2022-02-03T14:21:59.773" v="873" actId="20577"/>
        <pc:sldMkLst>
          <pc:docMk/>
          <pc:sldMk cId="844471493" sldId="531"/>
        </pc:sldMkLst>
        <pc:spChg chg="mod">
          <ac:chgData name="Khattab, Sherif" userId="c83b1e15-36f3-4f46-aceb-05aac24c545e" providerId="ADAL" clId="{5F2F6BF5-D84C-49C2-A88A-A14AEB5A6666}" dt="2022-02-03T14:21:59.773" v="873" actId="20577"/>
          <ac:spMkLst>
            <pc:docMk/>
            <pc:sldMk cId="844471493" sldId="531"/>
            <ac:spMk id="2" creationId="{6BF01C35-B7E9-AD43-99C8-95170559C8A0}"/>
          </ac:spMkLst>
        </pc:spChg>
        <pc:spChg chg="mod">
          <ac:chgData name="Khattab, Sherif" userId="c83b1e15-36f3-4f46-aceb-05aac24c545e" providerId="ADAL" clId="{5F2F6BF5-D84C-49C2-A88A-A14AEB5A6666}" dt="2022-02-03T14:13:28.202" v="69" actId="6549"/>
          <ac:spMkLst>
            <pc:docMk/>
            <pc:sldMk cId="844471493" sldId="531"/>
            <ac:spMk id="3" creationId="{443F42C8-5750-0341-86AA-B64ED9D37EB6}"/>
          </ac:spMkLst>
        </pc:spChg>
      </pc:sldChg>
      <pc:sldChg chg="add del">
        <pc:chgData name="Khattab, Sherif" userId="c83b1e15-36f3-4f46-aceb-05aac24c545e" providerId="ADAL" clId="{5F2F6BF5-D84C-49C2-A88A-A14AEB5A6666}" dt="2022-02-03T14:12:52.737" v="8"/>
        <pc:sldMkLst>
          <pc:docMk/>
          <pc:sldMk cId="3822432923" sldId="531"/>
        </pc:sldMkLst>
      </pc:sldChg>
      <pc:sldChg chg="modSp add del modAnim">
        <pc:chgData name="Khattab, Sherif" userId="c83b1e15-36f3-4f46-aceb-05aac24c545e" providerId="ADAL" clId="{5F2F6BF5-D84C-49C2-A88A-A14AEB5A6666}" dt="2022-02-03T14:21:53.451" v="866" actId="47"/>
        <pc:sldMkLst>
          <pc:docMk/>
          <pc:sldMk cId="998070191" sldId="553"/>
        </pc:sldMkLst>
        <pc:spChg chg="mod">
          <ac:chgData name="Khattab, Sherif" userId="c83b1e15-36f3-4f46-aceb-05aac24c545e" providerId="ADAL" clId="{5F2F6BF5-D84C-49C2-A88A-A14AEB5A6666}" dt="2022-02-03T14:13:33.022" v="72" actId="6549"/>
          <ac:spMkLst>
            <pc:docMk/>
            <pc:sldMk cId="998070191" sldId="553"/>
            <ac:spMk id="3" creationId="{0C1DED7C-9EC9-4AD5-AF6E-18D4CA1E848B}"/>
          </ac:spMkLst>
        </pc:spChg>
      </pc:sldChg>
      <pc:sldChg chg="modSp add del modAnim">
        <pc:chgData name="Khattab, Sherif" userId="c83b1e15-36f3-4f46-aceb-05aac24c545e" providerId="ADAL" clId="{5F2F6BF5-D84C-49C2-A88A-A14AEB5A6666}" dt="2022-02-03T14:21:53.451" v="866" actId="47"/>
        <pc:sldMkLst>
          <pc:docMk/>
          <pc:sldMk cId="811289827" sldId="554"/>
        </pc:sldMkLst>
        <pc:spChg chg="mod">
          <ac:chgData name="Khattab, Sherif" userId="c83b1e15-36f3-4f46-aceb-05aac24c545e" providerId="ADAL" clId="{5F2F6BF5-D84C-49C2-A88A-A14AEB5A6666}" dt="2022-02-03T14:13:37.374" v="73" actId="6549"/>
          <ac:spMkLst>
            <pc:docMk/>
            <pc:sldMk cId="811289827" sldId="554"/>
            <ac:spMk id="3" creationId="{A5026D35-753B-4BE4-ADA9-22811800D3D5}"/>
          </ac:spMkLst>
        </pc:spChg>
      </pc:sldChg>
      <pc:sldChg chg="modSp add del mod modAnim">
        <pc:chgData name="Khattab, Sherif" userId="c83b1e15-36f3-4f46-aceb-05aac24c545e" providerId="ADAL" clId="{5F2F6BF5-D84C-49C2-A88A-A14AEB5A6666}" dt="2022-02-03T14:21:53.451" v="866" actId="47"/>
        <pc:sldMkLst>
          <pc:docMk/>
          <pc:sldMk cId="3572321521" sldId="555"/>
        </pc:sldMkLst>
        <pc:spChg chg="mod">
          <ac:chgData name="Khattab, Sherif" userId="c83b1e15-36f3-4f46-aceb-05aac24c545e" providerId="ADAL" clId="{5F2F6BF5-D84C-49C2-A88A-A14AEB5A6666}" dt="2022-02-03T14:13:30.627" v="71" actId="27636"/>
          <ac:spMkLst>
            <pc:docMk/>
            <pc:sldMk cId="3572321521" sldId="555"/>
            <ac:spMk id="3" creationId="{2A95C756-46CE-459D-BFAE-5BB3EBAF84C4}"/>
          </ac:spMkLst>
        </pc:spChg>
      </pc:sldChg>
      <pc:sldChg chg="modSp add del modAnim">
        <pc:chgData name="Khattab, Sherif" userId="c83b1e15-36f3-4f46-aceb-05aac24c545e" providerId="ADAL" clId="{5F2F6BF5-D84C-49C2-A88A-A14AEB5A6666}" dt="2022-02-03T14:14:09.691" v="140" actId="20577"/>
        <pc:sldMkLst>
          <pc:docMk/>
          <pc:sldMk cId="3612085669" sldId="556"/>
        </pc:sldMkLst>
        <pc:spChg chg="mod">
          <ac:chgData name="Khattab, Sherif" userId="c83b1e15-36f3-4f46-aceb-05aac24c545e" providerId="ADAL" clId="{5F2F6BF5-D84C-49C2-A88A-A14AEB5A6666}" dt="2022-02-03T14:14:09.691" v="140" actId="20577"/>
          <ac:spMkLst>
            <pc:docMk/>
            <pc:sldMk cId="3612085669" sldId="556"/>
            <ac:spMk id="3" creationId="{34D1CC0D-B866-4CE5-A7D4-A686C1DB25CF}"/>
          </ac:spMkLst>
        </pc:spChg>
      </pc:sldChg>
      <pc:sldChg chg="add del">
        <pc:chgData name="Khattab, Sherif" userId="c83b1e15-36f3-4f46-aceb-05aac24c545e" providerId="ADAL" clId="{5F2F6BF5-D84C-49C2-A88A-A14AEB5A6666}" dt="2022-02-03T14:12:52.810" v="9"/>
        <pc:sldMkLst>
          <pc:docMk/>
          <pc:sldMk cId="477320872" sldId="557"/>
        </pc:sldMkLst>
      </pc:sldChg>
      <pc:sldChg chg="add del">
        <pc:chgData name="Khattab, Sherif" userId="c83b1e15-36f3-4f46-aceb-05aac24c545e" providerId="ADAL" clId="{5F2F6BF5-D84C-49C2-A88A-A14AEB5A6666}" dt="2022-02-03T14:14:21.326" v="141" actId="47"/>
        <pc:sldMkLst>
          <pc:docMk/>
          <pc:sldMk cId="3299591313" sldId="558"/>
        </pc:sldMkLst>
      </pc:sldChg>
      <pc:sldChg chg="add del">
        <pc:chgData name="Khattab, Sherif" userId="c83b1e15-36f3-4f46-aceb-05aac24c545e" providerId="ADAL" clId="{5F2F6BF5-D84C-49C2-A88A-A14AEB5A6666}" dt="2022-02-03T14:14:21.853" v="142" actId="47"/>
        <pc:sldMkLst>
          <pc:docMk/>
          <pc:sldMk cId="3581853608" sldId="559"/>
        </pc:sldMkLst>
      </pc:sldChg>
      <pc:sldChg chg="add del">
        <pc:chgData name="Khattab, Sherif" userId="c83b1e15-36f3-4f46-aceb-05aac24c545e" providerId="ADAL" clId="{5F2F6BF5-D84C-49C2-A88A-A14AEB5A6666}" dt="2022-02-03T14:12:52.810" v="9"/>
        <pc:sldMkLst>
          <pc:docMk/>
          <pc:sldMk cId="508927020" sldId="560"/>
        </pc:sldMkLst>
      </pc:sldChg>
      <pc:sldChg chg="addSp delSp modSp new mod">
        <pc:chgData name="Khattab, Sherif" userId="c83b1e15-36f3-4f46-aceb-05aac24c545e" providerId="ADAL" clId="{5F2F6BF5-D84C-49C2-A88A-A14AEB5A6666}" dt="2022-02-03T14:17:34.156" v="429" actId="403"/>
        <pc:sldMkLst>
          <pc:docMk/>
          <pc:sldMk cId="2690636170" sldId="561"/>
        </pc:sldMkLst>
        <pc:spChg chg="mod">
          <ac:chgData name="Khattab, Sherif" userId="c83b1e15-36f3-4f46-aceb-05aac24c545e" providerId="ADAL" clId="{5F2F6BF5-D84C-49C2-A88A-A14AEB5A6666}" dt="2022-02-03T14:14:51.922" v="169" actId="20577"/>
          <ac:spMkLst>
            <pc:docMk/>
            <pc:sldMk cId="2690636170" sldId="561"/>
            <ac:spMk id="2" creationId="{8EA8CF8B-B1F2-4B0F-86B6-D32922BA2A53}"/>
          </ac:spMkLst>
        </pc:spChg>
        <pc:spChg chg="mod">
          <ac:chgData name="Khattab, Sherif" userId="c83b1e15-36f3-4f46-aceb-05aac24c545e" providerId="ADAL" clId="{5F2F6BF5-D84C-49C2-A88A-A14AEB5A6666}" dt="2022-02-03T14:17:34.156" v="429" actId="403"/>
          <ac:spMkLst>
            <pc:docMk/>
            <pc:sldMk cId="2690636170" sldId="561"/>
            <ac:spMk id="3" creationId="{45D402E1-232C-4373-88A2-85A6A0CE49D1}"/>
          </ac:spMkLst>
        </pc:spChg>
        <pc:grpChg chg="del mod">
          <ac:chgData name="Khattab, Sherif" userId="c83b1e15-36f3-4f46-aceb-05aac24c545e" providerId="ADAL" clId="{5F2F6BF5-D84C-49C2-A88A-A14AEB5A6666}" dt="2022-02-03T14:16:04.423" v="238" actId="478"/>
          <ac:grpSpMkLst>
            <pc:docMk/>
            <pc:sldMk cId="2690636170" sldId="561"/>
            <ac:grpSpMk id="11" creationId="{C4560504-9336-4184-9DDF-48A92B371291}"/>
          </ac:grpSpMkLst>
        </pc:grpChg>
        <pc:grpChg chg="del mod">
          <ac:chgData name="Khattab, Sherif" userId="c83b1e15-36f3-4f46-aceb-05aac24c545e" providerId="ADAL" clId="{5F2F6BF5-D84C-49C2-A88A-A14AEB5A6666}" dt="2022-02-03T14:15:43.289" v="232"/>
          <ac:grpSpMkLst>
            <pc:docMk/>
            <pc:sldMk cId="2690636170" sldId="561"/>
            <ac:grpSpMk id="27" creationId="{0F472117-BB8C-4F80-A524-CC21E76669E6}"/>
          </ac:grpSpMkLst>
        </pc:grpChg>
        <pc:grpChg chg="del mod">
          <ac:chgData name="Khattab, Sherif" userId="c83b1e15-36f3-4f46-aceb-05aac24c545e" providerId="ADAL" clId="{5F2F6BF5-D84C-49C2-A88A-A14AEB5A6666}" dt="2022-02-03T14:15:57.277" v="237" actId="478"/>
          <ac:grpSpMkLst>
            <pc:docMk/>
            <pc:sldMk cId="2690636170" sldId="561"/>
            <ac:grpSpMk id="28" creationId="{2203C290-77B9-4C41-8A8B-903EC759D6AB}"/>
          </ac:grpSpMkLst>
        </pc:grpChg>
        <pc:grpChg chg="del mod">
          <ac:chgData name="Khattab, Sherif" userId="c83b1e15-36f3-4f46-aceb-05aac24c545e" providerId="ADAL" clId="{5F2F6BF5-D84C-49C2-A88A-A14AEB5A6666}" dt="2022-02-03T14:15:53.983" v="234" actId="478"/>
          <ac:grpSpMkLst>
            <pc:docMk/>
            <pc:sldMk cId="2690636170" sldId="561"/>
            <ac:grpSpMk id="29" creationId="{C28BF392-136A-4893-A33F-50E499D95235}"/>
          </ac:grpSpMkLst>
        </pc:grpChg>
        <pc:grpChg chg="del mod">
          <ac:chgData name="Khattab, Sherif" userId="c83b1e15-36f3-4f46-aceb-05aac24c545e" providerId="ADAL" clId="{5F2F6BF5-D84C-49C2-A88A-A14AEB5A6666}" dt="2022-02-03T14:15:43.289" v="232"/>
          <ac:grpSpMkLst>
            <pc:docMk/>
            <pc:sldMk cId="2690636170" sldId="561"/>
            <ac:grpSpMk id="42" creationId="{22A11F7F-1B7B-4DD9-8948-5A7A0FE05038}"/>
          </ac:grpSpMkLst>
        </pc:grpChg>
        <pc:grpChg chg="del mod">
          <ac:chgData name="Khattab, Sherif" userId="c83b1e15-36f3-4f46-aceb-05aac24c545e" providerId="ADAL" clId="{5F2F6BF5-D84C-49C2-A88A-A14AEB5A6666}" dt="2022-02-03T14:15:43.289" v="232"/>
          <ac:grpSpMkLst>
            <pc:docMk/>
            <pc:sldMk cId="2690636170" sldId="561"/>
            <ac:grpSpMk id="43" creationId="{5FDD1F4D-AEEB-4F56-98C0-17EBED5F51C7}"/>
          </ac:grpSpMkLst>
        </pc:grpChg>
        <pc:grpChg chg="del mod">
          <ac:chgData name="Khattab, Sherif" userId="c83b1e15-36f3-4f46-aceb-05aac24c545e" providerId="ADAL" clId="{5F2F6BF5-D84C-49C2-A88A-A14AEB5A6666}" dt="2022-02-03T14:15:43.289" v="232"/>
          <ac:grpSpMkLst>
            <pc:docMk/>
            <pc:sldMk cId="2690636170" sldId="561"/>
            <ac:grpSpMk id="44" creationId="{E640AF07-C6FE-42B7-834B-0E02ACE2B36C}"/>
          </ac:grpSpMkLst>
        </pc:grpChg>
        <pc:grpChg chg="del mod">
          <ac:chgData name="Khattab, Sherif" userId="c83b1e15-36f3-4f46-aceb-05aac24c545e" providerId="ADAL" clId="{5F2F6BF5-D84C-49C2-A88A-A14AEB5A6666}" dt="2022-02-03T14:15:43.289" v="232"/>
          <ac:grpSpMkLst>
            <pc:docMk/>
            <pc:sldMk cId="2690636170" sldId="561"/>
            <ac:grpSpMk id="71" creationId="{7CFE2E9E-9A49-48B7-ADDE-C5C906C9C25F}"/>
          </ac:grpSpMkLst>
        </pc:grpChg>
        <pc:grpChg chg="del mod">
          <ac:chgData name="Khattab, Sherif" userId="c83b1e15-36f3-4f46-aceb-05aac24c545e" providerId="ADAL" clId="{5F2F6BF5-D84C-49C2-A88A-A14AEB5A6666}" dt="2022-02-03T14:15:43.289" v="232"/>
          <ac:grpSpMkLst>
            <pc:docMk/>
            <pc:sldMk cId="2690636170" sldId="561"/>
            <ac:grpSpMk id="72" creationId="{7F67080C-AE41-48FD-984F-820A6BC0E9A1}"/>
          </ac:grpSpMkLst>
        </pc:grpChg>
        <pc:grpChg chg="del mod">
          <ac:chgData name="Khattab, Sherif" userId="c83b1e15-36f3-4f46-aceb-05aac24c545e" providerId="ADAL" clId="{5F2F6BF5-D84C-49C2-A88A-A14AEB5A6666}" dt="2022-02-03T14:15:43.289" v="232"/>
          <ac:grpSpMkLst>
            <pc:docMk/>
            <pc:sldMk cId="2690636170" sldId="561"/>
            <ac:grpSpMk id="73" creationId="{7BFFA4E2-6D82-43A7-8167-236F4EC575BF}"/>
          </ac:grpSpMkLst>
        </pc:grpChg>
        <pc:grpChg chg="del mod">
          <ac:chgData name="Khattab, Sherif" userId="c83b1e15-36f3-4f46-aceb-05aac24c545e" providerId="ADAL" clId="{5F2F6BF5-D84C-49C2-A88A-A14AEB5A6666}" dt="2022-02-03T14:15:43.289" v="232"/>
          <ac:grpSpMkLst>
            <pc:docMk/>
            <pc:sldMk cId="2690636170" sldId="561"/>
            <ac:grpSpMk id="74" creationId="{2FBF3CCD-CF92-4E42-8A60-01426C276321}"/>
          </ac:grpSpMkLst>
        </pc:grpChg>
        <pc:grpChg chg="del mod">
          <ac:chgData name="Khattab, Sherif" userId="c83b1e15-36f3-4f46-aceb-05aac24c545e" providerId="ADAL" clId="{5F2F6BF5-D84C-49C2-A88A-A14AEB5A6666}" dt="2022-02-03T14:15:43.289" v="232"/>
          <ac:grpSpMkLst>
            <pc:docMk/>
            <pc:sldMk cId="2690636170" sldId="561"/>
            <ac:grpSpMk id="75" creationId="{C36EBB22-D7EC-453B-BA06-6A7CD1AE3486}"/>
          </ac:grpSpMkLst>
        </pc:grpChg>
        <pc:grpChg chg="del mod">
          <ac:chgData name="Khattab, Sherif" userId="c83b1e15-36f3-4f46-aceb-05aac24c545e" providerId="ADAL" clId="{5F2F6BF5-D84C-49C2-A88A-A14AEB5A6666}" dt="2022-02-03T14:15:50.135" v="233" actId="478"/>
          <ac:grpSpMkLst>
            <pc:docMk/>
            <pc:sldMk cId="2690636170" sldId="561"/>
            <ac:grpSpMk id="76" creationId="{3F68E3B3-44A1-43DD-A7BC-C84B799E6EF6}"/>
          </ac:grpSpMkLst>
        </pc:grpChg>
        <pc:inkChg chg="add mod">
          <ac:chgData name="Khattab, Sherif" userId="c83b1e15-36f3-4f46-aceb-05aac24c545e" providerId="ADAL" clId="{5F2F6BF5-D84C-49C2-A88A-A14AEB5A6666}" dt="2022-02-03T14:15:06.462" v="176"/>
          <ac:inkMkLst>
            <pc:docMk/>
            <pc:sldMk cId="2690636170" sldId="561"/>
            <ac:inkMk id="5" creationId="{F7C7DB7E-241A-40BA-9F7E-296F12E46E7A}"/>
          </ac:inkMkLst>
        </pc:inkChg>
        <pc:inkChg chg="add mod">
          <ac:chgData name="Khattab, Sherif" userId="c83b1e15-36f3-4f46-aceb-05aac24c545e" providerId="ADAL" clId="{5F2F6BF5-D84C-49C2-A88A-A14AEB5A6666}" dt="2022-02-03T14:15:06.462" v="176"/>
          <ac:inkMkLst>
            <pc:docMk/>
            <pc:sldMk cId="2690636170" sldId="561"/>
            <ac:inkMk id="6" creationId="{60550EB0-9CF6-4B73-AFE4-C172D2F20304}"/>
          </ac:inkMkLst>
        </pc:inkChg>
        <pc:inkChg chg="add mod">
          <ac:chgData name="Khattab, Sherif" userId="c83b1e15-36f3-4f46-aceb-05aac24c545e" providerId="ADAL" clId="{5F2F6BF5-D84C-49C2-A88A-A14AEB5A6666}" dt="2022-02-03T14:15:06.462" v="176"/>
          <ac:inkMkLst>
            <pc:docMk/>
            <pc:sldMk cId="2690636170" sldId="561"/>
            <ac:inkMk id="7" creationId="{2C252722-9BE2-44F0-B196-FEA61C12F47F}"/>
          </ac:inkMkLst>
        </pc:inkChg>
        <pc:inkChg chg="add mod">
          <ac:chgData name="Khattab, Sherif" userId="c83b1e15-36f3-4f46-aceb-05aac24c545e" providerId="ADAL" clId="{5F2F6BF5-D84C-49C2-A88A-A14AEB5A6666}" dt="2022-02-03T14:15:06.462" v="176"/>
          <ac:inkMkLst>
            <pc:docMk/>
            <pc:sldMk cId="2690636170" sldId="561"/>
            <ac:inkMk id="8" creationId="{A833B97E-11E1-4920-A0AE-3236B1B3DAD2}"/>
          </ac:inkMkLst>
        </pc:inkChg>
        <pc:inkChg chg="add mod">
          <ac:chgData name="Khattab, Sherif" userId="c83b1e15-36f3-4f46-aceb-05aac24c545e" providerId="ADAL" clId="{5F2F6BF5-D84C-49C2-A88A-A14AEB5A6666}" dt="2022-02-03T14:15:06.462" v="176"/>
          <ac:inkMkLst>
            <pc:docMk/>
            <pc:sldMk cId="2690636170" sldId="561"/>
            <ac:inkMk id="9" creationId="{AA0DE65D-94BA-493E-89D6-42F1BB0BAC38}"/>
          </ac:inkMkLst>
        </pc:inkChg>
        <pc:inkChg chg="add mod">
          <ac:chgData name="Khattab, Sherif" userId="c83b1e15-36f3-4f46-aceb-05aac24c545e" providerId="ADAL" clId="{5F2F6BF5-D84C-49C2-A88A-A14AEB5A6666}" dt="2022-02-03T14:15:06.462" v="176"/>
          <ac:inkMkLst>
            <pc:docMk/>
            <pc:sldMk cId="2690636170" sldId="561"/>
            <ac:inkMk id="10" creationId="{2143B06B-C512-4BD1-8133-10CB34F46DF6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12" creationId="{2EB05E12-AF3E-4AF1-8B08-483FCC967BE0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13" creationId="{E368AD0B-05A8-46AA-A529-5C0AE1B56EBD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14" creationId="{D390EC62-1FC3-44B6-879D-EB722CB8B74F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15" creationId="{62C1DBBF-EF54-46AF-8721-A09CBF4E8AE4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16" creationId="{A572D7C1-40E0-423B-8955-92C3B00A6E30}"/>
          </ac:inkMkLst>
        </pc:inkChg>
        <pc:inkChg chg="add del">
          <ac:chgData name="Khattab, Sherif" userId="c83b1e15-36f3-4f46-aceb-05aac24c545e" providerId="ADAL" clId="{5F2F6BF5-D84C-49C2-A88A-A14AEB5A6666}" dt="2022-02-03T14:15:55.607" v="235" actId="478"/>
          <ac:inkMkLst>
            <pc:docMk/>
            <pc:sldMk cId="2690636170" sldId="561"/>
            <ac:inkMk id="17" creationId="{C1B1DFC6-9312-45B8-93F1-8448B2FBD89B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18" creationId="{21CAED45-CC41-499A-8F5E-04DCCB5CA3D3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19" creationId="{0C7E4555-C368-4FFF-80F2-BD13EF667B30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20" creationId="{E862AF7D-6D59-49C5-8900-B0E0DC95FF25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21" creationId="{7DE49538-525A-44EC-B611-63EC56192756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22" creationId="{AB041BF1-FB84-4CE4-89DE-C954DD5CAC7B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23" creationId="{8C87FD57-6A5B-43B4-98C2-1FCCAD99DF5E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24" creationId="{F49BF2E4-E7D3-4BF9-9A5C-3676DAF6B893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25" creationId="{0A9F84DD-ECF1-4CA7-9FCF-E350688FD897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26" creationId="{AAE4677F-7299-42C8-849B-EA8AD98B2B9C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30" creationId="{B6F194C7-E1AD-4183-A52E-12210FB381F5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31" creationId="{76D3DFB2-32F6-4E16-A8C4-943B04FEA3C0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32" creationId="{D40878EC-D241-42F7-80DB-5122F04B71B6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33" creationId="{60887C96-3279-4455-8C8D-814C67D4A3F7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34" creationId="{49636577-3F0D-46D3-A8B1-377B8529E0D6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35" creationId="{A0208FB1-A9E0-4A2A-A2EF-4EC145667846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36" creationId="{90F11145-ACA5-40C4-A2F7-E9D616929E1F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37" creationId="{958BDD74-249E-432C-A496-8DAD615CAA16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38" creationId="{96EADA02-3359-4A7D-B03E-09778A2E23CB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39" creationId="{14C7AC07-AC0C-4320-A85C-FC75CFAFC6D1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40" creationId="{BDCF260F-0B99-4300-B8DC-D8CFCF829C48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41" creationId="{ACC1F742-A677-4B9D-8CCD-B98FCD9A55A7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45" creationId="{5FAB28B7-0720-4459-B28F-FFE8172B108A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46" creationId="{5FED4D26-24A0-437E-AB78-15CB57C6BA22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47" creationId="{44497576-C994-40E2-A48D-676715D6F371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48" creationId="{867C201F-F3EF-4C5C-9A84-174789329695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49" creationId="{D70990A4-F86F-41F9-BDA9-57C3AF3D9847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50" creationId="{AD579903-78C3-4F8C-B6AB-E17FB2134BD0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51" creationId="{954D29ED-8CA6-4237-BCDA-7BC934FC722D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52" creationId="{8F6AAA4F-115D-4756-AC4B-A97378390A40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53" creationId="{43A53D58-86A0-4367-BAF3-6ACD55A249F7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54" creationId="{CD83D173-7FCC-4875-8810-2B106359D967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55" creationId="{65AC748A-C473-4764-9CD0-495593B3D069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56" creationId="{CCAF71F4-7DDB-4DA1-A68C-BA660150D9E8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57" creationId="{ACDCA13B-841B-4462-A939-B1859163E2E2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58" creationId="{03F5B4BC-4A4E-48B7-A498-3224BC19E7F7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59" creationId="{409F9698-A0CD-45A3-8499-285D1B7D29DC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60" creationId="{604DE050-F75B-4F17-A544-71B218ADBFA2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61" creationId="{43DE29EF-7CFA-4FC6-B6B9-4792EC50F472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62" creationId="{AF39864C-EF37-439C-BA79-BAD473A8908E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63" creationId="{341224C4-B33E-43DD-86D5-C88D49A2F8A9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64" creationId="{DE38EE6A-B28F-499E-976B-299776AD2E10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65" creationId="{02B02893-96C2-4DDC-8422-A651262E12B8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66" creationId="{FA8F361A-1E79-4EBA-B748-E73CC3E4E3B6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67" creationId="{2E31B089-778D-481C-8118-302194BD5A13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68" creationId="{6BA8EC44-C9A1-4E0A-8BD4-9BEA6053A109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69" creationId="{D5DC0EEF-D7E6-4C28-8E38-094E419359E9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70" creationId="{25BFE638-3DDB-420F-B0DF-C46EA168F289}"/>
          </ac:inkMkLst>
        </pc:inkChg>
      </pc:sldChg>
      <pc:sldChg chg="addSp modSp new mod">
        <pc:chgData name="Khattab, Sherif" userId="c83b1e15-36f3-4f46-aceb-05aac24c545e" providerId="ADAL" clId="{5F2F6BF5-D84C-49C2-A88A-A14AEB5A6666}" dt="2022-02-03T14:18:21.633" v="464"/>
        <pc:sldMkLst>
          <pc:docMk/>
          <pc:sldMk cId="206149075" sldId="562"/>
        </pc:sldMkLst>
        <pc:spChg chg="mod">
          <ac:chgData name="Khattab, Sherif" userId="c83b1e15-36f3-4f46-aceb-05aac24c545e" providerId="ADAL" clId="{5F2F6BF5-D84C-49C2-A88A-A14AEB5A6666}" dt="2022-02-03T14:17:53.327" v="460" actId="20577"/>
          <ac:spMkLst>
            <pc:docMk/>
            <pc:sldMk cId="206149075" sldId="562"/>
            <ac:spMk id="2" creationId="{B95A537A-44B4-47DA-9B9B-936EFF5E4293}"/>
          </ac:spMkLst>
        </pc:spChg>
        <pc:grpChg chg="mod">
          <ac:chgData name="Khattab, Sherif" userId="c83b1e15-36f3-4f46-aceb-05aac24c545e" providerId="ADAL" clId="{5F2F6BF5-D84C-49C2-A88A-A14AEB5A6666}" dt="2022-02-03T14:18:21.633" v="464"/>
          <ac:grpSpMkLst>
            <pc:docMk/>
            <pc:sldMk cId="206149075" sldId="562"/>
            <ac:grpSpMk id="8" creationId="{31D47E36-BF62-45A2-B0AF-7DBD33382F88}"/>
          </ac:grpSpMkLst>
        </pc:grpChg>
        <pc:picChg chg="add mod">
          <ac:chgData name="Khattab, Sherif" userId="c83b1e15-36f3-4f46-aceb-05aac24c545e" providerId="ADAL" clId="{5F2F6BF5-D84C-49C2-A88A-A14AEB5A6666}" dt="2022-02-03T14:18:09.522" v="461"/>
          <ac:picMkLst>
            <pc:docMk/>
            <pc:sldMk cId="206149075" sldId="562"/>
            <ac:picMk id="5" creationId="{C9716E5D-0E02-4AAA-B530-9D8A26A6500A}"/>
          </ac:picMkLst>
        </pc:picChg>
        <pc:inkChg chg="add mod">
          <ac:chgData name="Khattab, Sherif" userId="c83b1e15-36f3-4f46-aceb-05aac24c545e" providerId="ADAL" clId="{5F2F6BF5-D84C-49C2-A88A-A14AEB5A6666}" dt="2022-02-03T14:18:21.633" v="464"/>
          <ac:inkMkLst>
            <pc:docMk/>
            <pc:sldMk cId="206149075" sldId="562"/>
            <ac:inkMk id="6" creationId="{7E4A1448-4519-43AF-B400-4198FC2A7479}"/>
          </ac:inkMkLst>
        </pc:inkChg>
        <pc:inkChg chg="add mod">
          <ac:chgData name="Khattab, Sherif" userId="c83b1e15-36f3-4f46-aceb-05aac24c545e" providerId="ADAL" clId="{5F2F6BF5-D84C-49C2-A88A-A14AEB5A6666}" dt="2022-02-03T14:18:21.633" v="464"/>
          <ac:inkMkLst>
            <pc:docMk/>
            <pc:sldMk cId="206149075" sldId="562"/>
            <ac:inkMk id="7" creationId="{C2E99657-6203-4DE2-BAE1-95CA162A3A93}"/>
          </ac:inkMkLst>
        </pc:inkChg>
      </pc:sldChg>
      <pc:sldChg chg="addSp delSp modSp add mod">
        <pc:chgData name="Khattab, Sherif" userId="c83b1e15-36f3-4f46-aceb-05aac24c545e" providerId="ADAL" clId="{5F2F6BF5-D84C-49C2-A88A-A14AEB5A6666}" dt="2022-02-03T14:20:22.225" v="602" actId="20577"/>
        <pc:sldMkLst>
          <pc:docMk/>
          <pc:sldMk cId="401523692" sldId="563"/>
        </pc:sldMkLst>
        <pc:spChg chg="mod">
          <ac:chgData name="Khattab, Sherif" userId="c83b1e15-36f3-4f46-aceb-05aac24c545e" providerId="ADAL" clId="{5F2F6BF5-D84C-49C2-A88A-A14AEB5A6666}" dt="2022-02-03T14:20:22.225" v="602" actId="20577"/>
          <ac:spMkLst>
            <pc:docMk/>
            <pc:sldMk cId="401523692" sldId="563"/>
            <ac:spMk id="3" creationId="{D5291290-B762-483B-8F8C-11B52611EC7F}"/>
          </ac:spMkLst>
        </pc:spChg>
        <pc:spChg chg="add del mod">
          <ac:chgData name="Khattab, Sherif" userId="c83b1e15-36f3-4f46-aceb-05aac24c545e" providerId="ADAL" clId="{5F2F6BF5-D84C-49C2-A88A-A14AEB5A6666}" dt="2022-02-03T14:19:04.376" v="472"/>
          <ac:spMkLst>
            <pc:docMk/>
            <pc:sldMk cId="401523692" sldId="563"/>
            <ac:spMk id="9" creationId="{D1C877D9-414E-40EC-856C-7EC7915A14D1}"/>
          </ac:spMkLst>
        </pc:spChg>
        <pc:spChg chg="add mod">
          <ac:chgData name="Khattab, Sherif" userId="c83b1e15-36f3-4f46-aceb-05aac24c545e" providerId="ADAL" clId="{5F2F6BF5-D84C-49C2-A88A-A14AEB5A6666}" dt="2022-02-03T14:19:44.121" v="523" actId="403"/>
          <ac:spMkLst>
            <pc:docMk/>
            <pc:sldMk cId="401523692" sldId="563"/>
            <ac:spMk id="10" creationId="{F6B8954E-6089-4571-B256-AC2775B50896}"/>
          </ac:spMkLst>
        </pc:spChg>
        <pc:grpChg chg="del">
          <ac:chgData name="Khattab, Sherif" userId="c83b1e15-36f3-4f46-aceb-05aac24c545e" providerId="ADAL" clId="{5F2F6BF5-D84C-49C2-A88A-A14AEB5A6666}" dt="2022-02-03T14:18:32.912" v="467" actId="478"/>
          <ac:grpSpMkLst>
            <pc:docMk/>
            <pc:sldMk cId="401523692" sldId="563"/>
            <ac:grpSpMk id="8" creationId="{31D47E36-BF62-45A2-B0AF-7DBD33382F88}"/>
          </ac:grpSpMkLst>
        </pc:grpChg>
        <pc:picChg chg="del">
          <ac:chgData name="Khattab, Sherif" userId="c83b1e15-36f3-4f46-aceb-05aac24c545e" providerId="ADAL" clId="{5F2F6BF5-D84C-49C2-A88A-A14AEB5A6666}" dt="2022-02-03T14:18:30.569" v="466" actId="478"/>
          <ac:picMkLst>
            <pc:docMk/>
            <pc:sldMk cId="401523692" sldId="563"/>
            <ac:picMk id="5" creationId="{C9716E5D-0E02-4AAA-B530-9D8A26A6500A}"/>
          </ac:picMkLst>
        </pc:picChg>
      </pc:sldChg>
      <pc:sldChg chg="modSp new mod modAnim">
        <pc:chgData name="Khattab, Sherif" userId="c83b1e15-36f3-4f46-aceb-05aac24c545e" providerId="ADAL" clId="{5F2F6BF5-D84C-49C2-A88A-A14AEB5A6666}" dt="2022-02-03T14:21:45.138" v="865" actId="20577"/>
        <pc:sldMkLst>
          <pc:docMk/>
          <pc:sldMk cId="66830202" sldId="564"/>
        </pc:sldMkLst>
        <pc:spChg chg="mod">
          <ac:chgData name="Khattab, Sherif" userId="c83b1e15-36f3-4f46-aceb-05aac24c545e" providerId="ADAL" clId="{5F2F6BF5-D84C-49C2-A88A-A14AEB5A6666}" dt="2022-02-03T14:20:40.890" v="634" actId="20577"/>
          <ac:spMkLst>
            <pc:docMk/>
            <pc:sldMk cId="66830202" sldId="564"/>
            <ac:spMk id="2" creationId="{F1FDE028-45F8-4A2C-92A3-9C4A5CDB9C71}"/>
          </ac:spMkLst>
        </pc:spChg>
        <pc:spChg chg="mod">
          <ac:chgData name="Khattab, Sherif" userId="c83b1e15-36f3-4f46-aceb-05aac24c545e" providerId="ADAL" clId="{5F2F6BF5-D84C-49C2-A88A-A14AEB5A6666}" dt="2022-02-03T14:21:45.138" v="865" actId="20577"/>
          <ac:spMkLst>
            <pc:docMk/>
            <pc:sldMk cId="66830202" sldId="564"/>
            <ac:spMk id="3" creationId="{672D86A1-B2AB-45DF-97E1-7745B511B50E}"/>
          </ac:spMkLst>
        </pc:spChg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CAB01572-1BB4-034B-A91E-B51F46EBD1BB}"/>
    <pc:docChg chg="undo custSel addSld delSld modSld">
      <pc:chgData name="Khattab, Sherif" userId="c83b1e15-36f3-4f46-aceb-05aac24c545e" providerId="ADAL" clId="{CAB01572-1BB4-034B-A91E-B51F46EBD1BB}" dt="2021-02-11T15:51:01.498" v="552"/>
      <pc:docMkLst>
        <pc:docMk/>
      </pc:docMkLst>
      <pc:sldChg chg="del">
        <pc:chgData name="Khattab, Sherif" userId="c83b1e15-36f3-4f46-aceb-05aac24c545e" providerId="ADAL" clId="{CAB01572-1BB4-034B-A91E-B51F46EBD1BB}" dt="2021-02-11T15:11:26.862" v="269" actId="2696"/>
        <pc:sldMkLst>
          <pc:docMk/>
          <pc:sldMk cId="1271999567" sldId="349"/>
        </pc:sldMkLst>
      </pc:sldChg>
      <pc:sldChg chg="del">
        <pc:chgData name="Khattab, Sherif" userId="c83b1e15-36f3-4f46-aceb-05aac24c545e" providerId="ADAL" clId="{CAB01572-1BB4-034B-A91E-B51F46EBD1BB}" dt="2021-02-11T15:11:24.948" v="266" actId="2696"/>
        <pc:sldMkLst>
          <pc:docMk/>
          <pc:sldMk cId="3990797458" sldId="378"/>
        </pc:sldMkLst>
      </pc:sldChg>
      <pc:sldChg chg="del">
        <pc:chgData name="Khattab, Sherif" userId="c83b1e15-36f3-4f46-aceb-05aac24c545e" providerId="ADAL" clId="{CAB01572-1BB4-034B-A91E-B51F46EBD1BB}" dt="2021-02-11T15:11:25.358" v="267" actId="2696"/>
        <pc:sldMkLst>
          <pc:docMk/>
          <pc:sldMk cId="2736486443" sldId="379"/>
        </pc:sldMkLst>
      </pc:sldChg>
      <pc:sldChg chg="del">
        <pc:chgData name="Khattab, Sherif" userId="c83b1e15-36f3-4f46-aceb-05aac24c545e" providerId="ADAL" clId="{CAB01572-1BB4-034B-A91E-B51F46EBD1BB}" dt="2021-02-11T15:11:31.225" v="270" actId="2696"/>
        <pc:sldMkLst>
          <pc:docMk/>
          <pc:sldMk cId="1337868689" sldId="381"/>
        </pc:sldMkLst>
      </pc:sldChg>
      <pc:sldChg chg="del">
        <pc:chgData name="Khattab, Sherif" userId="c83b1e15-36f3-4f46-aceb-05aac24c545e" providerId="ADAL" clId="{CAB01572-1BB4-034B-A91E-B51F46EBD1BB}" dt="2021-02-11T15:11:37.695" v="271" actId="2696"/>
        <pc:sldMkLst>
          <pc:docMk/>
          <pc:sldMk cId="505724783" sldId="383"/>
        </pc:sldMkLst>
      </pc:sldChg>
      <pc:sldChg chg="modSp mod">
        <pc:chgData name="Khattab, Sherif" userId="c83b1e15-36f3-4f46-aceb-05aac24c545e" providerId="ADAL" clId="{CAB01572-1BB4-034B-A91E-B51F46EBD1BB}" dt="2021-02-11T15:09:30.974" v="111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CAB01572-1BB4-034B-A91E-B51F46EBD1BB}" dt="2021-02-11T15:09:30.974" v="111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AB01572-1BB4-034B-A91E-B51F46EBD1BB}" dt="2021-02-11T15:50:47.706" v="549"/>
        <pc:sldMkLst>
          <pc:docMk/>
          <pc:sldMk cId="4202616107" sldId="500"/>
        </pc:sldMkLst>
        <pc:spChg chg="mod">
          <ac:chgData name="Khattab, Sherif" userId="c83b1e15-36f3-4f46-aceb-05aac24c545e" providerId="ADAL" clId="{CAB01572-1BB4-034B-A91E-B51F46EBD1BB}" dt="2021-02-11T15:50:37.509" v="547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CAB01572-1BB4-034B-A91E-B51F46EBD1BB}" dt="2021-02-11T15:10:11.225" v="145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CAB01572-1BB4-034B-A91E-B51F46EBD1BB}" dt="2021-02-11T15:10:11.225" v="145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AB01572-1BB4-034B-A91E-B51F46EBD1BB}" dt="2021-02-11T15:11:12.129" v="264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AB01572-1BB4-034B-A91E-B51F46EBD1BB}" dt="2021-02-11T15:11:12.129" v="264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AB01572-1BB4-034B-A91E-B51F46EBD1BB}" dt="2021-02-11T15:11:22.256" v="265" actId="2696"/>
        <pc:sldMkLst>
          <pc:docMk/>
          <pc:sldMk cId="1468641068" sldId="514"/>
        </pc:sldMkLst>
      </pc:sldChg>
      <pc:sldChg chg="del">
        <pc:chgData name="Khattab, Sherif" userId="c83b1e15-36f3-4f46-aceb-05aac24c545e" providerId="ADAL" clId="{CAB01572-1BB4-034B-A91E-B51F46EBD1BB}" dt="2021-02-11T15:11:25.940" v="268" actId="2696"/>
        <pc:sldMkLst>
          <pc:docMk/>
          <pc:sldMk cId="2793897325" sldId="515"/>
        </pc:sldMkLst>
      </pc:sldChg>
      <pc:sldChg chg="modSp mod modAnim">
        <pc:chgData name="Khattab, Sherif" userId="c83b1e15-36f3-4f46-aceb-05aac24c545e" providerId="ADAL" clId="{CAB01572-1BB4-034B-A91E-B51F46EBD1BB}" dt="2021-02-11T15:50:52.111" v="550"/>
        <pc:sldMkLst>
          <pc:docMk/>
          <pc:sldMk cId="2487721040" sldId="516"/>
        </pc:sldMkLst>
        <pc:spChg chg="mod">
          <ac:chgData name="Khattab, Sherif" userId="c83b1e15-36f3-4f46-aceb-05aac24c545e" providerId="ADAL" clId="{CAB01572-1BB4-034B-A91E-B51F46EBD1BB}" dt="2021-02-11T15:49:42.577" v="518" actId="5793"/>
          <ac:spMkLst>
            <pc:docMk/>
            <pc:sldMk cId="2487721040" sldId="516"/>
            <ac:spMk id="3" creationId="{CBB5D1A1-A1C5-4D4A-9051-CB104F0E3B4F}"/>
          </ac:spMkLst>
        </pc:spChg>
      </pc:sldChg>
      <pc:sldChg chg="modSp mod modAnim">
        <pc:chgData name="Khattab, Sherif" userId="c83b1e15-36f3-4f46-aceb-05aac24c545e" providerId="ADAL" clId="{CAB01572-1BB4-034B-A91E-B51F46EBD1BB}" dt="2021-02-11T15:51:01.498" v="552"/>
        <pc:sldMkLst>
          <pc:docMk/>
          <pc:sldMk cId="3114182525" sldId="517"/>
        </pc:sldMkLst>
        <pc:spChg chg="mod">
          <ac:chgData name="Khattab, Sherif" userId="c83b1e15-36f3-4f46-aceb-05aac24c545e" providerId="ADAL" clId="{CAB01572-1BB4-034B-A91E-B51F46EBD1BB}" dt="2021-02-11T15:50:30.629" v="545" actId="20577"/>
          <ac:spMkLst>
            <pc:docMk/>
            <pc:sldMk cId="3114182525" sldId="517"/>
            <ac:spMk id="3" creationId="{27042AA4-C4FA-CA41-9597-12A83EBA22E3}"/>
          </ac:spMkLst>
        </pc:spChg>
      </pc:sldChg>
      <pc:sldChg chg="modSp new mod">
        <pc:chgData name="Khattab, Sherif" userId="c83b1e15-36f3-4f46-aceb-05aac24c545e" providerId="ADAL" clId="{CAB01572-1BB4-034B-A91E-B51F46EBD1BB}" dt="2021-02-11T15:44:46.739" v="339" actId="20577"/>
        <pc:sldMkLst>
          <pc:docMk/>
          <pc:sldMk cId="1616471687" sldId="518"/>
        </pc:sldMkLst>
        <pc:spChg chg="mod">
          <ac:chgData name="Khattab, Sherif" userId="c83b1e15-36f3-4f46-aceb-05aac24c545e" providerId="ADAL" clId="{CAB01572-1BB4-034B-A91E-B51F46EBD1BB}" dt="2021-02-11T15:44:17.302" v="295" actId="20577"/>
          <ac:spMkLst>
            <pc:docMk/>
            <pc:sldMk cId="1616471687" sldId="518"/>
            <ac:spMk id="2" creationId="{CFEEB588-7AFC-234D-8AC0-9C6E7268F1E5}"/>
          </ac:spMkLst>
        </pc:spChg>
        <pc:spChg chg="mod">
          <ac:chgData name="Khattab, Sherif" userId="c83b1e15-36f3-4f46-aceb-05aac24c545e" providerId="ADAL" clId="{CAB01572-1BB4-034B-A91E-B51F46EBD1BB}" dt="2021-02-11T15:44:46.739" v="339" actId="20577"/>
          <ac:spMkLst>
            <pc:docMk/>
            <pc:sldMk cId="1616471687" sldId="518"/>
            <ac:spMk id="3" creationId="{E4EE9F6E-8491-D241-9B4D-EB09A47CA615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DB115453-F3AC-CA4C-A104-E84842BDF35F}"/>
    <pc:docChg chg="undo custSel addSld delSld modSld sldOrd">
      <pc:chgData name="Khattab, Sherif" userId="c83b1e15-36f3-4f46-aceb-05aac24c545e" providerId="ADAL" clId="{DB115453-F3AC-CA4C-A104-E84842BDF35F}" dt="2021-02-04T15:47:51.327" v="632" actId="20577"/>
      <pc:docMkLst>
        <pc:docMk/>
      </pc:docMkLst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81208715" sldId="25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664517503" sldId="25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04035158" sldId="25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30569327" sldId="26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44142485" sldId="26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16417489" sldId="26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61583903" sldId="26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982315759" sldId="26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23130617" sldId="26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86763112" sldId="26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661211275" sldId="26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897509347" sldId="26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42310649" sldId="269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703361262" sldId="27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36808390" sldId="27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301683851" sldId="27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5302999" sldId="27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064114192" sldId="27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00435174" sldId="27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080017563" sldId="27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773510753" sldId="28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45345591" sldId="28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06268545" sldId="2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71235497" sldId="2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99089282" sldId="2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136622862" sldId="28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949722242" sldId="28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42392580" sldId="29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710637777" sldId="32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292918179" sldId="324"/>
        </pc:sldMkLst>
      </pc:sldChg>
      <pc:sldChg chg="add del">
        <pc:chgData name="Khattab, Sherif" userId="c83b1e15-36f3-4f46-aceb-05aac24c545e" providerId="ADAL" clId="{DB115453-F3AC-CA4C-A104-E84842BDF35F}" dt="2021-02-04T15:31:06.397" v="140" actId="2696"/>
        <pc:sldMkLst>
          <pc:docMk/>
          <pc:sldMk cId="355119911" sldId="338"/>
        </pc:sldMkLst>
      </pc:sldChg>
      <pc:sldChg chg="del">
        <pc:chgData name="Khattab, Sherif" userId="c83b1e15-36f3-4f46-aceb-05aac24c545e" providerId="ADAL" clId="{DB115453-F3AC-CA4C-A104-E84842BDF35F}" dt="2021-02-04T15:31:07.222" v="141" actId="2696"/>
        <pc:sldMkLst>
          <pc:docMk/>
          <pc:sldMk cId="4223572414" sldId="339"/>
        </pc:sldMkLst>
      </pc:sldChg>
      <pc:sldChg chg="del">
        <pc:chgData name="Khattab, Sherif" userId="c83b1e15-36f3-4f46-aceb-05aac24c545e" providerId="ADAL" clId="{DB115453-F3AC-CA4C-A104-E84842BDF35F}" dt="2021-02-04T15:31:08.334" v="142" actId="2696"/>
        <pc:sldMkLst>
          <pc:docMk/>
          <pc:sldMk cId="470668490" sldId="340"/>
        </pc:sldMkLst>
      </pc:sldChg>
      <pc:sldChg chg="del">
        <pc:chgData name="Khattab, Sherif" userId="c83b1e15-36f3-4f46-aceb-05aac24c545e" providerId="ADAL" clId="{DB115453-F3AC-CA4C-A104-E84842BDF35F}" dt="2021-02-04T15:31:11.058" v="143" actId="2696"/>
        <pc:sldMkLst>
          <pc:docMk/>
          <pc:sldMk cId="1205868326" sldId="34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34376579" sldId="36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815621424" sldId="36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934104099" sldId="36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782429159" sldId="36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251973667" sldId="36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138501136" sldId="36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210992163" sldId="369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013065491" sldId="37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592968416" sldId="37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848335379" sldId="37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161117264" sldId="373"/>
        </pc:sldMkLst>
      </pc:sldChg>
      <pc:sldChg chg="add del">
        <pc:chgData name="Khattab, Sherif" userId="c83b1e15-36f3-4f46-aceb-05aac24c545e" providerId="ADAL" clId="{DB115453-F3AC-CA4C-A104-E84842BDF35F}" dt="2021-02-04T15:31:05.603" v="139" actId="2696"/>
        <pc:sldMkLst>
          <pc:docMk/>
          <pc:sldMk cId="1542066946" sldId="374"/>
        </pc:sldMkLst>
      </pc:sldChg>
      <pc:sldChg chg="del">
        <pc:chgData name="Khattab, Sherif" userId="c83b1e15-36f3-4f46-aceb-05aac24c545e" providerId="ADAL" clId="{DB115453-F3AC-CA4C-A104-E84842BDF35F}" dt="2021-02-04T15:31:16.315" v="144" actId="2696"/>
        <pc:sldMkLst>
          <pc:docMk/>
          <pc:sldMk cId="834112894" sldId="375"/>
        </pc:sldMkLst>
      </pc:sldChg>
      <pc:sldChg chg="del">
        <pc:chgData name="Khattab, Sherif" userId="c83b1e15-36f3-4f46-aceb-05aac24c545e" providerId="ADAL" clId="{DB115453-F3AC-CA4C-A104-E84842BDF35F}" dt="2021-02-04T15:31:17.212" v="145" actId="2696"/>
        <pc:sldMkLst>
          <pc:docMk/>
          <pc:sldMk cId="1165577892" sldId="37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83513582" sldId="37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541381985" sldId="38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35897330" sldId="38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360044446" sldId="3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54384084" sldId="3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0759689" sldId="3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809799376" sldId="38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329144619" sldId="44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783368962" sldId="44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276002102" sldId="45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63467695" sldId="45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816629761" sldId="45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714784862" sldId="46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931898487" sldId="46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471081860" sldId="46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56977365" sldId="46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17329803" sldId="46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43915362" sldId="46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593910045" sldId="46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392020218" sldId="46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824051756" sldId="47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025764700" sldId="47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109107092" sldId="47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85675405" sldId="47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719184921" sldId="47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32958702" sldId="47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634117846" sldId="47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038969182" sldId="47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6259628" sldId="47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873856523" sldId="47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65344065" sldId="48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02489455" sldId="48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560930406" sldId="4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387835057" sldId="4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48397067" sldId="4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73693154" sldId="48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983945636" sldId="48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73539870" sldId="48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363323927" sldId="48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936409682" sldId="48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52833104" sldId="49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13759872" sldId="49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30502979" sldId="49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0106575" sldId="49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47713174" sldId="49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29126942" sldId="495"/>
        </pc:sldMkLst>
      </pc:sldChg>
      <pc:sldChg chg="del">
        <pc:chgData name="Khattab, Sherif" userId="c83b1e15-36f3-4f46-aceb-05aac24c545e" providerId="ADAL" clId="{DB115453-F3AC-CA4C-A104-E84842BDF35F}" dt="2021-02-04T15:27:42.361" v="1" actId="2696"/>
        <pc:sldMkLst>
          <pc:docMk/>
          <pc:sldMk cId="702367729" sldId="496"/>
        </pc:sldMkLst>
      </pc:sldChg>
      <pc:sldChg chg="modSp add mod">
        <pc:chgData name="Khattab, Sherif" userId="c83b1e15-36f3-4f46-aceb-05aac24c545e" providerId="ADAL" clId="{DB115453-F3AC-CA4C-A104-E84842BDF35F}" dt="2021-02-04T15:28:43.918" v="56" actId="27636"/>
        <pc:sldMkLst>
          <pc:docMk/>
          <pc:sldMk cId="3903507516" sldId="498"/>
        </pc:sldMkLst>
        <pc:spChg chg="mod">
          <ac:chgData name="Khattab, Sherif" userId="c83b1e15-36f3-4f46-aceb-05aac24c545e" providerId="ADAL" clId="{DB115453-F3AC-CA4C-A104-E84842BDF35F}" dt="2021-02-04T15:28:43.918" v="56" actId="27636"/>
          <ac:spMkLst>
            <pc:docMk/>
            <pc:sldMk cId="3903507516" sldId="498"/>
            <ac:spMk id="3" creationId="{2466C52D-9A48-4683-BE7F-268D8DB7FAAD}"/>
          </ac:spMkLst>
        </pc:spChg>
      </pc:sldChg>
      <pc:sldChg chg="modSp add mod modAnim">
        <pc:chgData name="Khattab, Sherif" userId="c83b1e15-36f3-4f46-aceb-05aac24c545e" providerId="ADAL" clId="{DB115453-F3AC-CA4C-A104-E84842BDF35F}" dt="2021-02-04T15:47:09.746" v="608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DB115453-F3AC-CA4C-A104-E84842BDF35F}" dt="2021-02-04T15:47:09.746" v="60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DB115453-F3AC-CA4C-A104-E84842BDF35F}" dt="2021-02-04T15:46:50.286" v="600" actId="255"/>
          <ac:spMkLst>
            <pc:docMk/>
            <pc:sldMk cId="4202616107" sldId="500"/>
            <ac:spMk id="3" creationId="{443F42C8-5750-0341-86AA-B64ED9D37EB6}"/>
          </ac:spMkLst>
        </pc:spChg>
      </pc:sldChg>
      <pc:sldChg chg="modSp add mod">
        <pc:chgData name="Khattab, Sherif" userId="c83b1e15-36f3-4f46-aceb-05aac24c545e" providerId="ADAL" clId="{DB115453-F3AC-CA4C-A104-E84842BDF35F}" dt="2021-02-04T15:29:15.709" v="7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DB115453-F3AC-CA4C-A104-E84842BDF35F}" dt="2021-02-04T15:29:08.408" v="76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DB115453-F3AC-CA4C-A104-E84842BDF35F}" dt="2021-02-04T15:29:15.709" v="7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Khattab, Sherif" userId="c83b1e15-36f3-4f46-aceb-05aac24c545e" providerId="ADAL" clId="{DB115453-F3AC-CA4C-A104-E84842BDF35F}" dt="2021-02-04T15:31:59.274" v="224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DB115453-F3AC-CA4C-A104-E84842BDF35F}" dt="2021-02-04T15:31:59.274" v="224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4218373473" sldId="507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005153346" sldId="508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707882026" sldId="509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108493189" sldId="510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618280309" sldId="511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3748394407" sldId="512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1413167954" sldId="513"/>
        </pc:sldMkLst>
      </pc:sldChg>
      <pc:sldChg chg="add del ord">
        <pc:chgData name="Khattab, Sherif" userId="c83b1e15-36f3-4f46-aceb-05aac24c545e" providerId="ADAL" clId="{DB115453-F3AC-CA4C-A104-E84842BDF35F}" dt="2021-02-04T15:47:37.779" v="610" actId="2696"/>
        <pc:sldMkLst>
          <pc:docMk/>
          <pc:sldMk cId="1518151792" sldId="514"/>
        </pc:sldMkLst>
      </pc:sldChg>
      <pc:sldChg chg="modSp add mod">
        <pc:chgData name="Khattab, Sherif" userId="c83b1e15-36f3-4f46-aceb-05aac24c545e" providerId="ADAL" clId="{DB115453-F3AC-CA4C-A104-E84842BDF35F}" dt="2021-02-04T15:47:51.327" v="632" actId="20577"/>
        <pc:sldMkLst>
          <pc:docMk/>
          <pc:sldMk cId="1560097293" sldId="514"/>
        </pc:sldMkLst>
        <pc:spChg chg="mod">
          <ac:chgData name="Khattab, Sherif" userId="c83b1e15-36f3-4f46-aceb-05aac24c545e" providerId="ADAL" clId="{DB115453-F3AC-CA4C-A104-E84842BDF35F}" dt="2021-02-04T15:47:51.327" v="632" actId="20577"/>
          <ac:spMkLst>
            <pc:docMk/>
            <pc:sldMk cId="1560097293" sldId="514"/>
            <ac:spMk id="3" creationId="{C62B6C5A-CC0C-40C3-BD2B-60F0CF3EE1C4}"/>
          </ac:spMkLst>
        </pc:spChg>
      </pc:sldChg>
      <pc:sldChg chg="add del">
        <pc:chgData name="Khattab, Sherif" userId="c83b1e15-36f3-4f46-aceb-05aac24c545e" providerId="ADAL" clId="{DB115453-F3AC-CA4C-A104-E84842BDF35F}" dt="2021-02-04T15:47:34.401" v="609" actId="2696"/>
        <pc:sldMkLst>
          <pc:docMk/>
          <pc:sldMk cId="2968036977" sldId="515"/>
        </pc:sldMkLst>
      </pc:sldChg>
      <pc:sldChg chg="add del">
        <pc:chgData name="Khattab, Sherif" userId="c83b1e15-36f3-4f46-aceb-05aac24c545e" providerId="ADAL" clId="{DB115453-F3AC-CA4C-A104-E84842BDF35F}" dt="2021-02-04T15:33:20.482" v="247" actId="2696"/>
        <pc:sldMkLst>
          <pc:docMk/>
          <pc:sldMk cId="1720773840" sldId="516"/>
        </pc:sldMkLst>
      </pc:sldChg>
      <pc:sldChg chg="modSp add mod modAnim">
        <pc:chgData name="Khattab, Sherif" userId="c83b1e15-36f3-4f46-aceb-05aac24c545e" providerId="ADAL" clId="{DB115453-F3AC-CA4C-A104-E84842BDF35F}" dt="2021-02-04T15:35:54.222" v="318"/>
        <pc:sldMkLst>
          <pc:docMk/>
          <pc:sldMk cId="3718964789" sldId="517"/>
        </pc:sldMkLst>
        <pc:spChg chg="mod">
          <ac:chgData name="Khattab, Sherif" userId="c83b1e15-36f3-4f46-aceb-05aac24c545e" providerId="ADAL" clId="{DB115453-F3AC-CA4C-A104-E84842BDF35F}" dt="2021-02-04T15:34:14.349" v="311" actId="20577"/>
          <ac:spMkLst>
            <pc:docMk/>
            <pc:sldMk cId="3718964789" sldId="517"/>
            <ac:spMk id="109571" creationId="{EB65A8A9-691B-3D4F-B0AA-00914900DB3A}"/>
          </ac:spMkLst>
        </pc:spChg>
      </pc:sldChg>
      <pc:sldChg chg="modSp new mod modAnim">
        <pc:chgData name="Khattab, Sherif" userId="c83b1e15-36f3-4f46-aceb-05aac24c545e" providerId="ADAL" clId="{DB115453-F3AC-CA4C-A104-E84842BDF35F}" dt="2021-02-04T15:46:14.474" v="584"/>
        <pc:sldMkLst>
          <pc:docMk/>
          <pc:sldMk cId="2915741044" sldId="518"/>
        </pc:sldMkLst>
        <pc:spChg chg="mod">
          <ac:chgData name="Khattab, Sherif" userId="c83b1e15-36f3-4f46-aceb-05aac24c545e" providerId="ADAL" clId="{DB115453-F3AC-CA4C-A104-E84842BDF35F}" dt="2021-02-04T15:46:07.217" v="582" actId="20577"/>
          <ac:spMkLst>
            <pc:docMk/>
            <pc:sldMk cId="2915741044" sldId="518"/>
            <ac:spMk id="2" creationId="{8667BC04-66FF-6645-BF3B-C1E3661A415F}"/>
          </ac:spMkLst>
        </pc:spChg>
        <pc:spChg chg="mod">
          <ac:chgData name="Khattab, Sherif" userId="c83b1e15-36f3-4f46-aceb-05aac24c545e" providerId="ADAL" clId="{DB115453-F3AC-CA4C-A104-E84842BDF35F}" dt="2021-02-04T15:46:03.248" v="576" actId="27636"/>
          <ac:spMkLst>
            <pc:docMk/>
            <pc:sldMk cId="2915741044" sldId="518"/>
            <ac:spMk id="3" creationId="{D88A941B-7884-4C45-841F-6BCCC7534788}"/>
          </ac:spMkLst>
        </pc:spChg>
      </pc:sldChg>
    </pc:docChg>
  </pc:docChgLst>
  <pc:docChgLst>
    <pc:chgData name="Khattab, Sherif" userId="c83b1e15-36f3-4f46-aceb-05aac24c545e" providerId="ADAL" clId="{2E972878-91E8-A543-AB2A-5CB3C36AFF38}"/>
    <pc:docChg chg="modSld">
      <pc:chgData name="Khattab, Sherif" userId="c83b1e15-36f3-4f46-aceb-05aac24c545e" providerId="ADAL" clId="{2E972878-91E8-A543-AB2A-5CB3C36AFF38}" dt="2021-09-01T06:18:03.280" v="0"/>
      <pc:docMkLst>
        <pc:docMk/>
      </pc:docMkLst>
      <pc:sldChg chg="modSp">
        <pc:chgData name="Khattab, Sherif" userId="c83b1e15-36f3-4f46-aceb-05aac24c545e" providerId="ADAL" clId="{2E972878-91E8-A543-AB2A-5CB3C36AFF38}" dt="2021-09-01T06:18:03.280" v="0"/>
        <pc:sldMkLst>
          <pc:docMk/>
          <pc:sldMk cId="1330366002" sldId="454"/>
        </pc:sldMkLst>
        <pc:spChg chg="mod">
          <ac:chgData name="Khattab, Sherif" userId="c83b1e15-36f3-4f46-aceb-05aac24c545e" providerId="ADAL" clId="{2E972878-91E8-A543-AB2A-5CB3C36AFF38}" dt="2021-09-01T06:18:03.280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8940C15E-5880-1645-A257-37DD5B587715}"/>
    <pc:docChg chg="undo custSel addSld delSld modSld">
      <pc:chgData name="Khattab, Sherif" userId="c83b1e15-36f3-4f46-aceb-05aac24c545e" providerId="ADAL" clId="{8940C15E-5880-1645-A257-37DD5B587715}" dt="2021-02-09T15:55:14.754" v="597" actId="20577"/>
      <pc:docMkLst>
        <pc:docMk/>
      </pc:docMkLst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1806563943" sldId="342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1167711490" sldId="343"/>
        </pc:sldMkLst>
      </pc:sldChg>
      <pc:sldChg chg="add del">
        <pc:chgData name="Khattab, Sherif" userId="c83b1e15-36f3-4f46-aceb-05aac24c545e" providerId="ADAL" clId="{8940C15E-5880-1645-A257-37DD5B587715}" dt="2021-02-09T14:28:06.905" v="2" actId="2696"/>
        <pc:sldMkLst>
          <pc:docMk/>
          <pc:sldMk cId="1271999567" sldId="349"/>
        </pc:sldMkLst>
      </pc:sldChg>
      <pc:sldChg chg="modSp add del mod">
        <pc:chgData name="Khattab, Sherif" userId="c83b1e15-36f3-4f46-aceb-05aac24c545e" providerId="ADAL" clId="{8940C15E-5880-1645-A257-37DD5B587715}" dt="2021-02-09T14:36:55.362" v="286" actId="20577"/>
        <pc:sldMkLst>
          <pc:docMk/>
          <pc:sldMk cId="3990797458" sldId="378"/>
        </pc:sldMkLst>
        <pc:spChg chg="mod">
          <ac:chgData name="Khattab, Sherif" userId="c83b1e15-36f3-4f46-aceb-05aac24c545e" providerId="ADAL" clId="{8940C15E-5880-1645-A257-37DD5B587715}" dt="2021-02-09T14:36:55.362" v="286" actId="20577"/>
          <ac:spMkLst>
            <pc:docMk/>
            <pc:sldMk cId="3990797458" sldId="378"/>
            <ac:spMk id="115715" creationId="{9CCF0D6A-3A12-D542-BC48-B9C95F39152F}"/>
          </ac:spMkLst>
        </pc:spChg>
      </pc:sldChg>
      <pc:sldChg chg="addSp delSp modSp add del mod">
        <pc:chgData name="Khattab, Sherif" userId="c83b1e15-36f3-4f46-aceb-05aac24c545e" providerId="ADAL" clId="{8940C15E-5880-1645-A257-37DD5B587715}" dt="2021-02-09T15:39:25.850" v="315" actId="21"/>
        <pc:sldMkLst>
          <pc:docMk/>
          <pc:sldMk cId="2736486443" sldId="379"/>
        </pc:sldMkLst>
        <pc:spChg chg="add del mod">
          <ac:chgData name="Khattab, Sherif" userId="c83b1e15-36f3-4f46-aceb-05aac24c545e" providerId="ADAL" clId="{8940C15E-5880-1645-A257-37DD5B587715}" dt="2021-02-09T15:21:52.593" v="311"/>
          <ac:spMkLst>
            <pc:docMk/>
            <pc:sldMk cId="2736486443" sldId="379"/>
            <ac:spMk id="9" creationId="{7B926B20-3E21-C34E-8854-2B833C27E6C7}"/>
          </ac:spMkLst>
        </pc:spChg>
        <pc:spChg chg="del">
          <ac:chgData name="Khattab, Sherif" userId="c83b1e15-36f3-4f46-aceb-05aac24c545e" providerId="ADAL" clId="{8940C15E-5880-1645-A257-37DD5B587715}" dt="2021-02-09T15:17:10.908" v="297" actId="478"/>
          <ac:spMkLst>
            <pc:docMk/>
            <pc:sldMk cId="2736486443" sldId="379"/>
            <ac:spMk id="116738" creationId="{6C4CC1B2-2DDB-D94B-A612-25EB382E3F0D}"/>
          </ac:spMkLst>
        </pc:spChg>
        <pc:spChg chg="del">
          <ac:chgData name="Khattab, Sherif" userId="c83b1e15-36f3-4f46-aceb-05aac24c545e" providerId="ADAL" clId="{8940C15E-5880-1645-A257-37DD5B587715}" dt="2021-02-09T15:14:34.742" v="287" actId="478"/>
          <ac:spMkLst>
            <pc:docMk/>
            <pc:sldMk cId="2736486443" sldId="379"/>
            <ac:spMk id="116739" creationId="{388B7241-F07D-6540-A9FB-147E265C85E1}"/>
          </ac:spMkLst>
        </pc:spChg>
        <pc:spChg chg="del">
          <ac:chgData name="Khattab, Sherif" userId="c83b1e15-36f3-4f46-aceb-05aac24c545e" providerId="ADAL" clId="{8940C15E-5880-1645-A257-37DD5B587715}" dt="2021-02-09T15:21:50.860" v="309" actId="478"/>
          <ac:spMkLst>
            <pc:docMk/>
            <pc:sldMk cId="2736486443" sldId="379"/>
            <ac:spMk id="116740" creationId="{6A9576E6-97AF-1D49-9BC1-2C943B37C766}"/>
          </ac:spMkLst>
        </pc:spChg>
        <pc:picChg chg="add del mod">
          <ac:chgData name="Khattab, Sherif" userId="c83b1e15-36f3-4f46-aceb-05aac24c545e" providerId="ADAL" clId="{8940C15E-5880-1645-A257-37DD5B587715}" dt="2021-02-09T15:17:22.636" v="300" actId="478"/>
          <ac:picMkLst>
            <pc:docMk/>
            <pc:sldMk cId="2736486443" sldId="379"/>
            <ac:picMk id="2" creationId="{4990F0DC-223E-BE4F-97B1-FA5934DB7435}"/>
          </ac:picMkLst>
        </pc:picChg>
        <pc:picChg chg="add del mod">
          <ac:chgData name="Khattab, Sherif" userId="c83b1e15-36f3-4f46-aceb-05aac24c545e" providerId="ADAL" clId="{8940C15E-5880-1645-A257-37DD5B587715}" dt="2021-02-09T15:19:08.670" v="301" actId="478"/>
          <ac:picMkLst>
            <pc:docMk/>
            <pc:sldMk cId="2736486443" sldId="379"/>
            <ac:picMk id="3" creationId="{96BC8F2A-C8D2-DD44-B455-A4E9A20BA2FA}"/>
          </ac:picMkLst>
        </pc:picChg>
        <pc:picChg chg="add mod">
          <ac:chgData name="Khattab, Sherif" userId="c83b1e15-36f3-4f46-aceb-05aac24c545e" providerId="ADAL" clId="{8940C15E-5880-1645-A257-37DD5B587715}" dt="2021-02-09T15:19:12.461" v="303" actId="1076"/>
          <ac:picMkLst>
            <pc:docMk/>
            <pc:sldMk cId="2736486443" sldId="379"/>
            <ac:picMk id="4" creationId="{77910E5A-1921-F146-82EA-0FE11E122851}"/>
          </ac:picMkLst>
        </pc:picChg>
        <pc:picChg chg="add del mod">
          <ac:chgData name="Khattab, Sherif" userId="c83b1e15-36f3-4f46-aceb-05aac24c545e" providerId="ADAL" clId="{8940C15E-5880-1645-A257-37DD5B587715}" dt="2021-02-09T15:20:25.251" v="306" actId="478"/>
          <ac:picMkLst>
            <pc:docMk/>
            <pc:sldMk cId="2736486443" sldId="379"/>
            <ac:picMk id="5" creationId="{31888E85-2B03-1948-962A-1412E1A778F5}"/>
          </ac:picMkLst>
        </pc:picChg>
        <pc:picChg chg="add mod">
          <ac:chgData name="Khattab, Sherif" userId="c83b1e15-36f3-4f46-aceb-05aac24c545e" providerId="ADAL" clId="{8940C15E-5880-1645-A257-37DD5B587715}" dt="2021-02-09T15:20:33.109" v="308" actId="1076"/>
          <ac:picMkLst>
            <pc:docMk/>
            <pc:sldMk cId="2736486443" sldId="379"/>
            <ac:picMk id="6" creationId="{B855D752-950F-EC42-BA0B-168F4D95AF10}"/>
          </ac:picMkLst>
        </pc:picChg>
        <pc:picChg chg="add mod">
          <ac:chgData name="Khattab, Sherif" userId="c83b1e15-36f3-4f46-aceb-05aac24c545e" providerId="ADAL" clId="{8940C15E-5880-1645-A257-37DD5B587715}" dt="2021-02-09T15:22:01.491" v="313" actId="1076"/>
          <ac:picMkLst>
            <pc:docMk/>
            <pc:sldMk cId="2736486443" sldId="379"/>
            <ac:picMk id="10" creationId="{43F79090-4942-0947-BB02-9E09A5BC2C6F}"/>
          </ac:picMkLst>
        </pc:picChg>
        <pc:picChg chg="add del">
          <ac:chgData name="Khattab, Sherif" userId="c83b1e15-36f3-4f46-aceb-05aac24c545e" providerId="ADAL" clId="{8940C15E-5880-1645-A257-37DD5B587715}" dt="2021-02-09T15:39:25.850" v="315" actId="21"/>
          <ac:picMkLst>
            <pc:docMk/>
            <pc:sldMk cId="2736486443" sldId="379"/>
            <ac:picMk id="11" creationId="{F062DD8F-D89A-F448-AFC5-8CA88E532DC6}"/>
          </ac:picMkLst>
        </pc:picChg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1615265174" sldId="380"/>
        </pc:sldMkLst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1337868689" sldId="381"/>
        </pc:sldMkLst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3851230975" sldId="382"/>
        </pc:sldMkLst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505724783" sldId="383"/>
        </pc:sldMkLst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1591837287" sldId="384"/>
        </pc:sldMkLst>
      </pc:sldChg>
      <pc:sldChg chg="modSp add mod">
        <pc:chgData name="Khattab, Sherif" userId="c83b1e15-36f3-4f46-aceb-05aac24c545e" providerId="ADAL" clId="{8940C15E-5880-1645-A257-37DD5B587715}" dt="2021-02-09T15:40:19.797" v="334" actId="20577"/>
        <pc:sldMkLst>
          <pc:docMk/>
          <pc:sldMk cId="1898410716" sldId="385"/>
        </pc:sldMkLst>
        <pc:spChg chg="mod">
          <ac:chgData name="Khattab, Sherif" userId="c83b1e15-36f3-4f46-aceb-05aac24c545e" providerId="ADAL" clId="{8940C15E-5880-1645-A257-37DD5B587715}" dt="2021-02-09T15:40:19.797" v="334" actId="20577"/>
          <ac:spMkLst>
            <pc:docMk/>
            <pc:sldMk cId="1898410716" sldId="385"/>
            <ac:spMk id="123908" creationId="{C668A016-F253-4840-9F6F-38C4323EE882}"/>
          </ac:spMkLst>
        </pc:spChg>
      </pc:sldChg>
      <pc:sldChg chg="modSp mod">
        <pc:chgData name="Khattab, Sherif" userId="c83b1e15-36f3-4f46-aceb-05aac24c545e" providerId="ADAL" clId="{8940C15E-5880-1645-A257-37DD5B587715}" dt="2021-02-09T14:33:05.202" v="176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8940C15E-5880-1645-A257-37DD5B587715}" dt="2021-02-09T14:33:05.202" v="176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8940C15E-5880-1645-A257-37DD5B587715}" dt="2021-02-09T15:55:09.282" v="594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8940C15E-5880-1645-A257-37DD5B587715}" dt="2021-02-09T15:55:09.282" v="594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8940C15E-5880-1645-A257-37DD5B587715}" dt="2021-02-09T15:54:32.794" v="549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8940C15E-5880-1645-A257-37DD5B587715}" dt="2021-02-09T14:35:39.113" v="178"/>
        <pc:sldMkLst>
          <pc:docMk/>
          <pc:sldMk cId="2116864396" sldId="505"/>
        </pc:sldMkLst>
        <pc:spChg chg="mod">
          <ac:chgData name="Khattab, Sherif" userId="c83b1e15-36f3-4f46-aceb-05aac24c545e" providerId="ADAL" clId="{8940C15E-5880-1645-A257-37DD5B587715}" dt="2021-02-09T14:35:39.113" v="178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8940C15E-5880-1645-A257-37DD5B587715}" dt="2021-02-09T14:36:00.200" v="234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8940C15E-5880-1645-A257-37DD5B587715}" dt="2021-02-09T14:36:00.200" v="234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4218373473" sldId="507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2005153346" sldId="508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707882026" sldId="509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2108493189" sldId="510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2618280309" sldId="511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3748394407" sldId="512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1413167954" sldId="513"/>
        </pc:sldMkLst>
      </pc:sldChg>
      <pc:sldChg chg="add">
        <pc:chgData name="Khattab, Sherif" userId="c83b1e15-36f3-4f46-aceb-05aac24c545e" providerId="ADAL" clId="{8940C15E-5880-1645-A257-37DD5B587715}" dt="2021-02-09T14:28:52.172" v="6"/>
        <pc:sldMkLst>
          <pc:docMk/>
          <pc:sldMk cId="1468641068" sldId="514"/>
        </pc:sldMkLst>
      </pc:sldChg>
      <pc:sldChg chg="del">
        <pc:chgData name="Khattab, Sherif" userId="c83b1e15-36f3-4f46-aceb-05aac24c545e" providerId="ADAL" clId="{8940C15E-5880-1645-A257-37DD5B587715}" dt="2021-02-09T14:28:46.880" v="5" actId="2696"/>
        <pc:sldMkLst>
          <pc:docMk/>
          <pc:sldMk cId="1560097293" sldId="514"/>
        </pc:sldMkLst>
      </pc:sldChg>
      <pc:sldChg chg="addSp modSp new mod">
        <pc:chgData name="Khattab, Sherif" userId="c83b1e15-36f3-4f46-aceb-05aac24c545e" providerId="ADAL" clId="{8940C15E-5880-1645-A257-37DD5B587715}" dt="2021-02-09T15:39:39.611" v="332" actId="20577"/>
        <pc:sldMkLst>
          <pc:docMk/>
          <pc:sldMk cId="2793897325" sldId="515"/>
        </pc:sldMkLst>
        <pc:spChg chg="mod">
          <ac:chgData name="Khattab, Sherif" userId="c83b1e15-36f3-4f46-aceb-05aac24c545e" providerId="ADAL" clId="{8940C15E-5880-1645-A257-37DD5B587715}" dt="2021-02-09T15:39:39.611" v="332" actId="20577"/>
          <ac:spMkLst>
            <pc:docMk/>
            <pc:sldMk cId="2793897325" sldId="515"/>
            <ac:spMk id="2" creationId="{455263C7-A3DF-8E4A-88D3-1D297A353CA7}"/>
          </ac:spMkLst>
        </pc:spChg>
        <pc:picChg chg="add mod">
          <ac:chgData name="Khattab, Sherif" userId="c83b1e15-36f3-4f46-aceb-05aac24c545e" providerId="ADAL" clId="{8940C15E-5880-1645-A257-37DD5B587715}" dt="2021-02-09T15:39:29.594" v="317"/>
          <ac:picMkLst>
            <pc:docMk/>
            <pc:sldMk cId="2793897325" sldId="515"/>
            <ac:picMk id="6" creationId="{863D34F3-D006-094E-92E3-E25E1BB74073}"/>
          </ac:picMkLst>
        </pc:picChg>
      </pc:sldChg>
      <pc:sldChg chg="modSp new mod">
        <pc:chgData name="Khattab, Sherif" userId="c83b1e15-36f3-4f46-aceb-05aac24c545e" providerId="ADAL" clId="{8940C15E-5880-1645-A257-37DD5B587715}" dt="2021-02-09T15:55:14.754" v="597" actId="20577"/>
        <pc:sldMkLst>
          <pc:docMk/>
          <pc:sldMk cId="2487721040" sldId="516"/>
        </pc:sldMkLst>
        <pc:spChg chg="mod">
          <ac:chgData name="Khattab, Sherif" userId="c83b1e15-36f3-4f46-aceb-05aac24c545e" providerId="ADAL" clId="{8940C15E-5880-1645-A257-37DD5B587715}" dt="2021-02-09T15:55:14.754" v="59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Khattab, Sherif" userId="c83b1e15-36f3-4f46-aceb-05aac24c545e" providerId="ADAL" clId="{8940C15E-5880-1645-A257-37DD5B587715}" dt="2021-02-09T15:54:46.203" v="557" actId="27636"/>
          <ac:spMkLst>
            <pc:docMk/>
            <pc:sldMk cId="2487721040" sldId="516"/>
            <ac:spMk id="3" creationId="{CBB5D1A1-A1C5-4D4A-9051-CB104F0E3B4F}"/>
          </ac:spMkLst>
        </pc:spChg>
      </pc:sldChg>
      <pc:sldChg chg="modSp new mod">
        <pc:chgData name="Khattab, Sherif" userId="c83b1e15-36f3-4f46-aceb-05aac24c545e" providerId="ADAL" clId="{8940C15E-5880-1645-A257-37DD5B587715}" dt="2021-02-09T15:55:01.222" v="592" actId="20577"/>
        <pc:sldMkLst>
          <pc:docMk/>
          <pc:sldMk cId="3114182525" sldId="517"/>
        </pc:sldMkLst>
        <pc:spChg chg="mod">
          <ac:chgData name="Khattab, Sherif" userId="c83b1e15-36f3-4f46-aceb-05aac24c545e" providerId="ADAL" clId="{8940C15E-5880-1645-A257-37DD5B587715}" dt="2021-02-09T15:54:58.493" v="589" actId="20577"/>
          <ac:spMkLst>
            <pc:docMk/>
            <pc:sldMk cId="3114182525" sldId="517"/>
            <ac:spMk id="2" creationId="{919C70E9-8DDA-5A44-B755-777D2DE8DA9E}"/>
          </ac:spMkLst>
        </pc:spChg>
        <pc:spChg chg="mod">
          <ac:chgData name="Khattab, Sherif" userId="c83b1e15-36f3-4f46-aceb-05aac24c545e" providerId="ADAL" clId="{8940C15E-5880-1645-A257-37DD5B587715}" dt="2021-02-09T15:55:01.222" v="592" actId="20577"/>
          <ac:spMkLst>
            <pc:docMk/>
            <pc:sldMk cId="3114182525" sldId="517"/>
            <ac:spMk id="3" creationId="{27042AA4-C4FA-CA41-9597-12A83EBA22E3}"/>
          </ac:spMkLst>
        </pc:spChg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3718964789" sldId="517"/>
        </pc:sldMkLst>
      </pc:sldChg>
      <pc:sldChg chg="del">
        <pc:chgData name="Khattab, Sherif" userId="c83b1e15-36f3-4f46-aceb-05aac24c545e" providerId="ADAL" clId="{8940C15E-5880-1645-A257-37DD5B587715}" dt="2021-02-09T14:27:57.549" v="0" actId="2696"/>
        <pc:sldMkLst>
          <pc:docMk/>
          <pc:sldMk cId="2915741044" sldId="518"/>
        </pc:sldMkLst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Sherif Khattab" userId="c83b1e15-36f3-4f46-aceb-05aac24c545e" providerId="ADAL" clId="{DE6015C6-A1B5-4B8B-AD01-7B9B837127B0}"/>
    <pc:docChg chg="custSel addSld modSld">
      <pc:chgData name="Sherif Khattab" userId="c83b1e15-36f3-4f46-aceb-05aac24c545e" providerId="ADAL" clId="{DE6015C6-A1B5-4B8B-AD01-7B9B837127B0}" dt="2021-02-12T03:52:33.653" v="272" actId="20577"/>
      <pc:docMkLst>
        <pc:docMk/>
      </pc:docMkLst>
      <pc:sldChg chg="modSp mod">
        <pc:chgData name="Sherif Khattab" userId="c83b1e15-36f3-4f46-aceb-05aac24c545e" providerId="ADAL" clId="{DE6015C6-A1B5-4B8B-AD01-7B9B837127B0}" dt="2021-02-12T03:52:33.653" v="272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E6015C6-A1B5-4B8B-AD01-7B9B837127B0}" dt="2021-02-12T03:52:33.653" v="272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Sp delSp modSp new mod">
        <pc:chgData name="Sherif Khattab" userId="c83b1e15-36f3-4f46-aceb-05aac24c545e" providerId="ADAL" clId="{DE6015C6-A1B5-4B8B-AD01-7B9B837127B0}" dt="2021-02-12T03:46:15.465" v="64" actId="22"/>
        <pc:sldMkLst>
          <pc:docMk/>
          <pc:sldMk cId="547449556" sldId="519"/>
        </pc:sldMkLst>
        <pc:spChg chg="mod">
          <ac:chgData name="Sherif Khattab" userId="c83b1e15-36f3-4f46-aceb-05aac24c545e" providerId="ADAL" clId="{DE6015C6-A1B5-4B8B-AD01-7B9B837127B0}" dt="2021-02-12T03:45:48.485" v="61" actId="27636"/>
          <ac:spMkLst>
            <pc:docMk/>
            <pc:sldMk cId="547449556" sldId="519"/>
            <ac:spMk id="2" creationId="{440A67CD-F666-4203-B2B5-9B7A26A818EA}"/>
          </ac:spMkLst>
        </pc:spChg>
        <pc:picChg chg="add">
          <ac:chgData name="Sherif Khattab" userId="c83b1e15-36f3-4f46-aceb-05aac24c545e" providerId="ADAL" clId="{DE6015C6-A1B5-4B8B-AD01-7B9B837127B0}" dt="2021-02-12T03:46:15.465" v="64" actId="22"/>
          <ac:picMkLst>
            <pc:docMk/>
            <pc:sldMk cId="547449556" sldId="519"/>
            <ac:picMk id="8" creationId="{166AF7FE-27AE-46C9-82D0-2664CFCBA864}"/>
          </ac:picMkLst>
        </pc:picChg>
        <pc:inkChg chg="add del">
          <ac:chgData name="Sherif Khattab" userId="c83b1e15-36f3-4f46-aceb-05aac24c545e" providerId="ADAL" clId="{DE6015C6-A1B5-4B8B-AD01-7B9B837127B0}" dt="2021-02-12T03:45:55.393" v="63"/>
          <ac:inkMkLst>
            <pc:docMk/>
            <pc:sldMk cId="547449556" sldId="519"/>
            <ac:inkMk id="6" creationId="{BEF08DE9-8ED3-4BBB-A72F-19C31E04E6F8}"/>
          </ac:inkMkLst>
        </pc:inkChg>
      </pc:sldChg>
      <pc:sldChg chg="addSp modSp new mod">
        <pc:chgData name="Sherif Khattab" userId="c83b1e15-36f3-4f46-aceb-05aac24c545e" providerId="ADAL" clId="{DE6015C6-A1B5-4B8B-AD01-7B9B837127B0}" dt="2021-02-12T03:47:18.106" v="119" actId="14100"/>
        <pc:sldMkLst>
          <pc:docMk/>
          <pc:sldMk cId="1895271479" sldId="520"/>
        </pc:sldMkLst>
        <pc:spChg chg="mod">
          <ac:chgData name="Sherif Khattab" userId="c83b1e15-36f3-4f46-aceb-05aac24c545e" providerId="ADAL" clId="{DE6015C6-A1B5-4B8B-AD01-7B9B837127B0}" dt="2021-02-12T03:47:04.033" v="111" actId="20577"/>
          <ac:spMkLst>
            <pc:docMk/>
            <pc:sldMk cId="1895271479" sldId="520"/>
            <ac:spMk id="2" creationId="{BA7845EF-B8DD-45D8-9248-CB1616C255EA}"/>
          </ac:spMkLst>
        </pc:spChg>
        <pc:picChg chg="add mod">
          <ac:chgData name="Sherif Khattab" userId="c83b1e15-36f3-4f46-aceb-05aac24c545e" providerId="ADAL" clId="{DE6015C6-A1B5-4B8B-AD01-7B9B837127B0}" dt="2021-02-12T03:47:18.106" v="119" actId="14100"/>
          <ac:picMkLst>
            <pc:docMk/>
            <pc:sldMk cId="1895271479" sldId="520"/>
            <ac:picMk id="7" creationId="{C1F01B12-2B1E-47C2-970A-3996BA425616}"/>
          </ac:picMkLst>
        </pc:picChg>
      </pc:sldChg>
      <pc:sldChg chg="addSp modSp new mod">
        <pc:chgData name="Sherif Khattab" userId="c83b1e15-36f3-4f46-aceb-05aac24c545e" providerId="ADAL" clId="{DE6015C6-A1B5-4B8B-AD01-7B9B837127B0}" dt="2021-02-12T03:48:23.615" v="202" actId="1076"/>
        <pc:sldMkLst>
          <pc:docMk/>
          <pc:sldMk cId="2885366123" sldId="521"/>
        </pc:sldMkLst>
        <pc:spChg chg="mod">
          <ac:chgData name="Sherif Khattab" userId="c83b1e15-36f3-4f46-aceb-05aac24c545e" providerId="ADAL" clId="{DE6015C6-A1B5-4B8B-AD01-7B9B837127B0}" dt="2021-02-12T03:48:17.880" v="199" actId="404"/>
          <ac:spMkLst>
            <pc:docMk/>
            <pc:sldMk cId="2885366123" sldId="521"/>
            <ac:spMk id="2" creationId="{3A6BE42C-65D1-4CE7-A58A-BE4B0AAFD16D}"/>
          </ac:spMkLst>
        </pc:spChg>
        <pc:picChg chg="add mod">
          <ac:chgData name="Sherif Khattab" userId="c83b1e15-36f3-4f46-aceb-05aac24c545e" providerId="ADAL" clId="{DE6015C6-A1B5-4B8B-AD01-7B9B837127B0}" dt="2021-02-12T03:48:23.615" v="202" actId="1076"/>
          <ac:picMkLst>
            <pc:docMk/>
            <pc:sldMk cId="2885366123" sldId="521"/>
            <ac:picMk id="7" creationId="{A3DC38CA-24C5-4D0C-9449-9FED2D915318}"/>
          </ac:picMkLst>
        </pc:picChg>
      </pc:sldChg>
      <pc:sldChg chg="addSp delSp modSp new mod">
        <pc:chgData name="Sherif Khattab" userId="c83b1e15-36f3-4f46-aceb-05aac24c545e" providerId="ADAL" clId="{DE6015C6-A1B5-4B8B-AD01-7B9B837127B0}" dt="2021-02-12T03:51:43.030" v="269" actId="14100"/>
        <pc:sldMkLst>
          <pc:docMk/>
          <pc:sldMk cId="158309068" sldId="522"/>
        </pc:sldMkLst>
        <pc:spChg chg="mod">
          <ac:chgData name="Sherif Khattab" userId="c83b1e15-36f3-4f46-aceb-05aac24c545e" providerId="ADAL" clId="{DE6015C6-A1B5-4B8B-AD01-7B9B837127B0}" dt="2021-02-12T03:48:56.175" v="238" actId="20577"/>
          <ac:spMkLst>
            <pc:docMk/>
            <pc:sldMk cId="158309068" sldId="522"/>
            <ac:spMk id="2" creationId="{4479BCE4-91FB-456F-B5C9-E3077596AE9E}"/>
          </ac:spMkLst>
        </pc:spChg>
        <pc:picChg chg="add del mod">
          <ac:chgData name="Sherif Khattab" userId="c83b1e15-36f3-4f46-aceb-05aac24c545e" providerId="ADAL" clId="{DE6015C6-A1B5-4B8B-AD01-7B9B837127B0}" dt="2021-02-12T03:51:25.324" v="261" actId="478"/>
          <ac:picMkLst>
            <pc:docMk/>
            <pc:sldMk cId="158309068" sldId="522"/>
            <ac:picMk id="8" creationId="{AEB0A4AB-6F95-40F2-823D-3EC0FAB0257D}"/>
          </ac:picMkLst>
        </pc:picChg>
        <pc:picChg chg="add mod">
          <ac:chgData name="Sherif Khattab" userId="c83b1e15-36f3-4f46-aceb-05aac24c545e" providerId="ADAL" clId="{DE6015C6-A1B5-4B8B-AD01-7B9B837127B0}" dt="2021-02-12T03:50:35.915" v="259" actId="1076"/>
          <ac:picMkLst>
            <pc:docMk/>
            <pc:sldMk cId="158309068" sldId="522"/>
            <ac:picMk id="11" creationId="{A22BC1EE-0381-4A8B-A3CD-76B897227BA7}"/>
          </ac:picMkLst>
        </pc:picChg>
        <pc:picChg chg="add mod">
          <ac:chgData name="Sherif Khattab" userId="c83b1e15-36f3-4f46-aceb-05aac24c545e" providerId="ADAL" clId="{DE6015C6-A1B5-4B8B-AD01-7B9B837127B0}" dt="2021-02-12T03:51:43.030" v="269" actId="14100"/>
          <ac:picMkLst>
            <pc:docMk/>
            <pc:sldMk cId="158309068" sldId="522"/>
            <ac:picMk id="14" creationId="{6E1A8CC4-1338-4FE9-8765-C939EE5A1325}"/>
          </ac:picMkLst>
        </pc:picChg>
        <pc:inkChg chg="add del">
          <ac:chgData name="Sherif Khattab" userId="c83b1e15-36f3-4f46-aceb-05aac24c545e" providerId="ADAL" clId="{DE6015C6-A1B5-4B8B-AD01-7B9B837127B0}" dt="2021-02-12T03:48:59.826" v="240"/>
          <ac:inkMkLst>
            <pc:docMk/>
            <pc:sldMk cId="158309068" sldId="522"/>
            <ac:inkMk id="6" creationId="{CDD80899-9547-4A8F-B03D-AC4EE9F123A8}"/>
          </ac:inkMkLst>
        </pc:inkChg>
        <pc:inkChg chg="add del">
          <ac:chgData name="Sherif Khattab" userId="c83b1e15-36f3-4f46-aceb-05aac24c545e" providerId="ADAL" clId="{DE6015C6-A1B5-4B8B-AD01-7B9B837127B0}" dt="2021-02-12T03:50:16.769" v="250"/>
          <ac:inkMkLst>
            <pc:docMk/>
            <pc:sldMk cId="158309068" sldId="522"/>
            <ac:inkMk id="9" creationId="{401101C0-4E25-431E-868E-7CA5E14A63C5}"/>
          </ac:inkMkLst>
        </pc:inkChg>
        <pc:inkChg chg="add del">
          <ac:chgData name="Sherif Khattab" userId="c83b1e15-36f3-4f46-aceb-05aac24c545e" providerId="ADAL" clId="{DE6015C6-A1B5-4B8B-AD01-7B9B837127B0}" dt="2021-02-12T03:51:27.233" v="263"/>
          <ac:inkMkLst>
            <pc:docMk/>
            <pc:sldMk cId="158309068" sldId="522"/>
            <ac:inkMk id="12" creationId="{E1932DB5-784A-4906-83D3-E180C843B181}"/>
          </ac:inkMkLst>
        </pc:ink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435C15CD-3872-3940-BF6F-A860DC6B787C}"/>
    <pc:docChg chg="modSld">
      <pc:chgData name="Khattab, Sherif" userId="c83b1e15-36f3-4f46-aceb-05aac24c545e" providerId="ADAL" clId="{435C15CD-3872-3940-BF6F-A860DC6B787C}" dt="2021-02-11T19:36:10.584" v="22" actId="20577"/>
      <pc:docMkLst>
        <pc:docMk/>
      </pc:docMkLst>
      <pc:sldChg chg="modSp mod">
        <pc:chgData name="Khattab, Sherif" userId="c83b1e15-36f3-4f46-aceb-05aac24c545e" providerId="ADAL" clId="{435C15CD-3872-3940-BF6F-A860DC6B787C}" dt="2021-02-11T17:37:30.575" v="21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435C15CD-3872-3940-BF6F-A860DC6B787C}" dt="2021-02-11T17:37:30.575" v="21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435C15CD-3872-3940-BF6F-A860DC6B787C}" dt="2021-02-11T19:36:10.584" v="22" actId="20577"/>
        <pc:sldMkLst>
          <pc:docMk/>
          <pc:sldMk cId="1616471687" sldId="518"/>
        </pc:sldMkLst>
        <pc:spChg chg="mod">
          <ac:chgData name="Khattab, Sherif" userId="c83b1e15-36f3-4f46-aceb-05aac24c545e" providerId="ADAL" clId="{435C15CD-3872-3940-BF6F-A860DC6B787C}" dt="2021-02-11T19:36:10.584" v="22" actId="20577"/>
          <ac:spMkLst>
            <pc:docMk/>
            <pc:sldMk cId="1616471687" sldId="518"/>
            <ac:spMk id="3" creationId="{E4EE9F6E-8491-D241-9B4D-EB09A47CA615}"/>
          </ac:spMkLst>
        </pc:spChg>
      </pc:sldChg>
    </pc:docChg>
  </pc:docChgLst>
  <pc:docChgLst>
    <pc:chgData name="Khattab, Sherif" userId="c83b1e15-36f3-4f46-aceb-05aac24c545e" providerId="ADAL" clId="{B0BDA0D1-752B-48E2-B603-29A1D985D9C6}"/>
    <pc:docChg chg="undo custSel addSld delSld modSld sldOrd">
      <pc:chgData name="Khattab, Sherif" userId="c83b1e15-36f3-4f46-aceb-05aac24c545e" providerId="ADAL" clId="{B0BDA0D1-752B-48E2-B603-29A1D985D9C6}" dt="2021-09-30T16:13:10.239" v="365" actId="47"/>
      <pc:docMkLst>
        <pc:docMk/>
      </pc:docMkLst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806563943" sldId="342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167711490" sldId="343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271999567" sldId="349"/>
        </pc:sldMkLst>
      </pc:sldChg>
      <pc:sldChg chg="add">
        <pc:chgData name="Khattab, Sherif" userId="c83b1e15-36f3-4f46-aceb-05aac24c545e" providerId="ADAL" clId="{B0BDA0D1-752B-48E2-B603-29A1D985D9C6}" dt="2021-09-23T16:05:27.268" v="0"/>
        <pc:sldMkLst>
          <pc:docMk/>
          <pc:sldMk cId="2592968416" sldId="371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3990797458" sldId="378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2736486443" sldId="379"/>
        </pc:sldMkLst>
      </pc:sldChg>
      <pc:sldChg chg="del">
        <pc:chgData name="Khattab, Sherif" userId="c83b1e15-36f3-4f46-aceb-05aac24c545e" providerId="ADAL" clId="{B0BDA0D1-752B-48E2-B603-29A1D985D9C6}" dt="2021-09-23T16:08:18.339" v="92" actId="47"/>
        <pc:sldMkLst>
          <pc:docMk/>
          <pc:sldMk cId="1615265174" sldId="380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337868689" sldId="381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3851230975" sldId="382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591837287" sldId="384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898410716" sldId="385"/>
        </pc:sldMkLst>
      </pc:sldChg>
      <pc:sldChg chg="modSp mod">
        <pc:chgData name="Khattab, Sherif" userId="c83b1e15-36f3-4f46-aceb-05aac24c545e" providerId="ADAL" clId="{B0BDA0D1-752B-48E2-B603-29A1D985D9C6}" dt="2021-09-27T16:38:13.649" v="362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B0BDA0D1-752B-48E2-B603-29A1D985D9C6}" dt="2021-09-27T16:38:13.649" v="362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0BDA0D1-752B-48E2-B603-29A1D985D9C6}" dt="2021-09-23T16:39:34.967" v="343"/>
        <pc:sldMkLst>
          <pc:docMk/>
          <pc:sldMk cId="4202616107" sldId="500"/>
        </pc:sldMkLst>
        <pc:spChg chg="mod">
          <ac:chgData name="Khattab, Sherif" userId="c83b1e15-36f3-4f46-aceb-05aac24c545e" providerId="ADAL" clId="{B0BDA0D1-752B-48E2-B603-29A1D985D9C6}" dt="2021-09-23T16:39:15.571" v="338" actId="14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0BDA0D1-752B-48E2-B603-29A1D985D9C6}" dt="2021-09-23T16:06:45.488" v="80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0BDA0D1-752B-48E2-B603-29A1D985D9C6}" dt="2021-09-23T16:06:45.488" v="80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B0BDA0D1-752B-48E2-B603-29A1D985D9C6}" dt="2021-09-23T16:08:17.337" v="91" actId="47"/>
        <pc:sldMkLst>
          <pc:docMk/>
          <pc:sldMk cId="3652489610" sldId="506"/>
        </pc:sldMkLst>
      </pc:sldChg>
      <pc:sldChg chg="add">
        <pc:chgData name="Khattab, Sherif" userId="c83b1e15-36f3-4f46-aceb-05aac24c545e" providerId="ADAL" clId="{B0BDA0D1-752B-48E2-B603-29A1D985D9C6}" dt="2021-09-23T16:05:27.268" v="0"/>
        <pc:sldMkLst>
          <pc:docMk/>
          <pc:sldMk cId="4218373473" sldId="507"/>
        </pc:sldMkLst>
      </pc:sldChg>
      <pc:sldChg chg="add">
        <pc:chgData name="Khattab, Sherif" userId="c83b1e15-36f3-4f46-aceb-05aac24c545e" providerId="ADAL" clId="{B0BDA0D1-752B-48E2-B603-29A1D985D9C6}" dt="2021-09-23T16:05:27.268" v="0"/>
        <pc:sldMkLst>
          <pc:docMk/>
          <pc:sldMk cId="2005153346" sldId="508"/>
        </pc:sldMkLst>
      </pc:sldChg>
      <pc:sldChg chg="add del">
        <pc:chgData name="Khattab, Sherif" userId="c83b1e15-36f3-4f46-aceb-05aac24c545e" providerId="ADAL" clId="{B0BDA0D1-752B-48E2-B603-29A1D985D9C6}" dt="2021-09-28T16:28:24.096" v="364" actId="2696"/>
        <pc:sldMkLst>
          <pc:docMk/>
          <pc:sldMk cId="707882026" sldId="509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2108493189" sldId="510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2618280309" sldId="511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2907412692" sldId="512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3017477705" sldId="513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468641068" sldId="514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2793897325" sldId="515"/>
        </pc:sldMkLst>
      </pc:sldChg>
      <pc:sldChg chg="modSp mod modAnim">
        <pc:chgData name="Khattab, Sherif" userId="c83b1e15-36f3-4f46-aceb-05aac24c545e" providerId="ADAL" clId="{B0BDA0D1-752B-48E2-B603-29A1D985D9C6}" dt="2021-09-23T16:39:57.749" v="347"/>
        <pc:sldMkLst>
          <pc:docMk/>
          <pc:sldMk cId="2487721040" sldId="516"/>
        </pc:sldMkLst>
        <pc:spChg chg="mod">
          <ac:chgData name="Khattab, Sherif" userId="c83b1e15-36f3-4f46-aceb-05aac24c545e" providerId="ADAL" clId="{B0BDA0D1-752B-48E2-B603-29A1D985D9C6}" dt="2021-09-23T16:39:45.912" v="344" actId="6549"/>
          <ac:spMkLst>
            <pc:docMk/>
            <pc:sldMk cId="2487721040" sldId="516"/>
            <ac:spMk id="3" creationId="{CBB5D1A1-A1C5-4D4A-9051-CB104F0E3B4F}"/>
          </ac:spMkLst>
        </pc:spChg>
      </pc:sldChg>
      <pc:sldChg chg="modSp mod modAnim">
        <pc:chgData name="Khattab, Sherif" userId="c83b1e15-36f3-4f46-aceb-05aac24c545e" providerId="ADAL" clId="{B0BDA0D1-752B-48E2-B603-29A1D985D9C6}" dt="2021-09-23T16:40:13.932" v="351"/>
        <pc:sldMkLst>
          <pc:docMk/>
          <pc:sldMk cId="3114182525" sldId="517"/>
        </pc:sldMkLst>
        <pc:spChg chg="mod">
          <ac:chgData name="Khattab, Sherif" userId="c83b1e15-36f3-4f46-aceb-05aac24c545e" providerId="ADAL" clId="{B0BDA0D1-752B-48E2-B603-29A1D985D9C6}" dt="2021-09-23T16:40:10.107" v="349" actId="6549"/>
          <ac:spMkLst>
            <pc:docMk/>
            <pc:sldMk cId="3114182525" sldId="517"/>
            <ac:spMk id="3" creationId="{27042AA4-C4FA-CA41-9597-12A83EBA22E3}"/>
          </ac:spMkLst>
        </pc:spChg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616471687" sldId="518"/>
        </pc:sldMkLst>
      </pc:sldChg>
      <pc:sldChg chg="del">
        <pc:chgData name="Khattab, Sherif" userId="c83b1e15-36f3-4f46-aceb-05aac24c545e" providerId="ADAL" clId="{B0BDA0D1-752B-48E2-B603-29A1D985D9C6}" dt="2021-09-23T16:06:11.540" v="18" actId="2696"/>
        <pc:sldMkLst>
          <pc:docMk/>
          <pc:sldMk cId="547449556" sldId="519"/>
        </pc:sldMkLst>
      </pc:sldChg>
      <pc:sldChg chg="add">
        <pc:chgData name="Khattab, Sherif" userId="c83b1e15-36f3-4f46-aceb-05aac24c545e" providerId="ADAL" clId="{B0BDA0D1-752B-48E2-B603-29A1D985D9C6}" dt="2021-09-23T16:06:18.680" v="19"/>
        <pc:sldMkLst>
          <pc:docMk/>
          <pc:sldMk cId="3046526653" sldId="519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302483671" sldId="520"/>
        </pc:sldMkLst>
      </pc:sldChg>
      <pc:sldChg chg="del">
        <pc:chgData name="Khattab, Sherif" userId="c83b1e15-36f3-4f46-aceb-05aac24c545e" providerId="ADAL" clId="{B0BDA0D1-752B-48E2-B603-29A1D985D9C6}" dt="2021-09-23T16:06:58.306" v="81" actId="2696"/>
        <pc:sldMkLst>
          <pc:docMk/>
          <pc:sldMk cId="1895271479" sldId="520"/>
        </pc:sldMkLst>
      </pc:sldChg>
      <pc:sldChg chg="add del">
        <pc:chgData name="Khattab, Sherif" userId="c83b1e15-36f3-4f46-aceb-05aac24c545e" providerId="ADAL" clId="{B0BDA0D1-752B-48E2-B603-29A1D985D9C6}" dt="2021-09-23T16:07:46.601" v="85" actId="2696"/>
        <pc:sldMkLst>
          <pc:docMk/>
          <pc:sldMk cId="3130058091" sldId="520"/>
        </pc:sldMkLst>
      </pc:sldChg>
      <pc:sldChg chg="add del ord">
        <pc:chgData name="Khattab, Sherif" userId="c83b1e15-36f3-4f46-aceb-05aac24c545e" providerId="ADAL" clId="{B0BDA0D1-752B-48E2-B603-29A1D985D9C6}" dt="2021-09-30T16:13:10.239" v="365" actId="47"/>
        <pc:sldMkLst>
          <pc:docMk/>
          <pc:sldMk cId="1401906409" sldId="521"/>
        </pc:sldMkLst>
      </pc:sldChg>
      <pc:sldChg chg="add del">
        <pc:chgData name="Khattab, Sherif" userId="c83b1e15-36f3-4f46-aceb-05aac24c545e" providerId="ADAL" clId="{B0BDA0D1-752B-48E2-B603-29A1D985D9C6}" dt="2021-09-23T16:07:57.879" v="87" actId="2696"/>
        <pc:sldMkLst>
          <pc:docMk/>
          <pc:sldMk cId="1769626274" sldId="521"/>
        </pc:sldMkLst>
      </pc:sldChg>
      <pc:sldChg chg="del">
        <pc:chgData name="Khattab, Sherif" userId="c83b1e15-36f3-4f46-aceb-05aac24c545e" providerId="ADAL" clId="{B0BDA0D1-752B-48E2-B603-29A1D985D9C6}" dt="2021-09-23T16:06:58.306" v="81" actId="2696"/>
        <pc:sldMkLst>
          <pc:docMk/>
          <pc:sldMk cId="2885366123" sldId="521"/>
        </pc:sldMkLst>
      </pc:sldChg>
      <pc:sldChg chg="del">
        <pc:chgData name="Khattab, Sherif" userId="c83b1e15-36f3-4f46-aceb-05aac24c545e" providerId="ADAL" clId="{B0BDA0D1-752B-48E2-B603-29A1D985D9C6}" dt="2021-09-23T16:07:09.168" v="83" actId="2696"/>
        <pc:sldMkLst>
          <pc:docMk/>
          <pc:sldMk cId="158309068" sldId="522"/>
        </pc:sldMkLst>
      </pc:sldChg>
      <pc:sldChg chg="add del ord">
        <pc:chgData name="Khattab, Sherif" userId="c83b1e15-36f3-4f46-aceb-05aac24c545e" providerId="ADAL" clId="{B0BDA0D1-752B-48E2-B603-29A1D985D9C6}" dt="2021-09-30T16:13:10.239" v="365" actId="47"/>
        <pc:sldMkLst>
          <pc:docMk/>
          <pc:sldMk cId="2768642374" sldId="522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471214150" sldId="523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839202036" sldId="524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301141676" sldId="525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3336646820" sldId="526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3989127528" sldId="527"/>
        </pc:sldMkLst>
      </pc:sldChg>
      <pc:sldChg chg="add">
        <pc:chgData name="Khattab, Sherif" userId="c83b1e15-36f3-4f46-aceb-05aac24c545e" providerId="ADAL" clId="{B0BDA0D1-752B-48E2-B603-29A1D985D9C6}" dt="2021-09-23T16:05:27.268" v="0"/>
        <pc:sldMkLst>
          <pc:docMk/>
          <pc:sldMk cId="2870353729" sldId="537"/>
        </pc:sldMkLst>
      </pc:sldChg>
      <pc:sldChg chg="add">
        <pc:chgData name="Khattab, Sherif" userId="c83b1e15-36f3-4f46-aceb-05aac24c545e" providerId="ADAL" clId="{B0BDA0D1-752B-48E2-B603-29A1D985D9C6}" dt="2021-09-23T16:05:27.268" v="0"/>
        <pc:sldMkLst>
          <pc:docMk/>
          <pc:sldMk cId="3729759638" sldId="538"/>
        </pc:sldMkLst>
      </pc:sldChg>
      <pc:sldChg chg="add">
        <pc:chgData name="Khattab, Sherif" userId="c83b1e15-36f3-4f46-aceb-05aac24c545e" providerId="ADAL" clId="{B0BDA0D1-752B-48E2-B603-29A1D985D9C6}" dt="2021-09-23T16:05:27.268" v="0"/>
        <pc:sldMkLst>
          <pc:docMk/>
          <pc:sldMk cId="3696636401" sldId="539"/>
        </pc:sldMkLst>
      </pc:sldChg>
      <pc:sldChg chg="add">
        <pc:chgData name="Khattab, Sherif" userId="c83b1e15-36f3-4f46-aceb-05aac24c545e" providerId="ADAL" clId="{B0BDA0D1-752B-48E2-B603-29A1D985D9C6}" dt="2021-09-23T16:05:27.268" v="0"/>
        <pc:sldMkLst>
          <pc:docMk/>
          <pc:sldMk cId="4075118613" sldId="540"/>
        </pc:sldMkLst>
      </pc:sldChg>
      <pc:sldChg chg="add del">
        <pc:chgData name="Khattab, Sherif" userId="c83b1e15-36f3-4f46-aceb-05aac24c545e" providerId="ADAL" clId="{B0BDA0D1-752B-48E2-B603-29A1D985D9C6}" dt="2021-09-28T16:28:24.096" v="364" actId="2696"/>
        <pc:sldMkLst>
          <pc:docMk/>
          <pc:sldMk cId="3718964789" sldId="543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486560120" sldId="544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2959171718" sldId="545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2259346312" sldId="546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3876805328" sldId="547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4082589092" sldId="548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850740189" sldId="549"/>
        </pc:sldMkLst>
      </pc:sldChg>
    </pc:docChg>
  </pc:docChgLst>
  <pc:docChgLst>
    <pc:chgData name="Khattab, Sherif" userId="c83b1e15-36f3-4f46-aceb-05aac24c545e" providerId="ADAL" clId="{FD5AE8AC-1844-6342-9A28-590C7FAFB8A2}"/>
    <pc:docChg chg="modSld">
      <pc:chgData name="Khattab, Sherif" userId="c83b1e15-36f3-4f46-aceb-05aac24c545e" providerId="ADAL" clId="{FD5AE8AC-1844-6342-9A28-590C7FAFB8A2}" dt="2021-02-09T19:03:12.921" v="0" actId="20577"/>
      <pc:docMkLst>
        <pc:docMk/>
      </pc:docMkLst>
      <pc:sldChg chg="modSp mod">
        <pc:chgData name="Khattab, Sherif" userId="c83b1e15-36f3-4f46-aceb-05aac24c545e" providerId="ADAL" clId="{FD5AE8AC-1844-6342-9A28-590C7FAFB8A2}" dt="2021-02-09T19:03:12.921" v="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D5AE8AC-1844-6342-9A28-590C7FAFB8A2}" dt="2021-02-09T19:03:12.921" v="0" actId="20577"/>
          <ac:spMkLst>
            <pc:docMk/>
            <pc:sldMk cId="3652489610" sldId="506"/>
            <ac:spMk id="3" creationId="{9FDE3B14-90B9-4B5A-83C7-6E633E32EA28}"/>
          </ac:spMkLst>
        </pc:sp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3T14:18:19.8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687 2122 920 0 0,'-26'-10'15555'0'0,"15"1"-12946"0"0,6 4-966 0 0,3 4-1511 0 0,-8-7-32 0 0,0 0-4 0 0,9 5-97 0 0,0-1 2 0 0,-31-21 69 0 0,29 23-42 0 0,0-1 1 0 0,0 0 0 0 0,0 1-1 0 0,-1 0 1 0 0,1-1 0 0 0,-8-2 0 0 0,-13-8 66 0 0,6 0-45 0 0,-29-27 1 0 0,37 30 4 0 0,0 1 0 0 0,-15-8 1 0 0,17 11 2 0 0,-1 0 1 0 0,1-1-1 0 0,-1 0 1 0 0,2-1 0 0 0,-8-8-1 0 0,3 2 68 0 0,0 2 0 0 0,-16-14-1 0 0,15 15 35 0 0,1 0 0 0 0,-18-23-1 0 0,-3-17 235 0 0,5 4-52 0 0,16 31-227 0 0,5 7-20 0 0,0-1 0 0 0,1 0 0 0 0,-9-17 0 0 0,5-2 85 0 0,7 19-105 0 0,-1 0 1 0 0,0 1-1 0 0,-5-11 0 0 0,-2 2 40 0 0,4 8-29 0 0,1 0 1 0 0,1-1 0 0 0,-7-16 0 0 0,-5-29 103 0 0,-11-32 65 0 0,19 60-106 0 0,2-1 1 0 0,1 1-1 0 0,-4-47 0 0 0,6 43-189 0 0,3 14-64 0 0,0 0-1 0 0,4-34 0 0 0,0-4-107 0 0,-2 31 83 0 0,5-27 0 0 0,0-1 49 0 0,-5 46 80 0 0,1 0 0 0 0,-1 0 0 0 0,1 0 0 0 0,1 0 0 0 0,-1 0 0 0 0,1 1 0 0 0,0-1 0 0 0,1 1 0 0 0,0 0 0 0 0,0 0 0 0 0,8-10 0 0 0,15-25 64 0 0,-23 33-55 0 0,1-1 1 0 0,0 1-1 0 0,0 0 0 0 0,1 1 0 0 0,0-1 0 0 0,11-9 0 0 0,-13 13-9 0 0,0 0 0 0 0,-1 0 0 0 0,0 0 0 0 0,4-6 0 0 0,-4 6 0 0 0,-1 0 0 0 0,1 0 0 0 0,0 1 0 0 0,0-1 0 0 0,0 1 0 0 0,6-4 0 0 0,108-75-12 0 0,-106 77-9 0 0,1-1 0 0 0,19-6 0 0 0,17-7-29 0 0,-15 4 46 0 0,1 2 1 0 0,67-18-1 0 0,-9 4 4 0 0,-68 20 4 0 0,37-6 0 0 0,11-3-92 0 0,-40 6 71 0 0,40-10 29 0 0,-67 18 31 0 0,-5 2-42 0 0,1-1-1 0 0,0 1 1 0 0,0 0 0 0 0,0-1 0 0 0,0 1 0 0 0,0-1 0 0 0,-1 1 0 0 0,1-1 0 0 0,0 1 0 0 0,-1-1 0 0 0,1 1 0 0 0,0-1 0 0 0,-1 0 0 0 0,1 1 0 0 0,0-1 0 0 0,-1 0 0 0 0,1 0-1 0 0,-1 1 1 0 0,0-1 0 0 0,1 0 0 0 0,-1 0 0 0 0,1 0 0 0 0,-1 0 0 0 0,0 0 0 0 0,0 1 0 0 0,0-1 0 0 0,1 0 0 0 0,-1 0 0 0 0,0 0 0 0 0,0 0 0 0 0,0 0 0 0 0,0 0 0 0 0,-1 0 0 0 0,1 0-1 0 0,0 0 1 0 0,-1-1 0 0 0,1-2 29 0 0,-1 2-22 0 0,1 0 0 0 0,0 0 0 0 0,-1 0 0 0 0,1 0 0 0 0,-1 1 0 0 0,0-1 0 0 0,0 0 0 0 0,1 0 0 0 0,-1 1 0 0 0,0-1 0 0 0,0 1 0 0 0,-2-3 0 0 0,-17-17 53 0 0,13 13-34 0 0,2 3-25 0 0,0 1 1 0 0,0-1 0 0 0,-12-7 0 0 0,-6-4-4 0 0,-69-54 214 0 0,41 34 294 0 0,48 33-507 0 0,0 1 0 0 0,0-1 0 0 0,0 1 0 0 0,-1 0 0 0 0,1 0 0 0 0,-1 0 0 0 0,1 0 0 0 0,-5-1 0 0 0,0 0 0 0 0,-6-5 16 0 0,11 6 2 0 0,-7-13 84 0 0,8 11-72 0 0,-1 1 44 0 0,-2-5-58 0 0,10 1-29 0 0,-3 5-54 0 0,4 3-22 0 0,0-1 80 0 0,0 0 1 0 0,0 1-1 0 0,0 0 0 0 0,-1 1 0 0 0,1-1 0 0 0,0 1 0 0 0,7 4 0 0 0,-12-6 9 0 0,17 6 0 0 0,-1-1 0 0 0,2 0 0 0 0,-1-1 0 0 0,27 1 0 0 0,76-2 0 0 0,-100-3 0 0 0,5-1-71 0 0,-18 0 25 0 0,0 1 0 0 0,0 0-1 0 0,15 2 1 0 0,-17-2 65 0 0,3 0 84 0 0,4 0 55 0 0,-13 0-158 0 0,1 0 0 0 0,-1 0 0 0 0,1 0 0 0 0,0 0 0 0 0,-1 1 0 0 0,1-1 0 0 0,-1 0 0 0 0,1 1 0 0 0,-1-1 0 0 0,1 0 0 0 0,-1 1 0 0 0,1-1 0 0 0,-1 0 0 0 0,0 1 0 0 0,1-1 0 0 0,-1 1 0 0 0,1-1 0 0 0,-1 1 0 0 0,0-1 0 0 0,1 1 0 0 0,-1-1 0 0 0,0 1 0 0 0,0-1 0 0 0,1 1 0 0 0,-1-1 0 0 0,0 1 0 0 0,0 0 0 0 0,0-1 0 0 0,0 1 0 0 0,0-1 0 0 0,0 1 0 0 0,0 0 0 0 0,0 0 0 0 0,0 1 0 0 0,1 5 0 0 0,-1 0 0 0 0,0 0 0 0 0,0 0 0 0 0,-1 0 0 0 0,0 0 0 0 0,0 0 0 0 0,-3 7 0 0 0,0 8 0 0 0,-16 73-348 0 0,-36 104 0 0 0,28-88 143 0 0,-2 3 420 0 0,21-82-487 0 0,1 1 1 0 0,2 0 0 0 0,1 0-1 0 0,1 1 1 0 0,2 45 0 0 0,2-39-463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3T14:18:21.0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687 97 3224 0 0,'2'-7'406'0'0,"0"1"-1"0"0,0-1 1 0 0,1-11-1 0 0,-3 16 267 0 0,0 0 0 0 0,0-1 0 0 0,0 1-1 0 0,0 0 1 0 0,-1-1 0 0 0,1 1 0 0 0,-1 0 0 0 0,1-1-1 0 0,-1 1 1 0 0,0 0 0 0 0,0 0 0 0 0,-3-5 1226 0 0,-5-3-85 0 0,9 9-1747 0 0,-1 0 0 0 0,1 0 0 0 0,0 1 0 0 0,0-1-1 0 0,-1 0 1 0 0,1 1 0 0 0,0-1 0 0 0,-1 0-1 0 0,1 1 1 0 0,-1-1 0 0 0,1 1 0 0 0,-1-1-1 0 0,1 1 1 0 0,-1-1 0 0 0,1 1 0 0 0,-1-1-1 0 0,0 1 1 0 0,1-1 0 0 0,-1 1 0 0 0,0 0-1 0 0,0-1 1 0 0,-1 0 139 0 0,2 3-125 0 0,0 1-76 0 0,0 0 0 0 0,0-1 0 0 0,0 1 0 0 0,0 0 0 0 0,0-1 0 0 0,1 1 0 0 0,-1-1 0 0 0,1 1-1 0 0,0-1 1 0 0,0 1 0 0 0,0-1 0 0 0,2 4 0 0 0,2 4 32 0 0,-2-1-13 0 0,6 15 191 0 0,20 38 0 0 0,-17-40 18 0 0,-1 1 1 0 0,16 47-1 0 0,-24-57-100 0 0,0 1 0 0 0,1 16 0 0 0,1 0 45 0 0,-4 21 407 0 0,-1-49 38 0 0,-2 0-282 0 0,-6 5 10 0 0,6-6 24 0 0,0 0 88 0 0,-11 5 178 0 0,11-4-532 0 0,-1-1 1 0 0,0 1-1 0 0,0-1 0 0 0,1 0 0 0 0,-1 0 0 0 0,0 0 0 0 0,-6 0 1 0 0,-120 15 1432 0 0,95-14-1299 0 0,-128 15 656 0 0,-53 17-380 0 0,62-6-2788 0 0,116-22 1383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11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8578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91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sldNum="0"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2022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from </a:t>
            </a:r>
            <a:r>
              <a:rPr lang="en-US" altLang="en-US" b="1" dirty="0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537A-44B4-47DA-9B9B-936EFF5E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“small”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91290-B762-483B-8F8C-11B52611E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7CB1B-1E35-4CFE-8814-92BC59E6C95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C9716E5D-0E02-4AAA-B530-9D8A26A65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3516" y="790575"/>
            <a:ext cx="9849262" cy="656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1D47E36-BF62-45A2-B0AF-7DBD33382F88}"/>
              </a:ext>
            </a:extLst>
          </p:cNvPr>
          <p:cNvGrpSpPr/>
          <p:nvPr/>
        </p:nvGrpSpPr>
        <p:grpSpPr>
          <a:xfrm>
            <a:off x="416214" y="2902847"/>
            <a:ext cx="384120" cy="828000"/>
            <a:chOff x="416214" y="2902847"/>
            <a:chExt cx="384120" cy="82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E4A1448-4519-43AF-B400-4198FC2A7479}"/>
                    </a:ext>
                  </a:extLst>
                </p14:cNvPr>
                <p14:cNvContentPartPr/>
                <p14:nvPr/>
              </p14:nvContentPartPr>
              <p14:xfrm>
                <a:off x="416214" y="2902847"/>
                <a:ext cx="384120" cy="764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E4A1448-4519-43AF-B400-4198FC2A747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8214" y="2884847"/>
                  <a:ext cx="419760" cy="79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2E99657-6203-4DE2-BAE1-95CA162A3A93}"/>
                    </a:ext>
                  </a:extLst>
                </p14:cNvPr>
                <p14:cNvContentPartPr/>
                <p14:nvPr/>
              </p14:nvContentPartPr>
              <p14:xfrm>
                <a:off x="424134" y="3540047"/>
                <a:ext cx="282600" cy="190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2E99657-6203-4DE2-BAE1-95CA162A3A9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06134" y="3522407"/>
                  <a:ext cx="318240" cy="226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6149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537A-44B4-47DA-9B9B-936EFF5E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“small”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91290-B762-483B-8F8C-11B52611E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35875"/>
            <a:ext cx="4292221" cy="514598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Producer</a:t>
            </a:r>
          </a:p>
          <a:p>
            <a:pPr marL="0" indent="0">
              <a:buNone/>
            </a:pPr>
            <a:r>
              <a:rPr lang="en-US" dirty="0"/>
              <a:t>down(mutex)</a:t>
            </a:r>
          </a:p>
          <a:p>
            <a:pPr marL="0" indent="0">
              <a:buNone/>
            </a:pPr>
            <a:r>
              <a:rPr lang="en-US" dirty="0"/>
              <a:t>down(empty)</a:t>
            </a:r>
          </a:p>
          <a:p>
            <a:pPr marL="0" indent="0">
              <a:buNone/>
            </a:pPr>
            <a:r>
              <a:rPr lang="en-US" dirty="0"/>
              <a:t>buffer[in] = new item</a:t>
            </a:r>
          </a:p>
          <a:p>
            <a:pPr marL="0" indent="0">
              <a:buNone/>
            </a:pPr>
            <a:r>
              <a:rPr lang="en-US" dirty="0"/>
              <a:t>in += 1 %n</a:t>
            </a:r>
          </a:p>
          <a:p>
            <a:pPr marL="0" indent="0">
              <a:buNone/>
            </a:pPr>
            <a:r>
              <a:rPr lang="en-US" dirty="0"/>
              <a:t>count++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7CB1B-1E35-4CFE-8814-92BC59E6C95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B8954E-6089-4571-B256-AC2775B50896}"/>
              </a:ext>
            </a:extLst>
          </p:cNvPr>
          <p:cNvSpPr txBox="1"/>
          <p:nvPr/>
        </p:nvSpPr>
        <p:spPr>
          <a:xfrm>
            <a:off x="1630907" y="921224"/>
            <a:ext cx="7328848" cy="866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Semaphore empty(n), full(0);</a:t>
            </a:r>
          </a:p>
          <a:p>
            <a:r>
              <a:rPr lang="en-US" sz="3600" dirty="0">
                <a:solidFill>
                  <a:schemeClr val="tx2"/>
                </a:solidFill>
              </a:rPr>
              <a:t>Mutex </a:t>
            </a:r>
            <a:r>
              <a:rPr lang="en-US" sz="3600" dirty="0" err="1">
                <a:solidFill>
                  <a:schemeClr val="tx2"/>
                </a:solidFill>
              </a:rPr>
              <a:t>sem</a:t>
            </a:r>
            <a:r>
              <a:rPr lang="en-US" sz="3600" dirty="0">
                <a:solidFill>
                  <a:schemeClr val="tx2"/>
                </a:solidFill>
              </a:rPr>
              <a:t>(1);</a:t>
            </a:r>
          </a:p>
        </p:txBody>
      </p:sp>
    </p:spTree>
    <p:extLst>
      <p:ext uri="{BB962C8B-B14F-4D97-AF65-F5344CB8AC3E}">
        <p14:creationId xmlns:p14="http://schemas.microsoft.com/office/powerpoint/2010/main" val="40152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</a:t>
            </a:r>
          </a:p>
          <a:p>
            <a:pPr lvl="1"/>
            <a:r>
              <a:rPr lang="en-US" dirty="0"/>
              <a:t>Homework 3 is due next Monday 2/7</a:t>
            </a:r>
          </a:p>
          <a:p>
            <a:pPr lvl="1"/>
            <a:r>
              <a:rPr lang="en-US" dirty="0"/>
              <a:t>Lab 1 is due this Friday 2/4</a:t>
            </a:r>
          </a:p>
          <a:p>
            <a:pPr lvl="1"/>
            <a:r>
              <a:rPr lang="en-US" dirty="0"/>
              <a:t>Project 1 due on 2/18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A24C-0B49-6145-9835-7406BF7C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32249-5E17-2A4B-B649-961DDDF1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Bounded buffer problem</a:t>
            </a:r>
          </a:p>
          <a:p>
            <a:pPr lvl="1"/>
            <a:r>
              <a:rPr lang="en-US" dirty="0"/>
              <a:t>semaphore-based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0EB3E-D7D4-7946-ADA7-722A8DA377D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1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/>
          </a:bodyPr>
          <a:lstStyle/>
          <a:p>
            <a:endParaRPr lang="en-US" sz="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47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8A45-BAAD-4DBE-A9F3-5900713D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1CC0D-B866-4CE5-A7D4-A686C1DB2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375"/>
            <a:ext cx="9940212" cy="6567487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It is easy to make mistakes when using semaphores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AAD6B-3A51-4971-AE36-1755C50BA4D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8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2B48-9471-43B3-A3FF-C02EB112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Produces Consumers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C8A2D-F000-4E76-89F2-3EEA1A6C8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2962B-7BD7-40C9-BF58-D2FAC5AA8DA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4C4D7-ADC7-496A-9E7F-2F0A8D4E98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2" b="38445"/>
          <a:stretch/>
        </p:blipFill>
        <p:spPr>
          <a:xfrm>
            <a:off x="176989" y="1837744"/>
            <a:ext cx="9726645" cy="399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2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DB03-CBD9-4AE4-B2A9-A043FAD5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Solving Producers Consumers using Semaphores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EFABD8-7FC9-428C-9C7B-EF6810CDB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16" y="790575"/>
            <a:ext cx="9849262" cy="656748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5BA08-BDA1-499C-8B38-5FE88142AE2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927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CF8B-B1F2-4B0F-86B6-D32922BA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sequence feasible?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402E1-232C-4373-88A2-85A6A0CE4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 == 3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&lt;3;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 marL="0" indent="0">
              <a:buNone/>
            </a:pPr>
            <a:r>
              <a:rPr lang="en-US" dirty="0"/>
              <a:t>   Pi arrives</a:t>
            </a:r>
          </a:p>
          <a:p>
            <a:pPr marL="0" indent="0">
              <a:buNone/>
            </a:pPr>
            <a:r>
              <a:rPr lang="en-US" dirty="0"/>
              <a:t>   Pi enters</a:t>
            </a:r>
          </a:p>
          <a:p>
            <a:pPr marL="0" indent="0">
              <a:buNone/>
            </a:pPr>
            <a:r>
              <a:rPr lang="en-US" dirty="0"/>
              <a:t>   Pi leaves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P3 arrives</a:t>
            </a:r>
          </a:p>
          <a:p>
            <a:pPr marL="0" indent="0">
              <a:buNone/>
            </a:pPr>
            <a:r>
              <a:rPr lang="en-US" dirty="0"/>
              <a:t>C0 arrives</a:t>
            </a:r>
          </a:p>
          <a:p>
            <a:pPr marL="0" indent="0">
              <a:buNone/>
            </a:pPr>
            <a:r>
              <a:rPr lang="en-US" dirty="0"/>
              <a:t>C0 enters</a:t>
            </a:r>
          </a:p>
          <a:p>
            <a:pPr marL="0" indent="0">
              <a:buNone/>
            </a:pPr>
            <a:r>
              <a:rPr lang="en-US" dirty="0"/>
              <a:t>C0 leaves</a:t>
            </a:r>
          </a:p>
          <a:p>
            <a:pPr marL="0" indent="0">
              <a:buNone/>
            </a:pPr>
            <a:r>
              <a:rPr lang="en-US" dirty="0"/>
              <a:t>P3 enters</a:t>
            </a:r>
          </a:p>
          <a:p>
            <a:pPr marL="0" indent="0">
              <a:buNone/>
            </a:pPr>
            <a:r>
              <a:rPr lang="en-US" dirty="0"/>
              <a:t>P3 leaves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845A7-2557-49B1-9DC1-B2959389A1C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63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E028-45F8-4A2C-92A3-9C4A5CDB9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D86A1-B2AB-45DF-97E1-7745B511B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one producer and one consumer</a:t>
            </a:r>
          </a:p>
          <a:p>
            <a:pPr lvl="1"/>
            <a:r>
              <a:rPr lang="en-US" dirty="0"/>
              <a:t>do we need count?</a:t>
            </a:r>
          </a:p>
          <a:p>
            <a:pPr lvl="1"/>
            <a:r>
              <a:rPr lang="en-US" dirty="0"/>
              <a:t>do we need the mutex?</a:t>
            </a:r>
          </a:p>
          <a:p>
            <a:r>
              <a:rPr lang="en-US" dirty="0"/>
              <a:t>For multiple producers and consumers</a:t>
            </a:r>
          </a:p>
          <a:p>
            <a:pPr lvl="1"/>
            <a:r>
              <a:rPr lang="en-US" dirty="0"/>
              <a:t>what benefit do we get if we have one mutex for producers and one for consumers?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4B37E-370F-4F37-AFDF-9CA559C9AE9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3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6532</TotalTime>
  <Words>301</Words>
  <Application>Microsoft Office PowerPoint</Application>
  <PresentationFormat>Custom</PresentationFormat>
  <Paragraphs>62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Helvetica</vt:lpstr>
      <vt:lpstr>Times New Roman</vt:lpstr>
      <vt:lpstr>Office Theme</vt:lpstr>
      <vt:lpstr>1_Office Theme</vt:lpstr>
      <vt:lpstr>Introduction to Operating Systems CS/COE 1550</vt:lpstr>
      <vt:lpstr>Announcements</vt:lpstr>
      <vt:lpstr>Previous lecture …</vt:lpstr>
      <vt:lpstr>Muddiest Points</vt:lpstr>
      <vt:lpstr>Problem of the Day</vt:lpstr>
      <vt:lpstr>Produces Consumers Problem</vt:lpstr>
      <vt:lpstr>Solving Producers Consumers using Semaphores</vt:lpstr>
      <vt:lpstr>Is this sequence feasible?</vt:lpstr>
      <vt:lpstr>Some thoughts</vt:lpstr>
      <vt:lpstr>Let’s make a “small” change</vt:lpstr>
      <vt:lpstr>Let’s make a “small” change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175</cp:revision>
  <dcterms:modified xsi:type="dcterms:W3CDTF">2022-02-03T14:22:11Z</dcterms:modified>
</cp:coreProperties>
</file>