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454" r:id="rId2"/>
    <p:sldId id="498" r:id="rId3"/>
    <p:sldId id="505" r:id="rId4"/>
    <p:sldId id="509" r:id="rId5"/>
    <p:sldId id="543" r:id="rId6"/>
    <p:sldId id="523" r:id="rId7"/>
    <p:sldId id="544" r:id="rId8"/>
    <p:sldId id="510" r:id="rId9"/>
    <p:sldId id="524" r:id="rId10"/>
    <p:sldId id="511" r:id="rId11"/>
    <p:sldId id="525" r:id="rId12"/>
    <p:sldId id="526" r:id="rId13"/>
    <p:sldId id="342" r:id="rId14"/>
    <p:sldId id="343" r:id="rId1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AB764D-2824-4613-BFFF-A2420CC730EF}"/>
    <pc:docChg chg="modSld">
      <pc:chgData name="Khattab, Sherif" userId="c83b1e15-36f3-4f46-aceb-05aac24c545e" providerId="ADAL" clId="{E6AB764D-2824-4613-BFFF-A2420CC730EF}" dt="2022-02-03T14:11:49.656" v="0"/>
      <pc:docMkLst>
        <pc:docMk/>
      </pc:docMkLst>
      <pc:sldChg chg="modSp mod">
        <pc:chgData name="Khattab, Sherif" userId="c83b1e15-36f3-4f46-aceb-05aac24c545e" providerId="ADAL" clId="{E6AB764D-2824-4613-BFFF-A2420CC730EF}" dt="2022-02-03T14:11:49.656" v="0"/>
        <pc:sldMkLst>
          <pc:docMk/>
          <pc:sldMk cId="1330366002" sldId="454"/>
        </pc:sldMkLst>
        <pc:spChg chg="mod">
          <ac:chgData name="Khattab, Sherif" userId="c83b1e15-36f3-4f46-aceb-05aac24c545e" providerId="ADAL" clId="{E6AB764D-2824-4613-BFFF-A2420CC730EF}" dt="2022-02-03T14:11:49.65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364C4AF-944E-4333-86BA-C37F8AC2AABB}"/>
    <pc:docChg chg="addSld delSld modSld">
      <pc:chgData name="Khattab, Sherif" userId="c83b1e15-36f3-4f46-aceb-05aac24c545e" providerId="ADAL" clId="{A364C4AF-944E-4333-86BA-C37F8AC2AABB}" dt="2021-09-30T16:01:53.785" v="80" actId="2696"/>
      <pc:docMkLst>
        <pc:docMk/>
      </pc:docMkLst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06563943" sldId="34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A364C4AF-944E-4333-86BA-C37F8AC2AABB}" dt="2021-09-28T16:28:01.437" v="6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364C4AF-944E-4333-86BA-C37F8AC2AABB}" dt="2021-09-28T16:27:59.143" v="5" actId="5793"/>
        <pc:sldMkLst>
          <pc:docMk/>
          <pc:sldMk cId="3903507516" sldId="498"/>
        </pc:sldMkLst>
        <pc:spChg chg="mod">
          <ac:chgData name="Khattab, Sherif" userId="c83b1e15-36f3-4f46-aceb-05aac24c545e" providerId="ADAL" clId="{A364C4AF-944E-4333-86BA-C37F8AC2AABB}" dt="2021-09-28T16:27:59.143" v="5" actId="5793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364C4AF-944E-4333-86BA-C37F8AC2AABB}" dt="2021-09-28T16:28:51.069" v="7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364C4AF-944E-4333-86BA-C37F8AC2AABB}" dt="2021-09-28T16:28:47.590" v="7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364C4AF-944E-4333-86BA-C37F8AC2AABB}" dt="2021-09-28T16:28:47.590" v="7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842851832" sldId="52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471214150" sldId="52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39202036" sldId="524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301141676" sldId="525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718964789" sldId="54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924667073" sldId="555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7T00:16:24.875" v="717" actId="1076"/>
      <pc:docMkLst>
        <pc:docMk/>
      </pc:docMkLst>
      <pc:sldChg chg="modSp del mod">
        <pc:chgData name="Sherif Khattab" userId="c83b1e15-36f3-4f46-aceb-05aac24c545e" providerId="ADAL" clId="{4F266D3B-92A2-40A8-A073-356F608DC91A}" dt="2021-02-16T18:38:39.143" v="580" actId="4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949722242" sldId="28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1032220564" sldId="287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400641916" sldId="45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840639230" sldId="457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116012598" sldId="458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4107670357" sldId="460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714784862" sldId="461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931898487" sldId="462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8:44:21.537" v="58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8:44:07.044" v="585" actId="6549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34.478" v="5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34.478" v="5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Sp modSp new mod">
        <pc:chgData name="Sherif Khattab" userId="c83b1e15-36f3-4f46-aceb-05aac24c545e" providerId="ADAL" clId="{4F266D3B-92A2-40A8-A073-356F608DC91A}" dt="2021-02-17T00:15:29.065" v="660" actId="1076"/>
        <pc:sldMkLst>
          <pc:docMk/>
          <pc:sldMk cId="2842851832" sldId="521"/>
        </pc:sldMkLst>
        <pc:spChg chg="mod">
          <ac:chgData name="Sherif Khattab" userId="c83b1e15-36f3-4f46-aceb-05aac24c545e" providerId="ADAL" clId="{4F266D3B-92A2-40A8-A073-356F608DC91A}" dt="2021-02-17T00:15:22.868" v="657" actId="20577"/>
          <ac:spMkLst>
            <pc:docMk/>
            <pc:sldMk cId="2842851832" sldId="521"/>
            <ac:spMk id="2" creationId="{C0669269-A91F-4CAB-A90F-111E11E047C7}"/>
          </ac:spMkLst>
        </pc:spChg>
        <pc:picChg chg="add mod">
          <ac:chgData name="Sherif Khattab" userId="c83b1e15-36f3-4f46-aceb-05aac24c545e" providerId="ADAL" clId="{4F266D3B-92A2-40A8-A073-356F608DC91A}" dt="2021-02-17T00:15:29.065" v="660" actId="1076"/>
          <ac:picMkLst>
            <pc:docMk/>
            <pc:sldMk cId="2842851832" sldId="521"/>
            <ac:picMk id="7" creationId="{EE1B0C5E-D406-4EF5-9193-4477D02B33E0}"/>
          </ac:picMkLst>
        </pc:pic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  <pc:sldChg chg="addSp modSp new mod">
        <pc:chgData name="Sherif Khattab" userId="c83b1e15-36f3-4f46-aceb-05aac24c545e" providerId="ADAL" clId="{4F266D3B-92A2-40A8-A073-356F608DC91A}" dt="2021-02-17T00:16:24.875" v="717" actId="1076"/>
        <pc:sldMkLst>
          <pc:docMk/>
          <pc:sldMk cId="3046460320" sldId="522"/>
        </pc:sldMkLst>
        <pc:spChg chg="mod">
          <ac:chgData name="Sherif Khattab" userId="c83b1e15-36f3-4f46-aceb-05aac24c545e" providerId="ADAL" clId="{4F266D3B-92A2-40A8-A073-356F608DC91A}" dt="2021-02-17T00:16:13.224" v="714" actId="27636"/>
          <ac:spMkLst>
            <pc:docMk/>
            <pc:sldMk cId="3046460320" sldId="522"/>
            <ac:spMk id="2" creationId="{FD1CC97F-AFCA-4AC8-AFF1-36EBDCDB0645}"/>
          </ac:spMkLst>
        </pc:spChg>
        <pc:picChg chg="add mod">
          <ac:chgData name="Sherif Khattab" userId="c83b1e15-36f3-4f46-aceb-05aac24c545e" providerId="ADAL" clId="{4F266D3B-92A2-40A8-A073-356F608DC91A}" dt="2021-02-17T00:16:24.875" v="717" actId="1076"/>
          <ac:picMkLst>
            <pc:docMk/>
            <pc:sldMk cId="3046460320" sldId="522"/>
            <ac:picMk id="7" creationId="{621196E3-3FAD-44A3-AA2E-C6D7C306E13A}"/>
          </ac:picMkLst>
        </pc:pic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DD159591-8A2E-EF40-A084-CF74E10021B6}"/>
    <pc:docChg chg="modSld">
      <pc:chgData name="Khattab, Sherif" userId="c83b1e15-36f3-4f46-aceb-05aac24c545e" providerId="ADAL" clId="{DD159591-8A2E-EF40-A084-CF74E10021B6}" dt="2021-09-01T06:17:55.817" v="0"/>
      <pc:docMkLst>
        <pc:docMk/>
      </pc:docMkLst>
      <pc:sldChg chg="modSp">
        <pc:chgData name="Khattab, Sherif" userId="c83b1e15-36f3-4f46-aceb-05aac24c545e" providerId="ADAL" clId="{DD159591-8A2E-EF40-A084-CF74E10021B6}" dt="2021-09-01T06:17:55.817" v="0"/>
        <pc:sldMkLst>
          <pc:docMk/>
          <pc:sldMk cId="1330366002" sldId="454"/>
        </pc:sldMkLst>
        <pc:spChg chg="mod">
          <ac:chgData name="Khattab, Sherif" userId="c83b1e15-36f3-4f46-aceb-05aac24c545e" providerId="ADAL" clId="{DD159591-8A2E-EF40-A084-CF74E10021B6}" dt="2021-09-01T06:17:55.81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5:19:0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1095 6912 0 0,'0'0'528'0'0,"2"0"-342"0"0,6 3 1013 0 0,-1-2-1 0 0,0 1 0 0 0,12 0 0 0 0,48-2 3547 0 0,-36 0-4698 0 0,-26 0-30 0 0,-1 0-1 0 0,1 0 0 0 0,0-1 1 0 0,-1 1-1 0 0,1-1 0 0 0,0 0 1 0 0,-1 0-1 0 0,1 0 0 0 0,-1-1 1 0 0,0 0-1 0 0,7-3 0 0 0,28-11 25 0 0,-31 13-23 0 0,1 0-1 0 0,-1 0 1 0 0,0-1-1 0 0,10-6 0 0 0,-5 0 27 0 0,0-1 0 0 0,17-20 0 0 0,2-1 220 0 0,-10 11-73 0 0,-2-1 0 0 0,0-1-1 0 0,-1 0 1 0 0,-2-2 0 0 0,0 0-1 0 0,14-30 1 0 0,-13 22-143 0 0,-6 12-12 0 0,11-29 0 0 0,24-80 425 0 0,-43 114-296 0 0,0-1-1 0 0,-1 1 0 0 0,-1-1 0 0 0,-1-19 1 0 0,1 1 197 0 0,0 16-219 0 0,-2-1 0 0 0,0 0-1 0 0,-2 0 1 0 0,0 1 0 0 0,-5-21-1 0 0,2 15-104 0 0,4 17-25 0 0,0 1-1 0 0,-1 0 1 0 0,-4-13-1 0 0,-8-20 75 0 0,11 28-29 0 0,0 1 1 0 0,-1 0-1 0 0,-6-11 0 0 0,6 16-12 0 0,2 1 44 0 0,-1 0 0 0 0,1 0 0 0 0,-2 0 0 0 0,1 0 0 0 0,0 1 0 0 0,-8-9 0 0 0,-9-7 413 0 0,19 18-439 0 0,-1-1 0 0 0,0 1-1 0 0,0 0 1 0 0,1 0 0 0 0,-1 0-1 0 0,-1 0 1 0 0,1 1 0 0 0,0-1-1 0 0,0 0 1 0 0,-1 1 0 0 0,1-1 0 0 0,-1 1-1 0 0,-3-1 1 0 0,3 1-47 0 0,-1 0 43 0 0,0 0 1 0 0,0 0 0 0 0,-1 0 0 0 0,-6 1-1 0 0,10 0-50 0 0,-1 0 0 0 0,1 0 0 0 0,0 0 0 0 0,0 0 0 0 0,-1 1 1 0 0,1-1-1 0 0,0 1 0 0 0,0-1 0 0 0,-1 1 0 0 0,1-1 0 0 0,0 1 0 0 0,0 0 0 0 0,0-1 0 0 0,0 1 0 0 0,0 0 0 0 0,0 0 0 0 0,0 0 0 0 0,0 0 0 0 0,-1 2 0 0 0,-8 10-8 0 0,-19 31-16 0 0,16-19-35 0 0,2 1-1 0 0,-16 51 1 0 0,15-42 57 0 0,7-15-25 0 0,-5 31 0 0 0,-4 12-13 0 0,0-3 30 0 0,3-8 0 0 0,-8 43-39 0 0,6-26 14 0 0,7-33-5 0 0,-2 60 0 0 0,5-43 16 0 0,-2 92-40 0 0,3-70 22 0 0,9 80 0 0 0,-6-142 32 0 0,2 0 0 0 0,4 17 0 0 0,3 10 0 0 0,-3-9 13 0 0,2-1 0 0 0,1-1 0 0 0,16 33 0 0 0,4 13 18 0 0,-24-63 10 0 0,0 0-1 0 0,1 0 1 0 0,0-1 0 0 0,9 12-1 0 0,6 8 66 0 0,-13-19-51 0 0,0-1 0 0 0,20 19 1 0 0,-17-18 2 0 0,-6-7-32 0 0,-1 0 0 0 0,1-1 0 0 0,0 0 0 0 0,0 0 0 0 0,0 0-1 0 0,1-1 1 0 0,-1 1 0 0 0,11 2 0 0 0,3 0 104 0 0,34 5 1 0 0,-41-8-81 0 0,-6-2-32 0 0,1 0 0 0 0,0-1 0 0 0,0 0 0 0 0,0-1-1 0 0,0 1 1 0 0,-1-1 0 0 0,1-1 0 0 0,0 1 0 0 0,-1-1-1 0 0,11-5 1 0 0,8-4-104 0 0,38-23 0 0 0,-44 23-74 0 0,-1-1-1248 0 0,-1 0 0 0 0,-1-2 0 0 0,-1 0 0 0 0,23-24 0 0 0,-39 38 1375 0 0,15-14-1933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5:19:0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367 244 13992 0 0,'0'0'2449'0'0,"-1"0"-2186"0"0,0-1 0 0 0,1 1 0 0 0,-1 0 0 0 0,0 0 0 0 0,0 0 0 0 0,0 0 0 0 0,0 0 0 0 0,1 1 0 0 0,-1-1 0 0 0,0 0 0 0 0,0 0 0 0 0,0 0 0 0 0,-1 1 0 0 0,-8 6-109 0 0,0 1-1 0 0,0-1 1 0 0,1 2-1 0 0,0-1 1 0 0,0 1-1 0 0,1 0 1 0 0,-10 15-1 0 0,16-21-152 0 0,0 1-1 0 0,0-1 0 0 0,0 1 0 0 0,1-1 0 0 0,-2 8 0 0 0,-7 14-13 0 0,5-16 1 0 0,1 1-1 0 0,0-1 0 0 0,0 1 1 0 0,1 0-1 0 0,0 0 0 0 0,1 0 1 0 0,-3 20-1 0 0,4-8 6 0 0,1 0-1 0 0,4 39 0 0 0,-2-54 8 0 0,-1 1-1 0 0,1-1 1 0 0,0 0-1 0 0,1 0 0 0 0,0 0 1 0 0,0 0-1 0 0,0 0 1 0 0,6 7-1 0 0,5 6-28 0 0,19 22-1 0 0,-26-34 32 0 0,0 0 0 0 0,0-1 0 0 0,1 0 0 0 0,0 0 0 0 0,0 0 0 0 0,0-1 0 0 0,1-1 0 0 0,0 1 0 0 0,0-2 0 0 0,19 8 0 0 0,-25-11 26 0 0,0-1 0 0 0,-1 1-1 0 0,1-1 1 0 0,0 0 0 0 0,0 0 0 0 0,0 0 0 0 0,0 0 0 0 0,0 0 0 0 0,0-1 0 0 0,-1 1 0 0 0,1-1 0 0 0,0 0 0 0 0,0 0 0 0 0,-1 0 0 0 0,1 0 0 0 0,3-2 0 0 0,-2 0 28 0 0,-1 1 0 0 0,1 0 1 0 0,-1-1-1 0 0,1 0 1 0 0,-1 0-1 0 0,0 0 1 0 0,0 0-1 0 0,0 0 1 0 0,-1-1-1 0 0,3-3 1 0 0,2-6-41 0 0,0 0 0 0 0,-1 0 0 0 0,-1-1 0 0 0,0 0 1 0 0,-1 0-1 0 0,-1 0 0 0 0,0 0 0 0 0,-1-1 0 0 0,0 1 1 0 0,-2-1-1 0 0,1 1 0 0 0,-2-1 0 0 0,-3-25 0 0 0,1 30 5 0 0,-1 0 0 0 0,0 0-1 0 0,-1 0 1 0 0,0 1 0 0 0,-1 0 0 0 0,1 0-1 0 0,-15-16 1 0 0,4 4 45 0 0,6 8-6 0 0,-1 1 0 0 0,0 0 0 0 0,-1 1-1 0 0,0 0 1 0 0,-1 1 0 0 0,-21-14 0 0 0,9 9-12 0 0,-1 2 1 0 0,-47-19-1 0 0,62 28-93 0 0,1 1 1 0 0,0 0-1 0 0,-1 0 0 0 0,0 1 0 0 0,-21-1 0 0 0,28 3 9 0 0,-1 0 1 0 0,1 0-1 0 0,-1 1 0 0 0,1 0 0 0 0,0-1 0 0 0,-1 2 0 0 0,1-1 0 0 0,0 0 0 0 0,0 1 1 0 0,0 0-1 0 0,0 0 0 0 0,0 0 0 0 0,0 0 0 0 0,0 1 0 0 0,1 0 0 0 0,-1-1 1 0 0,-4 6-1 0 0,-8 8-68 0 0,11-11 37 0 0,0 0 0 0 0,0 0 1 0 0,0 0-1 0 0,1 1 0 0 0,-1 0 1 0 0,1 0-1 0 0,1 0 0 0 0,-1 0 1 0 0,-4 12-1 0 0,5-7-111 0 0,2-9 182 0 0,0 0-1 0 0,0 1 1 0 0,0-1 0 0 0,0 1-1 0 0,0-1 1 0 0,1 1-1 0 0,-1-1 1 0 0,1 1 0 0 0,0 0-1 0 0,0-1 1 0 0,0 1-1 0 0,0-1 1 0 0,0 1 0 0 0,1-1-1 0 0,-1 1 1 0 0,1-1-1 0 0,0 1 1 0 0,1 3 0 0 0,-1-4 49 0 0,0 1 0 0 0,1 0 0 0 0,0-1 0 0 0,-1 0 0 0 0,1 1 0 0 0,0-1 0 0 0,0 0 0 0 0,0 0 0 0 0,0 0 0 0 0,6 4-1 0 0,-2-3-8 0 0,0 0-1 0 0,0 0 1 0 0,11 2-1 0 0,-17-4-41 0 0,16 3 110 0 0,0 0-1 0 0,0-1 1 0 0,0-1-1 0 0,0-1 0 0 0,0 0 1 0 0,0-1-1 0 0,0 0 1 0 0,21-4-1 0 0,5-3 659 0 0,80-25 0 0 0,-90 20-404 0 0,38-19 0 0 0,-26 10-97 0 0,14-5-167 0 0,0-4 0 0 0,-2-2 0 0 0,-1-2 0 0 0,-2-3 0 0 0,-1-2 0 0 0,64-63 0 0 0,-78 64-1014 0 0,-5 3-330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76916/assignments/syllab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customXml" Target="../ink/ink2.xml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2A36-644B-4455-AAF1-D5AC3A50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 Variables 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77BB-8C70-4DB7-8013-E006AFF8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while loop around the wait()</a:t>
            </a:r>
          </a:p>
          <a:p>
            <a:pPr marL="457200" lvl="1" indent="0">
              <a:buNone/>
            </a:pPr>
            <a:r>
              <a:rPr lang="en-US"/>
              <a:t>While(some condition)</a:t>
            </a:r>
          </a:p>
          <a:p>
            <a:pPr marL="914400" lvl="2" indent="0">
              <a:buNone/>
            </a:pPr>
            <a:r>
              <a:rPr lang="en-US" err="1"/>
              <a:t>condvar.wait</a:t>
            </a:r>
            <a:r>
              <a:rPr lang="en-US"/>
              <a:t>();</a:t>
            </a:r>
          </a:p>
          <a:p>
            <a:pPr marL="914400" lvl="2" indent="0">
              <a:buNone/>
            </a:pPr>
            <a:endParaRPr lang="en-US"/>
          </a:p>
          <a:p>
            <a:r>
              <a:rPr lang="en-US"/>
              <a:t>Why??</a:t>
            </a:r>
          </a:p>
          <a:p>
            <a:pPr lvl="1"/>
            <a:r>
              <a:rPr lang="en-US"/>
              <a:t>Think Mesa semantics!</a:t>
            </a:r>
          </a:p>
          <a:p>
            <a:pPr lvl="1"/>
            <a:r>
              <a:rPr lang="en-US"/>
              <a:t>Spurious wakeups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72CC-2A36-485C-A720-AF60B401E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78BCB-9A35-4623-BF30-BCEE43347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82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8BB0-4CEC-42B9-88B0-D3FE7DF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while instead of if with 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16F4-F6C9-43BF-B04B-493008A9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80379-8FCA-4B38-95A2-E2A1C751A1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BEF3C-D718-4A83-92E3-EEB2A4D0A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C1565-54AF-4138-875D-F79543CE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1" y="866633"/>
            <a:ext cx="9409245" cy="62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180B8-9659-4EFC-B260-A47FDB65D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8" y="782755"/>
            <a:ext cx="9091999" cy="60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mutex to ensure exclusion within the lock bounds</a:t>
            </a:r>
          </a:p>
          <a:p>
            <a:r>
              <a:rPr lang="en-US" altLang="en-US" sz="2646"/>
              <a:t>Use next to give lock to processes with a higher priority (why?)</a:t>
            </a:r>
          </a:p>
          <a:p>
            <a:r>
              <a:rPr lang="en-US" altLang="en-US" sz="2646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731FB3-7935-8345-B6C7-AEE0B0224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5BCE3DC-1A68-4F4D-A17E-03E59ED67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8" y="2330924"/>
            <a:ext cx="4000328" cy="145369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Lock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mutex(1);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next(0);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nextCount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8" y="3984604"/>
            <a:ext cx="4000328" cy="11822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Lock::Acquire()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8" y="5323296"/>
            <a:ext cx="4000328" cy="199666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Lock::Release()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(nextCount &gt; 0)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next.up();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6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46"/>
              <a:t>Are these Hoare or Mesa semantics?</a:t>
            </a:r>
          </a:p>
          <a:p>
            <a:r>
              <a:rPr lang="en-US" altLang="en-US" sz="2646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513A82D-D95D-3B46-B415-F25C0E574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24C0254-9B4A-0043-88F3-0747A078613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3" y="2153666"/>
            <a:ext cx="3998579" cy="145369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Condition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Lock *lock;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condSem(0);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semCount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3" y="3886092"/>
            <a:ext cx="3998579" cy="28111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Condition::Wait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(lock-&gt;nextCount &gt; 0)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condSem.down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045" y="2153666"/>
            <a:ext cx="4000328" cy="25396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Condition::Signal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(semCount &gt;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condSem.up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71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3: due on 10/1</a:t>
            </a:r>
          </a:p>
          <a:p>
            <a:r>
              <a:rPr lang="en-US" sz="3200" dirty="0"/>
              <a:t>Please make good use of the </a:t>
            </a:r>
            <a:r>
              <a:rPr lang="en-US" sz="3200" dirty="0">
                <a:hlinkClick r:id="rId2" tooltip="Syllab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hours</a:t>
            </a:r>
            <a:r>
              <a:rPr lang="en-US" sz="3200" dirty="0"/>
              <a:t> of the entire teaching team. We are all here to help you.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  <a:p>
            <a:r>
              <a:rPr lang="en-US" dirty="0"/>
              <a:t>Monitors and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F365B32-B892-9644-B8A9-4981039D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 variables in monitors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F9697C6-2257-044C-8E34-AC62DE51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Problem: how can a process wait inside a monitor?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Can’t simply sleep: there’s no way for anyone else to enter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Solution: use a condition variable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support two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Wait(): </a:t>
            </a:r>
            <a:r>
              <a:rPr lang="en-US" altLang="en-US"/>
              <a:t>suspend this process until signaled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Signal(): </a:t>
            </a:r>
            <a:r>
              <a:rPr lang="en-US" altLang="en-US"/>
              <a:t>wake up exactly one process waiting on this condition variable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no process is waiting, signal has no effect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Signals on condition variables aren’t “saved up”</a:t>
            </a:r>
          </a:p>
          <a:p>
            <a:pPr lvl="3">
              <a:lnSpc>
                <a:spcPct val="90000"/>
              </a:lnSpc>
            </a:pPr>
            <a:r>
              <a:rPr lang="en-US" altLang="en-US" b="1"/>
              <a:t>Different from semaphores!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are only usable within monitors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must be in monitor to signal on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10A4-1F91-904E-B3C8-1167C46C65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43DD-44DA-D14E-86E5-53D56F3B4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85141F-6C07-2743-8227-4A41011CE6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8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A881214-C7A5-214A-8E7E-4D686B71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Locks &amp; condition variables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B65A8A9-691B-3D4F-B0AA-00914900D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5"/>
              <a:t>Monitors require native language support</a:t>
            </a:r>
          </a:p>
          <a:p>
            <a:pPr lvl="1"/>
            <a:r>
              <a:rPr lang="en-US" altLang="en-US" sz="1805"/>
              <a:t>What if native support is not there (e.g., in C)?</a:t>
            </a:r>
          </a:p>
          <a:p>
            <a:r>
              <a:rPr lang="en-US" altLang="en-US" sz="2205"/>
              <a:t>Provide monitor support using special data types and procedures</a:t>
            </a:r>
          </a:p>
          <a:p>
            <a:pPr lvl="1"/>
            <a:r>
              <a:rPr lang="en-US" altLang="en-US" sz="1984"/>
              <a:t>Locks (Acquire(), Release())</a:t>
            </a:r>
          </a:p>
          <a:p>
            <a:pPr lvl="1"/>
            <a:r>
              <a:rPr lang="en-US" altLang="en-US" sz="1984"/>
              <a:t>Condition variables (Wait(), Signal())</a:t>
            </a:r>
          </a:p>
          <a:p>
            <a:r>
              <a:rPr lang="en-US" altLang="en-US" sz="2205"/>
              <a:t>Lock usage</a:t>
            </a:r>
          </a:p>
          <a:p>
            <a:pPr lvl="1"/>
            <a:r>
              <a:rPr lang="en-US" altLang="en-US" sz="1984"/>
              <a:t>Acquiring a lock == entering a monitor</a:t>
            </a:r>
          </a:p>
          <a:p>
            <a:pPr lvl="1"/>
            <a:r>
              <a:rPr lang="en-US" altLang="en-US" sz="1984"/>
              <a:t>Releasing a lock == leaving a monitor</a:t>
            </a:r>
          </a:p>
          <a:p>
            <a:r>
              <a:rPr lang="en-US" altLang="en-US" sz="2205"/>
              <a:t>Condition variable usage</a:t>
            </a:r>
          </a:p>
          <a:p>
            <a:pPr lvl="1"/>
            <a:r>
              <a:rPr lang="en-US" altLang="en-US" sz="1984"/>
              <a:t>Each condition variable is associated with exactly one lock</a:t>
            </a:r>
          </a:p>
          <a:p>
            <a:pPr lvl="1"/>
            <a:r>
              <a:rPr lang="en-US" altLang="en-US" sz="1984"/>
              <a:t>Lock must be held to use condition variable</a:t>
            </a:r>
          </a:p>
          <a:p>
            <a:pPr lvl="1"/>
            <a:r>
              <a:rPr lang="en-US" altLang="en-US" sz="1984"/>
              <a:t>Waiting on a condition variable releases the lock implicitly and reacquires the lock upon returning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E58C8-1460-C848-AB84-4F361A9896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C055-C345-0D4E-990E-67395EA45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808CFAD-632A-8E4B-8322-6B2EA8D2ED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9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AEF7-50FF-472F-85F4-A9DABECB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three steps of the wait()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FE1C-8604-4B18-B2C3-A5C47C1B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561E2-35ED-47F5-B546-8F3C670DB5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8A874-CC84-401C-B847-9656C084B4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A36A74-3530-4742-B1CD-065576F2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25" y="1321770"/>
            <a:ext cx="7372725" cy="49161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98851-DE93-467A-8F6D-4EABC5EF59F2}"/>
              </a:ext>
            </a:extLst>
          </p:cNvPr>
          <p:cNvGrpSpPr/>
          <p:nvPr/>
        </p:nvGrpSpPr>
        <p:grpSpPr>
          <a:xfrm>
            <a:off x="3599694" y="1544970"/>
            <a:ext cx="659880" cy="631440"/>
            <a:chOff x="3599694" y="1544970"/>
            <a:chExt cx="65988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9AB03E-E00B-4665-8938-A52D200A126E}"/>
                    </a:ext>
                  </a:extLst>
                </p14:cNvPr>
                <p14:cNvContentPartPr/>
                <p14:nvPr/>
              </p14:nvContentPartPr>
              <p14:xfrm>
                <a:off x="3599694" y="1544970"/>
                <a:ext cx="340920" cy="63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9AB03E-E00B-4665-8938-A52D200A12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90694" y="1535970"/>
                  <a:ext cx="35856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28E9B-61EC-4ED5-BB24-7FAD3C4889FF}"/>
                    </a:ext>
                  </a:extLst>
                </p14:cNvPr>
                <p14:cNvContentPartPr/>
                <p14:nvPr/>
              </p14:nvContentPartPr>
              <p14:xfrm>
                <a:off x="3877974" y="1871490"/>
                <a:ext cx="38160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28E9B-61EC-4ED5-BB24-7FAD3C4889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8974" y="1862490"/>
                  <a:ext cx="399240" cy="30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12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6A14-21D4-4E76-BE58-7B2900B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Monitors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35A1-487E-4387-BB59-6CFD3C69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33020-91DF-406C-BDF8-7BB7BF467A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233A6-9686-4FCD-A425-B022D62687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1C212-391A-410A-B4C1-AC9F6CF8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53" y="1266731"/>
            <a:ext cx="8532908" cy="56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6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6849A06-BBDF-C040-849E-A024B4FC2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 semantics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C82A9AD-5F15-AB49-8F90-FE2C306DA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Question: which process gets the monitor after Signal()?</a:t>
            </a:r>
            <a:endParaRPr lang="en-US" altLang="en-US" sz="2205"/>
          </a:p>
          <a:p>
            <a:r>
              <a:rPr lang="en-US" altLang="en-US" sz="2205"/>
              <a:t>Problem: P signals on condition variable X, waking Q</a:t>
            </a:r>
          </a:p>
          <a:p>
            <a:pPr lvl="1"/>
            <a:r>
              <a:rPr lang="en-US" altLang="en-US" sz="1984"/>
              <a:t>Both can’t be active in the monitor at the same time</a:t>
            </a:r>
          </a:p>
          <a:p>
            <a:pPr lvl="1"/>
            <a:r>
              <a:rPr lang="en-US" altLang="en-US" sz="1984"/>
              <a:t>Which one continues first?</a:t>
            </a:r>
          </a:p>
          <a:p>
            <a:r>
              <a:rPr lang="en-US" altLang="en-US" sz="2205"/>
              <a:t>Mesa semantics</a:t>
            </a:r>
          </a:p>
          <a:p>
            <a:pPr lvl="1"/>
            <a:r>
              <a:rPr lang="en-US" altLang="en-US" sz="1984"/>
              <a:t>Signaling process (P) continues first</a:t>
            </a:r>
          </a:p>
          <a:p>
            <a:pPr lvl="1"/>
            <a:r>
              <a:rPr lang="en-US" altLang="en-US" sz="1984"/>
              <a:t>Q resumes when P leaves the monitor</a:t>
            </a:r>
          </a:p>
          <a:p>
            <a:pPr lvl="1"/>
            <a:r>
              <a:rPr lang="en-US" altLang="en-US" sz="1984"/>
              <a:t>Seems more logical: why suspend P when it signals?</a:t>
            </a:r>
          </a:p>
          <a:p>
            <a:r>
              <a:rPr lang="en-US" altLang="en-US" sz="2205"/>
              <a:t>Hoare semantics</a:t>
            </a:r>
          </a:p>
          <a:p>
            <a:pPr lvl="1"/>
            <a:r>
              <a:rPr lang="en-US" altLang="en-US" sz="1984"/>
              <a:t>Awakened process (Q) continues first</a:t>
            </a:r>
          </a:p>
          <a:p>
            <a:pPr lvl="1"/>
            <a:r>
              <a:rPr lang="en-US" altLang="en-US" sz="1984"/>
              <a:t>P resumes when Q leaves the monitor</a:t>
            </a:r>
          </a:p>
          <a:p>
            <a:pPr lvl="1"/>
            <a:r>
              <a:rPr lang="en-US" altLang="en-US" sz="1984"/>
              <a:t>May be better: condition that Q wanted may no longer hold when P leaves the monitor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E3FF-96E0-4A48-9771-0902F36838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FFB91-7C27-6641-9A78-BE1CCACB6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05AD16-7E17-E240-9F1F-DD4A412A30E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4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B234-906C-4327-A66D-340E7842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Signaling and Signaled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8B08-BF1C-4E02-93FA-5EF2383D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174D2-1E51-4FAB-A808-CA9B83D446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F94C-7C14-4E71-86C0-3920F2BA3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DEC10-D877-4151-B693-363E53F8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8" y="1174137"/>
            <a:ext cx="8505043" cy="56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0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6231</TotalTime>
  <Words>792</Words>
  <Application>Microsoft Office PowerPoint</Application>
  <PresentationFormat>Custom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</vt:lpstr>
      <vt:lpstr>Monaco</vt:lpstr>
      <vt:lpstr>Times New Roman</vt:lpstr>
      <vt:lpstr>Office Theme</vt:lpstr>
      <vt:lpstr>Introduction to Operating Systems CS/COE 1550</vt:lpstr>
      <vt:lpstr>Announcements</vt:lpstr>
      <vt:lpstr>Last Lecture …</vt:lpstr>
      <vt:lpstr>Condition variables in monitors</vt:lpstr>
      <vt:lpstr>Locks &amp; condition variables</vt:lpstr>
      <vt:lpstr>The three steps of the wait() operation</vt:lpstr>
      <vt:lpstr>Adding Monitors in C</vt:lpstr>
      <vt:lpstr>Monitor semantics</vt:lpstr>
      <vt:lpstr>Signaling and Signaled Processes</vt:lpstr>
      <vt:lpstr>Condition Variables wait()</vt:lpstr>
      <vt:lpstr>Using while instead of if with wait()</vt:lpstr>
      <vt:lpstr>Lock and Condition Variable Implementation</vt:lpstr>
      <vt:lpstr>Implementing locks with semaphores</vt:lpstr>
      <vt:lpstr>Implementing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2022-02-03T14:12:16Z</dcterms:modified>
</cp:coreProperties>
</file>