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55" r:id="rId3"/>
  </p:sldMasterIdLst>
  <p:notesMasterIdLst>
    <p:notesMasterId r:id="rId19"/>
  </p:notesMasterIdLst>
  <p:sldIdLst>
    <p:sldId id="454" r:id="rId4"/>
    <p:sldId id="556" r:id="rId5"/>
    <p:sldId id="557" r:id="rId6"/>
    <p:sldId id="558" r:id="rId7"/>
    <p:sldId id="559" r:id="rId8"/>
    <p:sldId id="260" r:id="rId9"/>
    <p:sldId id="261" r:id="rId10"/>
    <p:sldId id="262" r:id="rId11"/>
    <p:sldId id="526" r:id="rId12"/>
    <p:sldId id="342" r:id="rId13"/>
    <p:sldId id="343" r:id="rId14"/>
    <p:sldId id="545" r:id="rId15"/>
    <p:sldId id="555" r:id="rId16"/>
    <p:sldId id="263" r:id="rId17"/>
    <p:sldId id="264" r:id="rId1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13A5B-2C36-442F-A52C-E1A49080CA30}" v="44" dt="2022-02-22T13:38:41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5C913A5B-2C36-442F-A52C-E1A49080CA30}"/>
    <pc:docChg chg="undo custSel addSld delSld modSld">
      <pc:chgData name="Khattab, Sherif" userId="c83b1e15-36f3-4f46-aceb-05aac24c545e" providerId="ADAL" clId="{5C913A5B-2C36-442F-A52C-E1A49080CA30}" dt="2022-02-22T13:40:53.807" v="923" actId="20577"/>
      <pc:docMkLst>
        <pc:docMk/>
      </pc:docMkLst>
      <pc:sldChg chg="modSp add mod modAnim">
        <pc:chgData name="Khattab, Sherif" userId="c83b1e15-36f3-4f46-aceb-05aac24c545e" providerId="ADAL" clId="{5C913A5B-2C36-442F-A52C-E1A49080CA30}" dt="2022-02-17T19:20:51.002" v="308"/>
        <pc:sldMkLst>
          <pc:docMk/>
          <pc:sldMk cId="2399059046" sldId="260"/>
        </pc:sldMkLst>
        <pc:spChg chg="mod">
          <ac:chgData name="Khattab, Sherif" userId="c83b1e15-36f3-4f46-aceb-05aac24c545e" providerId="ADAL" clId="{5C913A5B-2C36-442F-A52C-E1A49080CA30}" dt="2022-02-17T19:20:45.387" v="306" actId="20577"/>
          <ac:spMkLst>
            <pc:docMk/>
            <pc:sldMk cId="2399059046" sldId="260"/>
            <ac:spMk id="2" creationId="{F79100F7-7E5C-45CB-A67E-5D6548BF6EF3}"/>
          </ac:spMkLst>
        </pc:spChg>
      </pc:sldChg>
      <pc:sldChg chg="addSp delSp modSp add mod modAnim">
        <pc:chgData name="Khattab, Sherif" userId="c83b1e15-36f3-4f46-aceb-05aac24c545e" providerId="ADAL" clId="{5C913A5B-2C36-442F-A52C-E1A49080CA30}" dt="2022-02-17T19:22:35.366" v="361"/>
        <pc:sldMkLst>
          <pc:docMk/>
          <pc:sldMk cId="3726598648" sldId="261"/>
        </pc:sldMkLst>
        <pc:spChg chg="mod">
          <ac:chgData name="Khattab, Sherif" userId="c83b1e15-36f3-4f46-aceb-05aac24c545e" providerId="ADAL" clId="{5C913A5B-2C36-442F-A52C-E1A49080CA30}" dt="2022-02-17T19:20:58.152" v="310" actId="404"/>
          <ac:spMkLst>
            <pc:docMk/>
            <pc:sldMk cId="3726598648" sldId="261"/>
            <ac:spMk id="2" creationId="{64E41E5B-B776-43BC-873F-9B6C3E57B89E}"/>
          </ac:spMkLst>
        </pc:spChg>
        <pc:spChg chg="mod">
          <ac:chgData name="Khattab, Sherif" userId="c83b1e15-36f3-4f46-aceb-05aac24c545e" providerId="ADAL" clId="{5C913A5B-2C36-442F-A52C-E1A49080CA30}" dt="2022-02-17T19:22:16.582" v="356" actId="21"/>
          <ac:spMkLst>
            <pc:docMk/>
            <pc:sldMk cId="3726598648" sldId="261"/>
            <ac:spMk id="3" creationId="{CF123ADA-0FC4-4A20-B632-FE9CDF3FAA2F}"/>
          </ac:spMkLst>
        </pc:spChg>
        <pc:spChg chg="del mod">
          <ac:chgData name="Khattab, Sherif" userId="c83b1e15-36f3-4f46-aceb-05aac24c545e" providerId="ADAL" clId="{5C913A5B-2C36-442F-A52C-E1A49080CA30}" dt="2022-02-17T19:21:11.506" v="313" actId="21"/>
          <ac:spMkLst>
            <pc:docMk/>
            <pc:sldMk cId="3726598648" sldId="261"/>
            <ac:spMk id="4" creationId="{7275408D-15E2-4BA3-A06C-E3A32CE58E63}"/>
          </ac:spMkLst>
        </pc:spChg>
        <pc:spChg chg="add del">
          <ac:chgData name="Khattab, Sherif" userId="c83b1e15-36f3-4f46-aceb-05aac24c545e" providerId="ADAL" clId="{5C913A5B-2C36-442F-A52C-E1A49080CA30}" dt="2022-02-17T19:22:21.686" v="358" actId="22"/>
          <ac:spMkLst>
            <pc:docMk/>
            <pc:sldMk cId="3726598648" sldId="261"/>
            <ac:spMk id="6" creationId="{DCB2A1E7-CFB4-4778-B9C5-F722146A013D}"/>
          </ac:spMkLst>
        </pc:spChg>
        <pc:spChg chg="add mod">
          <ac:chgData name="Khattab, Sherif" userId="c83b1e15-36f3-4f46-aceb-05aac24c545e" providerId="ADAL" clId="{5C913A5B-2C36-442F-A52C-E1A49080CA30}" dt="2022-02-17T19:22:27.997" v="360" actId="1076"/>
          <ac:spMkLst>
            <pc:docMk/>
            <pc:sldMk cId="3726598648" sldId="261"/>
            <ac:spMk id="8" creationId="{406A8F32-34DA-4276-9FD2-09751B5A20DA}"/>
          </ac:spMkLst>
        </pc:spChg>
      </pc:sldChg>
      <pc:sldChg chg="addSp modSp add mod modAnim">
        <pc:chgData name="Khattab, Sherif" userId="c83b1e15-36f3-4f46-aceb-05aac24c545e" providerId="ADAL" clId="{5C913A5B-2C36-442F-A52C-E1A49080CA30}" dt="2022-02-17T19:23:07.331" v="369"/>
        <pc:sldMkLst>
          <pc:docMk/>
          <pc:sldMk cId="3570637409" sldId="262"/>
        </pc:sldMkLst>
        <pc:spChg chg="mod">
          <ac:chgData name="Khattab, Sherif" userId="c83b1e15-36f3-4f46-aceb-05aac24c545e" providerId="ADAL" clId="{5C913A5B-2C36-442F-A52C-E1A49080CA30}" dt="2022-02-17T19:21:33.358" v="336" actId="20577"/>
          <ac:spMkLst>
            <pc:docMk/>
            <pc:sldMk cId="3570637409" sldId="262"/>
            <ac:spMk id="2" creationId="{FC875006-D6B0-496F-A78E-191EF098C6B8}"/>
          </ac:spMkLst>
        </pc:spChg>
        <pc:spChg chg="mod">
          <ac:chgData name="Khattab, Sherif" userId="c83b1e15-36f3-4f46-aceb-05aac24c545e" providerId="ADAL" clId="{5C913A5B-2C36-442F-A52C-E1A49080CA30}" dt="2022-02-17T19:22:11.711" v="355" actId="404"/>
          <ac:spMkLst>
            <pc:docMk/>
            <pc:sldMk cId="3570637409" sldId="262"/>
            <ac:spMk id="3" creationId="{68AB7077-69EC-42F4-8819-ACF0822AEA66}"/>
          </ac:spMkLst>
        </pc:spChg>
        <pc:spChg chg="mod">
          <ac:chgData name="Khattab, Sherif" userId="c83b1e15-36f3-4f46-aceb-05aac24c545e" providerId="ADAL" clId="{5C913A5B-2C36-442F-A52C-E1A49080CA30}" dt="2022-02-17T19:21:46.010" v="342" actId="1076"/>
          <ac:spMkLst>
            <pc:docMk/>
            <pc:sldMk cId="3570637409" sldId="262"/>
            <ac:spMk id="4" creationId="{9333B4E1-FE9B-448F-A94F-0848B228C0C0}"/>
          </ac:spMkLst>
        </pc:spChg>
        <pc:spChg chg="add mod">
          <ac:chgData name="Khattab, Sherif" userId="c83b1e15-36f3-4f46-aceb-05aac24c545e" providerId="ADAL" clId="{5C913A5B-2C36-442F-A52C-E1A49080CA30}" dt="2022-02-17T19:21:39.550" v="340" actId="6549"/>
          <ac:spMkLst>
            <pc:docMk/>
            <pc:sldMk cId="3570637409" sldId="262"/>
            <ac:spMk id="5" creationId="{AFF2CA43-8B5C-49E4-8447-BD57003F82F1}"/>
          </ac:spMkLst>
        </pc:spChg>
      </pc:sldChg>
      <pc:sldChg chg="modSp add mod modAnim">
        <pc:chgData name="Khattab, Sherif" userId="c83b1e15-36f3-4f46-aceb-05aac24c545e" providerId="ADAL" clId="{5C913A5B-2C36-442F-A52C-E1A49080CA30}" dt="2022-02-17T19:19:18.127" v="180"/>
        <pc:sldMkLst>
          <pc:docMk/>
          <pc:sldMk cId="3301507374" sldId="263"/>
        </pc:sldMkLst>
        <pc:spChg chg="mod">
          <ac:chgData name="Khattab, Sherif" userId="c83b1e15-36f3-4f46-aceb-05aac24c545e" providerId="ADAL" clId="{5C913A5B-2C36-442F-A52C-E1A49080CA30}" dt="2022-02-17T19:18:55.535" v="141" actId="20577"/>
          <ac:spMkLst>
            <pc:docMk/>
            <pc:sldMk cId="3301507374" sldId="263"/>
            <ac:spMk id="2" creationId="{B79625F2-FB85-4010-A98D-B29B3C758A92}"/>
          </ac:spMkLst>
        </pc:spChg>
        <pc:spChg chg="mod">
          <ac:chgData name="Khattab, Sherif" userId="c83b1e15-36f3-4f46-aceb-05aac24c545e" providerId="ADAL" clId="{5C913A5B-2C36-442F-A52C-E1A49080CA30}" dt="2022-02-17T19:19:11.765" v="178" actId="20577"/>
          <ac:spMkLst>
            <pc:docMk/>
            <pc:sldMk cId="3301507374" sldId="263"/>
            <ac:spMk id="3" creationId="{E54D53B7-526E-4C44-9FE3-E94745A06F42}"/>
          </ac:spMkLst>
        </pc:spChg>
      </pc:sldChg>
      <pc:sldChg chg="modSp add mod modAnim">
        <pc:chgData name="Khattab, Sherif" userId="c83b1e15-36f3-4f46-aceb-05aac24c545e" providerId="ADAL" clId="{5C913A5B-2C36-442F-A52C-E1A49080CA30}" dt="2022-02-17T19:20:17.340" v="279"/>
        <pc:sldMkLst>
          <pc:docMk/>
          <pc:sldMk cId="1135402025" sldId="264"/>
        </pc:sldMkLst>
        <pc:spChg chg="mod">
          <ac:chgData name="Khattab, Sherif" userId="c83b1e15-36f3-4f46-aceb-05aac24c545e" providerId="ADAL" clId="{5C913A5B-2C36-442F-A52C-E1A49080CA30}" dt="2022-02-17T19:19:25.085" v="197" actId="20577"/>
          <ac:spMkLst>
            <pc:docMk/>
            <pc:sldMk cId="1135402025" sldId="264"/>
            <ac:spMk id="2" creationId="{CE7E434F-2F43-41C0-BD84-C901FE9AAA2D}"/>
          </ac:spMkLst>
        </pc:spChg>
        <pc:spChg chg="mod">
          <ac:chgData name="Khattab, Sherif" userId="c83b1e15-36f3-4f46-aceb-05aac24c545e" providerId="ADAL" clId="{5C913A5B-2C36-442F-A52C-E1A49080CA30}" dt="2022-02-17T19:20:10.800" v="277" actId="115"/>
          <ac:spMkLst>
            <pc:docMk/>
            <pc:sldMk cId="1135402025" sldId="264"/>
            <ac:spMk id="3" creationId="{8452389C-7AA7-4C6D-9B92-409BD8DF1C28}"/>
          </ac:spMkLst>
        </pc:spChg>
      </pc:sldChg>
      <pc:sldChg chg="add del">
        <pc:chgData name="Khattab, Sherif" userId="c83b1e15-36f3-4f46-aceb-05aac24c545e" providerId="ADAL" clId="{5C913A5B-2C36-442F-A52C-E1A49080CA30}" dt="2022-02-17T19:24:05.099" v="374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5C913A5B-2C36-442F-A52C-E1A49080CA30}" dt="2022-02-17T19:24:05.099" v="374"/>
        <pc:sldMkLst>
          <pc:docMk/>
          <pc:sldMk cId="1167711490" sldId="343"/>
        </pc:sldMkLst>
      </pc:sldChg>
      <pc:sldChg chg="modSp mod">
        <pc:chgData name="Khattab, Sherif" userId="c83b1e15-36f3-4f46-aceb-05aac24c545e" providerId="ADAL" clId="{5C913A5B-2C36-442F-A52C-E1A49080CA30}" dt="2022-02-17T19:16:24.854" v="10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5C913A5B-2C36-442F-A52C-E1A49080CA30}" dt="2022-02-17T19:16:24.854" v="10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5C913A5B-2C36-442F-A52C-E1A49080CA30}" dt="2022-02-17T19:17:32.575" v="14" actId="47"/>
        <pc:sldMkLst>
          <pc:docMk/>
          <pc:sldMk cId="3903507516" sldId="498"/>
        </pc:sldMkLst>
      </pc:sldChg>
      <pc:sldChg chg="del">
        <pc:chgData name="Khattab, Sherif" userId="c83b1e15-36f3-4f46-aceb-05aac24c545e" providerId="ADAL" clId="{5C913A5B-2C36-442F-A52C-E1A49080CA30}" dt="2022-02-17T19:18:10.468" v="105" actId="47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5C913A5B-2C36-442F-A52C-E1A49080CA30}" dt="2022-02-17T19:18:09.722" v="104" actId="47"/>
        <pc:sldMkLst>
          <pc:docMk/>
          <pc:sldMk cId="2116864396" sldId="505"/>
        </pc:sldMkLst>
      </pc:sldChg>
      <pc:sldChg chg="modSp add del mod">
        <pc:chgData name="Khattab, Sherif" userId="c83b1e15-36f3-4f46-aceb-05aac24c545e" providerId="ADAL" clId="{5C913A5B-2C36-442F-A52C-E1A49080CA30}" dt="2022-02-17T19:24:05.099" v="374"/>
        <pc:sldMkLst>
          <pc:docMk/>
          <pc:sldMk cId="3336646820" sldId="526"/>
        </pc:sldMkLst>
        <pc:spChg chg="mod">
          <ac:chgData name="Khattab, Sherif" userId="c83b1e15-36f3-4f46-aceb-05aac24c545e" providerId="ADAL" clId="{5C913A5B-2C36-442F-A52C-E1A49080CA30}" dt="2022-02-17T19:24:05.016" v="373"/>
          <ac:spMkLst>
            <pc:docMk/>
            <pc:sldMk cId="3336646820" sldId="526"/>
            <ac:spMk id="2" creationId="{1E30EF80-237B-4976-8DB8-56559DC0E828}"/>
          </ac:spMkLst>
        </pc:spChg>
      </pc:sldChg>
      <pc:sldChg chg="add del">
        <pc:chgData name="Khattab, Sherif" userId="c83b1e15-36f3-4f46-aceb-05aac24c545e" providerId="ADAL" clId="{5C913A5B-2C36-442F-A52C-E1A49080CA30}" dt="2022-02-17T19:24:05.099" v="374"/>
        <pc:sldMkLst>
          <pc:docMk/>
          <pc:sldMk cId="2959171718" sldId="545"/>
        </pc:sldMkLst>
      </pc:sldChg>
      <pc:sldChg chg="modSp mod">
        <pc:chgData name="Khattab, Sherif" userId="c83b1e15-36f3-4f46-aceb-05aac24c545e" providerId="ADAL" clId="{5C913A5B-2C36-442F-A52C-E1A49080CA30}" dt="2022-02-17T19:18:23.674" v="123" actId="20577"/>
        <pc:sldMkLst>
          <pc:docMk/>
          <pc:sldMk cId="924667073" sldId="555"/>
        </pc:sldMkLst>
        <pc:spChg chg="mod">
          <ac:chgData name="Khattab, Sherif" userId="c83b1e15-36f3-4f46-aceb-05aac24c545e" providerId="ADAL" clId="{5C913A5B-2C36-442F-A52C-E1A49080CA30}" dt="2022-02-17T19:18:23.674" v="123" actId="20577"/>
          <ac:spMkLst>
            <pc:docMk/>
            <pc:sldMk cId="924667073" sldId="555"/>
            <ac:spMk id="2" creationId="{CFEEB588-7AFC-234D-8AC0-9C6E7268F1E5}"/>
          </ac:spMkLst>
        </pc:spChg>
      </pc:sldChg>
      <pc:sldChg chg="add del">
        <pc:chgData name="Khattab, Sherif" userId="c83b1e15-36f3-4f46-aceb-05aac24c545e" providerId="ADAL" clId="{5C913A5B-2C36-442F-A52C-E1A49080CA30}" dt="2022-02-17T19:17:31.031" v="12"/>
        <pc:sldMkLst>
          <pc:docMk/>
          <pc:sldMk cId="1196061045" sldId="556"/>
        </pc:sldMkLst>
      </pc:sldChg>
      <pc:sldChg chg="add">
        <pc:chgData name="Khattab, Sherif" userId="c83b1e15-36f3-4f46-aceb-05aac24c545e" providerId="ADAL" clId="{5C913A5B-2C36-442F-A52C-E1A49080CA30}" dt="2022-02-17T19:17:31.063" v="13"/>
        <pc:sldMkLst>
          <pc:docMk/>
          <pc:sldMk cId="3239456241" sldId="556"/>
        </pc:sldMkLst>
      </pc:sldChg>
      <pc:sldChg chg="modSp add mod">
        <pc:chgData name="Khattab, Sherif" userId="c83b1e15-36f3-4f46-aceb-05aac24c545e" providerId="ADAL" clId="{5C913A5B-2C36-442F-A52C-E1A49080CA30}" dt="2022-02-17T19:17:59.164" v="103" actId="20577"/>
        <pc:sldMkLst>
          <pc:docMk/>
          <pc:sldMk cId="398297096" sldId="557"/>
        </pc:sldMkLst>
        <pc:spChg chg="mod">
          <ac:chgData name="Khattab, Sherif" userId="c83b1e15-36f3-4f46-aceb-05aac24c545e" providerId="ADAL" clId="{5C913A5B-2C36-442F-A52C-E1A49080CA30}" dt="2022-02-17T19:17:59.164" v="103" actId="20577"/>
          <ac:spMkLst>
            <pc:docMk/>
            <pc:sldMk cId="398297096" sldId="557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5C913A5B-2C36-442F-A52C-E1A49080CA30}" dt="2022-02-17T19:17:31.031" v="12"/>
        <pc:sldMkLst>
          <pc:docMk/>
          <pc:sldMk cId="2292956241" sldId="557"/>
        </pc:sldMkLst>
      </pc:sldChg>
      <pc:sldChg chg="add del">
        <pc:chgData name="Khattab, Sherif" userId="c83b1e15-36f3-4f46-aceb-05aac24c545e" providerId="ADAL" clId="{5C913A5B-2C36-442F-A52C-E1A49080CA30}" dt="2022-02-17T19:17:31.031" v="12"/>
        <pc:sldMkLst>
          <pc:docMk/>
          <pc:sldMk cId="447015565" sldId="558"/>
        </pc:sldMkLst>
      </pc:sldChg>
      <pc:sldChg chg="add">
        <pc:chgData name="Khattab, Sherif" userId="c83b1e15-36f3-4f46-aceb-05aac24c545e" providerId="ADAL" clId="{5C913A5B-2C36-442F-A52C-E1A49080CA30}" dt="2022-02-17T19:17:31.063" v="13"/>
        <pc:sldMkLst>
          <pc:docMk/>
          <pc:sldMk cId="3006744224" sldId="558"/>
        </pc:sldMkLst>
      </pc:sldChg>
      <pc:sldChg chg="addSp delSp modSp new mod">
        <pc:chgData name="Khattab, Sherif" userId="c83b1e15-36f3-4f46-aceb-05aac24c545e" providerId="ADAL" clId="{5C913A5B-2C36-442F-A52C-E1A49080CA30}" dt="2022-02-22T13:40:53.807" v="923" actId="20577"/>
        <pc:sldMkLst>
          <pc:docMk/>
          <pc:sldMk cId="760541996" sldId="559"/>
        </pc:sldMkLst>
        <pc:spChg chg="mod">
          <ac:chgData name="Khattab, Sherif" userId="c83b1e15-36f3-4f46-aceb-05aac24c545e" providerId="ADAL" clId="{5C913A5B-2C36-442F-A52C-E1A49080CA30}" dt="2022-02-22T13:33:49.507" v="410" actId="20577"/>
          <ac:spMkLst>
            <pc:docMk/>
            <pc:sldMk cId="760541996" sldId="559"/>
            <ac:spMk id="2" creationId="{E11F85FD-0DE2-4F0D-B31D-C5683FB9E5EF}"/>
          </ac:spMkLst>
        </pc:spChg>
        <pc:spChg chg="mod">
          <ac:chgData name="Khattab, Sherif" userId="c83b1e15-36f3-4f46-aceb-05aac24c545e" providerId="ADAL" clId="{5C913A5B-2C36-442F-A52C-E1A49080CA30}" dt="2022-02-22T13:40:53.807" v="923" actId="20577"/>
          <ac:spMkLst>
            <pc:docMk/>
            <pc:sldMk cId="760541996" sldId="559"/>
            <ac:spMk id="3" creationId="{789CDCA7-D176-4691-957D-64D6CCB7E289}"/>
          </ac:spMkLst>
        </pc:spChg>
        <pc:spChg chg="add del mod">
          <ac:chgData name="Khattab, Sherif" userId="c83b1e15-36f3-4f46-aceb-05aac24c545e" providerId="ADAL" clId="{5C913A5B-2C36-442F-A52C-E1A49080CA30}" dt="2022-02-22T13:35:40.141" v="494"/>
          <ac:spMkLst>
            <pc:docMk/>
            <pc:sldMk cId="760541996" sldId="559"/>
            <ac:spMk id="5" creationId="{E337AED4-60DF-4874-8E20-8D6CC1638627}"/>
          </ac:spMkLst>
        </pc:spChg>
        <pc:spChg chg="add mod">
          <ac:chgData name="Khattab, Sherif" userId="c83b1e15-36f3-4f46-aceb-05aac24c545e" providerId="ADAL" clId="{5C913A5B-2C36-442F-A52C-E1A49080CA30}" dt="2022-02-22T13:39:53.555" v="867" actId="1076"/>
          <ac:spMkLst>
            <pc:docMk/>
            <pc:sldMk cId="760541996" sldId="559"/>
            <ac:spMk id="6" creationId="{8482527A-36E4-4568-B961-2CF40C675980}"/>
          </ac:spMkLst>
        </pc:spChg>
        <pc:spChg chg="add mod">
          <ac:chgData name="Khattab, Sherif" userId="c83b1e15-36f3-4f46-aceb-05aac24c545e" providerId="ADAL" clId="{5C913A5B-2C36-442F-A52C-E1A49080CA30}" dt="2022-02-22T13:40:38.812" v="893" actId="20577"/>
          <ac:spMkLst>
            <pc:docMk/>
            <pc:sldMk cId="760541996" sldId="559"/>
            <ac:spMk id="7" creationId="{DFC99B25-F887-4B17-B79E-87831E22D064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69C6FA66-61F1-8D4A-BDB6-6C69E53F4303}"/>
    <pc:docChg chg="modSld">
      <pc:chgData name="Khattab, Sherif" userId="c83b1e15-36f3-4f46-aceb-05aac24c545e" providerId="ADAL" clId="{69C6FA66-61F1-8D4A-BDB6-6C69E53F4303}" dt="2021-09-01T06:17:39.739" v="0"/>
      <pc:docMkLst>
        <pc:docMk/>
      </pc:docMkLst>
      <pc:sldChg chg="modSp">
        <pc:chgData name="Khattab, Sherif" userId="c83b1e15-36f3-4f46-aceb-05aac24c545e" providerId="ADAL" clId="{69C6FA66-61F1-8D4A-BDB6-6C69E53F4303}" dt="2021-09-01T06:17:39.739" v="0"/>
        <pc:sldMkLst>
          <pc:docMk/>
          <pc:sldMk cId="1330366002" sldId="454"/>
        </pc:sldMkLst>
        <pc:spChg chg="mod">
          <ac:chgData name="Khattab, Sherif" userId="c83b1e15-36f3-4f46-aceb-05aac24c545e" providerId="ADAL" clId="{69C6FA66-61F1-8D4A-BDB6-6C69E53F4303}" dt="2021-09-01T06:17:39.739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AB26736-60F0-4208-AA53-937B5ECF16FC}"/>
    <pc:docChg chg="custSel addSld delSld modSld">
      <pc:chgData name="Khattab, Sherif" userId="c83b1e15-36f3-4f46-aceb-05aac24c545e" providerId="ADAL" clId="{AAB26736-60F0-4208-AA53-937B5ECF16FC}" dt="2021-10-12T16:28:54.184" v="124" actId="2696"/>
      <pc:docMkLst>
        <pc:docMk/>
      </pc:docMkLst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712558247" sldId="26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920820884" sldId="27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840639230" sldId="45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107670357" sldId="46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714784862" sldId="46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0550501" sldId="46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574001865" sldId="464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215068544" sldId="470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416205421" sldId="473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22282012" sldId="474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191706530" sldId="475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155444083" sldId="476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699784146" sldId="47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905532786" sldId="478"/>
        </pc:sldMkLst>
      </pc:sldChg>
      <pc:sldChg chg="del">
        <pc:chgData name="Khattab, Sherif" userId="c83b1e15-36f3-4f46-aceb-05aac24c545e" providerId="ADAL" clId="{AAB26736-60F0-4208-AA53-937B5ECF16FC}" dt="2021-10-07T15:07:22.976" v="0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AAB26736-60F0-4208-AA53-937B5ECF16FC}" dt="2021-10-11T16:45:53.312" v="123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AAB26736-60F0-4208-AA53-937B5ECF16FC}" dt="2021-10-11T16:45:53.312" v="123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AAB26736-60F0-4208-AA53-937B5ECF16FC}" dt="2021-10-07T15:09:09.040" v="85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AAB26736-60F0-4208-AA53-937B5ECF16FC}" dt="2021-10-07T15:09:09.040" v="8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AAB26736-60F0-4208-AA53-937B5ECF16FC}" dt="2021-10-07T15:09:06.208" v="8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AAB26736-60F0-4208-AA53-937B5ECF16FC}" dt="2021-10-07T15:09:01.402" v="8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AAB26736-60F0-4208-AA53-937B5ECF16FC}" dt="2021-10-07T15:09:01.402" v="8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126070970" sldId="52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88450523" sldId="52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393077361" sldId="52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87249071" sldId="52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810255753" sldId="524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613586742" sldId="52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883276906" sldId="52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725852215" sldId="52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369676605" sldId="529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849079961" sldId="53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98862008" sldId="53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242586881" sldId="53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2149894" sldId="53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862553252" sldId="534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560037637" sldId="53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261657990" sldId="53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968698010" sldId="53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645502707" sldId="53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30445920" sldId="539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82470152" sldId="54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36122529" sldId="54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103852141" sldId="54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587680791" sldId="54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71477576" sldId="544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621208385" sldId="545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563809780" sldId="546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239345036" sldId="549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026883250" sldId="550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41972698" sldId="551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111545709" sldId="552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86997367" sldId="553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67156490" sldId="554"/>
        </pc:sldMkLst>
      </pc:sldChg>
      <pc:sldChg chg="add">
        <pc:chgData name="Khattab, Sherif" userId="c83b1e15-36f3-4f46-aceb-05aac24c545e" providerId="ADAL" clId="{AAB26736-60F0-4208-AA53-937B5ECF16FC}" dt="2021-10-07T15:08:35.505" v="2"/>
        <pc:sldMkLst>
          <pc:docMk/>
          <pc:sldMk cId="924667073" sldId="55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931898487" sldId="55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301043" sldId="559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32779083" sldId="56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01168676" sldId="561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3T17:08:56.573" v="1112"/>
      <pc:docMkLst>
        <pc:docMk/>
      </pc:docMkLst>
      <pc:sldChg chg="addSp modSp mod">
        <pc:chgData name="Sherif Khattab" userId="c83b1e15-36f3-4f46-aceb-05aac24c545e" providerId="ADAL" clId="{40561216-C3B6-4E03-B696-C2E8E46E1565}" dt="2021-03-03T17:07:50.315" v="1081" actId="1076"/>
        <pc:sldMkLst>
          <pc:docMk/>
          <pc:sldMk cId="117329803" sldId="466"/>
        </pc:sldMkLst>
        <pc:spChg chg="mod">
          <ac:chgData name="Sherif Khattab" userId="c83b1e15-36f3-4f46-aceb-05aac24c545e" providerId="ADAL" clId="{40561216-C3B6-4E03-B696-C2E8E46E1565}" dt="2021-03-03T17:07:46.560" v="1080" actId="27636"/>
          <ac:spMkLst>
            <pc:docMk/>
            <pc:sldMk cId="117329803" sldId="466"/>
            <ac:spMk id="25605" creationId="{A1CFC3EC-62FE-4B9A-AE92-1B4871A2A24B}"/>
          </ac:spMkLst>
        </pc:spChg>
        <pc:picChg chg="add mod">
          <ac:chgData name="Sherif Khattab" userId="c83b1e15-36f3-4f46-aceb-05aac24c545e" providerId="ADAL" clId="{40561216-C3B6-4E03-B696-C2E8E46E1565}" dt="2021-03-03T17:07:50.315" v="1081" actId="1076"/>
          <ac:picMkLst>
            <pc:docMk/>
            <pc:sldMk cId="117329803" sldId="466"/>
            <ac:picMk id="3" creationId="{4BA82EF6-B037-47D5-AD7C-87182859A2F9}"/>
          </ac:picMkLst>
        </pc:pic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298367991" sldId="479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218690417" sldId="480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4050025745" sldId="481"/>
        </pc:sldMkLst>
      </pc:sldChg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033252372" sldId="483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892110939" sldId="484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412671351" sldId="485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236669778" sldId="486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2482587836" sldId="487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936848013" sldId="488"/>
        </pc:sldMkLst>
      </pc:sldChg>
      <pc:sldChg chg="addSp delSp modSp del mod">
        <pc:chgData name="Sherif Khattab" userId="c83b1e15-36f3-4f46-aceb-05aac24c545e" providerId="ADAL" clId="{40561216-C3B6-4E03-B696-C2E8E46E1565}" dt="2021-03-02T17:41:22.630" v="894" actId="47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537398195" sldId="490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907216448" sldId="491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636025134" sldId="492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231356886" sldId="493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872131497" sldId="494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089473434" sldId="495"/>
        </pc:sldMkLst>
      </pc:sldChg>
      <pc:sldChg chg="modSp mod">
        <pc:chgData name="Sherif Khattab" userId="c83b1e15-36f3-4f46-aceb-05aac24c545e" providerId="ADAL" clId="{40561216-C3B6-4E03-B696-C2E8E46E1565}" dt="2021-03-03T17:04:26.299" v="931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40561216-C3B6-4E03-B696-C2E8E46E1565}" dt="2021-03-03T17:04:26.299" v="93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addSp delSp modSp new mod">
        <pc:chgData name="Sherif Khattab" userId="c83b1e15-36f3-4f46-aceb-05aac24c545e" providerId="ADAL" clId="{40561216-C3B6-4E03-B696-C2E8E46E1565}" dt="2021-03-03T17:04:01.039" v="929" actId="1076"/>
        <pc:sldMkLst>
          <pc:docMk/>
          <pc:sldMk cId="4026883250" sldId="550"/>
        </pc:sldMkLst>
        <pc:spChg chg="mod">
          <ac:chgData name="Sherif Khattab" userId="c83b1e15-36f3-4f46-aceb-05aac24c545e" providerId="ADAL" clId="{40561216-C3B6-4E03-B696-C2E8E46E1565}" dt="2021-03-03T17:03:22.488" v="922" actId="20577"/>
          <ac:spMkLst>
            <pc:docMk/>
            <pc:sldMk cId="4026883250" sldId="550"/>
            <ac:spMk id="2" creationId="{FFF225B3-AB04-46E7-91FF-73DFCB44B048}"/>
          </ac:spMkLst>
        </pc:spChg>
        <pc:picChg chg="add del">
          <ac:chgData name="Sherif Khattab" userId="c83b1e15-36f3-4f46-aceb-05aac24c545e" providerId="ADAL" clId="{40561216-C3B6-4E03-B696-C2E8E46E1565}" dt="2021-03-03T17:03:28.180" v="924" actId="22"/>
          <ac:picMkLst>
            <pc:docMk/>
            <pc:sldMk cId="4026883250" sldId="550"/>
            <ac:picMk id="7" creationId="{606F41B3-968F-46B8-967A-FA373B625BBB}"/>
          </ac:picMkLst>
        </pc:picChg>
        <pc:picChg chg="add mod">
          <ac:chgData name="Sherif Khattab" userId="c83b1e15-36f3-4f46-aceb-05aac24c545e" providerId="ADAL" clId="{40561216-C3B6-4E03-B696-C2E8E46E1565}" dt="2021-03-03T17:04:01.039" v="929" actId="1076"/>
          <ac:picMkLst>
            <pc:docMk/>
            <pc:sldMk cId="4026883250" sldId="550"/>
            <ac:picMk id="9" creationId="{EDE5275F-EFB7-4C2A-A16B-5B3AAD331E9A}"/>
          </ac:picMkLst>
        </pc:pic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Sp delSp modSp new mod">
        <pc:chgData name="Sherif Khattab" userId="c83b1e15-36f3-4f46-aceb-05aac24c545e" providerId="ADAL" clId="{40561216-C3B6-4E03-B696-C2E8E46E1565}" dt="2021-03-03T17:05:04.417" v="963" actId="1076"/>
        <pc:sldMkLst>
          <pc:docMk/>
          <pc:sldMk cId="2741972698" sldId="551"/>
        </pc:sldMkLst>
        <pc:spChg chg="mod">
          <ac:chgData name="Sherif Khattab" userId="c83b1e15-36f3-4f46-aceb-05aac24c545e" providerId="ADAL" clId="{40561216-C3B6-4E03-B696-C2E8E46E1565}" dt="2021-03-03T17:04:42.319" v="957" actId="20577"/>
          <ac:spMkLst>
            <pc:docMk/>
            <pc:sldMk cId="2741972698" sldId="551"/>
            <ac:spMk id="2" creationId="{D74D0732-AEA7-4CA9-858F-FAC03CFBE91B}"/>
          </ac:spMkLst>
        </pc:spChg>
        <pc:picChg chg="add mod">
          <ac:chgData name="Sherif Khattab" userId="c83b1e15-36f3-4f46-aceb-05aac24c545e" providerId="ADAL" clId="{40561216-C3B6-4E03-B696-C2E8E46E1565}" dt="2021-03-03T17:05:04.417" v="963" actId="1076"/>
          <ac:picMkLst>
            <pc:docMk/>
            <pc:sldMk cId="2741972698" sldId="551"/>
            <ac:picMk id="8" creationId="{419A9029-CE06-47A0-A09E-EFFCAE0D7F9B}"/>
          </ac:picMkLst>
        </pc:picChg>
        <pc:inkChg chg="add del">
          <ac:chgData name="Sherif Khattab" userId="c83b1e15-36f3-4f46-aceb-05aac24c545e" providerId="ADAL" clId="{40561216-C3B6-4E03-B696-C2E8E46E1565}" dt="2021-03-03T17:04:49.130" v="959"/>
          <ac:inkMkLst>
            <pc:docMk/>
            <pc:sldMk cId="2741972698" sldId="551"/>
            <ac:inkMk id="6" creationId="{DCE88F08-F656-4092-8839-AFEA68333CD5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Sp modSp new mod">
        <pc:chgData name="Sherif Khattab" userId="c83b1e15-36f3-4f46-aceb-05aac24c545e" providerId="ADAL" clId="{40561216-C3B6-4E03-B696-C2E8E46E1565}" dt="2021-03-03T17:05:54.060" v="1016" actId="1076"/>
        <pc:sldMkLst>
          <pc:docMk/>
          <pc:sldMk cId="3111545709" sldId="552"/>
        </pc:sldMkLst>
        <pc:spChg chg="mod">
          <ac:chgData name="Sherif Khattab" userId="c83b1e15-36f3-4f46-aceb-05aac24c545e" providerId="ADAL" clId="{40561216-C3B6-4E03-B696-C2E8E46E1565}" dt="2021-03-03T17:05:48.701" v="1013" actId="20577"/>
          <ac:spMkLst>
            <pc:docMk/>
            <pc:sldMk cId="3111545709" sldId="552"/>
            <ac:spMk id="2" creationId="{5D8C7E92-2101-4110-BF20-003ED7FE632A}"/>
          </ac:spMkLst>
        </pc:spChg>
        <pc:picChg chg="add mod">
          <ac:chgData name="Sherif Khattab" userId="c83b1e15-36f3-4f46-aceb-05aac24c545e" providerId="ADAL" clId="{40561216-C3B6-4E03-B696-C2E8E46E1565}" dt="2021-03-03T17:05:54.060" v="1016" actId="1076"/>
          <ac:picMkLst>
            <pc:docMk/>
            <pc:sldMk cId="3111545709" sldId="552"/>
            <ac:picMk id="7" creationId="{6C0CAB60-E03A-419D-AE8F-2B2ED1BAC3B9}"/>
          </ac:picMkLst>
        </pc:picChg>
      </pc:sldChg>
      <pc:sldChg chg="addSp delSp modSp new mod">
        <pc:chgData name="Sherif Khattab" userId="c83b1e15-36f3-4f46-aceb-05aac24c545e" providerId="ADAL" clId="{40561216-C3B6-4E03-B696-C2E8E46E1565}" dt="2021-03-03T17:07:14.515" v="1073" actId="1076"/>
        <pc:sldMkLst>
          <pc:docMk/>
          <pc:sldMk cId="486997367" sldId="553"/>
        </pc:sldMkLst>
        <pc:spChg chg="mod">
          <ac:chgData name="Sherif Khattab" userId="c83b1e15-36f3-4f46-aceb-05aac24c545e" providerId="ADAL" clId="{40561216-C3B6-4E03-B696-C2E8E46E1565}" dt="2021-03-03T17:06:27.966" v="1062" actId="404"/>
          <ac:spMkLst>
            <pc:docMk/>
            <pc:sldMk cId="486997367" sldId="553"/>
            <ac:spMk id="2" creationId="{12359EF1-8966-43B0-ACD4-140C6B768BE4}"/>
          </ac:spMkLst>
        </pc:spChg>
        <pc:picChg chg="add del mod">
          <ac:chgData name="Sherif Khattab" userId="c83b1e15-36f3-4f46-aceb-05aac24c545e" providerId="ADAL" clId="{40561216-C3B6-4E03-B696-C2E8E46E1565}" dt="2021-03-03T17:06:44.502" v="1068" actId="478"/>
          <ac:picMkLst>
            <pc:docMk/>
            <pc:sldMk cId="486997367" sldId="553"/>
            <ac:picMk id="8" creationId="{057DC82C-8B87-457E-9D7E-11473B49C2C3}"/>
          </ac:picMkLst>
        </pc:picChg>
        <pc:picChg chg="add mod">
          <ac:chgData name="Sherif Khattab" userId="c83b1e15-36f3-4f46-aceb-05aac24c545e" providerId="ADAL" clId="{40561216-C3B6-4E03-B696-C2E8E46E1565}" dt="2021-03-03T17:07:14.515" v="1073" actId="1076"/>
          <ac:picMkLst>
            <pc:docMk/>
            <pc:sldMk cId="486997367" sldId="553"/>
            <ac:picMk id="11" creationId="{4D3D2DAA-3840-4992-924A-763F23A1063F}"/>
          </ac:picMkLst>
        </pc:picChg>
        <pc:inkChg chg="add del">
          <ac:chgData name="Sherif Khattab" userId="c83b1e15-36f3-4f46-aceb-05aac24c545e" providerId="ADAL" clId="{40561216-C3B6-4E03-B696-C2E8E46E1565}" dt="2021-03-03T17:06:31.036" v="1064"/>
          <ac:inkMkLst>
            <pc:docMk/>
            <pc:sldMk cId="486997367" sldId="553"/>
            <ac:inkMk id="6" creationId="{C2249A64-D713-4568-B024-4C92012DD3C0}"/>
          </ac:inkMkLst>
        </pc:inkChg>
        <pc:inkChg chg="add del">
          <ac:chgData name="Sherif Khattab" userId="c83b1e15-36f3-4f46-aceb-05aac24c545e" providerId="ADAL" clId="{40561216-C3B6-4E03-B696-C2E8E46E1565}" dt="2021-03-03T17:07:04.075" v="1070"/>
          <ac:inkMkLst>
            <pc:docMk/>
            <pc:sldMk cId="486997367" sldId="553"/>
            <ac:inkMk id="9" creationId="{944F176B-F14C-4B71-AAE2-BB14DC74C3B1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Sp delSp modSp new mod setBg">
        <pc:chgData name="Sherif Khattab" userId="c83b1e15-36f3-4f46-aceb-05aac24c545e" providerId="ADAL" clId="{40561216-C3B6-4E03-B696-C2E8E46E1565}" dt="2021-03-03T17:08:56.573" v="1112"/>
        <pc:sldMkLst>
          <pc:docMk/>
          <pc:sldMk cId="2967156490" sldId="554"/>
        </pc:sldMkLst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2" creationId="{C4FDC1EC-93A0-4B6E-8029-E95A8A8D1906}"/>
          </ac:spMkLst>
        </pc:spChg>
        <pc:spChg chg="add del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3" creationId="{1C13507E-98E7-4B68-9A0C-7732334C8A90}"/>
          </ac:spMkLst>
        </pc:spChg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4" creationId="{5CD27137-E378-4E5C-BD52-86D441FC2D02}"/>
          </ac:spMkLst>
        </pc:spChg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5" creationId="{6B00A8D0-0046-47CB-AB88-CBB80E86A57F}"/>
          </ac:spMkLst>
        </pc:spChg>
        <pc:spChg chg="add del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15" creationId="{7F57BEA8-497D-4AA8-8A18-BDCD696B25FE}"/>
          </ac:spMkLst>
        </pc:spChg>
        <pc:picChg chg="add mod ord">
          <ac:chgData name="Sherif Khattab" userId="c83b1e15-36f3-4f46-aceb-05aac24c545e" providerId="ADAL" clId="{40561216-C3B6-4E03-B696-C2E8E46E1565}" dt="2021-03-03T17:08:56.573" v="1112"/>
          <ac:picMkLst>
            <pc:docMk/>
            <pc:sldMk cId="2967156490" sldId="554"/>
            <ac:picMk id="8" creationId="{8DA00A13-9F47-415C-BB50-1A9DB0D718EE}"/>
          </ac:picMkLst>
        </pc:picChg>
        <pc:inkChg chg="add del">
          <ac:chgData name="Sherif Khattab" userId="c83b1e15-36f3-4f46-aceb-05aac24c545e" providerId="ADAL" clId="{40561216-C3B6-4E03-B696-C2E8E46E1565}" dt="2021-03-03T17:08:37.396" v="1105"/>
          <ac:inkMkLst>
            <pc:docMk/>
            <pc:sldMk cId="2967156490" sldId="554"/>
            <ac:inkMk id="6" creationId="{973042BB-F368-49B2-B0AA-972EB3FAE672}"/>
          </ac:inkMkLst>
        </pc:ink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3" creationId="{D2E961F1-4A28-4A5F-BBD4-6E400E5E6C75}"/>
          </ac:cxnSpMkLst>
        </pc:cxn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7" creationId="{A82415D3-DDE5-4D63-8CB3-23A5EC581B27}"/>
          </ac:cxnSpMkLst>
        </pc:cxn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9" creationId="{AD7193FB-6AE6-4B3B-8F89-56B55DD63B4D}"/>
          </ac:cxnSpMkLst>
        </pc:cxn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del mod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del mod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099529074" sldId="566"/>
        </pc:sldMkLst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670379455" sldId="571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115630515" sldId="572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693182178" sldId="573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917878205" sldId="574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86902699" sldId="575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417188528" sldId="576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517715337" sldId="577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183407000" sldId="578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432894990" sldId="579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883612794" sldId="580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594120570" sldId="581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049654475" sldId="582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99572395" sldId="583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377987034" sldId="584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82214765" sldId="585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635695113" sldId="586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2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0711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7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933" indent="0" algn="ctr">
              <a:buNone/>
              <a:defRPr/>
            </a:lvl2pPr>
            <a:lvl3pPr marL="685867" indent="0" algn="ctr">
              <a:buNone/>
              <a:defRPr/>
            </a:lvl3pPr>
            <a:lvl4pPr marL="1028800" indent="0" algn="ctr">
              <a:buNone/>
              <a:defRPr/>
            </a:lvl4pPr>
            <a:lvl5pPr marL="1371733" indent="0" algn="ctr">
              <a:buNone/>
              <a:defRPr/>
            </a:lvl5pPr>
            <a:lvl6pPr marL="1714667" indent="0" algn="ctr">
              <a:buNone/>
              <a:defRPr/>
            </a:lvl6pPr>
            <a:lvl7pPr marL="2057600" indent="0" algn="ctr">
              <a:buNone/>
              <a:defRPr/>
            </a:lvl7pPr>
            <a:lvl8pPr marL="2400534" indent="0" algn="ctr">
              <a:buNone/>
              <a:defRPr/>
            </a:lvl8pPr>
            <a:lvl9pPr marL="27434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933" indent="-342933">
              <a:buFont typeface="Arial" charset="0"/>
              <a:buChar char="•"/>
              <a:defRPr/>
            </a:lvl1pPr>
            <a:lvl2pPr marL="685867" indent="-342933">
              <a:buFont typeface="Arial" charset="0"/>
              <a:buChar char="•"/>
              <a:defRPr/>
            </a:lvl2pPr>
            <a:lvl3pPr marL="943067" indent="-257200">
              <a:buFont typeface="Arial" charset="0"/>
              <a:buChar char="•"/>
              <a:defRPr/>
            </a:lvl3pPr>
            <a:lvl4pPr marL="1286000" indent="-257200">
              <a:buFont typeface="Arial" charset="0"/>
              <a:buChar char="•"/>
              <a:defRPr/>
            </a:lvl4pPr>
            <a:lvl5pPr marL="1628933" indent="-2572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9" y="7260998"/>
            <a:ext cx="4608512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238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91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9" y="7326315"/>
            <a:ext cx="4608512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 sz="105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5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 sz="105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69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ctr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+mj-lt"/>
          <a:ea typeface="+mj-ea"/>
          <a:cs typeface="+mj-cs"/>
        </a:defRPr>
      </a:lvl1pPr>
      <a:lvl2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2pPr>
      <a:lvl3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3pPr>
      <a:lvl4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4pPr>
      <a:lvl5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5pPr>
      <a:lvl6pPr marL="1886133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6pPr>
      <a:lvl7pPr marL="2229067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7pPr>
      <a:lvl8pPr marL="2572000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8pPr>
      <a:lvl9pPr marL="2914934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200" indent="-257200" algn="l" defTabSz="342933" rtl="0" eaLnBrk="0" fontAlgn="base" hangingPunct="0">
        <a:spcBef>
          <a:spcPct val="0"/>
        </a:spcBef>
        <a:spcAft>
          <a:spcPts val="1069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67" indent="-214333" algn="l" defTabSz="342933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+mn-lt"/>
          <a:cs typeface="+mn-cs"/>
        </a:defRPr>
      </a:lvl2pPr>
      <a:lvl3pPr marL="857334" indent="-171467" algn="l" defTabSz="342933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800">
          <a:solidFill>
            <a:srgbClr val="000000"/>
          </a:solidFill>
          <a:latin typeface="+mn-lt"/>
          <a:cs typeface="+mn-cs"/>
        </a:defRPr>
      </a:lvl3pPr>
      <a:lvl4pPr marL="1200266" indent="-171467" algn="l" defTabSz="342933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4pPr>
      <a:lvl5pPr marL="1543200" indent="-171467" algn="l" defTabSz="342933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5pPr>
      <a:lvl6pPr marL="1886133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6pPr>
      <a:lvl7pPr marL="2229067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7pPr>
      <a:lvl8pPr marL="2572000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8pPr>
      <a:lvl9pPr marL="2914934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34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>
            <a:extLst>
              <a:ext uri="{FF2B5EF4-FFF2-40B4-BE49-F238E27FC236}">
                <a16:creationId xmlns:a16="http://schemas.microsoft.com/office/drawing/2014/main" id="{BDC36B20-DEF6-BF4D-B0E7-8F5461CE0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locks with semaphores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58C40865-3753-A447-9770-211D098125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84"/>
              <a:t>Use mutex to ensure exclusion within the lock bounds</a:t>
            </a:r>
          </a:p>
          <a:p>
            <a:r>
              <a:rPr lang="en-US" altLang="en-US" sz="1984"/>
              <a:t>Use next to give lock to processes with a higher priority (why?)</a:t>
            </a:r>
          </a:p>
          <a:p>
            <a:r>
              <a:rPr lang="en-US" altLang="en-US" sz="1984"/>
              <a:t>nextCount indicates whether there are any higher priority waiters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9B925F-4BC9-934E-AB01-067F794B52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756031">
              <a:lnSpc>
                <a:spcPct val="100000"/>
              </a:lnSpc>
              <a:buClrTx/>
              <a:buSzTx/>
              <a:defRPr/>
            </a:pPr>
            <a:r>
              <a:rPr lang="en-US" altLang="en-US">
                <a:latin typeface="Arial"/>
                <a:cs typeface="Arial"/>
              </a:rPr>
              <a:t>CS 1550 – Operating Systems – Sherif Khattab</a:t>
            </a:r>
          </a:p>
        </p:txBody>
      </p:sp>
      <p:sp>
        <p:nvSpPr>
          <p:cNvPr id="110594" name="Text Box 2">
            <a:extLst>
              <a:ext uri="{FF2B5EF4-FFF2-40B4-BE49-F238E27FC236}">
                <a16:creationId xmlns:a16="http://schemas.microsoft.com/office/drawing/2014/main" id="{F5CE3AB5-434E-474B-A96C-F389E4D09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2693038"/>
            <a:ext cx="3000561" cy="109012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class Lock 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Semaphore mutex(1);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Semaphore next(0);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int nextCount = 0;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};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6110DD74-0801-1A49-A10E-4A6F7046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3933429"/>
            <a:ext cx="3000561" cy="88654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Lock::Acquire()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mutex.down();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B8E45748-A3E1-164C-9B91-DEA8FAC91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4937553"/>
            <a:ext cx="3000561" cy="149728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Lock::Release()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if (nextCount &gt; 0)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next.up();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else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mutex.up();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56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Rectangle 6">
            <a:extLst>
              <a:ext uri="{FF2B5EF4-FFF2-40B4-BE49-F238E27FC236}">
                <a16:creationId xmlns:a16="http://schemas.microsoft.com/office/drawing/2014/main" id="{8B17F8A5-FE1E-5540-991C-590D33FA2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condition variables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98D1A996-CF96-BF4C-9178-C10B8182C3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71514" tIns="35758" rIns="71514" bIns="35758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1984"/>
              <a:t>Are these Hoare or Mesa semantics?</a:t>
            </a:r>
          </a:p>
          <a:p>
            <a:r>
              <a:rPr lang="en-US" altLang="en-US" sz="1984"/>
              <a:t>Can there be multiple condition variables for a single Lock?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2500EF2-C006-2647-8CFD-300FA28B30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756031">
              <a:lnSpc>
                <a:spcPct val="100000"/>
              </a:lnSpc>
              <a:buClrTx/>
              <a:buSzTx/>
              <a:defRPr/>
            </a:pPr>
            <a:r>
              <a:rPr lang="en-US" altLang="en-US">
                <a:latin typeface="Arial"/>
                <a:cs typeface="Arial"/>
              </a:rPr>
              <a:t>CS 1550 – Operating Systems – Sherif Khattab</a:t>
            </a:r>
          </a:p>
        </p:txBody>
      </p:sp>
      <p:sp>
        <p:nvSpPr>
          <p:cNvPr id="111618" name="Text Box 2">
            <a:extLst>
              <a:ext uri="{FF2B5EF4-FFF2-40B4-BE49-F238E27FC236}">
                <a16:creationId xmlns:a16="http://schemas.microsoft.com/office/drawing/2014/main" id="{13C05B8A-ACE5-5649-A187-2159DE7C4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063" y="2560081"/>
            <a:ext cx="2999249" cy="109012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class Condition 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Lock *lock;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Semaphore condSem(0);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int semCount = 0;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};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6FF02F7D-1C5E-EB45-93DD-B7C986270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063" y="3859537"/>
            <a:ext cx="2999249" cy="210802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Condition::Wait ()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semCount += 1;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if (lock-&gt;nextCount &gt; 0)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lock-&gt;next.up();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else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lock-&gt;mutex.up();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condSem.down 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semCount -= 1;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3A49E955-78F7-8147-BD42-C8CCDBAE4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894" y="2560081"/>
            <a:ext cx="3000561" cy="190444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Condition::Signal ()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if (semCount &gt; 0) 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lock-&gt;nextCount += 1;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condSem.up 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lock-&gt;next.down 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lock-&gt;nextCount -= 1;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}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771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C6BC-021C-455A-A871-1DEC6311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Synchronization inside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F957-D16D-40F2-BF49-46305040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91FDC-7BBA-4546-B8DC-190EC3CDB1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>
                <a:latin typeface="Arial"/>
              </a:rPr>
              <a:t>CS 1550 – Operating Systems – Sherif Khattab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1CDD8-D760-4928-A96D-4D692802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99" y="1707733"/>
            <a:ext cx="6788377" cy="45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7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B588-7AFC-234D-8AC0-9C6E7268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Variable-based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9F6E-8491-D241-9B4D-EB09A47C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Walkthrough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https://cs1550-2214.github.io/cs1550-code-handouts/ProcessSynchronization/</a:t>
            </a:r>
            <a:r>
              <a:rPr lang="en-US">
                <a:hlinkClick r:id="rId2"/>
              </a:rPr>
              <a:t>Slides/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867FD-F124-114F-AD64-66B9E0F400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13A72-9332-144A-A2AC-9B401BFBE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466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25F2-FB85-4010-A98D-B29B3C75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semaphore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53B7-526E-4C44-9FE3-E94745A0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Semaphores can be used as</a:t>
            </a:r>
          </a:p>
          <a:p>
            <a:pPr lvl="1"/>
            <a:r>
              <a:rPr lang="en-US" dirty="0"/>
              <a:t>Resource counters</a:t>
            </a:r>
          </a:p>
          <a:p>
            <a:pPr lvl="1"/>
            <a:r>
              <a:rPr lang="en-US" dirty="0"/>
              <a:t>Waiting spaces</a:t>
            </a:r>
          </a:p>
          <a:p>
            <a:pPr lvl="1"/>
            <a:r>
              <a:rPr lang="en-US" dirty="0"/>
              <a:t>For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3015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434F-2F43-41C0-BD84-C901FE9A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389C-7AA7-4C6D-9B92-409BD8DF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class and put all shared variables inside the class</a:t>
            </a:r>
          </a:p>
          <a:p>
            <a:r>
              <a:rPr lang="en-US" dirty="0"/>
              <a:t>Include a mutex and a condition variable in the class</a:t>
            </a:r>
          </a:p>
          <a:p>
            <a:r>
              <a:rPr lang="en-US" dirty="0"/>
              <a:t>For each public method of the class</a:t>
            </a:r>
          </a:p>
          <a:p>
            <a:pPr lvl="1"/>
            <a:r>
              <a:rPr lang="en-US" dirty="0"/>
              <a:t>Start by locking the mutex lock</a:t>
            </a:r>
          </a:p>
          <a:p>
            <a:pPr lvl="1"/>
            <a:r>
              <a:rPr lang="en-US" dirty="0"/>
              <a:t>If need to wait, use a while loop and wait on the condition variable</a:t>
            </a:r>
          </a:p>
          <a:p>
            <a:pPr lvl="1"/>
            <a:r>
              <a:rPr lang="en-US" dirty="0"/>
              <a:t>Before </a:t>
            </a:r>
            <a:r>
              <a:rPr lang="en-US" b="1" u="sng" dirty="0"/>
              <a:t>broadcasting</a:t>
            </a:r>
            <a:r>
              <a:rPr lang="en-US" dirty="0"/>
              <a:t> on the condition variable, make sure to change the waiting condition</a:t>
            </a:r>
          </a:p>
        </p:txBody>
      </p:sp>
    </p:spTree>
    <p:extLst>
      <p:ext uri="{BB962C8B-B14F-4D97-AF65-F5344CB8AC3E}">
        <p14:creationId xmlns:p14="http://schemas.microsoft.com/office/powerpoint/2010/main" val="113540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Project 1: due on 2/18</a:t>
            </a:r>
          </a:p>
          <a:p>
            <a:pPr lvl="1"/>
            <a:r>
              <a:rPr lang="en-US" dirty="0"/>
              <a:t>Homework 5: due 2/21</a:t>
            </a:r>
          </a:p>
          <a:p>
            <a:pPr lvl="1"/>
            <a:r>
              <a:rPr lang="en-US" dirty="0"/>
              <a:t>Lab 2: due on 2/28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5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detection and avoidance using the Banker’s algorithm</a:t>
            </a:r>
          </a:p>
          <a:p>
            <a:r>
              <a:rPr lang="en-US" dirty="0"/>
              <a:t>Sleepy Barbers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/>
          </a:bodyPr>
          <a:lstStyle/>
          <a:p>
            <a:r>
              <a:rPr lang="en-US"/>
              <a:t>Checked on Tophat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4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85FD-0DE2-4F0D-B31D-C5683FB9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Sleepy Barbers Solution: Take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DCA7-D176-4691-957D-64D6CCB7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78" y="845003"/>
            <a:ext cx="9566987" cy="19106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mysems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Semaphore RV1a(0), RV1b(0), RV2a(0), RV2b(0);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SharedBuffer</a:t>
            </a:r>
            <a:r>
              <a:rPr lang="en-US" dirty="0"/>
              <a:t> buff; //</a:t>
            </a:r>
            <a:r>
              <a:rPr lang="en-US"/>
              <a:t>producers-consumers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102DB-D8CE-489C-A186-82049DBEF05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2527A-36E4-4568-B961-2CF40C675980}"/>
              </a:ext>
            </a:extLst>
          </p:cNvPr>
          <p:cNvSpPr txBox="1"/>
          <p:nvPr/>
        </p:nvSpPr>
        <p:spPr>
          <a:xfrm>
            <a:off x="541175" y="3072882"/>
            <a:ext cx="4149534" cy="336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Worker Process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struct </a:t>
            </a:r>
            <a:r>
              <a:rPr lang="en-US" dirty="0" err="1">
                <a:solidFill>
                  <a:schemeClr val="tx1"/>
                </a:solidFill>
              </a:rPr>
              <a:t>mysems</a:t>
            </a:r>
            <a:r>
              <a:rPr lang="en-US" dirty="0">
                <a:solidFill>
                  <a:schemeClr val="tx1"/>
                </a:solidFill>
              </a:rPr>
              <a:t> sems = </a:t>
            </a:r>
            <a:r>
              <a:rPr lang="en-US" dirty="0" err="1">
                <a:solidFill>
                  <a:schemeClr val="tx1"/>
                </a:solidFill>
              </a:rPr>
              <a:t>buff.consume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up(sems.RV1a);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down(sems.RV1b);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//do work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down(sems.RV2a);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up(sems.RV2b);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//check-in for next customer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99B25-F887-4B17-B79E-87831E22D064}"/>
              </a:ext>
            </a:extLst>
          </p:cNvPr>
          <p:cNvSpPr txBox="1"/>
          <p:nvPr/>
        </p:nvSpPr>
        <p:spPr>
          <a:xfrm>
            <a:off x="5244747" y="3072882"/>
            <a:ext cx="4589718" cy="3780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Customer Process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struct </a:t>
            </a:r>
            <a:r>
              <a:rPr lang="en-US" dirty="0" err="1">
                <a:solidFill>
                  <a:schemeClr val="tx1"/>
                </a:solidFill>
              </a:rPr>
              <a:t>mysems</a:t>
            </a:r>
            <a:r>
              <a:rPr lang="en-US" dirty="0">
                <a:solidFill>
                  <a:schemeClr val="tx1"/>
                </a:solidFill>
              </a:rPr>
              <a:t> sems = new struct </a:t>
            </a:r>
            <a:r>
              <a:rPr lang="en-US" dirty="0" err="1">
                <a:solidFill>
                  <a:schemeClr val="tx1"/>
                </a:solidFill>
              </a:rPr>
              <a:t>mysems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buff.produce</a:t>
            </a:r>
            <a:r>
              <a:rPr lang="en-US" dirty="0">
                <a:solidFill>
                  <a:schemeClr val="tx1"/>
                </a:solidFill>
              </a:rPr>
              <a:t>(sems);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down(sems.RV1a);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up(sems.RV1b);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//get work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up(sems.RV2a);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down(sems.RV2b);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//leave</a:t>
            </a:r>
          </a:p>
        </p:txBody>
      </p:sp>
    </p:spTree>
    <p:extLst>
      <p:ext uri="{BB962C8B-B14F-4D97-AF65-F5344CB8AC3E}">
        <p14:creationId xmlns:p14="http://schemas.microsoft.com/office/powerpoint/2010/main" val="76054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00F7-7E5C-45CB-A67E-5D6548BF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1DB16-4939-4DF0-B0A7-29367CB19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condition variables?</a:t>
            </a:r>
          </a:p>
          <a:p>
            <a:r>
              <a:rPr lang="en-US" dirty="0"/>
              <a:t>Reflect more on all the solutions/problems that we have studied</a:t>
            </a:r>
          </a:p>
        </p:txBody>
      </p:sp>
    </p:spTree>
    <p:extLst>
      <p:ext uri="{BB962C8B-B14F-4D97-AF65-F5344CB8AC3E}">
        <p14:creationId xmlns:p14="http://schemas.microsoft.com/office/powerpoint/2010/main" val="23990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1E5B-B776-43BC-873F-9B6C3E57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User-level implementation of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3ADA-0FC4-4A20-B632-FE9CDF3F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54" y="1285091"/>
            <a:ext cx="9265831" cy="579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 with two waiting queues</a:t>
            </a:r>
          </a:p>
          <a:p>
            <a:pPr marL="0" indent="0">
              <a:buNone/>
            </a:pPr>
            <a:r>
              <a:rPr lang="en-US" sz="2400" dirty="0"/>
              <a:t>struct Lock {</a:t>
            </a:r>
          </a:p>
          <a:p>
            <a:pPr marL="0" indent="0">
              <a:buNone/>
            </a:pPr>
            <a:r>
              <a:rPr lang="en-US" sz="2400" dirty="0"/>
              <a:t>  Semaphore mutex(1);</a:t>
            </a:r>
          </a:p>
          <a:p>
            <a:pPr marL="0" indent="0">
              <a:buNone/>
            </a:pPr>
            <a:r>
              <a:rPr lang="en-US" sz="2400" dirty="0"/>
              <a:t>   Semaphore next(0);</a:t>
            </a:r>
          </a:p>
          <a:p>
            <a:pPr marL="0" indent="0">
              <a:buNone/>
            </a:pPr>
            <a:r>
              <a:rPr lang="en-US" sz="2400" dirty="0"/>
              <a:t>  int </a:t>
            </a:r>
            <a:r>
              <a:rPr lang="en-US" sz="2400" dirty="0" err="1"/>
              <a:t>nextCount</a:t>
            </a:r>
            <a:r>
              <a:rPr lang="en-US" sz="2400" dirty="0"/>
              <a:t> =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b="1" dirty="0"/>
              <a:t>Acquire(){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mutex.down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A8F32-34DA-4276-9FD2-09751B5A20DA}"/>
              </a:ext>
            </a:extLst>
          </p:cNvPr>
          <p:cNvSpPr txBox="1"/>
          <p:nvPr/>
        </p:nvSpPr>
        <p:spPr>
          <a:xfrm>
            <a:off x="5326225" y="3779837"/>
            <a:ext cx="5215812" cy="320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Release(){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if(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&gt; 0){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next.up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--;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} else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mutex.up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5006-D6B0-496F-A78E-191EF098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7077-69EC-42F4-8819-ACF0822A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40" y="3080580"/>
            <a:ext cx="4053129" cy="3597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Wait(){</a:t>
            </a:r>
          </a:p>
          <a:p>
            <a:pPr marL="0" indent="0">
              <a:buNone/>
            </a:pPr>
            <a:r>
              <a:rPr lang="en-US" sz="1400" dirty="0"/>
              <a:t>  if(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nextCount</a:t>
            </a:r>
            <a:r>
              <a:rPr lang="en-US" sz="1400" dirty="0"/>
              <a:t> &gt; 0)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next.up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nextCount</a:t>
            </a:r>
            <a:r>
              <a:rPr lang="en-US" sz="1400" dirty="0"/>
              <a:t>--;</a:t>
            </a:r>
          </a:p>
          <a:p>
            <a:pPr marL="0" indent="0">
              <a:buNone/>
            </a:pPr>
            <a:r>
              <a:rPr lang="en-US" sz="1400" dirty="0"/>
              <a:t>  else {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mutex.up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semCount</a:t>
            </a:r>
            <a:r>
              <a:rPr lang="en-US" sz="1400" dirty="0"/>
              <a:t>++;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condSem.down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semCount</a:t>
            </a:r>
            <a:r>
              <a:rPr lang="en-US" sz="1400" dirty="0"/>
              <a:t>--;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3B4E1-FE9B-448F-A94F-0848B228C0C0}"/>
              </a:ext>
            </a:extLst>
          </p:cNvPr>
          <p:cNvSpPr txBox="1">
            <a:spLocks/>
          </p:cNvSpPr>
          <p:nvPr/>
        </p:nvSpPr>
        <p:spPr>
          <a:xfrm>
            <a:off x="6262375" y="3194359"/>
            <a:ext cx="2920766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15" b="1" dirty="0"/>
              <a:t>Signal(){</a:t>
            </a:r>
          </a:p>
          <a:p>
            <a:pPr marL="0" indent="0">
              <a:buNone/>
            </a:pPr>
            <a:r>
              <a:rPr lang="en-US" sz="2315" b="1" dirty="0"/>
              <a:t>  </a:t>
            </a:r>
            <a:r>
              <a:rPr lang="en-US" sz="2315" dirty="0"/>
              <a:t>if(</a:t>
            </a:r>
            <a:r>
              <a:rPr lang="en-US" sz="2315" dirty="0" err="1"/>
              <a:t>semCount</a:t>
            </a:r>
            <a:r>
              <a:rPr lang="en-US" sz="2315" dirty="0"/>
              <a:t> &gt; 0){</a:t>
            </a:r>
          </a:p>
          <a:p>
            <a:pPr marL="0" indent="0">
              <a:buNone/>
            </a:pPr>
            <a:r>
              <a:rPr lang="en-US" sz="2315" b="1" dirty="0"/>
              <a:t>    </a:t>
            </a:r>
            <a:r>
              <a:rPr lang="en-US" sz="2315" dirty="0" err="1"/>
              <a:t>condSem.up</a:t>
            </a:r>
            <a:r>
              <a:rPr lang="en-US" sz="2315" dirty="0"/>
              <a:t>()</a:t>
            </a:r>
          </a:p>
          <a:p>
            <a:pPr marL="0" indent="0">
              <a:buNone/>
            </a:pPr>
            <a:r>
              <a:rPr lang="en-US" sz="2315" b="1" dirty="0"/>
              <a:t>    </a:t>
            </a:r>
            <a:r>
              <a:rPr lang="en-US" sz="2315" dirty="0" err="1"/>
              <a:t>lk</a:t>
            </a:r>
            <a:r>
              <a:rPr lang="en-US" sz="2315" dirty="0"/>
              <a:t>-&gt;</a:t>
            </a:r>
            <a:r>
              <a:rPr lang="en-US" sz="2315" dirty="0" err="1"/>
              <a:t>nextCount</a:t>
            </a:r>
            <a:r>
              <a:rPr lang="en-US" sz="2315" dirty="0"/>
              <a:t>++</a:t>
            </a:r>
          </a:p>
          <a:p>
            <a:pPr marL="0" indent="0">
              <a:buNone/>
            </a:pPr>
            <a:r>
              <a:rPr lang="en-US" sz="2315" dirty="0"/>
              <a:t>    </a:t>
            </a:r>
            <a:r>
              <a:rPr lang="en-US" sz="2315" dirty="0" err="1"/>
              <a:t>lk</a:t>
            </a:r>
            <a:r>
              <a:rPr lang="en-US" sz="2315" dirty="0"/>
              <a:t>-&gt;</a:t>
            </a:r>
            <a:r>
              <a:rPr lang="en-US" sz="2315" dirty="0" err="1"/>
              <a:t>next.down</a:t>
            </a:r>
            <a:r>
              <a:rPr lang="en-US" sz="2315" dirty="0"/>
              <a:t>();</a:t>
            </a:r>
          </a:p>
          <a:p>
            <a:pPr marL="0" indent="0">
              <a:buNone/>
            </a:pPr>
            <a:r>
              <a:rPr lang="en-US" sz="2315" dirty="0"/>
              <a:t>    </a:t>
            </a:r>
            <a:r>
              <a:rPr lang="en-US" sz="2315" dirty="0" err="1"/>
              <a:t>lk</a:t>
            </a:r>
            <a:r>
              <a:rPr lang="en-US" sz="2315" dirty="0"/>
              <a:t>-&gt;</a:t>
            </a:r>
            <a:r>
              <a:rPr lang="en-US" sz="2315" dirty="0" err="1"/>
              <a:t>nextCount</a:t>
            </a:r>
            <a:r>
              <a:rPr lang="en-US" sz="2315" dirty="0"/>
              <a:t>—</a:t>
            </a:r>
          </a:p>
          <a:p>
            <a:pPr marL="0" indent="0">
              <a:buNone/>
            </a:pPr>
            <a:r>
              <a:rPr lang="en-US" sz="2315" dirty="0"/>
              <a:t>  }</a:t>
            </a:r>
          </a:p>
          <a:p>
            <a:pPr marL="0" indent="0">
              <a:buNone/>
            </a:pPr>
            <a:r>
              <a:rPr lang="en-US" sz="2315" dirty="0"/>
              <a:t>}</a:t>
            </a:r>
          </a:p>
          <a:p>
            <a:endParaRPr lang="en-US" sz="2315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F2CA43-8B5C-49E4-8447-BD57003F82F1}"/>
              </a:ext>
            </a:extLst>
          </p:cNvPr>
          <p:cNvSpPr txBox="1">
            <a:spLocks/>
          </p:cNvSpPr>
          <p:nvPr/>
        </p:nvSpPr>
        <p:spPr>
          <a:xfrm>
            <a:off x="2710951" y="881309"/>
            <a:ext cx="4209374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15" dirty="0"/>
              <a:t>struct </a:t>
            </a:r>
            <a:r>
              <a:rPr lang="en-US" sz="2315" dirty="0" err="1"/>
              <a:t>ConditionVariable</a:t>
            </a:r>
            <a:r>
              <a:rPr lang="en-US" sz="2315" dirty="0"/>
              <a:t> {</a:t>
            </a:r>
          </a:p>
          <a:p>
            <a:pPr marL="0" indent="0">
              <a:buNone/>
            </a:pPr>
            <a:r>
              <a:rPr lang="en-US" sz="2315" dirty="0"/>
              <a:t>  Semaphore </a:t>
            </a:r>
            <a:r>
              <a:rPr lang="en-US" sz="2315" dirty="0" err="1"/>
              <a:t>condSem</a:t>
            </a:r>
            <a:r>
              <a:rPr lang="en-US" sz="2315" dirty="0"/>
              <a:t>(0);</a:t>
            </a:r>
          </a:p>
          <a:p>
            <a:pPr marL="0" indent="0">
              <a:buNone/>
            </a:pPr>
            <a:r>
              <a:rPr lang="en-US" sz="2315" dirty="0"/>
              <a:t>   int </a:t>
            </a:r>
            <a:r>
              <a:rPr lang="en-US" sz="2315" dirty="0" err="1"/>
              <a:t>semCount</a:t>
            </a:r>
            <a:r>
              <a:rPr lang="en-US" sz="2315" dirty="0"/>
              <a:t> = 0;</a:t>
            </a:r>
          </a:p>
          <a:p>
            <a:pPr marL="0" indent="0">
              <a:buNone/>
            </a:pPr>
            <a:r>
              <a:rPr lang="en-US" sz="2315" dirty="0"/>
              <a:t>  Lock *</a:t>
            </a:r>
            <a:r>
              <a:rPr lang="en-US" sz="2315" dirty="0" err="1"/>
              <a:t>lk</a:t>
            </a:r>
            <a:r>
              <a:rPr lang="en-US" sz="2315" dirty="0"/>
              <a:t>;</a:t>
            </a:r>
          </a:p>
          <a:p>
            <a:pPr marL="0" indent="0">
              <a:buNone/>
            </a:pPr>
            <a:r>
              <a:rPr lang="en-US" sz="2315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6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EF80-237B-4976-8DB8-56559DC0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Lock and Condition Variable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2AEC-3EAD-40DE-8348-20C829A8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50A83-F34E-40B0-ABFB-025AC83CD3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>
                <a:latin typeface="Arial"/>
              </a:rPr>
              <a:t>CS 1550 – Operating Systems – Sherif Khattab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8B6F8-87F3-49A7-9B45-E2EBAC6F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13" y="1531790"/>
            <a:ext cx="6819716" cy="45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796</Words>
  <Application>Microsoft Office PowerPoint</Application>
  <PresentationFormat>Custom</PresentationFormat>
  <Paragraphs>156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Helvetica</vt:lpstr>
      <vt:lpstr>Monaco</vt:lpstr>
      <vt:lpstr>Times New Roman</vt:lpstr>
      <vt:lpstr>Office Theme</vt:lpstr>
      <vt:lpstr>1_Office Theme</vt:lpstr>
      <vt:lpstr>2_Office Theme</vt:lpstr>
      <vt:lpstr>Introduction to Operating Systems CS/COE 1550</vt:lpstr>
      <vt:lpstr>Announcements</vt:lpstr>
      <vt:lpstr>Previous lecture …</vt:lpstr>
      <vt:lpstr>Muddiest Points</vt:lpstr>
      <vt:lpstr>Sleepy Barbers Solution: Take 2</vt:lpstr>
      <vt:lpstr>Questions of the Day</vt:lpstr>
      <vt:lpstr>User-level implementation of Condition Variables</vt:lpstr>
      <vt:lpstr>Condition Variable</vt:lpstr>
      <vt:lpstr>Lock and Condition Variable Implementation</vt:lpstr>
      <vt:lpstr>Implementing locks with semaphores</vt:lpstr>
      <vt:lpstr>Implementing condition variables</vt:lpstr>
      <vt:lpstr>Process Synchronization inside Monitors</vt:lpstr>
      <vt:lpstr>Condition Variable-based Solutions</vt:lpstr>
      <vt:lpstr>Reflections on semaphore usage</vt:lpstr>
      <vt:lpstr>Reflections on 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2022-02-22T13:40:54Z</dcterms:modified>
</cp:coreProperties>
</file>