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8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9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notesSlides/notesSlide10.xml" ContentType="application/vnd.openxmlformats-officedocument.presentationml.notesSlide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Slides/notesSlide11.xml" ContentType="application/vnd.openxmlformats-officedocument.presentationml.notesSlide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notesSlides/notesSlide12.xml" ContentType="application/vnd.openxmlformats-officedocument.presentationml.notesSlide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notesSlides/notesSlide13.xml" ContentType="application/vnd.openxmlformats-officedocument.presentationml.notesSlide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notesSlides/notesSlide14.xml" ContentType="application/vnd.openxmlformats-officedocument.presentationml.notesSlide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notesSlides/notesSlide15.xml" ContentType="application/vnd.openxmlformats-officedocument.presentationml.notesSlide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notesSlides/notesSlide16.xml" ContentType="application/vnd.openxmlformats-officedocument.presentationml.notesSlide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notesSlides/notesSlide17.xml" ContentType="application/vnd.openxmlformats-officedocument.presentationml.notesSlide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notesSlides/notesSlide18.xml" ContentType="application/vnd.openxmlformats-officedocument.presentationml.notesSlide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36"/>
  </p:notesMasterIdLst>
  <p:sldIdLst>
    <p:sldId id="454" r:id="rId3"/>
    <p:sldId id="496" r:id="rId4"/>
    <p:sldId id="505" r:id="rId5"/>
    <p:sldId id="500" r:id="rId6"/>
    <p:sldId id="626" r:id="rId7"/>
    <p:sldId id="625" r:id="rId8"/>
    <p:sldId id="590" r:id="rId9"/>
    <p:sldId id="486" r:id="rId10"/>
    <p:sldId id="623" r:id="rId11"/>
    <p:sldId id="488" r:id="rId12"/>
    <p:sldId id="489" r:id="rId13"/>
    <p:sldId id="624" r:id="rId14"/>
    <p:sldId id="587" r:id="rId15"/>
    <p:sldId id="586" r:id="rId16"/>
    <p:sldId id="585" r:id="rId17"/>
    <p:sldId id="584" r:id="rId18"/>
    <p:sldId id="583" r:id="rId19"/>
    <p:sldId id="582" r:id="rId20"/>
    <p:sldId id="581" r:id="rId21"/>
    <p:sldId id="580" r:id="rId22"/>
    <p:sldId id="579" r:id="rId23"/>
    <p:sldId id="578" r:id="rId24"/>
    <p:sldId id="577" r:id="rId25"/>
    <p:sldId id="576" r:id="rId26"/>
    <p:sldId id="490" r:id="rId27"/>
    <p:sldId id="491" r:id="rId28"/>
    <p:sldId id="627" r:id="rId29"/>
    <p:sldId id="492" r:id="rId30"/>
    <p:sldId id="493" r:id="rId31"/>
    <p:sldId id="494" r:id="rId32"/>
    <p:sldId id="495" r:id="rId33"/>
    <p:sldId id="632" r:id="rId34"/>
    <p:sldId id="633" r:id="rId3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F3888-D13C-4605-82CB-393C4450E002}" v="89" dt="2022-02-24T13:45:50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ED9C04F5-3886-4F38-B007-EDED6660CEFE}"/>
    <pc:docChg chg="addSld delSld modSld">
      <pc:chgData name="Sherif Khattab" userId="c83b1e15-36f3-4f46-aceb-05aac24c545e" providerId="ADAL" clId="{ED9C04F5-3886-4F38-B007-EDED6660CEFE}" dt="2021-03-10T01:57:49.343" v="74" actId="47"/>
      <pc:docMkLst>
        <pc:docMk/>
      </pc:docMkLst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101524373" sldId="264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987170174" sldId="265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400270920" sldId="270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958726580" sldId="271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872089159" sldId="272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290114436" sldId="273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072084408" sldId="274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133180735" sldId="275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731436851" sldId="276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072270220" sldId="277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127952582" sldId="283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045172050" sldId="286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601442099" sldId="287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32103208" sldId="289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854989116" sldId="290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110710663" sldId="292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290418159" sldId="293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127073533" sldId="294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04151404" sldId="296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196686006" sldId="297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399762591" sldId="298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537317818" sldId="299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011171885" sldId="300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97129254" sldId="301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725943932" sldId="302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675313416" sldId="303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485301007" sldId="304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638473689" sldId="305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275314897" sldId="306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810140743" sldId="307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150368142" sldId="322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329139193" sldId="323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681558773" sldId="324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832034141" sldId="325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749946994" sldId="326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510547112" sldId="327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51228256" sldId="328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99752380" sldId="329"/>
        </pc:sldMkLst>
      </pc:sldChg>
      <pc:sldChg chg="addSp delSp modSp new mod">
        <pc:chgData name="Sherif Khattab" userId="c83b1e15-36f3-4f46-aceb-05aac24c545e" providerId="ADAL" clId="{ED9C04F5-3886-4F38-B007-EDED6660CEFE}" dt="2021-03-10T01:55:59.936" v="22" actId="1076"/>
        <pc:sldMkLst>
          <pc:docMk/>
          <pc:sldMk cId="1453902332" sldId="589"/>
        </pc:sldMkLst>
        <pc:spChg chg="mod">
          <ac:chgData name="Sherif Khattab" userId="c83b1e15-36f3-4f46-aceb-05aac24c545e" providerId="ADAL" clId="{ED9C04F5-3886-4F38-B007-EDED6660CEFE}" dt="2021-03-10T01:55:35.403" v="17" actId="20577"/>
          <ac:spMkLst>
            <pc:docMk/>
            <pc:sldMk cId="1453902332" sldId="589"/>
            <ac:spMk id="2" creationId="{16BF9F58-EFC0-4BBE-AD70-EBFB3C862C4A}"/>
          </ac:spMkLst>
        </pc:spChg>
        <pc:picChg chg="add mod">
          <ac:chgData name="Sherif Khattab" userId="c83b1e15-36f3-4f46-aceb-05aac24c545e" providerId="ADAL" clId="{ED9C04F5-3886-4F38-B007-EDED6660CEFE}" dt="2021-03-10T01:55:59.936" v="22" actId="1076"/>
          <ac:picMkLst>
            <pc:docMk/>
            <pc:sldMk cId="1453902332" sldId="589"/>
            <ac:picMk id="8" creationId="{4E9D0FB5-7278-438A-82F6-0EFF8FE210C8}"/>
          </ac:picMkLst>
        </pc:picChg>
        <pc:inkChg chg="add del">
          <ac:chgData name="Sherif Khattab" userId="c83b1e15-36f3-4f46-aceb-05aac24c545e" providerId="ADAL" clId="{ED9C04F5-3886-4F38-B007-EDED6660CEFE}" dt="2021-03-10T01:55:39.345" v="19"/>
          <ac:inkMkLst>
            <pc:docMk/>
            <pc:sldMk cId="1453902332" sldId="589"/>
            <ac:inkMk id="6" creationId="{126D66E2-6E03-40C9-BF0C-9DC3FC661E80}"/>
          </ac:inkMkLst>
        </pc:inkChg>
      </pc:sldChg>
      <pc:sldChg chg="addSp delSp modSp new mod">
        <pc:chgData name="Sherif Khattab" userId="c83b1e15-36f3-4f46-aceb-05aac24c545e" providerId="ADAL" clId="{ED9C04F5-3886-4F38-B007-EDED6660CEFE}" dt="2021-03-10T01:57:07.043" v="43" actId="22"/>
        <pc:sldMkLst>
          <pc:docMk/>
          <pc:sldMk cId="174284644" sldId="590"/>
        </pc:sldMkLst>
        <pc:spChg chg="mod">
          <ac:chgData name="Sherif Khattab" userId="c83b1e15-36f3-4f46-aceb-05aac24c545e" providerId="ADAL" clId="{ED9C04F5-3886-4F38-B007-EDED6660CEFE}" dt="2021-03-10T01:56:46.895" v="40" actId="20577"/>
          <ac:spMkLst>
            <pc:docMk/>
            <pc:sldMk cId="174284644" sldId="590"/>
            <ac:spMk id="2" creationId="{21A17F67-4239-4226-8A25-F6B9FB8719A0}"/>
          </ac:spMkLst>
        </pc:spChg>
        <pc:picChg chg="add">
          <ac:chgData name="Sherif Khattab" userId="c83b1e15-36f3-4f46-aceb-05aac24c545e" providerId="ADAL" clId="{ED9C04F5-3886-4F38-B007-EDED6660CEFE}" dt="2021-03-10T01:57:07.043" v="43" actId="22"/>
          <ac:picMkLst>
            <pc:docMk/>
            <pc:sldMk cId="174284644" sldId="590"/>
            <ac:picMk id="8" creationId="{841E11F7-8D88-4253-9458-7C1EDCF0335F}"/>
          </ac:picMkLst>
        </pc:picChg>
        <pc:inkChg chg="add del">
          <ac:chgData name="Sherif Khattab" userId="c83b1e15-36f3-4f46-aceb-05aac24c545e" providerId="ADAL" clId="{ED9C04F5-3886-4F38-B007-EDED6660CEFE}" dt="2021-03-10T01:56:51.360" v="42"/>
          <ac:inkMkLst>
            <pc:docMk/>
            <pc:sldMk cId="174284644" sldId="590"/>
            <ac:inkMk id="6" creationId="{F7587549-3177-46B7-B795-11BEFC8C98EE}"/>
          </ac:inkMkLst>
        </pc:inkChg>
      </pc:sldChg>
      <pc:sldChg chg="addSp modSp new mod">
        <pc:chgData name="Sherif Khattab" userId="c83b1e15-36f3-4f46-aceb-05aac24c545e" providerId="ADAL" clId="{ED9C04F5-3886-4F38-B007-EDED6660CEFE}" dt="2021-03-10T01:57:34.682" v="73" actId="22"/>
        <pc:sldMkLst>
          <pc:docMk/>
          <pc:sldMk cId="3315090836" sldId="591"/>
        </pc:sldMkLst>
        <pc:spChg chg="mod">
          <ac:chgData name="Sherif Khattab" userId="c83b1e15-36f3-4f46-aceb-05aac24c545e" providerId="ADAL" clId="{ED9C04F5-3886-4F38-B007-EDED6660CEFE}" dt="2021-03-10T01:57:32.301" v="72" actId="20577"/>
          <ac:spMkLst>
            <pc:docMk/>
            <pc:sldMk cId="3315090836" sldId="591"/>
            <ac:spMk id="2" creationId="{1876874F-61FE-478E-9BDF-6D6C59737735}"/>
          </ac:spMkLst>
        </pc:spChg>
        <pc:picChg chg="add">
          <ac:chgData name="Sherif Khattab" userId="c83b1e15-36f3-4f46-aceb-05aac24c545e" providerId="ADAL" clId="{ED9C04F5-3886-4F38-B007-EDED6660CEFE}" dt="2021-03-10T01:57:34.682" v="73" actId="22"/>
          <ac:picMkLst>
            <pc:docMk/>
            <pc:sldMk cId="3315090836" sldId="591"/>
            <ac:picMk id="7" creationId="{DAC60A01-7848-4C56-BB2F-3C6D17BACB7C}"/>
          </ac:picMkLst>
        </pc:pic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081F0F81-EB99-164F-98E9-6807BCC5CFAE}"/>
    <pc:docChg chg="modSld">
      <pc:chgData name="Khattab, Sherif" userId="c83b1e15-36f3-4f46-aceb-05aac24c545e" providerId="ADAL" clId="{081F0F81-EB99-164F-98E9-6807BCC5CFAE}" dt="2021-09-01T06:17:04.309" v="0"/>
      <pc:docMkLst>
        <pc:docMk/>
      </pc:docMkLst>
      <pc:sldChg chg="modSp">
        <pc:chgData name="Khattab, Sherif" userId="c83b1e15-36f3-4f46-aceb-05aac24c545e" providerId="ADAL" clId="{081F0F81-EB99-164F-98E9-6807BCC5CFAE}" dt="2021-09-01T06:17:04.309" v="0"/>
        <pc:sldMkLst>
          <pc:docMk/>
          <pc:sldMk cId="1330366002" sldId="454"/>
        </pc:sldMkLst>
        <pc:spChg chg="mod">
          <ac:chgData name="Khattab, Sherif" userId="c83b1e15-36f3-4f46-aceb-05aac24c545e" providerId="ADAL" clId="{081F0F81-EB99-164F-98E9-6807BCC5CFAE}" dt="2021-09-01T06:17:04.309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2F5CFE83-EFA6-4B71-BFFF-032BB5956E3D}"/>
    <pc:docChg chg="undo custSel addSld delSld modSld sldOrd delMainMaster">
      <pc:chgData name="Khattab, Sherif" userId="c83b1e15-36f3-4f46-aceb-05aac24c545e" providerId="ADAL" clId="{2F5CFE83-EFA6-4B71-BFFF-032BB5956E3D}" dt="2021-10-21T15:03:57.041" v="307" actId="478"/>
      <pc:docMkLst>
        <pc:docMk/>
      </pc:docMkLst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420719142" sldId="269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1920820884" sldId="273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017417480" sldId="277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773510753" sldId="280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171235497" sldId="283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099089282" sldId="284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1136622862" sldId="285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032220564" sldId="287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268007695" sldId="288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463012687" sldId="289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442392580" sldId="290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574001865" sldId="464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117329803" sldId="466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3643915362" sldId="467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1593910045" sldId="468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3392020218" sldId="469"/>
        </pc:sldMkLst>
      </pc:sldChg>
      <pc:sldChg chg="add del ord">
        <pc:chgData name="Khattab, Sherif" userId="c83b1e15-36f3-4f46-aceb-05aac24c545e" providerId="ADAL" clId="{2F5CFE83-EFA6-4B71-BFFF-032BB5956E3D}" dt="2021-10-21T15:00:11.696" v="290" actId="47"/>
        <pc:sldMkLst>
          <pc:docMk/>
          <pc:sldMk cId="1215068544" sldId="470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416205421" sldId="473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922282012" sldId="474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4191706530" sldId="475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155444083" sldId="476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699784146" sldId="477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905532786" sldId="478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298367991" sldId="479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218690417" sldId="480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4050025745" sldId="481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033252372" sldId="483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892110939" sldId="484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412671351" sldId="485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36669778" sldId="486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2F5CFE83-EFA6-4B71-BFFF-032BB5956E3D}" dt="2021-10-20T16:41:05.743" v="287"/>
        <pc:sldMkLst>
          <pc:docMk/>
          <pc:sldMk cId="702367729" sldId="496"/>
        </pc:sldMkLst>
        <pc:spChg chg="mod">
          <ac:chgData name="Khattab, Sherif" userId="c83b1e15-36f3-4f46-aceb-05aac24c545e" providerId="ADAL" clId="{2F5CFE83-EFA6-4B71-BFFF-032BB5956E3D}" dt="2021-10-19T16:10:56.651" v="3" actId="6549"/>
          <ac:spMkLst>
            <pc:docMk/>
            <pc:sldMk cId="702367729" sldId="496"/>
            <ac:spMk id="3" creationId="{2466C52D-9A48-4683-BE7F-268D8DB7FAAD}"/>
          </ac:spMkLst>
        </pc:spChg>
      </pc:sldChg>
      <pc:sldChg chg="modSp add del mod modAnim">
        <pc:chgData name="Khattab, Sherif" userId="c83b1e15-36f3-4f46-aceb-05aac24c545e" providerId="ADAL" clId="{2F5CFE83-EFA6-4B71-BFFF-032BB5956E3D}" dt="2021-10-20T16:39:50.295" v="275"/>
        <pc:sldMkLst>
          <pc:docMk/>
          <pc:sldMk cId="4202616107" sldId="500"/>
        </pc:sldMkLst>
        <pc:spChg chg="mod">
          <ac:chgData name="Khattab, Sherif" userId="c83b1e15-36f3-4f46-aceb-05aac24c545e" providerId="ADAL" clId="{2F5CFE83-EFA6-4B71-BFFF-032BB5956E3D}" dt="2021-10-19T16:22:50.979" v="26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F5CFE83-EFA6-4B71-BFFF-032BB5956E3D}" dt="2021-10-19T16:23:36.078" v="272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 add del mod">
        <pc:chgData name="Khattab, Sherif" userId="c83b1e15-36f3-4f46-aceb-05aac24c545e" providerId="ADAL" clId="{2F5CFE83-EFA6-4B71-BFFF-032BB5956E3D}" dt="2021-10-19T16:11:38.115" v="106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F5CFE83-EFA6-4B71-BFFF-032BB5956E3D}" dt="2021-10-19T16:11:38.115" v="106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652489610" sldId="506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2987249071" sldId="523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810255753" sldId="524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613586742" sldId="525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883276906" sldId="526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725852215" sldId="527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2733511410" sldId="528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2369676605" sldId="529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2849079961" sldId="530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98862008" sldId="531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3242586881" sldId="532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202149894" sldId="533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862553252" sldId="534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560037637" sldId="535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261657990" sldId="536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3968698010" sldId="537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645502707" sldId="538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730445920" sldId="539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782470152" sldId="540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036122529" sldId="541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3103852141" sldId="542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3587680791" sldId="543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971477576" sldId="544"/>
        </pc:sldMkLst>
      </pc:sldChg>
      <pc:sldChg chg="delSp add modAnim">
        <pc:chgData name="Khattab, Sherif" userId="c83b1e15-36f3-4f46-aceb-05aac24c545e" providerId="ADAL" clId="{2F5CFE83-EFA6-4B71-BFFF-032BB5956E3D}" dt="2021-10-21T15:00:53.098" v="292"/>
        <pc:sldMkLst>
          <pc:docMk/>
          <pc:sldMk cId="1621208385" sldId="545"/>
        </pc:sldMkLst>
        <pc:cxnChg chg="del">
          <ac:chgData name="Khattab, Sherif" userId="c83b1e15-36f3-4f46-aceb-05aac24c545e" providerId="ADAL" clId="{2F5CFE83-EFA6-4B71-BFFF-032BB5956E3D}" dt="2021-10-21T15:00:35.843" v="291" actId="478"/>
          <ac:cxnSpMkLst>
            <pc:docMk/>
            <pc:sldMk cId="1621208385" sldId="545"/>
            <ac:cxnSpMk id="28722" creationId="{83EC386E-60C3-4B0F-AAC6-1DEE298F26BA}"/>
          </ac:cxnSpMkLst>
        </pc:cxnChg>
      </pc:sldChg>
      <pc:sldChg chg="delSp modSp add">
        <pc:chgData name="Khattab, Sherif" userId="c83b1e15-36f3-4f46-aceb-05aac24c545e" providerId="ADAL" clId="{2F5CFE83-EFA6-4B71-BFFF-032BB5956E3D}" dt="2021-10-21T15:03:30.288" v="305" actId="14100"/>
        <pc:sldMkLst>
          <pc:docMk/>
          <pc:sldMk cId="563809780" sldId="546"/>
        </pc:sldMkLst>
        <pc:spChg chg="mod">
          <ac:chgData name="Khattab, Sherif" userId="c83b1e15-36f3-4f46-aceb-05aac24c545e" providerId="ADAL" clId="{2F5CFE83-EFA6-4B71-BFFF-032BB5956E3D}" dt="2021-10-21T15:03:18.580" v="303" actId="1076"/>
          <ac:spMkLst>
            <pc:docMk/>
            <pc:sldMk cId="563809780" sldId="546"/>
            <ac:spMk id="28718" creationId="{FC8D50AF-002E-470B-ACB9-7FB7BEB9E1FF}"/>
          </ac:spMkLst>
        </pc:spChg>
        <pc:cxnChg chg="del">
          <ac:chgData name="Khattab, Sherif" userId="c83b1e15-36f3-4f46-aceb-05aac24c545e" providerId="ADAL" clId="{2F5CFE83-EFA6-4B71-BFFF-032BB5956E3D}" dt="2021-10-21T15:01:14.904" v="293" actId="478"/>
          <ac:cxnSpMkLst>
            <pc:docMk/>
            <pc:sldMk cId="563809780" sldId="546"/>
            <ac:cxnSpMk id="28722" creationId="{83EC386E-60C3-4B0F-AAC6-1DEE298F26BA}"/>
          </ac:cxnSpMkLst>
        </pc:cxnChg>
        <pc:cxnChg chg="mod">
          <ac:chgData name="Khattab, Sherif" userId="c83b1e15-36f3-4f46-aceb-05aac24c545e" providerId="ADAL" clId="{2F5CFE83-EFA6-4B71-BFFF-032BB5956E3D}" dt="2021-10-21T15:03:30.288" v="305" actId="14100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Khattab, Sherif" userId="c83b1e15-36f3-4f46-aceb-05aac24c545e" providerId="ADAL" clId="{2F5CFE83-EFA6-4B71-BFFF-032BB5956E3D}" dt="2021-10-21T15:03:25.847" v="304" actId="14100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delSp modSp add modAnim">
        <pc:chgData name="Khattab, Sherif" userId="c83b1e15-36f3-4f46-aceb-05aac24c545e" providerId="ADAL" clId="{2F5CFE83-EFA6-4B71-BFFF-032BB5956E3D}" dt="2021-10-21T15:03:57.041" v="307" actId="478"/>
        <pc:sldMkLst>
          <pc:docMk/>
          <pc:sldMk cId="2982848977" sldId="547"/>
        </pc:sldMkLst>
        <pc:spChg chg="mod">
          <ac:chgData name="Khattab, Sherif" userId="c83b1e15-36f3-4f46-aceb-05aac24c545e" providerId="ADAL" clId="{2F5CFE83-EFA6-4B71-BFFF-032BB5956E3D}" dt="2021-10-21T15:02:29.576" v="295" actId="1076"/>
          <ac:spMkLst>
            <pc:docMk/>
            <pc:sldMk cId="2982848977" sldId="547"/>
            <ac:spMk id="28718" creationId="{FC8D50AF-002E-470B-ACB9-7FB7BEB9E1FF}"/>
          </ac:spMkLst>
        </pc:spChg>
        <pc:cxnChg chg="del">
          <ac:chgData name="Khattab, Sherif" userId="c83b1e15-36f3-4f46-aceb-05aac24c545e" providerId="ADAL" clId="{2F5CFE83-EFA6-4B71-BFFF-032BB5956E3D}" dt="2021-10-21T15:03:57.041" v="307" actId="478"/>
          <ac:cxnSpMkLst>
            <pc:docMk/>
            <pc:sldMk cId="2982848977" sldId="547"/>
            <ac:cxnSpMk id="28722" creationId="{83EC386E-60C3-4B0F-AAC6-1DEE298F26BA}"/>
          </ac:cxnSpMkLst>
        </pc:cxnChg>
        <pc:cxnChg chg="mod">
          <ac:chgData name="Khattab, Sherif" userId="c83b1e15-36f3-4f46-aceb-05aac24c545e" providerId="ADAL" clId="{2F5CFE83-EFA6-4B71-BFFF-032BB5956E3D}" dt="2021-10-21T15:02:32.393" v="296" actId="14100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Khattab, Sherif" userId="c83b1e15-36f3-4f46-aceb-05aac24c545e" providerId="ADAL" clId="{2F5CFE83-EFA6-4B71-BFFF-032BB5956E3D}" dt="2021-10-21T15:02:35.244" v="297" actId="14100"/>
          <ac:cxnSpMkLst>
            <pc:docMk/>
            <pc:sldMk cId="2982848977" sldId="547"/>
            <ac:cxnSpMk id="28726" creationId="{4F6EA0F1-1245-4403-9078-8889A1086600}"/>
          </ac:cxnSpMkLst>
        </pc:cxnChg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106578269" sldId="548"/>
        </pc:sldMkLst>
      </pc:sldChg>
      <pc:sldChg chg="add del">
        <pc:chgData name="Khattab, Sherif" userId="c83b1e15-36f3-4f46-aceb-05aac24c545e" providerId="ADAL" clId="{2F5CFE83-EFA6-4B71-BFFF-032BB5956E3D}" dt="2021-10-19T16:12:38.593" v="111" actId="47"/>
        <pc:sldMkLst>
          <pc:docMk/>
          <pc:sldMk cId="1239345036" sldId="549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4026883250" sldId="550"/>
        </pc:sldMkLst>
      </pc:sldChg>
      <pc:sldChg chg="add ord">
        <pc:chgData name="Khattab, Sherif" userId="c83b1e15-36f3-4f46-aceb-05aac24c545e" providerId="ADAL" clId="{2F5CFE83-EFA6-4B71-BFFF-032BB5956E3D}" dt="2021-10-19T16:12:26.453" v="109"/>
        <pc:sldMkLst>
          <pc:docMk/>
          <pc:sldMk cId="2741972698" sldId="551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3111545709" sldId="552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486997367" sldId="553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967156490" sldId="554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768941197" sldId="58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453902332" sldId="589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74284644" sldId="590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315090836" sldId="591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901168676" sldId="592"/>
        </pc:sldMkLst>
      </pc:sldChg>
      <pc:sldChg chg="add del">
        <pc:chgData name="Khattab, Sherif" userId="c83b1e15-36f3-4f46-aceb-05aac24c545e" providerId="ADAL" clId="{2F5CFE83-EFA6-4B71-BFFF-032BB5956E3D}" dt="2021-10-19T16:12:38.033" v="110" actId="47"/>
        <pc:sldMkLst>
          <pc:docMk/>
          <pc:sldMk cId="1077456904" sldId="593"/>
        </pc:sldMkLst>
      </pc:sldChg>
      <pc:sldChg chg="add del">
        <pc:chgData name="Khattab, Sherif" userId="c83b1e15-36f3-4f46-aceb-05aac24c545e" providerId="ADAL" clId="{2F5CFE83-EFA6-4B71-BFFF-032BB5956E3D}" dt="2021-10-19T16:12:10.247" v="107" actId="47"/>
        <pc:sldMkLst>
          <pc:docMk/>
          <pc:sldMk cId="3269903431" sldId="594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712558247" sldId="595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939197551" sldId="596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175651853" sldId="597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482409994" sldId="598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655100418" sldId="599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4260117394" sldId="600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900930762" sldId="601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377651607" sldId="602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917878205" sldId="603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693182178" sldId="604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115630515" sldId="605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670379455" sldId="606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390924536" sldId="607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88662114" sldId="608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86902699" sldId="609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747732605" sldId="610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938775688" sldId="611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925931934" sldId="612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283012382" sldId="613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68515591" sldId="614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287194210" sldId="615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311359803" sldId="616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378700803" sldId="617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036780415" sldId="618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868814156" sldId="619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099529074" sldId="620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779653332" sldId="621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236644830" sldId="622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931898487" sldId="623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2301043" sldId="624"/>
        </pc:sldMkLst>
      </pc:sldChg>
      <pc:sldChg chg="modSp new mod modAnim modShow">
        <pc:chgData name="Khattab, Sherif" userId="c83b1e15-36f3-4f46-aceb-05aac24c545e" providerId="ADAL" clId="{2F5CFE83-EFA6-4B71-BFFF-032BB5956E3D}" dt="2021-10-20T16:40:15.651" v="286" actId="729"/>
        <pc:sldMkLst>
          <pc:docMk/>
          <pc:sldMk cId="3430690568" sldId="625"/>
        </pc:sldMkLst>
        <pc:spChg chg="mod">
          <ac:chgData name="Khattab, Sherif" userId="c83b1e15-36f3-4f46-aceb-05aac24c545e" providerId="ADAL" clId="{2F5CFE83-EFA6-4B71-BFFF-032BB5956E3D}" dt="2021-10-19T16:23:06.556" v="268"/>
          <ac:spMkLst>
            <pc:docMk/>
            <pc:sldMk cId="3430690568" sldId="625"/>
            <ac:spMk id="2" creationId="{6ABECF1C-1696-401A-8D24-743D55F2B028}"/>
          </ac:spMkLst>
        </pc:spChg>
        <pc:spChg chg="mod">
          <ac:chgData name="Khattab, Sherif" userId="c83b1e15-36f3-4f46-aceb-05aac24c545e" providerId="ADAL" clId="{2F5CFE83-EFA6-4B71-BFFF-032BB5956E3D}" dt="2021-10-20T16:40:05.806" v="283" actId="6549"/>
          <ac:spMkLst>
            <pc:docMk/>
            <pc:sldMk cId="3430690568" sldId="625"/>
            <ac:spMk id="3" creationId="{C46348BA-7CE2-41BC-AF19-D821848F1393}"/>
          </ac:spMkLst>
        </pc:spChg>
      </pc:sldChg>
      <pc:sldChg chg="modSp new mod modAnim">
        <pc:chgData name="Khattab, Sherif" userId="c83b1e15-36f3-4f46-aceb-05aac24c545e" providerId="ADAL" clId="{2F5CFE83-EFA6-4B71-BFFF-032BB5956E3D}" dt="2021-10-20T16:39:56.751" v="277"/>
        <pc:sldMkLst>
          <pc:docMk/>
          <pc:sldMk cId="2211750074" sldId="626"/>
        </pc:sldMkLst>
        <pc:spChg chg="mod">
          <ac:chgData name="Khattab, Sherif" userId="c83b1e15-36f3-4f46-aceb-05aac24c545e" providerId="ADAL" clId="{2F5CFE83-EFA6-4B71-BFFF-032BB5956E3D}" dt="2021-10-19T16:22:45.387" v="260" actId="20577"/>
          <ac:spMkLst>
            <pc:docMk/>
            <pc:sldMk cId="2211750074" sldId="626"/>
            <ac:spMk id="2" creationId="{69A7B88B-E490-43E7-B791-93E151AB1F3A}"/>
          </ac:spMkLst>
        </pc:spChg>
        <pc:spChg chg="mod">
          <ac:chgData name="Khattab, Sherif" userId="c83b1e15-36f3-4f46-aceb-05aac24c545e" providerId="ADAL" clId="{2F5CFE83-EFA6-4B71-BFFF-032BB5956E3D}" dt="2021-10-19T16:22:33.066" v="223" actId="27636"/>
          <ac:spMkLst>
            <pc:docMk/>
            <pc:sldMk cId="2211750074" sldId="626"/>
            <ac:spMk id="3" creationId="{541C1D1F-DAE7-4163-8534-E6FC1481806E}"/>
          </ac:spMkLst>
        </pc:spChg>
      </pc:sldChg>
      <pc:sldMasterChg chg="del delSldLayout">
        <pc:chgData name="Khattab, Sherif" userId="c83b1e15-36f3-4f46-aceb-05aac24c545e" providerId="ADAL" clId="{2F5CFE83-EFA6-4B71-BFFF-032BB5956E3D}" dt="2021-10-21T15:00:11.696" v="290" actId="47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2085155124" sldId="2147483686"/>
          </pc:sldLayoutMkLst>
        </pc:sldLayoutChg>
      </pc:sldMaster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8FEF3888-D13C-4605-82CB-393C4450E002}"/>
    <pc:docChg chg="undo custSel addSld delSld modSld sldOrd delMainMaster">
      <pc:chgData name="Khattab, Sherif" userId="c83b1e15-36f3-4f46-aceb-05aac24c545e" providerId="ADAL" clId="{8FEF3888-D13C-4605-82CB-393C4450E002}" dt="2022-03-01T13:17:50.911" v="445" actId="2696"/>
      <pc:docMkLst>
        <pc:docMk/>
      </pc:docMkLst>
      <pc:sldChg chg="modSp 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741449065" sldId="257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741449065" sldId="257"/>
            <ac:spMk id="4" creationId="{F86888FD-447E-F646-B2C5-FFD54872700E}"/>
          </ac:spMkLst>
        </pc:spChg>
      </pc:sldChg>
      <pc:sldChg chg="modSp 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530278779" sldId="258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530278779" sldId="258"/>
            <ac:spMk id="4" creationId="{962AAE68-F2C3-F54B-9852-9D218E74AA8D}"/>
          </ac:spMkLst>
        </pc:spChg>
      </pc:sldChg>
      <pc:sldChg chg="modSp 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2964626202" sldId="259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2964626202" sldId="259"/>
            <ac:spMk id="17" creationId="{42355C79-BD0B-B24C-BAAB-6624CA6D9EA1}"/>
          </ac:spMkLst>
        </pc:spChg>
      </pc:sldChg>
      <pc:sldChg chg="modSp 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3936872045" sldId="260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3936872045" sldId="260"/>
            <ac:spMk id="43" creationId="{C7892F81-1A43-734E-B2A5-957E6D41E8BA}"/>
          </ac:spMkLst>
        </pc:spChg>
      </pc:sldChg>
      <pc:sldChg chg="modSp add del modTransition">
        <pc:chgData name="Khattab, Sherif" userId="c83b1e15-36f3-4f46-aceb-05aac24c545e" providerId="ADAL" clId="{8FEF3888-D13C-4605-82CB-393C4450E002}" dt="2022-03-01T13:17:50.911" v="445" actId="2696"/>
        <pc:sldMkLst>
          <pc:docMk/>
          <pc:sldMk cId="2377821666" sldId="266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2377821666" sldId="266"/>
            <ac:spMk id="4" creationId="{713A9018-A689-CB41-AB47-3465F825F83F}"/>
          </ac:spMkLst>
        </pc:spChg>
      </pc:sldChg>
      <pc:sldChg chg="modSp add del mod ord modTransition">
        <pc:chgData name="Khattab, Sherif" userId="c83b1e15-36f3-4f46-aceb-05aac24c545e" providerId="ADAL" clId="{8FEF3888-D13C-4605-82CB-393C4450E002}" dt="2022-03-01T13:17:50.911" v="445" actId="2696"/>
        <pc:sldMkLst>
          <pc:docMk/>
          <pc:sldMk cId="1762877546" sldId="267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1762877546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8FEF3888-D13C-4605-82CB-393C4450E002}" dt="2022-02-24T13:43:34.057" v="239"/>
          <ac:spMkLst>
            <pc:docMk/>
            <pc:sldMk cId="1762877546" sldId="267"/>
            <ac:spMk id="20483" creationId="{3AC6EFFC-1847-6941-8D99-8ECA2D1F9FFD}"/>
          </ac:spMkLst>
        </pc:spChg>
      </pc:sldChg>
      <pc:sldChg chg="modSp add del ord modTransition">
        <pc:chgData name="Khattab, Sherif" userId="c83b1e15-36f3-4f46-aceb-05aac24c545e" providerId="ADAL" clId="{8FEF3888-D13C-4605-82CB-393C4450E002}" dt="2022-03-01T13:17:50.911" v="445" actId="2696"/>
        <pc:sldMkLst>
          <pc:docMk/>
          <pc:sldMk cId="1964584242" sldId="268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1964584242" sldId="268"/>
            <ac:spMk id="4" creationId="{5E83345C-FDAE-D542-99CA-5CF2112A409A}"/>
          </ac:spMkLst>
        </pc:spChg>
      </pc:sldChg>
      <pc:sldChg chg="modSp add del mod modTransition">
        <pc:chgData name="Khattab, Sherif" userId="c83b1e15-36f3-4f46-aceb-05aac24c545e" providerId="ADAL" clId="{8FEF3888-D13C-4605-82CB-393C4450E002}" dt="2022-03-01T13:17:50.911" v="445" actId="2696"/>
        <pc:sldMkLst>
          <pc:docMk/>
          <pc:sldMk cId="3420719142" sldId="269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3420719142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8FEF3888-D13C-4605-82CB-393C4450E002}" dt="2022-02-24T13:43:34.057" v="239"/>
          <ac:spMkLst>
            <pc:docMk/>
            <pc:sldMk cId="3420719142" sldId="269"/>
            <ac:spMk id="23555" creationId="{5F47E982-A6AB-324A-B90F-B0510EA2AB3E}"/>
          </ac:spMkLst>
        </pc:spChg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920820884" sldId="273"/>
        </pc:sldMkLst>
      </pc:sldChg>
      <pc:sldChg chg="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2133180735" sldId="275"/>
        </pc:sldMkLst>
      </pc:sldChg>
      <pc:sldChg chg="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017417480" sldId="277"/>
        </pc:sldMkLst>
      </pc:sldChg>
      <pc:sldChg chg="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71235497" sldId="283"/>
        </pc:sldMkLst>
      </pc:sldChg>
      <pc:sldChg chg="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442392580" sldId="290"/>
        </pc:sldMkLst>
      </pc:sldChg>
      <pc:sldChg chg="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4127073533" sldId="294"/>
        </pc:sldMkLst>
      </pc:sldChg>
      <pc:sldChg chg="modSp mod">
        <pc:chgData name="Khattab, Sherif" userId="c83b1e15-36f3-4f46-aceb-05aac24c545e" providerId="ADAL" clId="{8FEF3888-D13C-4605-82CB-393C4450E002}" dt="2022-02-24T13:42:50.642" v="23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8FEF3888-D13C-4605-82CB-393C4450E002}" dt="2022-02-24T13:42:50.642" v="233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8FEF3888-D13C-4605-82CB-393C4450E002}" dt="2022-02-24T13:20:21.483" v="11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3392020218" sldId="469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236669778" sldId="486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3936848013" sldId="488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4132993662" sldId="489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537398195" sldId="490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907216448" sldId="491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636025134" sldId="492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3231356886" sldId="493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3872131497" sldId="494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089473434" sldId="495"/>
        </pc:sldMkLst>
      </pc:sldChg>
      <pc:sldChg chg="modSp mod">
        <pc:chgData name="Khattab, Sherif" userId="c83b1e15-36f3-4f46-aceb-05aac24c545e" providerId="ADAL" clId="{8FEF3888-D13C-4605-82CB-393C4450E002}" dt="2022-02-24T13:20:11.036" v="0"/>
        <pc:sldMkLst>
          <pc:docMk/>
          <pc:sldMk cId="702367729" sldId="496"/>
        </pc:sldMkLst>
        <pc:spChg chg="mod">
          <ac:chgData name="Khattab, Sherif" userId="c83b1e15-36f3-4f46-aceb-05aac24c545e" providerId="ADAL" clId="{8FEF3888-D13C-4605-82CB-393C4450E002}" dt="2022-02-24T13:20:11.036" v="0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FEF3888-D13C-4605-82CB-393C4450E002}" dt="2022-02-24T13:41:46.060" v="219"/>
        <pc:sldMkLst>
          <pc:docMk/>
          <pc:sldMk cId="4202616107" sldId="500"/>
        </pc:sldMkLst>
        <pc:spChg chg="mod">
          <ac:chgData name="Khattab, Sherif" userId="c83b1e15-36f3-4f46-aceb-05aac24c545e" providerId="ADAL" clId="{8FEF3888-D13C-4605-82CB-393C4450E002}" dt="2022-02-24T13:39:50.787" v="153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8FEF3888-D13C-4605-82CB-393C4450E002}" dt="2022-02-24T13:41:37.188" v="21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8FEF3888-D13C-4605-82CB-393C4450E002}" dt="2022-02-24T13:21:15.428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8FEF3888-D13C-4605-82CB-393C4450E002}" dt="2022-02-24T13:20:40.025" v="32" actId="5793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8FEF3888-D13C-4605-82CB-393C4450E002}" dt="2022-02-24T13:21:15.428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971477576" sldId="544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621208385" sldId="545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563809780" sldId="546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982848977" sldId="547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4026883250" sldId="550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741972698" sldId="551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3111545709" sldId="552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486997367" sldId="553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417188528" sldId="576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3517715337" sldId="577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3183407000" sldId="578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432894990" sldId="579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883612794" sldId="580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594120570" sldId="581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3049654475" sldId="582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2799572395" sldId="583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377987034" sldId="584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2782214765" sldId="585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3635695113" sldId="586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2826360827" sldId="587"/>
        </pc:sldMkLst>
      </pc:sldChg>
      <pc:sldChg chg="add del ord">
        <pc:chgData name="Khattab, Sherif" userId="c83b1e15-36f3-4f46-aceb-05aac24c545e" providerId="ADAL" clId="{8FEF3888-D13C-4605-82CB-393C4450E002}" dt="2022-02-24T13:21:31.766" v="87"/>
        <pc:sldMkLst>
          <pc:docMk/>
          <pc:sldMk cId="3739213661" sldId="590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901168676" sldId="592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931898487" sldId="623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236644830" sldId="623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301043" sldId="624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2768941197" sldId="624"/>
        </pc:sldMkLst>
      </pc:sldChg>
      <pc:sldChg chg="modSp mod modAnim">
        <pc:chgData name="Khattab, Sherif" userId="c83b1e15-36f3-4f46-aceb-05aac24c545e" providerId="ADAL" clId="{8FEF3888-D13C-4605-82CB-393C4450E002}" dt="2022-02-24T13:41:59.358" v="229"/>
        <pc:sldMkLst>
          <pc:docMk/>
          <pc:sldMk cId="3430690568" sldId="625"/>
        </pc:sldMkLst>
        <pc:spChg chg="mod">
          <ac:chgData name="Khattab, Sherif" userId="c83b1e15-36f3-4f46-aceb-05aac24c545e" providerId="ADAL" clId="{8FEF3888-D13C-4605-82CB-393C4450E002}" dt="2022-02-24T13:39:57.637" v="159" actId="20577"/>
          <ac:spMkLst>
            <pc:docMk/>
            <pc:sldMk cId="3430690568" sldId="625"/>
            <ac:spMk id="2" creationId="{6ABECF1C-1696-401A-8D24-743D55F2B028}"/>
          </ac:spMkLst>
        </pc:spChg>
        <pc:spChg chg="mod">
          <ac:chgData name="Khattab, Sherif" userId="c83b1e15-36f3-4f46-aceb-05aac24c545e" providerId="ADAL" clId="{8FEF3888-D13C-4605-82CB-393C4450E002}" dt="2022-02-24T13:41:55.818" v="227" actId="6549"/>
          <ac:spMkLst>
            <pc:docMk/>
            <pc:sldMk cId="3430690568" sldId="625"/>
            <ac:spMk id="3" creationId="{C46348BA-7CE2-41BC-AF19-D821848F1393}"/>
          </ac:spMkLst>
        </pc:spChg>
      </pc:sldChg>
      <pc:sldChg chg="modSp mod modAnim">
        <pc:chgData name="Khattab, Sherif" userId="c83b1e15-36f3-4f46-aceb-05aac24c545e" providerId="ADAL" clId="{8FEF3888-D13C-4605-82CB-393C4450E002}" dt="2022-02-24T13:41:31.079" v="192"/>
        <pc:sldMkLst>
          <pc:docMk/>
          <pc:sldMk cId="2211750074" sldId="626"/>
        </pc:sldMkLst>
        <pc:spChg chg="mod">
          <ac:chgData name="Khattab, Sherif" userId="c83b1e15-36f3-4f46-aceb-05aac24c545e" providerId="ADAL" clId="{8FEF3888-D13C-4605-82CB-393C4450E002}" dt="2022-02-24T13:39:24.596" v="134" actId="20577"/>
          <ac:spMkLst>
            <pc:docMk/>
            <pc:sldMk cId="2211750074" sldId="626"/>
            <ac:spMk id="2" creationId="{69A7B88B-E490-43E7-B791-93E151AB1F3A}"/>
          </ac:spMkLst>
        </pc:spChg>
        <pc:spChg chg="mod">
          <ac:chgData name="Khattab, Sherif" userId="c83b1e15-36f3-4f46-aceb-05aac24c545e" providerId="ADAL" clId="{8FEF3888-D13C-4605-82CB-393C4450E002}" dt="2022-02-24T13:41:25.448" v="190" actId="6549"/>
          <ac:spMkLst>
            <pc:docMk/>
            <pc:sldMk cId="2211750074" sldId="626"/>
            <ac:spMk id="3" creationId="{541C1D1F-DAE7-4163-8534-E6FC1481806E}"/>
          </ac:spMkLst>
        </pc:spChg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3315090836" sldId="627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2114761885" sldId="632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689778907" sldId="633"/>
        </pc:sldMkLst>
      </pc:sldChg>
      <pc:sldChg chg="modSp add del mod modTransition">
        <pc:chgData name="Khattab, Sherif" userId="c83b1e15-36f3-4f46-aceb-05aac24c545e" providerId="ADAL" clId="{8FEF3888-D13C-4605-82CB-393C4450E002}" dt="2022-03-01T13:17:50.911" v="445" actId="2696"/>
        <pc:sldMkLst>
          <pc:docMk/>
          <pc:sldMk cId="2879803682" sldId="634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2879803682" sldId="634"/>
            <ac:spMk id="19" creationId="{383DB0F7-229F-1744-B3C9-18FE8C8C0FDD}"/>
          </ac:spMkLst>
        </pc:spChg>
        <pc:spChg chg="mod">
          <ac:chgData name="Khattab, Sherif" userId="c83b1e15-36f3-4f46-aceb-05aac24c545e" providerId="ADAL" clId="{8FEF3888-D13C-4605-82CB-393C4450E002}" dt="2022-02-24T13:43:34.057" v="239"/>
          <ac:spMkLst>
            <pc:docMk/>
            <pc:sldMk cId="2879803682" sldId="634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2763565484" sldId="635"/>
        </pc:sldMkLst>
      </pc:sldChg>
      <pc:sldChg chg="add del ord">
        <pc:chgData name="Khattab, Sherif" userId="c83b1e15-36f3-4f46-aceb-05aac24c545e" providerId="ADAL" clId="{8FEF3888-D13C-4605-82CB-393C4450E002}" dt="2022-03-01T13:17:50.911" v="445" actId="2696"/>
        <pc:sldMkLst>
          <pc:docMk/>
          <pc:sldMk cId="1980736919" sldId="636"/>
        </pc:sldMkLst>
      </pc:sldChg>
      <pc:sldChg chg="add del">
        <pc:chgData name="Khattab, Sherif" userId="c83b1e15-36f3-4f46-aceb-05aac24c545e" providerId="ADAL" clId="{8FEF3888-D13C-4605-82CB-393C4450E002}" dt="2022-02-24T13:45:03.356" v="371" actId="47"/>
        <pc:sldMkLst>
          <pc:docMk/>
          <pc:sldMk cId="3783687356" sldId="637"/>
        </pc:sldMkLst>
      </pc:sldChg>
      <pc:sldChg chg="modSp new del mod">
        <pc:chgData name="Khattab, Sherif" userId="c83b1e15-36f3-4f46-aceb-05aac24c545e" providerId="ADAL" clId="{8FEF3888-D13C-4605-82CB-393C4450E002}" dt="2022-03-01T13:17:50.911" v="445" actId="2696"/>
        <pc:sldMkLst>
          <pc:docMk/>
          <pc:sldMk cId="2596582874" sldId="638"/>
        </pc:sldMkLst>
        <pc:spChg chg="mod">
          <ac:chgData name="Khattab, Sherif" userId="c83b1e15-36f3-4f46-aceb-05aac24c545e" providerId="ADAL" clId="{8FEF3888-D13C-4605-82CB-393C4450E002}" dt="2022-02-24T13:44:01.384" v="268" actId="20577"/>
          <ac:spMkLst>
            <pc:docMk/>
            <pc:sldMk cId="2596582874" sldId="638"/>
            <ac:spMk id="2" creationId="{4FD33E2D-FAE1-4C89-A717-36B0B3D2A06C}"/>
          </ac:spMkLst>
        </pc:spChg>
        <pc:spChg chg="mod">
          <ac:chgData name="Khattab, Sherif" userId="c83b1e15-36f3-4f46-aceb-05aac24c545e" providerId="ADAL" clId="{8FEF3888-D13C-4605-82CB-393C4450E002}" dt="2022-02-24T13:44:30.673" v="366" actId="20577"/>
          <ac:spMkLst>
            <pc:docMk/>
            <pc:sldMk cId="2596582874" sldId="638"/>
            <ac:spMk id="3" creationId="{CC23BA8C-B401-48B1-80B9-A3439F4802F4}"/>
          </ac:spMkLst>
        </pc:spChg>
      </pc:sldChg>
      <pc:sldChg chg="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1717400977" sldId="639"/>
        </pc:sldMkLst>
      </pc:sldChg>
      <pc:sldChg chg="add del">
        <pc:chgData name="Khattab, Sherif" userId="c83b1e15-36f3-4f46-aceb-05aac24c545e" providerId="ADAL" clId="{8FEF3888-D13C-4605-82CB-393C4450E002}" dt="2022-02-24T13:45:50.319" v="376"/>
        <pc:sldMkLst>
          <pc:docMk/>
          <pc:sldMk cId="1388197773" sldId="640"/>
        </pc:sldMkLst>
      </pc:sldChg>
      <pc:sldChg chg="modSp add del mod">
        <pc:chgData name="Khattab, Sherif" userId="c83b1e15-36f3-4f46-aceb-05aac24c545e" providerId="ADAL" clId="{8FEF3888-D13C-4605-82CB-393C4450E002}" dt="2022-03-01T13:17:50.911" v="445" actId="2696"/>
        <pc:sldMkLst>
          <pc:docMk/>
          <pc:sldMk cId="3997552664" sldId="640"/>
        </pc:sldMkLst>
        <pc:spChg chg="mod">
          <ac:chgData name="Khattab, Sherif" userId="c83b1e15-36f3-4f46-aceb-05aac24c545e" providerId="ADAL" clId="{8FEF3888-D13C-4605-82CB-393C4450E002}" dt="2022-02-24T13:45:52.944" v="379" actId="20577"/>
          <ac:spMkLst>
            <pc:docMk/>
            <pc:sldMk cId="3997552664" sldId="640"/>
            <ac:spMk id="2" creationId="{4FD33E2D-FAE1-4C89-A717-36B0B3D2A06C}"/>
          </ac:spMkLst>
        </pc:spChg>
        <pc:spChg chg="mod">
          <ac:chgData name="Khattab, Sherif" userId="c83b1e15-36f3-4f46-aceb-05aac24c545e" providerId="ADAL" clId="{8FEF3888-D13C-4605-82CB-393C4450E002}" dt="2022-02-24T13:46:20.715" v="444" actId="20577"/>
          <ac:spMkLst>
            <pc:docMk/>
            <pc:sldMk cId="3997552664" sldId="640"/>
            <ac:spMk id="3" creationId="{CC23BA8C-B401-48B1-80B9-A3439F4802F4}"/>
          </ac:spMkLst>
        </pc:spChg>
      </pc:sldChg>
      <pc:sldMasterChg chg="del delSldLayout">
        <pc:chgData name="Khattab, Sherif" userId="c83b1e15-36f3-4f46-aceb-05aac24c545e" providerId="ADAL" clId="{8FEF3888-D13C-4605-82CB-393C4450E002}" dt="2022-03-01T13:17:50.911" v="445" actId="2696"/>
        <pc:sldMasterMkLst>
          <pc:docMk/>
          <pc:sldMasterMk cId="3686217723" sldId="2147483655"/>
        </pc:sldMasterMkLst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541482665" sldId="2147483656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981630067" sldId="2147483657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4014227718" sldId="2147483658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808176534" sldId="2147483659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249739657" sldId="2147483660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451621032" sldId="2147483661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576315397" sldId="2147483662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138740426" sldId="2147483663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300389191" sldId="2147483664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053388388" sldId="2147483665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006649885" sldId="2147483666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45710708" sldId="2147483667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955583493" sldId="2147483668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936865431" sldId="2147483669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413405688" sldId="2147483670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403281218" sldId="2147483671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730465998" sldId="2147483672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977979642" sldId="2147483673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190093936" sldId="2147483674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913116918" sldId="2147483675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501717341" sldId="2147483676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585100204" sldId="2147483677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93756703" sldId="2147483678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794494433" sldId="2147483679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214917995" sldId="2147483680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607980646" sldId="2147483681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075752774" sldId="2147483682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965672293" sldId="2147483683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749430259" sldId="2147483684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467875483" sldId="2147483685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068237863" sldId="2147483686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328858398" sldId="2147483687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628231971" sldId="2147483688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711271156" sldId="2147483689"/>
          </pc:sldLayoutMkLst>
        </pc:sldLayoutChg>
      </pc:sldMaster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4608 0 0,'0'0'724'0'0,"2"-1"582"0"0,12-6 4471 0 0,16-17-3778 0 0,-28 22-1535 0 0,1 1 278 0 0,8 0 4888 0 0,1 17-5095 0 0,-9-14-477 0 0,-1 1 0 0 0,1 0 0 0 0,-1 0 0 0 0,1 0 0 0 0,-1 0 0 0 0,0 1 0 0 0,-1-1 0 0 0,1 1 0 0 0,0-1 1 0 0,-1 1-1 0 0,0 0 0 0 0,0-1 0 0 0,1 6 0 0 0,5 199 269 0 0,-2-33-87 0 0,-2-94-174 0 0,5 44 217 0 0,7 44 273 0 0,18 118-671 0 0,-23-230-134 0 0,-6-37-14 0 0,3 27-1 0 0,0 14-1631 0 0,-2-32-624 0 0,-4-8-4422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206 222 9072 0 0,'3'0'413'0'0,"7"-1"-298"0"0,0 0 0 0 0,0-1 1 0 0,10-3-1 0 0,14-2-13 0 0,-20 4-92 0 0,23-9-1 0 0,-23 7 5 0 0,0 1-1 0 0,16-3 1 0 0,487-76 1110 0 0,-338 59 886 0 0,255-20 1714 0 0,-194 26-2605 0 0,-41 12-12 0 0,-156 6-524 0 0,10 4 106 0 0,-23-1-395 0 0,-6 1 68 0 0,1 0 0 0 0,-1 2 0 0 0,1 1-1 0 0,33 15 1 0 0,-55-21-336 0 0,1 0 1 0 0,-1 1-1 0 0,0 0 0 0 0,0-1 0 0 0,0 1 0 0 0,0 0 0 0 0,0 1 1 0 0,0-1-1 0 0,0 0 0 0 0,-1 1 0 0 0,1 0 0 0 0,-1-1 0 0 0,1 1 1 0 0,-1 0-1 0 0,0 0 0 0 0,-1 0 0 0 0,1 1 0 0 0,0-1 0 0 0,-1 0 0 0 0,2 5 1 0 0,5 17 314 0 0,-7-20-272 0 0,1-1-1 0 0,-1 1 0 0 0,1-1 1 0 0,-1 1-1 0 0,0-1 0 0 0,0 8 1 0 0,1 30-419 0 0,7 42 1 0 0,-4-41 410 0 0,1 42-1 0 0,-4 5 25 0 0,-1 42-242 0 0,6 424-531 0 0,-2-483 623 0 0,5 45-23 0 0,3-8 14 0 0,3 19 53 0 0,-14-109 21 0 0,0 29 0 0 0,0-2 0 0 0,-1-38 1 0 0,0-1-1 0 0,-1 0 0 0 0,-1 10 1 0 0,0-16-2 0 0,1 0 0 0 0,0 0 0 0 0,-1 0 0 0 0,1 0 0 0 0,-1 0 1 0 0,1 0-1 0 0,-1 0 0 0 0,0 0 0 0 0,0-1 0 0 0,0 1 0 0 0,0 0 1 0 0,0-1-1 0 0,0 1 0 0 0,-1 0 0 0 0,1-1 0 0 0,0 1 0 0 0,-1-1 0 0 0,-1 2 1 0 0,-10 6-54 0 0,10-7 44 0 0,0 0 0 0 0,1 0 0 0 0,-1 0 0 0 0,0-1-1 0 0,0 1 1 0 0,0-1 0 0 0,0 1 0 0 0,0-1 0 0 0,-1 0-1 0 0,1 0 1 0 0,0 0 0 0 0,0-1 0 0 0,-1 1 0 0 0,1-1-1 0 0,0 0 1 0 0,-5 0 0 0 0,-70-10 201 0 0,-47-9-65 0 0,48 6-82 0 0,-75-17-45 0 0,65 11 18 0 0,-50-10 82 0 0,-40-8-8 0 0,-179-17 55 0 0,44 30-146 0 0,-29 5 162 0 0,112 17 140 0 0,164 2-339 0 0,-44-4-422 0 0,102 4 317 0 0,0-1 0 0 0,1 0-1 0 0,-11-3 1 0 0,0-4-1478 0 0,15 7 1016 0 0,1 0 0 0 0,0 0-1 0 0,-1 0 1 0 0,1-1 0 0 0,0 1 0 0 0,0 0-1 0 0,0 0 1 0 0,0-1 0 0 0,-1-1 0 0 0,-4-12-5676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14280 0 0,'0'0'2858'0'0,"0"2"-1381"0"0,0 47 1678 0 0,-1-22-3617 0 0,-1 0 0 0 0,-7 36-1 0 0,2-20 407 0 0,-3 66-1 0 0,6-49 246 0 0,4 7 158 0 0,0-48-495 0 0,0 0 0 0 0,0-1-1 0 0,-5 26 1 0 0,0-20-1562 0 0,4 0-4993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13792 0 0,'0'0'1246'0'0,"2"-2"-1022"0"0,10-7-86 0 0,0-1 0 0 0,0 1 0 0 0,1 1 0 0 0,0 0 0 0 0,23-9 0 0 0,25-15-480 0 0,-53 27 445 0 0,0 1 0 0 0,1-1 1 0 0,-1 2-1 0 0,1-1 0 0 0,0 1 0 0 0,0 1 1 0 0,0-1-1 0 0,1 2 0 0 0,-1-1 1 0 0,0 1-1 0 0,1 1 0 0 0,-1-1 1 0 0,1 2-1 0 0,-1-1 0 0 0,0 1 1 0 0,1 1-1 0 0,12 3 0 0 0,-15-3 71 0 0,10 1 223 0 0,0 2 0 0 0,0 0 0 0 0,19 9 0 0 0,-24-5-351 0 0,-10-6-68 0 0,0-1-1 0 0,-1 0 1 0 0,1 1-1 0 0,-1-1 1 0 0,1 1-1 0 0,-1 0 1 0 0,0-1-1 0 0,0 1 1 0 0,0 0-1 0 0,0 0 1 0 0,-1 0-1 0 0,1 0 1 0 0,-1-1-1 0 0,1 1 1 0 0,-1 0-1 0 0,0 0 1 0 0,0 0-1 0 0,-1 0 1 0 0,1 0-1 0 0,-1 0 1 0 0,1 0-1 0 0,-1 0 1 0 0,0 0-1 0 0,0-1 1 0 0,0 1-1 0 0,0 0 1 0 0,-1-1-1 0 0,1 1 1 0 0,-1-1-1 0 0,1 1 1 0 0,-5 3-1 0 0,-3 4 25 0 0,-1 0 0 0 0,0-1 0 0 0,-1 0 0 0 0,1-1-1 0 0,-25 13 1 0 0,-181 100 158 0 0,206-116-173 0 0,0 1 0 0 0,-1-2 0 0 0,-15 6-1 0 0,-18 8-5447 0 0,27-8-283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16208 0 0,'0'0'365'0'0,"-1"1"56"0"0,-3 9-79 0 0,-1 1 1 0 0,-3 12-1 0 0,-3 10-1030 0 0,6-22 380 0 0,-6 15-268 0 0,7-8 1024 0 0,1-1 1 0 0,1 1-1 0 0,0-1 0 0 0,1 1 1 0 0,2 25-1 0 0,-1-36-265 0 0,1-1 0 0 0,1 0 0 0 0,-1 0 0 0 0,1 0 0 0 0,0 0 0 0 0,0 0 0 0 0,1-1 0 0 0,-1 1 0 0 0,1 0 0 0 0,1-1 0 0 0,-1 0 0 0 0,1 0 0 0 0,0 0 0 0 0,0 0 0 0 0,0-1 0 0 0,0 1 0 0 0,1-1 0 0 0,0 0 0 0 0,7 4 0 0 0,-12-8-181 0 0,50 28 138 0 0,-45-25-196 0 0,1-1-1 0 0,0 0 0 0 0,-1 0 1 0 0,1 0-1 0 0,0-1 1 0 0,0 0-1 0 0,11 1 1 0 0,-8-2-203 0 0,-1-1 0 0 0,0 1 0 0 0,1-1 1 0 0,14-4-1 0 0,2-7-2049 0 0,-22 10 1366 0 0,0 0 0 0 0,0 0 0 0 0,0-1 0 0 0,0 0 0 0 0,3-4 1 0 0,5-7-4783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16439 0 0,'-9'12'338'0'0,"0"-1"0"0"0,1 1 0 0 0,0 1 0 0 0,1 0 0 0 0,1 0 0 0 0,-7 18 0 0 0,-23 87 1260 0 0,25-73-1178 0 0,-27 119-516 0 0,35-150 96 0 0,-1 23 0 0 0,3-23 0 0 0,-5 22 0 0 0,-24 97-3072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1376 0 0,'0'0'65'0'0,"0"2"759"0"0,6 29 14189 0 0,-1-3-8409 0 0,-1-3-6260 0 0,-4 53-315 0 0,1-50-1 0 0,-1-1 0 0 0,-7 49 0 0 0,-18 54 15 0 0,9-53-42 0 0,11-42 13 0 0,4-25-186 0 0,0 0 0 0 0,-1 0 0 0 0,0 0 0 0 0,-1-1 0 0 0,-4 12 0 0 0,5-17-981 0 0,0 1-1 0 0,1-1 1 0 0,-1 1 0 0 0,1-1 0 0 0,-1 8 0 0 0,1 0-5925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0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19895 0 0,'0'0'1515'0'0,"3"-1"-1032"0"0,8-5-437 0 0,0 1 1 0 0,-1-2 0 0 0,12-7 0 0 0,18-11-754 0 0,-20 14 15 0 0,0 1 1 0 0,1 1-1 0 0,-1 1 1 0 0,2 1-1 0 0,31-6 0 0 0,-35 9 332 0 0,-14 3 373 0 0,-1 0-1 0 0,1 0 0 0 0,-1 0 1 0 0,1 1-1 0 0,0 0 0 0 0,-1-1 1 0 0,1 1-1 0 0,-1 0 0 0 0,1 1 1 0 0,0-1-1 0 0,-1 1 0 0 0,7 1 0 0 0,7 3 325 0 0,8 4 728 0 0,-24-8-1009 0 0,1 0 1 0 0,0 1 0 0 0,0-1 0 0 0,-1 1-1 0 0,1 0 1 0 0,-1 0 0 0 0,0-1 0 0 0,1 1-1 0 0,-1 0 1 0 0,0 0 0 0 0,0 0-1 0 0,0 0 1 0 0,0 0 0 0 0,0 0 0 0 0,-1 1-1 0 0,1-1 1 0 0,-1 0 0 0 0,1 0 0 0 0,-1 1-1 0 0,0-1 1 0 0,0 0 0 0 0,0 0-1 0 0,0 1 1 0 0,0-1 0 0 0,0 0 0 0 0,-1 0-1 0 0,1 1 1 0 0,-1-1 0 0 0,0 0-1 0 0,-1 4 1 0 0,0-1-139 0 0,0 1-1 0 0,-1-1 0 0 0,0 0 1 0 0,0 0-1 0 0,0 0 0 0 0,0-1 1 0 0,-1 1-1 0 0,0-1 0 0 0,0 0 1 0 0,0 0-1 0 0,-4 4 0 0 0,-42 33-452 0 0,34-27 951 0 0,-31 22 1 0 0,41-32-402 0 0,5-4 28 0 0,1 1 0 0 0,-1-1 0 0 0,0 0 0 0 0,0 1 0 0 0,1-1 0 0 0,-1 1 0 0 0,0-1 1 0 0,1 1-1 0 0,-1 0 0 0 0,1-1 0 0 0,-1 1 0 0 0,1-1 0 0 0,-2 2 0 0 0,2-1-22 0 0,1 0 0 0 0,-1-1 0 0 0,0 1 0 0 0,1 0 0 0 0,-1-1 0 0 0,0 1 0 0 0,1 0 0 0 0,-1-1 0 0 0,1 1 1 0 0,-1-1-1 0 0,1 1 0 0 0,-1-1 0 0 0,1 1 0 0 0,-1-1 0 0 0,1 1 0 0 0,-1-1 0 0 0,1 0 0 0 0,0 1 0 0 0,8 5 50 0 0,0-1 0 0 0,0 0 0 0 0,0-1-1 0 0,0 0 1 0 0,19 5 0 0 0,14 6 50 0 0,-20-5-117 0 0,25 15 0 0 0,-40-20 2 0 0,0 0 0 0 0,0 1 0 0 0,0-1-1 0 0,-1 1 1 0 0,0 1 0 0 0,8 9 0 0 0,-14-16 18 0 0,1 1-1 0 0,-1 0 0 0 0,0-1 1 0 0,1 1-1 0 0,-1 0 1 0 0,0 0-1 0 0,0-1 1 0 0,0 1-1 0 0,0 0 1 0 0,0 0-1 0 0,0-1 1 0 0,0 1-1 0 0,0 0 1 0 0,0 0-1 0 0,0-1 1 0 0,0 1-1 0 0,-1 1 1 0 0,1 1 68 0 0,0 1-27 0 0,-1-1 1 0 0,0 1 0 0 0,0 0 0 0 0,0 0 0 0 0,0-1 0 0 0,-1 1-1 0 0,0-1 1 0 0,1 1 0 0 0,-1-1 0 0 0,0 1 0 0 0,-1-1-1 0 0,1 0 1 0 0,-1 0 0 0 0,1 0 0 0 0,-1-1 0 0 0,0 1-1 0 0,0 0 1 0 0,-3 1 0 0 0,-7 6 141 0 0,0-2 0 0 0,0 1 0 0 0,-18 6 0 0 0,7-3 117 0 0,-1-2 0 0 0,-46 12 0 0 0,54-18-825 0 0,0-1 1 0 0,1 0-1 0 0,-1-2 0 0 0,0 0 0 0 0,-27-2 0 0 0,24-2-7337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4608 0 0,'0'0'724'0'0,"2"-1"582"0"0,12-6 4471 0 0,16-17-3778 0 0,-28 22-1535 0 0,1 1 278 0 0,8 0 4888 0 0,1 17-5095 0 0,-9-14-477 0 0,-1 1 0 0 0,1 0 0 0 0,-1 0 0 0 0,1 0 0 0 0,-1 0 0 0 0,0 1 0 0 0,-1-1 0 0 0,1 1 0 0 0,0-1 1 0 0,-1 1-1 0 0,0 0 0 0 0,0-1 0 0 0,1 6 0 0 0,5 199 269 0 0,-2-33-87 0 0,-2-94-174 0 0,5 44 217 0 0,7 44 273 0 0,18 118-671 0 0,-23-230-134 0 0,-6-37-14 0 0,3 27-1 0 0,0 14-1631 0 0,-2-32-624 0 0,-4-8-4422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206 222 9072 0 0,'3'0'413'0'0,"7"-1"-298"0"0,0 0 0 0 0,0-1 1 0 0,10-3-1 0 0,14-2-13 0 0,-20 4-92 0 0,23-9-1 0 0,-23 7 5 0 0,0 1-1 0 0,16-3 1 0 0,487-76 1110 0 0,-338 59 886 0 0,255-20 1714 0 0,-194 26-2605 0 0,-41 12-12 0 0,-156 6-524 0 0,10 4 106 0 0,-23-1-395 0 0,-6 1 68 0 0,1 0 0 0 0,-1 2 0 0 0,1 1-1 0 0,33 15 1 0 0,-55-21-336 0 0,1 0 1 0 0,-1 1-1 0 0,0 0 0 0 0,0-1 0 0 0,0 1 0 0 0,0 0 0 0 0,0 1 1 0 0,0-1-1 0 0,0 0 0 0 0,-1 1 0 0 0,1 0 0 0 0,-1-1 0 0 0,1 1 1 0 0,-1 0-1 0 0,0 0 0 0 0,-1 0 0 0 0,1 1 0 0 0,0-1 0 0 0,-1 0 0 0 0,2 5 1 0 0,5 17 314 0 0,-7-20-272 0 0,1-1-1 0 0,-1 1 0 0 0,1-1 1 0 0,-1 1-1 0 0,0-1 0 0 0,0 8 1 0 0,1 30-419 0 0,7 42 1 0 0,-4-41 410 0 0,1 42-1 0 0,-4 5 25 0 0,-1 42-242 0 0,6 424-531 0 0,-2-483 623 0 0,5 45-23 0 0,3-8 14 0 0,3 19 53 0 0,-14-109 21 0 0,0 29 0 0 0,0-2 0 0 0,-1-38 1 0 0,0-1-1 0 0,-1 0 0 0 0,-1 10 1 0 0,0-16-2 0 0,1 0 0 0 0,0 0 0 0 0,-1 0 0 0 0,1 0 0 0 0,-1 0 1 0 0,1 0-1 0 0,-1 0 0 0 0,0 0 0 0 0,0-1 0 0 0,0 1 0 0 0,0 0 1 0 0,0-1-1 0 0,0 1 0 0 0,-1 0 0 0 0,1-1 0 0 0,0 1 0 0 0,-1-1 0 0 0,-1 2 1 0 0,-10 6-54 0 0,10-7 44 0 0,0 0 0 0 0,1 0 0 0 0,-1 0 0 0 0,0-1-1 0 0,0 1 1 0 0,0-1 0 0 0,0 1 0 0 0,0-1 0 0 0,-1 0-1 0 0,1 0 1 0 0,0 0 0 0 0,0-1 0 0 0,-1 1 0 0 0,1-1-1 0 0,0 0 1 0 0,-5 0 0 0 0,-70-10 201 0 0,-47-9-65 0 0,48 6-82 0 0,-75-17-45 0 0,65 11 18 0 0,-50-10 82 0 0,-40-8-8 0 0,-179-17 55 0 0,44 30-146 0 0,-29 5 162 0 0,112 17 140 0 0,164 2-339 0 0,-44-4-422 0 0,102 4 317 0 0,0-1 0 0 0,1 0-1 0 0,-11-3 1 0 0,0-4-1478 0 0,15 7 1016 0 0,1 0 0 0 0,0 0-1 0 0,-1 0 1 0 0,1-1 0 0 0,0 1 0 0 0,0 0-1 0 0,0 0 1 0 0,0-1 0 0 0,-1-1 0 0 0,-4-12-5676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14280 0 0,'0'0'2858'0'0,"0"2"-1381"0"0,0 47 1678 0 0,-1-22-3617 0 0,-1 0 0 0 0,-7 36-1 0 0,2-20 407 0 0,-3 66-1 0 0,6-49 246 0 0,4 7 158 0 0,0-48-495 0 0,0 0 0 0 0,0-1-1 0 0,-5 26 1 0 0,0-20-1562 0 0,4 0-4993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13792 0 0,'0'0'1246'0'0,"2"-2"-1022"0"0,10-7-86 0 0,0-1 0 0 0,0 1 0 0 0,1 1 0 0 0,0 0 0 0 0,23-9 0 0 0,25-15-480 0 0,-53 27 445 0 0,0 1 0 0 0,1-1 1 0 0,-1 2-1 0 0,1-1 0 0 0,0 1 0 0 0,0 1 1 0 0,0-1-1 0 0,1 2 0 0 0,-1-1 1 0 0,0 1-1 0 0,1 1 0 0 0,-1-1 1 0 0,1 2-1 0 0,-1-1 0 0 0,0 1 1 0 0,1 1-1 0 0,12 3 0 0 0,-15-3 71 0 0,10 1 223 0 0,0 2 0 0 0,0 0 0 0 0,19 9 0 0 0,-24-5-351 0 0,-10-6-68 0 0,0-1-1 0 0,-1 0 1 0 0,1 1-1 0 0,-1-1 1 0 0,1 1-1 0 0,-1 0 1 0 0,0-1-1 0 0,0 1 1 0 0,0 0-1 0 0,0 0 1 0 0,-1 0-1 0 0,1 0 1 0 0,-1-1-1 0 0,1 1 1 0 0,-1 0-1 0 0,0 0 1 0 0,0 0-1 0 0,-1 0 1 0 0,1 0-1 0 0,-1 0 1 0 0,1 0-1 0 0,-1 0 1 0 0,0 0-1 0 0,0-1 1 0 0,0 1-1 0 0,0 0 1 0 0,-1-1-1 0 0,1 1 1 0 0,-1-1-1 0 0,1 1 1 0 0,-5 3-1 0 0,-3 4 25 0 0,-1 0 0 0 0,0-1 0 0 0,-1 0 0 0 0,1-1-1 0 0,-25 13 1 0 0,-181 100 158 0 0,206-116-173 0 0,0 1 0 0 0,-1-2 0 0 0,-15 6-1 0 0,-18 8-5447 0 0,27-8-283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16208 0 0,'0'0'365'0'0,"-1"1"56"0"0,-3 9-79 0 0,-1 1 1 0 0,-3 12-1 0 0,-3 10-1030 0 0,6-22 380 0 0,-6 15-268 0 0,7-8 1024 0 0,1-1 1 0 0,1 1-1 0 0,0-1 0 0 0,1 1 1 0 0,2 25-1 0 0,-1-36-265 0 0,1-1 0 0 0,1 0 0 0 0,-1 0 0 0 0,1 0 0 0 0,0 0 0 0 0,0 0 0 0 0,1-1 0 0 0,-1 1 0 0 0,1 0 0 0 0,1-1 0 0 0,-1 0 0 0 0,1 0 0 0 0,0 0 0 0 0,0 0 0 0 0,0-1 0 0 0,0 1 0 0 0,1-1 0 0 0,0 0 0 0 0,7 4 0 0 0,-12-8-181 0 0,50 28 138 0 0,-45-25-196 0 0,1-1-1 0 0,0 0 0 0 0,-1 0 1 0 0,1 0-1 0 0,0-1 1 0 0,0 0-1 0 0,11 1 1 0 0,-8-2-203 0 0,-1-1 0 0 0,0 1 0 0 0,1-1 1 0 0,14-4-1 0 0,2-7-2049 0 0,-22 10 1366 0 0,0 0 0 0 0,0 0 0 0 0,0-1 0 0 0,0 0 0 0 0,3-4 1 0 0,5-7-4783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16439 0 0,'-9'12'338'0'0,"0"-1"0"0"0,1 1 0 0 0,0 1 0 0 0,1 0 0 0 0,1 0 0 0 0,-7 18 0 0 0,-23 87 1260 0 0,25-73-1178 0 0,-27 119-516 0 0,35-150 96 0 0,-1 23 0 0 0,3-23 0 0 0,-5 22 0 0 0,-24 97-3072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1376 0 0,'0'0'65'0'0,"0"2"759"0"0,6 29 14189 0 0,-1-3-8409 0 0,-1-3-6260 0 0,-4 53-315 0 0,1-50-1 0 0,-1-1 0 0 0,-7 49 0 0 0,-18 54 15 0 0,9-53-42 0 0,11-42 13 0 0,4-25-186 0 0,0 0 0 0 0,-1 0 0 0 0,0 0 0 0 0,-1-1 0 0 0,-4 12 0 0 0,5-17-981 0 0,0 1-1 0 0,1-1 1 0 0,-1 1 0 0 0,1-1 0 0 0,-1 8 0 0 0,1 0-5925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0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19895 0 0,'0'0'1515'0'0,"3"-1"-1032"0"0,8-5-437 0 0,0 1 1 0 0,-1-2 0 0 0,12-7 0 0 0,18-11-754 0 0,-20 14 15 0 0,0 1 1 0 0,1 1-1 0 0,-1 1 1 0 0,2 1-1 0 0,31-6 0 0 0,-35 9 332 0 0,-14 3 373 0 0,-1 0-1 0 0,1 0 0 0 0,-1 0 1 0 0,1 1-1 0 0,0 0 0 0 0,-1-1 1 0 0,1 1-1 0 0,-1 0 0 0 0,1 1 1 0 0,0-1-1 0 0,-1 1 0 0 0,7 1 0 0 0,7 3 325 0 0,8 4 728 0 0,-24-8-1009 0 0,1 0 1 0 0,0 1 0 0 0,0-1 0 0 0,-1 1-1 0 0,1 0 1 0 0,-1 0 0 0 0,0-1 0 0 0,1 1-1 0 0,-1 0 1 0 0,0 0 0 0 0,0 0-1 0 0,0 0 1 0 0,0 0 0 0 0,0 0 0 0 0,-1 1-1 0 0,1-1 1 0 0,-1 0 0 0 0,1 0 0 0 0,-1 1-1 0 0,0-1 1 0 0,0 0 0 0 0,0 0-1 0 0,0 1 1 0 0,0-1 0 0 0,0 0 0 0 0,-1 0-1 0 0,1 1 1 0 0,-1-1 0 0 0,0 0-1 0 0,-1 4 1 0 0,0-1-139 0 0,0 1-1 0 0,-1-1 0 0 0,0 0 1 0 0,0 0-1 0 0,0 0 0 0 0,0-1 1 0 0,-1 1-1 0 0,0-1 0 0 0,0 0 1 0 0,0 0-1 0 0,-4 4 0 0 0,-42 33-452 0 0,34-27 951 0 0,-31 22 1 0 0,41-32-402 0 0,5-4 28 0 0,1 1 0 0 0,-1-1 0 0 0,0 0 0 0 0,0 1 0 0 0,1-1 0 0 0,-1 1 0 0 0,0-1 1 0 0,1 1-1 0 0,-1 0 0 0 0,1-1 0 0 0,-1 1 0 0 0,1-1 0 0 0,-2 2 0 0 0,2-1-22 0 0,1 0 0 0 0,-1-1 0 0 0,0 1 0 0 0,1 0 0 0 0,-1-1 0 0 0,0 1 0 0 0,1 0 0 0 0,-1-1 0 0 0,1 1 1 0 0,-1-1-1 0 0,1 1 0 0 0,-1-1 0 0 0,1 1 0 0 0,-1-1 0 0 0,1 1 0 0 0,-1-1 0 0 0,1 0 0 0 0,0 1 0 0 0,8 5 50 0 0,0-1 0 0 0,0 0 0 0 0,0-1-1 0 0,0 0 1 0 0,19 5 0 0 0,14 6 50 0 0,-20-5-117 0 0,25 15 0 0 0,-40-20 2 0 0,0 0 0 0 0,0 1 0 0 0,0-1-1 0 0,-1 1 1 0 0,0 1 0 0 0,8 9 0 0 0,-14-16 18 0 0,1 1-1 0 0,-1 0 0 0 0,0-1 1 0 0,1 1-1 0 0,-1 0 1 0 0,0 0-1 0 0,0-1 1 0 0,0 1-1 0 0,0 0 1 0 0,0 0-1 0 0,0-1 1 0 0,0 1-1 0 0,0 0 1 0 0,0 0-1 0 0,0-1 1 0 0,0 1-1 0 0,-1 1 1 0 0,1 1 68 0 0,0 1-27 0 0,-1-1 1 0 0,0 1 0 0 0,0 0 0 0 0,0 0 0 0 0,0-1 0 0 0,-1 1-1 0 0,0-1 1 0 0,1 1 0 0 0,-1-1 0 0 0,0 1 0 0 0,-1-1-1 0 0,1 0 1 0 0,-1 0 0 0 0,1 0 0 0 0,-1-1 0 0 0,0 1-1 0 0,0 0 1 0 0,-3 1 0 0 0,-7 6 141 0 0,0-2 0 0 0,0 1 0 0 0,-18 6 0 0 0,7-3 117 0 0,-1-2 0 0 0,-46 12 0 0 0,54-18-825 0 0,0-1 1 0 0,1 0-1 0 0,-1-2 0 0 0,0 0 0 0 0,-27-2 0 0 0,24-2-7337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5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11952 0 0,'0'0'4204'0'0,"1"2"-3891"0"0,3 11-48 0 0,-1 0 1 0 0,0 0 0 0 0,-1 1-1 0 0,0-1 1 0 0,-1 0 0 0 0,-2 26-1 0 0,3 18 616 0 0,40 317 2604 0 0,-17 7-2310 0 0,-22-316-991 0 0,-1 105-170 0 0,-7-1 0 0 0,-30 197 0 0 0,2-183-14 0 0,14-88-3280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11 225 6912 0 0,'0'0'528'0'0,"2"-2"-114"0"0,0 0-78 0 0,0 0-1 0 0,0-1 1 0 0,0 0-1 0 0,0 1 1 0 0,0-1-1 0 0,-1 0 1 0 0,2-3-1 0 0,-1 2 127 0 0,0 0-1 0 0,0 0 1 0 0,0 0 0 0 0,1 1 0 0 0,-1-1-1 0 0,6-4 1 0 0,1 0-243 0 0,0 1 0 0 0,1 1 0 0 0,-1-1 0 0 0,2 2-1 0 0,19-9 1 0 0,59-17 612 0 0,-74 26-616 0 0,25-5 563 0 0,61-8 0 0 0,-45 9-389 0 0,97-11 363 0 0,-120 17-639 0 0,281-21 1059 0 0,-232 24-257 0 0,150 17 0 0 0,-224-16-897 0 0,71 13 63 0 0,-69-12-55 0 0,-1 1 1 0 0,1 0-1 0 0,0 0 1 0 0,-1 1 0 0 0,16 10-1 0 0,-19-9-11 0 0,0 1-1 0 0,0-1 1 0 0,-1 1-1 0 0,0 0 0 0 0,-1 1 1 0 0,1-1-1 0 0,-1 1 1 0 0,0 0-1 0 0,5 15 0 0 0,-8-19-14 0 0,0 0 0 0 0,0 0 0 0 0,0 0 0 0 0,-1 0 0 0 0,1 0 0 0 0,-1 0 0 0 0,0 0 0 0 0,0 7 0 0 0,-1-6 0 0 0,1-1 0 0 0,0 1 0 0 0,1 0 0 0 0,-1-1 0 0 0,0 1 0 0 0,3 7 0 0 0,0-1 2 0 0,0-1-1 0 0,-1 1 0 0 0,0 0 1 0 0,-1 1-1 0 0,0-1 0 0 0,-1 0 1 0 0,0 16-1 0 0,0 7 48 0 0,5 43-1 0 0,0-23-28 0 0,9 85-81 0 0,3 57-158 0 0,-10-76-84 0 0,1-13-268 0 0,-7 39-260 0 0,0 26-352 0 0,-6 64-778 0 0,3-199 1391 0 0,2-1 0 0 0,5 42 0 0 0,-2 23-420 0 0,-4-75 860 0 0,2-1-1 0 0,0 1 0 0 0,8 38 1 0 0,1-5 31 0 0,-8-38 231 0 0,2-1-1 0 0,0 0 0 0 0,1 0 1 0 0,7 19-1 0 0,15 35 1037 0 0,-23-61-1073 0 0,-4-11-95 0 0,-1 0 1 0 0,1 0-1 0 0,0 0 1 0 0,0-1-1 0 0,-1 1 1 0 0,1 0-1 0 0,0 0 1 0 0,-1-1-1 0 0,1 1 1 0 0,-1 0-1 0 0,1-1 1 0 0,-1 1-1 0 0,1 0 1 0 0,-1-1-1 0 0,0 1 1 0 0,1-1-1 0 0,-1 1 1 0 0,0-1-1 0 0,1 1 1 0 0,-1-1-1 0 0,0 1 1 0 0,0-1-1 0 0,1 0 1 0 0,-2 1-1 0 0,-24 7-7 0 0,19-7-2 0 0,-12 3 71 0 0,0-2 0 0 0,0 0 1 0 0,-1-2-1 0 0,1 0 0 0 0,-32-4 1 0 0,14 1 155 0 0,-205-8 972 0 0,80 3-380 0 0,-22-3 40 0 0,-44-4-259 0 0,-11-1-262 0 0,161 7-1102 0 0,-79-19 0 0 0,108 15-1130 0 0,6-1-4283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 11976 0 0,'0'0'922'0'0,"-2"2"-600"0"0,-1 4 51 0 0,0-1 1 0 0,0 1 0 0 0,0-1 0 0 0,0 1 0 0 0,1 0 0 0 0,0 0 0 0 0,-1 7-1 0 0,-6 47 3703 0 0,4-21-4485 0 0,-3 24 20 0 0,-9 46-116 0 0,-1-10 340 0 0,-3 18 78 0 0,18-105-372 0 0,0-1 0 0 0,-6 13 0 0 0,2-8-5759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32 198 10136 0 0,'0'0'777'0'0,"3"-2"-505"0"0,34-30 3807 0 0,78-50 0 0 0,-43 44-4309 0 0,-63 34 193 0 0,56-23 399 0 0,-57 24-141 0 0,1 1-1 0 0,0-1 1 0 0,0 2 0 0 0,1-1-1 0 0,11 0 1 0 0,-15 3-120 0 0,-1-1 0 0 0,0 1-1 0 0,0 0 1 0 0,0 0 0 0 0,0 0 0 0 0,0 1 0 0 0,0 0 0 0 0,0 0-1 0 0,0 0 1 0 0,-1 0 0 0 0,1 1 0 0 0,-1 0 0 0 0,0 0-1 0 0,0 0 1 0 0,0 0 0 0 0,0 1 0 0 0,5 6 0 0 0,-7-8-104 0 0,0 0 1 0 0,-1 1-1 0 0,1-1 1 0 0,-1 1-1 0 0,0 0 1 0 0,1-1-1 0 0,-1 1 1 0 0,0 0 0 0 0,-1 0-1 0 0,1 0 1 0 0,0-1-1 0 0,-1 1 1 0 0,0 0-1 0 0,1 0 1 0 0,-1 0-1 0 0,0 0 1 0 0,-1 0-1 0 0,1 0 1 0 0,0 0 0 0 0,-1 0-1 0 0,0 0 1 0 0,0 0-1 0 0,0-1 1 0 0,-1 5-1 0 0,-4 4-11 0 0,0 0-1 0 0,-1-1 0 0 0,0 0 0 0 0,-1 0 1 0 0,0-1-1 0 0,0 1 0 0 0,-13 9 1 0 0,-71 50-3 0 0,88-66 19 0 0,-39 23-50 0 0,-68 32 0 0 0,27-16-496 0 0,14-8-2198 0 0,48-20 1356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0 3224 0 0,'2'0'592'0'0,"37"0"8529"0"0,-36 0-7969 0 0,5 0 5076 0 0,-10 1-6131 0 0,0-1 0 0 0,0 0 0 0 0,0 1 0 0 0,-1 0 0 0 0,1 0 0 0 0,0-1 0 0 0,0 1 0 0 0,-2 2 0 0 0,-10 3 312 0 0,3-2-176 0 0,-1 1 0 0 0,-18 10 0 0 0,22-10-224 0 0,0 0 0 0 0,0-1 0 0 0,-1-1 0 0 0,-14 5 0 0 0,15-6 19 0 0,0 0-1 0 0,0 1 1 0 0,0 0-1 0 0,0 1 1 0 0,1-1-1 0 0,-1 2 1 0 0,1-1-1 0 0,0 1 1 0 0,-9 8-1 0 0,14-12-29 0 0,1 1 0 0 0,-1-1-1 0 0,1 1 1 0 0,-1 0 0 0 0,1 0 0 0 0,-1 0-1 0 0,1-1 1 0 0,0 1 0 0 0,0 1 0 0 0,0-1 0 0 0,0 0-1 0 0,0 0 1 0 0,1 0 0 0 0,-1 0 0 0 0,1 1-1 0 0,-1 2 1 0 0,-2 9-19 0 0,2-12 12 0 0,0 0 0 0 0,0-1 0 0 0,0 1-1 0 0,0 0 1 0 0,1 0 0 0 0,-1 0 0 0 0,1 0-1 0 0,0 0 1 0 0,-1 0 0 0 0,1 2 0 0 0,5 7-167 0 0,-3-8 125 0 0,-1 2-10 0 0,1-1 0 0 0,0 0 0 0 0,0 0 0 0 0,1 0 0 0 0,0 0 0 0 0,-1 0 0 0 0,1-1 1 0 0,0 1-1 0 0,1-1 0 0 0,-1 0 0 0 0,0 1 0 0 0,1-2 0 0 0,0 1 0 0 0,5 3 0 0 0,10 7 48 0 0,-5-4 13 0 0,-1-1 0 0 0,27 13-1 0 0,-35-19 1 0 0,0 1 0 0 0,0-1 0 0 0,-1 1 0 0 0,0 0 0 0 0,1 1 0 0 0,-1-1 0 0 0,0 1 0 0 0,-1 0 0 0 0,1 0 0 0 0,-1 0 0 0 0,6 8 0 0 0,-7-7 16 0 0,0-1-1 0 0,-1 1 1 0 0,1 0-1 0 0,-1 1 1 0 0,0-1-1 0 0,0 0 0 0 0,-1 0 1 0 0,0 0-1 0 0,0 0 1 0 0,0 1-1 0 0,-1 5 1 0 0,-1-5 22 0 0,0 1 0 0 0,0-1 0 0 0,-1 1 0 0 0,0-1 1 0 0,0 0-1 0 0,0 0 0 0 0,-1-1 0 0 0,0 1 0 0 0,0-1 1 0 0,-1 1-1 0 0,1-1 0 0 0,-1-1 0 0 0,0 1 0 0 0,-1-1 1 0 0,1 1-1 0 0,-10 4 0 0 0,3-1-88 0 0,-1-1-1 0 0,-1-1 1 0 0,1 0-1 0 0,-1-1 1 0 0,0 0-1 0 0,-24 4 1 0 0,28-7-249 0 0,0 0 1 0 0,-1-1 0 0 0,-16-1 0 0 0,-14-6-5064 0 0,-1-3-1188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19119 0 0,'0'0'1919'0'0,"0"3"-1759"0"0,-15 388-223 0 0,9-246 63 0 0,5-65-1006 0 0,1-52-976 0 0,0-12-4629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11056 0 0,'0'0'852'0'0,"3"2"-258"0"0,1 2 142 0 0,1 0-1 0 0,-1 0 0 0 0,0 0 1 0 0,-1 0-1 0 0,1 1 0 0 0,-1-1 0 0 0,5 9 1 0 0,7 13 1544 0 0,-13-24-2297 0 0,0 1-1 0 0,-1-1 1 0 0,1 1 0 0 0,-1-1 0 0 0,1 1-1 0 0,-1 0 1 0 0,0-1 0 0 0,0 1 0 0 0,0 0-1 0 0,0 0 1 0 0,-1 0 0 0 0,1 0-1 0 0,-1 0 1 0 0,1 0 0 0 0,-1 0 0 0 0,-1 3-1 0 0,0 7-125 0 0,1-2-17 0 0,-1-1 0 0 0,0 1 1 0 0,-1-1-1 0 0,0 1 1 0 0,-1-1-1 0 0,0 0 1 0 0,0 0-1 0 0,-8 15 0 0 0,1-8 249 0 0,4-8 118 0 0,0 1-1 0 0,1-1 1 0 0,0 1-1 0 0,-5 16 1 0 0,-9 19 583 0 0,14-36-547 0 0,0 1 0 0 0,1 0 1 0 0,1 0-1 0 0,-4 16 0 0 0,4-15-12 0 0,0 0 0 0 0,-6 15 0 0 0,6-20-180 0 0,0 0-1 0 0,1 0 0 0 0,0 0 1 0 0,0 1-1 0 0,1-1 0 0 0,-1 1 1 0 0,1-1-1 0 0,1 1 1 0 0,-1-1-1 0 0,1 1 0 0 0,1 9 1 0 0,9 13-17 0 0,-7-23-52 0 0,-1 1 1 0 0,0-1-1 0 0,2 14 1 0 0,-2-14 24 0 0,0 0 1 0 0,0 1 0 0 0,0-1-1 0 0,0 0 1 0 0,1 0 0 0 0,0-1 0 0 0,4 7-1 0 0,8 14 181 0 0,-12-21-134 0 0,0 0 1 0 0,0 0-1 0 0,0-1 1 0 0,1 1-1 0 0,0-1 1 0 0,0 0-1 0 0,0 0 1 0 0,0 0-1 0 0,1-1 1 0 0,-1 1-1 0 0,1-1 0 0 0,0 0 1 0 0,6 3-1 0 0,-3-3-28 0 0,0 0-1 0 0,-1 0 0 0 0,1 0 0 0 0,0-1 0 0 0,0 0 1 0 0,0-1-1 0 0,1 0 0 0 0,7 0 0 0 0,-11-3-507 0 0,-2-2 200 0 0,0 1 0 0 0,0 0 1 0 0,1-1-1 0 0,6-4 0 0 0,12-12-5980 0 0,-9 3-756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19151 0 0,'0'0'1735'0'0,"-1"3"-1431"0"0,-5 12-120 0 0,-6 30 0 0 0,-1 2 633 0 0,1-2-358 0 0,7-25-452 0 0,-10 22-1 0 0,-2 8 528 0 0,-16 69 0 0 0,17-59 106 0 0,13-45-332 0 0,1 0-1 0 0,-1 30 0 0 0,-1 5 239 0 0,-1-21-378 0 0,2-18-110 0 0,1 0 0 0 0,-1 20 0 0 0,4-6 2 0 0,-1-9-58 0 0,0 0 0 0 0,-1 0 0 0 0,0 0 0 0 0,-5 19 0 0 0,2-19-493 0 0,-2 11-6395 0 0,0-12-1300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4608 0 0,'0'0'724'0'0,"2"-1"582"0"0,12-6 4471 0 0,16-17-3778 0 0,-28 22-1535 0 0,1 1 278 0 0,8 0 4888 0 0,1 17-5095 0 0,-9-14-477 0 0,-1 1 0 0 0,1 0 0 0 0,-1 0 0 0 0,1 0 0 0 0,-1 0 0 0 0,0 1 0 0 0,-1-1 0 0 0,1 1 0 0 0,0-1 1 0 0,-1 1-1 0 0,0 0 0 0 0,0-1 0 0 0,1 6 0 0 0,5 199 269 0 0,-2-33-87 0 0,-2-94-174 0 0,5 44 217 0 0,7 44 273 0 0,18 118-671 0 0,-23-230-134 0 0,-6-37-14 0 0,3 27-1 0 0,0 14-1631 0 0,-2-32-624 0 0,-4-8-4422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206 222 9072 0 0,'3'0'413'0'0,"7"-1"-298"0"0,0 0 0 0 0,0-1 1 0 0,10-3-1 0 0,14-2-13 0 0,-20 4-92 0 0,23-9-1 0 0,-23 7 5 0 0,0 1-1 0 0,16-3 1 0 0,487-76 1110 0 0,-338 59 886 0 0,255-20 1714 0 0,-194 26-2605 0 0,-41 12-12 0 0,-156 6-524 0 0,10 4 106 0 0,-23-1-395 0 0,-6 1 68 0 0,1 0 0 0 0,-1 2 0 0 0,1 1-1 0 0,33 15 1 0 0,-55-21-336 0 0,1 0 1 0 0,-1 1-1 0 0,0 0 0 0 0,0-1 0 0 0,0 1 0 0 0,0 0 0 0 0,0 1 1 0 0,0-1-1 0 0,0 0 0 0 0,-1 1 0 0 0,1 0 0 0 0,-1-1 0 0 0,1 1 1 0 0,-1 0-1 0 0,0 0 0 0 0,-1 0 0 0 0,1 1 0 0 0,0-1 0 0 0,-1 0 0 0 0,2 5 1 0 0,5 17 314 0 0,-7-20-272 0 0,1-1-1 0 0,-1 1 0 0 0,1-1 1 0 0,-1 1-1 0 0,0-1 0 0 0,0 8 1 0 0,1 30-419 0 0,7 42 1 0 0,-4-41 410 0 0,1 42-1 0 0,-4 5 25 0 0,-1 42-242 0 0,6 424-531 0 0,-2-483 623 0 0,5 45-23 0 0,3-8 14 0 0,3 19 53 0 0,-14-109 21 0 0,0 29 0 0 0,0-2 0 0 0,-1-38 1 0 0,0-1-1 0 0,-1 0 0 0 0,-1 10 1 0 0,0-16-2 0 0,1 0 0 0 0,0 0 0 0 0,-1 0 0 0 0,1 0 0 0 0,-1 0 1 0 0,1 0-1 0 0,-1 0 0 0 0,0 0 0 0 0,0-1 0 0 0,0 1 0 0 0,0 0 1 0 0,0-1-1 0 0,0 1 0 0 0,-1 0 0 0 0,1-1 0 0 0,0 1 0 0 0,-1-1 0 0 0,-1 2 1 0 0,-10 6-54 0 0,10-7 44 0 0,0 0 0 0 0,1 0 0 0 0,-1 0 0 0 0,0-1-1 0 0,0 1 1 0 0,0-1 0 0 0,0 1 0 0 0,0-1 0 0 0,-1 0-1 0 0,1 0 1 0 0,0 0 0 0 0,0-1 0 0 0,-1 1 0 0 0,1-1-1 0 0,0 0 1 0 0,-5 0 0 0 0,-70-10 201 0 0,-47-9-65 0 0,48 6-82 0 0,-75-17-45 0 0,65 11 18 0 0,-50-10 82 0 0,-40-8-8 0 0,-179-17 55 0 0,44 30-146 0 0,-29 5 162 0 0,112 17 140 0 0,164 2-339 0 0,-44-4-422 0 0,102 4 317 0 0,0-1 0 0 0,1 0-1 0 0,-11-3 1 0 0,0-4-1478 0 0,15 7 1016 0 0,1 0 0 0 0,0 0-1 0 0,-1 0 1 0 0,1-1 0 0 0,0 1 0 0 0,0 0-1 0 0,0 0 1 0 0,0-1 0 0 0,-1-1 0 0 0,-4-12-5676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14280 0 0,'0'0'2858'0'0,"0"2"-1381"0"0,0 47 1678 0 0,-1-22-3617 0 0,-1 0 0 0 0,-7 36-1 0 0,2-20 407 0 0,-3 66-1 0 0,6-49 246 0 0,4 7 158 0 0,0-48-495 0 0,0 0 0 0 0,0-1-1 0 0,-5 26 1 0 0,0-20-1562 0 0,4 0-4993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13792 0 0,'0'0'1246'0'0,"2"-2"-1022"0"0,10-7-86 0 0,0-1 0 0 0,0 1 0 0 0,1 1 0 0 0,0 0 0 0 0,23-9 0 0 0,25-15-480 0 0,-53 27 445 0 0,0 1 0 0 0,1-1 1 0 0,-1 2-1 0 0,1-1 0 0 0,0 1 0 0 0,0 1 1 0 0,0-1-1 0 0,1 2 0 0 0,-1-1 1 0 0,0 1-1 0 0,1 1 0 0 0,-1-1 1 0 0,1 2-1 0 0,-1-1 0 0 0,0 1 1 0 0,1 1-1 0 0,12 3 0 0 0,-15-3 71 0 0,10 1 223 0 0,0 2 0 0 0,0 0 0 0 0,19 9 0 0 0,-24-5-351 0 0,-10-6-68 0 0,0-1-1 0 0,-1 0 1 0 0,1 1-1 0 0,-1-1 1 0 0,1 1-1 0 0,-1 0 1 0 0,0-1-1 0 0,0 1 1 0 0,0 0-1 0 0,0 0 1 0 0,-1 0-1 0 0,1 0 1 0 0,-1-1-1 0 0,1 1 1 0 0,-1 0-1 0 0,0 0 1 0 0,0 0-1 0 0,-1 0 1 0 0,1 0-1 0 0,-1 0 1 0 0,1 0-1 0 0,-1 0 1 0 0,0 0-1 0 0,0-1 1 0 0,0 1-1 0 0,0 0 1 0 0,-1-1-1 0 0,1 1 1 0 0,-1-1-1 0 0,1 1 1 0 0,-5 3-1 0 0,-3 4 25 0 0,-1 0 0 0 0,0-1 0 0 0,-1 0 0 0 0,1-1-1 0 0,-25 13 1 0 0,-181 100 158 0 0,206-116-173 0 0,0 1 0 0 0,-1-2 0 0 0,-15 6-1 0 0,-18 8-5447 0 0,27-8-283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16208 0 0,'0'0'365'0'0,"-1"1"56"0"0,-3 9-79 0 0,-1 1 1 0 0,-3 12-1 0 0,-3 10-1030 0 0,6-22 380 0 0,-6 15-268 0 0,7-8 1024 0 0,1-1 1 0 0,1 1-1 0 0,0-1 0 0 0,1 1 1 0 0,2 25-1 0 0,-1-36-265 0 0,1-1 0 0 0,1 0 0 0 0,-1 0 0 0 0,1 0 0 0 0,0 0 0 0 0,0 0 0 0 0,1-1 0 0 0,-1 1 0 0 0,1 0 0 0 0,1-1 0 0 0,-1 0 0 0 0,1 0 0 0 0,0 0 0 0 0,0 0 0 0 0,0-1 0 0 0,0 1 0 0 0,1-1 0 0 0,0 0 0 0 0,7 4 0 0 0,-12-8-181 0 0,50 28 138 0 0,-45-25-196 0 0,1-1-1 0 0,0 0 0 0 0,-1 0 1 0 0,1 0-1 0 0,0-1 1 0 0,0 0-1 0 0,11 1 1 0 0,-8-2-203 0 0,-1-1 0 0 0,0 1 0 0 0,1-1 1 0 0,14-4-1 0 0,2-7-2049 0 0,-22 10 1366 0 0,0 0 0 0 0,0 0 0 0 0,0-1 0 0 0,0 0 0 0 0,3-4 1 0 0,5-7-4783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16439 0 0,'-9'12'338'0'0,"0"-1"0"0"0,1 1 0 0 0,0 1 0 0 0,1 0 0 0 0,1 0 0 0 0,-7 18 0 0 0,-23 87 1260 0 0,25-73-1178 0 0,-27 119-516 0 0,35-150 96 0 0,-1 23 0 0 0,3-23 0 0 0,-5 22 0 0 0,-24 97-3072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1376 0 0,'0'0'65'0'0,"0"2"759"0"0,6 29 14189 0 0,-1-3-8409 0 0,-1-3-6260 0 0,-4 53-315 0 0,1-50-1 0 0,-1-1 0 0 0,-7 49 0 0 0,-18 54 15 0 0,9-53-42 0 0,11-42 13 0 0,4-25-186 0 0,0 0 0 0 0,-1 0 0 0 0,0 0 0 0 0,-1-1 0 0 0,-4 12 0 0 0,5-17-981 0 0,0 1-1 0 0,1-1 1 0 0,-1 1 0 0 0,1-1 0 0 0,-1 8 0 0 0,1 0-5925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0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19895 0 0,'0'0'1515'0'0,"3"-1"-1032"0"0,8-5-437 0 0,0 1 1 0 0,-1-2 0 0 0,12-7 0 0 0,18-11-754 0 0,-20 14 15 0 0,0 1 1 0 0,1 1-1 0 0,-1 1 1 0 0,2 1-1 0 0,31-6 0 0 0,-35 9 332 0 0,-14 3 373 0 0,-1 0-1 0 0,1 0 0 0 0,-1 0 1 0 0,1 1-1 0 0,0 0 0 0 0,-1-1 1 0 0,1 1-1 0 0,-1 0 0 0 0,1 1 1 0 0,0-1-1 0 0,-1 1 0 0 0,7 1 0 0 0,7 3 325 0 0,8 4 728 0 0,-24-8-1009 0 0,1 0 1 0 0,0 1 0 0 0,0-1 0 0 0,-1 1-1 0 0,1 0 1 0 0,-1 0 0 0 0,0-1 0 0 0,1 1-1 0 0,-1 0 1 0 0,0 0 0 0 0,0 0-1 0 0,0 0 1 0 0,0 0 0 0 0,0 0 0 0 0,-1 1-1 0 0,1-1 1 0 0,-1 0 0 0 0,1 0 0 0 0,-1 1-1 0 0,0-1 1 0 0,0 0 0 0 0,0 0-1 0 0,0 1 1 0 0,0-1 0 0 0,0 0 0 0 0,-1 0-1 0 0,1 1 1 0 0,-1-1 0 0 0,0 0-1 0 0,-1 4 1 0 0,0-1-139 0 0,0 1-1 0 0,-1-1 0 0 0,0 0 1 0 0,0 0-1 0 0,0 0 0 0 0,0-1 1 0 0,-1 1-1 0 0,0-1 0 0 0,0 0 1 0 0,0 0-1 0 0,-4 4 0 0 0,-42 33-452 0 0,34-27 951 0 0,-31 22 1 0 0,41-32-402 0 0,5-4 28 0 0,1 1 0 0 0,-1-1 0 0 0,0 0 0 0 0,0 1 0 0 0,1-1 0 0 0,-1 1 0 0 0,0-1 1 0 0,1 1-1 0 0,-1 0 0 0 0,1-1 0 0 0,-1 1 0 0 0,1-1 0 0 0,-2 2 0 0 0,2-1-22 0 0,1 0 0 0 0,-1-1 0 0 0,0 1 0 0 0,1 0 0 0 0,-1-1 0 0 0,0 1 0 0 0,1 0 0 0 0,-1-1 0 0 0,1 1 1 0 0,-1-1-1 0 0,1 1 0 0 0,-1-1 0 0 0,1 1 0 0 0,-1-1 0 0 0,1 1 0 0 0,-1-1 0 0 0,1 0 0 0 0,0 1 0 0 0,8 5 50 0 0,0-1 0 0 0,0 0 0 0 0,0-1-1 0 0,0 0 1 0 0,19 5 0 0 0,14 6 50 0 0,-20-5-117 0 0,25 15 0 0 0,-40-20 2 0 0,0 0 0 0 0,0 1 0 0 0,0-1-1 0 0,-1 1 1 0 0,0 1 0 0 0,8 9 0 0 0,-14-16 18 0 0,1 1-1 0 0,-1 0 0 0 0,0-1 1 0 0,1 1-1 0 0,-1 0 1 0 0,0 0-1 0 0,0-1 1 0 0,0 1-1 0 0,0 0 1 0 0,0 0-1 0 0,0-1 1 0 0,0 1-1 0 0,0 0 1 0 0,0 0-1 0 0,0-1 1 0 0,0 1-1 0 0,-1 1 1 0 0,1 1 68 0 0,0 1-27 0 0,-1-1 1 0 0,0 1 0 0 0,0 0 0 0 0,0 0 0 0 0,0-1 0 0 0,-1 1-1 0 0,0-1 1 0 0,1 1 0 0 0,-1-1 0 0 0,0 1 0 0 0,-1-1-1 0 0,1 0 1 0 0,-1 0 0 0 0,1 0 0 0 0,-1-1 0 0 0,0 1-1 0 0,0 0 1 0 0,-3 1 0 0 0,-7 6 141 0 0,0-2 0 0 0,0 1 0 0 0,-18 6 0 0 0,7-3 117 0 0,-1-2 0 0 0,-46 12 0 0 0,54-18-825 0 0,0-1 1 0 0,1 0-1 0 0,-1-2 0 0 0,0 0 0 0 0,-27-2 0 0 0,24-2-7337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5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11952 0 0,'0'0'4204'0'0,"1"2"-3891"0"0,3 11-48 0 0,-1 0 1 0 0,0 0 0 0 0,-1 1-1 0 0,0-1 1 0 0,-1 0 0 0 0,-2 26-1 0 0,3 18 616 0 0,40 317 2604 0 0,-17 7-2310 0 0,-22-316-991 0 0,-1 105-170 0 0,-7-1 0 0 0,-30 197 0 0 0,2-183-14 0 0,14-88-3280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11 225 6912 0 0,'0'0'528'0'0,"2"-2"-114"0"0,0 0-78 0 0,0 0-1 0 0,0-1 1 0 0,0 0-1 0 0,0 1 1 0 0,0-1-1 0 0,-1 0 1 0 0,2-3-1 0 0,-1 2 127 0 0,0 0-1 0 0,0 0 1 0 0,0 0 0 0 0,1 1 0 0 0,-1-1-1 0 0,6-4 1 0 0,1 0-243 0 0,0 1 0 0 0,1 1 0 0 0,-1-1 0 0 0,2 2-1 0 0,19-9 1 0 0,59-17 612 0 0,-74 26-616 0 0,25-5 563 0 0,61-8 0 0 0,-45 9-389 0 0,97-11 363 0 0,-120 17-639 0 0,281-21 1059 0 0,-232 24-257 0 0,150 17 0 0 0,-224-16-897 0 0,71 13 63 0 0,-69-12-55 0 0,-1 1 1 0 0,1 0-1 0 0,0 0 1 0 0,-1 1 0 0 0,16 10-1 0 0,-19-9-11 0 0,0 1-1 0 0,0-1 1 0 0,-1 1-1 0 0,0 0 0 0 0,-1 1 1 0 0,1-1-1 0 0,-1 1 1 0 0,0 0-1 0 0,5 15 0 0 0,-8-19-14 0 0,0 0 0 0 0,0 0 0 0 0,0 0 0 0 0,-1 0 0 0 0,1 0 0 0 0,-1 0 0 0 0,0 0 0 0 0,0 7 0 0 0,-1-6 0 0 0,1-1 0 0 0,0 1 0 0 0,1 0 0 0 0,-1-1 0 0 0,0 1 0 0 0,3 7 0 0 0,0-1 2 0 0,0-1-1 0 0,-1 1 0 0 0,0 0 1 0 0,-1 1-1 0 0,0-1 0 0 0,-1 0 1 0 0,0 16-1 0 0,0 7 48 0 0,5 43-1 0 0,0-23-28 0 0,9 85-81 0 0,3 57-158 0 0,-10-76-84 0 0,1-13-268 0 0,-7 39-260 0 0,0 26-352 0 0,-6 64-778 0 0,3-199 1391 0 0,2-1 0 0 0,5 42 0 0 0,-2 23-420 0 0,-4-75 860 0 0,2-1-1 0 0,0 1 0 0 0,8 38 1 0 0,1-5 31 0 0,-8-38 231 0 0,2-1-1 0 0,0 0 0 0 0,1 0 1 0 0,7 19-1 0 0,15 35 1037 0 0,-23-61-1073 0 0,-4-11-95 0 0,-1 0 1 0 0,1 0-1 0 0,0 0 1 0 0,0-1-1 0 0,-1 1 1 0 0,1 0-1 0 0,0 0 1 0 0,-1-1-1 0 0,1 1 1 0 0,-1 0-1 0 0,1-1 1 0 0,-1 1-1 0 0,1 0 1 0 0,-1-1-1 0 0,0 1 1 0 0,1-1-1 0 0,-1 1 1 0 0,0-1-1 0 0,1 1 1 0 0,-1-1-1 0 0,0 1 1 0 0,0-1-1 0 0,1 0 1 0 0,-2 1-1 0 0,-24 7-7 0 0,19-7-2 0 0,-12 3 71 0 0,0-2 0 0 0,0 0 1 0 0,-1-2-1 0 0,1 0 0 0 0,-32-4 1 0 0,14 1 155 0 0,-205-8 972 0 0,80 3-380 0 0,-22-3 40 0 0,-44-4-259 0 0,-11-1-262 0 0,161 7-1102 0 0,-79-19 0 0 0,108 15-1130 0 0,6-1-4283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 11976 0 0,'0'0'922'0'0,"-2"2"-600"0"0,-1 4 51 0 0,0-1 1 0 0,0 1 0 0 0,0-1 0 0 0,0 1 0 0 0,1 0 0 0 0,0 0 0 0 0,-1 7-1 0 0,-6 47 3703 0 0,4-21-4485 0 0,-3 24 20 0 0,-9 46-116 0 0,-1-10 340 0 0,-3 18 78 0 0,18-105-372 0 0,0-1 0 0 0,-6 13 0 0 0,2-8-5759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32 198 10136 0 0,'0'0'777'0'0,"3"-2"-505"0"0,34-30 3807 0 0,78-50 0 0 0,-43 44-4309 0 0,-63 34 193 0 0,56-23 399 0 0,-57 24-141 0 0,1 1-1 0 0,0-1 1 0 0,0 2 0 0 0,1-1-1 0 0,11 0 1 0 0,-15 3-120 0 0,-1-1 0 0 0,0 1-1 0 0,0 0 1 0 0,0 0 0 0 0,0 0 0 0 0,0 1 0 0 0,0 0 0 0 0,0 0-1 0 0,0 0 1 0 0,-1 0 0 0 0,1 1 0 0 0,-1 0 0 0 0,0 0-1 0 0,0 0 1 0 0,0 0 0 0 0,0 1 0 0 0,5 6 0 0 0,-7-8-104 0 0,0 0 1 0 0,-1 1-1 0 0,1-1 1 0 0,-1 1-1 0 0,0 0 1 0 0,1-1-1 0 0,-1 1 1 0 0,0 0 0 0 0,-1 0-1 0 0,1 0 1 0 0,0-1-1 0 0,-1 1 1 0 0,0 0-1 0 0,1 0 1 0 0,-1 0-1 0 0,0 0 1 0 0,-1 0-1 0 0,1 0 1 0 0,0 0 0 0 0,-1 0-1 0 0,0 0 1 0 0,0 0-1 0 0,0-1 1 0 0,-1 5-1 0 0,-4 4-11 0 0,0 0-1 0 0,-1-1 0 0 0,0 0 0 0 0,-1 0 1 0 0,0-1-1 0 0,0 1 0 0 0,-13 9 1 0 0,-71 50-3 0 0,88-66 19 0 0,-39 23-50 0 0,-68 32 0 0 0,27-16-496 0 0,14-8-2198 0 0,48-20 1356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0 3224 0 0,'2'0'592'0'0,"37"0"8529"0"0,-36 0-7969 0 0,5 0 5076 0 0,-10 1-6131 0 0,0-1 0 0 0,0 0 0 0 0,0 1 0 0 0,-1 0 0 0 0,1 0 0 0 0,0-1 0 0 0,0 1 0 0 0,-2 2 0 0 0,-10 3 312 0 0,3-2-176 0 0,-1 1 0 0 0,-18 10 0 0 0,22-10-224 0 0,0 0 0 0 0,0-1 0 0 0,-1-1 0 0 0,-14 5 0 0 0,15-6 19 0 0,0 0-1 0 0,0 1 1 0 0,0 0-1 0 0,0 1 1 0 0,1-1-1 0 0,-1 2 1 0 0,1-1-1 0 0,0 1 1 0 0,-9 8-1 0 0,14-12-29 0 0,1 1 0 0 0,-1-1-1 0 0,1 1 1 0 0,-1 0 0 0 0,1 0 0 0 0,-1 0-1 0 0,1-1 1 0 0,0 1 0 0 0,0 1 0 0 0,0-1 0 0 0,0 0-1 0 0,0 0 1 0 0,1 0 0 0 0,-1 0 0 0 0,1 1-1 0 0,-1 2 1 0 0,-2 9-19 0 0,2-12 12 0 0,0 0 0 0 0,0-1 0 0 0,0 1-1 0 0,0 0 1 0 0,1 0 0 0 0,-1 0 0 0 0,1 0-1 0 0,0 0 1 0 0,-1 0 0 0 0,1 2 0 0 0,5 7-167 0 0,-3-8 125 0 0,-1 2-10 0 0,1-1 0 0 0,0 0 0 0 0,0 0 0 0 0,1 0 0 0 0,0 0 0 0 0,-1 0 0 0 0,1-1 1 0 0,0 1-1 0 0,1-1 0 0 0,-1 0 0 0 0,0 1 0 0 0,1-2 0 0 0,0 1 0 0 0,5 3 0 0 0,10 7 48 0 0,-5-4 13 0 0,-1-1 0 0 0,27 13-1 0 0,-35-19 1 0 0,0 1 0 0 0,0-1 0 0 0,-1 1 0 0 0,0 0 0 0 0,1 1 0 0 0,-1-1 0 0 0,0 1 0 0 0,-1 0 0 0 0,1 0 0 0 0,-1 0 0 0 0,6 8 0 0 0,-7-7 16 0 0,0-1-1 0 0,-1 1 1 0 0,1 0-1 0 0,-1 1 1 0 0,0-1-1 0 0,0 0 0 0 0,-1 0 1 0 0,0 0-1 0 0,0 0 1 0 0,0 1-1 0 0,-1 5 1 0 0,-1-5 22 0 0,0 1 0 0 0,0-1 0 0 0,-1 1 0 0 0,0-1 1 0 0,0 0-1 0 0,0 0 0 0 0,-1-1 0 0 0,0 1 0 0 0,0-1 1 0 0,-1 1-1 0 0,1-1 0 0 0,-1-1 0 0 0,0 1 0 0 0,-1-1 1 0 0,1 1-1 0 0,-10 4 0 0 0,3-1-88 0 0,-1-1-1 0 0,-1-1 1 0 0,1 0-1 0 0,-1-1 1 0 0,0 0-1 0 0,-24 4 1 0 0,28-7-249 0 0,0 0 1 0 0,-1-1 0 0 0,-16-1 0 0 0,-14-6-5064 0 0,-1-3-1188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19119 0 0,'0'0'1919'0'0,"0"3"-1759"0"0,-15 388-223 0 0,9-246 63 0 0,5-65-1006 0 0,1-52-976 0 0,0-12-4629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11056 0 0,'0'0'852'0'0,"3"2"-258"0"0,1 2 142 0 0,1 0-1 0 0,-1 0 0 0 0,0 0 1 0 0,-1 0-1 0 0,1 1 0 0 0,-1-1 0 0 0,5 9 1 0 0,7 13 1544 0 0,-13-24-2297 0 0,0 1-1 0 0,-1-1 1 0 0,1 1 0 0 0,-1-1 0 0 0,1 1-1 0 0,-1 0 1 0 0,0-1 0 0 0,0 1 0 0 0,0 0-1 0 0,0 0 1 0 0,-1 0 0 0 0,1 0-1 0 0,-1 0 1 0 0,1 0 0 0 0,-1 0 0 0 0,-1 3-1 0 0,0 7-125 0 0,1-2-17 0 0,-1-1 0 0 0,0 1 1 0 0,-1-1-1 0 0,0 1 1 0 0,-1-1-1 0 0,0 0 1 0 0,0 0-1 0 0,-8 15 0 0 0,1-8 249 0 0,4-8 118 0 0,0 1-1 0 0,1-1 1 0 0,0 1-1 0 0,-5 16 1 0 0,-9 19 583 0 0,14-36-547 0 0,0 1 0 0 0,1 0 1 0 0,1 0-1 0 0,-4 16 0 0 0,4-15-12 0 0,0 0 0 0 0,-6 15 0 0 0,6-20-180 0 0,0 0-1 0 0,1 0 0 0 0,0 0 1 0 0,0 1-1 0 0,1-1 0 0 0,-1 1 1 0 0,1-1-1 0 0,1 1 1 0 0,-1-1-1 0 0,1 1 0 0 0,1 9 1 0 0,9 13-17 0 0,-7-23-52 0 0,-1 1 1 0 0,0-1-1 0 0,2 14 1 0 0,-2-14 24 0 0,0 0 1 0 0,0 1 0 0 0,0-1-1 0 0,0 0 1 0 0,1 0 0 0 0,0-1 0 0 0,4 7-1 0 0,8 14 181 0 0,-12-21-134 0 0,0 0 1 0 0,0 0-1 0 0,0-1 1 0 0,1 1-1 0 0,0-1 1 0 0,0 0-1 0 0,0 0 1 0 0,0 0-1 0 0,1-1 1 0 0,-1 1-1 0 0,1-1 0 0 0,0 0 1 0 0,6 3-1 0 0,-3-3-28 0 0,0 0-1 0 0,-1 0 0 0 0,1 0 0 0 0,0-1 0 0 0,0 0 1 0 0,0-1-1 0 0,1 0 0 0 0,7 0 0 0 0,-11-3-507 0 0,-2-2 200 0 0,0 1 0 0 0,0 0 1 0 0,1-1-1 0 0,6-4 0 0 0,12-12-5980 0 0,-9 3-756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19151 0 0,'0'0'1735'0'0,"-1"3"-1431"0"0,-5 12-120 0 0,-6 30 0 0 0,-1 2 633 0 0,1-2-358 0 0,7-25-452 0 0,-10 22-1 0 0,-2 8 528 0 0,-16 69 0 0 0,17-59 106 0 0,13-45-332 0 0,1 0-1 0 0,-1 30 0 0 0,-1 5 239 0 0,-1-21-378 0 0,2-18-110 0 0,1 0 0 0 0,-1 20 0 0 0,4-6 2 0 0,-1-9-58 0 0,0 0 0 0 0,-1 0 0 0 0,0 0 0 0 0,-5 19 0 0 0,2-19-493 0 0,-2 11-6395 0 0,0-12-1300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3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16439 0 0,'0'0'754'0'0,"-5"2"247"0"0,3 0-942 0 0,0 0 0 0 0,1-1 0 0 0,-1 1 0 0 0,0 0 0 0 0,1 1 0 0 0,-1-1 0 0 0,1 0 0 0 0,0 0-1 0 0,0 1 1 0 0,-2 2 0 0 0,-1 5 365 0 0,-1-2-294 0 0,1 1-1 0 0,0 0 0 0 0,0 0 1 0 0,1 0-1 0 0,1 0 1 0 0,-1 1-1 0 0,1-1 1 0 0,0 12-1 0 0,-1-6-57 0 0,-9 97 32 0 0,1-10-32 0 0,-32 249 911 0 0,39-317-772 0 0,-9 104 268 0 0,-8 59-392 0 0,21-193-106 0 0,-21 227-812 0 0,21-208 166 0 0,-1-9-149 0 0,1-1-1 0 0,1 1 1 0 0,0 0-1 0 0,4 18 0 0 0,-4-30 477 0 0,-1 1 0 0 0,1 0-1 0 0,-1-1 1 0 0,1 1-1 0 0,-1 0 1 0 0,0-1-1 0 0,0 1 1 0 0,0 0 0 0 0,0-1-1 0 0,-1 1 1 0 0,0 4-1 0 0,0-4-1731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264 305 13272 0 0,'0'0'1201'0'0,"2"0"-986"0"0,6-1-178 0 0,0-1 0 0 0,0 0 1 0 0,0-1-1 0 0,0 0 0 0 0,-1 0 1 0 0,9-5-1 0 0,12-5 295 0 0,74-29 259 0 0,-70 31-652 0 0,-1 0 0 0 0,1 2 0 0 0,36-5 0 0 0,-32 7 101 0 0,202-33 236 0 0,-166 32-276 0 0,78-7 53 0 0,192-15 1319 0 0,42-3 408 0 0,-59 9-868 0 0,-160 11-659 0 0,12 7-191 0 0,-20 1-47 0 0,93 4-83 0 0,-4 17 64 0 0,25 17 4 0 0,-237-28 42 0 0,0 2-1 0 0,59 20 0 0 0,-69-20-5 0 0,-19-6-18 0 0,-1 0 0 0 0,0 0 0 0 0,1 1 0 0 0,-1-1 0 0 0,0 1 0 0 0,0 0-1 0 0,0 0 1 0 0,0 1 0 0 0,-1-1 0 0 0,1 1 0 0 0,-1-1 0 0 0,7 7-1 0 0,-9-6 3 0 0,0-1 0 0 0,0 0 0 0 0,0 1 0 0 0,-1-1 0 0 0,1 0 0 0 0,-1 1 0 0 0,1-1 0 0 0,-1 1 0 0 0,0-1 0 0 0,0 0 0 0 0,0 1 0 0 0,0-1 0 0 0,0 1 0 0 0,0-1 0 0 0,-2 5 0 0 0,1 7 132 0 0,1-9-102 0 0,0-1 0 0 0,0 1-1 0 0,-1-1 1 0 0,1 0-1 0 0,-1 1 1 0 0,0-1 0 0 0,0 0-1 0 0,0 0 1 0 0,-3 6-1 0 0,-3 8 60 0 0,1 0 0 0 0,0 1 0 0 0,-4 27 0 0 0,2-7-25 0 0,-46 273-36 0 0,39-124-48 0 0,3-32 0 0 0,8-96 0 0 0,-3 14 0 0 0,0-5 11 0 0,-8 36 96 0 0,9-68-58 0 0,3-21-40 0 0,0 1 0 0 0,-10 28 0 0 0,11-40-9 0 0,0 0 0 0 0,-1 0 0 0 0,1 0-1 0 0,-1 0 1 0 0,0-1 0 0 0,0 1 0 0 0,-1-1 0 0 0,1 0 0 0 0,-1 0 0 0 0,0 0 0 0 0,0-1 0 0 0,0 1-1 0 0,-5 2 1 0 0,-7 4 17 0 0,11-6-5 0 0,-1 0 1 0 0,0-1-1 0 0,0 0 1 0 0,-1 0 0 0 0,1 0-1 0 0,-1 0 1 0 0,-11 2 0 0 0,-30 3 237 0 0,-1-1 0 0 0,-67-1 0 0 0,-98-11 397 0 0,26-1-958 0 0,-55-1 676 0 0,0 0-376 0 0,-350 16 125 0 0,-141 44 78 0 0,441-29 183 0 0,118-1-228 0 0,39-4-149 0 0,-16-4-394 0 0,15-3-3080 0 0,89-4-4179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0 15664 0 0,'-2'2'1206'0'0,"-1"2"-958"0"0,0 1 1 0 0,0-1-1 0 0,0 1 0 0 0,0 0 1 0 0,1 0-1 0 0,0 0 0 0 0,-3 9 1 0 0,3-4 458 0 0,0 1 1 0 0,1 0 0 0 0,0 0-1 0 0,1 0 1 0 0,0 0 0 0 0,0 0-1 0 0,3 15 1 0 0,-1-9-888 0 0,6 44-21 0 0,-4-33-105 0 0,1 41 1 0 0,-5-49 139 0 0,1 16-32 0 0,-2 0 0 0 0,-1 0 1 0 0,-13 67-1 0 0,2-51 111 0 0,5-17 40 0 0,-1-1 0 0 0,-16 40 0 0 0,4-19-1628 0 0,10-31 672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16 264 18719 0 0,'0'0'1692'0'0,"1"-3"-1329"0"0,2-7-209 0 0,0-1 0 0 0,1 1 0 0 0,0 0 0 0 0,0 1 0 0 0,1-1 0 0 0,0 1 0 0 0,1 0 0 0 0,0 0 0 0 0,11-11 0 0 0,-9 10-181 0 0,6-7-195 0 0,0 2 0 0 0,1 0 0 0 0,17-13 0 0 0,-16 14 54 0 0,-13 10 226 0 0,0 1 0 0 0,1 0-1 0 0,0 0 1 0 0,-1 0 0 0 0,1 0 0 0 0,6-2-1 0 0,12-5 346 0 0,-16 7-196 0 0,0 0-1 0 0,0 0 0 0 0,0 1 1 0 0,0 0-1 0 0,1 0 0 0 0,-1 0 1 0 0,1 1-1 0 0,10-1 0 0 0,-3 2-155 0 0,0 2 0 0 0,26 5-1 0 0,-39-7-49 0 0,0 0-1 0 0,0 0 0 0 0,0 0 1 0 0,0 1-1 0 0,0-1 1 0 0,0 0-1 0 0,0 1 0 0 0,0-1 1 0 0,0 1-1 0 0,0-1 0 0 0,0 1 1 0 0,0 0-1 0 0,0-1 1 0 0,0 1-1 0 0,0 0 0 0 0,-1 0 1 0 0,1 0-1 0 0,0-1 1 0 0,0 1-1 0 0,-1 0 0 0 0,1 0 1 0 0,-1 0-1 0 0,1 0 1 0 0,-1 0-1 0 0,1 2 0 0 0,-1-2 2 0 0,1 1-1 0 0,-1 0 1 0 0,-1 0 0 0 0,1 0-1 0 0,0 0 1 0 0,0 0-1 0 0,-1-1 1 0 0,1 1-1 0 0,-1 0 1 0 0,1 0 0 0 0,-1-1-1 0 0,0 1 1 0 0,-2 3-1 0 0,-2 3 6 0 0,0 0-1 0 0,-1-1 0 0 0,0 0 1 0 0,-14 13-1 0 0,-7 4 32 0 0,0 0 60 0 0,-54 39 1 0 0,0-7 8 0 0,61-43-555 0 0,-29 22 0 0 0,39-27-662 0 0,1 1-1 0 0,-11 12 1 0 0,10-10-517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 19807 0 0,'0'0'1991'0'0,"3"0"-1824"0"0,5-1-153 0 0,-1 0 0 0 0,0 0 0 0 0,1-1 0 0 0,-1 0 0 0 0,10-4 0 0 0,18-5-106 0 0,-22 7-25 0 0,-1 0-1 0 0,16-8 1 0 0,-17 7 232 0 0,1 1-1 0 0,-1 0 0 0 0,16-4 0 0 0,-7 5 95 0 0,-18 3 183 0 0,-1 2-338 0 0,0 0-69 0 0,0 1 1 0 0,0 0 0 0 0,0-1 0 0 0,-1 1 0 0 0,1 0-1 0 0,-1 0 1 0 0,1 0 0 0 0,-1 0 0 0 0,0-1-1 0 0,0 1 1 0 0,0 0 0 0 0,-1 0 0 0 0,1 0 0 0 0,-1 0-1 0 0,1-1 1 0 0,-1 1 0 0 0,0 0 0 0 0,-2 3 0 0 0,-3 9-157 0 0,-1-1 0 0 0,-10 15 0 0 0,9-15 20 0 0,-78 130-534 0 0,67-113 864 0 0,13-23-56 0 0,1 1-1 0 0,0-1 0 0 0,0 1 1 0 0,1 0-1 0 0,-6 17 0 0 0,2-6 7 0 0,7-18-110 0 0,0 1 0 0 0,0 0 1 0 0,0-1-1 0 0,0 1 0 0 0,0 0 1 0 0,1-1-1 0 0,-1 1 0 0 0,1 0 0 0 0,-1 5 1 0 0,4 6-10 0 0,-2-12-24 0 0,1-1 0 0 0,-1 1 0 0 0,1 0-1 0 0,-1 0 1 0 0,1-1 0 0 0,0 1 0 0 0,0-1 0 0 0,-1 0-1 0 0,1 0 1 0 0,0 1 0 0 0,0-1 0 0 0,0 0-1 0 0,1-1 1 0 0,-1 1 0 0 0,0 0 0 0 0,0-1-1 0 0,0 1 1 0 0,1-1 0 0 0,-1 1 0 0 0,0-1 0 0 0,0 0-1 0 0,1 0 1 0 0,-1 0 0 0 0,0 0 0 0 0,4-1-1 0 0,1-1-101 0 0,0 1 0 0 0,0-1 0 0 0,0 0 0 0 0,0 0 0 0 0,0-1 0 0 0,-1 1 0 0 0,7-5 0 0 0,6-4-909 0 0,27-21 0 0 0,-14 3-147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222 1 9216 0 0,'0'0'6986'0'0,"-5"7"-3535"0"0,-24 84-2317 0 0,-9 23-1194 0 0,-31 100 124 0 0,51-155-64 0 0,-10 40 0 0 0,19-65-67 0 0,5-24-116 0 0,1 1-1 0 0,1-1 1 0 0,-2 14-1 0 0,4-17 38 0 0,-2 11-1589 0 0,-2-6-2246 0 0,-2-2-2099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35 10592 0 0,'2'1'10673'0'0,"-1"1"-10570"0"0,1-1-1 0 0,0 1 1 0 0,-1-1 0 0 0,1 0 0 0 0,0 1 0 0 0,0-1 0 0 0,0 0 0 0 0,0 0 0 0 0,0 0 0 0 0,0-1 0 0 0,0 1-1 0 0,0 0 1 0 0,1-1 0 0 0,-1 0 0 0 0,4 1 0 0 0,0-1-114 0 0,-1-1 0 0 0,1 1 0 0 0,0-1 0 0 0,-1 0 0 0 0,10-4 0 0 0,-6 3-99 0 0,1 0 1 0 0,15-1-1 0 0,-18 2 83 0 0,1 1 0 0 0,-1-2 1 0 0,12-2-1 0 0,-14 2 88 0 0,0 1 1 0 0,0 0-1 0 0,0 0 0 0 0,0 1 1 0 0,0 0-1 0 0,6 0 1 0 0,-7 0-7 0 0,4-1 195 0 0,1 0 0 0 0,-1 0 1 0 0,1-1-1 0 0,-1 0 0 0 0,9-3 0 0 0,-9 2-127 0 0,1 1-1 0 0,-1-1 0 0 0,0 2 0 0 0,1-1 0 0 0,9 1 1 0 0,-15 1-89 0 0,-1 0 1 0 0,1 0 0 0 0,-1 0 0 0 0,1 0-1 0 0,0 1 1 0 0,-1-1 0 0 0,1 1 0 0 0,-1 0-1 0 0,1 0 1 0 0,2 1 0 0 0,-4-1-42 0 0,0-1 1 0 0,0 1-1 0 0,0 0 0 0 0,-1 0 1 0 0,1 0-1 0 0,0 0 0 0 0,0 0 1 0 0,-1 0-1 0 0,1 0 0 0 0,-1 0 1 0 0,1 0-1 0 0,-1 0 0 0 0,1 0 1 0 0,-1 0-1 0 0,1 0 0 0 0,-1 0 1 0 0,0 0-1 0 0,0 1 0 0 0,0-1 1 0 0,0 0-1 0 0,0 0 1 0 0,0 0-1 0 0,0 0 0 0 0,0 1 1 0 0,0 1-1 0 0,-15 67-4 0 0,11-58 11 0 0,1 0 0 0 0,-2-1 0 0 0,1 1 0 0 0,-2-1 0 0 0,-7 12 0 0 0,-7 16 0 0 0,-1 3-173 0 0,-45 66-1 0 0,19-33-55 0 0,14-28 73 0 0,7-11-184 0 0,13-18-186 0 0,0-1-1 0 0,-1 0 1 0 0,-18 16-1 0 0,-4-2-7146 0 0,24-21 1421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21743 0 0,'-10'8'757'0'0,"10"-8"-716"0"0,0 0 0 0 0,0 0 0 0 0,-1 0 0 0 0,1 0 1 0 0,0 0-1 0 0,0 0 0 0 0,-1 0 0 0 0,1 0 0 0 0,0 0 1 0 0,0 1-1 0 0,0-1 0 0 0,-1 0 0 0 0,1 0 0 0 0,0 0 0 0 0,0 0 1 0 0,0 1-1 0 0,0-1 0 0 0,-1 0 0 0 0,1 0 0 0 0,0 0 1 0 0,0 1-1 0 0,0-1 0 0 0,0 0 0 0 0,0 0 0 0 0,0 0 1 0 0,0 1-1 0 0,0-1 0 0 0,0 0 0 0 0,-1 0 0 0 0,1 1 0 0 0,0-1 1 0 0,0 0-1 0 0,0 0 0 0 0,0 1 0 0 0,0-1 0 0 0,0 0 1 0 0,1 0-1 0 0,-1 1 0 0 0,17 1 44 0 0,0-1 0 0 0,0 0 0 0 0,27-4 0 0 0,9 1-41 0 0,7-1-230 0 0,-35 1 132 0 0,36 2 1 0 0,213 29 730 0 0,-239-23-639 0 0,-23-3-412 0 0,0-1 1 0 0,21 1-1 0 0,-6-3-5371 0 0,-9 0-2005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4608 0 0,'0'0'724'0'0,"2"-1"582"0"0,12-6 4471 0 0,16-17-3778 0 0,-28 22-1535 0 0,1 1 278 0 0,8 0 4888 0 0,1 17-5095 0 0,-9-14-477 0 0,-1 1 0 0 0,1 0 0 0 0,-1 0 0 0 0,1 0 0 0 0,-1 0 0 0 0,0 1 0 0 0,-1-1 0 0 0,1 1 0 0 0,0-1 1 0 0,-1 1-1 0 0,0 0 0 0 0,0-1 0 0 0,1 6 0 0 0,5 199 269 0 0,-2-33-87 0 0,-2-94-174 0 0,5 44 217 0 0,7 44 273 0 0,18 118-671 0 0,-23-230-134 0 0,-6-37-14 0 0,3 27-1 0 0,0 14-1631 0 0,-2-32-624 0 0,-4-8-4422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206 222 9072 0 0,'3'0'413'0'0,"7"-1"-298"0"0,0 0 0 0 0,0-1 1 0 0,10-3-1 0 0,14-2-13 0 0,-20 4-92 0 0,23-9-1 0 0,-23 7 5 0 0,0 1-1 0 0,16-3 1 0 0,487-76 1110 0 0,-338 59 886 0 0,255-20 1714 0 0,-194 26-2605 0 0,-41 12-12 0 0,-156 6-524 0 0,10 4 106 0 0,-23-1-395 0 0,-6 1 68 0 0,1 0 0 0 0,-1 2 0 0 0,1 1-1 0 0,33 15 1 0 0,-55-21-336 0 0,1 0 1 0 0,-1 1-1 0 0,0 0 0 0 0,0-1 0 0 0,0 1 0 0 0,0 0 0 0 0,0 1 1 0 0,0-1-1 0 0,0 0 0 0 0,-1 1 0 0 0,1 0 0 0 0,-1-1 0 0 0,1 1 1 0 0,-1 0-1 0 0,0 0 0 0 0,-1 0 0 0 0,1 1 0 0 0,0-1 0 0 0,-1 0 0 0 0,2 5 1 0 0,5 17 314 0 0,-7-20-272 0 0,1-1-1 0 0,-1 1 0 0 0,1-1 1 0 0,-1 1-1 0 0,0-1 0 0 0,0 8 1 0 0,1 30-419 0 0,7 42 1 0 0,-4-41 410 0 0,1 42-1 0 0,-4 5 25 0 0,-1 42-242 0 0,6 424-531 0 0,-2-483 623 0 0,5 45-23 0 0,3-8 14 0 0,3 19 53 0 0,-14-109 21 0 0,0 29 0 0 0,0-2 0 0 0,-1-38 1 0 0,0-1-1 0 0,-1 0 0 0 0,-1 10 1 0 0,0-16-2 0 0,1 0 0 0 0,0 0 0 0 0,-1 0 0 0 0,1 0 0 0 0,-1 0 1 0 0,1 0-1 0 0,-1 0 0 0 0,0 0 0 0 0,0-1 0 0 0,0 1 0 0 0,0 0 1 0 0,0-1-1 0 0,0 1 0 0 0,-1 0 0 0 0,1-1 0 0 0,0 1 0 0 0,-1-1 0 0 0,-1 2 1 0 0,-10 6-54 0 0,10-7 44 0 0,0 0 0 0 0,1 0 0 0 0,-1 0 0 0 0,0-1-1 0 0,0 1 1 0 0,0-1 0 0 0,0 1 0 0 0,0-1 0 0 0,-1 0-1 0 0,1 0 1 0 0,0 0 0 0 0,0-1 0 0 0,-1 1 0 0 0,1-1-1 0 0,0 0 1 0 0,-5 0 0 0 0,-70-10 201 0 0,-47-9-65 0 0,48 6-82 0 0,-75-17-45 0 0,65 11 18 0 0,-50-10 82 0 0,-40-8-8 0 0,-179-17 55 0 0,44 30-146 0 0,-29 5 162 0 0,112 17 140 0 0,164 2-339 0 0,-44-4-422 0 0,102 4 317 0 0,0-1 0 0 0,1 0-1 0 0,-11-3 1 0 0,0-4-1478 0 0,15 7 1016 0 0,1 0 0 0 0,0 0-1 0 0,-1 0 1 0 0,1-1 0 0 0,0 1 0 0 0,0 0-1 0 0,0 0 1 0 0,0-1 0 0 0,-1-1 0 0 0,-4-12-5676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14280 0 0,'0'0'2858'0'0,"0"2"-1381"0"0,0 47 1678 0 0,-1-22-3617 0 0,-1 0 0 0 0,-7 36-1 0 0,2-20 407 0 0,-3 66-1 0 0,6-49 246 0 0,4 7 158 0 0,0-48-495 0 0,0 0 0 0 0,0-1-1 0 0,-5 26 1 0 0,0-20-1562 0 0,4 0-4993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13792 0 0,'0'0'1246'0'0,"2"-2"-1022"0"0,10-7-86 0 0,0-1 0 0 0,0 1 0 0 0,1 1 0 0 0,0 0 0 0 0,23-9 0 0 0,25-15-480 0 0,-53 27 445 0 0,0 1 0 0 0,1-1 1 0 0,-1 2-1 0 0,1-1 0 0 0,0 1 0 0 0,0 1 1 0 0,0-1-1 0 0,1 2 0 0 0,-1-1 1 0 0,0 1-1 0 0,1 1 0 0 0,-1-1 1 0 0,1 2-1 0 0,-1-1 0 0 0,0 1 1 0 0,1 1-1 0 0,12 3 0 0 0,-15-3 71 0 0,10 1 223 0 0,0 2 0 0 0,0 0 0 0 0,19 9 0 0 0,-24-5-351 0 0,-10-6-68 0 0,0-1-1 0 0,-1 0 1 0 0,1 1-1 0 0,-1-1 1 0 0,1 1-1 0 0,-1 0 1 0 0,0-1-1 0 0,0 1 1 0 0,0 0-1 0 0,0 0 1 0 0,-1 0-1 0 0,1 0 1 0 0,-1-1-1 0 0,1 1 1 0 0,-1 0-1 0 0,0 0 1 0 0,0 0-1 0 0,-1 0 1 0 0,1 0-1 0 0,-1 0 1 0 0,1 0-1 0 0,-1 0 1 0 0,0 0-1 0 0,0-1 1 0 0,0 1-1 0 0,0 0 1 0 0,-1-1-1 0 0,1 1 1 0 0,-1-1-1 0 0,1 1 1 0 0,-5 3-1 0 0,-3 4 25 0 0,-1 0 0 0 0,0-1 0 0 0,-1 0 0 0 0,1-1-1 0 0,-25 13 1 0 0,-181 100 158 0 0,206-116-173 0 0,0 1 0 0 0,-1-2 0 0 0,-15 6-1 0 0,-18 8-5447 0 0,27-8-283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16208 0 0,'0'0'365'0'0,"-1"1"56"0"0,-3 9-79 0 0,-1 1 1 0 0,-3 12-1 0 0,-3 10-1030 0 0,6-22 380 0 0,-6 15-268 0 0,7-8 1024 0 0,1-1 1 0 0,1 1-1 0 0,0-1 0 0 0,1 1 1 0 0,2 25-1 0 0,-1-36-265 0 0,1-1 0 0 0,1 0 0 0 0,-1 0 0 0 0,1 0 0 0 0,0 0 0 0 0,0 0 0 0 0,1-1 0 0 0,-1 1 0 0 0,1 0 0 0 0,1-1 0 0 0,-1 0 0 0 0,1 0 0 0 0,0 0 0 0 0,0 0 0 0 0,0-1 0 0 0,0 1 0 0 0,1-1 0 0 0,0 0 0 0 0,7 4 0 0 0,-12-8-181 0 0,50 28 138 0 0,-45-25-196 0 0,1-1-1 0 0,0 0 0 0 0,-1 0 1 0 0,1 0-1 0 0,0-1 1 0 0,0 0-1 0 0,11 1 1 0 0,-8-2-203 0 0,-1-1 0 0 0,0 1 0 0 0,1-1 1 0 0,14-4-1 0 0,2-7-2049 0 0,-22 10 1366 0 0,0 0 0 0 0,0 0 0 0 0,0-1 0 0 0,0 0 0 0 0,3-4 1 0 0,5-7-4783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16439 0 0,'-9'12'338'0'0,"0"-1"0"0"0,1 1 0 0 0,0 1 0 0 0,1 0 0 0 0,1 0 0 0 0,-7 18 0 0 0,-23 87 1260 0 0,25-73-1178 0 0,-27 119-516 0 0,35-150 96 0 0,-1 23 0 0 0,3-23 0 0 0,-5 22 0 0 0,-24 97-3072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1376 0 0,'0'0'65'0'0,"0"2"759"0"0,6 29 14189 0 0,-1-3-8409 0 0,-1-3-6260 0 0,-4 53-315 0 0,1-50-1 0 0,-1-1 0 0 0,-7 49 0 0 0,-18 54 15 0 0,9-53-42 0 0,11-42 13 0 0,4-25-186 0 0,0 0 0 0 0,-1 0 0 0 0,0 0 0 0 0,-1-1 0 0 0,-4 12 0 0 0,5-17-981 0 0,0 1-1 0 0,1-1 1 0 0,-1 1 0 0 0,1-1 0 0 0,-1 8 0 0 0,1 0-5925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0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19895 0 0,'0'0'1515'0'0,"3"-1"-1032"0"0,8-5-437 0 0,0 1 1 0 0,-1-2 0 0 0,12-7 0 0 0,18-11-754 0 0,-20 14 15 0 0,0 1 1 0 0,1 1-1 0 0,-1 1 1 0 0,2 1-1 0 0,31-6 0 0 0,-35 9 332 0 0,-14 3 373 0 0,-1 0-1 0 0,1 0 0 0 0,-1 0 1 0 0,1 1-1 0 0,0 0 0 0 0,-1-1 1 0 0,1 1-1 0 0,-1 0 0 0 0,1 1 1 0 0,0-1-1 0 0,-1 1 0 0 0,7 1 0 0 0,7 3 325 0 0,8 4 728 0 0,-24-8-1009 0 0,1 0 1 0 0,0 1 0 0 0,0-1 0 0 0,-1 1-1 0 0,1 0 1 0 0,-1 0 0 0 0,0-1 0 0 0,1 1-1 0 0,-1 0 1 0 0,0 0 0 0 0,0 0-1 0 0,0 0 1 0 0,0 0 0 0 0,0 0 0 0 0,-1 1-1 0 0,1-1 1 0 0,-1 0 0 0 0,1 0 0 0 0,-1 1-1 0 0,0-1 1 0 0,0 0 0 0 0,0 0-1 0 0,0 1 1 0 0,0-1 0 0 0,0 0 0 0 0,-1 0-1 0 0,1 1 1 0 0,-1-1 0 0 0,0 0-1 0 0,-1 4 1 0 0,0-1-139 0 0,0 1-1 0 0,-1-1 0 0 0,0 0 1 0 0,0 0-1 0 0,0 0 0 0 0,0-1 1 0 0,-1 1-1 0 0,0-1 0 0 0,0 0 1 0 0,0 0-1 0 0,-4 4 0 0 0,-42 33-452 0 0,34-27 951 0 0,-31 22 1 0 0,41-32-402 0 0,5-4 28 0 0,1 1 0 0 0,-1-1 0 0 0,0 0 0 0 0,0 1 0 0 0,1-1 0 0 0,-1 1 0 0 0,0-1 1 0 0,1 1-1 0 0,-1 0 0 0 0,1-1 0 0 0,-1 1 0 0 0,1-1 0 0 0,-2 2 0 0 0,2-1-22 0 0,1 0 0 0 0,-1-1 0 0 0,0 1 0 0 0,1 0 0 0 0,-1-1 0 0 0,0 1 0 0 0,1 0 0 0 0,-1-1 0 0 0,1 1 1 0 0,-1-1-1 0 0,1 1 0 0 0,-1-1 0 0 0,1 1 0 0 0,-1-1 0 0 0,1 1 0 0 0,-1-1 0 0 0,1 0 0 0 0,0 1 0 0 0,8 5 50 0 0,0-1 0 0 0,0 0 0 0 0,0-1-1 0 0,0 0 1 0 0,19 5 0 0 0,14 6 50 0 0,-20-5-117 0 0,25 15 0 0 0,-40-20 2 0 0,0 0 0 0 0,0 1 0 0 0,0-1-1 0 0,-1 1 1 0 0,0 1 0 0 0,8 9 0 0 0,-14-16 18 0 0,1 1-1 0 0,-1 0 0 0 0,0-1 1 0 0,1 1-1 0 0,-1 0 1 0 0,0 0-1 0 0,0-1 1 0 0,0 1-1 0 0,0 0 1 0 0,0 0-1 0 0,0-1 1 0 0,0 1-1 0 0,0 0 1 0 0,0 0-1 0 0,0-1 1 0 0,0 1-1 0 0,-1 1 1 0 0,1 1 68 0 0,0 1-27 0 0,-1-1 1 0 0,0 1 0 0 0,0 0 0 0 0,0 0 0 0 0,0-1 0 0 0,-1 1-1 0 0,0-1 1 0 0,1 1 0 0 0,-1-1 0 0 0,0 1 0 0 0,-1-1-1 0 0,1 0 1 0 0,-1 0 0 0 0,1 0 0 0 0,-1-1 0 0 0,0 1-1 0 0,0 0 1 0 0,-3 1 0 0 0,-7 6 141 0 0,0-2 0 0 0,0 1 0 0 0,-18 6 0 0 0,7-3 117 0 0,-1-2 0 0 0,-46 12 0 0 0,54-18-825 0 0,0-1 1 0 0,1 0-1 0 0,-1-2 0 0 0,0 0 0 0 0,-27-2 0 0 0,24-2-7337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5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11952 0 0,'0'0'4204'0'0,"1"2"-3891"0"0,3 11-48 0 0,-1 0 1 0 0,0 0 0 0 0,-1 1-1 0 0,0-1 1 0 0,-1 0 0 0 0,-2 26-1 0 0,3 18 616 0 0,40 317 2604 0 0,-17 7-2310 0 0,-22-316-991 0 0,-1 105-170 0 0,-7-1 0 0 0,-30 197 0 0 0,2-183-14 0 0,14-88-3280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11 225 6912 0 0,'0'0'528'0'0,"2"-2"-114"0"0,0 0-78 0 0,0 0-1 0 0,0-1 1 0 0,0 0-1 0 0,0 1 1 0 0,0-1-1 0 0,-1 0 1 0 0,2-3-1 0 0,-1 2 127 0 0,0 0-1 0 0,0 0 1 0 0,0 0 0 0 0,1 1 0 0 0,-1-1-1 0 0,6-4 1 0 0,1 0-243 0 0,0 1 0 0 0,1 1 0 0 0,-1-1 0 0 0,2 2-1 0 0,19-9 1 0 0,59-17 612 0 0,-74 26-616 0 0,25-5 563 0 0,61-8 0 0 0,-45 9-389 0 0,97-11 363 0 0,-120 17-639 0 0,281-21 1059 0 0,-232 24-257 0 0,150 17 0 0 0,-224-16-897 0 0,71 13 63 0 0,-69-12-55 0 0,-1 1 1 0 0,1 0-1 0 0,0 0 1 0 0,-1 1 0 0 0,16 10-1 0 0,-19-9-11 0 0,0 1-1 0 0,0-1 1 0 0,-1 1-1 0 0,0 0 0 0 0,-1 1 1 0 0,1-1-1 0 0,-1 1 1 0 0,0 0-1 0 0,5 15 0 0 0,-8-19-14 0 0,0 0 0 0 0,0 0 0 0 0,0 0 0 0 0,-1 0 0 0 0,1 0 0 0 0,-1 0 0 0 0,0 0 0 0 0,0 7 0 0 0,-1-6 0 0 0,1-1 0 0 0,0 1 0 0 0,1 0 0 0 0,-1-1 0 0 0,0 1 0 0 0,3 7 0 0 0,0-1 2 0 0,0-1-1 0 0,-1 1 0 0 0,0 0 1 0 0,-1 1-1 0 0,0-1 0 0 0,-1 0 1 0 0,0 16-1 0 0,0 7 48 0 0,5 43-1 0 0,0-23-28 0 0,9 85-81 0 0,3 57-158 0 0,-10-76-84 0 0,1-13-268 0 0,-7 39-260 0 0,0 26-352 0 0,-6 64-778 0 0,3-199 1391 0 0,2-1 0 0 0,5 42 0 0 0,-2 23-420 0 0,-4-75 860 0 0,2-1-1 0 0,0 1 0 0 0,8 38 1 0 0,1-5 31 0 0,-8-38 231 0 0,2-1-1 0 0,0 0 0 0 0,1 0 1 0 0,7 19-1 0 0,15 35 1037 0 0,-23-61-1073 0 0,-4-11-95 0 0,-1 0 1 0 0,1 0-1 0 0,0 0 1 0 0,0-1-1 0 0,-1 1 1 0 0,1 0-1 0 0,0 0 1 0 0,-1-1-1 0 0,1 1 1 0 0,-1 0-1 0 0,1-1 1 0 0,-1 1-1 0 0,1 0 1 0 0,-1-1-1 0 0,0 1 1 0 0,1-1-1 0 0,-1 1 1 0 0,0-1-1 0 0,1 1 1 0 0,-1-1-1 0 0,0 1 1 0 0,0-1-1 0 0,1 0 1 0 0,-2 1-1 0 0,-24 7-7 0 0,19-7-2 0 0,-12 3 71 0 0,0-2 0 0 0,0 0 1 0 0,-1-2-1 0 0,1 0 0 0 0,-32-4 1 0 0,14 1 155 0 0,-205-8 972 0 0,80 3-380 0 0,-22-3 40 0 0,-44-4-259 0 0,-11-1-262 0 0,161 7-1102 0 0,-79-19 0 0 0,108 15-1130 0 0,6-1-4283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 11976 0 0,'0'0'922'0'0,"-2"2"-600"0"0,-1 4 51 0 0,0-1 1 0 0,0 1 0 0 0,0-1 0 0 0,0 1 0 0 0,1 0 0 0 0,0 0 0 0 0,-1 7-1 0 0,-6 47 3703 0 0,4-21-4485 0 0,-3 24 20 0 0,-9 46-116 0 0,-1-10 340 0 0,-3 18 78 0 0,18-105-372 0 0,0-1 0 0 0,-6 13 0 0 0,2-8-5759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32 198 10136 0 0,'0'0'777'0'0,"3"-2"-505"0"0,34-30 3807 0 0,78-50 0 0 0,-43 44-4309 0 0,-63 34 193 0 0,56-23 399 0 0,-57 24-141 0 0,1 1-1 0 0,0-1 1 0 0,0 2 0 0 0,1-1-1 0 0,11 0 1 0 0,-15 3-120 0 0,-1-1 0 0 0,0 1-1 0 0,0 0 1 0 0,0 0 0 0 0,0 0 0 0 0,0 1 0 0 0,0 0 0 0 0,0 0-1 0 0,0 0 1 0 0,-1 0 0 0 0,1 1 0 0 0,-1 0 0 0 0,0 0-1 0 0,0 0 1 0 0,0 0 0 0 0,0 1 0 0 0,5 6 0 0 0,-7-8-104 0 0,0 0 1 0 0,-1 1-1 0 0,1-1 1 0 0,-1 1-1 0 0,0 0 1 0 0,1-1-1 0 0,-1 1 1 0 0,0 0 0 0 0,-1 0-1 0 0,1 0 1 0 0,0-1-1 0 0,-1 1 1 0 0,0 0-1 0 0,1 0 1 0 0,-1 0-1 0 0,0 0 1 0 0,-1 0-1 0 0,1 0 1 0 0,0 0 0 0 0,-1 0-1 0 0,0 0 1 0 0,0 0-1 0 0,0-1 1 0 0,-1 5-1 0 0,-4 4-11 0 0,0 0-1 0 0,-1-1 0 0 0,0 0 0 0 0,-1 0 1 0 0,0-1-1 0 0,0 1 0 0 0,-13 9 1 0 0,-71 50-3 0 0,88-66 19 0 0,-39 23-50 0 0,-68 32 0 0 0,27-16-496 0 0,14-8-2198 0 0,48-20 1356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0 3224 0 0,'2'0'592'0'0,"37"0"8529"0"0,-36 0-7969 0 0,5 0 5076 0 0,-10 1-6131 0 0,0-1 0 0 0,0 0 0 0 0,0 1 0 0 0,-1 0 0 0 0,1 0 0 0 0,0-1 0 0 0,0 1 0 0 0,-2 2 0 0 0,-10 3 312 0 0,3-2-176 0 0,-1 1 0 0 0,-18 10 0 0 0,22-10-224 0 0,0 0 0 0 0,0-1 0 0 0,-1-1 0 0 0,-14 5 0 0 0,15-6 19 0 0,0 0-1 0 0,0 1 1 0 0,0 0-1 0 0,0 1 1 0 0,1-1-1 0 0,-1 2 1 0 0,1-1-1 0 0,0 1 1 0 0,-9 8-1 0 0,14-12-29 0 0,1 1 0 0 0,-1-1-1 0 0,1 1 1 0 0,-1 0 0 0 0,1 0 0 0 0,-1 0-1 0 0,1-1 1 0 0,0 1 0 0 0,0 1 0 0 0,0-1 0 0 0,0 0-1 0 0,0 0 1 0 0,1 0 0 0 0,-1 0 0 0 0,1 1-1 0 0,-1 2 1 0 0,-2 9-19 0 0,2-12 12 0 0,0 0 0 0 0,0-1 0 0 0,0 1-1 0 0,0 0 1 0 0,1 0 0 0 0,-1 0 0 0 0,1 0-1 0 0,0 0 1 0 0,-1 0 0 0 0,1 2 0 0 0,5 7-167 0 0,-3-8 125 0 0,-1 2-10 0 0,1-1 0 0 0,0 0 0 0 0,0 0 0 0 0,1 0 0 0 0,0 0 0 0 0,-1 0 0 0 0,1-1 1 0 0,0 1-1 0 0,1-1 0 0 0,-1 0 0 0 0,0 1 0 0 0,1-2 0 0 0,0 1 0 0 0,5 3 0 0 0,10 7 48 0 0,-5-4 13 0 0,-1-1 0 0 0,27 13-1 0 0,-35-19 1 0 0,0 1 0 0 0,0-1 0 0 0,-1 1 0 0 0,0 0 0 0 0,1 1 0 0 0,-1-1 0 0 0,0 1 0 0 0,-1 0 0 0 0,1 0 0 0 0,-1 0 0 0 0,6 8 0 0 0,-7-7 16 0 0,0-1-1 0 0,-1 1 1 0 0,1 0-1 0 0,-1 1 1 0 0,0-1-1 0 0,0 0 0 0 0,-1 0 1 0 0,0 0-1 0 0,0 0 1 0 0,0 1-1 0 0,-1 5 1 0 0,-1-5 22 0 0,0 1 0 0 0,0-1 0 0 0,-1 1 0 0 0,0-1 1 0 0,0 0-1 0 0,0 0 0 0 0,-1-1 0 0 0,0 1 0 0 0,0-1 1 0 0,-1 1-1 0 0,1-1 0 0 0,-1-1 0 0 0,0 1 0 0 0,-1-1 1 0 0,1 1-1 0 0,-10 4 0 0 0,3-1-88 0 0,-1-1-1 0 0,-1-1 1 0 0,1 0-1 0 0,-1-1 1 0 0,0 0-1 0 0,-24 4 1 0 0,28-7-249 0 0,0 0 1 0 0,-1-1 0 0 0,-16-1 0 0 0,-14-6-5064 0 0,-1-3-1188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19119 0 0,'0'0'1919'0'0,"0"3"-1759"0"0,-15 388-223 0 0,9-246 63 0 0,5-65-1006 0 0,1-52-976 0 0,0-12-4629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11056 0 0,'0'0'852'0'0,"3"2"-258"0"0,1 2 142 0 0,1 0-1 0 0,-1 0 0 0 0,0 0 1 0 0,-1 0-1 0 0,1 1 0 0 0,-1-1 0 0 0,5 9 1 0 0,7 13 1544 0 0,-13-24-2297 0 0,0 1-1 0 0,-1-1 1 0 0,1 1 0 0 0,-1-1 0 0 0,1 1-1 0 0,-1 0 1 0 0,0-1 0 0 0,0 1 0 0 0,0 0-1 0 0,0 0 1 0 0,-1 0 0 0 0,1 0-1 0 0,-1 0 1 0 0,1 0 0 0 0,-1 0 0 0 0,-1 3-1 0 0,0 7-125 0 0,1-2-17 0 0,-1-1 0 0 0,0 1 1 0 0,-1-1-1 0 0,0 1 1 0 0,-1-1-1 0 0,0 0 1 0 0,0 0-1 0 0,-8 15 0 0 0,1-8 249 0 0,4-8 118 0 0,0 1-1 0 0,1-1 1 0 0,0 1-1 0 0,-5 16 1 0 0,-9 19 583 0 0,14-36-547 0 0,0 1 0 0 0,1 0 1 0 0,1 0-1 0 0,-4 16 0 0 0,4-15-12 0 0,0 0 0 0 0,-6 15 0 0 0,6-20-180 0 0,0 0-1 0 0,1 0 0 0 0,0 0 1 0 0,0 1-1 0 0,1-1 0 0 0,-1 1 1 0 0,1-1-1 0 0,1 1 1 0 0,-1-1-1 0 0,1 1 0 0 0,1 9 1 0 0,9 13-17 0 0,-7-23-52 0 0,-1 1 1 0 0,0-1-1 0 0,2 14 1 0 0,-2-14 24 0 0,0 0 1 0 0,0 1 0 0 0,0-1-1 0 0,0 0 1 0 0,1 0 0 0 0,0-1 0 0 0,4 7-1 0 0,8 14 181 0 0,-12-21-134 0 0,0 0 1 0 0,0 0-1 0 0,0-1 1 0 0,1 1-1 0 0,0-1 1 0 0,0 0-1 0 0,0 0 1 0 0,0 0-1 0 0,1-1 1 0 0,-1 1-1 0 0,1-1 0 0 0,0 0 1 0 0,6 3-1 0 0,-3-3-28 0 0,0 0-1 0 0,-1 0 0 0 0,1 0 0 0 0,0-1 0 0 0,0 0 1 0 0,0-1-1 0 0,1 0 0 0 0,7 0 0 0 0,-11-3-507 0 0,-2-2 200 0 0,0 1 0 0 0,0 0 1 0 0,1-1-1 0 0,6-4 0 0 0,12-12-5980 0 0,-9 3-756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19151 0 0,'0'0'1735'0'0,"-1"3"-1431"0"0,-5 12-120 0 0,-6 30 0 0 0,-1 2 633 0 0,1-2-358 0 0,7-25-452 0 0,-10 22-1 0 0,-2 8 528 0 0,-16 69 0 0 0,17-59 106 0 0,13-45-332 0 0,1 0-1 0 0,-1 30 0 0 0,-1 5 239 0 0,-1-21-378 0 0,2-18-110 0 0,1 0 0 0 0,-1 20 0 0 0,4-6 2 0 0,-1-9-58 0 0,0 0 0 0 0,-1 0 0 0 0,0 0 0 0 0,-5 19 0 0 0,2-19-493 0 0,-2 11-6395 0 0,0-12-1300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3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16439 0 0,'0'0'754'0'0,"-5"2"247"0"0,3 0-942 0 0,0 0 0 0 0,1-1 0 0 0,-1 1 0 0 0,0 0 0 0 0,1 1 0 0 0,-1-1 0 0 0,1 0 0 0 0,0 0-1 0 0,0 1 1 0 0,-2 2 0 0 0,-1 5 365 0 0,-1-2-294 0 0,1 1-1 0 0,0 0 0 0 0,0 0 1 0 0,1 0-1 0 0,1 0 1 0 0,-1 1-1 0 0,1-1 1 0 0,0 12-1 0 0,-1-6-57 0 0,-9 97 32 0 0,1-10-32 0 0,-32 249 911 0 0,39-317-772 0 0,-9 104 268 0 0,-8 59-392 0 0,21-193-106 0 0,-21 227-812 0 0,21-208 166 0 0,-1-9-149 0 0,1-1-1 0 0,1 1 1 0 0,0 0-1 0 0,4 18 0 0 0,-4-30 477 0 0,-1 1 0 0 0,1 0-1 0 0,-1-1 1 0 0,1 1-1 0 0,-1 0 1 0 0,0-1-1 0 0,0 1 1 0 0,0 0 0 0 0,0-1-1 0 0,-1 1 1 0 0,0 4-1 0 0,0-4-1731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264 305 13272 0 0,'0'0'1201'0'0,"2"0"-986"0"0,6-1-178 0 0,0-1 0 0 0,0 0 1 0 0,0-1-1 0 0,0 0 0 0 0,-1 0 1 0 0,9-5-1 0 0,12-5 295 0 0,74-29 259 0 0,-70 31-652 0 0,-1 0 0 0 0,1 2 0 0 0,36-5 0 0 0,-32 7 101 0 0,202-33 236 0 0,-166 32-276 0 0,78-7 53 0 0,192-15 1319 0 0,42-3 408 0 0,-59 9-868 0 0,-160 11-659 0 0,12 7-191 0 0,-20 1-47 0 0,93 4-83 0 0,-4 17 64 0 0,25 17 4 0 0,-237-28 42 0 0,0 2-1 0 0,59 20 0 0 0,-69-20-5 0 0,-19-6-18 0 0,-1 0 0 0 0,0 0 0 0 0,1 1 0 0 0,-1-1 0 0 0,0 1 0 0 0,0 0-1 0 0,0 0 1 0 0,0 1 0 0 0,-1-1 0 0 0,1 1 0 0 0,-1-1 0 0 0,7 7-1 0 0,-9-6 3 0 0,0-1 0 0 0,0 0 0 0 0,0 1 0 0 0,-1-1 0 0 0,1 0 0 0 0,-1 1 0 0 0,1-1 0 0 0,-1 1 0 0 0,0-1 0 0 0,0 0 0 0 0,0 1 0 0 0,0-1 0 0 0,0 1 0 0 0,0-1 0 0 0,-2 5 0 0 0,1 7 132 0 0,1-9-102 0 0,0-1 0 0 0,0 1-1 0 0,-1-1 1 0 0,1 0-1 0 0,-1 1 1 0 0,0-1 0 0 0,0 0-1 0 0,0 0 1 0 0,-3 6-1 0 0,-3 8 60 0 0,1 0 0 0 0,0 1 0 0 0,-4 27 0 0 0,2-7-25 0 0,-46 273-36 0 0,39-124-48 0 0,3-32 0 0 0,8-96 0 0 0,-3 14 0 0 0,0-5 11 0 0,-8 36 96 0 0,9-68-58 0 0,3-21-40 0 0,0 1 0 0 0,-10 28 0 0 0,11-40-9 0 0,0 0 0 0 0,-1 0 0 0 0,1 0-1 0 0,-1 0 1 0 0,0-1 0 0 0,0 1 0 0 0,-1-1 0 0 0,1 0 0 0 0,-1 0 0 0 0,0 0 0 0 0,0-1 0 0 0,0 1-1 0 0,-5 2 1 0 0,-7 4 17 0 0,11-6-5 0 0,-1 0 1 0 0,0-1-1 0 0,0 0 1 0 0,-1 0 0 0 0,1 0-1 0 0,-1 0 1 0 0,-11 2 0 0 0,-30 3 237 0 0,-1-1 0 0 0,-67-1 0 0 0,-98-11 397 0 0,26-1-958 0 0,-55-1 676 0 0,0 0-376 0 0,-350 16 125 0 0,-141 44 78 0 0,441-29 183 0 0,118-1-228 0 0,39-4-149 0 0,-16-4-394 0 0,15-3-3080 0 0,89-4-4179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0 15664 0 0,'-2'2'1206'0'0,"-1"2"-958"0"0,0 1 1 0 0,0-1-1 0 0,0 1 0 0 0,0 0 1 0 0,1 0-1 0 0,0 0 0 0 0,-3 9 1 0 0,3-4 458 0 0,0 1 1 0 0,1 0 0 0 0,0 0-1 0 0,1 0 1 0 0,0 0 0 0 0,0 0-1 0 0,3 15 1 0 0,-1-9-888 0 0,6 44-21 0 0,-4-33-105 0 0,1 41 1 0 0,-5-49 139 0 0,1 16-32 0 0,-2 0 0 0 0,-1 0 1 0 0,-13 67-1 0 0,2-51 111 0 0,5-17 40 0 0,-1-1 0 0 0,-16 40 0 0 0,4-19-1628 0 0,10-31 672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16 264 18719 0 0,'0'0'1692'0'0,"1"-3"-1329"0"0,2-7-209 0 0,0-1 0 0 0,1 1 0 0 0,0 0 0 0 0,0 1 0 0 0,1-1 0 0 0,0 1 0 0 0,1 0 0 0 0,0 0 0 0 0,11-11 0 0 0,-9 10-181 0 0,6-7-195 0 0,0 2 0 0 0,1 0 0 0 0,17-13 0 0 0,-16 14 54 0 0,-13 10 226 0 0,0 1 0 0 0,1 0-1 0 0,0 0 1 0 0,-1 0 0 0 0,1 0 0 0 0,6-2-1 0 0,12-5 346 0 0,-16 7-196 0 0,0 0-1 0 0,0 0 0 0 0,0 1 1 0 0,0 0-1 0 0,1 0 0 0 0,-1 0 1 0 0,1 1-1 0 0,10-1 0 0 0,-3 2-155 0 0,0 2 0 0 0,26 5-1 0 0,-39-7-49 0 0,0 0-1 0 0,0 0 0 0 0,0 0 1 0 0,0 1-1 0 0,0-1 1 0 0,0 0-1 0 0,0 1 0 0 0,0-1 1 0 0,0 1-1 0 0,0-1 0 0 0,0 1 1 0 0,0 0-1 0 0,0-1 1 0 0,0 1-1 0 0,0 0 0 0 0,-1 0 1 0 0,1 0-1 0 0,0-1 1 0 0,0 1-1 0 0,-1 0 0 0 0,1 0 1 0 0,-1 0-1 0 0,1 0 1 0 0,-1 0-1 0 0,1 2 0 0 0,-1-2 2 0 0,1 1-1 0 0,-1 0 1 0 0,-1 0 0 0 0,1 0-1 0 0,0 0 1 0 0,0 0-1 0 0,-1-1 1 0 0,1 1-1 0 0,-1 0 1 0 0,1 0 0 0 0,-1-1-1 0 0,0 1 1 0 0,-2 3-1 0 0,-2 3 6 0 0,0 0-1 0 0,-1-1 0 0 0,0 0 1 0 0,-14 13-1 0 0,-7 4 32 0 0,0 0 60 0 0,-54 39 1 0 0,0-7 8 0 0,61-43-555 0 0,-29 22 0 0 0,39-27-662 0 0,1 1-1 0 0,-11 12 1 0 0,10-10-517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 19807 0 0,'0'0'1991'0'0,"3"0"-1824"0"0,5-1-153 0 0,-1 0 0 0 0,0 0 0 0 0,1-1 0 0 0,-1 0 0 0 0,10-4 0 0 0,18-5-106 0 0,-22 7-25 0 0,-1 0-1 0 0,16-8 1 0 0,-17 7 232 0 0,1 1-1 0 0,-1 0 0 0 0,16-4 0 0 0,-7 5 95 0 0,-18 3 183 0 0,-1 2-338 0 0,0 0-69 0 0,0 1 1 0 0,0 0 0 0 0,0-1 0 0 0,-1 1 0 0 0,1 0-1 0 0,-1 0 1 0 0,1 0 0 0 0,-1 0 0 0 0,0-1-1 0 0,0 1 1 0 0,0 0 0 0 0,-1 0 0 0 0,1 0 0 0 0,-1 0-1 0 0,1-1 1 0 0,-1 1 0 0 0,0 0 0 0 0,-2 3 0 0 0,-3 9-157 0 0,-1-1 0 0 0,-10 15 0 0 0,9-15 20 0 0,-78 130-534 0 0,67-113 864 0 0,13-23-56 0 0,1 1-1 0 0,0-1 0 0 0,0 1 1 0 0,1 0-1 0 0,-6 17 0 0 0,2-6 7 0 0,7-18-110 0 0,0 1 0 0 0,0 0 1 0 0,0-1-1 0 0,0 1 0 0 0,0 0 1 0 0,1-1-1 0 0,-1 1 0 0 0,1 0 0 0 0,-1 5 1 0 0,4 6-10 0 0,-2-12-24 0 0,1-1 0 0 0,-1 1 0 0 0,1 0-1 0 0,-1 0 1 0 0,1-1 0 0 0,0 1 0 0 0,0-1 0 0 0,-1 0-1 0 0,1 0 1 0 0,0 1 0 0 0,0-1 0 0 0,0 0-1 0 0,1-1 1 0 0,-1 1 0 0 0,0 0 0 0 0,0-1-1 0 0,0 1 1 0 0,1-1 0 0 0,-1 1 0 0 0,0-1 0 0 0,0 0-1 0 0,1 0 1 0 0,-1 0 0 0 0,0 0 0 0 0,4-1-1 0 0,1-1-101 0 0,0 1 0 0 0,0-1 0 0 0,0 0 0 0 0,0 0 0 0 0,0-1 0 0 0,-1 1 0 0 0,7-5 0 0 0,6-4-909 0 0,27-21 0 0 0,-14 3-147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222 1 9216 0 0,'0'0'6986'0'0,"-5"7"-3535"0"0,-24 84-2317 0 0,-9 23-1194 0 0,-31 100 124 0 0,51-155-64 0 0,-10 40 0 0 0,19-65-67 0 0,5-24-116 0 0,1 1-1 0 0,1-1 1 0 0,-2 14-1 0 0,4-17 38 0 0,-2 11-1589 0 0,-2-6-2246 0 0,-2-2-2099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35 10592 0 0,'2'1'10673'0'0,"-1"1"-10570"0"0,1-1-1 0 0,0 1 1 0 0,-1-1 0 0 0,1 0 0 0 0,0 1 0 0 0,0-1 0 0 0,0 0 0 0 0,0 0 0 0 0,0 0 0 0 0,0-1 0 0 0,0 1-1 0 0,0 0 1 0 0,1-1 0 0 0,-1 0 0 0 0,4 1 0 0 0,0-1-114 0 0,-1-1 0 0 0,1 1 0 0 0,0-1 0 0 0,-1 0 0 0 0,10-4 0 0 0,-6 3-99 0 0,1 0 1 0 0,15-1-1 0 0,-18 2 83 0 0,1 1 0 0 0,-1-2 1 0 0,12-2-1 0 0,-14 2 88 0 0,0 1 1 0 0,0 0-1 0 0,0 0 0 0 0,0 1 1 0 0,0 0-1 0 0,6 0 1 0 0,-7 0-7 0 0,4-1 195 0 0,1 0 0 0 0,-1 0 1 0 0,1-1-1 0 0,-1 0 0 0 0,9-3 0 0 0,-9 2-127 0 0,1 1-1 0 0,-1-1 0 0 0,0 2 0 0 0,1-1 0 0 0,9 1 1 0 0,-15 1-89 0 0,-1 0 1 0 0,1 0 0 0 0,-1 0 0 0 0,1 0-1 0 0,0 1 1 0 0,-1-1 0 0 0,1 1 0 0 0,-1 0-1 0 0,1 0 1 0 0,2 1 0 0 0,-4-1-42 0 0,0-1 1 0 0,0 1-1 0 0,0 0 0 0 0,-1 0 1 0 0,1 0-1 0 0,0 0 0 0 0,0 0 1 0 0,-1 0-1 0 0,1 0 0 0 0,-1 0 1 0 0,1 0-1 0 0,-1 0 0 0 0,1 0 1 0 0,-1 0-1 0 0,1 0 0 0 0,-1 0 1 0 0,0 0-1 0 0,0 1 0 0 0,0-1 1 0 0,0 0-1 0 0,0 0 1 0 0,0 0-1 0 0,0 0 0 0 0,0 1 1 0 0,0 1-1 0 0,-15 67-4 0 0,11-58 11 0 0,1 0 0 0 0,-2-1 0 0 0,1 1 0 0 0,-2-1 0 0 0,-7 12 0 0 0,-7 16 0 0 0,-1 3-173 0 0,-45 66-1 0 0,19-33-55 0 0,14-28 73 0 0,7-11-184 0 0,13-18-186 0 0,0-1-1 0 0,-1 0 1 0 0,-18 16-1 0 0,-4-2-7146 0 0,24-21 1421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21743 0 0,'-10'8'757'0'0,"10"-8"-716"0"0,0 0 0 0 0,0 0 0 0 0,-1 0 0 0 0,1 0 1 0 0,0 0-1 0 0,0 0 0 0 0,-1 0 0 0 0,1 0 0 0 0,0 0 1 0 0,0 1-1 0 0,0-1 0 0 0,-1 0 0 0 0,1 0 0 0 0,0 0 0 0 0,0 0 1 0 0,0 1-1 0 0,0-1 0 0 0,-1 0 0 0 0,1 0 0 0 0,0 0 1 0 0,0 1-1 0 0,0-1 0 0 0,0 0 0 0 0,0 0 0 0 0,0 0 1 0 0,0 1-1 0 0,0-1 0 0 0,0 0 0 0 0,-1 0 0 0 0,1 1 0 0 0,0-1 1 0 0,0 0-1 0 0,0 0 0 0 0,0 1 0 0 0,0-1 0 0 0,0 0 1 0 0,1 0-1 0 0,-1 1 0 0 0,17 1 44 0 0,0-1 0 0 0,0 0 0 0 0,27-4 0 0 0,9 1-41 0 0,7-1-230 0 0,-35 1 132 0 0,36 2 1 0 0,213 29 730 0 0,-239-23-639 0 0,-23-3-412 0 0,0-1 1 0 0,21 1-1 0 0,-6-3-5371 0 0,-9 0-2005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9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310 38 5984 0 0,'0'0'464'0'0,"-7"-9"5144"0"0,0-4 560 0 0,0-1-4194 0 0,6 12-1255 0 0,0 2-712 0 0,0 0 0 0 0,0 1 0 0 0,-1-1 0 0 0,1 0 1 0 0,0 0-1 0 0,0 1 0 0 0,0-1 0 0 0,-1 1 0 0 0,1-1 1 0 0,0 1-1 0 0,0 0 0 0 0,0-1 0 0 0,0 1 0 0 0,0 0 1 0 0,0 0-1 0 0,0-1 0 0 0,0 1 0 0 0,0 0 0 0 0,1 0 0 0 0,-1 0 1 0 0,-1 2-1 0 0,-11 27-24 0 0,7-16 60 0 0,1-2 49 0 0,1-1 0 0 0,1 1 0 0 0,0 0 0 0 0,-1 12 0 0 0,-4 15 138 0 0,-2 13-7 0 0,-5 74 0 0 0,2-10-127 0 0,-10 79-23 0 0,-4 26-8 0 0,19-174-68 0 0,-42 209-294 0 0,19-116-264 0 0,2-9-1462 0 0,18-95 1003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0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78 10592 0 0,'2'-1'8797'0'0,"3"-3"-8579"0"0,-1 1 1 0 0,1 1-1 0 0,0-1 1 0 0,0 1-1 0 0,0-1 0 0 0,10-1 1 0 0,37-9 24 0 0,-15 4-229 0 0,5-1 22 0 0,0 2-1 0 0,0 1 1 0 0,1 2-1 0 0,54 2 1 0 0,227 13 1362 0 0,-139 7-645 0 0,289 28 374 0 0,-452-42-1102 0 0,0 0 0 0 0,0 2 0 0 0,-1 1 0 0 0,0 0 0 0 0,26 13 0 0 0,-32-12-26 0 0,0 0 0 0 0,-1 1 1 0 0,0 1-1 0 0,0 0 0 0 0,-1 1 1 0 0,-1 1-1 0 0,22 22 0 0 0,-26-23 2 0 0,-1 0 0 0 0,0 0-1 0 0,-1 1 1 0 0,0 0 0 0 0,0 0 0 0 0,5 18-1 0 0,17 74-41 0 0,-21-73-13 0 0,4 28 20 0 0,3 60 1 0 0,-6-49 6 0 0,18 137-395 0 0,-17-120 404 0 0,10 53-15 0 0,-18-136 27 0 0,4 19-199 0 0,4 45 0 0 0,6 47-294 0 0,-1-14 498 0 0,-13-86 29 0 0,0-5-22 0 0,0 0 0 0 0,-1 0 0 0 0,0 0 0 0 0,0 0 0 0 0,-4 15 0 0 0,1-6 37 0 0,3-16-40 0 0,0 0 0 0 0,-1 1 0 0 0,1-1 0 0 0,0 0 0 0 0,-1 0 0 0 0,0 1-1 0 0,1-1 1 0 0,-1 0 0 0 0,0 0 0 0 0,0 0 0 0 0,0 0 0 0 0,0 0 0 0 0,-1 0 0 0 0,1 0-1 0 0,0 0 1 0 0,-1 0 0 0 0,1 0 0 0 0,-1-1 0 0 0,0 1 0 0 0,0-1 0 0 0,-2 2 0 0 0,-10 6 22 0 0,11-6-12 0 0,-1-1-1 0 0,1 0 1 0 0,0 0 0 0 0,-1-1 0 0 0,1 1 0 0 0,-5 1-1 0 0,-17 1 179 0 0,0 0 0 0 0,-1-2-1 0 0,-29 0 1 0 0,18-1-40 0 0,-380 5 1007 0 0,-30 15-604 0 0,258-8-601 0 0,25-1-77 0 0,-216 4-355 0 0,280-25-534 0 0,87 7 144 0 0,1 0 0 0 0,0-1 0 0 0,0-1 0 0 0,0 0 0 0 0,-22-11-1 0 0,7-4-6325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0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0 20415 0 0,'0'0'1848'0'0,"-2"1"-1517"0"0,0-1-304 0 0,-14 8 65 0 0,13-6 36 0 0,1 0 0 0 0,0 0 0 0 0,-1 0 0 0 0,1 1 0 0 0,0-1 1 0 0,0 1-1 0 0,0-1 0 0 0,0 1 0 0 0,0 0 0 0 0,1-1 0 0 0,-1 1 1 0 0,1 0-1 0 0,0 0 0 0 0,0 0 0 0 0,-1 4 0 0 0,-2 11-374 0 0,-9 30-1 0 0,-1 11-296 0 0,-4 28 316 0 0,8-36 105 0 0,-5 54-1 0 0,13-11-301 0 0,3-58 28 0 0,-5 7-2570 0 0,4-27-4167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1.1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125 246 16439 0 0,'0'0'802'0'0,"1"-1"-353"0"0,9-10-152 0 0,15-22 0 0 0,-15 19-259 0 0,21-23 1 0 0,82-68 463 0 0,-106 100-286 0 0,-1 0 0 0 0,1 1 0 0 0,1-1 0 0 0,-1 1 0 0 0,1 0 0 0 0,-1 1 0 0 0,1 0 0 0 0,0 0 0 0 0,0 1 0 0 0,0 0 0 0 0,1 1 0 0 0,-1-1 0 0 0,0 1 0 0 0,11 1 0 0 0,-18 0-180 0 0,0 0-1 0 0,0 0 0 0 0,0 0 1 0 0,0 0-1 0 0,0 0 0 0 0,-1 1 0 0 0,1-1 1 0 0,0 0-1 0 0,0 0 0 0 0,0 1 1 0 0,-1-1-1 0 0,1 1 0 0 0,0-1 0 0 0,-1 1 1 0 0,1-1-1 0 0,1 2 0 0 0,2 1 27 0 0,9 1 66 0 0,-12-4-120 0 0,0 1 0 0 0,-1-1 0 0 0,1 1 0 0 0,-1-1 0 0 0,1 0 1 0 0,-1 1-1 0 0,1-1 0 0 0,-1 1 0 0 0,1-1 0 0 0,-1 1 1 0 0,0 0-1 0 0,1-1 0 0 0,-1 1 0 0 0,0-1 0 0 0,1 1 0 0 0,-1 0 1 0 0,0-1-1 0 0,0 1 0 0 0,0 0 0 0 0,1 0 0 0 0,0 2 14 0 0,2 3-11 0 0,-2-4-10 0 0,0-1-1 0 0,0 0 0 0 0,0 1 0 0 0,0 0 1 0 0,-1-1-1 0 0,1 1 0 0 0,0-1 1 0 0,-1 1-1 0 0,0 0 0 0 0,1-1 0 0 0,-1 1 1 0 0,0 0-1 0 0,0 0 0 0 0,0-1 0 0 0,0 1 1 0 0,0 0-1 0 0,0-1 0 0 0,0 1 1 0 0,0 0-1 0 0,-1 0 0 0 0,0 2 0 0 0,-6 11 0 0 0,0 0 0 0 0,-1-1 0 0 0,-1 0 0 0 0,-1 0 0 0 0,0-1 0 0 0,0 0 0 0 0,-15 13 0 0 0,5-6 126 0 0,-1-1-1 0 0,-42 28 1 0 0,-18 16 233 0 0,17-11-196 0 0,35-30-2044 0 0,-49 49 1 0 0,49-43 188 0 0,9-14-18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1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1 13360 0 0,'0'0'1026'0'0,"0"1"-668"0"0,0 1-49 0 0,0 0 1 0 0,0-1-1 0 0,0 1 1 0 0,0-1 0 0 0,1 1-1 0 0,-1-1 1 0 0,1 1-1 0 0,-1-1 1 0 0,1 0 0 0 0,-1 1-1 0 0,1-1 1 0 0,0 1-1 0 0,0-1 1 0 0,0 0 0 0 0,0 0-1 0 0,0 0 1 0 0,0 1-1 0 0,0-1 1 0 0,0 0 0 0 0,0 0-1 0 0,0 0 1 0 0,0 0-1 0 0,1-1 1 0 0,-1 1 0 0 0,3 1-1 0 0,0 0-905 0 0,0 0 583 0 0,0 0 0 0 0,1-1 0 0 0,-1 0 1 0 0,1 0-1 0 0,-1 0 0 0 0,0 0 0 0 0,1-1 1 0 0,-1 0-1 0 0,1 0 0 0 0,-1 0 0 0 0,9-2 1 0 0,23 2-970 0 0,-32 1 953 0 0,0 0-1 0 0,0-1 1 0 0,0 2 0 0 0,0-1-1 0 0,0 0 1 0 0,0 1 0 0 0,-1-1-1 0 0,1 1 1 0 0,0 0 0 0 0,-1 1-1 0 0,1-1 1 0 0,-1 1 0 0 0,0-1-1 0 0,0 1 1 0 0,5 5 0 0 0,-8-6 165 0 0,1 0-1 0 0,-1 0 1 0 0,1 0 0 0 0,-1 0 0 0 0,0 0 0 0 0,0 0 0 0 0,0 1 0 0 0,0 3 0 0 0,-1-3-209 0 0,2 10 157 0 0,-1-8-154 0 0,0-1 0 0 0,0 1 0 0 0,0-1 0 0 0,-1 1-1 0 0,1-1 1 0 0,-1 1 0 0 0,0-1 0 0 0,0 1 0 0 0,-1-1 0 0 0,-3 8-1 0 0,2-5 41 0 0,-1 0-1 0 0,1 0 0 0 0,1 0 1 0 0,-1 0-1 0 0,1 1 0 0 0,0-1 1 0 0,0 12-1 0 0,2-17 180 0 0,0-1-126 0 0,0-1-1 0 0,1 0 0 0 0,-1 1 0 0 0,1-1 0 0 0,-1 0 1 0 0,0 1-1 0 0,1-1 0 0 0,-1 0 0 0 0,0 1 1 0 0,0-1-1 0 0,1 1 0 0 0,-1-1 0 0 0,0 1 0 0 0,0-1 1 0 0,0 1-1 0 0,1-1 0 0 0,-1 1 0 0 0,0-1 1 0 0,0 1-1 0 0,0-1 0 0 0,0 1 0 0 0,0-1 1 0 0,0 1-1 0 0,0 0 0 0 0,0 9 230 0 0,1-10-242 0 0,-1 1-1 0 0,0-1 1 0 0,0 1 0 0 0,1-1-1 0 0,-1 0 1 0 0,0 1-1 0 0,1-1 1 0 0,-1 0-1 0 0,0 1 1 0 0,1-1-1 0 0,-1 0 1 0 0,0 1-1 0 0,1-1 1 0 0,-1 0 0 0 0,1 0-1 0 0,-1 1 1 0 0,0-1-1 0 0,1 0 1 0 0,-1 0-1 0 0,1 0 1 0 0,0 1-1 0 0,1-1 5 0 0,10 9-14 0 0,5-1 0 0 0,-13-8 0 0 0,-1 0 0 0 0,10 7 0 0 0,-9-5 0 0 0,3 4 14 0 0,8 16 36 0 0,-11-10-50 0 0,-4-9 8 0 0,0-1 0 0 0,-1 0 0 0 0,1 0 0 0 0,-1 0 0 0 0,0 0 0 0 0,1 0 0 0 0,-3 3 0 0 0,0 4 67 0 0,1-5-39 0 0,0 1-1 0 0,0-1 1 0 0,-1 0-1 0 0,1 0 1 0 0,-1 0 0 0 0,0 0-1 0 0,0 0 1 0 0,0-1 0 0 0,-1 1-1 0 0,1-1 1 0 0,-7 5-1 0 0,-5 3-22 0 0,-27 15 0 0 0,13-12-151 0 0,-1-2-1 0 0,-1 0 1 0 0,-39 8-1 0 0,13-3-1307 0 0,19-6-154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2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1 3680 0 0,'-1'2'3496'0'0,"-6"8"2691"0"0,-1 3-575 0 0,4-4-5220 0 0,-5 30 1738 0 0,6-28-1990 0 0,0-1 0 0 0,-1 16 0 0 0,-49 328-34 0 0,52-343-73 0 0,0-1 0 0 0,0 17 0 0 0,2-18-586 0 0,-2 1 0 0 0,-1 14 0 0 0,-3-12-1295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2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290 96 20527 0 0,'0'0'996'0'0,"-2"2"-430"0"0,-195 174-3110 0 0,188-167 2473 0 0,-1 1 515 0 0,0 0 1 0 0,0 0-1 0 0,1 1 1 0 0,1 1-1 0 0,-8 12 1 0 0,0-2 653 0 0,16-21-1061 0 0,0-1 0 0 0,-1 0 0 0 0,1 1 0 0 0,0-1 0 0 0,0 1 0 0 0,0-1 0 0 0,-1 1-1 0 0,1-1 1 0 0,0 1 0 0 0,0-1 0 0 0,0 1 0 0 0,0-1 0 0 0,0 1 0 0 0,0-1 0 0 0,0 1-1 0 0,0-1 1 0 0,0 1 0 0 0,0-1 0 0 0,0 1 0 0 0,0-1 0 0 0,0 1 0 0 0,1 8 285 0 0,0-6-317 0 0,0-1 0 0 0,-1 1-1 0 0,1 0 1 0 0,0-1 0 0 0,0 1 0 0 0,1-1 0 0 0,-1 1 0 0 0,0-1 0 0 0,1 1 0 0 0,0-1 0 0 0,-1 0 0 0 0,1 0 0 0 0,0 0 0 0 0,0 0 0 0 0,0 0 0 0 0,0 0 0 0 0,4 2 0 0 0,9 6 23 0 0,24 14-1 0 0,-31-19-25 0 0,12 4-2 0 0,-1 0-1 0 0,31 9 1 0 0,-13-6 17 0 0,44 12 210 0 0,24 15-214 0 0,-66-15-13 0 0,-38-23-1 0 0,1 0 0 0 0,-1 0-1 0 0,0 0 1 0 0,1 0-1 0 0,-1 0 1 0 0,0 0 0 0 0,0 1-1 0 0,0-1 1 0 0,1 0 0 0 0,-2 1-1 0 0,1-1 1 0 0,0 1 0 0 0,0-1-1 0 0,0 1 1 0 0,-1 0-1 0 0,1-1 1 0 0,-1 1 0 0 0,1 0-1 0 0,-1-1 1 0 0,0 1 0 0 0,1 0-1 0 0,-1-1 1 0 0,0 1 0 0 0,0 0-1 0 0,0 0 1 0 0,0-1-1 0 0,-1 1 1 0 0,1 0 0 0 0,0-1-1 0 0,-2 4 1 0 0,0 0-14 0 0,1 1-1 0 0,-1-1 1 0 0,0 0-1 0 0,-1 0 1 0 0,1 0-1 0 0,-1-1 1 0 0,0 1-1 0 0,-6 7 1 0 0,-60 55-153 0 0,58-58 128 0 0,0-1 0 0 0,0 0 0 0 0,0-1 0 0 0,-1-1 0 0 0,-14 7 0 0 0,12-7 39 0 0,5-2 84 0 0,0-1 0 0 0,-19 6 0 0 0,25-9-39 0 0,0 1-1 0 0,-1-1 1 0 0,1 0 0 0 0,0 0 0 0 0,0 0 0 0 0,0 0 0 0 0,0 0-1 0 0,-1-1 1 0 0,1 1 0 0 0,0-1 0 0 0,0 0 0 0 0,0 0-1 0 0,-4-2 1 0 0,4 1 19 0 0,0 1 0 0 0,0-1-1 0 0,0 1 1 0 0,0-1 0 0 0,0 0 0 0 0,1-1-1 0 0,-1 1 1 0 0,1 0 0 0 0,-1-1-1 0 0,1 1 1 0 0,0-1 0 0 0,0 0 0 0 0,0 1-1 0 0,0-1 1 0 0,1 0 0 0 0,-1 0 0 0 0,1-1-1 0 0,0 1 1 0 0,0 0 0 0 0,0 0-1 0 0,0-1 1 0 0,0-2 0 0 0,0-7 34 0 0,1 0 0 0 0,0-1-1 0 0,1 1 1 0 0,0 0 0 0 0,2 1 0 0 0,5-24 0 0 0,33-72 772 0 0,-19 58-715 0 0,39-90-679 0 0,17-48-759 0 0,-74 176 793 0 0,-1 0-1 0 0,0 0 1 0 0,0-19 0 0 0,0 11-361 0 0,-3 16 534 0 0,0-1 0 0 0,-1 1 0 0 0,1-1 0 0 0,-1 1 1 0 0,0-1-1 0 0,0 1 0 0 0,0 0 0 0 0,-1-1 0 0 0,0 1 0 0 0,1 0 1 0 0,-1 0-1 0 0,-1 0 0 0 0,1 0 0 0 0,-1 1 0 0 0,1-1 1 0 0,-1 1-1 0 0,0-1 0 0 0,-6-4 0 0 0,3 3-226 0 0,0 0 1 0 0,0 0-1 0 0,-8-4 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4608 0 0,'0'0'724'0'0,"2"-1"582"0"0,12-6 4471 0 0,16-17-3778 0 0,-28 22-1535 0 0,1 1 278 0 0,8 0 4888 0 0,1 17-5095 0 0,-9-14-477 0 0,-1 1 0 0 0,1 0 0 0 0,-1 0 0 0 0,1 0 0 0 0,-1 0 0 0 0,0 1 0 0 0,-1-1 0 0 0,1 1 0 0 0,0-1 1 0 0,-1 1-1 0 0,0 0 0 0 0,0-1 0 0 0,1 6 0 0 0,5 199 269 0 0,-2-33-87 0 0,-2-94-174 0 0,5 44 217 0 0,7 44 273 0 0,18 118-671 0 0,-23-230-134 0 0,-6-37-14 0 0,3 27-1 0 0,0 14-1631 0 0,-2-32-624 0 0,-4-8-4422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206 222 9072 0 0,'3'0'413'0'0,"7"-1"-298"0"0,0 0 0 0 0,0-1 1 0 0,10-3-1 0 0,14-2-13 0 0,-20 4-92 0 0,23-9-1 0 0,-23 7 5 0 0,0 1-1 0 0,16-3 1 0 0,487-76 1110 0 0,-338 59 886 0 0,255-20 1714 0 0,-194 26-2605 0 0,-41 12-12 0 0,-156 6-524 0 0,10 4 106 0 0,-23-1-395 0 0,-6 1 68 0 0,1 0 0 0 0,-1 2 0 0 0,1 1-1 0 0,33 15 1 0 0,-55-21-336 0 0,1 0 1 0 0,-1 1-1 0 0,0 0 0 0 0,0-1 0 0 0,0 1 0 0 0,0 0 0 0 0,0 1 1 0 0,0-1-1 0 0,0 0 0 0 0,-1 1 0 0 0,1 0 0 0 0,-1-1 0 0 0,1 1 1 0 0,-1 0-1 0 0,0 0 0 0 0,-1 0 0 0 0,1 1 0 0 0,0-1 0 0 0,-1 0 0 0 0,2 5 1 0 0,5 17 314 0 0,-7-20-272 0 0,1-1-1 0 0,-1 1 0 0 0,1-1 1 0 0,-1 1-1 0 0,0-1 0 0 0,0 8 1 0 0,1 30-419 0 0,7 42 1 0 0,-4-41 410 0 0,1 42-1 0 0,-4 5 25 0 0,-1 42-242 0 0,6 424-531 0 0,-2-483 623 0 0,5 45-23 0 0,3-8 14 0 0,3 19 53 0 0,-14-109 21 0 0,0 29 0 0 0,0-2 0 0 0,-1-38 1 0 0,0-1-1 0 0,-1 0 0 0 0,-1 10 1 0 0,0-16-2 0 0,1 0 0 0 0,0 0 0 0 0,-1 0 0 0 0,1 0 0 0 0,-1 0 1 0 0,1 0-1 0 0,-1 0 0 0 0,0 0 0 0 0,0-1 0 0 0,0 1 0 0 0,0 0 1 0 0,0-1-1 0 0,0 1 0 0 0,-1 0 0 0 0,1-1 0 0 0,0 1 0 0 0,-1-1 0 0 0,-1 2 1 0 0,-10 6-54 0 0,10-7 44 0 0,0 0 0 0 0,1 0 0 0 0,-1 0 0 0 0,0-1-1 0 0,0 1 1 0 0,0-1 0 0 0,0 1 0 0 0,0-1 0 0 0,-1 0-1 0 0,1 0 1 0 0,0 0 0 0 0,0-1 0 0 0,-1 1 0 0 0,1-1-1 0 0,0 0 1 0 0,-5 0 0 0 0,-70-10 201 0 0,-47-9-65 0 0,48 6-82 0 0,-75-17-45 0 0,65 11 18 0 0,-50-10 82 0 0,-40-8-8 0 0,-179-17 55 0 0,44 30-146 0 0,-29 5 162 0 0,112 17 140 0 0,164 2-339 0 0,-44-4-422 0 0,102 4 317 0 0,0-1 0 0 0,1 0-1 0 0,-11-3 1 0 0,0-4-1478 0 0,15 7 1016 0 0,1 0 0 0 0,0 0-1 0 0,-1 0 1 0 0,1-1 0 0 0,0 1 0 0 0,0 0-1 0 0,0 0 1 0 0,0-1 0 0 0,-1-1 0 0 0,-4-12-5676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14280 0 0,'0'0'2858'0'0,"0"2"-1381"0"0,0 47 1678 0 0,-1-22-3617 0 0,-1 0 0 0 0,-7 36-1 0 0,2-20 407 0 0,-3 66-1 0 0,6-49 246 0 0,4 7 158 0 0,0-48-495 0 0,0 0 0 0 0,0-1-1 0 0,-5 26 1 0 0,0-20-1562 0 0,4 0-4993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13792 0 0,'0'0'1246'0'0,"2"-2"-1022"0"0,10-7-86 0 0,0-1 0 0 0,0 1 0 0 0,1 1 0 0 0,0 0 0 0 0,23-9 0 0 0,25-15-480 0 0,-53 27 445 0 0,0 1 0 0 0,1-1 1 0 0,-1 2-1 0 0,1-1 0 0 0,0 1 0 0 0,0 1 1 0 0,0-1-1 0 0,1 2 0 0 0,-1-1 1 0 0,0 1-1 0 0,1 1 0 0 0,-1-1 1 0 0,1 2-1 0 0,-1-1 0 0 0,0 1 1 0 0,1 1-1 0 0,12 3 0 0 0,-15-3 71 0 0,10 1 223 0 0,0 2 0 0 0,0 0 0 0 0,19 9 0 0 0,-24-5-351 0 0,-10-6-68 0 0,0-1-1 0 0,-1 0 1 0 0,1 1-1 0 0,-1-1 1 0 0,1 1-1 0 0,-1 0 1 0 0,0-1-1 0 0,0 1 1 0 0,0 0-1 0 0,0 0 1 0 0,-1 0-1 0 0,1 0 1 0 0,-1-1-1 0 0,1 1 1 0 0,-1 0-1 0 0,0 0 1 0 0,0 0-1 0 0,-1 0 1 0 0,1 0-1 0 0,-1 0 1 0 0,1 0-1 0 0,-1 0 1 0 0,0 0-1 0 0,0-1 1 0 0,0 1-1 0 0,0 0 1 0 0,-1-1-1 0 0,1 1 1 0 0,-1-1-1 0 0,1 1 1 0 0,-5 3-1 0 0,-3 4 25 0 0,-1 0 0 0 0,0-1 0 0 0,-1 0 0 0 0,1-1-1 0 0,-25 13 1 0 0,-181 100 158 0 0,206-116-173 0 0,0 1 0 0 0,-1-2 0 0 0,-15 6-1 0 0,-18 8-5447 0 0,27-8-283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16208 0 0,'0'0'365'0'0,"-1"1"56"0"0,-3 9-79 0 0,-1 1 1 0 0,-3 12-1 0 0,-3 10-1030 0 0,6-22 380 0 0,-6 15-268 0 0,7-8 1024 0 0,1-1 1 0 0,1 1-1 0 0,0-1 0 0 0,1 1 1 0 0,2 25-1 0 0,-1-36-265 0 0,1-1 0 0 0,1 0 0 0 0,-1 0 0 0 0,1 0 0 0 0,0 0 0 0 0,0 0 0 0 0,1-1 0 0 0,-1 1 0 0 0,1 0 0 0 0,1-1 0 0 0,-1 0 0 0 0,1 0 0 0 0,0 0 0 0 0,0 0 0 0 0,0-1 0 0 0,0 1 0 0 0,1-1 0 0 0,0 0 0 0 0,7 4 0 0 0,-12-8-181 0 0,50 28 138 0 0,-45-25-196 0 0,1-1-1 0 0,0 0 0 0 0,-1 0 1 0 0,1 0-1 0 0,0-1 1 0 0,0 0-1 0 0,11 1 1 0 0,-8-2-203 0 0,-1-1 0 0 0,0 1 0 0 0,1-1 1 0 0,14-4-1 0 0,2-7-2049 0 0,-22 10 1366 0 0,0 0 0 0 0,0 0 0 0 0,0-1 0 0 0,0 0 0 0 0,3-4 1 0 0,5-7-4783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16439 0 0,'-9'12'338'0'0,"0"-1"0"0"0,1 1 0 0 0,0 1 0 0 0,1 0 0 0 0,1 0 0 0 0,-7 18 0 0 0,-23 87 1260 0 0,25-73-1178 0 0,-27 119-516 0 0,35-150 96 0 0,-1 23 0 0 0,3-23 0 0 0,-5 22 0 0 0,-24 97-3072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1376 0 0,'0'0'65'0'0,"0"2"759"0"0,6 29 14189 0 0,-1-3-8409 0 0,-1-3-6260 0 0,-4 53-315 0 0,1-50-1 0 0,-1-1 0 0 0,-7 49 0 0 0,-18 54 15 0 0,9-53-42 0 0,11-42 13 0 0,4-25-186 0 0,0 0 0 0 0,-1 0 0 0 0,0 0 0 0 0,-1-1 0 0 0,-4 12 0 0 0,5-17-981 0 0,0 1-1 0 0,1-1 1 0 0,-1 1 0 0 0,1-1 0 0 0,-1 8 0 0 0,1 0-5925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0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19895 0 0,'0'0'1515'0'0,"3"-1"-1032"0"0,8-5-437 0 0,0 1 1 0 0,-1-2 0 0 0,12-7 0 0 0,18-11-754 0 0,-20 14 15 0 0,0 1 1 0 0,1 1-1 0 0,-1 1 1 0 0,2 1-1 0 0,31-6 0 0 0,-35 9 332 0 0,-14 3 373 0 0,-1 0-1 0 0,1 0 0 0 0,-1 0 1 0 0,1 1-1 0 0,0 0 0 0 0,-1-1 1 0 0,1 1-1 0 0,-1 0 0 0 0,1 1 1 0 0,0-1-1 0 0,-1 1 0 0 0,7 1 0 0 0,7 3 325 0 0,8 4 728 0 0,-24-8-1009 0 0,1 0 1 0 0,0 1 0 0 0,0-1 0 0 0,-1 1-1 0 0,1 0 1 0 0,-1 0 0 0 0,0-1 0 0 0,1 1-1 0 0,-1 0 1 0 0,0 0 0 0 0,0 0-1 0 0,0 0 1 0 0,0 0 0 0 0,0 0 0 0 0,-1 1-1 0 0,1-1 1 0 0,-1 0 0 0 0,1 0 0 0 0,-1 1-1 0 0,0-1 1 0 0,0 0 0 0 0,0 0-1 0 0,0 1 1 0 0,0-1 0 0 0,0 0 0 0 0,-1 0-1 0 0,1 1 1 0 0,-1-1 0 0 0,0 0-1 0 0,-1 4 1 0 0,0-1-139 0 0,0 1-1 0 0,-1-1 0 0 0,0 0 1 0 0,0 0-1 0 0,0 0 0 0 0,0-1 1 0 0,-1 1-1 0 0,0-1 0 0 0,0 0 1 0 0,0 0-1 0 0,-4 4 0 0 0,-42 33-452 0 0,34-27 951 0 0,-31 22 1 0 0,41-32-402 0 0,5-4 28 0 0,1 1 0 0 0,-1-1 0 0 0,0 0 0 0 0,0 1 0 0 0,1-1 0 0 0,-1 1 0 0 0,0-1 1 0 0,1 1-1 0 0,-1 0 0 0 0,1-1 0 0 0,-1 1 0 0 0,1-1 0 0 0,-2 2 0 0 0,2-1-22 0 0,1 0 0 0 0,-1-1 0 0 0,0 1 0 0 0,1 0 0 0 0,-1-1 0 0 0,0 1 0 0 0,1 0 0 0 0,-1-1 0 0 0,1 1 1 0 0,-1-1-1 0 0,1 1 0 0 0,-1-1 0 0 0,1 1 0 0 0,-1-1 0 0 0,1 1 0 0 0,-1-1 0 0 0,1 0 0 0 0,0 1 0 0 0,8 5 50 0 0,0-1 0 0 0,0 0 0 0 0,0-1-1 0 0,0 0 1 0 0,19 5 0 0 0,14 6 50 0 0,-20-5-117 0 0,25 15 0 0 0,-40-20 2 0 0,0 0 0 0 0,0 1 0 0 0,0-1-1 0 0,-1 1 1 0 0,0 1 0 0 0,8 9 0 0 0,-14-16 18 0 0,1 1-1 0 0,-1 0 0 0 0,0-1 1 0 0,1 1-1 0 0,-1 0 1 0 0,0 0-1 0 0,0-1 1 0 0,0 1-1 0 0,0 0 1 0 0,0 0-1 0 0,0-1 1 0 0,0 1-1 0 0,0 0 1 0 0,0 0-1 0 0,0-1 1 0 0,0 1-1 0 0,-1 1 1 0 0,1 1 68 0 0,0 1-27 0 0,-1-1 1 0 0,0 1 0 0 0,0 0 0 0 0,0 0 0 0 0,0-1 0 0 0,-1 1-1 0 0,0-1 1 0 0,1 1 0 0 0,-1-1 0 0 0,0 1 0 0 0,-1-1-1 0 0,1 0 1 0 0,-1 0 0 0 0,1 0 0 0 0,-1-1 0 0 0,0 1-1 0 0,0 0 1 0 0,-3 1 0 0 0,-7 6 141 0 0,0-2 0 0 0,0 1 0 0 0,-18 6 0 0 0,7-3 117 0 0,-1-2 0 0 0,-46 12 0 0 0,54-18-825 0 0,0-1 1 0 0,1 0-1 0 0,-1-2 0 0 0,0 0 0 0 0,-27-2 0 0 0,24-2-7337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5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11952 0 0,'0'0'4204'0'0,"1"2"-3891"0"0,3 11-48 0 0,-1 0 1 0 0,0 0 0 0 0,-1 1-1 0 0,0-1 1 0 0,-1 0 0 0 0,-2 26-1 0 0,3 18 616 0 0,40 317 2604 0 0,-17 7-2310 0 0,-22-316-991 0 0,-1 105-170 0 0,-7-1 0 0 0,-30 197 0 0 0,2-183-14 0 0,14-88-3280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11 225 6912 0 0,'0'0'528'0'0,"2"-2"-114"0"0,0 0-78 0 0,0 0-1 0 0,0-1 1 0 0,0 0-1 0 0,0 1 1 0 0,0-1-1 0 0,-1 0 1 0 0,2-3-1 0 0,-1 2 127 0 0,0 0-1 0 0,0 0 1 0 0,0 0 0 0 0,1 1 0 0 0,-1-1-1 0 0,6-4 1 0 0,1 0-243 0 0,0 1 0 0 0,1 1 0 0 0,-1-1 0 0 0,2 2-1 0 0,19-9 1 0 0,59-17 612 0 0,-74 26-616 0 0,25-5 563 0 0,61-8 0 0 0,-45 9-389 0 0,97-11 363 0 0,-120 17-639 0 0,281-21 1059 0 0,-232 24-257 0 0,150 17 0 0 0,-224-16-897 0 0,71 13 63 0 0,-69-12-55 0 0,-1 1 1 0 0,1 0-1 0 0,0 0 1 0 0,-1 1 0 0 0,16 10-1 0 0,-19-9-11 0 0,0 1-1 0 0,0-1 1 0 0,-1 1-1 0 0,0 0 0 0 0,-1 1 1 0 0,1-1-1 0 0,-1 1 1 0 0,0 0-1 0 0,5 15 0 0 0,-8-19-14 0 0,0 0 0 0 0,0 0 0 0 0,0 0 0 0 0,-1 0 0 0 0,1 0 0 0 0,-1 0 0 0 0,0 0 0 0 0,0 7 0 0 0,-1-6 0 0 0,1-1 0 0 0,0 1 0 0 0,1 0 0 0 0,-1-1 0 0 0,0 1 0 0 0,3 7 0 0 0,0-1 2 0 0,0-1-1 0 0,-1 1 0 0 0,0 0 1 0 0,-1 1-1 0 0,0-1 0 0 0,-1 0 1 0 0,0 16-1 0 0,0 7 48 0 0,5 43-1 0 0,0-23-28 0 0,9 85-81 0 0,3 57-158 0 0,-10-76-84 0 0,1-13-268 0 0,-7 39-260 0 0,0 26-352 0 0,-6 64-778 0 0,3-199 1391 0 0,2-1 0 0 0,5 42 0 0 0,-2 23-420 0 0,-4-75 860 0 0,2-1-1 0 0,0 1 0 0 0,8 38 1 0 0,1-5 31 0 0,-8-38 231 0 0,2-1-1 0 0,0 0 0 0 0,1 0 1 0 0,7 19-1 0 0,15 35 1037 0 0,-23-61-1073 0 0,-4-11-95 0 0,-1 0 1 0 0,1 0-1 0 0,0 0 1 0 0,0-1-1 0 0,-1 1 1 0 0,1 0-1 0 0,0 0 1 0 0,-1-1-1 0 0,1 1 1 0 0,-1 0-1 0 0,1-1 1 0 0,-1 1-1 0 0,1 0 1 0 0,-1-1-1 0 0,0 1 1 0 0,1-1-1 0 0,-1 1 1 0 0,0-1-1 0 0,1 1 1 0 0,-1-1-1 0 0,0 1 1 0 0,0-1-1 0 0,1 0 1 0 0,-2 1-1 0 0,-24 7-7 0 0,19-7-2 0 0,-12 3 71 0 0,0-2 0 0 0,0 0 1 0 0,-1-2-1 0 0,1 0 0 0 0,-32-4 1 0 0,14 1 155 0 0,-205-8 972 0 0,80 3-380 0 0,-22-3 40 0 0,-44-4-259 0 0,-11-1-262 0 0,161 7-1102 0 0,-79-19 0 0 0,108 15-1130 0 0,6-1-4283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 11976 0 0,'0'0'922'0'0,"-2"2"-600"0"0,-1 4 51 0 0,0-1 1 0 0,0 1 0 0 0,0-1 0 0 0,0 1 0 0 0,1 0 0 0 0,0 0 0 0 0,-1 7-1 0 0,-6 47 3703 0 0,4-21-4485 0 0,-3 24 20 0 0,-9 46-116 0 0,-1-10 340 0 0,-3 18 78 0 0,18-105-372 0 0,0-1 0 0 0,-6 13 0 0 0,2-8-5759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32 198 10136 0 0,'0'0'777'0'0,"3"-2"-505"0"0,34-30 3807 0 0,78-50 0 0 0,-43 44-4309 0 0,-63 34 193 0 0,56-23 399 0 0,-57 24-141 0 0,1 1-1 0 0,0-1 1 0 0,0 2 0 0 0,1-1-1 0 0,11 0 1 0 0,-15 3-120 0 0,-1-1 0 0 0,0 1-1 0 0,0 0 1 0 0,0 0 0 0 0,0 0 0 0 0,0 1 0 0 0,0 0 0 0 0,0 0-1 0 0,0 0 1 0 0,-1 0 0 0 0,1 1 0 0 0,-1 0 0 0 0,0 0-1 0 0,0 0 1 0 0,0 0 0 0 0,0 1 0 0 0,5 6 0 0 0,-7-8-104 0 0,0 0 1 0 0,-1 1-1 0 0,1-1 1 0 0,-1 1-1 0 0,0 0 1 0 0,1-1-1 0 0,-1 1 1 0 0,0 0 0 0 0,-1 0-1 0 0,1 0 1 0 0,0-1-1 0 0,-1 1 1 0 0,0 0-1 0 0,1 0 1 0 0,-1 0-1 0 0,0 0 1 0 0,-1 0-1 0 0,1 0 1 0 0,0 0 0 0 0,-1 0-1 0 0,0 0 1 0 0,0 0-1 0 0,0-1 1 0 0,-1 5-1 0 0,-4 4-11 0 0,0 0-1 0 0,-1-1 0 0 0,0 0 0 0 0,-1 0 1 0 0,0-1-1 0 0,0 1 0 0 0,-13 9 1 0 0,-71 50-3 0 0,88-66 19 0 0,-39 23-50 0 0,-68 32 0 0 0,27-16-496 0 0,14-8-2198 0 0,48-20 1356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0 3224 0 0,'2'0'592'0'0,"37"0"8529"0"0,-36 0-7969 0 0,5 0 5076 0 0,-10 1-6131 0 0,0-1 0 0 0,0 0 0 0 0,0 1 0 0 0,-1 0 0 0 0,1 0 0 0 0,0-1 0 0 0,0 1 0 0 0,-2 2 0 0 0,-10 3 312 0 0,3-2-176 0 0,-1 1 0 0 0,-18 10 0 0 0,22-10-224 0 0,0 0 0 0 0,0-1 0 0 0,-1-1 0 0 0,-14 5 0 0 0,15-6 19 0 0,0 0-1 0 0,0 1 1 0 0,0 0-1 0 0,0 1 1 0 0,1-1-1 0 0,-1 2 1 0 0,1-1-1 0 0,0 1 1 0 0,-9 8-1 0 0,14-12-29 0 0,1 1 0 0 0,-1-1-1 0 0,1 1 1 0 0,-1 0 0 0 0,1 0 0 0 0,-1 0-1 0 0,1-1 1 0 0,0 1 0 0 0,0 1 0 0 0,0-1 0 0 0,0 0-1 0 0,0 0 1 0 0,1 0 0 0 0,-1 0 0 0 0,1 1-1 0 0,-1 2 1 0 0,-2 9-19 0 0,2-12 12 0 0,0 0 0 0 0,0-1 0 0 0,0 1-1 0 0,0 0 1 0 0,1 0 0 0 0,-1 0 0 0 0,1 0-1 0 0,0 0 1 0 0,-1 0 0 0 0,1 2 0 0 0,5 7-167 0 0,-3-8 125 0 0,-1 2-10 0 0,1-1 0 0 0,0 0 0 0 0,0 0 0 0 0,1 0 0 0 0,0 0 0 0 0,-1 0 0 0 0,1-1 1 0 0,0 1-1 0 0,1-1 0 0 0,-1 0 0 0 0,0 1 0 0 0,1-2 0 0 0,0 1 0 0 0,5 3 0 0 0,10 7 48 0 0,-5-4 13 0 0,-1-1 0 0 0,27 13-1 0 0,-35-19 1 0 0,0 1 0 0 0,0-1 0 0 0,-1 1 0 0 0,0 0 0 0 0,1 1 0 0 0,-1-1 0 0 0,0 1 0 0 0,-1 0 0 0 0,1 0 0 0 0,-1 0 0 0 0,6 8 0 0 0,-7-7 16 0 0,0-1-1 0 0,-1 1 1 0 0,1 0-1 0 0,-1 1 1 0 0,0-1-1 0 0,0 0 0 0 0,-1 0 1 0 0,0 0-1 0 0,0 0 1 0 0,0 1-1 0 0,-1 5 1 0 0,-1-5 22 0 0,0 1 0 0 0,0-1 0 0 0,-1 1 0 0 0,0-1 1 0 0,0 0-1 0 0,0 0 0 0 0,-1-1 0 0 0,0 1 0 0 0,0-1 1 0 0,-1 1-1 0 0,1-1 0 0 0,-1-1 0 0 0,0 1 0 0 0,-1-1 1 0 0,1 1-1 0 0,-10 4 0 0 0,3-1-88 0 0,-1-1-1 0 0,-1-1 1 0 0,1 0-1 0 0,-1-1 1 0 0,0 0-1 0 0,-24 4 1 0 0,28-7-249 0 0,0 0 1 0 0,-1-1 0 0 0,-16-1 0 0 0,-14-6-5064 0 0,-1-3-1188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19119 0 0,'0'0'1919'0'0,"0"3"-1759"0"0,-15 388-223 0 0,9-246 63 0 0,5-65-1006 0 0,1-52-976 0 0,0-12-4629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11056 0 0,'0'0'852'0'0,"3"2"-258"0"0,1 2 142 0 0,1 0-1 0 0,-1 0 0 0 0,0 0 1 0 0,-1 0-1 0 0,1 1 0 0 0,-1-1 0 0 0,5 9 1 0 0,7 13 1544 0 0,-13-24-2297 0 0,0 1-1 0 0,-1-1 1 0 0,1 1 0 0 0,-1-1 0 0 0,1 1-1 0 0,-1 0 1 0 0,0-1 0 0 0,0 1 0 0 0,0 0-1 0 0,0 0 1 0 0,-1 0 0 0 0,1 0-1 0 0,-1 0 1 0 0,1 0 0 0 0,-1 0 0 0 0,-1 3-1 0 0,0 7-125 0 0,1-2-17 0 0,-1-1 0 0 0,0 1 1 0 0,-1-1-1 0 0,0 1 1 0 0,-1-1-1 0 0,0 0 1 0 0,0 0-1 0 0,-8 15 0 0 0,1-8 249 0 0,4-8 118 0 0,0 1-1 0 0,1-1 1 0 0,0 1-1 0 0,-5 16 1 0 0,-9 19 583 0 0,14-36-547 0 0,0 1 0 0 0,1 0 1 0 0,1 0-1 0 0,-4 16 0 0 0,4-15-12 0 0,0 0 0 0 0,-6 15 0 0 0,6-20-180 0 0,0 0-1 0 0,1 0 0 0 0,0 0 1 0 0,0 1-1 0 0,1-1 0 0 0,-1 1 1 0 0,1-1-1 0 0,1 1 1 0 0,-1-1-1 0 0,1 1 0 0 0,1 9 1 0 0,9 13-17 0 0,-7-23-52 0 0,-1 1 1 0 0,0-1-1 0 0,2 14 1 0 0,-2-14 24 0 0,0 0 1 0 0,0 1 0 0 0,0-1-1 0 0,0 0 1 0 0,1 0 0 0 0,0-1 0 0 0,4 7-1 0 0,8 14 181 0 0,-12-21-134 0 0,0 0 1 0 0,0 0-1 0 0,0-1 1 0 0,1 1-1 0 0,0-1 1 0 0,0 0-1 0 0,0 0 1 0 0,0 0-1 0 0,1-1 1 0 0,-1 1-1 0 0,1-1 0 0 0,0 0 1 0 0,6 3-1 0 0,-3-3-28 0 0,0 0-1 0 0,-1 0 0 0 0,1 0 0 0 0,0-1 0 0 0,0 0 1 0 0,0-1-1 0 0,1 0 0 0 0,7 0 0 0 0,-11-3-507 0 0,-2-2 200 0 0,0 1 0 0 0,0 0 1 0 0,1-1-1 0 0,6-4 0 0 0,12-12-5980 0 0,-9 3-756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19151 0 0,'0'0'1735'0'0,"-1"3"-1431"0"0,-5 12-120 0 0,-6 30 0 0 0,-1 2 633 0 0,1-2-358 0 0,7-25-452 0 0,-10 22-1 0 0,-2 8 528 0 0,-16 69 0 0 0,17-59 106 0 0,13-45-332 0 0,1 0-1 0 0,-1 30 0 0 0,-1 5 239 0 0,-1-21-378 0 0,2-18-110 0 0,1 0 0 0 0,-1 20 0 0 0,4-6 2 0 0,-1-9-58 0 0,0 0 0 0 0,-1 0 0 0 0,0 0 0 0 0,-5 19 0 0 0,2-19-493 0 0,-2 11-6395 0 0,0-12-1300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3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16439 0 0,'0'0'754'0'0,"-5"2"247"0"0,3 0-942 0 0,0 0 0 0 0,1-1 0 0 0,-1 1 0 0 0,0 0 0 0 0,1 1 0 0 0,-1-1 0 0 0,1 0 0 0 0,0 0-1 0 0,0 1 1 0 0,-2 2 0 0 0,-1 5 365 0 0,-1-2-294 0 0,1 1-1 0 0,0 0 0 0 0,0 0 1 0 0,1 0-1 0 0,1 0 1 0 0,-1 1-1 0 0,1-1 1 0 0,0 12-1 0 0,-1-6-57 0 0,-9 97 32 0 0,1-10-32 0 0,-32 249 911 0 0,39-317-772 0 0,-9 104 268 0 0,-8 59-392 0 0,21-193-106 0 0,-21 227-812 0 0,21-208 166 0 0,-1-9-149 0 0,1-1-1 0 0,1 1 1 0 0,0 0-1 0 0,4 18 0 0 0,-4-30 477 0 0,-1 1 0 0 0,1 0-1 0 0,-1-1 1 0 0,1 1-1 0 0,-1 0 1 0 0,0-1-1 0 0,0 1 1 0 0,0 0 0 0 0,0-1-1 0 0,-1 1 1 0 0,0 4-1 0 0,0-4-1731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264 305 13272 0 0,'0'0'1201'0'0,"2"0"-986"0"0,6-1-178 0 0,0-1 0 0 0,0 0 1 0 0,0-1-1 0 0,0 0 0 0 0,-1 0 1 0 0,9-5-1 0 0,12-5 295 0 0,74-29 259 0 0,-70 31-652 0 0,-1 0 0 0 0,1 2 0 0 0,36-5 0 0 0,-32 7 101 0 0,202-33 236 0 0,-166 32-276 0 0,78-7 53 0 0,192-15 1319 0 0,42-3 408 0 0,-59 9-868 0 0,-160 11-659 0 0,12 7-191 0 0,-20 1-47 0 0,93 4-83 0 0,-4 17 64 0 0,25 17 4 0 0,-237-28 42 0 0,0 2-1 0 0,59 20 0 0 0,-69-20-5 0 0,-19-6-18 0 0,-1 0 0 0 0,0 0 0 0 0,1 1 0 0 0,-1-1 0 0 0,0 1 0 0 0,0 0-1 0 0,0 0 1 0 0,0 1 0 0 0,-1-1 0 0 0,1 1 0 0 0,-1-1 0 0 0,7 7-1 0 0,-9-6 3 0 0,0-1 0 0 0,0 0 0 0 0,0 1 0 0 0,-1-1 0 0 0,1 0 0 0 0,-1 1 0 0 0,1-1 0 0 0,-1 1 0 0 0,0-1 0 0 0,0 0 0 0 0,0 1 0 0 0,0-1 0 0 0,0 1 0 0 0,0-1 0 0 0,-2 5 0 0 0,1 7 132 0 0,1-9-102 0 0,0-1 0 0 0,0 1-1 0 0,-1-1 1 0 0,1 0-1 0 0,-1 1 1 0 0,0-1 0 0 0,0 0-1 0 0,0 0 1 0 0,-3 6-1 0 0,-3 8 60 0 0,1 0 0 0 0,0 1 0 0 0,-4 27 0 0 0,2-7-25 0 0,-46 273-36 0 0,39-124-48 0 0,3-32 0 0 0,8-96 0 0 0,-3 14 0 0 0,0-5 11 0 0,-8 36 96 0 0,9-68-58 0 0,3-21-40 0 0,0 1 0 0 0,-10 28 0 0 0,11-40-9 0 0,0 0 0 0 0,-1 0 0 0 0,1 0-1 0 0,-1 0 1 0 0,0-1 0 0 0,0 1 0 0 0,-1-1 0 0 0,1 0 0 0 0,-1 0 0 0 0,0 0 0 0 0,0-1 0 0 0,0 1-1 0 0,-5 2 1 0 0,-7 4 17 0 0,11-6-5 0 0,-1 0 1 0 0,0-1-1 0 0,0 0 1 0 0,-1 0 0 0 0,1 0-1 0 0,-1 0 1 0 0,-11 2 0 0 0,-30 3 237 0 0,-1-1 0 0 0,-67-1 0 0 0,-98-11 397 0 0,26-1-958 0 0,-55-1 676 0 0,0 0-376 0 0,-350 16 125 0 0,-141 44 78 0 0,441-29 183 0 0,118-1-228 0 0,39-4-149 0 0,-16-4-394 0 0,15-3-3080 0 0,89-4-4179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0 15664 0 0,'-2'2'1206'0'0,"-1"2"-958"0"0,0 1 1 0 0,0-1-1 0 0,0 1 0 0 0,0 0 1 0 0,1 0-1 0 0,0 0 0 0 0,-3 9 1 0 0,3-4 458 0 0,0 1 1 0 0,1 0 0 0 0,0 0-1 0 0,1 0 1 0 0,0 0 0 0 0,0 0-1 0 0,3 15 1 0 0,-1-9-888 0 0,6 44-21 0 0,-4-33-105 0 0,1 41 1 0 0,-5-49 139 0 0,1 16-32 0 0,-2 0 0 0 0,-1 0 1 0 0,-13 67-1 0 0,2-51 111 0 0,5-17 40 0 0,-1-1 0 0 0,-16 40 0 0 0,4-19-1628 0 0,10-31 672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16 264 18719 0 0,'0'0'1692'0'0,"1"-3"-1329"0"0,2-7-209 0 0,0-1 0 0 0,1 1 0 0 0,0 0 0 0 0,0 1 0 0 0,1-1 0 0 0,0 1 0 0 0,1 0 0 0 0,0 0 0 0 0,11-11 0 0 0,-9 10-181 0 0,6-7-195 0 0,0 2 0 0 0,1 0 0 0 0,17-13 0 0 0,-16 14 54 0 0,-13 10 226 0 0,0 1 0 0 0,1 0-1 0 0,0 0 1 0 0,-1 0 0 0 0,1 0 0 0 0,6-2-1 0 0,12-5 346 0 0,-16 7-196 0 0,0 0-1 0 0,0 0 0 0 0,0 1 1 0 0,0 0-1 0 0,1 0 0 0 0,-1 0 1 0 0,1 1-1 0 0,10-1 0 0 0,-3 2-155 0 0,0 2 0 0 0,26 5-1 0 0,-39-7-49 0 0,0 0-1 0 0,0 0 0 0 0,0 0 1 0 0,0 1-1 0 0,0-1 1 0 0,0 0-1 0 0,0 1 0 0 0,0-1 1 0 0,0 1-1 0 0,0-1 0 0 0,0 1 1 0 0,0 0-1 0 0,0-1 1 0 0,0 1-1 0 0,0 0 0 0 0,-1 0 1 0 0,1 0-1 0 0,0-1 1 0 0,0 1-1 0 0,-1 0 0 0 0,1 0 1 0 0,-1 0-1 0 0,1 0 1 0 0,-1 0-1 0 0,1 2 0 0 0,-1-2 2 0 0,1 1-1 0 0,-1 0 1 0 0,-1 0 0 0 0,1 0-1 0 0,0 0 1 0 0,0 0-1 0 0,-1-1 1 0 0,1 1-1 0 0,-1 0 1 0 0,1 0 0 0 0,-1-1-1 0 0,0 1 1 0 0,-2 3-1 0 0,-2 3 6 0 0,0 0-1 0 0,-1-1 0 0 0,0 0 1 0 0,-14 13-1 0 0,-7 4 32 0 0,0 0 60 0 0,-54 39 1 0 0,0-7 8 0 0,61-43-555 0 0,-29 22 0 0 0,39-27-662 0 0,1 1-1 0 0,-11 12 1 0 0,10-10-517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 19807 0 0,'0'0'1991'0'0,"3"0"-1824"0"0,5-1-153 0 0,-1 0 0 0 0,0 0 0 0 0,1-1 0 0 0,-1 0 0 0 0,10-4 0 0 0,18-5-106 0 0,-22 7-25 0 0,-1 0-1 0 0,16-8 1 0 0,-17 7 232 0 0,1 1-1 0 0,-1 0 0 0 0,16-4 0 0 0,-7 5 95 0 0,-18 3 183 0 0,-1 2-338 0 0,0 0-69 0 0,0 1 1 0 0,0 0 0 0 0,0-1 0 0 0,-1 1 0 0 0,1 0-1 0 0,-1 0 1 0 0,1 0 0 0 0,-1 0 0 0 0,0-1-1 0 0,0 1 1 0 0,0 0 0 0 0,-1 0 0 0 0,1 0 0 0 0,-1 0-1 0 0,1-1 1 0 0,-1 1 0 0 0,0 0 0 0 0,-2 3 0 0 0,-3 9-157 0 0,-1-1 0 0 0,-10 15 0 0 0,9-15 20 0 0,-78 130-534 0 0,67-113 864 0 0,13-23-56 0 0,1 1-1 0 0,0-1 0 0 0,0 1 1 0 0,1 0-1 0 0,-6 17 0 0 0,2-6 7 0 0,7-18-110 0 0,0 1 0 0 0,0 0 1 0 0,0-1-1 0 0,0 1 0 0 0,0 0 1 0 0,1-1-1 0 0,-1 1 0 0 0,1 0 0 0 0,-1 5 1 0 0,4 6-10 0 0,-2-12-24 0 0,1-1 0 0 0,-1 1 0 0 0,1 0-1 0 0,-1 0 1 0 0,1-1 0 0 0,0 1 0 0 0,0-1 0 0 0,-1 0-1 0 0,1 0 1 0 0,0 1 0 0 0,0-1 0 0 0,0 0-1 0 0,1-1 1 0 0,-1 1 0 0 0,0 0 0 0 0,0-1-1 0 0,0 1 1 0 0,1-1 0 0 0,-1 1 0 0 0,0-1 0 0 0,0 0-1 0 0,1 0 1 0 0,-1 0 0 0 0,0 0 0 0 0,4-1-1 0 0,1-1-101 0 0,0 1 0 0 0,0-1 0 0 0,0 0 0 0 0,0 0 0 0 0,0-1 0 0 0,-1 1 0 0 0,7-5 0 0 0,6-4-909 0 0,27-21 0 0 0,-14 3-147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222 1 9216 0 0,'0'0'6986'0'0,"-5"7"-3535"0"0,-24 84-2317 0 0,-9 23-1194 0 0,-31 100 124 0 0,51-155-64 0 0,-10 40 0 0 0,19-65-67 0 0,5-24-116 0 0,1 1-1 0 0,1-1 1 0 0,-2 14-1 0 0,4-17 38 0 0,-2 11-1589 0 0,-2-6-2246 0 0,-2-2-2099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35 10592 0 0,'2'1'10673'0'0,"-1"1"-10570"0"0,1-1-1 0 0,0 1 1 0 0,-1-1 0 0 0,1 0 0 0 0,0 1 0 0 0,0-1 0 0 0,0 0 0 0 0,0 0 0 0 0,0 0 0 0 0,0-1 0 0 0,0 1-1 0 0,0 0 1 0 0,1-1 0 0 0,-1 0 0 0 0,4 1 0 0 0,0-1-114 0 0,-1-1 0 0 0,1 1 0 0 0,0-1 0 0 0,-1 0 0 0 0,10-4 0 0 0,-6 3-99 0 0,1 0 1 0 0,15-1-1 0 0,-18 2 83 0 0,1 1 0 0 0,-1-2 1 0 0,12-2-1 0 0,-14 2 88 0 0,0 1 1 0 0,0 0-1 0 0,0 0 0 0 0,0 1 1 0 0,0 0-1 0 0,6 0 1 0 0,-7 0-7 0 0,4-1 195 0 0,1 0 0 0 0,-1 0 1 0 0,1-1-1 0 0,-1 0 0 0 0,9-3 0 0 0,-9 2-127 0 0,1 1-1 0 0,-1-1 0 0 0,0 2 0 0 0,1-1 0 0 0,9 1 1 0 0,-15 1-89 0 0,-1 0 1 0 0,1 0 0 0 0,-1 0 0 0 0,1 0-1 0 0,0 1 1 0 0,-1-1 0 0 0,1 1 0 0 0,-1 0-1 0 0,1 0 1 0 0,2 1 0 0 0,-4-1-42 0 0,0-1 1 0 0,0 1-1 0 0,0 0 0 0 0,-1 0 1 0 0,1 0-1 0 0,0 0 0 0 0,0 0 1 0 0,-1 0-1 0 0,1 0 0 0 0,-1 0 1 0 0,1 0-1 0 0,-1 0 0 0 0,1 0 1 0 0,-1 0-1 0 0,1 0 0 0 0,-1 0 1 0 0,0 0-1 0 0,0 1 0 0 0,0-1 1 0 0,0 0-1 0 0,0 0 1 0 0,0 0-1 0 0,0 0 0 0 0,0 1 1 0 0,0 1-1 0 0,-15 67-4 0 0,11-58 11 0 0,1 0 0 0 0,-2-1 0 0 0,1 1 0 0 0,-2-1 0 0 0,-7 12 0 0 0,-7 16 0 0 0,-1 3-173 0 0,-45 66-1 0 0,19-33-55 0 0,14-28 73 0 0,7-11-184 0 0,13-18-186 0 0,0-1-1 0 0,-1 0 1 0 0,-18 16-1 0 0,-4-2-7146 0 0,24-21 1421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21743 0 0,'-10'8'757'0'0,"10"-8"-716"0"0,0 0 0 0 0,0 0 0 0 0,-1 0 0 0 0,1 0 1 0 0,0 0-1 0 0,0 0 0 0 0,-1 0 0 0 0,1 0 0 0 0,0 0 1 0 0,0 1-1 0 0,0-1 0 0 0,-1 0 0 0 0,1 0 0 0 0,0 0 0 0 0,0 0 1 0 0,0 1-1 0 0,0-1 0 0 0,-1 0 0 0 0,1 0 0 0 0,0 0 1 0 0,0 1-1 0 0,0-1 0 0 0,0 0 0 0 0,0 0 0 0 0,0 0 1 0 0,0 1-1 0 0,0-1 0 0 0,0 0 0 0 0,-1 0 0 0 0,1 1 0 0 0,0-1 1 0 0,0 0-1 0 0,0 0 0 0 0,0 1 0 0 0,0-1 0 0 0,0 0 1 0 0,1 0-1 0 0,-1 1 0 0 0,17 1 44 0 0,0-1 0 0 0,0 0 0 0 0,27-4 0 0 0,9 1-41 0 0,7-1-230 0 0,-35 1 132 0 0,36 2 1 0 0,213 29 730 0 0,-239-23-639 0 0,-23-3-412 0 0,0-1 1 0 0,21 1-1 0 0,-6-3-5371 0 0,-9 0-2005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9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310 38 5984 0 0,'0'0'464'0'0,"-7"-9"5144"0"0,0-4 560 0 0,0-1-4194 0 0,6 12-1255 0 0,0 2-712 0 0,0 0 0 0 0,0 1 0 0 0,-1-1 0 0 0,1 0 1 0 0,0 0-1 0 0,0 1 0 0 0,0-1 0 0 0,-1 1 0 0 0,1-1 1 0 0,0 1-1 0 0,0 0 0 0 0,0-1 0 0 0,0 1 0 0 0,0 0 1 0 0,0 0-1 0 0,0-1 0 0 0,0 1 0 0 0,0 0 0 0 0,1 0 0 0 0,-1 0 1 0 0,-1 2-1 0 0,-11 27-24 0 0,7-16 60 0 0,1-2 49 0 0,1-1 0 0 0,1 1 0 0 0,0 0 0 0 0,-1 12 0 0 0,-4 15 138 0 0,-2 13-7 0 0,-5 74 0 0 0,2-10-127 0 0,-10 79-23 0 0,-4 26-8 0 0,19-174-68 0 0,-42 209-294 0 0,19-116-264 0 0,2-9-1462 0 0,18-95 1003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0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78 10592 0 0,'2'-1'8797'0'0,"3"-3"-8579"0"0,-1 1 1 0 0,1 1-1 0 0,0-1 1 0 0,0 1-1 0 0,0-1 0 0 0,10-1 1 0 0,37-9 24 0 0,-15 4-229 0 0,5-1 22 0 0,0 2-1 0 0,0 1 1 0 0,1 2-1 0 0,54 2 1 0 0,227 13 1362 0 0,-139 7-645 0 0,289 28 374 0 0,-452-42-1102 0 0,0 0 0 0 0,0 2 0 0 0,-1 1 0 0 0,0 0 0 0 0,26 13 0 0 0,-32-12-26 0 0,0 0 0 0 0,-1 1 1 0 0,0 1-1 0 0,0 0 0 0 0,-1 1 1 0 0,-1 1-1 0 0,22 22 0 0 0,-26-23 2 0 0,-1 0 0 0 0,0 0-1 0 0,-1 1 1 0 0,0 0 0 0 0,0 0 0 0 0,5 18-1 0 0,17 74-41 0 0,-21-73-13 0 0,4 28 20 0 0,3 60 1 0 0,-6-49 6 0 0,18 137-395 0 0,-17-120 404 0 0,10 53-15 0 0,-18-136 27 0 0,4 19-199 0 0,4 45 0 0 0,6 47-294 0 0,-1-14 498 0 0,-13-86 29 0 0,0-5-22 0 0,0 0 0 0 0,-1 0 0 0 0,0 0 0 0 0,0 0 0 0 0,-4 15 0 0 0,1-6 37 0 0,3-16-40 0 0,0 0 0 0 0,-1 1 0 0 0,1-1 0 0 0,0 0 0 0 0,-1 0 0 0 0,0 1-1 0 0,1-1 1 0 0,-1 0 0 0 0,0 0 0 0 0,0 0 0 0 0,0 0 0 0 0,0 0 0 0 0,-1 0 0 0 0,1 0-1 0 0,0 0 1 0 0,-1 0 0 0 0,1 0 0 0 0,-1-1 0 0 0,0 1 0 0 0,0-1 0 0 0,-2 2 0 0 0,-10 6 22 0 0,11-6-12 0 0,-1-1-1 0 0,1 0 1 0 0,0 0 0 0 0,-1-1 0 0 0,1 1 0 0 0,-5 1-1 0 0,-17 1 179 0 0,0 0 0 0 0,-1-2-1 0 0,-29 0 1 0 0,18-1-40 0 0,-380 5 1007 0 0,-30 15-604 0 0,258-8-601 0 0,25-1-77 0 0,-216 4-355 0 0,280-25-534 0 0,87 7 144 0 0,1 0 0 0 0,0-1 0 0 0,0-1 0 0 0,0 0 0 0 0,-22-11-1 0 0,7-4-6325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0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0 20415 0 0,'0'0'1848'0'0,"-2"1"-1517"0"0,0-1-304 0 0,-14 8 65 0 0,13-6 36 0 0,1 0 0 0 0,0 0 0 0 0,-1 0 0 0 0,1 1 0 0 0,0-1 1 0 0,0 1-1 0 0,0-1 0 0 0,0 1 0 0 0,0 0 0 0 0,1-1 0 0 0,-1 1 1 0 0,1 0-1 0 0,0 0 0 0 0,0 0 0 0 0,-1 4 0 0 0,-2 11-374 0 0,-9 30-1 0 0,-1 11-296 0 0,-4 28 316 0 0,8-36 105 0 0,-5 54-1 0 0,13-11-301 0 0,3-58 28 0 0,-5 7-2570 0 0,4-27-4167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1.1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125 246 16439 0 0,'0'0'802'0'0,"1"-1"-353"0"0,9-10-152 0 0,15-22 0 0 0,-15 19-259 0 0,21-23 1 0 0,82-68 463 0 0,-106 100-286 0 0,-1 0 0 0 0,1 1 0 0 0,1-1 0 0 0,-1 1 0 0 0,1 0 0 0 0,-1 1 0 0 0,1 0 0 0 0,0 0 0 0 0,0 1 0 0 0,0 0 0 0 0,1 1 0 0 0,-1-1 0 0 0,0 1 0 0 0,11 1 0 0 0,-18 0-180 0 0,0 0-1 0 0,0 0 0 0 0,0 0 1 0 0,0 0-1 0 0,0 0 0 0 0,-1 1 0 0 0,1-1 1 0 0,0 0-1 0 0,0 0 0 0 0,0 1 1 0 0,-1-1-1 0 0,1 1 0 0 0,0-1 0 0 0,-1 1 1 0 0,1-1-1 0 0,1 2 0 0 0,2 1 27 0 0,9 1 66 0 0,-12-4-120 0 0,0 1 0 0 0,-1-1 0 0 0,1 1 0 0 0,-1-1 0 0 0,1 0 1 0 0,-1 1-1 0 0,1-1 0 0 0,-1 1 0 0 0,1-1 0 0 0,-1 1 1 0 0,0 0-1 0 0,1-1 0 0 0,-1 1 0 0 0,0-1 0 0 0,1 1 0 0 0,-1 0 1 0 0,0-1-1 0 0,0 1 0 0 0,0 0 0 0 0,1 0 0 0 0,0 2 14 0 0,2 3-11 0 0,-2-4-10 0 0,0-1-1 0 0,0 0 0 0 0,0 1 0 0 0,0 0 1 0 0,-1-1-1 0 0,1 1 0 0 0,0-1 1 0 0,-1 1-1 0 0,0 0 0 0 0,1-1 0 0 0,-1 1 1 0 0,0 0-1 0 0,0 0 0 0 0,0-1 0 0 0,0 1 1 0 0,0 0-1 0 0,0-1 0 0 0,0 1 1 0 0,0 0-1 0 0,-1 0 0 0 0,0 2 0 0 0,-6 11 0 0 0,0 0 0 0 0,-1-1 0 0 0,-1 0 0 0 0,-1 0 0 0 0,0-1 0 0 0,0 0 0 0 0,-15 13 0 0 0,5-6 126 0 0,-1-1-1 0 0,-42 28 1 0 0,-18 16 233 0 0,17-11-196 0 0,35-30-2044 0 0,-49 49 1 0 0,49-43 188 0 0,9-14-18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1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1 13360 0 0,'0'0'1026'0'0,"0"1"-668"0"0,0 1-49 0 0,0 0 1 0 0,0-1-1 0 0,0 1 1 0 0,0-1 0 0 0,1 1-1 0 0,-1-1 1 0 0,1 1-1 0 0,-1-1 1 0 0,1 0 0 0 0,-1 1-1 0 0,1-1 1 0 0,0 1-1 0 0,0-1 1 0 0,0 0 0 0 0,0 0-1 0 0,0 0 1 0 0,0 1-1 0 0,0-1 1 0 0,0 0 0 0 0,0 0-1 0 0,0 0 1 0 0,0 0-1 0 0,1-1 1 0 0,-1 1 0 0 0,3 1-1 0 0,0 0-905 0 0,0 0 583 0 0,0 0 0 0 0,1-1 0 0 0,-1 0 1 0 0,1 0-1 0 0,-1 0 0 0 0,0 0 0 0 0,1-1 1 0 0,-1 0-1 0 0,1 0 0 0 0,-1 0 0 0 0,9-2 1 0 0,23 2-970 0 0,-32 1 953 0 0,0 0-1 0 0,0-1 1 0 0,0 2 0 0 0,0-1-1 0 0,0 0 1 0 0,0 1 0 0 0,-1-1-1 0 0,1 1 1 0 0,0 0 0 0 0,-1 1-1 0 0,1-1 1 0 0,-1 1 0 0 0,0-1-1 0 0,0 1 1 0 0,5 5 0 0 0,-8-6 165 0 0,1 0-1 0 0,-1 0 1 0 0,1 0 0 0 0,-1 0 0 0 0,0 0 0 0 0,0 0 0 0 0,0 1 0 0 0,0 3 0 0 0,-1-3-209 0 0,2 10 157 0 0,-1-8-154 0 0,0-1 0 0 0,0 1 0 0 0,0-1 0 0 0,-1 1-1 0 0,1-1 1 0 0,-1 1 0 0 0,0-1 0 0 0,0 1 0 0 0,-1-1 0 0 0,-3 8-1 0 0,2-5 41 0 0,-1 0-1 0 0,1 0 0 0 0,1 0 1 0 0,-1 0-1 0 0,1 1 0 0 0,0-1 1 0 0,0 12-1 0 0,2-17 180 0 0,0-1-126 0 0,0-1-1 0 0,1 0 0 0 0,-1 1 0 0 0,1-1 0 0 0,-1 0 1 0 0,0 1-1 0 0,1-1 0 0 0,-1 0 0 0 0,0 1 1 0 0,0-1-1 0 0,1 1 0 0 0,-1-1 0 0 0,0 1 0 0 0,0-1 1 0 0,0 1-1 0 0,1-1 0 0 0,-1 1 0 0 0,0-1 1 0 0,0 1-1 0 0,0-1 0 0 0,0 1 0 0 0,0-1 1 0 0,0 1-1 0 0,0 0 0 0 0,0 9 230 0 0,1-10-242 0 0,-1 1-1 0 0,0-1 1 0 0,0 1 0 0 0,1-1-1 0 0,-1 0 1 0 0,0 1-1 0 0,1-1 1 0 0,-1 0-1 0 0,0 1 1 0 0,1-1-1 0 0,-1 0 1 0 0,0 1-1 0 0,1-1 1 0 0,-1 0 0 0 0,1 0-1 0 0,-1 1 1 0 0,0-1-1 0 0,1 0 1 0 0,-1 0-1 0 0,1 0 1 0 0,0 1-1 0 0,1-1 5 0 0,10 9-14 0 0,5-1 0 0 0,-13-8 0 0 0,-1 0 0 0 0,10 7 0 0 0,-9-5 0 0 0,3 4 14 0 0,8 16 36 0 0,-11-10-50 0 0,-4-9 8 0 0,0-1 0 0 0,-1 0 0 0 0,1 0 0 0 0,-1 0 0 0 0,0 0 0 0 0,1 0 0 0 0,-3 3 0 0 0,0 4 67 0 0,1-5-39 0 0,0 1-1 0 0,0-1 1 0 0,-1 0-1 0 0,1 0 1 0 0,-1 0 0 0 0,0 0-1 0 0,0 0 1 0 0,0-1 0 0 0,-1 1-1 0 0,1-1 1 0 0,-7 5-1 0 0,-5 3-22 0 0,-27 15 0 0 0,13-12-151 0 0,-1-2-1 0 0,-1 0 1 0 0,-39 8-1 0 0,13-3-1307 0 0,19-6-154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2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1 3680 0 0,'-1'2'3496'0'0,"-6"8"2691"0"0,-1 3-575 0 0,4-4-5220 0 0,-5 30 1738 0 0,6-28-1990 0 0,0-1 0 0 0,-1 16 0 0 0,-49 328-34 0 0,52-343-73 0 0,0-1 0 0 0,0 17 0 0 0,2-18-586 0 0,-2 1 0 0 0,-1 14 0 0 0,-3-12-1295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2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290 96 20527 0 0,'0'0'996'0'0,"-2"2"-430"0"0,-195 174-3110 0 0,188-167 2473 0 0,-1 1 515 0 0,0 0 1 0 0,0 0-1 0 0,1 1 1 0 0,1 1-1 0 0,-8 12 1 0 0,0-2 653 0 0,16-21-1061 0 0,0-1 0 0 0,-1 0 0 0 0,1 1 0 0 0,0-1 0 0 0,0 1 0 0 0,0-1 0 0 0,-1 1-1 0 0,1-1 1 0 0,0 1 0 0 0,0-1 0 0 0,0 1 0 0 0,0-1 0 0 0,0 1 0 0 0,0-1 0 0 0,0 1-1 0 0,0-1 1 0 0,0 1 0 0 0,0-1 0 0 0,0 1 0 0 0,0-1 0 0 0,0 1 0 0 0,1 8 285 0 0,0-6-317 0 0,0-1 0 0 0,-1 1-1 0 0,1 0 1 0 0,0-1 0 0 0,0 1 0 0 0,1-1 0 0 0,-1 1 0 0 0,0-1 0 0 0,1 1 0 0 0,0-1 0 0 0,-1 0 0 0 0,1 0 0 0 0,0 0 0 0 0,0 0 0 0 0,0 0 0 0 0,0 0 0 0 0,4 2 0 0 0,9 6 23 0 0,24 14-1 0 0,-31-19-25 0 0,12 4-2 0 0,-1 0-1 0 0,31 9 1 0 0,-13-6 17 0 0,44 12 210 0 0,24 15-214 0 0,-66-15-13 0 0,-38-23-1 0 0,1 0 0 0 0,-1 0-1 0 0,0 0 1 0 0,1 0-1 0 0,-1 0 1 0 0,0 0 0 0 0,0 1-1 0 0,0-1 1 0 0,1 0 0 0 0,-2 1-1 0 0,1-1 1 0 0,0 1 0 0 0,0-1-1 0 0,0 1 1 0 0,-1 0-1 0 0,1-1 1 0 0,-1 1 0 0 0,1 0-1 0 0,-1-1 1 0 0,0 1 0 0 0,1 0-1 0 0,-1-1 1 0 0,0 1 0 0 0,0 0-1 0 0,0 0 1 0 0,0-1-1 0 0,-1 1 1 0 0,1 0 0 0 0,0-1-1 0 0,-2 4 1 0 0,0 0-14 0 0,1 1-1 0 0,-1-1 1 0 0,0 0-1 0 0,-1 0 1 0 0,1 0-1 0 0,-1-1 1 0 0,0 1-1 0 0,-6 7 1 0 0,-60 55-153 0 0,58-58 128 0 0,0-1 0 0 0,0 0 0 0 0,0-1 0 0 0,-1-1 0 0 0,-14 7 0 0 0,12-7 39 0 0,5-2 84 0 0,0-1 0 0 0,-19 6 0 0 0,25-9-39 0 0,0 1-1 0 0,-1-1 1 0 0,1 0 0 0 0,0 0 0 0 0,0 0 0 0 0,0 0 0 0 0,0 0-1 0 0,-1-1 1 0 0,1 1 0 0 0,0-1 0 0 0,0 0 0 0 0,0 0-1 0 0,-4-2 1 0 0,4 1 19 0 0,0 1 0 0 0,0-1-1 0 0,0 1 1 0 0,0-1 0 0 0,0 0 0 0 0,1-1-1 0 0,-1 1 1 0 0,1 0 0 0 0,-1-1-1 0 0,1 1 1 0 0,0-1 0 0 0,0 0 0 0 0,0 1-1 0 0,0-1 1 0 0,1 0 0 0 0,-1 0 0 0 0,1-1-1 0 0,0 1 1 0 0,0 0 0 0 0,0 0-1 0 0,0-1 1 0 0,0-2 0 0 0,0-7 34 0 0,1 0 0 0 0,0-1-1 0 0,1 1 1 0 0,0 0 0 0 0,2 1 0 0 0,5-24 0 0 0,33-72 772 0 0,-19 58-715 0 0,39-90-679 0 0,17-48-759 0 0,-74 176 793 0 0,-1 0-1 0 0,0 0 1 0 0,0-19 0 0 0,0 11-361 0 0,-3 16 534 0 0,0-1 0 0 0,-1 1 0 0 0,1-1 0 0 0,-1 1 1 0 0,0-1-1 0 0,0 1 0 0 0,0 0 0 0 0,-1-1 0 0 0,0 1 0 0 0,1 0 1 0 0,-1 0-1 0 0,-1 0 0 0 0,1 0 0 0 0,-1 1 0 0 0,1-1 1 0 0,-1 1-1 0 0,0-1 0 0 0,-6-4 0 0 0,3 3-226 0 0,0 0 1 0 0,0 0-1 0 0,-8-4 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4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18055 0 0,'-22'0'827'0'0,"18"0"-22"0"0,-3 0-401 0 0,-2 0 26 0 0,7 0 696 0 0,-1 2-646 0 0,2-1-477 0 0,-1-1 0 0 0,1 1 0 0 0,0 0 0 0 0,0 0 1 0 0,0 0-1 0 0,0 0 0 0 0,0 0 0 0 0,0 0 0 0 0,0 1 0 0 0,0-1 0 0 0,0 0 0 0 0,1 0 0 0 0,-1 1 0 0 0,0-1 0 0 0,1 0 0 0 0,-1 1 0 0 0,1-1 0 0 0,0 1 0 0 0,-1-1 0 0 0,1 0 0 0 0,0 1 0 0 0,0-1 0 0 0,0 1 0 0 0,0 1 0 0 0,0-1-10 0 0,-1 0-1 0 0,1 0 1 0 0,0 0-1 0 0,-1 0 1 0 0,1 0-1 0 0,-1 0 0 0 0,1 0 1 0 0,-1 0-1 0 0,0 0 1 0 0,0 0-1 0 0,0-1 1 0 0,-2 3-1 0 0,-3 8 6 0 0,4-7 2 0 0,1 0 0 0 0,0-1 0 0 0,0 1 0 0 0,0 0-1 0 0,1 1 1 0 0,0 8 0 0 0,-1 4-11 0 0,-4 26-18 0 0,-1 46 192 0 0,6-21-11 0 0,-5 174 294 0 0,6-114-323 0 0,1-87-131 0 0,-6 71 0 0 0,-16 69-403 0 0,19-169 324 0 0,-1 0 0 0 0,-1 1-1 0 0,0-1 1 0 0,-1 0 0 0 0,-6 16-1 0 0,4-16-576 0 0,0 0 0 0 0,2 0-1 0 0,-1 0 1 0 0,2 0 0 0 0,-1 1-1 0 0,0 13 1 0 0,-1 3-5801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5.5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223 13 7832 0 0,'0'0'9'0'0,"11"6"86"0"0,-8-3 114 0 0,-6-2 624 0 0,1-1 809 0 0,5 0 548 0 0,39-1 2378 0 0,26-7-4535 0 0,-14 1-377 0 0,58 2 0 0 0,-70 3 222 0 0,16 3 204 0 0,1 2-1 0 0,59 12 1 0 0,-50-6 330 0 0,283 56 942 0 0,-241-42-1273 0 0,168 18-60 0 0,-48-17 440 0 0,-169-14-262 0 0,-37-6-54 0 0,27 1-1 0 0,171 16 208 0 0,-198-16-308 0 0,33 11 0 0 0,-14-3 92 0 0,-35-11-88 0 0,-1 0 0 0 0,1 1 1 0 0,-1 0-1 0 0,0 1 0 0 0,0 0 0 0 0,6 4 0 0 0,-9-5 14 0 0,0 0 1 0 0,-1 0 0 0 0,1 0-1 0 0,-1 0 1 0 0,1 1 0 0 0,-1 0-1 0 0,0-1 1 0 0,-1 1-1 0 0,1 0 1 0 0,3 6 0 0 0,-6-8-42 0 0,1-1 1 0 0,-1 0-1 0 0,0 0 1 0 0,1 0-1 0 0,-1 0 0 0 0,0 0 1 0 0,0 0-1 0 0,0 1 1 0 0,1-1-1 0 0,-1 0 1 0 0,0 0-1 0 0,-1 0 1 0 0,1 3-1 0 0,0 13 244 0 0,4-4-154 0 0,-3-10-85 0 0,0-1-1 0 0,0 0 1 0 0,-1 1 0 0 0,1-1-1 0 0,-1 1 1 0 0,1-1 0 0 0,-1 1-1 0 0,0-1 1 0 0,0 0-1 0 0,0 1 1 0 0,-1-1 0 0 0,1 1-1 0 0,0-1 1 0 0,-1 1 0 0 0,-1 3-1 0 0,-5 22 121 0 0,6-23-121 0 0,0 1 0 0 0,0-1-1 0 0,-1 1 1 0 0,-3 7 0 0 0,0-2-18 0 0,0 1 0 0 0,0 0 0 0 0,-2 14 1 0 0,3-12 27 0 0,-10 24-24 0 0,10-29-9 0 0,0 1 1 0 0,1 1-1 0 0,-4 18 1 0 0,-3 29 23 0 0,6-37-17 0 0,0-1 0 0 0,-1 36 0 0 0,3-9-9 0 0,1-23 0 0 0,1 25 0 0 0,2 8 0 0 0,-2-28 0 0 0,7 52 0 0 0,7 12 0 0 0,4 25 0 0 0,-14-93-107 0 0,-2 1 1 0 0,-1-1-1 0 0,-1 0 0 0 0,-1 0 0 0 0,-6 37 0 0 0,6-55 31 0 0,-1 1 0 0 0,0 0 0 0 0,-4 8 0 0 0,-3 11-99 0 0,7-20 144 0 0,0 0-1 0 0,0 0 0 0 0,-1-1 0 0 0,0 1 0 0 0,0-1 0 0 0,-7 10 1 0 0,8-13 79 0 0,-1 0 1 0 0,1 0-1 0 0,-1 0 1 0 0,0 0-1 0 0,0 0 1 0 0,0-1-1 0 0,0 1 1 0 0,0-1-1 0 0,0 0 1 0 0,-1 0-1 0 0,1 0 1 0 0,-7 3-1 0 0,2-4 21 0 0,1 1 0 0 0,0-1 0 0 0,0 0 0 0 0,-1 0 0 0 0,1-1 0 0 0,-10-1 0 0 0,-46-7 393 0 0,24 2-85 0 0,-132-22 534 0 0,17 2-670 0 0,22 10 5 0 0,-48-6 142 0 0,-74-6 339 0 0,164 19-487 0 0,-104-6 32 0 0,123 11-203 0 0,-98-4 90 0 0,84 6-86 0 0,-151 3 24 0 0,76 3-387 0 0,129-4-518 0 0,0-2 0 0 0,-48-7 0 0 0,50 3-689 0 0,0-1-309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5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0 13360 0 0,'1'0'29'0'0,"-1"0"0"0"0,0 0 0 0 0,0 0 1 0 0,1 0-1 0 0,-1 0 0 0 0,0 0 0 0 0,0 0 1 0 0,0 0-1 0 0,1 0 0 0 0,-1 0 0 0 0,0 0 1 0 0,0 0-1 0 0,1 0 0 0 0,-1 0 0 0 0,0 1 0 0 0,0-1 1 0 0,0 0-1 0 0,1 0 0 0 0,-1 0 0 0 0,0 0 1 0 0,0 0-1 0 0,0 0 0 0 0,1 1 0 0 0,-1-1 1 0 0,0 0-1 0 0,0 0 0 0 0,0 0 0 0 0,0 0 1 0 0,0 1-1 0 0,1-1 0 0 0,-1 0 0 0 0,0 0 1 0 0,0 1-1 0 0,0-1 0 0 0,0 0 0 0 0,0 0 1 0 0,0 0-1 0 0,0 1 0 0 0,0-1 0 0 0,0 0 1 0 0,0 0-1 0 0,0 1 0 0 0,0-1 0 0 0,0 0 1 0 0,0 0-1 0 0,0 0 0 0 0,0 1 0 0 0,0-1 1 0 0,0 0-1 0 0,0 0 0 0 0,0 1 0 0 0,0-1 0 0 0,-1 0 1 0 0,1 0-1 0 0,-2 2 1829 0 0,1 12 2830 0 0,-9-2-2413 0 0,9-12-2230 0 0,0 1 0 0 0,0 0 0 0 0,0 0 0 0 0,0 0 0 0 0,0 0 0 0 0,0 0 0 0 0,1 0 0 0 0,-1 0 0 0 0,0 0 0 0 0,1 0 0 0 0,-1 0 0 0 0,0 0 0 0 0,1 0 0 0 0,0 0 0 0 0,-1 0 0 0 0,0 3 0 0 0,2 1-32 0 0,-1-4-12 0 0,0 0 1 0 0,0 0-1 0 0,0 0 1 0 0,0 0-1 0 0,0 0 1 0 0,0 0-1 0 0,0 0 1 0 0,-1 0-1 0 0,1-1 1 0 0,0 1-1 0 0,0 0 1 0 0,-1 0-1 0 0,1 0 1 0 0,0 0-1 0 0,-1 0 1 0 0,1-1-1 0 0,-1 1 1 0 0,1 0-1 0 0,-1 0 1 0 0,0-1-1 0 0,1 1 1 0 0,-1 0-1 0 0,0-1 1 0 0,1 1-1 0 0,-2 0 1 0 0,0 0-23 0 0,0 1-1 0 0,0-1 1 0 0,0 0-1 0 0,1 1 1 0 0,-1-1 0 0 0,0 1-1 0 0,1 0 1 0 0,-1-1-1 0 0,1 1 1 0 0,0 0 0 0 0,-1 0-1 0 0,1 0 1 0 0,0 0 0 0 0,0 0-1 0 0,0 0 1 0 0,1 1-1 0 0,-1-1 1 0 0,0 0 0 0 0,1 0-1 0 0,0 0 1 0 0,-1 1 0 0 0,1-1-1 0 0,0 0 1 0 0,0 1-1 0 0,0-1 1 0 0,0 0 0 0 0,2 5-1 0 0,-2-2-12 0 0,0 1 0 0 0,-1 0-1 0 0,1 0 1 0 0,-1-1-1 0 0,0 1 1 0 0,-1 0 0 0 0,1-1-1 0 0,-4 9 1 0 0,-5 22-1 0 0,3 3 7 0 0,2-6 2 0 0,-11 38 0 0 0,13-63 11 0 0,1 0 0 0 0,-1 1 0 0 0,2-1 0 0 0,-1 1 0 0 0,1-1 0 0 0,1 1 0 0 0,-1 0-1 0 0,3 16 1 0 0,-2-19-7 0 0,0 0-1 0 0,-1 0 0 0 0,1-1 1 0 0,-1 1-1 0 0,-3 10 0 0 0,-1 18-2063 0 0,5-32 52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6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29 147 22087 0 0,'-3'0'107'0'0,"1"0"0"0"0,0 0 0 0 0,0 1 0 0 0,-1-1-1 0 0,1 0 1 0 0,0 1 0 0 0,-1-1 0 0 0,1 1 0 0 0,-4 1-1 0 0,5-1 1040 0 0,8-14-936 0 0,-3 10-210 0 0,0-1-1 0 0,-1 1 0 0 0,1 1 1 0 0,5-4-1 0 0,-5 4-16 0 0,-1-1 0 0 0,1 1-1 0 0,-1-1 1 0 0,1 1 0 0 0,-1-1 0 0 0,4-5-1 0 0,-4 4-12 0 0,1 1 0 0 0,0-1-1 0 0,0 1 1 0 0,0-1 0 0 0,1 1-1 0 0,-1 0 1 0 0,1 1 0 0 0,0-1-1 0 0,-1 1 1 0 0,1 0 0 0 0,8-2-1 0 0,-8 3-54 0 0,0-1 0 0 0,-1 1 0 0 0,0-1 0 0 0,1 0 0 0 0,-1 0-1 0 0,0 0 1 0 0,0-1 0 0 0,0 0 0 0 0,0 0 0 0 0,-1 0 0 0 0,1 0 0 0 0,-1 0-1 0 0,4-5 1 0 0,-6 7 62 0 0,0 0-1 0 0,1 0 0 0 0,-1 0 1 0 0,1 0-1 0 0,-1 0 0 0 0,1 0 1 0 0,-1 0-1 0 0,1 0 0 0 0,-1 0 1 0 0,1 1-1 0 0,0-1 0 0 0,0 1 1 0 0,-1-1-1 0 0,1 1 0 0 0,0 0 1 0 0,0 0-1 0 0,-1-1 0 0 0,1 1 1 0 0,3 1-1 0 0,17-4 93 0 0,-17 1-2 0 0,-1 0-1 0 0,0 1 1 0 0,1 0 0 0 0,-1 0-1 0 0,0 0 1 0 0,1 1-1 0 0,-1-1 1 0 0,1 1-1 0 0,-1 0 1 0 0,1 1 0 0 0,-1-1-1 0 0,1 1 1 0 0,-1-1-1 0 0,5 3 1 0 0,1 0 133 0 0,-1 0 0 0 0,0 1 1 0 0,0 0-1 0 0,9 6 0 0 0,-10-5-187 0 0,-4-3-17 0 0,-1 0-1 0 0,0 0 1 0 0,1 1-1 0 0,-1-1 1 0 0,0 1-1 0 0,-1 0 1 0 0,1-1 0 0 0,0 1-1 0 0,-1 1 1 0 0,1-1-1 0 0,-1 0 1 0 0,0 0-1 0 0,2 5 1 0 0,-3-5-38 0 0,0 0-1 0 0,0 0 1 0 0,-1 1 0 0 0,1-1-1 0 0,-1 0 1 0 0,1 1 0 0 0,-1-1 0 0 0,0 0-1 0 0,0 1 1 0 0,0-1 0 0 0,-1 0-1 0 0,1 1 1 0 0,-1-1 0 0 0,0 0-1 0 0,0 0 1 0 0,0 0 0 0 0,0 0-1 0 0,-1 0 1 0 0,1 0 0 0 0,-1 0 0 0 0,-4 5-1 0 0,-2 7-158 0 0,6-11 193 0 0,-1 0-1 0 0,1 0 1 0 0,-1 0 0 0 0,0 0 0 0 0,0-1 0 0 0,0 1 0 0 0,-4 2 0 0 0,-43 29-46 0 0,28-17 3 0 0,-1-1-1 0 0,0-2 0 0 0,-29 16 0 0 0,25-16-6 0 0,-23 11-416 0 0,-9 5-4321 0 0,48-26-1766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6.5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0 18455 0 0,'0'0'1852'0'0,"0"2"-1697"0"0,-7 29-2 0 0,6-28-144 0 0,0 0 0 0 0,0-1 0 0 0,0 1 0 0 0,0-1 0 0 0,-1 0 1 0 0,1 1-1 0 0,-1-1 0 0 0,1 0 0 0 0,-1 0 0 0 0,0 0 0 0 0,0 0 0 0 0,-2 2 0 0 0,-11 13-107 0 0,12-11 78 0 0,-1-1 0 0 0,0 1 0 0 0,0-1-1 0 0,-1 0 1 0 0,-8 8 0 0 0,9-9 37 0 0,2-2 1 0 0,-1 0 0 0 0,1 1 0 0 0,0 0 0 0 0,1 0 1 0 0,-1-1-1 0 0,0 1 0 0 0,1 0 0 0 0,0 0 0 0 0,-1 0 0 0 0,1 1 0 0 0,-1 5 0 0 0,-5 14 477 0 0,6-20-397 0 0,0-1-1 0 0,0 1 0 0 0,0-1 0 0 0,1 1 1 0 0,-1 0-1 0 0,1 0 0 0 0,0-1 0 0 0,0 1 1 0 0,0 0-1 0 0,0-1 0 0 0,0 1 0 0 0,0 0 1 0 0,1 0-1 0 0,1 3 0 0 0,-1-1 56 0 0,1-1 0 0 0,0 0 0 0 0,0 0 0 0 0,0 0 0 0 0,1 0-1 0 0,0 0 1 0 0,5 7 0 0 0,0-4-34 0 0,-1 0 1 0 0,1 0-1 0 0,0-1 0 0 0,0 0 0 0 0,1 0 1 0 0,0-1-1 0 0,11 5 0 0 0,-16-9-115 0 0,0 0 0 0 0,0 1 0 0 0,1-2 0 0 0,-1 1 0 0 0,7 0 0 0 0,-8-1-15 0 0,0 1 0 0 0,0-1 0 0 0,0 1 0 0 0,0-1 0 0 0,0 1 0 0 0,0 0 0 0 0,0 0 1 0 0,3 1-1 0 0,-2-2-125 0 0,8-3-20 0 0,9-3-24 0 0,-20 5 146 0 0,0 1 1 0 0,0-1 0 0 0,0 1 0 0 0,-1-1-1 0 0,1 1 1 0 0,0-1 0 0 0,0 1 0 0 0,0-1-1 0 0,-1 0 1 0 0,1 1 0 0 0,0-1 0 0 0,-1 0-1 0 0,1 0 1 0 0,-1 1 0 0 0,1-1-1 0 0,-1 0 1 0 0,1-1 0 0 0,0 0-50 0 0,0 0 1 0 0,0 0-1 0 0,0 0 0 0 0,0 0 1 0 0,0 0-1 0 0,0 1 1 0 0,0-1-1 0 0,1 0 0 0 0,2-1 1 0 0,-3 1-18 0 0,1 0 0 0 0,-1 0 1 0 0,1 1-1 0 0,-1-1 1 0 0,1 0-1 0 0,-1 0 1 0 0,0 0-1 0 0,1-4 0 0 0,3-9-1174 0 0,-2 7 237 0 0,0 0 1 0 0,0 0 0 0 0,5-9-1 0 0,2-2-946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6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0 13128 0 0,'0'0'597'0'0,"-2"2"-8"0"0,0-1-525 0 0,1 1-53 0 0,-1-1 1 0 0,0 0 0 0 0,1 1-1 0 0,0-1 1 0 0,-1 1-1 0 0,1-1 1 0 0,0 1-1 0 0,-1 0 1 0 0,1-1 0 0 0,0 1-1 0 0,0 0 1 0 0,1 0-1 0 0,-1 0 1 0 0,-1 3 0 0 0,1-2 138 0 0,-1 1 0 0 0,0-1 1 0 0,1 0-1 0 0,-1 1 0 0 0,0-1 1 0 0,-1 0-1 0 0,1 0 0 0 0,-4 3 1 0 0,3-3 155 0 0,0 0 0 0 0,1 0 0 0 0,-1 1 0 0 0,1-1 0 0 0,0 1 0 0 0,-3 4 0 0 0,-18 55 1761 0 0,18-53-1908 0 0,1 1-1 0 0,1 0 1 0 0,-4 21 0 0 0,3-14-91 0 0,2-9-43 0 0,-1 0-1 0 0,0 0 1 0 0,-5 8 0 0 0,4-9-15 0 0,1-1-1 0 0,0 1 0 0 0,0 0 1 0 0,-2 13-1 0 0,2 1 15 0 0,-2 1 0 0 0,-12 37 0 0 0,2-12 67 0 0,-7 19-1238 0 0,10-48-3704 0 0,-3 1-1653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7.3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 5064 0 0,'3'0'10405'0'0,"0"0"-10220"0"0,0 0 0 0 0,0 0 1 0 0,0-1-1 0 0,1 0 0 0 0,-1 1 0 0 0,0-1 0 0 0,-1 0 1 0 0,1-1-1 0 0,0 1 0 0 0,0 0 0 0 0,4-4 0 0 0,0 2-150 0 0,0 0-1 0 0,0 1 0 0 0,0 0 0 0 0,0 0 0 0 0,0 1 0 0 0,0-1 0 0 0,0 1 0 0 0,1 1 0 0 0,12 0 0 0 0,27-4-67 0 0,-40 4 42 0 0,-1 0 0 0 0,1 1-1 0 0,-1-1 1 0 0,1 1-1 0 0,-1 0 1 0 0,1 1-1 0 0,10 3 1 0 0,15 3 125 0 0,-17-4 91 0 0,1 0 1 0 0,-1 1-1 0 0,20 8 0 0 0,-20-4-225 0 0,-13-7-20 0 0,-1-1-1 0 0,1 1 0 0 0,-1-1 0 0 0,1 1 1 0 0,-1-1-1 0 0,0 1 0 0 0,0 0 1 0 0,0 0-1 0 0,0-1 0 0 0,0 1 0 0 0,0 0 1 0 0,-1 0-1 0 0,1 0 0 0 0,-1 0 0 0 0,1 0 1 0 0,-1 0-1 0 0,1 4 0 0 0,-2-2 0 0 0,1 1 0 0 0,-1 0 0 0 0,0-1-1 0 0,0 1 1 0 0,-3 7 0 0 0,1-2 33 0 0,-1-1 66 0 0,0 0 0 0 0,0 0-1 0 0,-1 0 1 0 0,0-1 0 0 0,0 0 0 0 0,-12 13-1 0 0,-4 7 302 0 0,-31 55 1131 0 0,46-72-1196 0 0,0 0 1 0 0,1 0-1 0 0,0 1 0 0 0,1 0 1 0 0,-4 21-1 0 0,7-28-257 0 0,1 0 0 0 0,0 0 0 0 0,0 0 0 0 0,0 1 0 0 0,0-1 0 0 0,1 0 0 0 0,0 0 0 0 0,0 0 0 0 0,0-1 0 0 0,1 1 0 0 0,0 0 0 0 0,0 0 0 0 0,0-1 0 0 0,0 1 0 0 0,1-1 0 0 0,0 0 0 0 0,-1 0 0 0 0,2 0 0 0 0,-1 0 0 0 0,0 0 0 0 0,1 0 0 0 0,4 3 0 0 0,-5-6-60 0 0,-1 1 0 0 0,1 0 0 0 0,-1-1 0 0 0,1 0 0 0 0,0 0 1 0 0,-1 0-1 0 0,1 0 0 0 0,0 0 0 0 0,0 0 0 0 0,0-1 1 0 0,0 1-1 0 0,-1-1 0 0 0,1 0 0 0 0,0 0 0 0 0,0 0 0 0 0,0 0 1 0 0,0 0-1 0 0,0-1 0 0 0,0 1 0 0 0,3-2 0 0 0,2 0-99 0 0,-1-1 0 0 0,0 0 0 0 0,1 0 0 0 0,-1-1 0 0 0,-1 0 0 0 0,8-5 0 0 0,43-36-2465 0 0,-22 13-3280 0 0,-9 5-650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7.6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1 3224 0 0,'-95'78'1038'0'0,"58"-43"6776"0"0,-52 63 0 0 0,66-71-7433 0 0,-54 75-940 0 0,70-91 406 0 0,1 0 0 0 0,0 1 0 0 0,0-1 0 0 0,2 1 0 0 0,-1 0-1 0 0,1 0 1 0 0,-3 23 0 0 0,6-32 168 0 0,1 0 0 0 0,0 0 0 0 0,0 0 0 0 0,0 0 0 0 0,0 1 0 0 0,0-1 0 0 0,1 0 0 0 0,0 0 0 0 0,-1 0 0 0 0,1 0 0 0 0,0 0 0 0 0,1-1 0 0 0,-1 1 0 0 0,0 0 0 0 0,1 0 0 0 0,-1-1 0 0 0,1 1 0 0 0,0-1 0 0 0,0 1 0 0 0,0-1 0 0 0,0 0 0 0 0,1 0 0 0 0,-1 0 0 0 0,0 0 0 0 0,1 0 0 0 0,0 0 0 0 0,-1-1 0 0 0,1 1 0 0 0,4 1 0 0 0,2 0 128 0 0,1 1 0 0 0,0-1-1 0 0,0-1 1 0 0,0 1 0 0 0,0-2 0 0 0,0 0 0 0 0,18 1-1 0 0,-12-3 58 0 0,-1-1 0 0 0,1 0 0 0 0,-1-1-1 0 0,23-7 1 0 0,59-25 699 0 0,-64 19-616 0 0,52-32 0 0 0,-67 36-12 0 0,-1-2-1 0 0,0 0 0 0 0,-1 0 1 0 0,25-31-1 0 0,-35 37-72 0 0,1 0 1 0 0,-2 0-1 0 0,1 0 0 0 0,-1-1 0 0 0,0 0 0 0 0,-1 0 0 0 0,6-17 0 0 0,-9 22-142 0 0,0 0 0 0 0,0 0 0 0 0,0 0 0 0 0,0 0 0 0 0,-1 0 0 0 0,0-1 0 0 0,0 1-1 0 0,0 0 1 0 0,0 0 0 0 0,-1-1 0 0 0,1 1 0 0 0,-1 0 0 0 0,0 0 0 0 0,-1 0 0 0 0,1 0 0 0 0,-1 0-1 0 0,1 0 1 0 0,-1 0 0 0 0,0 0 0 0 0,-1 1 0 0 0,-3-5 0 0 0,-1 0-214 0 0,-2 0 0 0 0,1 1-1 0 0,-1 0 1 0 0,0 0 0 0 0,-1 1 0 0 0,1 1 0 0 0,-1-1-1 0 0,0 1 1 0 0,-1 1 0 0 0,-15-5 0 0 0,-21-7-8780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398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32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662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679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796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650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720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270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115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7470A33E-2A8E-4315-A4B4-7224B792F6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DD7BC739-B013-44CD-A744-B99EF8715D6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425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13DB19E0-3BF6-41B1-9380-C725088630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791047C-B803-4F6B-B648-B6A20919FF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568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26C22650-A663-4139-8049-3DCCA2252D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13C1D0E8-356A-443E-AFA6-4266B5E274D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231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C031F6AD-2ED1-49E3-B1AF-1C38719BC8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6B473537-FA1F-42D8-9009-6F1A25AA556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955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33FF09CC-7B9D-4505-8783-B690C2A87F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10698153-EE44-407E-B2AC-47B0DF23D1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108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82D11308-C759-454B-B18E-9A190F2A37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9797F3F8-C61D-44CB-BA25-4D13C62705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427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E79D645F-8D10-4DF8-8DB7-72BD447A7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F4D22289-56B7-49B5-AE45-E08CED4191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905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871A045D-83DE-439B-838D-8B47C1C2A3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BAD25FFA-5BBC-4088-A638-87D24DF7C20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410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C1AA086A-9F85-406D-AAB1-4C9D5AE136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876FCC8F-52E6-49F9-A45F-C2BA15F8CD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992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6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17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873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68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85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88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418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3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2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27.png"/><Relationship Id="rId4" Type="http://schemas.openxmlformats.org/officeDocument/2006/relationships/image" Target="../media/image2240.png"/><Relationship Id="rId9" Type="http://schemas.openxmlformats.org/officeDocument/2006/relationships/customXml" Target="../ink/ink4.xml"/><Relationship Id="rId14" Type="http://schemas.openxmlformats.org/officeDocument/2006/relationships/image" Target="../media/image2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customXml" Target="../ink/ink13.xml"/><Relationship Id="rId18" Type="http://schemas.openxmlformats.org/officeDocument/2006/relationships/image" Target="../media/image231.png"/><Relationship Id="rId26" Type="http://schemas.openxmlformats.org/officeDocument/2006/relationships/image" Target="../media/image235.png"/><Relationship Id="rId3" Type="http://schemas.openxmlformats.org/officeDocument/2006/relationships/customXml" Target="../ink/ink8.xml"/><Relationship Id="rId21" Type="http://schemas.openxmlformats.org/officeDocument/2006/relationships/customXml" Target="../ink/ink17.xml"/><Relationship Id="rId7" Type="http://schemas.openxmlformats.org/officeDocument/2006/relationships/customXml" Target="../ink/ink10.xml"/><Relationship Id="rId12" Type="http://schemas.openxmlformats.org/officeDocument/2006/relationships/image" Target="../media/image228.png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00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1" Type="http://schemas.openxmlformats.org/officeDocument/2006/relationships/customXml" Target="../ink/ink12.xml"/><Relationship Id="rId24" Type="http://schemas.openxmlformats.org/officeDocument/2006/relationships/image" Target="../media/image234.png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236.png"/><Relationship Id="rId10" Type="http://schemas.openxmlformats.org/officeDocument/2006/relationships/image" Target="../media/image227.png"/><Relationship Id="rId19" Type="http://schemas.openxmlformats.org/officeDocument/2006/relationships/customXml" Target="../ink/ink16.xml"/><Relationship Id="rId4" Type="http://schemas.openxmlformats.org/officeDocument/2006/relationships/image" Target="../media/image2240.png"/><Relationship Id="rId9" Type="http://schemas.openxmlformats.org/officeDocument/2006/relationships/customXml" Target="../ink/ink11.xml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20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.xml"/><Relationship Id="rId18" Type="http://schemas.openxmlformats.org/officeDocument/2006/relationships/image" Target="../media/image231.png"/><Relationship Id="rId26" Type="http://schemas.openxmlformats.org/officeDocument/2006/relationships/image" Target="../media/image235.png"/><Relationship Id="rId39" Type="http://schemas.openxmlformats.org/officeDocument/2006/relationships/customXml" Target="../ink/ink39.xml"/><Relationship Id="rId21" Type="http://schemas.openxmlformats.org/officeDocument/2006/relationships/customXml" Target="../ink/ink30.xml"/><Relationship Id="rId34" Type="http://schemas.openxmlformats.org/officeDocument/2006/relationships/image" Target="../media/image239.png"/><Relationship Id="rId42" Type="http://schemas.openxmlformats.org/officeDocument/2006/relationships/image" Target="../media/image243.png"/><Relationship Id="rId7" Type="http://schemas.openxmlformats.org/officeDocument/2006/relationships/customXml" Target="../ink/ink23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00.png"/><Relationship Id="rId20" Type="http://schemas.openxmlformats.org/officeDocument/2006/relationships/image" Target="../media/image232.png"/><Relationship Id="rId29" Type="http://schemas.openxmlformats.org/officeDocument/2006/relationships/customXml" Target="../ink/ink34.xml"/><Relationship Id="rId41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1" Type="http://schemas.openxmlformats.org/officeDocument/2006/relationships/customXml" Target="../ink/ink25.xml"/><Relationship Id="rId24" Type="http://schemas.openxmlformats.org/officeDocument/2006/relationships/image" Target="../media/image234.png"/><Relationship Id="rId32" Type="http://schemas.openxmlformats.org/officeDocument/2006/relationships/image" Target="../media/image238.png"/><Relationship Id="rId37" Type="http://schemas.openxmlformats.org/officeDocument/2006/relationships/customXml" Target="../ink/ink38.xml"/><Relationship Id="rId40" Type="http://schemas.openxmlformats.org/officeDocument/2006/relationships/image" Target="../media/image242.png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23" Type="http://schemas.openxmlformats.org/officeDocument/2006/relationships/customXml" Target="../ink/ink31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10" Type="http://schemas.openxmlformats.org/officeDocument/2006/relationships/image" Target="../media/image227.png"/><Relationship Id="rId19" Type="http://schemas.openxmlformats.org/officeDocument/2006/relationships/customXml" Target="../ink/ink29.xml"/><Relationship Id="rId31" Type="http://schemas.openxmlformats.org/officeDocument/2006/relationships/customXml" Target="../ink/ink35.xml"/><Relationship Id="rId4" Type="http://schemas.openxmlformats.org/officeDocument/2006/relationships/image" Target="../media/image2240.png"/><Relationship Id="rId9" Type="http://schemas.openxmlformats.org/officeDocument/2006/relationships/customXml" Target="../ink/ink24.xml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33.xml"/><Relationship Id="rId30" Type="http://schemas.openxmlformats.org/officeDocument/2006/relationships/image" Target="../media/image237.png"/><Relationship Id="rId35" Type="http://schemas.openxmlformats.org/officeDocument/2006/relationships/customXml" Target="../ink/ink37.xml"/><Relationship Id="rId8" Type="http://schemas.openxmlformats.org/officeDocument/2006/relationships/image" Target="../media/image226.png"/><Relationship Id="rId3" Type="http://schemas.openxmlformats.org/officeDocument/2006/relationships/customXml" Target="../ink/ink21.xml"/><Relationship Id="rId12" Type="http://schemas.openxmlformats.org/officeDocument/2006/relationships/image" Target="../media/image228.png"/><Relationship Id="rId17" Type="http://schemas.openxmlformats.org/officeDocument/2006/relationships/customXml" Target="../ink/ink28.xml"/><Relationship Id="rId25" Type="http://schemas.openxmlformats.org/officeDocument/2006/relationships/customXml" Target="../ink/ink32.xml"/><Relationship Id="rId33" Type="http://schemas.openxmlformats.org/officeDocument/2006/relationships/customXml" Target="../ink/ink36.xml"/><Relationship Id="rId38" Type="http://schemas.openxmlformats.org/officeDocument/2006/relationships/image" Target="../media/image241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6.xml"/><Relationship Id="rId18" Type="http://schemas.openxmlformats.org/officeDocument/2006/relationships/image" Target="../media/image231.png"/><Relationship Id="rId26" Type="http://schemas.openxmlformats.org/officeDocument/2006/relationships/image" Target="../media/image235.png"/><Relationship Id="rId39" Type="http://schemas.openxmlformats.org/officeDocument/2006/relationships/customXml" Target="../ink/ink59.xml"/><Relationship Id="rId21" Type="http://schemas.openxmlformats.org/officeDocument/2006/relationships/customXml" Target="../ink/ink50.xml"/><Relationship Id="rId34" Type="http://schemas.openxmlformats.org/officeDocument/2006/relationships/image" Target="../media/image239.png"/><Relationship Id="rId42" Type="http://schemas.openxmlformats.org/officeDocument/2006/relationships/image" Target="../media/image243.png"/><Relationship Id="rId47" Type="http://schemas.openxmlformats.org/officeDocument/2006/relationships/customXml" Target="../ink/ink63.xml"/><Relationship Id="rId50" Type="http://schemas.openxmlformats.org/officeDocument/2006/relationships/image" Target="../media/image247.png"/><Relationship Id="rId7" Type="http://schemas.openxmlformats.org/officeDocument/2006/relationships/customXml" Target="../ink/ink43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300.png"/><Relationship Id="rId29" Type="http://schemas.openxmlformats.org/officeDocument/2006/relationships/customXml" Target="../ink/ink54.xml"/><Relationship Id="rId11" Type="http://schemas.openxmlformats.org/officeDocument/2006/relationships/customXml" Target="../ink/ink45.xml"/><Relationship Id="rId24" Type="http://schemas.openxmlformats.org/officeDocument/2006/relationships/image" Target="../media/image234.png"/><Relationship Id="rId32" Type="http://schemas.openxmlformats.org/officeDocument/2006/relationships/image" Target="../media/image238.png"/><Relationship Id="rId37" Type="http://schemas.openxmlformats.org/officeDocument/2006/relationships/customXml" Target="../ink/ink58.xml"/><Relationship Id="rId40" Type="http://schemas.openxmlformats.org/officeDocument/2006/relationships/image" Target="../media/image242.png"/><Relationship Id="rId45" Type="http://schemas.openxmlformats.org/officeDocument/2006/relationships/customXml" Target="../ink/ink62.xml"/><Relationship Id="rId53" Type="http://schemas.openxmlformats.org/officeDocument/2006/relationships/customXml" Target="../ink/ink66.xml"/><Relationship Id="rId5" Type="http://schemas.openxmlformats.org/officeDocument/2006/relationships/customXml" Target="../ink/ink42.xml"/><Relationship Id="rId10" Type="http://schemas.openxmlformats.org/officeDocument/2006/relationships/image" Target="../media/image227.png"/><Relationship Id="rId19" Type="http://schemas.openxmlformats.org/officeDocument/2006/relationships/customXml" Target="../ink/ink49.xml"/><Relationship Id="rId31" Type="http://schemas.openxmlformats.org/officeDocument/2006/relationships/customXml" Target="../ink/ink55.xml"/><Relationship Id="rId44" Type="http://schemas.openxmlformats.org/officeDocument/2006/relationships/image" Target="../media/image244.png"/><Relationship Id="rId52" Type="http://schemas.openxmlformats.org/officeDocument/2006/relationships/image" Target="../media/image248.png"/><Relationship Id="rId4" Type="http://schemas.openxmlformats.org/officeDocument/2006/relationships/image" Target="../media/image2240.png"/><Relationship Id="rId9" Type="http://schemas.openxmlformats.org/officeDocument/2006/relationships/customXml" Target="../ink/ink44.xml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53.xml"/><Relationship Id="rId30" Type="http://schemas.openxmlformats.org/officeDocument/2006/relationships/image" Target="../media/image237.png"/><Relationship Id="rId35" Type="http://schemas.openxmlformats.org/officeDocument/2006/relationships/customXml" Target="../ink/ink57.xml"/><Relationship Id="rId43" Type="http://schemas.openxmlformats.org/officeDocument/2006/relationships/customXml" Target="../ink/ink61.xml"/><Relationship Id="rId48" Type="http://schemas.openxmlformats.org/officeDocument/2006/relationships/image" Target="../media/image246.png"/><Relationship Id="rId8" Type="http://schemas.openxmlformats.org/officeDocument/2006/relationships/image" Target="../media/image226.png"/><Relationship Id="rId51" Type="http://schemas.openxmlformats.org/officeDocument/2006/relationships/customXml" Target="../ink/ink65.xml"/><Relationship Id="rId3" Type="http://schemas.openxmlformats.org/officeDocument/2006/relationships/customXml" Target="../ink/ink41.xml"/><Relationship Id="rId12" Type="http://schemas.openxmlformats.org/officeDocument/2006/relationships/image" Target="../media/image228.png"/><Relationship Id="rId17" Type="http://schemas.openxmlformats.org/officeDocument/2006/relationships/customXml" Target="../ink/ink48.xml"/><Relationship Id="rId25" Type="http://schemas.openxmlformats.org/officeDocument/2006/relationships/customXml" Target="../ink/ink52.xml"/><Relationship Id="rId33" Type="http://schemas.openxmlformats.org/officeDocument/2006/relationships/customXml" Target="../ink/ink56.xml"/><Relationship Id="rId38" Type="http://schemas.openxmlformats.org/officeDocument/2006/relationships/image" Target="../media/image241.png"/><Relationship Id="rId46" Type="http://schemas.openxmlformats.org/officeDocument/2006/relationships/image" Target="../media/image245.png"/><Relationship Id="rId20" Type="http://schemas.openxmlformats.org/officeDocument/2006/relationships/image" Target="../media/image232.png"/><Relationship Id="rId41" Type="http://schemas.openxmlformats.org/officeDocument/2006/relationships/customXml" Target="../ink/ink60.xml"/><Relationship Id="rId54" Type="http://schemas.openxmlformats.org/officeDocument/2006/relationships/image" Target="../media/image2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5" Type="http://schemas.openxmlformats.org/officeDocument/2006/relationships/customXml" Target="../ink/ink47.xml"/><Relationship Id="rId23" Type="http://schemas.openxmlformats.org/officeDocument/2006/relationships/customXml" Target="../ink/ink51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49" Type="http://schemas.openxmlformats.org/officeDocument/2006/relationships/customXml" Target="../ink/ink64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5.png"/><Relationship Id="rId21" Type="http://schemas.openxmlformats.org/officeDocument/2006/relationships/customXml" Target="../ink/ink76.xml"/><Relationship Id="rId34" Type="http://schemas.openxmlformats.org/officeDocument/2006/relationships/image" Target="../media/image239.png"/><Relationship Id="rId42" Type="http://schemas.openxmlformats.org/officeDocument/2006/relationships/image" Target="../media/image243.png"/><Relationship Id="rId47" Type="http://schemas.openxmlformats.org/officeDocument/2006/relationships/customXml" Target="../ink/ink89.xml"/><Relationship Id="rId50" Type="http://schemas.openxmlformats.org/officeDocument/2006/relationships/image" Target="../media/image247.png"/><Relationship Id="rId55" Type="http://schemas.openxmlformats.org/officeDocument/2006/relationships/customXml" Target="../ink/ink93.xml"/><Relationship Id="rId63" Type="http://schemas.openxmlformats.org/officeDocument/2006/relationships/customXml" Target="../ink/ink97.xml"/><Relationship Id="rId68" Type="http://schemas.openxmlformats.org/officeDocument/2006/relationships/image" Target="../media/image256.png"/><Relationship Id="rId7" Type="http://schemas.openxmlformats.org/officeDocument/2006/relationships/customXml" Target="../ink/ink69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300.png"/><Relationship Id="rId29" Type="http://schemas.openxmlformats.org/officeDocument/2006/relationships/customXml" Target="../ink/ink80.xml"/><Relationship Id="rId11" Type="http://schemas.openxmlformats.org/officeDocument/2006/relationships/customXml" Target="../ink/ink71.xml"/><Relationship Id="rId24" Type="http://schemas.openxmlformats.org/officeDocument/2006/relationships/image" Target="../media/image234.png"/><Relationship Id="rId32" Type="http://schemas.openxmlformats.org/officeDocument/2006/relationships/image" Target="../media/image238.png"/><Relationship Id="rId37" Type="http://schemas.openxmlformats.org/officeDocument/2006/relationships/customXml" Target="../ink/ink84.xml"/><Relationship Id="rId40" Type="http://schemas.openxmlformats.org/officeDocument/2006/relationships/image" Target="../media/image242.png"/><Relationship Id="rId45" Type="http://schemas.openxmlformats.org/officeDocument/2006/relationships/customXml" Target="../ink/ink88.xml"/><Relationship Id="rId53" Type="http://schemas.openxmlformats.org/officeDocument/2006/relationships/customXml" Target="../ink/ink92.xml"/><Relationship Id="rId58" Type="http://schemas.openxmlformats.org/officeDocument/2006/relationships/image" Target="../media/image251.png"/><Relationship Id="rId66" Type="http://schemas.openxmlformats.org/officeDocument/2006/relationships/image" Target="../media/image255.png"/><Relationship Id="rId5" Type="http://schemas.openxmlformats.org/officeDocument/2006/relationships/customXml" Target="../ink/ink68.xml"/><Relationship Id="rId61" Type="http://schemas.openxmlformats.org/officeDocument/2006/relationships/customXml" Target="../ink/ink96.xml"/><Relationship Id="rId19" Type="http://schemas.openxmlformats.org/officeDocument/2006/relationships/customXml" Target="../ink/ink75.xml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79.xml"/><Relationship Id="rId30" Type="http://schemas.openxmlformats.org/officeDocument/2006/relationships/image" Target="../media/image237.png"/><Relationship Id="rId35" Type="http://schemas.openxmlformats.org/officeDocument/2006/relationships/customXml" Target="../ink/ink83.xml"/><Relationship Id="rId43" Type="http://schemas.openxmlformats.org/officeDocument/2006/relationships/customXml" Target="../ink/ink87.xml"/><Relationship Id="rId48" Type="http://schemas.openxmlformats.org/officeDocument/2006/relationships/image" Target="../media/image246.png"/><Relationship Id="rId56" Type="http://schemas.openxmlformats.org/officeDocument/2006/relationships/image" Target="../media/image2500.png"/><Relationship Id="rId64" Type="http://schemas.openxmlformats.org/officeDocument/2006/relationships/image" Target="../media/image254.png"/><Relationship Id="rId8" Type="http://schemas.openxmlformats.org/officeDocument/2006/relationships/image" Target="../media/image226.png"/><Relationship Id="rId51" Type="http://schemas.openxmlformats.org/officeDocument/2006/relationships/customXml" Target="../ink/ink91.xml"/><Relationship Id="rId3" Type="http://schemas.openxmlformats.org/officeDocument/2006/relationships/customXml" Target="../ink/ink67.xml"/><Relationship Id="rId12" Type="http://schemas.openxmlformats.org/officeDocument/2006/relationships/image" Target="../media/image228.png"/><Relationship Id="rId17" Type="http://schemas.openxmlformats.org/officeDocument/2006/relationships/customXml" Target="../ink/ink74.xml"/><Relationship Id="rId25" Type="http://schemas.openxmlformats.org/officeDocument/2006/relationships/customXml" Target="../ink/ink78.xml"/><Relationship Id="rId33" Type="http://schemas.openxmlformats.org/officeDocument/2006/relationships/customXml" Target="../ink/ink82.xml"/><Relationship Id="rId38" Type="http://schemas.openxmlformats.org/officeDocument/2006/relationships/image" Target="../media/image241.png"/><Relationship Id="rId46" Type="http://schemas.openxmlformats.org/officeDocument/2006/relationships/image" Target="../media/image245.png"/><Relationship Id="rId59" Type="http://schemas.openxmlformats.org/officeDocument/2006/relationships/customXml" Target="../ink/ink95.xml"/><Relationship Id="rId67" Type="http://schemas.openxmlformats.org/officeDocument/2006/relationships/customXml" Target="../ink/ink99.xml"/><Relationship Id="rId20" Type="http://schemas.openxmlformats.org/officeDocument/2006/relationships/image" Target="../media/image232.png"/><Relationship Id="rId41" Type="http://schemas.openxmlformats.org/officeDocument/2006/relationships/customXml" Target="../ink/ink86.xml"/><Relationship Id="rId54" Type="http://schemas.openxmlformats.org/officeDocument/2006/relationships/image" Target="../media/image249.png"/><Relationship Id="rId62" Type="http://schemas.openxmlformats.org/officeDocument/2006/relationships/image" Target="../media/image2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5" Type="http://schemas.openxmlformats.org/officeDocument/2006/relationships/customXml" Target="../ink/ink73.xml"/><Relationship Id="rId23" Type="http://schemas.openxmlformats.org/officeDocument/2006/relationships/customXml" Target="../ink/ink77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49" Type="http://schemas.openxmlformats.org/officeDocument/2006/relationships/customXml" Target="../ink/ink90.xml"/><Relationship Id="rId57" Type="http://schemas.openxmlformats.org/officeDocument/2006/relationships/customXml" Target="../ink/ink94.xml"/><Relationship Id="rId10" Type="http://schemas.openxmlformats.org/officeDocument/2006/relationships/image" Target="../media/image227.png"/><Relationship Id="rId31" Type="http://schemas.openxmlformats.org/officeDocument/2006/relationships/customXml" Target="../ink/ink81.xml"/><Relationship Id="rId44" Type="http://schemas.openxmlformats.org/officeDocument/2006/relationships/image" Target="../media/image244.png"/><Relationship Id="rId52" Type="http://schemas.openxmlformats.org/officeDocument/2006/relationships/image" Target="../media/image248.png"/><Relationship Id="rId60" Type="http://schemas.openxmlformats.org/officeDocument/2006/relationships/image" Target="../media/image252.png"/><Relationship Id="rId65" Type="http://schemas.openxmlformats.org/officeDocument/2006/relationships/customXml" Target="../ink/ink98.xml"/><Relationship Id="rId4" Type="http://schemas.openxmlformats.org/officeDocument/2006/relationships/image" Target="../media/image2240.png"/><Relationship Id="rId9" Type="http://schemas.openxmlformats.org/officeDocument/2006/relationships/customXml" Target="../ink/ink70.xml"/><Relationship Id="rId13" Type="http://schemas.openxmlformats.org/officeDocument/2006/relationships/customXml" Target="../ink/ink72.xml"/><Relationship Id="rId18" Type="http://schemas.openxmlformats.org/officeDocument/2006/relationships/image" Target="../media/image231.png"/><Relationship Id="rId39" Type="http://schemas.openxmlformats.org/officeDocument/2006/relationships/customXml" Target="../ink/ink85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5.png"/><Relationship Id="rId21" Type="http://schemas.openxmlformats.org/officeDocument/2006/relationships/customXml" Target="../ink/ink109.xml"/><Relationship Id="rId42" Type="http://schemas.openxmlformats.org/officeDocument/2006/relationships/image" Target="../media/image243.png"/><Relationship Id="rId47" Type="http://schemas.openxmlformats.org/officeDocument/2006/relationships/customXml" Target="../ink/ink122.xml"/><Relationship Id="rId63" Type="http://schemas.openxmlformats.org/officeDocument/2006/relationships/customXml" Target="../ink/ink130.xml"/><Relationship Id="rId68" Type="http://schemas.openxmlformats.org/officeDocument/2006/relationships/image" Target="../media/image256.png"/><Relationship Id="rId16" Type="http://schemas.openxmlformats.org/officeDocument/2006/relationships/image" Target="../media/image2300.png"/><Relationship Id="rId11" Type="http://schemas.openxmlformats.org/officeDocument/2006/relationships/customXml" Target="../ink/ink104.xml"/><Relationship Id="rId24" Type="http://schemas.openxmlformats.org/officeDocument/2006/relationships/image" Target="../media/image234.png"/><Relationship Id="rId32" Type="http://schemas.openxmlformats.org/officeDocument/2006/relationships/image" Target="../media/image238.png"/><Relationship Id="rId37" Type="http://schemas.openxmlformats.org/officeDocument/2006/relationships/customXml" Target="../ink/ink117.xml"/><Relationship Id="rId40" Type="http://schemas.openxmlformats.org/officeDocument/2006/relationships/image" Target="../media/image242.png"/><Relationship Id="rId45" Type="http://schemas.openxmlformats.org/officeDocument/2006/relationships/customXml" Target="../ink/ink121.xml"/><Relationship Id="rId53" Type="http://schemas.openxmlformats.org/officeDocument/2006/relationships/customXml" Target="../ink/ink125.xml"/><Relationship Id="rId58" Type="http://schemas.openxmlformats.org/officeDocument/2006/relationships/image" Target="../media/image251.png"/><Relationship Id="rId66" Type="http://schemas.openxmlformats.org/officeDocument/2006/relationships/image" Target="../media/image255.png"/><Relationship Id="rId74" Type="http://schemas.openxmlformats.org/officeDocument/2006/relationships/image" Target="../media/image259.png"/><Relationship Id="rId79" Type="http://schemas.openxmlformats.org/officeDocument/2006/relationships/customXml" Target="../ink/ink138.xml"/><Relationship Id="rId5" Type="http://schemas.openxmlformats.org/officeDocument/2006/relationships/customXml" Target="../ink/ink101.xml"/><Relationship Id="rId61" Type="http://schemas.openxmlformats.org/officeDocument/2006/relationships/customXml" Target="../ink/ink129.xml"/><Relationship Id="rId19" Type="http://schemas.openxmlformats.org/officeDocument/2006/relationships/customXml" Target="../ink/ink108.xml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112.xml"/><Relationship Id="rId30" Type="http://schemas.openxmlformats.org/officeDocument/2006/relationships/image" Target="../media/image237.png"/><Relationship Id="rId35" Type="http://schemas.openxmlformats.org/officeDocument/2006/relationships/customXml" Target="../ink/ink116.xml"/><Relationship Id="rId43" Type="http://schemas.openxmlformats.org/officeDocument/2006/relationships/customXml" Target="../ink/ink120.xml"/><Relationship Id="rId48" Type="http://schemas.openxmlformats.org/officeDocument/2006/relationships/image" Target="../media/image246.png"/><Relationship Id="rId56" Type="http://schemas.openxmlformats.org/officeDocument/2006/relationships/image" Target="../media/image2500.png"/><Relationship Id="rId64" Type="http://schemas.openxmlformats.org/officeDocument/2006/relationships/image" Target="../media/image254.png"/><Relationship Id="rId69" Type="http://schemas.openxmlformats.org/officeDocument/2006/relationships/customXml" Target="../ink/ink133.xml"/><Relationship Id="rId77" Type="http://schemas.openxmlformats.org/officeDocument/2006/relationships/customXml" Target="../ink/ink137.xml"/><Relationship Id="rId8" Type="http://schemas.openxmlformats.org/officeDocument/2006/relationships/image" Target="../media/image226.png"/><Relationship Id="rId51" Type="http://schemas.openxmlformats.org/officeDocument/2006/relationships/customXml" Target="../ink/ink124.xml"/><Relationship Id="rId72" Type="http://schemas.openxmlformats.org/officeDocument/2006/relationships/image" Target="../media/image258.png"/><Relationship Id="rId80" Type="http://schemas.openxmlformats.org/officeDocument/2006/relationships/image" Target="../media/image262.png"/><Relationship Id="rId3" Type="http://schemas.openxmlformats.org/officeDocument/2006/relationships/customXml" Target="../ink/ink100.xml"/><Relationship Id="rId12" Type="http://schemas.openxmlformats.org/officeDocument/2006/relationships/image" Target="../media/image228.png"/><Relationship Id="rId17" Type="http://schemas.openxmlformats.org/officeDocument/2006/relationships/customXml" Target="../ink/ink107.xml"/><Relationship Id="rId25" Type="http://schemas.openxmlformats.org/officeDocument/2006/relationships/customXml" Target="../ink/ink111.xml"/><Relationship Id="rId33" Type="http://schemas.openxmlformats.org/officeDocument/2006/relationships/customXml" Target="../ink/ink115.xml"/><Relationship Id="rId38" Type="http://schemas.openxmlformats.org/officeDocument/2006/relationships/image" Target="../media/image241.png"/><Relationship Id="rId46" Type="http://schemas.openxmlformats.org/officeDocument/2006/relationships/image" Target="../media/image245.png"/><Relationship Id="rId59" Type="http://schemas.openxmlformats.org/officeDocument/2006/relationships/customXml" Target="../ink/ink128.xml"/><Relationship Id="rId67" Type="http://schemas.openxmlformats.org/officeDocument/2006/relationships/customXml" Target="../ink/ink132.xml"/><Relationship Id="rId20" Type="http://schemas.openxmlformats.org/officeDocument/2006/relationships/image" Target="../media/image232.png"/><Relationship Id="rId41" Type="http://schemas.openxmlformats.org/officeDocument/2006/relationships/customXml" Target="../ink/ink119.xml"/><Relationship Id="rId54" Type="http://schemas.openxmlformats.org/officeDocument/2006/relationships/image" Target="../media/image249.png"/><Relationship Id="rId62" Type="http://schemas.openxmlformats.org/officeDocument/2006/relationships/image" Target="../media/image253.png"/><Relationship Id="rId70" Type="http://schemas.openxmlformats.org/officeDocument/2006/relationships/image" Target="../media/image257.png"/><Relationship Id="rId75" Type="http://schemas.openxmlformats.org/officeDocument/2006/relationships/customXml" Target="../ink/ink1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5" Type="http://schemas.openxmlformats.org/officeDocument/2006/relationships/customXml" Target="../ink/ink106.xml"/><Relationship Id="rId23" Type="http://schemas.openxmlformats.org/officeDocument/2006/relationships/customXml" Target="../ink/ink110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49" Type="http://schemas.openxmlformats.org/officeDocument/2006/relationships/customXml" Target="../ink/ink123.xml"/><Relationship Id="rId57" Type="http://schemas.openxmlformats.org/officeDocument/2006/relationships/customXml" Target="../ink/ink127.xml"/><Relationship Id="rId10" Type="http://schemas.openxmlformats.org/officeDocument/2006/relationships/image" Target="../media/image227.png"/><Relationship Id="rId31" Type="http://schemas.openxmlformats.org/officeDocument/2006/relationships/customXml" Target="../ink/ink114.xml"/><Relationship Id="rId44" Type="http://schemas.openxmlformats.org/officeDocument/2006/relationships/image" Target="../media/image244.png"/><Relationship Id="rId52" Type="http://schemas.openxmlformats.org/officeDocument/2006/relationships/image" Target="../media/image248.png"/><Relationship Id="rId60" Type="http://schemas.openxmlformats.org/officeDocument/2006/relationships/image" Target="../media/image252.png"/><Relationship Id="rId65" Type="http://schemas.openxmlformats.org/officeDocument/2006/relationships/customXml" Target="../ink/ink131.xml"/><Relationship Id="rId73" Type="http://schemas.openxmlformats.org/officeDocument/2006/relationships/customXml" Target="../ink/ink135.xml"/><Relationship Id="rId78" Type="http://schemas.openxmlformats.org/officeDocument/2006/relationships/image" Target="../media/image261.png"/><Relationship Id="rId4" Type="http://schemas.openxmlformats.org/officeDocument/2006/relationships/image" Target="../media/image2240.png"/><Relationship Id="rId9" Type="http://schemas.openxmlformats.org/officeDocument/2006/relationships/customXml" Target="../ink/ink103.xml"/><Relationship Id="rId13" Type="http://schemas.openxmlformats.org/officeDocument/2006/relationships/customXml" Target="../ink/ink105.xml"/><Relationship Id="rId18" Type="http://schemas.openxmlformats.org/officeDocument/2006/relationships/image" Target="../media/image231.png"/><Relationship Id="rId39" Type="http://schemas.openxmlformats.org/officeDocument/2006/relationships/customXml" Target="../ink/ink118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126.xml"/><Relationship Id="rId76" Type="http://schemas.openxmlformats.org/officeDocument/2006/relationships/image" Target="../media/image2600.png"/><Relationship Id="rId7" Type="http://schemas.openxmlformats.org/officeDocument/2006/relationships/customXml" Target="../ink/ink102.xml"/><Relationship Id="rId71" Type="http://schemas.openxmlformats.org/officeDocument/2006/relationships/customXml" Target="../ink/ink134.xml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113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5.png"/><Relationship Id="rId21" Type="http://schemas.openxmlformats.org/officeDocument/2006/relationships/customXml" Target="../ink/ink148.xml"/><Relationship Id="rId42" Type="http://schemas.openxmlformats.org/officeDocument/2006/relationships/image" Target="../media/image243.png"/><Relationship Id="rId47" Type="http://schemas.openxmlformats.org/officeDocument/2006/relationships/customXml" Target="../ink/ink161.xml"/><Relationship Id="rId63" Type="http://schemas.openxmlformats.org/officeDocument/2006/relationships/customXml" Target="../ink/ink169.xml"/><Relationship Id="rId68" Type="http://schemas.openxmlformats.org/officeDocument/2006/relationships/image" Target="../media/image256.png"/><Relationship Id="rId84" Type="http://schemas.openxmlformats.org/officeDocument/2006/relationships/image" Target="../media/image264.png"/><Relationship Id="rId89" Type="http://schemas.openxmlformats.org/officeDocument/2006/relationships/customXml" Target="../ink/ink182.xml"/><Relationship Id="rId16" Type="http://schemas.openxmlformats.org/officeDocument/2006/relationships/image" Target="../media/image2300.png"/><Relationship Id="rId11" Type="http://schemas.openxmlformats.org/officeDocument/2006/relationships/customXml" Target="../ink/ink143.xml"/><Relationship Id="rId32" Type="http://schemas.openxmlformats.org/officeDocument/2006/relationships/image" Target="../media/image238.png"/><Relationship Id="rId37" Type="http://schemas.openxmlformats.org/officeDocument/2006/relationships/customXml" Target="../ink/ink156.xml"/><Relationship Id="rId53" Type="http://schemas.openxmlformats.org/officeDocument/2006/relationships/customXml" Target="../ink/ink164.xml"/><Relationship Id="rId58" Type="http://schemas.openxmlformats.org/officeDocument/2006/relationships/image" Target="../media/image251.png"/><Relationship Id="rId74" Type="http://schemas.openxmlformats.org/officeDocument/2006/relationships/image" Target="../media/image259.png"/><Relationship Id="rId79" Type="http://schemas.openxmlformats.org/officeDocument/2006/relationships/customXml" Target="../ink/ink177.xml"/><Relationship Id="rId5" Type="http://schemas.openxmlformats.org/officeDocument/2006/relationships/customXml" Target="../ink/ink140.xml"/><Relationship Id="rId90" Type="http://schemas.openxmlformats.org/officeDocument/2006/relationships/image" Target="../media/image267.png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151.xml"/><Relationship Id="rId30" Type="http://schemas.openxmlformats.org/officeDocument/2006/relationships/image" Target="../media/image237.png"/><Relationship Id="rId35" Type="http://schemas.openxmlformats.org/officeDocument/2006/relationships/customXml" Target="../ink/ink155.xml"/><Relationship Id="rId43" Type="http://schemas.openxmlformats.org/officeDocument/2006/relationships/customXml" Target="../ink/ink159.xml"/><Relationship Id="rId48" Type="http://schemas.openxmlformats.org/officeDocument/2006/relationships/image" Target="../media/image246.png"/><Relationship Id="rId56" Type="http://schemas.openxmlformats.org/officeDocument/2006/relationships/image" Target="../media/image2500.png"/><Relationship Id="rId64" Type="http://schemas.openxmlformats.org/officeDocument/2006/relationships/image" Target="../media/image254.png"/><Relationship Id="rId69" Type="http://schemas.openxmlformats.org/officeDocument/2006/relationships/customXml" Target="../ink/ink172.xml"/><Relationship Id="rId77" Type="http://schemas.openxmlformats.org/officeDocument/2006/relationships/customXml" Target="../ink/ink176.xml"/><Relationship Id="rId8" Type="http://schemas.openxmlformats.org/officeDocument/2006/relationships/image" Target="../media/image226.png"/><Relationship Id="rId51" Type="http://schemas.openxmlformats.org/officeDocument/2006/relationships/customXml" Target="../ink/ink163.xml"/><Relationship Id="rId72" Type="http://schemas.openxmlformats.org/officeDocument/2006/relationships/image" Target="../media/image258.png"/><Relationship Id="rId80" Type="http://schemas.openxmlformats.org/officeDocument/2006/relationships/image" Target="../media/image262.png"/><Relationship Id="rId85" Type="http://schemas.openxmlformats.org/officeDocument/2006/relationships/customXml" Target="../ink/ink180.xml"/><Relationship Id="rId3" Type="http://schemas.openxmlformats.org/officeDocument/2006/relationships/customXml" Target="../ink/ink139.xml"/><Relationship Id="rId12" Type="http://schemas.openxmlformats.org/officeDocument/2006/relationships/image" Target="../media/image228.png"/><Relationship Id="rId17" Type="http://schemas.openxmlformats.org/officeDocument/2006/relationships/customXml" Target="../ink/ink146.xml"/><Relationship Id="rId25" Type="http://schemas.openxmlformats.org/officeDocument/2006/relationships/customXml" Target="../ink/ink150.xml"/><Relationship Id="rId33" Type="http://schemas.openxmlformats.org/officeDocument/2006/relationships/customXml" Target="../ink/ink154.xml"/><Relationship Id="rId38" Type="http://schemas.openxmlformats.org/officeDocument/2006/relationships/image" Target="../media/image241.png"/><Relationship Id="rId46" Type="http://schemas.openxmlformats.org/officeDocument/2006/relationships/image" Target="../media/image245.png"/><Relationship Id="rId59" Type="http://schemas.openxmlformats.org/officeDocument/2006/relationships/customXml" Target="../ink/ink167.xml"/><Relationship Id="rId67" Type="http://schemas.openxmlformats.org/officeDocument/2006/relationships/customXml" Target="../ink/ink171.xml"/><Relationship Id="rId20" Type="http://schemas.openxmlformats.org/officeDocument/2006/relationships/image" Target="../media/image232.png"/><Relationship Id="rId41" Type="http://schemas.openxmlformats.org/officeDocument/2006/relationships/customXml" Target="../ink/ink158.xml"/><Relationship Id="rId54" Type="http://schemas.openxmlformats.org/officeDocument/2006/relationships/image" Target="../media/image249.png"/><Relationship Id="rId62" Type="http://schemas.openxmlformats.org/officeDocument/2006/relationships/image" Target="../media/image253.png"/><Relationship Id="rId70" Type="http://schemas.openxmlformats.org/officeDocument/2006/relationships/image" Target="../media/image257.png"/><Relationship Id="rId75" Type="http://schemas.openxmlformats.org/officeDocument/2006/relationships/customXml" Target="../ink/ink175.xml"/><Relationship Id="rId83" Type="http://schemas.openxmlformats.org/officeDocument/2006/relationships/customXml" Target="../ink/ink179.xml"/><Relationship Id="rId88" Type="http://schemas.openxmlformats.org/officeDocument/2006/relationships/image" Target="../media/image266.png"/><Relationship Id="rId91" Type="http://schemas.openxmlformats.org/officeDocument/2006/relationships/customXml" Target="../ink/ink1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5" Type="http://schemas.openxmlformats.org/officeDocument/2006/relationships/customXml" Target="../ink/ink145.xml"/><Relationship Id="rId23" Type="http://schemas.openxmlformats.org/officeDocument/2006/relationships/customXml" Target="../ink/ink149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49" Type="http://schemas.openxmlformats.org/officeDocument/2006/relationships/customXml" Target="../ink/ink162.xml"/><Relationship Id="rId57" Type="http://schemas.openxmlformats.org/officeDocument/2006/relationships/customXml" Target="../ink/ink166.xml"/><Relationship Id="rId10" Type="http://schemas.openxmlformats.org/officeDocument/2006/relationships/image" Target="../media/image227.png"/><Relationship Id="rId31" Type="http://schemas.openxmlformats.org/officeDocument/2006/relationships/customXml" Target="../ink/ink153.xml"/><Relationship Id="rId44" Type="http://schemas.openxmlformats.org/officeDocument/2006/relationships/image" Target="../media/image244.png"/><Relationship Id="rId52" Type="http://schemas.openxmlformats.org/officeDocument/2006/relationships/image" Target="../media/image248.png"/><Relationship Id="rId60" Type="http://schemas.openxmlformats.org/officeDocument/2006/relationships/image" Target="../media/image252.png"/><Relationship Id="rId65" Type="http://schemas.openxmlformats.org/officeDocument/2006/relationships/customXml" Target="../ink/ink170.xml"/><Relationship Id="rId73" Type="http://schemas.openxmlformats.org/officeDocument/2006/relationships/customXml" Target="../ink/ink174.xml"/><Relationship Id="rId78" Type="http://schemas.openxmlformats.org/officeDocument/2006/relationships/image" Target="../media/image261.png"/><Relationship Id="rId81" Type="http://schemas.openxmlformats.org/officeDocument/2006/relationships/customXml" Target="../ink/ink178.xml"/><Relationship Id="rId86" Type="http://schemas.openxmlformats.org/officeDocument/2006/relationships/image" Target="../media/image265.png"/><Relationship Id="rId4" Type="http://schemas.openxmlformats.org/officeDocument/2006/relationships/image" Target="../media/image2240.png"/><Relationship Id="rId9" Type="http://schemas.openxmlformats.org/officeDocument/2006/relationships/customXml" Target="../ink/ink142.xml"/><Relationship Id="rId13" Type="http://schemas.openxmlformats.org/officeDocument/2006/relationships/customXml" Target="../ink/ink144.xml"/><Relationship Id="rId18" Type="http://schemas.openxmlformats.org/officeDocument/2006/relationships/image" Target="../media/image231.png"/><Relationship Id="rId39" Type="http://schemas.openxmlformats.org/officeDocument/2006/relationships/customXml" Target="../ink/ink157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165.xml"/><Relationship Id="rId76" Type="http://schemas.openxmlformats.org/officeDocument/2006/relationships/image" Target="../media/image2600.png"/><Relationship Id="rId7" Type="http://schemas.openxmlformats.org/officeDocument/2006/relationships/customXml" Target="../ink/ink141.xml"/><Relationship Id="rId71" Type="http://schemas.openxmlformats.org/officeDocument/2006/relationships/customXml" Target="../ink/ink173.xml"/><Relationship Id="rId92" Type="http://schemas.openxmlformats.org/officeDocument/2006/relationships/image" Target="../media/image268.png"/><Relationship Id="rId2" Type="http://schemas.openxmlformats.org/officeDocument/2006/relationships/notesSlide" Target="../notesSlides/notesSlide12.xml"/><Relationship Id="rId29" Type="http://schemas.openxmlformats.org/officeDocument/2006/relationships/customXml" Target="../ink/ink152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160.xml"/><Relationship Id="rId66" Type="http://schemas.openxmlformats.org/officeDocument/2006/relationships/image" Target="../media/image255.png"/><Relationship Id="rId87" Type="http://schemas.openxmlformats.org/officeDocument/2006/relationships/customXml" Target="../ink/ink181.xml"/><Relationship Id="rId61" Type="http://schemas.openxmlformats.org/officeDocument/2006/relationships/customXml" Target="../ink/ink168.xml"/><Relationship Id="rId82" Type="http://schemas.openxmlformats.org/officeDocument/2006/relationships/image" Target="../media/image263.png"/><Relationship Id="rId19" Type="http://schemas.openxmlformats.org/officeDocument/2006/relationships/customXml" Target="../ink/ink147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5.png"/><Relationship Id="rId21" Type="http://schemas.openxmlformats.org/officeDocument/2006/relationships/customXml" Target="../ink/ink193.xml"/><Relationship Id="rId42" Type="http://schemas.openxmlformats.org/officeDocument/2006/relationships/image" Target="../media/image243.png"/><Relationship Id="rId47" Type="http://schemas.openxmlformats.org/officeDocument/2006/relationships/customXml" Target="../ink/ink206.xml"/><Relationship Id="rId63" Type="http://schemas.openxmlformats.org/officeDocument/2006/relationships/customXml" Target="../ink/ink214.xml"/><Relationship Id="rId68" Type="http://schemas.openxmlformats.org/officeDocument/2006/relationships/image" Target="../media/image256.png"/><Relationship Id="rId84" Type="http://schemas.openxmlformats.org/officeDocument/2006/relationships/image" Target="../media/image264.png"/><Relationship Id="rId89" Type="http://schemas.openxmlformats.org/officeDocument/2006/relationships/customXml" Target="../ink/ink227.xml"/><Relationship Id="rId16" Type="http://schemas.openxmlformats.org/officeDocument/2006/relationships/image" Target="../media/image2300.png"/><Relationship Id="rId11" Type="http://schemas.openxmlformats.org/officeDocument/2006/relationships/customXml" Target="../ink/ink188.xml"/><Relationship Id="rId32" Type="http://schemas.openxmlformats.org/officeDocument/2006/relationships/image" Target="../media/image238.png"/><Relationship Id="rId37" Type="http://schemas.openxmlformats.org/officeDocument/2006/relationships/customXml" Target="../ink/ink201.xml"/><Relationship Id="rId53" Type="http://schemas.openxmlformats.org/officeDocument/2006/relationships/customXml" Target="../ink/ink209.xml"/><Relationship Id="rId58" Type="http://schemas.openxmlformats.org/officeDocument/2006/relationships/image" Target="../media/image251.png"/><Relationship Id="rId74" Type="http://schemas.openxmlformats.org/officeDocument/2006/relationships/image" Target="../media/image259.png"/><Relationship Id="rId79" Type="http://schemas.openxmlformats.org/officeDocument/2006/relationships/customXml" Target="../ink/ink222.xml"/><Relationship Id="rId102" Type="http://schemas.openxmlformats.org/officeDocument/2006/relationships/image" Target="../media/image273.png"/><Relationship Id="rId5" Type="http://schemas.openxmlformats.org/officeDocument/2006/relationships/customXml" Target="../ink/ink185.xml"/><Relationship Id="rId90" Type="http://schemas.openxmlformats.org/officeDocument/2006/relationships/image" Target="../media/image267.png"/><Relationship Id="rId95" Type="http://schemas.openxmlformats.org/officeDocument/2006/relationships/customXml" Target="../ink/ink230.xml"/><Relationship Id="rId22" Type="http://schemas.openxmlformats.org/officeDocument/2006/relationships/image" Target="../media/image233.png"/><Relationship Id="rId27" Type="http://schemas.openxmlformats.org/officeDocument/2006/relationships/customXml" Target="../ink/ink196.xml"/><Relationship Id="rId43" Type="http://schemas.openxmlformats.org/officeDocument/2006/relationships/customXml" Target="../ink/ink204.xml"/><Relationship Id="rId48" Type="http://schemas.openxmlformats.org/officeDocument/2006/relationships/image" Target="../media/image246.png"/><Relationship Id="rId64" Type="http://schemas.openxmlformats.org/officeDocument/2006/relationships/image" Target="../media/image254.png"/><Relationship Id="rId69" Type="http://schemas.openxmlformats.org/officeDocument/2006/relationships/customXml" Target="../ink/ink217.xml"/><Relationship Id="rId80" Type="http://schemas.openxmlformats.org/officeDocument/2006/relationships/image" Target="../media/image262.png"/><Relationship Id="rId85" Type="http://schemas.openxmlformats.org/officeDocument/2006/relationships/customXml" Target="../ink/ink225.xml"/><Relationship Id="rId12" Type="http://schemas.openxmlformats.org/officeDocument/2006/relationships/image" Target="../media/image228.png"/><Relationship Id="rId17" Type="http://schemas.openxmlformats.org/officeDocument/2006/relationships/customXml" Target="../ink/ink191.xml"/><Relationship Id="rId33" Type="http://schemas.openxmlformats.org/officeDocument/2006/relationships/customXml" Target="../ink/ink199.xml"/><Relationship Id="rId38" Type="http://schemas.openxmlformats.org/officeDocument/2006/relationships/image" Target="../media/image241.png"/><Relationship Id="rId59" Type="http://schemas.openxmlformats.org/officeDocument/2006/relationships/customXml" Target="../ink/ink212.xml"/><Relationship Id="rId103" Type="http://schemas.openxmlformats.org/officeDocument/2006/relationships/customXml" Target="../ink/ink234.xml"/><Relationship Id="rId20" Type="http://schemas.openxmlformats.org/officeDocument/2006/relationships/image" Target="../media/image232.png"/><Relationship Id="rId41" Type="http://schemas.openxmlformats.org/officeDocument/2006/relationships/customXml" Target="../ink/ink203.xml"/><Relationship Id="rId54" Type="http://schemas.openxmlformats.org/officeDocument/2006/relationships/image" Target="../media/image249.png"/><Relationship Id="rId62" Type="http://schemas.openxmlformats.org/officeDocument/2006/relationships/image" Target="../media/image253.png"/><Relationship Id="rId70" Type="http://schemas.openxmlformats.org/officeDocument/2006/relationships/image" Target="../media/image257.png"/><Relationship Id="rId75" Type="http://schemas.openxmlformats.org/officeDocument/2006/relationships/customXml" Target="../ink/ink220.xml"/><Relationship Id="rId83" Type="http://schemas.openxmlformats.org/officeDocument/2006/relationships/customXml" Target="../ink/ink224.xml"/><Relationship Id="rId88" Type="http://schemas.openxmlformats.org/officeDocument/2006/relationships/image" Target="../media/image266.png"/><Relationship Id="rId91" Type="http://schemas.openxmlformats.org/officeDocument/2006/relationships/customXml" Target="../ink/ink228.xml"/><Relationship Id="rId96" Type="http://schemas.openxmlformats.org/officeDocument/2006/relationships/image" Target="../media/image2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5" Type="http://schemas.openxmlformats.org/officeDocument/2006/relationships/customXml" Target="../ink/ink190.xml"/><Relationship Id="rId23" Type="http://schemas.openxmlformats.org/officeDocument/2006/relationships/customXml" Target="../ink/ink194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49" Type="http://schemas.openxmlformats.org/officeDocument/2006/relationships/customXml" Target="../ink/ink207.xml"/><Relationship Id="rId57" Type="http://schemas.openxmlformats.org/officeDocument/2006/relationships/customXml" Target="../ink/ink211.xml"/><Relationship Id="rId106" Type="http://schemas.openxmlformats.org/officeDocument/2006/relationships/image" Target="../media/image275.png"/><Relationship Id="rId10" Type="http://schemas.openxmlformats.org/officeDocument/2006/relationships/image" Target="../media/image227.png"/><Relationship Id="rId31" Type="http://schemas.openxmlformats.org/officeDocument/2006/relationships/customXml" Target="../ink/ink198.xml"/><Relationship Id="rId44" Type="http://schemas.openxmlformats.org/officeDocument/2006/relationships/image" Target="../media/image244.png"/><Relationship Id="rId52" Type="http://schemas.openxmlformats.org/officeDocument/2006/relationships/image" Target="../media/image248.png"/><Relationship Id="rId60" Type="http://schemas.openxmlformats.org/officeDocument/2006/relationships/image" Target="../media/image252.png"/><Relationship Id="rId65" Type="http://schemas.openxmlformats.org/officeDocument/2006/relationships/customXml" Target="../ink/ink215.xml"/><Relationship Id="rId73" Type="http://schemas.openxmlformats.org/officeDocument/2006/relationships/customXml" Target="../ink/ink219.xml"/><Relationship Id="rId78" Type="http://schemas.openxmlformats.org/officeDocument/2006/relationships/image" Target="../media/image261.png"/><Relationship Id="rId81" Type="http://schemas.openxmlformats.org/officeDocument/2006/relationships/customXml" Target="../ink/ink223.xml"/><Relationship Id="rId86" Type="http://schemas.openxmlformats.org/officeDocument/2006/relationships/image" Target="../media/image265.png"/><Relationship Id="rId94" Type="http://schemas.openxmlformats.org/officeDocument/2006/relationships/image" Target="../media/image269.png"/><Relationship Id="rId99" Type="http://schemas.openxmlformats.org/officeDocument/2006/relationships/customXml" Target="../ink/ink232.xml"/><Relationship Id="rId101" Type="http://schemas.openxmlformats.org/officeDocument/2006/relationships/customXml" Target="../ink/ink233.xml"/><Relationship Id="rId4" Type="http://schemas.openxmlformats.org/officeDocument/2006/relationships/image" Target="../media/image2240.png"/><Relationship Id="rId9" Type="http://schemas.openxmlformats.org/officeDocument/2006/relationships/customXml" Target="../ink/ink187.xml"/><Relationship Id="rId13" Type="http://schemas.openxmlformats.org/officeDocument/2006/relationships/customXml" Target="../ink/ink189.xml"/><Relationship Id="rId18" Type="http://schemas.openxmlformats.org/officeDocument/2006/relationships/image" Target="../media/image231.png"/><Relationship Id="rId39" Type="http://schemas.openxmlformats.org/officeDocument/2006/relationships/customXml" Target="../ink/ink202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210.xml"/><Relationship Id="rId76" Type="http://schemas.openxmlformats.org/officeDocument/2006/relationships/image" Target="../media/image2600.png"/><Relationship Id="rId97" Type="http://schemas.openxmlformats.org/officeDocument/2006/relationships/customXml" Target="../ink/ink231.xml"/><Relationship Id="rId104" Type="http://schemas.openxmlformats.org/officeDocument/2006/relationships/image" Target="../media/image274.png"/><Relationship Id="rId7" Type="http://schemas.openxmlformats.org/officeDocument/2006/relationships/customXml" Target="../ink/ink186.xml"/><Relationship Id="rId71" Type="http://schemas.openxmlformats.org/officeDocument/2006/relationships/customXml" Target="../ink/ink218.xml"/><Relationship Id="rId92" Type="http://schemas.openxmlformats.org/officeDocument/2006/relationships/image" Target="../media/image268.png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197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205.xml"/><Relationship Id="rId66" Type="http://schemas.openxmlformats.org/officeDocument/2006/relationships/image" Target="../media/image255.png"/><Relationship Id="rId87" Type="http://schemas.openxmlformats.org/officeDocument/2006/relationships/customXml" Target="../ink/ink226.xml"/><Relationship Id="rId61" Type="http://schemas.openxmlformats.org/officeDocument/2006/relationships/customXml" Target="../ink/ink213.xml"/><Relationship Id="rId82" Type="http://schemas.openxmlformats.org/officeDocument/2006/relationships/image" Target="../media/image263.png"/><Relationship Id="rId19" Type="http://schemas.openxmlformats.org/officeDocument/2006/relationships/customXml" Target="../ink/ink192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200.xml"/><Relationship Id="rId56" Type="http://schemas.openxmlformats.org/officeDocument/2006/relationships/image" Target="../media/image2500.png"/><Relationship Id="rId77" Type="http://schemas.openxmlformats.org/officeDocument/2006/relationships/customXml" Target="../ink/ink221.xml"/><Relationship Id="rId100" Type="http://schemas.openxmlformats.org/officeDocument/2006/relationships/image" Target="../media/image272.png"/><Relationship Id="rId105" Type="http://schemas.openxmlformats.org/officeDocument/2006/relationships/customXml" Target="../ink/ink235.xml"/><Relationship Id="rId8" Type="http://schemas.openxmlformats.org/officeDocument/2006/relationships/image" Target="../media/image226.png"/><Relationship Id="rId51" Type="http://schemas.openxmlformats.org/officeDocument/2006/relationships/customXml" Target="../ink/ink208.xml"/><Relationship Id="rId72" Type="http://schemas.openxmlformats.org/officeDocument/2006/relationships/image" Target="../media/image258.png"/><Relationship Id="rId93" Type="http://schemas.openxmlformats.org/officeDocument/2006/relationships/customXml" Target="../ink/ink229.xml"/><Relationship Id="rId98" Type="http://schemas.openxmlformats.org/officeDocument/2006/relationships/image" Target="../media/image271.png"/><Relationship Id="rId3" Type="http://schemas.openxmlformats.org/officeDocument/2006/relationships/customXml" Target="../ink/ink184.xml"/><Relationship Id="rId25" Type="http://schemas.openxmlformats.org/officeDocument/2006/relationships/customXml" Target="../ink/ink195.xml"/><Relationship Id="rId46" Type="http://schemas.openxmlformats.org/officeDocument/2006/relationships/image" Target="../media/image245.png"/><Relationship Id="rId67" Type="http://schemas.openxmlformats.org/officeDocument/2006/relationships/customXml" Target="../ink/ink2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5.png"/><Relationship Id="rId117" Type="http://schemas.openxmlformats.org/officeDocument/2006/relationships/customXml" Target="../ink/ink293.xml"/><Relationship Id="rId21" Type="http://schemas.openxmlformats.org/officeDocument/2006/relationships/customXml" Target="../ink/ink245.xml"/><Relationship Id="rId42" Type="http://schemas.openxmlformats.org/officeDocument/2006/relationships/image" Target="../media/image243.png"/><Relationship Id="rId47" Type="http://schemas.openxmlformats.org/officeDocument/2006/relationships/customXml" Target="../ink/ink258.xml"/><Relationship Id="rId63" Type="http://schemas.openxmlformats.org/officeDocument/2006/relationships/customXml" Target="../ink/ink266.xml"/><Relationship Id="rId68" Type="http://schemas.openxmlformats.org/officeDocument/2006/relationships/image" Target="../media/image256.png"/><Relationship Id="rId84" Type="http://schemas.openxmlformats.org/officeDocument/2006/relationships/image" Target="../media/image264.png"/><Relationship Id="rId89" Type="http://schemas.openxmlformats.org/officeDocument/2006/relationships/customXml" Target="../ink/ink279.xml"/><Relationship Id="rId112" Type="http://schemas.openxmlformats.org/officeDocument/2006/relationships/image" Target="../media/image278.png"/><Relationship Id="rId16" Type="http://schemas.openxmlformats.org/officeDocument/2006/relationships/image" Target="../media/image2300.png"/><Relationship Id="rId107" Type="http://schemas.openxmlformats.org/officeDocument/2006/relationships/customXml" Target="../ink/ink288.xml"/><Relationship Id="rId11" Type="http://schemas.openxmlformats.org/officeDocument/2006/relationships/customXml" Target="../ink/ink240.xml"/><Relationship Id="rId32" Type="http://schemas.openxmlformats.org/officeDocument/2006/relationships/image" Target="../media/image238.png"/><Relationship Id="rId37" Type="http://schemas.openxmlformats.org/officeDocument/2006/relationships/customXml" Target="../ink/ink253.xml"/><Relationship Id="rId53" Type="http://schemas.openxmlformats.org/officeDocument/2006/relationships/customXml" Target="../ink/ink261.xml"/><Relationship Id="rId58" Type="http://schemas.openxmlformats.org/officeDocument/2006/relationships/image" Target="../media/image251.png"/><Relationship Id="rId74" Type="http://schemas.openxmlformats.org/officeDocument/2006/relationships/image" Target="../media/image259.png"/><Relationship Id="rId79" Type="http://schemas.openxmlformats.org/officeDocument/2006/relationships/customXml" Target="../ink/ink274.xml"/><Relationship Id="rId102" Type="http://schemas.openxmlformats.org/officeDocument/2006/relationships/image" Target="../media/image273.png"/><Relationship Id="rId5" Type="http://schemas.openxmlformats.org/officeDocument/2006/relationships/customXml" Target="../ink/ink237.xml"/><Relationship Id="rId90" Type="http://schemas.openxmlformats.org/officeDocument/2006/relationships/image" Target="../media/image267.png"/><Relationship Id="rId95" Type="http://schemas.openxmlformats.org/officeDocument/2006/relationships/customXml" Target="../ink/ink282.xml"/><Relationship Id="rId22" Type="http://schemas.openxmlformats.org/officeDocument/2006/relationships/image" Target="../media/image233.png"/><Relationship Id="rId27" Type="http://schemas.openxmlformats.org/officeDocument/2006/relationships/customXml" Target="../ink/ink248.xml"/><Relationship Id="rId43" Type="http://schemas.openxmlformats.org/officeDocument/2006/relationships/customXml" Target="../ink/ink256.xml"/><Relationship Id="rId48" Type="http://schemas.openxmlformats.org/officeDocument/2006/relationships/image" Target="../media/image246.png"/><Relationship Id="rId64" Type="http://schemas.openxmlformats.org/officeDocument/2006/relationships/image" Target="../media/image254.png"/><Relationship Id="rId69" Type="http://schemas.openxmlformats.org/officeDocument/2006/relationships/customXml" Target="../ink/ink269.xml"/><Relationship Id="rId113" Type="http://schemas.openxmlformats.org/officeDocument/2006/relationships/customXml" Target="../ink/ink291.xml"/><Relationship Id="rId118" Type="http://schemas.openxmlformats.org/officeDocument/2006/relationships/image" Target="../media/image281.png"/><Relationship Id="rId80" Type="http://schemas.openxmlformats.org/officeDocument/2006/relationships/image" Target="../media/image262.png"/><Relationship Id="rId85" Type="http://schemas.openxmlformats.org/officeDocument/2006/relationships/customXml" Target="../ink/ink277.xml"/><Relationship Id="rId12" Type="http://schemas.openxmlformats.org/officeDocument/2006/relationships/image" Target="../media/image228.png"/><Relationship Id="rId17" Type="http://schemas.openxmlformats.org/officeDocument/2006/relationships/customXml" Target="../ink/ink243.xml"/><Relationship Id="rId33" Type="http://schemas.openxmlformats.org/officeDocument/2006/relationships/customXml" Target="../ink/ink251.xml"/><Relationship Id="rId38" Type="http://schemas.openxmlformats.org/officeDocument/2006/relationships/image" Target="../media/image241.png"/><Relationship Id="rId59" Type="http://schemas.openxmlformats.org/officeDocument/2006/relationships/customXml" Target="../ink/ink264.xml"/><Relationship Id="rId103" Type="http://schemas.openxmlformats.org/officeDocument/2006/relationships/customXml" Target="../ink/ink286.xml"/><Relationship Id="rId108" Type="http://schemas.openxmlformats.org/officeDocument/2006/relationships/image" Target="../media/image276.png"/><Relationship Id="rId54" Type="http://schemas.openxmlformats.org/officeDocument/2006/relationships/image" Target="../media/image249.png"/><Relationship Id="rId70" Type="http://schemas.openxmlformats.org/officeDocument/2006/relationships/image" Target="../media/image257.png"/><Relationship Id="rId75" Type="http://schemas.openxmlformats.org/officeDocument/2006/relationships/customXml" Target="../ink/ink272.xml"/><Relationship Id="rId91" Type="http://schemas.openxmlformats.org/officeDocument/2006/relationships/customXml" Target="../ink/ink280.xml"/><Relationship Id="rId96" Type="http://schemas.openxmlformats.org/officeDocument/2006/relationships/image" Target="../media/image2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23" Type="http://schemas.openxmlformats.org/officeDocument/2006/relationships/customXml" Target="../ink/ink246.xml"/><Relationship Id="rId28" Type="http://schemas.openxmlformats.org/officeDocument/2006/relationships/image" Target="../media/image236.png"/><Relationship Id="rId49" Type="http://schemas.openxmlformats.org/officeDocument/2006/relationships/customXml" Target="../ink/ink259.xml"/><Relationship Id="rId114" Type="http://schemas.openxmlformats.org/officeDocument/2006/relationships/image" Target="../media/image279.png"/><Relationship Id="rId119" Type="http://schemas.openxmlformats.org/officeDocument/2006/relationships/customXml" Target="../ink/ink294.xml"/><Relationship Id="rId44" Type="http://schemas.openxmlformats.org/officeDocument/2006/relationships/image" Target="../media/image244.png"/><Relationship Id="rId60" Type="http://schemas.openxmlformats.org/officeDocument/2006/relationships/image" Target="../media/image252.png"/><Relationship Id="rId65" Type="http://schemas.openxmlformats.org/officeDocument/2006/relationships/customXml" Target="../ink/ink267.xml"/><Relationship Id="rId81" Type="http://schemas.openxmlformats.org/officeDocument/2006/relationships/customXml" Target="../ink/ink275.xml"/><Relationship Id="rId86" Type="http://schemas.openxmlformats.org/officeDocument/2006/relationships/image" Target="../media/image265.png"/><Relationship Id="rId4" Type="http://schemas.openxmlformats.org/officeDocument/2006/relationships/image" Target="../media/image2240.png"/><Relationship Id="rId9" Type="http://schemas.openxmlformats.org/officeDocument/2006/relationships/customXml" Target="../ink/ink239.xml"/><Relationship Id="rId13" Type="http://schemas.openxmlformats.org/officeDocument/2006/relationships/customXml" Target="../ink/ink241.xml"/><Relationship Id="rId18" Type="http://schemas.openxmlformats.org/officeDocument/2006/relationships/image" Target="../media/image231.png"/><Relationship Id="rId39" Type="http://schemas.openxmlformats.org/officeDocument/2006/relationships/customXml" Target="../ink/ink254.xml"/><Relationship Id="rId109" Type="http://schemas.openxmlformats.org/officeDocument/2006/relationships/customXml" Target="../ink/ink289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262.xml"/><Relationship Id="rId76" Type="http://schemas.openxmlformats.org/officeDocument/2006/relationships/image" Target="../media/image2600.png"/><Relationship Id="rId97" Type="http://schemas.openxmlformats.org/officeDocument/2006/relationships/customXml" Target="../ink/ink283.xml"/><Relationship Id="rId104" Type="http://schemas.openxmlformats.org/officeDocument/2006/relationships/image" Target="../media/image274.png"/><Relationship Id="rId120" Type="http://schemas.openxmlformats.org/officeDocument/2006/relationships/image" Target="../media/image282.png"/><Relationship Id="rId7" Type="http://schemas.openxmlformats.org/officeDocument/2006/relationships/customXml" Target="../ink/ink238.xml"/><Relationship Id="rId71" Type="http://schemas.openxmlformats.org/officeDocument/2006/relationships/customXml" Target="../ink/ink270.xml"/><Relationship Id="rId92" Type="http://schemas.openxmlformats.org/officeDocument/2006/relationships/image" Target="../media/image268.png"/><Relationship Id="rId2" Type="http://schemas.openxmlformats.org/officeDocument/2006/relationships/notesSlide" Target="../notesSlides/notesSlide14.xml"/><Relationship Id="rId29" Type="http://schemas.openxmlformats.org/officeDocument/2006/relationships/customXml" Target="../ink/ink249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257.xml"/><Relationship Id="rId66" Type="http://schemas.openxmlformats.org/officeDocument/2006/relationships/image" Target="../media/image255.png"/><Relationship Id="rId87" Type="http://schemas.openxmlformats.org/officeDocument/2006/relationships/customXml" Target="../ink/ink278.xml"/><Relationship Id="rId110" Type="http://schemas.openxmlformats.org/officeDocument/2006/relationships/image" Target="../media/image277.png"/><Relationship Id="rId115" Type="http://schemas.openxmlformats.org/officeDocument/2006/relationships/customXml" Target="../ink/ink292.xml"/><Relationship Id="rId61" Type="http://schemas.openxmlformats.org/officeDocument/2006/relationships/customXml" Target="../ink/ink265.xml"/><Relationship Id="rId82" Type="http://schemas.openxmlformats.org/officeDocument/2006/relationships/image" Target="../media/image263.png"/><Relationship Id="rId19" Type="http://schemas.openxmlformats.org/officeDocument/2006/relationships/customXml" Target="../ink/ink244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252.xml"/><Relationship Id="rId56" Type="http://schemas.openxmlformats.org/officeDocument/2006/relationships/image" Target="../media/image2500.png"/><Relationship Id="rId77" Type="http://schemas.openxmlformats.org/officeDocument/2006/relationships/customXml" Target="../ink/ink273.xml"/><Relationship Id="rId100" Type="http://schemas.openxmlformats.org/officeDocument/2006/relationships/image" Target="../media/image272.png"/><Relationship Id="rId105" Type="http://schemas.openxmlformats.org/officeDocument/2006/relationships/customXml" Target="../ink/ink287.xml"/><Relationship Id="rId8" Type="http://schemas.openxmlformats.org/officeDocument/2006/relationships/image" Target="../media/image226.png"/><Relationship Id="rId51" Type="http://schemas.openxmlformats.org/officeDocument/2006/relationships/customXml" Target="../ink/ink260.xml"/><Relationship Id="rId72" Type="http://schemas.openxmlformats.org/officeDocument/2006/relationships/image" Target="../media/image258.png"/><Relationship Id="rId93" Type="http://schemas.openxmlformats.org/officeDocument/2006/relationships/customXml" Target="../ink/ink281.xml"/><Relationship Id="rId98" Type="http://schemas.openxmlformats.org/officeDocument/2006/relationships/image" Target="../media/image271.png"/><Relationship Id="rId121" Type="http://schemas.openxmlformats.org/officeDocument/2006/relationships/customXml" Target="../ink/ink295.xml"/><Relationship Id="rId3" Type="http://schemas.openxmlformats.org/officeDocument/2006/relationships/customXml" Target="../ink/ink236.xml"/><Relationship Id="rId25" Type="http://schemas.openxmlformats.org/officeDocument/2006/relationships/customXml" Target="../ink/ink247.xml"/><Relationship Id="rId46" Type="http://schemas.openxmlformats.org/officeDocument/2006/relationships/image" Target="../media/image245.png"/><Relationship Id="rId67" Type="http://schemas.openxmlformats.org/officeDocument/2006/relationships/customXml" Target="../ink/ink268.xml"/><Relationship Id="rId116" Type="http://schemas.openxmlformats.org/officeDocument/2006/relationships/image" Target="../media/image2800.png"/><Relationship Id="rId20" Type="http://schemas.openxmlformats.org/officeDocument/2006/relationships/image" Target="../media/image232.png"/><Relationship Id="rId41" Type="http://schemas.openxmlformats.org/officeDocument/2006/relationships/customXml" Target="../ink/ink255.xml"/><Relationship Id="rId62" Type="http://schemas.openxmlformats.org/officeDocument/2006/relationships/image" Target="../media/image253.png"/><Relationship Id="rId83" Type="http://schemas.openxmlformats.org/officeDocument/2006/relationships/customXml" Target="../ink/ink276.xml"/><Relationship Id="rId88" Type="http://schemas.openxmlformats.org/officeDocument/2006/relationships/image" Target="../media/image266.png"/><Relationship Id="rId111" Type="http://schemas.openxmlformats.org/officeDocument/2006/relationships/customXml" Target="../ink/ink290.xml"/><Relationship Id="rId15" Type="http://schemas.openxmlformats.org/officeDocument/2006/relationships/customXml" Target="../ink/ink242.xml"/><Relationship Id="rId36" Type="http://schemas.openxmlformats.org/officeDocument/2006/relationships/image" Target="../media/image2400.png"/><Relationship Id="rId57" Type="http://schemas.openxmlformats.org/officeDocument/2006/relationships/customXml" Target="../ink/ink263.xml"/><Relationship Id="rId106" Type="http://schemas.openxmlformats.org/officeDocument/2006/relationships/image" Target="../media/image275.png"/><Relationship Id="rId10" Type="http://schemas.openxmlformats.org/officeDocument/2006/relationships/image" Target="../media/image227.png"/><Relationship Id="rId31" Type="http://schemas.openxmlformats.org/officeDocument/2006/relationships/customXml" Target="../ink/ink250.xml"/><Relationship Id="rId52" Type="http://schemas.openxmlformats.org/officeDocument/2006/relationships/image" Target="../media/image248.png"/><Relationship Id="rId73" Type="http://schemas.openxmlformats.org/officeDocument/2006/relationships/customXml" Target="../ink/ink271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284.xml"/><Relationship Id="rId101" Type="http://schemas.openxmlformats.org/officeDocument/2006/relationships/customXml" Target="../ink/ink285.xml"/><Relationship Id="rId122" Type="http://schemas.openxmlformats.org/officeDocument/2006/relationships/image" Target="../media/image283.png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53.xml"/><Relationship Id="rId21" Type="http://schemas.openxmlformats.org/officeDocument/2006/relationships/customXml" Target="../ink/ink305.xml"/><Relationship Id="rId42" Type="http://schemas.openxmlformats.org/officeDocument/2006/relationships/image" Target="../media/image243.png"/><Relationship Id="rId63" Type="http://schemas.openxmlformats.org/officeDocument/2006/relationships/customXml" Target="../ink/ink326.xml"/><Relationship Id="rId84" Type="http://schemas.openxmlformats.org/officeDocument/2006/relationships/image" Target="../media/image264.png"/><Relationship Id="rId138" Type="http://schemas.openxmlformats.org/officeDocument/2006/relationships/image" Target="../media/image291.png"/><Relationship Id="rId16" Type="http://schemas.openxmlformats.org/officeDocument/2006/relationships/image" Target="../media/image2300.png"/><Relationship Id="rId107" Type="http://schemas.openxmlformats.org/officeDocument/2006/relationships/customXml" Target="../ink/ink348.xml"/><Relationship Id="rId11" Type="http://schemas.openxmlformats.org/officeDocument/2006/relationships/customXml" Target="../ink/ink300.xml"/><Relationship Id="rId32" Type="http://schemas.openxmlformats.org/officeDocument/2006/relationships/image" Target="../media/image238.png"/><Relationship Id="rId37" Type="http://schemas.openxmlformats.org/officeDocument/2006/relationships/customXml" Target="../ink/ink313.xml"/><Relationship Id="rId53" Type="http://schemas.openxmlformats.org/officeDocument/2006/relationships/customXml" Target="../ink/ink321.xml"/><Relationship Id="rId58" Type="http://schemas.openxmlformats.org/officeDocument/2006/relationships/image" Target="../media/image251.png"/><Relationship Id="rId74" Type="http://schemas.openxmlformats.org/officeDocument/2006/relationships/image" Target="../media/image259.png"/><Relationship Id="rId79" Type="http://schemas.openxmlformats.org/officeDocument/2006/relationships/customXml" Target="../ink/ink334.xml"/><Relationship Id="rId102" Type="http://schemas.openxmlformats.org/officeDocument/2006/relationships/image" Target="../media/image273.png"/><Relationship Id="rId123" Type="http://schemas.openxmlformats.org/officeDocument/2006/relationships/customXml" Target="../ink/ink356.xml"/><Relationship Id="rId128" Type="http://schemas.openxmlformats.org/officeDocument/2006/relationships/image" Target="../media/image286.png"/><Relationship Id="rId5" Type="http://schemas.openxmlformats.org/officeDocument/2006/relationships/customXml" Target="../ink/ink297.xml"/><Relationship Id="rId90" Type="http://schemas.openxmlformats.org/officeDocument/2006/relationships/image" Target="../media/image267.png"/><Relationship Id="rId95" Type="http://schemas.openxmlformats.org/officeDocument/2006/relationships/customXml" Target="../ink/ink342.xml"/><Relationship Id="rId22" Type="http://schemas.openxmlformats.org/officeDocument/2006/relationships/image" Target="../media/image233.png"/><Relationship Id="rId27" Type="http://schemas.openxmlformats.org/officeDocument/2006/relationships/customXml" Target="../ink/ink308.xml"/><Relationship Id="rId43" Type="http://schemas.openxmlformats.org/officeDocument/2006/relationships/customXml" Target="../ink/ink316.xml"/><Relationship Id="rId48" Type="http://schemas.openxmlformats.org/officeDocument/2006/relationships/image" Target="../media/image246.png"/><Relationship Id="rId64" Type="http://schemas.openxmlformats.org/officeDocument/2006/relationships/image" Target="../media/image254.png"/><Relationship Id="rId69" Type="http://schemas.openxmlformats.org/officeDocument/2006/relationships/customXml" Target="../ink/ink329.xml"/><Relationship Id="rId113" Type="http://schemas.openxmlformats.org/officeDocument/2006/relationships/customXml" Target="../ink/ink351.xml"/><Relationship Id="rId118" Type="http://schemas.openxmlformats.org/officeDocument/2006/relationships/image" Target="../media/image281.png"/><Relationship Id="rId134" Type="http://schemas.openxmlformats.org/officeDocument/2006/relationships/image" Target="../media/image289.png"/><Relationship Id="rId80" Type="http://schemas.openxmlformats.org/officeDocument/2006/relationships/image" Target="../media/image262.png"/><Relationship Id="rId85" Type="http://schemas.openxmlformats.org/officeDocument/2006/relationships/customXml" Target="../ink/ink337.xml"/><Relationship Id="rId12" Type="http://schemas.openxmlformats.org/officeDocument/2006/relationships/image" Target="../media/image228.png"/><Relationship Id="rId17" Type="http://schemas.openxmlformats.org/officeDocument/2006/relationships/customXml" Target="../ink/ink303.xml"/><Relationship Id="rId33" Type="http://schemas.openxmlformats.org/officeDocument/2006/relationships/customXml" Target="../ink/ink311.xml"/><Relationship Id="rId38" Type="http://schemas.openxmlformats.org/officeDocument/2006/relationships/image" Target="../media/image241.png"/><Relationship Id="rId59" Type="http://schemas.openxmlformats.org/officeDocument/2006/relationships/customXml" Target="../ink/ink324.xml"/><Relationship Id="rId103" Type="http://schemas.openxmlformats.org/officeDocument/2006/relationships/customXml" Target="../ink/ink346.xml"/><Relationship Id="rId108" Type="http://schemas.openxmlformats.org/officeDocument/2006/relationships/image" Target="../media/image276.png"/><Relationship Id="rId124" Type="http://schemas.openxmlformats.org/officeDocument/2006/relationships/image" Target="../media/image284.png"/><Relationship Id="rId129" Type="http://schemas.openxmlformats.org/officeDocument/2006/relationships/customXml" Target="../ink/ink359.xml"/><Relationship Id="rId54" Type="http://schemas.openxmlformats.org/officeDocument/2006/relationships/image" Target="../media/image249.png"/><Relationship Id="rId70" Type="http://schemas.openxmlformats.org/officeDocument/2006/relationships/image" Target="../media/image257.png"/><Relationship Id="rId75" Type="http://schemas.openxmlformats.org/officeDocument/2006/relationships/customXml" Target="../ink/ink332.xml"/><Relationship Id="rId91" Type="http://schemas.openxmlformats.org/officeDocument/2006/relationships/customXml" Target="../ink/ink340.xml"/><Relationship Id="rId96" Type="http://schemas.openxmlformats.org/officeDocument/2006/relationships/image" Target="../media/image2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23" Type="http://schemas.openxmlformats.org/officeDocument/2006/relationships/customXml" Target="../ink/ink306.xml"/><Relationship Id="rId28" Type="http://schemas.openxmlformats.org/officeDocument/2006/relationships/image" Target="../media/image236.png"/><Relationship Id="rId49" Type="http://schemas.openxmlformats.org/officeDocument/2006/relationships/customXml" Target="../ink/ink319.xml"/><Relationship Id="rId114" Type="http://schemas.openxmlformats.org/officeDocument/2006/relationships/image" Target="../media/image279.png"/><Relationship Id="rId119" Type="http://schemas.openxmlformats.org/officeDocument/2006/relationships/customXml" Target="../ink/ink354.xml"/><Relationship Id="rId44" Type="http://schemas.openxmlformats.org/officeDocument/2006/relationships/image" Target="../media/image244.png"/><Relationship Id="rId60" Type="http://schemas.openxmlformats.org/officeDocument/2006/relationships/image" Target="../media/image252.png"/><Relationship Id="rId65" Type="http://schemas.openxmlformats.org/officeDocument/2006/relationships/customXml" Target="../ink/ink327.xml"/><Relationship Id="rId81" Type="http://schemas.openxmlformats.org/officeDocument/2006/relationships/customXml" Target="../ink/ink335.xml"/><Relationship Id="rId86" Type="http://schemas.openxmlformats.org/officeDocument/2006/relationships/image" Target="../media/image265.png"/><Relationship Id="rId130" Type="http://schemas.openxmlformats.org/officeDocument/2006/relationships/image" Target="../media/image287.png"/><Relationship Id="rId135" Type="http://schemas.openxmlformats.org/officeDocument/2006/relationships/customXml" Target="../ink/ink362.xml"/><Relationship Id="rId13" Type="http://schemas.openxmlformats.org/officeDocument/2006/relationships/customXml" Target="../ink/ink301.xml"/><Relationship Id="rId18" Type="http://schemas.openxmlformats.org/officeDocument/2006/relationships/image" Target="../media/image231.png"/><Relationship Id="rId39" Type="http://schemas.openxmlformats.org/officeDocument/2006/relationships/customXml" Target="../ink/ink314.xml"/><Relationship Id="rId109" Type="http://schemas.openxmlformats.org/officeDocument/2006/relationships/customXml" Target="../ink/ink349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322.xml"/><Relationship Id="rId76" Type="http://schemas.openxmlformats.org/officeDocument/2006/relationships/image" Target="../media/image2600.png"/><Relationship Id="rId97" Type="http://schemas.openxmlformats.org/officeDocument/2006/relationships/customXml" Target="../ink/ink343.xml"/><Relationship Id="rId104" Type="http://schemas.openxmlformats.org/officeDocument/2006/relationships/image" Target="../media/image274.png"/><Relationship Id="rId120" Type="http://schemas.openxmlformats.org/officeDocument/2006/relationships/image" Target="../media/image282.png"/><Relationship Id="rId125" Type="http://schemas.openxmlformats.org/officeDocument/2006/relationships/customXml" Target="../ink/ink357.xml"/><Relationship Id="rId7" Type="http://schemas.openxmlformats.org/officeDocument/2006/relationships/customXml" Target="../ink/ink298.xml"/><Relationship Id="rId71" Type="http://schemas.openxmlformats.org/officeDocument/2006/relationships/customXml" Target="../ink/ink330.xml"/><Relationship Id="rId92" Type="http://schemas.openxmlformats.org/officeDocument/2006/relationships/image" Target="../media/image268.png"/><Relationship Id="rId2" Type="http://schemas.openxmlformats.org/officeDocument/2006/relationships/notesSlide" Target="../notesSlides/notesSlide15.xml"/><Relationship Id="rId29" Type="http://schemas.openxmlformats.org/officeDocument/2006/relationships/customXml" Target="../ink/ink309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317.xml"/><Relationship Id="rId66" Type="http://schemas.openxmlformats.org/officeDocument/2006/relationships/image" Target="../media/image255.png"/><Relationship Id="rId87" Type="http://schemas.openxmlformats.org/officeDocument/2006/relationships/customXml" Target="../ink/ink338.xml"/><Relationship Id="rId110" Type="http://schemas.openxmlformats.org/officeDocument/2006/relationships/image" Target="../media/image277.png"/><Relationship Id="rId115" Type="http://schemas.openxmlformats.org/officeDocument/2006/relationships/customXml" Target="../ink/ink352.xml"/><Relationship Id="rId131" Type="http://schemas.openxmlformats.org/officeDocument/2006/relationships/customXml" Target="../ink/ink360.xml"/><Relationship Id="rId136" Type="http://schemas.openxmlformats.org/officeDocument/2006/relationships/image" Target="../media/image2900.png"/><Relationship Id="rId61" Type="http://schemas.openxmlformats.org/officeDocument/2006/relationships/customXml" Target="../ink/ink325.xml"/><Relationship Id="rId82" Type="http://schemas.openxmlformats.org/officeDocument/2006/relationships/image" Target="../media/image263.png"/><Relationship Id="rId19" Type="http://schemas.openxmlformats.org/officeDocument/2006/relationships/customXml" Target="../ink/ink304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312.xml"/><Relationship Id="rId56" Type="http://schemas.openxmlformats.org/officeDocument/2006/relationships/image" Target="../media/image2500.png"/><Relationship Id="rId77" Type="http://schemas.openxmlformats.org/officeDocument/2006/relationships/customXml" Target="../ink/ink333.xml"/><Relationship Id="rId100" Type="http://schemas.openxmlformats.org/officeDocument/2006/relationships/image" Target="../media/image272.png"/><Relationship Id="rId105" Type="http://schemas.openxmlformats.org/officeDocument/2006/relationships/customXml" Target="../ink/ink347.xml"/><Relationship Id="rId126" Type="http://schemas.openxmlformats.org/officeDocument/2006/relationships/image" Target="../media/image285.png"/><Relationship Id="rId8" Type="http://schemas.openxmlformats.org/officeDocument/2006/relationships/image" Target="../media/image226.png"/><Relationship Id="rId51" Type="http://schemas.openxmlformats.org/officeDocument/2006/relationships/customXml" Target="../ink/ink320.xml"/><Relationship Id="rId72" Type="http://schemas.openxmlformats.org/officeDocument/2006/relationships/image" Target="../media/image258.png"/><Relationship Id="rId93" Type="http://schemas.openxmlformats.org/officeDocument/2006/relationships/customXml" Target="../ink/ink341.xml"/><Relationship Id="rId98" Type="http://schemas.openxmlformats.org/officeDocument/2006/relationships/image" Target="../media/image271.png"/><Relationship Id="rId121" Type="http://schemas.openxmlformats.org/officeDocument/2006/relationships/customXml" Target="../ink/ink355.xml"/><Relationship Id="rId3" Type="http://schemas.openxmlformats.org/officeDocument/2006/relationships/customXml" Target="../ink/ink296.xml"/><Relationship Id="rId25" Type="http://schemas.openxmlformats.org/officeDocument/2006/relationships/customXml" Target="../ink/ink307.xml"/><Relationship Id="rId46" Type="http://schemas.openxmlformats.org/officeDocument/2006/relationships/image" Target="../media/image245.png"/><Relationship Id="rId67" Type="http://schemas.openxmlformats.org/officeDocument/2006/relationships/customXml" Target="../ink/ink328.xml"/><Relationship Id="rId116" Type="http://schemas.openxmlformats.org/officeDocument/2006/relationships/image" Target="../media/image2800.png"/><Relationship Id="rId137" Type="http://schemas.openxmlformats.org/officeDocument/2006/relationships/customXml" Target="../ink/ink363.xml"/><Relationship Id="rId20" Type="http://schemas.openxmlformats.org/officeDocument/2006/relationships/image" Target="../media/image232.png"/><Relationship Id="rId41" Type="http://schemas.openxmlformats.org/officeDocument/2006/relationships/customXml" Target="../ink/ink315.xml"/><Relationship Id="rId62" Type="http://schemas.openxmlformats.org/officeDocument/2006/relationships/image" Target="../media/image253.png"/><Relationship Id="rId83" Type="http://schemas.openxmlformats.org/officeDocument/2006/relationships/customXml" Target="../ink/ink336.xml"/><Relationship Id="rId88" Type="http://schemas.openxmlformats.org/officeDocument/2006/relationships/image" Target="../media/image266.png"/><Relationship Id="rId111" Type="http://schemas.openxmlformats.org/officeDocument/2006/relationships/customXml" Target="../ink/ink350.xml"/><Relationship Id="rId132" Type="http://schemas.openxmlformats.org/officeDocument/2006/relationships/image" Target="../media/image288.png"/><Relationship Id="rId15" Type="http://schemas.openxmlformats.org/officeDocument/2006/relationships/customXml" Target="../ink/ink302.xml"/><Relationship Id="rId36" Type="http://schemas.openxmlformats.org/officeDocument/2006/relationships/image" Target="../media/image2400.png"/><Relationship Id="rId57" Type="http://schemas.openxmlformats.org/officeDocument/2006/relationships/customXml" Target="../ink/ink323.xml"/><Relationship Id="rId106" Type="http://schemas.openxmlformats.org/officeDocument/2006/relationships/image" Target="../media/image275.png"/><Relationship Id="rId127" Type="http://schemas.openxmlformats.org/officeDocument/2006/relationships/customXml" Target="../ink/ink358.xml"/><Relationship Id="rId10" Type="http://schemas.openxmlformats.org/officeDocument/2006/relationships/image" Target="../media/image227.png"/><Relationship Id="rId31" Type="http://schemas.openxmlformats.org/officeDocument/2006/relationships/customXml" Target="../ink/ink310.xml"/><Relationship Id="rId52" Type="http://schemas.openxmlformats.org/officeDocument/2006/relationships/image" Target="../media/image248.png"/><Relationship Id="rId73" Type="http://schemas.openxmlformats.org/officeDocument/2006/relationships/customXml" Target="../ink/ink331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344.xml"/><Relationship Id="rId101" Type="http://schemas.openxmlformats.org/officeDocument/2006/relationships/customXml" Target="../ink/ink345.xml"/><Relationship Id="rId122" Type="http://schemas.openxmlformats.org/officeDocument/2006/relationships/image" Target="../media/image283.png"/><Relationship Id="rId4" Type="http://schemas.openxmlformats.org/officeDocument/2006/relationships/image" Target="../media/image2240.png"/><Relationship Id="rId9" Type="http://schemas.openxmlformats.org/officeDocument/2006/relationships/customXml" Target="../ink/ink299.xml"/><Relationship Id="rId26" Type="http://schemas.openxmlformats.org/officeDocument/2006/relationships/image" Target="../media/image235.png"/><Relationship Id="rId47" Type="http://schemas.openxmlformats.org/officeDocument/2006/relationships/customXml" Target="../ink/ink318.xml"/><Relationship Id="rId68" Type="http://schemas.openxmlformats.org/officeDocument/2006/relationships/image" Target="../media/image256.png"/><Relationship Id="rId89" Type="http://schemas.openxmlformats.org/officeDocument/2006/relationships/customXml" Target="../ink/ink339.xml"/><Relationship Id="rId112" Type="http://schemas.openxmlformats.org/officeDocument/2006/relationships/image" Target="../media/image278.png"/><Relationship Id="rId133" Type="http://schemas.openxmlformats.org/officeDocument/2006/relationships/customXml" Target="../ink/ink361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21.xml"/><Relationship Id="rId21" Type="http://schemas.openxmlformats.org/officeDocument/2006/relationships/customXml" Target="../ink/ink373.xml"/><Relationship Id="rId42" Type="http://schemas.openxmlformats.org/officeDocument/2006/relationships/image" Target="../media/image243.png"/><Relationship Id="rId63" Type="http://schemas.openxmlformats.org/officeDocument/2006/relationships/customXml" Target="../ink/ink394.xml"/><Relationship Id="rId84" Type="http://schemas.openxmlformats.org/officeDocument/2006/relationships/image" Target="../media/image264.png"/><Relationship Id="rId138" Type="http://schemas.openxmlformats.org/officeDocument/2006/relationships/image" Target="../media/image291.png"/><Relationship Id="rId107" Type="http://schemas.openxmlformats.org/officeDocument/2006/relationships/customXml" Target="../ink/ink416.xml"/><Relationship Id="rId11" Type="http://schemas.openxmlformats.org/officeDocument/2006/relationships/customXml" Target="../ink/ink368.xml"/><Relationship Id="rId32" Type="http://schemas.openxmlformats.org/officeDocument/2006/relationships/image" Target="../media/image238.png"/><Relationship Id="rId53" Type="http://schemas.openxmlformats.org/officeDocument/2006/relationships/customXml" Target="../ink/ink389.xml"/><Relationship Id="rId74" Type="http://schemas.openxmlformats.org/officeDocument/2006/relationships/image" Target="../media/image259.png"/><Relationship Id="rId128" Type="http://schemas.openxmlformats.org/officeDocument/2006/relationships/image" Target="../media/image286.png"/><Relationship Id="rId149" Type="http://schemas.openxmlformats.org/officeDocument/2006/relationships/customXml" Target="../ink/ink437.xml"/><Relationship Id="rId5" Type="http://schemas.openxmlformats.org/officeDocument/2006/relationships/customXml" Target="../ink/ink365.xml"/><Relationship Id="rId95" Type="http://schemas.openxmlformats.org/officeDocument/2006/relationships/customXml" Target="../ink/ink410.xml"/><Relationship Id="rId22" Type="http://schemas.openxmlformats.org/officeDocument/2006/relationships/image" Target="../media/image233.png"/><Relationship Id="rId27" Type="http://schemas.openxmlformats.org/officeDocument/2006/relationships/customXml" Target="../ink/ink376.xml"/><Relationship Id="rId43" Type="http://schemas.openxmlformats.org/officeDocument/2006/relationships/customXml" Target="../ink/ink384.xml"/><Relationship Id="rId48" Type="http://schemas.openxmlformats.org/officeDocument/2006/relationships/image" Target="../media/image246.png"/><Relationship Id="rId64" Type="http://schemas.openxmlformats.org/officeDocument/2006/relationships/image" Target="../media/image254.png"/><Relationship Id="rId69" Type="http://schemas.openxmlformats.org/officeDocument/2006/relationships/customXml" Target="../ink/ink397.xml"/><Relationship Id="rId113" Type="http://schemas.openxmlformats.org/officeDocument/2006/relationships/customXml" Target="../ink/ink419.xml"/><Relationship Id="rId118" Type="http://schemas.openxmlformats.org/officeDocument/2006/relationships/image" Target="../media/image281.png"/><Relationship Id="rId134" Type="http://schemas.openxmlformats.org/officeDocument/2006/relationships/image" Target="../media/image289.png"/><Relationship Id="rId139" Type="http://schemas.openxmlformats.org/officeDocument/2006/relationships/customXml" Target="../ink/ink432.xml"/><Relationship Id="rId80" Type="http://schemas.openxmlformats.org/officeDocument/2006/relationships/image" Target="../media/image262.png"/><Relationship Id="rId85" Type="http://schemas.openxmlformats.org/officeDocument/2006/relationships/customXml" Target="../ink/ink405.xml"/><Relationship Id="rId150" Type="http://schemas.openxmlformats.org/officeDocument/2006/relationships/image" Target="../media/image297.png"/><Relationship Id="rId12" Type="http://schemas.openxmlformats.org/officeDocument/2006/relationships/image" Target="../media/image228.png"/><Relationship Id="rId17" Type="http://schemas.openxmlformats.org/officeDocument/2006/relationships/customXml" Target="../ink/ink371.xml"/><Relationship Id="rId33" Type="http://schemas.openxmlformats.org/officeDocument/2006/relationships/customXml" Target="../ink/ink379.xml"/><Relationship Id="rId38" Type="http://schemas.openxmlformats.org/officeDocument/2006/relationships/image" Target="../media/image241.png"/><Relationship Id="rId59" Type="http://schemas.openxmlformats.org/officeDocument/2006/relationships/customXml" Target="../ink/ink392.xml"/><Relationship Id="rId103" Type="http://schemas.openxmlformats.org/officeDocument/2006/relationships/customXml" Target="../ink/ink414.xml"/><Relationship Id="rId108" Type="http://schemas.openxmlformats.org/officeDocument/2006/relationships/image" Target="../media/image276.png"/><Relationship Id="rId124" Type="http://schemas.openxmlformats.org/officeDocument/2006/relationships/image" Target="../media/image284.png"/><Relationship Id="rId129" Type="http://schemas.openxmlformats.org/officeDocument/2006/relationships/customXml" Target="../ink/ink427.xml"/><Relationship Id="rId54" Type="http://schemas.openxmlformats.org/officeDocument/2006/relationships/image" Target="../media/image249.png"/><Relationship Id="rId70" Type="http://schemas.openxmlformats.org/officeDocument/2006/relationships/image" Target="../media/image257.png"/><Relationship Id="rId75" Type="http://schemas.openxmlformats.org/officeDocument/2006/relationships/customXml" Target="../ink/ink400.xml"/><Relationship Id="rId91" Type="http://schemas.openxmlformats.org/officeDocument/2006/relationships/customXml" Target="../ink/ink408.xml"/><Relationship Id="rId96" Type="http://schemas.openxmlformats.org/officeDocument/2006/relationships/image" Target="../media/image2700.png"/><Relationship Id="rId140" Type="http://schemas.openxmlformats.org/officeDocument/2006/relationships/image" Target="../media/image292.png"/><Relationship Id="rId145" Type="http://schemas.openxmlformats.org/officeDocument/2006/relationships/customXml" Target="../ink/ink4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23" Type="http://schemas.openxmlformats.org/officeDocument/2006/relationships/customXml" Target="../ink/ink374.xml"/><Relationship Id="rId28" Type="http://schemas.openxmlformats.org/officeDocument/2006/relationships/image" Target="../media/image236.png"/><Relationship Id="rId49" Type="http://schemas.openxmlformats.org/officeDocument/2006/relationships/customXml" Target="../ink/ink387.xml"/><Relationship Id="rId114" Type="http://schemas.openxmlformats.org/officeDocument/2006/relationships/image" Target="../media/image279.png"/><Relationship Id="rId119" Type="http://schemas.openxmlformats.org/officeDocument/2006/relationships/customXml" Target="../ink/ink422.xml"/><Relationship Id="rId44" Type="http://schemas.openxmlformats.org/officeDocument/2006/relationships/image" Target="../media/image244.png"/><Relationship Id="rId60" Type="http://schemas.openxmlformats.org/officeDocument/2006/relationships/image" Target="../media/image252.png"/><Relationship Id="rId65" Type="http://schemas.openxmlformats.org/officeDocument/2006/relationships/customXml" Target="../ink/ink395.xml"/><Relationship Id="rId81" Type="http://schemas.openxmlformats.org/officeDocument/2006/relationships/customXml" Target="../ink/ink403.xml"/><Relationship Id="rId86" Type="http://schemas.openxmlformats.org/officeDocument/2006/relationships/image" Target="../media/image265.png"/><Relationship Id="rId130" Type="http://schemas.openxmlformats.org/officeDocument/2006/relationships/image" Target="../media/image287.png"/><Relationship Id="rId135" Type="http://schemas.openxmlformats.org/officeDocument/2006/relationships/customXml" Target="../ink/ink430.xml"/><Relationship Id="rId151" Type="http://schemas.openxmlformats.org/officeDocument/2006/relationships/customXml" Target="../ink/ink438.xml"/><Relationship Id="rId13" Type="http://schemas.openxmlformats.org/officeDocument/2006/relationships/customXml" Target="../ink/ink369.xml"/><Relationship Id="rId18" Type="http://schemas.openxmlformats.org/officeDocument/2006/relationships/image" Target="../media/image231.png"/><Relationship Id="rId39" Type="http://schemas.openxmlformats.org/officeDocument/2006/relationships/customXml" Target="../ink/ink382.xml"/><Relationship Id="rId109" Type="http://schemas.openxmlformats.org/officeDocument/2006/relationships/customXml" Target="../ink/ink417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390.xml"/><Relationship Id="rId76" Type="http://schemas.openxmlformats.org/officeDocument/2006/relationships/image" Target="../media/image2600.png"/><Relationship Id="rId97" Type="http://schemas.openxmlformats.org/officeDocument/2006/relationships/customXml" Target="../ink/ink411.xml"/><Relationship Id="rId104" Type="http://schemas.openxmlformats.org/officeDocument/2006/relationships/image" Target="../media/image274.png"/><Relationship Id="rId120" Type="http://schemas.openxmlformats.org/officeDocument/2006/relationships/image" Target="../media/image282.png"/><Relationship Id="rId125" Type="http://schemas.openxmlformats.org/officeDocument/2006/relationships/customXml" Target="../ink/ink425.xml"/><Relationship Id="rId141" Type="http://schemas.openxmlformats.org/officeDocument/2006/relationships/customXml" Target="../ink/ink433.xml"/><Relationship Id="rId146" Type="http://schemas.openxmlformats.org/officeDocument/2006/relationships/image" Target="../media/image295.png"/><Relationship Id="rId7" Type="http://schemas.openxmlformats.org/officeDocument/2006/relationships/customXml" Target="../ink/ink366.xml"/><Relationship Id="rId71" Type="http://schemas.openxmlformats.org/officeDocument/2006/relationships/customXml" Target="../ink/ink398.xml"/><Relationship Id="rId92" Type="http://schemas.openxmlformats.org/officeDocument/2006/relationships/image" Target="../media/image268.png"/><Relationship Id="rId2" Type="http://schemas.openxmlformats.org/officeDocument/2006/relationships/notesSlide" Target="../notesSlides/notesSlide16.xml"/><Relationship Id="rId29" Type="http://schemas.openxmlformats.org/officeDocument/2006/relationships/customXml" Target="../ink/ink377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385.xml"/><Relationship Id="rId66" Type="http://schemas.openxmlformats.org/officeDocument/2006/relationships/image" Target="../media/image255.png"/><Relationship Id="rId87" Type="http://schemas.openxmlformats.org/officeDocument/2006/relationships/customXml" Target="../ink/ink406.xml"/><Relationship Id="rId110" Type="http://schemas.openxmlformats.org/officeDocument/2006/relationships/image" Target="../media/image277.png"/><Relationship Id="rId115" Type="http://schemas.openxmlformats.org/officeDocument/2006/relationships/customXml" Target="../ink/ink420.xml"/><Relationship Id="rId131" Type="http://schemas.openxmlformats.org/officeDocument/2006/relationships/customXml" Target="../ink/ink428.xml"/><Relationship Id="rId136" Type="http://schemas.openxmlformats.org/officeDocument/2006/relationships/image" Target="../media/image2900.png"/><Relationship Id="rId61" Type="http://schemas.openxmlformats.org/officeDocument/2006/relationships/customXml" Target="../ink/ink393.xml"/><Relationship Id="rId82" Type="http://schemas.openxmlformats.org/officeDocument/2006/relationships/image" Target="../media/image263.png"/><Relationship Id="rId152" Type="http://schemas.openxmlformats.org/officeDocument/2006/relationships/image" Target="../media/image298.png"/><Relationship Id="rId19" Type="http://schemas.openxmlformats.org/officeDocument/2006/relationships/customXml" Target="../ink/ink372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380.xml"/><Relationship Id="rId56" Type="http://schemas.openxmlformats.org/officeDocument/2006/relationships/image" Target="../media/image2500.png"/><Relationship Id="rId77" Type="http://schemas.openxmlformats.org/officeDocument/2006/relationships/customXml" Target="../ink/ink401.xml"/><Relationship Id="rId100" Type="http://schemas.openxmlformats.org/officeDocument/2006/relationships/image" Target="../media/image272.png"/><Relationship Id="rId105" Type="http://schemas.openxmlformats.org/officeDocument/2006/relationships/customXml" Target="../ink/ink415.xml"/><Relationship Id="rId126" Type="http://schemas.openxmlformats.org/officeDocument/2006/relationships/image" Target="../media/image285.png"/><Relationship Id="rId147" Type="http://schemas.openxmlformats.org/officeDocument/2006/relationships/customXml" Target="../ink/ink436.xml"/><Relationship Id="rId8" Type="http://schemas.openxmlformats.org/officeDocument/2006/relationships/image" Target="../media/image226.png"/><Relationship Id="rId51" Type="http://schemas.openxmlformats.org/officeDocument/2006/relationships/customXml" Target="../ink/ink388.xml"/><Relationship Id="rId72" Type="http://schemas.openxmlformats.org/officeDocument/2006/relationships/image" Target="../media/image258.png"/><Relationship Id="rId93" Type="http://schemas.openxmlformats.org/officeDocument/2006/relationships/customXml" Target="../ink/ink409.xml"/><Relationship Id="rId98" Type="http://schemas.openxmlformats.org/officeDocument/2006/relationships/image" Target="../media/image271.png"/><Relationship Id="rId121" Type="http://schemas.openxmlformats.org/officeDocument/2006/relationships/customXml" Target="../ink/ink423.xml"/><Relationship Id="rId142" Type="http://schemas.openxmlformats.org/officeDocument/2006/relationships/image" Target="../media/image293.png"/><Relationship Id="rId3" Type="http://schemas.openxmlformats.org/officeDocument/2006/relationships/customXml" Target="../ink/ink364.xml"/><Relationship Id="rId25" Type="http://schemas.openxmlformats.org/officeDocument/2006/relationships/customXml" Target="../ink/ink375.xml"/><Relationship Id="rId46" Type="http://schemas.openxmlformats.org/officeDocument/2006/relationships/image" Target="../media/image245.png"/><Relationship Id="rId67" Type="http://schemas.openxmlformats.org/officeDocument/2006/relationships/customXml" Target="../ink/ink396.xml"/><Relationship Id="rId116" Type="http://schemas.openxmlformats.org/officeDocument/2006/relationships/image" Target="../media/image2800.png"/><Relationship Id="rId137" Type="http://schemas.openxmlformats.org/officeDocument/2006/relationships/customXml" Target="../ink/ink431.xml"/><Relationship Id="rId20" Type="http://schemas.openxmlformats.org/officeDocument/2006/relationships/image" Target="../media/image232.png"/><Relationship Id="rId41" Type="http://schemas.openxmlformats.org/officeDocument/2006/relationships/customXml" Target="../ink/ink383.xml"/><Relationship Id="rId62" Type="http://schemas.openxmlformats.org/officeDocument/2006/relationships/image" Target="../media/image253.png"/><Relationship Id="rId83" Type="http://schemas.openxmlformats.org/officeDocument/2006/relationships/customXml" Target="../ink/ink404.xml"/><Relationship Id="rId88" Type="http://schemas.openxmlformats.org/officeDocument/2006/relationships/image" Target="../media/image266.png"/><Relationship Id="rId111" Type="http://schemas.openxmlformats.org/officeDocument/2006/relationships/customXml" Target="../ink/ink418.xml"/><Relationship Id="rId132" Type="http://schemas.openxmlformats.org/officeDocument/2006/relationships/image" Target="../media/image288.png"/><Relationship Id="rId153" Type="http://schemas.openxmlformats.org/officeDocument/2006/relationships/customXml" Target="../ink/ink439.xml"/><Relationship Id="rId15" Type="http://schemas.openxmlformats.org/officeDocument/2006/relationships/customXml" Target="../ink/ink370.xml"/><Relationship Id="rId36" Type="http://schemas.openxmlformats.org/officeDocument/2006/relationships/image" Target="../media/image2400.png"/><Relationship Id="rId57" Type="http://schemas.openxmlformats.org/officeDocument/2006/relationships/customXml" Target="../ink/ink391.xml"/><Relationship Id="rId106" Type="http://schemas.openxmlformats.org/officeDocument/2006/relationships/image" Target="../media/image275.png"/><Relationship Id="rId127" Type="http://schemas.openxmlformats.org/officeDocument/2006/relationships/customXml" Target="../ink/ink426.xml"/><Relationship Id="rId10" Type="http://schemas.openxmlformats.org/officeDocument/2006/relationships/image" Target="../media/image227.png"/><Relationship Id="rId31" Type="http://schemas.openxmlformats.org/officeDocument/2006/relationships/customXml" Target="../ink/ink378.xml"/><Relationship Id="rId52" Type="http://schemas.openxmlformats.org/officeDocument/2006/relationships/image" Target="../media/image248.png"/><Relationship Id="rId73" Type="http://schemas.openxmlformats.org/officeDocument/2006/relationships/customXml" Target="../ink/ink399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412.xml"/><Relationship Id="rId101" Type="http://schemas.openxmlformats.org/officeDocument/2006/relationships/customXml" Target="../ink/ink413.xml"/><Relationship Id="rId122" Type="http://schemas.openxmlformats.org/officeDocument/2006/relationships/image" Target="../media/image283.png"/><Relationship Id="rId143" Type="http://schemas.openxmlformats.org/officeDocument/2006/relationships/customXml" Target="../ink/ink434.xml"/><Relationship Id="rId148" Type="http://schemas.openxmlformats.org/officeDocument/2006/relationships/image" Target="../media/image296.png"/><Relationship Id="rId4" Type="http://schemas.openxmlformats.org/officeDocument/2006/relationships/image" Target="../media/image2240.png"/><Relationship Id="rId9" Type="http://schemas.openxmlformats.org/officeDocument/2006/relationships/customXml" Target="../ink/ink367.xml"/><Relationship Id="rId26" Type="http://schemas.openxmlformats.org/officeDocument/2006/relationships/image" Target="../media/image235.png"/><Relationship Id="rId47" Type="http://schemas.openxmlformats.org/officeDocument/2006/relationships/customXml" Target="../ink/ink386.xml"/><Relationship Id="rId68" Type="http://schemas.openxmlformats.org/officeDocument/2006/relationships/image" Target="../media/image256.png"/><Relationship Id="rId89" Type="http://schemas.openxmlformats.org/officeDocument/2006/relationships/customXml" Target="../ink/ink407.xml"/><Relationship Id="rId112" Type="http://schemas.openxmlformats.org/officeDocument/2006/relationships/image" Target="../media/image278.png"/><Relationship Id="rId133" Type="http://schemas.openxmlformats.org/officeDocument/2006/relationships/customXml" Target="../ink/ink429.xml"/><Relationship Id="rId154" Type="http://schemas.openxmlformats.org/officeDocument/2006/relationships/image" Target="../media/image299.png"/><Relationship Id="rId16" Type="http://schemas.openxmlformats.org/officeDocument/2006/relationships/image" Target="../media/image2300.png"/><Relationship Id="rId37" Type="http://schemas.openxmlformats.org/officeDocument/2006/relationships/customXml" Target="../ink/ink381.xml"/><Relationship Id="rId58" Type="http://schemas.openxmlformats.org/officeDocument/2006/relationships/image" Target="../media/image251.png"/><Relationship Id="rId79" Type="http://schemas.openxmlformats.org/officeDocument/2006/relationships/customXml" Target="../ink/ink402.xml"/><Relationship Id="rId102" Type="http://schemas.openxmlformats.org/officeDocument/2006/relationships/image" Target="../media/image273.png"/><Relationship Id="rId123" Type="http://schemas.openxmlformats.org/officeDocument/2006/relationships/customXml" Target="../ink/ink424.xml"/><Relationship Id="rId144" Type="http://schemas.openxmlformats.org/officeDocument/2006/relationships/image" Target="../media/image294.png"/><Relationship Id="rId90" Type="http://schemas.openxmlformats.org/officeDocument/2006/relationships/image" Target="../media/image267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97.xml"/><Relationship Id="rId21" Type="http://schemas.openxmlformats.org/officeDocument/2006/relationships/customXml" Target="../ink/ink449.xml"/><Relationship Id="rId42" Type="http://schemas.openxmlformats.org/officeDocument/2006/relationships/image" Target="../media/image243.png"/><Relationship Id="rId63" Type="http://schemas.openxmlformats.org/officeDocument/2006/relationships/customXml" Target="../ink/ink470.xml"/><Relationship Id="rId84" Type="http://schemas.openxmlformats.org/officeDocument/2006/relationships/image" Target="../media/image264.png"/><Relationship Id="rId138" Type="http://schemas.openxmlformats.org/officeDocument/2006/relationships/image" Target="../media/image291.png"/><Relationship Id="rId159" Type="http://schemas.openxmlformats.org/officeDocument/2006/relationships/customXml" Target="../ink/ink518.xml"/><Relationship Id="rId107" Type="http://schemas.openxmlformats.org/officeDocument/2006/relationships/customXml" Target="../ink/ink492.xml"/><Relationship Id="rId11" Type="http://schemas.openxmlformats.org/officeDocument/2006/relationships/customXml" Target="../ink/ink444.xml"/><Relationship Id="rId32" Type="http://schemas.openxmlformats.org/officeDocument/2006/relationships/image" Target="../media/image238.png"/><Relationship Id="rId53" Type="http://schemas.openxmlformats.org/officeDocument/2006/relationships/customXml" Target="../ink/ink465.xml"/><Relationship Id="rId74" Type="http://schemas.openxmlformats.org/officeDocument/2006/relationships/image" Target="../media/image259.png"/><Relationship Id="rId128" Type="http://schemas.openxmlformats.org/officeDocument/2006/relationships/image" Target="../media/image286.png"/><Relationship Id="rId149" Type="http://schemas.openxmlformats.org/officeDocument/2006/relationships/customXml" Target="../ink/ink513.xml"/><Relationship Id="rId5" Type="http://schemas.openxmlformats.org/officeDocument/2006/relationships/customXml" Target="../ink/ink441.xml"/><Relationship Id="rId95" Type="http://schemas.openxmlformats.org/officeDocument/2006/relationships/customXml" Target="../ink/ink486.xml"/><Relationship Id="rId160" Type="http://schemas.openxmlformats.org/officeDocument/2006/relationships/image" Target="../media/image302.png"/><Relationship Id="rId22" Type="http://schemas.openxmlformats.org/officeDocument/2006/relationships/image" Target="../media/image233.png"/><Relationship Id="rId43" Type="http://schemas.openxmlformats.org/officeDocument/2006/relationships/customXml" Target="../ink/ink460.xml"/><Relationship Id="rId64" Type="http://schemas.openxmlformats.org/officeDocument/2006/relationships/image" Target="../media/image254.png"/><Relationship Id="rId118" Type="http://schemas.openxmlformats.org/officeDocument/2006/relationships/image" Target="../media/image281.png"/><Relationship Id="rId139" Type="http://schemas.openxmlformats.org/officeDocument/2006/relationships/customXml" Target="../ink/ink508.xml"/><Relationship Id="rId85" Type="http://schemas.openxmlformats.org/officeDocument/2006/relationships/customXml" Target="../ink/ink481.xml"/><Relationship Id="rId150" Type="http://schemas.openxmlformats.org/officeDocument/2006/relationships/image" Target="../media/image297.png"/><Relationship Id="rId12" Type="http://schemas.openxmlformats.org/officeDocument/2006/relationships/image" Target="../media/image228.png"/><Relationship Id="rId17" Type="http://schemas.openxmlformats.org/officeDocument/2006/relationships/customXml" Target="../ink/ink447.xml"/><Relationship Id="rId33" Type="http://schemas.openxmlformats.org/officeDocument/2006/relationships/customXml" Target="../ink/ink455.xml"/><Relationship Id="rId38" Type="http://schemas.openxmlformats.org/officeDocument/2006/relationships/image" Target="../media/image241.png"/><Relationship Id="rId59" Type="http://schemas.openxmlformats.org/officeDocument/2006/relationships/customXml" Target="../ink/ink468.xml"/><Relationship Id="rId103" Type="http://schemas.openxmlformats.org/officeDocument/2006/relationships/customXml" Target="../ink/ink490.xml"/><Relationship Id="rId108" Type="http://schemas.openxmlformats.org/officeDocument/2006/relationships/image" Target="../media/image276.png"/><Relationship Id="rId124" Type="http://schemas.openxmlformats.org/officeDocument/2006/relationships/image" Target="../media/image284.png"/><Relationship Id="rId129" Type="http://schemas.openxmlformats.org/officeDocument/2006/relationships/customXml" Target="../ink/ink503.xml"/><Relationship Id="rId54" Type="http://schemas.openxmlformats.org/officeDocument/2006/relationships/image" Target="../media/image249.png"/><Relationship Id="rId70" Type="http://schemas.openxmlformats.org/officeDocument/2006/relationships/image" Target="../media/image257.png"/><Relationship Id="rId75" Type="http://schemas.openxmlformats.org/officeDocument/2006/relationships/customXml" Target="../ink/ink476.xml"/><Relationship Id="rId91" Type="http://schemas.openxmlformats.org/officeDocument/2006/relationships/customXml" Target="../ink/ink484.xml"/><Relationship Id="rId96" Type="http://schemas.openxmlformats.org/officeDocument/2006/relationships/image" Target="../media/image2700.png"/><Relationship Id="rId140" Type="http://schemas.openxmlformats.org/officeDocument/2006/relationships/image" Target="../media/image292.png"/><Relationship Id="rId145" Type="http://schemas.openxmlformats.org/officeDocument/2006/relationships/customXml" Target="../ink/ink511.xml"/><Relationship Id="rId161" Type="http://schemas.openxmlformats.org/officeDocument/2006/relationships/customXml" Target="../ink/ink519.xml"/><Relationship Id="rId166" Type="http://schemas.openxmlformats.org/officeDocument/2006/relationships/image" Target="../media/image3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23" Type="http://schemas.openxmlformats.org/officeDocument/2006/relationships/customXml" Target="../ink/ink450.xml"/><Relationship Id="rId28" Type="http://schemas.openxmlformats.org/officeDocument/2006/relationships/image" Target="../media/image236.png"/><Relationship Id="rId49" Type="http://schemas.openxmlformats.org/officeDocument/2006/relationships/customXml" Target="../ink/ink463.xml"/><Relationship Id="rId114" Type="http://schemas.openxmlformats.org/officeDocument/2006/relationships/image" Target="../media/image279.png"/><Relationship Id="rId119" Type="http://schemas.openxmlformats.org/officeDocument/2006/relationships/customXml" Target="../ink/ink498.xml"/><Relationship Id="rId44" Type="http://schemas.openxmlformats.org/officeDocument/2006/relationships/image" Target="../media/image244.png"/><Relationship Id="rId60" Type="http://schemas.openxmlformats.org/officeDocument/2006/relationships/image" Target="../media/image252.png"/><Relationship Id="rId65" Type="http://schemas.openxmlformats.org/officeDocument/2006/relationships/customXml" Target="../ink/ink471.xml"/><Relationship Id="rId81" Type="http://schemas.openxmlformats.org/officeDocument/2006/relationships/customXml" Target="../ink/ink479.xml"/><Relationship Id="rId86" Type="http://schemas.openxmlformats.org/officeDocument/2006/relationships/image" Target="../media/image265.png"/><Relationship Id="rId130" Type="http://schemas.openxmlformats.org/officeDocument/2006/relationships/image" Target="../media/image287.png"/><Relationship Id="rId135" Type="http://schemas.openxmlformats.org/officeDocument/2006/relationships/customXml" Target="../ink/ink506.xml"/><Relationship Id="rId151" Type="http://schemas.openxmlformats.org/officeDocument/2006/relationships/customXml" Target="../ink/ink514.xml"/><Relationship Id="rId156" Type="http://schemas.openxmlformats.org/officeDocument/2006/relationships/image" Target="../media/image3000.png"/><Relationship Id="rId13" Type="http://schemas.openxmlformats.org/officeDocument/2006/relationships/customXml" Target="../ink/ink445.xml"/><Relationship Id="rId18" Type="http://schemas.openxmlformats.org/officeDocument/2006/relationships/image" Target="../media/image231.png"/><Relationship Id="rId39" Type="http://schemas.openxmlformats.org/officeDocument/2006/relationships/customXml" Target="../ink/ink458.xml"/><Relationship Id="rId109" Type="http://schemas.openxmlformats.org/officeDocument/2006/relationships/customXml" Target="../ink/ink493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466.xml"/><Relationship Id="rId76" Type="http://schemas.openxmlformats.org/officeDocument/2006/relationships/image" Target="../media/image2600.png"/><Relationship Id="rId97" Type="http://schemas.openxmlformats.org/officeDocument/2006/relationships/customXml" Target="../ink/ink487.xml"/><Relationship Id="rId104" Type="http://schemas.openxmlformats.org/officeDocument/2006/relationships/image" Target="../media/image274.png"/><Relationship Id="rId120" Type="http://schemas.openxmlformats.org/officeDocument/2006/relationships/image" Target="../media/image282.png"/><Relationship Id="rId125" Type="http://schemas.openxmlformats.org/officeDocument/2006/relationships/customXml" Target="../ink/ink501.xml"/><Relationship Id="rId141" Type="http://schemas.openxmlformats.org/officeDocument/2006/relationships/customXml" Target="../ink/ink509.xml"/><Relationship Id="rId146" Type="http://schemas.openxmlformats.org/officeDocument/2006/relationships/image" Target="../media/image295.png"/><Relationship Id="rId167" Type="http://schemas.openxmlformats.org/officeDocument/2006/relationships/customXml" Target="../ink/ink522.xml"/><Relationship Id="rId7" Type="http://schemas.openxmlformats.org/officeDocument/2006/relationships/customXml" Target="../ink/ink442.xml"/><Relationship Id="rId71" Type="http://schemas.openxmlformats.org/officeDocument/2006/relationships/customXml" Target="../ink/ink474.xml"/><Relationship Id="rId92" Type="http://schemas.openxmlformats.org/officeDocument/2006/relationships/image" Target="../media/image268.png"/><Relationship Id="rId162" Type="http://schemas.openxmlformats.org/officeDocument/2006/relationships/image" Target="../media/image303.png"/><Relationship Id="rId2" Type="http://schemas.openxmlformats.org/officeDocument/2006/relationships/notesSlide" Target="../notesSlides/notesSlide17.xml"/><Relationship Id="rId29" Type="http://schemas.openxmlformats.org/officeDocument/2006/relationships/customXml" Target="../ink/ink453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461.xml"/><Relationship Id="rId66" Type="http://schemas.openxmlformats.org/officeDocument/2006/relationships/image" Target="../media/image255.png"/><Relationship Id="rId87" Type="http://schemas.openxmlformats.org/officeDocument/2006/relationships/customXml" Target="../ink/ink482.xml"/><Relationship Id="rId110" Type="http://schemas.openxmlformats.org/officeDocument/2006/relationships/image" Target="../media/image277.png"/><Relationship Id="rId115" Type="http://schemas.openxmlformats.org/officeDocument/2006/relationships/customXml" Target="../ink/ink496.xml"/><Relationship Id="rId131" Type="http://schemas.openxmlformats.org/officeDocument/2006/relationships/customXml" Target="../ink/ink504.xml"/><Relationship Id="rId136" Type="http://schemas.openxmlformats.org/officeDocument/2006/relationships/image" Target="../media/image2900.png"/><Relationship Id="rId157" Type="http://schemas.openxmlformats.org/officeDocument/2006/relationships/customXml" Target="../ink/ink517.xml"/><Relationship Id="rId61" Type="http://schemas.openxmlformats.org/officeDocument/2006/relationships/customXml" Target="../ink/ink469.xml"/><Relationship Id="rId82" Type="http://schemas.openxmlformats.org/officeDocument/2006/relationships/image" Target="../media/image263.png"/><Relationship Id="rId152" Type="http://schemas.openxmlformats.org/officeDocument/2006/relationships/image" Target="../media/image298.png"/><Relationship Id="rId19" Type="http://schemas.openxmlformats.org/officeDocument/2006/relationships/customXml" Target="../ink/ink448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456.xml"/><Relationship Id="rId56" Type="http://schemas.openxmlformats.org/officeDocument/2006/relationships/image" Target="../media/image2500.png"/><Relationship Id="rId77" Type="http://schemas.openxmlformats.org/officeDocument/2006/relationships/customXml" Target="../ink/ink477.xml"/><Relationship Id="rId100" Type="http://schemas.openxmlformats.org/officeDocument/2006/relationships/image" Target="../media/image272.png"/><Relationship Id="rId105" Type="http://schemas.openxmlformats.org/officeDocument/2006/relationships/customXml" Target="../ink/ink491.xml"/><Relationship Id="rId126" Type="http://schemas.openxmlformats.org/officeDocument/2006/relationships/image" Target="../media/image285.png"/><Relationship Id="rId147" Type="http://schemas.openxmlformats.org/officeDocument/2006/relationships/customXml" Target="../ink/ink512.xml"/><Relationship Id="rId168" Type="http://schemas.openxmlformats.org/officeDocument/2006/relationships/image" Target="../media/image306.png"/><Relationship Id="rId8" Type="http://schemas.openxmlformats.org/officeDocument/2006/relationships/image" Target="../media/image226.png"/><Relationship Id="rId51" Type="http://schemas.openxmlformats.org/officeDocument/2006/relationships/customXml" Target="../ink/ink464.xml"/><Relationship Id="rId72" Type="http://schemas.openxmlformats.org/officeDocument/2006/relationships/image" Target="../media/image258.png"/><Relationship Id="rId93" Type="http://schemas.openxmlformats.org/officeDocument/2006/relationships/customXml" Target="../ink/ink485.xml"/><Relationship Id="rId98" Type="http://schemas.openxmlformats.org/officeDocument/2006/relationships/image" Target="../media/image271.png"/><Relationship Id="rId121" Type="http://schemas.openxmlformats.org/officeDocument/2006/relationships/customXml" Target="../ink/ink499.xml"/><Relationship Id="rId142" Type="http://schemas.openxmlformats.org/officeDocument/2006/relationships/image" Target="../media/image293.png"/><Relationship Id="rId163" Type="http://schemas.openxmlformats.org/officeDocument/2006/relationships/customXml" Target="../ink/ink520.xml"/><Relationship Id="rId3" Type="http://schemas.openxmlformats.org/officeDocument/2006/relationships/customXml" Target="../ink/ink440.xml"/><Relationship Id="rId25" Type="http://schemas.openxmlformats.org/officeDocument/2006/relationships/customXml" Target="../ink/ink451.xml"/><Relationship Id="rId46" Type="http://schemas.openxmlformats.org/officeDocument/2006/relationships/image" Target="../media/image245.png"/><Relationship Id="rId67" Type="http://schemas.openxmlformats.org/officeDocument/2006/relationships/customXml" Target="../ink/ink472.xml"/><Relationship Id="rId116" Type="http://schemas.openxmlformats.org/officeDocument/2006/relationships/image" Target="../media/image2800.png"/><Relationship Id="rId137" Type="http://schemas.openxmlformats.org/officeDocument/2006/relationships/customXml" Target="../ink/ink507.xml"/><Relationship Id="rId158" Type="http://schemas.openxmlformats.org/officeDocument/2006/relationships/image" Target="../media/image301.png"/><Relationship Id="rId20" Type="http://schemas.openxmlformats.org/officeDocument/2006/relationships/image" Target="../media/image232.png"/><Relationship Id="rId41" Type="http://schemas.openxmlformats.org/officeDocument/2006/relationships/customXml" Target="../ink/ink459.xml"/><Relationship Id="rId62" Type="http://schemas.openxmlformats.org/officeDocument/2006/relationships/image" Target="../media/image253.png"/><Relationship Id="rId83" Type="http://schemas.openxmlformats.org/officeDocument/2006/relationships/customXml" Target="../ink/ink480.xml"/><Relationship Id="rId88" Type="http://schemas.openxmlformats.org/officeDocument/2006/relationships/image" Target="../media/image266.png"/><Relationship Id="rId111" Type="http://schemas.openxmlformats.org/officeDocument/2006/relationships/customXml" Target="../ink/ink494.xml"/><Relationship Id="rId132" Type="http://schemas.openxmlformats.org/officeDocument/2006/relationships/image" Target="../media/image288.png"/><Relationship Id="rId153" Type="http://schemas.openxmlformats.org/officeDocument/2006/relationships/customXml" Target="../ink/ink515.xml"/><Relationship Id="rId15" Type="http://schemas.openxmlformats.org/officeDocument/2006/relationships/customXml" Target="../ink/ink446.xml"/><Relationship Id="rId36" Type="http://schemas.openxmlformats.org/officeDocument/2006/relationships/image" Target="../media/image2400.png"/><Relationship Id="rId57" Type="http://schemas.openxmlformats.org/officeDocument/2006/relationships/customXml" Target="../ink/ink467.xml"/><Relationship Id="rId106" Type="http://schemas.openxmlformats.org/officeDocument/2006/relationships/image" Target="../media/image275.png"/><Relationship Id="rId127" Type="http://schemas.openxmlformats.org/officeDocument/2006/relationships/customXml" Target="../ink/ink502.xml"/><Relationship Id="rId10" Type="http://schemas.openxmlformats.org/officeDocument/2006/relationships/image" Target="../media/image227.png"/><Relationship Id="rId31" Type="http://schemas.openxmlformats.org/officeDocument/2006/relationships/customXml" Target="../ink/ink454.xml"/><Relationship Id="rId52" Type="http://schemas.openxmlformats.org/officeDocument/2006/relationships/image" Target="../media/image248.png"/><Relationship Id="rId73" Type="http://schemas.openxmlformats.org/officeDocument/2006/relationships/customXml" Target="../ink/ink475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488.xml"/><Relationship Id="rId101" Type="http://schemas.openxmlformats.org/officeDocument/2006/relationships/customXml" Target="../ink/ink489.xml"/><Relationship Id="rId122" Type="http://schemas.openxmlformats.org/officeDocument/2006/relationships/image" Target="../media/image283.png"/><Relationship Id="rId143" Type="http://schemas.openxmlformats.org/officeDocument/2006/relationships/customXml" Target="../ink/ink510.xml"/><Relationship Id="rId148" Type="http://schemas.openxmlformats.org/officeDocument/2006/relationships/image" Target="../media/image296.png"/><Relationship Id="rId164" Type="http://schemas.openxmlformats.org/officeDocument/2006/relationships/image" Target="../media/image304.png"/><Relationship Id="rId4" Type="http://schemas.openxmlformats.org/officeDocument/2006/relationships/image" Target="../media/image2240.png"/><Relationship Id="rId9" Type="http://schemas.openxmlformats.org/officeDocument/2006/relationships/customXml" Target="../ink/ink443.xml"/><Relationship Id="rId26" Type="http://schemas.openxmlformats.org/officeDocument/2006/relationships/image" Target="../media/image235.png"/><Relationship Id="rId47" Type="http://schemas.openxmlformats.org/officeDocument/2006/relationships/customXml" Target="../ink/ink462.xml"/><Relationship Id="rId68" Type="http://schemas.openxmlformats.org/officeDocument/2006/relationships/image" Target="../media/image256.png"/><Relationship Id="rId89" Type="http://schemas.openxmlformats.org/officeDocument/2006/relationships/customXml" Target="../ink/ink483.xml"/><Relationship Id="rId112" Type="http://schemas.openxmlformats.org/officeDocument/2006/relationships/image" Target="../media/image278.png"/><Relationship Id="rId133" Type="http://schemas.openxmlformats.org/officeDocument/2006/relationships/customXml" Target="../ink/ink505.xml"/><Relationship Id="rId154" Type="http://schemas.openxmlformats.org/officeDocument/2006/relationships/image" Target="../media/image299.png"/><Relationship Id="rId16" Type="http://schemas.openxmlformats.org/officeDocument/2006/relationships/image" Target="../media/image2300.png"/><Relationship Id="rId37" Type="http://schemas.openxmlformats.org/officeDocument/2006/relationships/customXml" Target="../ink/ink457.xml"/><Relationship Id="rId58" Type="http://schemas.openxmlformats.org/officeDocument/2006/relationships/image" Target="../media/image251.png"/><Relationship Id="rId79" Type="http://schemas.openxmlformats.org/officeDocument/2006/relationships/customXml" Target="../ink/ink478.xml"/><Relationship Id="rId102" Type="http://schemas.openxmlformats.org/officeDocument/2006/relationships/image" Target="../media/image273.png"/><Relationship Id="rId123" Type="http://schemas.openxmlformats.org/officeDocument/2006/relationships/customXml" Target="../ink/ink500.xml"/><Relationship Id="rId144" Type="http://schemas.openxmlformats.org/officeDocument/2006/relationships/image" Target="../media/image294.png"/><Relationship Id="rId90" Type="http://schemas.openxmlformats.org/officeDocument/2006/relationships/image" Target="../media/image267.png"/><Relationship Id="rId165" Type="http://schemas.openxmlformats.org/officeDocument/2006/relationships/customXml" Target="../ink/ink521.xml"/><Relationship Id="rId27" Type="http://schemas.openxmlformats.org/officeDocument/2006/relationships/customXml" Target="../ink/ink452.xml"/><Relationship Id="rId48" Type="http://schemas.openxmlformats.org/officeDocument/2006/relationships/image" Target="../media/image246.png"/><Relationship Id="rId69" Type="http://schemas.openxmlformats.org/officeDocument/2006/relationships/customXml" Target="../ink/ink473.xml"/><Relationship Id="rId113" Type="http://schemas.openxmlformats.org/officeDocument/2006/relationships/customXml" Target="../ink/ink495.xml"/><Relationship Id="rId134" Type="http://schemas.openxmlformats.org/officeDocument/2006/relationships/image" Target="../media/image289.png"/><Relationship Id="rId80" Type="http://schemas.openxmlformats.org/officeDocument/2006/relationships/image" Target="../media/image262.png"/><Relationship Id="rId155" Type="http://schemas.openxmlformats.org/officeDocument/2006/relationships/customXml" Target="../ink/ink516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0.xml"/><Relationship Id="rId21" Type="http://schemas.openxmlformats.org/officeDocument/2006/relationships/customXml" Target="../ink/ink532.xml"/><Relationship Id="rId42" Type="http://schemas.openxmlformats.org/officeDocument/2006/relationships/image" Target="../media/image243.png"/><Relationship Id="rId63" Type="http://schemas.openxmlformats.org/officeDocument/2006/relationships/customXml" Target="../ink/ink553.xml"/><Relationship Id="rId84" Type="http://schemas.openxmlformats.org/officeDocument/2006/relationships/image" Target="../media/image264.png"/><Relationship Id="rId138" Type="http://schemas.openxmlformats.org/officeDocument/2006/relationships/image" Target="../media/image291.png"/><Relationship Id="rId159" Type="http://schemas.openxmlformats.org/officeDocument/2006/relationships/customXml" Target="../ink/ink601.xml"/><Relationship Id="rId170" Type="http://schemas.openxmlformats.org/officeDocument/2006/relationships/image" Target="../media/image307.png"/><Relationship Id="rId107" Type="http://schemas.openxmlformats.org/officeDocument/2006/relationships/customXml" Target="../ink/ink575.xml"/><Relationship Id="rId11" Type="http://schemas.openxmlformats.org/officeDocument/2006/relationships/customXml" Target="../ink/ink527.xml"/><Relationship Id="rId32" Type="http://schemas.openxmlformats.org/officeDocument/2006/relationships/image" Target="../media/image238.png"/><Relationship Id="rId53" Type="http://schemas.openxmlformats.org/officeDocument/2006/relationships/customXml" Target="../ink/ink548.xml"/><Relationship Id="rId74" Type="http://schemas.openxmlformats.org/officeDocument/2006/relationships/image" Target="../media/image259.png"/><Relationship Id="rId128" Type="http://schemas.openxmlformats.org/officeDocument/2006/relationships/image" Target="../media/image286.png"/><Relationship Id="rId149" Type="http://schemas.openxmlformats.org/officeDocument/2006/relationships/customXml" Target="../ink/ink596.xml"/><Relationship Id="rId5" Type="http://schemas.openxmlformats.org/officeDocument/2006/relationships/customXml" Target="../ink/ink524.xml"/><Relationship Id="rId95" Type="http://schemas.openxmlformats.org/officeDocument/2006/relationships/customXml" Target="../ink/ink569.xml"/><Relationship Id="rId160" Type="http://schemas.openxmlformats.org/officeDocument/2006/relationships/image" Target="../media/image302.png"/><Relationship Id="rId181" Type="http://schemas.openxmlformats.org/officeDocument/2006/relationships/customXml" Target="../ink/ink612.xml"/><Relationship Id="rId22" Type="http://schemas.openxmlformats.org/officeDocument/2006/relationships/image" Target="../media/image233.png"/><Relationship Id="rId43" Type="http://schemas.openxmlformats.org/officeDocument/2006/relationships/customXml" Target="../ink/ink543.xml"/><Relationship Id="rId64" Type="http://schemas.openxmlformats.org/officeDocument/2006/relationships/image" Target="../media/image254.png"/><Relationship Id="rId118" Type="http://schemas.openxmlformats.org/officeDocument/2006/relationships/image" Target="../media/image281.png"/><Relationship Id="rId139" Type="http://schemas.openxmlformats.org/officeDocument/2006/relationships/customXml" Target="../ink/ink591.xml"/><Relationship Id="rId85" Type="http://schemas.openxmlformats.org/officeDocument/2006/relationships/customXml" Target="../ink/ink564.xml"/><Relationship Id="rId150" Type="http://schemas.openxmlformats.org/officeDocument/2006/relationships/image" Target="../media/image297.png"/><Relationship Id="rId171" Type="http://schemas.openxmlformats.org/officeDocument/2006/relationships/customXml" Target="../ink/ink607.xml"/><Relationship Id="rId12" Type="http://schemas.openxmlformats.org/officeDocument/2006/relationships/image" Target="../media/image228.png"/><Relationship Id="rId33" Type="http://schemas.openxmlformats.org/officeDocument/2006/relationships/customXml" Target="../ink/ink538.xml"/><Relationship Id="rId108" Type="http://schemas.openxmlformats.org/officeDocument/2006/relationships/image" Target="../media/image276.png"/><Relationship Id="rId129" Type="http://schemas.openxmlformats.org/officeDocument/2006/relationships/customXml" Target="../ink/ink586.xml"/><Relationship Id="rId54" Type="http://schemas.openxmlformats.org/officeDocument/2006/relationships/image" Target="../media/image249.png"/><Relationship Id="rId75" Type="http://schemas.openxmlformats.org/officeDocument/2006/relationships/customXml" Target="../ink/ink559.xml"/><Relationship Id="rId96" Type="http://schemas.openxmlformats.org/officeDocument/2006/relationships/image" Target="../media/image2700.png"/><Relationship Id="rId140" Type="http://schemas.openxmlformats.org/officeDocument/2006/relationships/image" Target="../media/image292.png"/><Relationship Id="rId161" Type="http://schemas.openxmlformats.org/officeDocument/2006/relationships/customXml" Target="../ink/ink602.xml"/><Relationship Id="rId182" Type="http://schemas.openxmlformats.org/officeDocument/2006/relationships/image" Target="../media/image313.png"/><Relationship Id="rId6" Type="http://schemas.openxmlformats.org/officeDocument/2006/relationships/image" Target="../media/image225.png"/><Relationship Id="rId23" Type="http://schemas.openxmlformats.org/officeDocument/2006/relationships/customXml" Target="../ink/ink533.xml"/><Relationship Id="rId119" Type="http://schemas.openxmlformats.org/officeDocument/2006/relationships/customXml" Target="../ink/ink581.xml"/><Relationship Id="rId44" Type="http://schemas.openxmlformats.org/officeDocument/2006/relationships/image" Target="../media/image244.png"/><Relationship Id="rId60" Type="http://schemas.openxmlformats.org/officeDocument/2006/relationships/image" Target="../media/image252.png"/><Relationship Id="rId65" Type="http://schemas.openxmlformats.org/officeDocument/2006/relationships/customXml" Target="../ink/ink554.xml"/><Relationship Id="rId81" Type="http://schemas.openxmlformats.org/officeDocument/2006/relationships/customXml" Target="../ink/ink562.xml"/><Relationship Id="rId86" Type="http://schemas.openxmlformats.org/officeDocument/2006/relationships/image" Target="../media/image265.png"/><Relationship Id="rId130" Type="http://schemas.openxmlformats.org/officeDocument/2006/relationships/image" Target="../media/image287.png"/><Relationship Id="rId135" Type="http://schemas.openxmlformats.org/officeDocument/2006/relationships/customXml" Target="../ink/ink589.xml"/><Relationship Id="rId151" Type="http://schemas.openxmlformats.org/officeDocument/2006/relationships/customXml" Target="../ink/ink597.xml"/><Relationship Id="rId156" Type="http://schemas.openxmlformats.org/officeDocument/2006/relationships/image" Target="../media/image3000.png"/><Relationship Id="rId177" Type="http://schemas.openxmlformats.org/officeDocument/2006/relationships/customXml" Target="../ink/ink610.xml"/><Relationship Id="rId172" Type="http://schemas.openxmlformats.org/officeDocument/2006/relationships/image" Target="../media/image308.png"/><Relationship Id="rId13" Type="http://schemas.openxmlformats.org/officeDocument/2006/relationships/customXml" Target="../ink/ink528.xml"/><Relationship Id="rId18" Type="http://schemas.openxmlformats.org/officeDocument/2006/relationships/image" Target="../media/image231.png"/><Relationship Id="rId39" Type="http://schemas.openxmlformats.org/officeDocument/2006/relationships/customXml" Target="../ink/ink541.xml"/><Relationship Id="rId109" Type="http://schemas.openxmlformats.org/officeDocument/2006/relationships/customXml" Target="../ink/ink576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549.xml"/><Relationship Id="rId76" Type="http://schemas.openxmlformats.org/officeDocument/2006/relationships/image" Target="../media/image2600.png"/><Relationship Id="rId97" Type="http://schemas.openxmlformats.org/officeDocument/2006/relationships/customXml" Target="../ink/ink570.xml"/><Relationship Id="rId104" Type="http://schemas.openxmlformats.org/officeDocument/2006/relationships/image" Target="../media/image274.png"/><Relationship Id="rId120" Type="http://schemas.openxmlformats.org/officeDocument/2006/relationships/image" Target="../media/image282.png"/><Relationship Id="rId125" Type="http://schemas.openxmlformats.org/officeDocument/2006/relationships/customXml" Target="../ink/ink584.xml"/><Relationship Id="rId141" Type="http://schemas.openxmlformats.org/officeDocument/2006/relationships/customXml" Target="../ink/ink592.xml"/><Relationship Id="rId146" Type="http://schemas.openxmlformats.org/officeDocument/2006/relationships/image" Target="../media/image295.png"/><Relationship Id="rId167" Type="http://schemas.openxmlformats.org/officeDocument/2006/relationships/customXml" Target="../ink/ink605.xml"/><Relationship Id="rId7" Type="http://schemas.openxmlformats.org/officeDocument/2006/relationships/customXml" Target="../ink/ink525.xml"/><Relationship Id="rId71" Type="http://schemas.openxmlformats.org/officeDocument/2006/relationships/customXml" Target="../ink/ink557.xml"/><Relationship Id="rId92" Type="http://schemas.openxmlformats.org/officeDocument/2006/relationships/image" Target="../media/image268.png"/><Relationship Id="rId162" Type="http://schemas.openxmlformats.org/officeDocument/2006/relationships/image" Target="../media/image303.png"/><Relationship Id="rId183" Type="http://schemas.openxmlformats.org/officeDocument/2006/relationships/customXml" Target="../ink/ink613.xml"/><Relationship Id="rId2" Type="http://schemas.openxmlformats.org/officeDocument/2006/relationships/notesSlide" Target="../notesSlides/notesSlide18.xml"/><Relationship Id="rId29" Type="http://schemas.openxmlformats.org/officeDocument/2006/relationships/customXml" Target="../ink/ink536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544.xml"/><Relationship Id="rId66" Type="http://schemas.openxmlformats.org/officeDocument/2006/relationships/image" Target="../media/image255.png"/><Relationship Id="rId87" Type="http://schemas.openxmlformats.org/officeDocument/2006/relationships/customXml" Target="../ink/ink565.xml"/><Relationship Id="rId110" Type="http://schemas.openxmlformats.org/officeDocument/2006/relationships/image" Target="../media/image277.png"/><Relationship Id="rId115" Type="http://schemas.openxmlformats.org/officeDocument/2006/relationships/customXml" Target="../ink/ink579.xml"/><Relationship Id="rId131" Type="http://schemas.openxmlformats.org/officeDocument/2006/relationships/customXml" Target="../ink/ink587.xml"/><Relationship Id="rId136" Type="http://schemas.openxmlformats.org/officeDocument/2006/relationships/image" Target="../media/image2900.png"/><Relationship Id="rId157" Type="http://schemas.openxmlformats.org/officeDocument/2006/relationships/customXml" Target="../ink/ink600.xml"/><Relationship Id="rId178" Type="http://schemas.openxmlformats.org/officeDocument/2006/relationships/image" Target="../media/image3110.png"/><Relationship Id="rId61" Type="http://schemas.openxmlformats.org/officeDocument/2006/relationships/customXml" Target="../ink/ink552.xml"/><Relationship Id="rId82" Type="http://schemas.openxmlformats.org/officeDocument/2006/relationships/image" Target="../media/image263.png"/><Relationship Id="rId152" Type="http://schemas.openxmlformats.org/officeDocument/2006/relationships/image" Target="../media/image298.png"/><Relationship Id="rId173" Type="http://schemas.openxmlformats.org/officeDocument/2006/relationships/customXml" Target="../ink/ink608.xml"/><Relationship Id="rId19" Type="http://schemas.openxmlformats.org/officeDocument/2006/relationships/customXml" Target="../ink/ink531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539.xml"/><Relationship Id="rId56" Type="http://schemas.openxmlformats.org/officeDocument/2006/relationships/image" Target="../media/image2500.png"/><Relationship Id="rId77" Type="http://schemas.openxmlformats.org/officeDocument/2006/relationships/customXml" Target="../ink/ink560.xml"/><Relationship Id="rId100" Type="http://schemas.openxmlformats.org/officeDocument/2006/relationships/image" Target="../media/image272.png"/><Relationship Id="rId105" Type="http://schemas.openxmlformats.org/officeDocument/2006/relationships/customXml" Target="../ink/ink574.xml"/><Relationship Id="rId126" Type="http://schemas.openxmlformats.org/officeDocument/2006/relationships/image" Target="../media/image285.png"/><Relationship Id="rId147" Type="http://schemas.openxmlformats.org/officeDocument/2006/relationships/customXml" Target="../ink/ink595.xml"/><Relationship Id="rId168" Type="http://schemas.openxmlformats.org/officeDocument/2006/relationships/image" Target="../media/image306.png"/><Relationship Id="rId8" Type="http://schemas.openxmlformats.org/officeDocument/2006/relationships/image" Target="../media/image226.png"/><Relationship Id="rId51" Type="http://schemas.openxmlformats.org/officeDocument/2006/relationships/customXml" Target="../ink/ink547.xml"/><Relationship Id="rId72" Type="http://schemas.openxmlformats.org/officeDocument/2006/relationships/image" Target="../media/image258.png"/><Relationship Id="rId93" Type="http://schemas.openxmlformats.org/officeDocument/2006/relationships/customXml" Target="../ink/ink568.xml"/><Relationship Id="rId98" Type="http://schemas.openxmlformats.org/officeDocument/2006/relationships/image" Target="../media/image271.png"/><Relationship Id="rId121" Type="http://schemas.openxmlformats.org/officeDocument/2006/relationships/customXml" Target="../ink/ink582.xml"/><Relationship Id="rId142" Type="http://schemas.openxmlformats.org/officeDocument/2006/relationships/image" Target="../media/image293.png"/><Relationship Id="rId163" Type="http://schemas.openxmlformats.org/officeDocument/2006/relationships/customXml" Target="../ink/ink603.xml"/><Relationship Id="rId184" Type="http://schemas.openxmlformats.org/officeDocument/2006/relationships/image" Target="../media/image314.png"/><Relationship Id="rId3" Type="http://schemas.openxmlformats.org/officeDocument/2006/relationships/customXml" Target="../ink/ink523.xml"/><Relationship Id="rId25" Type="http://schemas.openxmlformats.org/officeDocument/2006/relationships/customXml" Target="../ink/ink534.xml"/><Relationship Id="rId46" Type="http://schemas.openxmlformats.org/officeDocument/2006/relationships/image" Target="../media/image245.png"/><Relationship Id="rId67" Type="http://schemas.openxmlformats.org/officeDocument/2006/relationships/customXml" Target="../ink/ink555.xml"/><Relationship Id="rId116" Type="http://schemas.openxmlformats.org/officeDocument/2006/relationships/image" Target="../media/image2800.png"/><Relationship Id="rId137" Type="http://schemas.openxmlformats.org/officeDocument/2006/relationships/customXml" Target="../ink/ink590.xml"/><Relationship Id="rId158" Type="http://schemas.openxmlformats.org/officeDocument/2006/relationships/image" Target="../media/image301.png"/><Relationship Id="rId20" Type="http://schemas.openxmlformats.org/officeDocument/2006/relationships/image" Target="../media/image232.png"/><Relationship Id="rId41" Type="http://schemas.openxmlformats.org/officeDocument/2006/relationships/customXml" Target="../ink/ink542.xml"/><Relationship Id="rId62" Type="http://schemas.openxmlformats.org/officeDocument/2006/relationships/image" Target="../media/image253.png"/><Relationship Id="rId83" Type="http://schemas.openxmlformats.org/officeDocument/2006/relationships/customXml" Target="../ink/ink563.xml"/><Relationship Id="rId88" Type="http://schemas.openxmlformats.org/officeDocument/2006/relationships/image" Target="../media/image266.png"/><Relationship Id="rId111" Type="http://schemas.openxmlformats.org/officeDocument/2006/relationships/customXml" Target="../ink/ink577.xml"/><Relationship Id="rId132" Type="http://schemas.openxmlformats.org/officeDocument/2006/relationships/image" Target="../media/image288.png"/><Relationship Id="rId153" Type="http://schemas.openxmlformats.org/officeDocument/2006/relationships/customXml" Target="../ink/ink598.xml"/><Relationship Id="rId174" Type="http://schemas.openxmlformats.org/officeDocument/2006/relationships/image" Target="../media/image309.png"/><Relationship Id="rId179" Type="http://schemas.openxmlformats.org/officeDocument/2006/relationships/customXml" Target="../ink/ink611.xml"/><Relationship Id="rId15" Type="http://schemas.openxmlformats.org/officeDocument/2006/relationships/customXml" Target="../ink/ink529.xml"/><Relationship Id="rId36" Type="http://schemas.openxmlformats.org/officeDocument/2006/relationships/image" Target="../media/image2400.png"/><Relationship Id="rId57" Type="http://schemas.openxmlformats.org/officeDocument/2006/relationships/customXml" Target="../ink/ink550.xml"/><Relationship Id="rId106" Type="http://schemas.openxmlformats.org/officeDocument/2006/relationships/image" Target="../media/image275.png"/><Relationship Id="rId127" Type="http://schemas.openxmlformats.org/officeDocument/2006/relationships/customXml" Target="../ink/ink585.xml"/><Relationship Id="rId10" Type="http://schemas.openxmlformats.org/officeDocument/2006/relationships/image" Target="../media/image227.png"/><Relationship Id="rId31" Type="http://schemas.openxmlformats.org/officeDocument/2006/relationships/customXml" Target="../ink/ink537.xml"/><Relationship Id="rId52" Type="http://schemas.openxmlformats.org/officeDocument/2006/relationships/image" Target="../media/image248.png"/><Relationship Id="rId73" Type="http://schemas.openxmlformats.org/officeDocument/2006/relationships/customXml" Target="../ink/ink558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571.xml"/><Relationship Id="rId101" Type="http://schemas.openxmlformats.org/officeDocument/2006/relationships/customXml" Target="../ink/ink572.xml"/><Relationship Id="rId122" Type="http://schemas.openxmlformats.org/officeDocument/2006/relationships/image" Target="../media/image283.png"/><Relationship Id="rId143" Type="http://schemas.openxmlformats.org/officeDocument/2006/relationships/customXml" Target="../ink/ink593.xml"/><Relationship Id="rId148" Type="http://schemas.openxmlformats.org/officeDocument/2006/relationships/image" Target="../media/image296.png"/><Relationship Id="rId164" Type="http://schemas.openxmlformats.org/officeDocument/2006/relationships/image" Target="../media/image304.png"/><Relationship Id="rId169" Type="http://schemas.openxmlformats.org/officeDocument/2006/relationships/customXml" Target="../ink/ink606.xml"/><Relationship Id="rId4" Type="http://schemas.openxmlformats.org/officeDocument/2006/relationships/image" Target="../media/image2240.png"/><Relationship Id="rId9" Type="http://schemas.openxmlformats.org/officeDocument/2006/relationships/customXml" Target="../ink/ink526.xml"/><Relationship Id="rId180" Type="http://schemas.openxmlformats.org/officeDocument/2006/relationships/image" Target="../media/image312.png"/><Relationship Id="rId26" Type="http://schemas.openxmlformats.org/officeDocument/2006/relationships/image" Target="../media/image235.png"/><Relationship Id="rId47" Type="http://schemas.openxmlformats.org/officeDocument/2006/relationships/customXml" Target="../ink/ink545.xml"/><Relationship Id="rId68" Type="http://schemas.openxmlformats.org/officeDocument/2006/relationships/image" Target="../media/image256.png"/><Relationship Id="rId89" Type="http://schemas.openxmlformats.org/officeDocument/2006/relationships/customXml" Target="../ink/ink566.xml"/><Relationship Id="rId112" Type="http://schemas.openxmlformats.org/officeDocument/2006/relationships/image" Target="../media/image278.png"/><Relationship Id="rId133" Type="http://schemas.openxmlformats.org/officeDocument/2006/relationships/customXml" Target="../ink/ink588.xml"/><Relationship Id="rId154" Type="http://schemas.openxmlformats.org/officeDocument/2006/relationships/image" Target="../media/image299.png"/><Relationship Id="rId175" Type="http://schemas.openxmlformats.org/officeDocument/2006/relationships/customXml" Target="../ink/ink609.xml"/><Relationship Id="rId16" Type="http://schemas.openxmlformats.org/officeDocument/2006/relationships/image" Target="../media/image2300.png"/><Relationship Id="rId37" Type="http://schemas.openxmlformats.org/officeDocument/2006/relationships/customXml" Target="../ink/ink540.xml"/><Relationship Id="rId58" Type="http://schemas.openxmlformats.org/officeDocument/2006/relationships/image" Target="../media/image251.png"/><Relationship Id="rId79" Type="http://schemas.openxmlformats.org/officeDocument/2006/relationships/customXml" Target="../ink/ink561.xml"/><Relationship Id="rId102" Type="http://schemas.openxmlformats.org/officeDocument/2006/relationships/image" Target="../media/image273.png"/><Relationship Id="rId123" Type="http://schemas.openxmlformats.org/officeDocument/2006/relationships/customXml" Target="../ink/ink583.xml"/><Relationship Id="rId144" Type="http://schemas.openxmlformats.org/officeDocument/2006/relationships/image" Target="../media/image294.png"/><Relationship Id="rId90" Type="http://schemas.openxmlformats.org/officeDocument/2006/relationships/image" Target="../media/image267.png"/><Relationship Id="rId165" Type="http://schemas.openxmlformats.org/officeDocument/2006/relationships/customXml" Target="../ink/ink604.xml"/><Relationship Id="rId27" Type="http://schemas.openxmlformats.org/officeDocument/2006/relationships/customXml" Target="../ink/ink535.xml"/><Relationship Id="rId48" Type="http://schemas.openxmlformats.org/officeDocument/2006/relationships/image" Target="../media/image246.png"/><Relationship Id="rId69" Type="http://schemas.openxmlformats.org/officeDocument/2006/relationships/customXml" Target="../ink/ink556.xml"/><Relationship Id="rId113" Type="http://schemas.openxmlformats.org/officeDocument/2006/relationships/customXml" Target="../ink/ink578.xml"/><Relationship Id="rId134" Type="http://schemas.openxmlformats.org/officeDocument/2006/relationships/image" Target="../media/image289.png"/><Relationship Id="rId80" Type="http://schemas.openxmlformats.org/officeDocument/2006/relationships/image" Target="../media/image262.png"/><Relationship Id="rId155" Type="http://schemas.openxmlformats.org/officeDocument/2006/relationships/customXml" Target="../ink/ink599.xml"/><Relationship Id="rId176" Type="http://schemas.openxmlformats.org/officeDocument/2006/relationships/image" Target="../media/image3100.png"/><Relationship Id="rId17" Type="http://schemas.openxmlformats.org/officeDocument/2006/relationships/customXml" Target="../ink/ink530.xml"/><Relationship Id="rId38" Type="http://schemas.openxmlformats.org/officeDocument/2006/relationships/image" Target="../media/image241.png"/><Relationship Id="rId59" Type="http://schemas.openxmlformats.org/officeDocument/2006/relationships/customXml" Target="../ink/ink551.xml"/><Relationship Id="rId103" Type="http://schemas.openxmlformats.org/officeDocument/2006/relationships/customXml" Target="../ink/ink573.xml"/><Relationship Id="rId124" Type="http://schemas.openxmlformats.org/officeDocument/2006/relationships/image" Target="../media/image284.png"/><Relationship Id="rId70" Type="http://schemas.openxmlformats.org/officeDocument/2006/relationships/image" Target="../media/image257.png"/><Relationship Id="rId91" Type="http://schemas.openxmlformats.org/officeDocument/2006/relationships/customXml" Target="../ink/ink567.xml"/><Relationship Id="rId145" Type="http://schemas.openxmlformats.org/officeDocument/2006/relationships/customXml" Target="../ink/ink594.xml"/><Relationship Id="rId166" Type="http://schemas.openxmlformats.org/officeDocument/2006/relationships/image" Target="../media/image305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236.png"/><Relationship Id="rId49" Type="http://schemas.openxmlformats.org/officeDocument/2006/relationships/customXml" Target="../ink/ink546.xml"/><Relationship Id="rId114" Type="http://schemas.openxmlformats.org/officeDocument/2006/relationships/image" Target="../media/image27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28E17C06-9C26-4EA2-A8CB-9E266E08C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Multiple Feedback Queues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B87D08D-EF4A-454B-A132-2A933B33FA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593"/>
              </a:spcBef>
              <a:buSzPct val="39000"/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Different RQs may have different quantum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852BE-9DBB-4B9F-96D6-41502235E65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84F0E-0CE3-4DF2-BF5E-AC961DED9AD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5096B804-6DD5-4EA7-8B5D-E7C04AA4F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3947" y="1680810"/>
          <a:ext cx="7002006" cy="4985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562960" imgH="6095880" progId="">
                  <p:embed/>
                </p:oleObj>
              </mc:Choice>
              <mc:Fallback>
                <p:oleObj r:id="rId3" imgW="8562960" imgH="6095880" progId="">
                  <p:embed/>
                  <p:pic>
                    <p:nvPicPr>
                      <p:cNvPr id="29698" name="Object 2">
                        <a:extLst>
                          <a:ext uri="{FF2B5EF4-FFF2-40B4-BE49-F238E27FC236}">
                            <a16:creationId xmlns:a16="http://schemas.microsoft.com/office/drawing/2014/main" id="{5096B804-6DD5-4EA7-8B5D-E7C04AA4F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947" y="1680810"/>
                        <a:ext cx="7002006" cy="4985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84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299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64515"/>
            <a:ext cx="1183320" cy="855360"/>
            <a:chOff x="135806" y="5464515"/>
            <a:chExt cx="1183320" cy="85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894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64515"/>
            <a:ext cx="2151360" cy="855360"/>
            <a:chOff x="135806" y="5464515"/>
            <a:chExt cx="2151360" cy="85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636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64515"/>
            <a:ext cx="2966040" cy="870840"/>
            <a:chOff x="135806" y="5464515"/>
            <a:chExt cx="2966040" cy="87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569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3911040" cy="918000"/>
            <a:chOff x="135806" y="5433195"/>
            <a:chExt cx="3911040" cy="9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221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4905000" cy="918000"/>
            <a:chOff x="135806" y="5433195"/>
            <a:chExt cx="4905000" cy="9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7987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5484960" cy="1014840"/>
            <a:chOff x="135806" y="5433195"/>
            <a:chExt cx="5484960" cy="10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99572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6227280" cy="1014840"/>
            <a:chOff x="135806" y="5433195"/>
            <a:chExt cx="6227280" cy="10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9654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7116840" cy="1014840"/>
            <a:chOff x="135806" y="5433195"/>
            <a:chExt cx="7116840" cy="10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412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Quiz 1: due 2/25</a:t>
            </a:r>
          </a:p>
          <a:p>
            <a:pPr lvl="1"/>
            <a:r>
              <a:rPr lang="en-US" dirty="0"/>
              <a:t>Homework 6: due 2/28</a:t>
            </a:r>
          </a:p>
          <a:p>
            <a:pPr lvl="1"/>
            <a:r>
              <a:rPr lang="en-US" dirty="0"/>
              <a:t>Lab 2: due on 2/28</a:t>
            </a:r>
          </a:p>
          <a:p>
            <a:pPr lvl="1"/>
            <a:r>
              <a:rPr lang="en-US" dirty="0"/>
              <a:t>Project 2: due on 3/18</a:t>
            </a:r>
          </a:p>
          <a:p>
            <a:r>
              <a:rPr lang="en-US" dirty="0"/>
              <a:t>Midterm exam on Thursday 3/3</a:t>
            </a:r>
          </a:p>
          <a:p>
            <a:pPr lvl="1"/>
            <a:r>
              <a:rPr lang="en-US" dirty="0"/>
              <a:t>In-person, on paper, closed book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8033040" cy="1033920"/>
            <a:chOff x="135806" y="5433195"/>
            <a:chExt cx="8033040" cy="10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14:cNvPr>
                <p14:cNvContentPartPr/>
                <p14:nvPr/>
              </p14:nvContentPartPr>
              <p14:xfrm>
                <a:off x="7358486" y="5828115"/>
                <a:ext cx="74520" cy="485280"/>
              </p14:xfrm>
            </p:contentPart>
          </mc:Choice>
          <mc:Fallback xmlns="">
            <p:pic>
              <p:nvPicPr>
                <p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9486" y="5819115"/>
                  <a:ext cx="92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14:cNvPr>
                <p14:cNvContentPartPr/>
                <p14:nvPr/>
              </p14:nvContentPartPr>
              <p14:xfrm>
                <a:off x="7301966" y="5799315"/>
                <a:ext cx="866880" cy="667800"/>
              </p14:xfrm>
            </p:contentPart>
          </mc:Choice>
          <mc:Fallback xmlns="">
            <p:pic>
              <p:nvPicPr>
                <p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92970" y="5790315"/>
                  <a:ext cx="884513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14:cNvPr>
                <p14:cNvContentPartPr/>
                <p14:nvPr/>
              </p14:nvContentPartPr>
              <p14:xfrm>
                <a:off x="7529846" y="6039795"/>
                <a:ext cx="16200" cy="214560"/>
              </p14:xfrm>
            </p:contentPart>
          </mc:Choice>
          <mc:Fallback xmlns="">
            <p:pic>
              <p:nvPicPr>
                <p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20846" y="6030795"/>
                  <a:ext cx="3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14:cNvPr>
                <p14:cNvContentPartPr/>
                <p14:nvPr/>
              </p14:nvContentPartPr>
              <p14:xfrm>
                <a:off x="7496726" y="5964195"/>
                <a:ext cx="165960" cy="136440"/>
              </p14:xfrm>
            </p:contentPart>
          </mc:Choice>
          <mc:Fallback xmlns="">
            <p:pic>
              <p:nvPicPr>
                <p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7726" y="5955219"/>
                  <a:ext cx="183600" cy="154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14:cNvPr>
                <p14:cNvContentPartPr/>
                <p14:nvPr/>
              </p14:nvContentPartPr>
              <p14:xfrm>
                <a:off x="7656926" y="6110355"/>
                <a:ext cx="104400" cy="144000"/>
              </p14:xfrm>
            </p:contentPart>
          </mc:Choice>
          <mc:Fallback xmlns="">
            <p:pic>
              <p:nvPicPr>
                <p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47926" y="6101355"/>
                  <a:ext cx="12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14:cNvPr>
                <p14:cNvContentPartPr/>
                <p14:nvPr/>
              </p14:nvContentPartPr>
              <p14:xfrm>
                <a:off x="7701206" y="6142035"/>
                <a:ext cx="68400" cy="240120"/>
              </p14:xfrm>
            </p:contentPart>
          </mc:Choice>
          <mc:Fallback xmlns="">
            <p:pic>
              <p:nvPicPr>
                <p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92206" y="6133035"/>
                  <a:ext cx="8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14:cNvPr>
                <p14:cNvContentPartPr/>
                <p14:nvPr/>
              </p14:nvContentPartPr>
              <p14:xfrm>
                <a:off x="7881926" y="5502315"/>
                <a:ext cx="29160" cy="235440"/>
              </p14:xfrm>
            </p:contentPart>
          </mc:Choice>
          <mc:Fallback xmlns="">
            <p:pic>
              <p:nvPicPr>
                <p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72926" y="5493315"/>
                  <a:ext cx="46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14:cNvPr>
                <p14:cNvContentPartPr/>
                <p14:nvPr/>
              </p14:nvContentPartPr>
              <p14:xfrm>
                <a:off x="7926206" y="5521755"/>
                <a:ext cx="165960" cy="205560"/>
              </p14:xfrm>
            </p:contentPart>
          </mc:Choice>
          <mc:Fallback xmlns="">
            <p:pic>
              <p:nvPicPr>
                <p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17206" y="5512755"/>
                  <a:ext cx="183600" cy="22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361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289915"/>
            <a:ext cx="8768880" cy="1304640"/>
            <a:chOff x="135806" y="5289915"/>
            <a:chExt cx="8768880" cy="13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14:cNvPr>
                <p14:cNvContentPartPr/>
                <p14:nvPr/>
              </p14:nvContentPartPr>
              <p14:xfrm>
                <a:off x="7358486" y="5828115"/>
                <a:ext cx="74520" cy="485280"/>
              </p14:xfrm>
            </p:contentPart>
          </mc:Choice>
          <mc:Fallback xmlns="">
            <p:pic>
              <p:nvPicPr>
                <p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9486" y="5819115"/>
                  <a:ext cx="92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14:cNvPr>
                <p14:cNvContentPartPr/>
                <p14:nvPr/>
              </p14:nvContentPartPr>
              <p14:xfrm>
                <a:off x="7301966" y="5799315"/>
                <a:ext cx="866880" cy="667800"/>
              </p14:xfrm>
            </p:contentPart>
          </mc:Choice>
          <mc:Fallback xmlns="">
            <p:pic>
              <p:nvPicPr>
                <p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92970" y="5790315"/>
                  <a:ext cx="884513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14:cNvPr>
                <p14:cNvContentPartPr/>
                <p14:nvPr/>
              </p14:nvContentPartPr>
              <p14:xfrm>
                <a:off x="7529846" y="6039795"/>
                <a:ext cx="16200" cy="214560"/>
              </p14:xfrm>
            </p:contentPart>
          </mc:Choice>
          <mc:Fallback xmlns="">
            <p:pic>
              <p:nvPicPr>
                <p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20846" y="6030795"/>
                  <a:ext cx="3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14:cNvPr>
                <p14:cNvContentPartPr/>
                <p14:nvPr/>
              </p14:nvContentPartPr>
              <p14:xfrm>
                <a:off x="7496726" y="5964195"/>
                <a:ext cx="165960" cy="136440"/>
              </p14:xfrm>
            </p:contentPart>
          </mc:Choice>
          <mc:Fallback xmlns="">
            <p:pic>
              <p:nvPicPr>
                <p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7726" y="5955219"/>
                  <a:ext cx="183600" cy="154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14:cNvPr>
                <p14:cNvContentPartPr/>
                <p14:nvPr/>
              </p14:nvContentPartPr>
              <p14:xfrm>
                <a:off x="7656926" y="6110355"/>
                <a:ext cx="104400" cy="144000"/>
              </p14:xfrm>
            </p:contentPart>
          </mc:Choice>
          <mc:Fallback xmlns="">
            <p:pic>
              <p:nvPicPr>
                <p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47926" y="6101355"/>
                  <a:ext cx="12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14:cNvPr>
                <p14:cNvContentPartPr/>
                <p14:nvPr/>
              </p14:nvContentPartPr>
              <p14:xfrm>
                <a:off x="7701206" y="6142035"/>
                <a:ext cx="68400" cy="240120"/>
              </p14:xfrm>
            </p:contentPart>
          </mc:Choice>
          <mc:Fallback xmlns="">
            <p:pic>
              <p:nvPicPr>
                <p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92206" y="6133035"/>
                  <a:ext cx="8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14:cNvPr>
                <p14:cNvContentPartPr/>
                <p14:nvPr/>
              </p14:nvContentPartPr>
              <p14:xfrm>
                <a:off x="7881926" y="5502315"/>
                <a:ext cx="29160" cy="235440"/>
              </p14:xfrm>
            </p:contentPart>
          </mc:Choice>
          <mc:Fallback xmlns="">
            <p:pic>
              <p:nvPicPr>
                <p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72926" y="5493315"/>
                  <a:ext cx="46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14:cNvPr>
                <p14:cNvContentPartPr/>
                <p14:nvPr/>
              </p14:nvContentPartPr>
              <p14:xfrm>
                <a:off x="7926206" y="5521755"/>
                <a:ext cx="165960" cy="205560"/>
              </p14:xfrm>
            </p:contentPart>
          </mc:Choice>
          <mc:Fallback xmlns="">
            <p:pic>
              <p:nvPicPr>
                <p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17206" y="5512755"/>
                  <a:ext cx="183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14:cNvPr>
                <p14:cNvContentPartPr/>
                <p14:nvPr/>
              </p14:nvContentPartPr>
              <p14:xfrm>
                <a:off x="8286566" y="5825955"/>
                <a:ext cx="33840" cy="713160"/>
              </p14:xfrm>
            </p:contentPart>
          </mc:Choice>
          <mc:Fallback xmlns="">
            <p:pic>
              <p:nvPicPr>
                <p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77469" y="5816955"/>
                  <a:ext cx="5167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14:cNvPr>
                <p14:cNvContentPartPr/>
                <p14:nvPr/>
              </p14:nvContentPartPr>
              <p14:xfrm>
                <a:off x="8311406" y="5784555"/>
                <a:ext cx="581040" cy="810000"/>
              </p14:xfrm>
            </p:contentPart>
          </mc:Choice>
          <mc:Fallback xmlns="">
            <p:pic>
              <p:nvPicPr>
                <p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02406" y="5775551"/>
                  <a:ext cx="598680" cy="827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14:cNvPr>
                <p14:cNvContentPartPr/>
                <p14:nvPr/>
              </p14:nvContentPartPr>
              <p14:xfrm>
                <a:off x="8422286" y="6057075"/>
                <a:ext cx="45000" cy="218160"/>
              </p14:xfrm>
            </p:contentPart>
          </mc:Choice>
          <mc:Fallback xmlns="">
            <p:pic>
              <p:nvPicPr>
                <p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13286" y="6048075"/>
                  <a:ext cx="6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14:cNvPr>
                <p14:cNvContentPartPr/>
                <p14:nvPr/>
              </p14:nvContentPartPr>
              <p14:xfrm>
                <a:off x="8422286" y="5982555"/>
                <a:ext cx="181440" cy="163440"/>
              </p14:xfrm>
            </p:contentPart>
          </mc:Choice>
          <mc:Fallback xmlns="">
            <p:pic>
              <p:nvPicPr>
                <p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413304" y="5973555"/>
                  <a:ext cx="199045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14:cNvPr>
                <p14:cNvContentPartPr/>
                <p14:nvPr/>
              </p14:nvContentPartPr>
              <p14:xfrm>
                <a:off x="8505446" y="6185235"/>
                <a:ext cx="140040" cy="204120"/>
              </p14:xfrm>
            </p:contentPart>
          </mc:Choice>
          <mc:Fallback xmlns="">
            <p:pic>
              <p:nvPicPr>
                <p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96423" y="6176235"/>
                  <a:ext cx="157725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14:cNvPr>
                <p14:cNvContentPartPr/>
                <p14:nvPr/>
              </p14:nvContentPartPr>
              <p14:xfrm>
                <a:off x="8623886" y="5406915"/>
                <a:ext cx="8280" cy="239040"/>
              </p14:xfrm>
            </p:contentPart>
          </mc:Choice>
          <mc:Fallback xmlns="">
            <p:pic>
              <p:nvPicPr>
                <p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614886" y="5397915"/>
                  <a:ext cx="25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14:cNvPr>
                <p14:cNvContentPartPr/>
                <p14:nvPr/>
              </p14:nvContentPartPr>
              <p14:xfrm>
                <a:off x="8758886" y="5289915"/>
                <a:ext cx="95760" cy="285480"/>
              </p14:xfrm>
            </p:contentPart>
          </mc:Choice>
          <mc:Fallback xmlns="">
            <p:pic>
              <p:nvPicPr>
                <p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49886" y="5280915"/>
                  <a:ext cx="113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14:cNvPr>
                <p14:cNvContentPartPr/>
                <p14:nvPr/>
              </p14:nvContentPartPr>
              <p14:xfrm>
                <a:off x="8840246" y="5412675"/>
                <a:ext cx="64440" cy="300600"/>
              </p14:xfrm>
            </p:contentPart>
          </mc:Choice>
          <mc:Fallback xmlns="">
            <p:pic>
              <p:nvPicPr>
                <p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31246" y="5403686"/>
                  <a:ext cx="82080" cy="31821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2894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289915"/>
            <a:ext cx="8768880" cy="1969200"/>
            <a:chOff x="135806" y="5289915"/>
            <a:chExt cx="8768880" cy="19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14:cNvPr>
                <p14:cNvContentPartPr/>
                <p14:nvPr/>
              </p14:nvContentPartPr>
              <p14:xfrm>
                <a:off x="7358486" y="5828115"/>
                <a:ext cx="74520" cy="485280"/>
              </p14:xfrm>
            </p:contentPart>
          </mc:Choice>
          <mc:Fallback xmlns="">
            <p:pic>
              <p:nvPicPr>
                <p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9486" y="5819115"/>
                  <a:ext cx="92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14:cNvPr>
                <p14:cNvContentPartPr/>
                <p14:nvPr/>
              </p14:nvContentPartPr>
              <p14:xfrm>
                <a:off x="7301966" y="5799315"/>
                <a:ext cx="866880" cy="667800"/>
              </p14:xfrm>
            </p:contentPart>
          </mc:Choice>
          <mc:Fallback xmlns="">
            <p:pic>
              <p:nvPicPr>
                <p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92970" y="5790315"/>
                  <a:ext cx="884513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14:cNvPr>
                <p14:cNvContentPartPr/>
                <p14:nvPr/>
              </p14:nvContentPartPr>
              <p14:xfrm>
                <a:off x="7529846" y="6039795"/>
                <a:ext cx="16200" cy="214560"/>
              </p14:xfrm>
            </p:contentPart>
          </mc:Choice>
          <mc:Fallback xmlns="">
            <p:pic>
              <p:nvPicPr>
                <p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20846" y="6030795"/>
                  <a:ext cx="3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14:cNvPr>
                <p14:cNvContentPartPr/>
                <p14:nvPr/>
              </p14:nvContentPartPr>
              <p14:xfrm>
                <a:off x="7496726" y="5964195"/>
                <a:ext cx="165960" cy="136440"/>
              </p14:xfrm>
            </p:contentPart>
          </mc:Choice>
          <mc:Fallback xmlns="">
            <p:pic>
              <p:nvPicPr>
                <p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7726" y="5955219"/>
                  <a:ext cx="183600" cy="154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14:cNvPr>
                <p14:cNvContentPartPr/>
                <p14:nvPr/>
              </p14:nvContentPartPr>
              <p14:xfrm>
                <a:off x="7656926" y="6110355"/>
                <a:ext cx="104400" cy="144000"/>
              </p14:xfrm>
            </p:contentPart>
          </mc:Choice>
          <mc:Fallback xmlns="">
            <p:pic>
              <p:nvPicPr>
                <p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47926" y="6101355"/>
                  <a:ext cx="12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14:cNvPr>
                <p14:cNvContentPartPr/>
                <p14:nvPr/>
              </p14:nvContentPartPr>
              <p14:xfrm>
                <a:off x="7701206" y="6142035"/>
                <a:ext cx="68400" cy="240120"/>
              </p14:xfrm>
            </p:contentPart>
          </mc:Choice>
          <mc:Fallback xmlns="">
            <p:pic>
              <p:nvPicPr>
                <p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92206" y="6133035"/>
                  <a:ext cx="8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14:cNvPr>
                <p14:cNvContentPartPr/>
                <p14:nvPr/>
              </p14:nvContentPartPr>
              <p14:xfrm>
                <a:off x="7881926" y="5502315"/>
                <a:ext cx="29160" cy="235440"/>
              </p14:xfrm>
            </p:contentPart>
          </mc:Choice>
          <mc:Fallback xmlns="">
            <p:pic>
              <p:nvPicPr>
                <p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72926" y="5493315"/>
                  <a:ext cx="46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14:cNvPr>
                <p14:cNvContentPartPr/>
                <p14:nvPr/>
              </p14:nvContentPartPr>
              <p14:xfrm>
                <a:off x="7926206" y="5521755"/>
                <a:ext cx="165960" cy="205560"/>
              </p14:xfrm>
            </p:contentPart>
          </mc:Choice>
          <mc:Fallback xmlns="">
            <p:pic>
              <p:nvPicPr>
                <p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17206" y="5512755"/>
                  <a:ext cx="183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14:cNvPr>
                <p14:cNvContentPartPr/>
                <p14:nvPr/>
              </p14:nvContentPartPr>
              <p14:xfrm>
                <a:off x="8286566" y="5825955"/>
                <a:ext cx="33840" cy="713160"/>
              </p14:xfrm>
            </p:contentPart>
          </mc:Choice>
          <mc:Fallback xmlns="">
            <p:pic>
              <p:nvPicPr>
                <p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77469" y="5816955"/>
                  <a:ext cx="5167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14:cNvPr>
                <p14:cNvContentPartPr/>
                <p14:nvPr/>
              </p14:nvContentPartPr>
              <p14:xfrm>
                <a:off x="8311406" y="5784555"/>
                <a:ext cx="581040" cy="810000"/>
              </p14:xfrm>
            </p:contentPart>
          </mc:Choice>
          <mc:Fallback xmlns="">
            <p:pic>
              <p:nvPicPr>
                <p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02406" y="5775551"/>
                  <a:ext cx="598680" cy="827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14:cNvPr>
                <p14:cNvContentPartPr/>
                <p14:nvPr/>
              </p14:nvContentPartPr>
              <p14:xfrm>
                <a:off x="8422286" y="6057075"/>
                <a:ext cx="45000" cy="218160"/>
              </p14:xfrm>
            </p:contentPart>
          </mc:Choice>
          <mc:Fallback xmlns="">
            <p:pic>
              <p:nvPicPr>
                <p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13286" y="6048075"/>
                  <a:ext cx="6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14:cNvPr>
                <p14:cNvContentPartPr/>
                <p14:nvPr/>
              </p14:nvContentPartPr>
              <p14:xfrm>
                <a:off x="8422286" y="5982555"/>
                <a:ext cx="181440" cy="163440"/>
              </p14:xfrm>
            </p:contentPart>
          </mc:Choice>
          <mc:Fallback xmlns="">
            <p:pic>
              <p:nvPicPr>
                <p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413304" y="5973555"/>
                  <a:ext cx="199045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14:cNvPr>
                <p14:cNvContentPartPr/>
                <p14:nvPr/>
              </p14:nvContentPartPr>
              <p14:xfrm>
                <a:off x="8505446" y="6185235"/>
                <a:ext cx="140040" cy="204120"/>
              </p14:xfrm>
            </p:contentPart>
          </mc:Choice>
          <mc:Fallback xmlns="">
            <p:pic>
              <p:nvPicPr>
                <p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96423" y="6176235"/>
                  <a:ext cx="157725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14:cNvPr>
                <p14:cNvContentPartPr/>
                <p14:nvPr/>
              </p14:nvContentPartPr>
              <p14:xfrm>
                <a:off x="8623886" y="5406915"/>
                <a:ext cx="8280" cy="239040"/>
              </p14:xfrm>
            </p:contentPart>
          </mc:Choice>
          <mc:Fallback xmlns="">
            <p:pic>
              <p:nvPicPr>
                <p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614886" y="5397915"/>
                  <a:ext cx="25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14:cNvPr>
                <p14:cNvContentPartPr/>
                <p14:nvPr/>
              </p14:nvContentPartPr>
              <p14:xfrm>
                <a:off x="8758886" y="5289915"/>
                <a:ext cx="95760" cy="285480"/>
              </p14:xfrm>
            </p:contentPart>
          </mc:Choice>
          <mc:Fallback xmlns="">
            <p:pic>
              <p:nvPicPr>
                <p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49886" y="5280915"/>
                  <a:ext cx="113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14:cNvPr>
                <p14:cNvContentPartPr/>
                <p14:nvPr/>
              </p14:nvContentPartPr>
              <p14:xfrm>
                <a:off x="8840246" y="5412675"/>
                <a:ext cx="64440" cy="300600"/>
              </p14:xfrm>
            </p:contentPart>
          </mc:Choice>
          <mc:Fallback xmlns="">
            <p:pic>
              <p:nvPicPr>
                <p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31246" y="5403686"/>
                  <a:ext cx="82080" cy="318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14:cNvPr>
                <p14:cNvContentPartPr/>
                <p14:nvPr/>
              </p14:nvContentPartPr>
              <p14:xfrm>
                <a:off x="295286" y="6696795"/>
                <a:ext cx="66960" cy="527040"/>
              </p14:xfrm>
            </p:contentPart>
          </mc:Choice>
          <mc:Fallback xmlns="">
            <p:pic>
              <p:nvPicPr>
                <p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86286" y="6687801"/>
                  <a:ext cx="84600" cy="544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14:cNvPr>
                <p14:cNvContentPartPr/>
                <p14:nvPr/>
              </p14:nvContentPartPr>
              <p14:xfrm>
                <a:off x="233726" y="6642435"/>
                <a:ext cx="1326600" cy="616680"/>
              </p14:xfrm>
            </p:contentPart>
          </mc:Choice>
          <mc:Fallback xmlns="">
            <p:pic>
              <p:nvPicPr>
                <p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24726" y="6633430"/>
                  <a:ext cx="1344240" cy="634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14:cNvPr>
                <p14:cNvContentPartPr/>
                <p14:nvPr/>
              </p14:nvContentPartPr>
              <p14:xfrm>
                <a:off x="600926" y="6866355"/>
                <a:ext cx="41400" cy="299160"/>
              </p14:xfrm>
            </p:contentPart>
          </mc:Choice>
          <mc:Fallback xmlns="">
            <p:pic>
              <p:nvPicPr>
                <p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91926" y="6857366"/>
                  <a:ext cx="59040" cy="3167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14:cNvPr>
                <p14:cNvContentPartPr/>
                <p14:nvPr/>
              </p14:nvContentPartPr>
              <p14:xfrm>
                <a:off x="618926" y="6829635"/>
                <a:ext cx="138240" cy="133200"/>
              </p14:xfrm>
            </p:contentPart>
          </mc:Choice>
          <mc:Fallback xmlns="">
            <p:pic>
              <p:nvPicPr>
                <p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09949" y="6820635"/>
                  <a:ext cx="155834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14:cNvPr>
                <p14:cNvContentPartPr/>
                <p14:nvPr/>
              </p14:nvContentPartPr>
              <p14:xfrm>
                <a:off x="785606" y="6949155"/>
                <a:ext cx="90360" cy="167040"/>
              </p14:xfrm>
            </p:contentPart>
          </mc:Choice>
          <mc:Fallback xmlns="">
            <p:pic>
              <p:nvPicPr>
                <p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6606" y="6940155"/>
                  <a:ext cx="108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14:cNvPr>
                <p14:cNvContentPartPr/>
                <p14:nvPr/>
              </p14:nvContentPartPr>
              <p14:xfrm>
                <a:off x="1295006" y="6419955"/>
                <a:ext cx="80280" cy="259920"/>
              </p14:xfrm>
            </p:contentPart>
          </mc:Choice>
          <mc:Fallback xmlns="">
            <p:pic>
              <p:nvPicPr>
                <p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85965" y="6410943"/>
                  <a:ext cx="97999" cy="277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14:cNvPr>
                <p14:cNvContentPartPr/>
                <p14:nvPr/>
              </p14:nvContentPartPr>
              <p14:xfrm>
                <a:off x="1413446" y="6437235"/>
                <a:ext cx="138240" cy="237600"/>
              </p14:xfrm>
            </p:contentPart>
          </mc:Choice>
          <mc:Fallback xmlns="">
            <p:pic>
              <p:nvPicPr>
                <p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404446" y="6428235"/>
                  <a:ext cx="155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14:cNvPr>
                <p14:cNvContentPartPr/>
                <p14:nvPr/>
              </p14:nvContentPartPr>
              <p14:xfrm>
                <a:off x="1401206" y="6538035"/>
                <a:ext cx="254160" cy="19080"/>
              </p14:xfrm>
            </p:contentPart>
          </mc:Choice>
          <mc:Fallback xmlns="">
            <p:pic>
              <p:nvPicPr>
                <p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392219" y="6529035"/>
                  <a:ext cx="271775" cy="3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3407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289915"/>
            <a:ext cx="8768880" cy="1978920"/>
            <a:chOff x="135806" y="5289915"/>
            <a:chExt cx="8768880" cy="19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14:cNvPr>
                <p14:cNvContentPartPr/>
                <p14:nvPr/>
              </p14:nvContentPartPr>
              <p14:xfrm>
                <a:off x="7358486" y="5828115"/>
                <a:ext cx="74520" cy="485280"/>
              </p14:xfrm>
            </p:contentPart>
          </mc:Choice>
          <mc:Fallback xmlns="">
            <p:pic>
              <p:nvPicPr>
                <p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9486" y="5819115"/>
                  <a:ext cx="92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14:cNvPr>
                <p14:cNvContentPartPr/>
                <p14:nvPr/>
              </p14:nvContentPartPr>
              <p14:xfrm>
                <a:off x="7301966" y="5799315"/>
                <a:ext cx="866880" cy="667800"/>
              </p14:xfrm>
            </p:contentPart>
          </mc:Choice>
          <mc:Fallback xmlns="">
            <p:pic>
              <p:nvPicPr>
                <p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92970" y="5790315"/>
                  <a:ext cx="884513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14:cNvPr>
                <p14:cNvContentPartPr/>
                <p14:nvPr/>
              </p14:nvContentPartPr>
              <p14:xfrm>
                <a:off x="7529846" y="6039795"/>
                <a:ext cx="16200" cy="214560"/>
              </p14:xfrm>
            </p:contentPart>
          </mc:Choice>
          <mc:Fallback xmlns="">
            <p:pic>
              <p:nvPicPr>
                <p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20846" y="6030795"/>
                  <a:ext cx="3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14:cNvPr>
                <p14:cNvContentPartPr/>
                <p14:nvPr/>
              </p14:nvContentPartPr>
              <p14:xfrm>
                <a:off x="7496726" y="5964195"/>
                <a:ext cx="165960" cy="136440"/>
              </p14:xfrm>
            </p:contentPart>
          </mc:Choice>
          <mc:Fallback xmlns="">
            <p:pic>
              <p:nvPicPr>
                <p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7726" y="5955219"/>
                  <a:ext cx="183600" cy="154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14:cNvPr>
                <p14:cNvContentPartPr/>
                <p14:nvPr/>
              </p14:nvContentPartPr>
              <p14:xfrm>
                <a:off x="7656926" y="6110355"/>
                <a:ext cx="104400" cy="144000"/>
              </p14:xfrm>
            </p:contentPart>
          </mc:Choice>
          <mc:Fallback xmlns="">
            <p:pic>
              <p:nvPicPr>
                <p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47926" y="6101355"/>
                  <a:ext cx="12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14:cNvPr>
                <p14:cNvContentPartPr/>
                <p14:nvPr/>
              </p14:nvContentPartPr>
              <p14:xfrm>
                <a:off x="7701206" y="6142035"/>
                <a:ext cx="68400" cy="240120"/>
              </p14:xfrm>
            </p:contentPart>
          </mc:Choice>
          <mc:Fallback xmlns="">
            <p:pic>
              <p:nvPicPr>
                <p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92206" y="6133035"/>
                  <a:ext cx="8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14:cNvPr>
                <p14:cNvContentPartPr/>
                <p14:nvPr/>
              </p14:nvContentPartPr>
              <p14:xfrm>
                <a:off x="7881926" y="5502315"/>
                <a:ext cx="29160" cy="235440"/>
              </p14:xfrm>
            </p:contentPart>
          </mc:Choice>
          <mc:Fallback xmlns="">
            <p:pic>
              <p:nvPicPr>
                <p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72926" y="5493315"/>
                  <a:ext cx="46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14:cNvPr>
                <p14:cNvContentPartPr/>
                <p14:nvPr/>
              </p14:nvContentPartPr>
              <p14:xfrm>
                <a:off x="7926206" y="5521755"/>
                <a:ext cx="165960" cy="205560"/>
              </p14:xfrm>
            </p:contentPart>
          </mc:Choice>
          <mc:Fallback xmlns="">
            <p:pic>
              <p:nvPicPr>
                <p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17206" y="5512755"/>
                  <a:ext cx="183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14:cNvPr>
                <p14:cNvContentPartPr/>
                <p14:nvPr/>
              </p14:nvContentPartPr>
              <p14:xfrm>
                <a:off x="8286566" y="5825955"/>
                <a:ext cx="33840" cy="713160"/>
              </p14:xfrm>
            </p:contentPart>
          </mc:Choice>
          <mc:Fallback xmlns="">
            <p:pic>
              <p:nvPicPr>
                <p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77469" y="5816955"/>
                  <a:ext cx="5167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14:cNvPr>
                <p14:cNvContentPartPr/>
                <p14:nvPr/>
              </p14:nvContentPartPr>
              <p14:xfrm>
                <a:off x="8311406" y="5784555"/>
                <a:ext cx="581040" cy="810000"/>
              </p14:xfrm>
            </p:contentPart>
          </mc:Choice>
          <mc:Fallback xmlns="">
            <p:pic>
              <p:nvPicPr>
                <p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02406" y="5775551"/>
                  <a:ext cx="598680" cy="827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14:cNvPr>
                <p14:cNvContentPartPr/>
                <p14:nvPr/>
              </p14:nvContentPartPr>
              <p14:xfrm>
                <a:off x="8422286" y="6057075"/>
                <a:ext cx="45000" cy="218160"/>
              </p14:xfrm>
            </p:contentPart>
          </mc:Choice>
          <mc:Fallback xmlns="">
            <p:pic>
              <p:nvPicPr>
                <p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13286" y="6048075"/>
                  <a:ext cx="6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14:cNvPr>
                <p14:cNvContentPartPr/>
                <p14:nvPr/>
              </p14:nvContentPartPr>
              <p14:xfrm>
                <a:off x="8422286" y="5982555"/>
                <a:ext cx="181440" cy="163440"/>
              </p14:xfrm>
            </p:contentPart>
          </mc:Choice>
          <mc:Fallback xmlns="">
            <p:pic>
              <p:nvPicPr>
                <p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413304" y="5973555"/>
                  <a:ext cx="199045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14:cNvPr>
                <p14:cNvContentPartPr/>
                <p14:nvPr/>
              </p14:nvContentPartPr>
              <p14:xfrm>
                <a:off x="8505446" y="6185235"/>
                <a:ext cx="140040" cy="204120"/>
              </p14:xfrm>
            </p:contentPart>
          </mc:Choice>
          <mc:Fallback xmlns="">
            <p:pic>
              <p:nvPicPr>
                <p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96423" y="6176235"/>
                  <a:ext cx="157725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14:cNvPr>
                <p14:cNvContentPartPr/>
                <p14:nvPr/>
              </p14:nvContentPartPr>
              <p14:xfrm>
                <a:off x="8623886" y="5406915"/>
                <a:ext cx="8280" cy="239040"/>
              </p14:xfrm>
            </p:contentPart>
          </mc:Choice>
          <mc:Fallback xmlns="">
            <p:pic>
              <p:nvPicPr>
                <p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614886" y="5397915"/>
                  <a:ext cx="25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14:cNvPr>
                <p14:cNvContentPartPr/>
                <p14:nvPr/>
              </p14:nvContentPartPr>
              <p14:xfrm>
                <a:off x="8758886" y="5289915"/>
                <a:ext cx="95760" cy="285480"/>
              </p14:xfrm>
            </p:contentPart>
          </mc:Choice>
          <mc:Fallback xmlns="">
            <p:pic>
              <p:nvPicPr>
                <p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49886" y="5280915"/>
                  <a:ext cx="113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14:cNvPr>
                <p14:cNvContentPartPr/>
                <p14:nvPr/>
              </p14:nvContentPartPr>
              <p14:xfrm>
                <a:off x="8840246" y="5412675"/>
                <a:ext cx="64440" cy="300600"/>
              </p14:xfrm>
            </p:contentPart>
          </mc:Choice>
          <mc:Fallback xmlns="">
            <p:pic>
              <p:nvPicPr>
                <p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31246" y="5403686"/>
                  <a:ext cx="82080" cy="318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14:cNvPr>
                <p14:cNvContentPartPr/>
                <p14:nvPr/>
              </p14:nvContentPartPr>
              <p14:xfrm>
                <a:off x="295286" y="6696795"/>
                <a:ext cx="66960" cy="527040"/>
              </p14:xfrm>
            </p:contentPart>
          </mc:Choice>
          <mc:Fallback xmlns="">
            <p:pic>
              <p:nvPicPr>
                <p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86286" y="6687801"/>
                  <a:ext cx="84600" cy="544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14:cNvPr>
                <p14:cNvContentPartPr/>
                <p14:nvPr/>
              </p14:nvContentPartPr>
              <p14:xfrm>
                <a:off x="233726" y="6642435"/>
                <a:ext cx="1326600" cy="616680"/>
              </p14:xfrm>
            </p:contentPart>
          </mc:Choice>
          <mc:Fallback xmlns="">
            <p:pic>
              <p:nvPicPr>
                <p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24726" y="6633430"/>
                  <a:ext cx="1344240" cy="634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14:cNvPr>
                <p14:cNvContentPartPr/>
                <p14:nvPr/>
              </p14:nvContentPartPr>
              <p14:xfrm>
                <a:off x="600926" y="6866355"/>
                <a:ext cx="41400" cy="299160"/>
              </p14:xfrm>
            </p:contentPart>
          </mc:Choice>
          <mc:Fallback xmlns="">
            <p:pic>
              <p:nvPicPr>
                <p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91926" y="6857366"/>
                  <a:ext cx="59040" cy="3167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14:cNvPr>
                <p14:cNvContentPartPr/>
                <p14:nvPr/>
              </p14:nvContentPartPr>
              <p14:xfrm>
                <a:off x="618926" y="6829635"/>
                <a:ext cx="138240" cy="133200"/>
              </p14:xfrm>
            </p:contentPart>
          </mc:Choice>
          <mc:Fallback xmlns="">
            <p:pic>
              <p:nvPicPr>
                <p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09949" y="6820635"/>
                  <a:ext cx="155834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14:cNvPr>
                <p14:cNvContentPartPr/>
                <p14:nvPr/>
              </p14:nvContentPartPr>
              <p14:xfrm>
                <a:off x="785606" y="6949155"/>
                <a:ext cx="90360" cy="167040"/>
              </p14:xfrm>
            </p:contentPart>
          </mc:Choice>
          <mc:Fallback xmlns="">
            <p:pic>
              <p:nvPicPr>
                <p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6606" y="6940155"/>
                  <a:ext cx="108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14:cNvPr>
                <p14:cNvContentPartPr/>
                <p14:nvPr/>
              </p14:nvContentPartPr>
              <p14:xfrm>
                <a:off x="1295006" y="6419955"/>
                <a:ext cx="80280" cy="259920"/>
              </p14:xfrm>
            </p:contentPart>
          </mc:Choice>
          <mc:Fallback xmlns="">
            <p:pic>
              <p:nvPicPr>
                <p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85965" y="6410943"/>
                  <a:ext cx="97999" cy="277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14:cNvPr>
                <p14:cNvContentPartPr/>
                <p14:nvPr/>
              </p14:nvContentPartPr>
              <p14:xfrm>
                <a:off x="1413446" y="6437235"/>
                <a:ext cx="138240" cy="237600"/>
              </p14:xfrm>
            </p:contentPart>
          </mc:Choice>
          <mc:Fallback xmlns="">
            <p:pic>
              <p:nvPicPr>
                <p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404446" y="6428235"/>
                  <a:ext cx="155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14:cNvPr>
                <p14:cNvContentPartPr/>
                <p14:nvPr/>
              </p14:nvContentPartPr>
              <p14:xfrm>
                <a:off x="1401206" y="6538035"/>
                <a:ext cx="254160" cy="19080"/>
              </p14:xfrm>
            </p:contentPart>
          </mc:Choice>
          <mc:Fallback xmlns="">
            <p:pic>
              <p:nvPicPr>
                <p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392219" y="6529035"/>
                  <a:ext cx="271775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0782" name="Ink 30781">
                  <a:extLst>
                    <a:ext uri="{FF2B5EF4-FFF2-40B4-BE49-F238E27FC236}">
                      <a16:creationId xmlns:a16="http://schemas.microsoft.com/office/drawing/2014/main" id="{85A82A86-04DA-4126-A78F-B5AC35D91DBF}"/>
                    </a:ext>
                  </a:extLst>
                </p14:cNvPr>
                <p14:cNvContentPartPr/>
                <p14:nvPr/>
              </p14:nvContentPartPr>
              <p14:xfrm>
                <a:off x="1631246" y="6719115"/>
                <a:ext cx="111600" cy="536400"/>
              </p14:xfrm>
            </p:contentPart>
          </mc:Choice>
          <mc:Fallback xmlns="">
            <p:pic>
              <p:nvPicPr>
                <p:cNvPr id="30782" name="Ink 30781">
                  <a:extLst>
                    <a:ext uri="{FF2B5EF4-FFF2-40B4-BE49-F238E27FC236}">
                      <a16:creationId xmlns:a16="http://schemas.microsoft.com/office/drawing/2014/main" id="{85A82A86-04DA-4126-A78F-B5AC35D91DB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22246" y="6710115"/>
                  <a:ext cx="1292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0783" name="Ink 30782">
                  <a:extLst>
                    <a:ext uri="{FF2B5EF4-FFF2-40B4-BE49-F238E27FC236}">
                      <a16:creationId xmlns:a16="http://schemas.microsoft.com/office/drawing/2014/main" id="{E8E91C57-E534-44B3-ABFF-135A295272F6}"/>
                    </a:ext>
                  </a:extLst>
                </p14:cNvPr>
                <p14:cNvContentPartPr/>
                <p14:nvPr/>
              </p14:nvContentPartPr>
              <p14:xfrm>
                <a:off x="1682366" y="6668715"/>
                <a:ext cx="742680" cy="600120"/>
              </p14:xfrm>
            </p:contentPart>
          </mc:Choice>
          <mc:Fallback xmlns="">
            <p:pic>
              <p:nvPicPr>
                <p:cNvPr id="30783" name="Ink 30782">
                  <a:extLst>
                    <a:ext uri="{FF2B5EF4-FFF2-40B4-BE49-F238E27FC236}">
                      <a16:creationId xmlns:a16="http://schemas.microsoft.com/office/drawing/2014/main" id="{E8E91C57-E534-44B3-ABFF-135A295272F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673362" y="6659715"/>
                  <a:ext cx="760329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0784" name="Ink 30783">
                  <a:extLst>
                    <a:ext uri="{FF2B5EF4-FFF2-40B4-BE49-F238E27FC236}">
                      <a16:creationId xmlns:a16="http://schemas.microsoft.com/office/drawing/2014/main" id="{9057AF6B-C980-44AE-B3EA-7DB57BC8D09B}"/>
                    </a:ext>
                  </a:extLst>
                </p14:cNvPr>
                <p14:cNvContentPartPr/>
                <p14:nvPr/>
              </p14:nvContentPartPr>
              <p14:xfrm>
                <a:off x="1847606" y="6893715"/>
                <a:ext cx="47160" cy="220320"/>
              </p14:xfrm>
            </p:contentPart>
          </mc:Choice>
          <mc:Fallback xmlns="">
            <p:pic>
              <p:nvPicPr>
                <p:cNvPr id="30784" name="Ink 30783">
                  <a:extLst>
                    <a:ext uri="{FF2B5EF4-FFF2-40B4-BE49-F238E27FC236}">
                      <a16:creationId xmlns:a16="http://schemas.microsoft.com/office/drawing/2014/main" id="{9057AF6B-C980-44AE-B3EA-7DB57BC8D09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38537" y="6884715"/>
                  <a:ext cx="64936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0785" name="Ink 30784">
                  <a:extLst>
                    <a:ext uri="{FF2B5EF4-FFF2-40B4-BE49-F238E27FC236}">
                      <a16:creationId xmlns:a16="http://schemas.microsoft.com/office/drawing/2014/main" id="{D76DED22-27B2-404D-B00D-A4865D4084C9}"/>
                    </a:ext>
                  </a:extLst>
                </p14:cNvPr>
                <p14:cNvContentPartPr/>
                <p14:nvPr/>
              </p14:nvContentPartPr>
              <p14:xfrm>
                <a:off x="1795046" y="6812355"/>
                <a:ext cx="178200" cy="192240"/>
              </p14:xfrm>
            </p:contentPart>
          </mc:Choice>
          <mc:Fallback xmlns="">
            <p:pic>
              <p:nvPicPr>
                <p:cNvPr id="30785" name="Ink 30784">
                  <a:extLst>
                    <a:ext uri="{FF2B5EF4-FFF2-40B4-BE49-F238E27FC236}">
                      <a16:creationId xmlns:a16="http://schemas.microsoft.com/office/drawing/2014/main" id="{D76DED22-27B2-404D-B00D-A4865D4084C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86028" y="6803355"/>
                  <a:ext cx="195876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0786" name="Ink 30785">
                  <a:extLst>
                    <a:ext uri="{FF2B5EF4-FFF2-40B4-BE49-F238E27FC236}">
                      <a16:creationId xmlns:a16="http://schemas.microsoft.com/office/drawing/2014/main" id="{59CDF155-7FA6-4EDC-99C0-4BA56947AA48}"/>
                    </a:ext>
                  </a:extLst>
                </p14:cNvPr>
                <p14:cNvContentPartPr/>
                <p14:nvPr/>
              </p14:nvContentPartPr>
              <p14:xfrm>
                <a:off x="1962086" y="6991995"/>
                <a:ext cx="130320" cy="195840"/>
              </p14:xfrm>
            </p:contentPart>
          </mc:Choice>
          <mc:Fallback xmlns="">
            <p:pic>
              <p:nvPicPr>
                <p:cNvPr id="30786" name="Ink 30785">
                  <a:extLst>
                    <a:ext uri="{FF2B5EF4-FFF2-40B4-BE49-F238E27FC236}">
                      <a16:creationId xmlns:a16="http://schemas.microsoft.com/office/drawing/2014/main" id="{59CDF155-7FA6-4EDC-99C0-4BA56947AA4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953086" y="6982995"/>
                  <a:ext cx="147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0787" name="Ink 30786">
                  <a:extLst>
                    <a:ext uri="{FF2B5EF4-FFF2-40B4-BE49-F238E27FC236}">
                      <a16:creationId xmlns:a16="http://schemas.microsoft.com/office/drawing/2014/main" id="{1E5DE9C1-5D2F-4D2F-99E6-B479B181F55E}"/>
                    </a:ext>
                  </a:extLst>
                </p14:cNvPr>
                <p14:cNvContentPartPr/>
                <p14:nvPr/>
              </p14:nvContentPartPr>
              <p14:xfrm>
                <a:off x="2170166" y="6407715"/>
                <a:ext cx="37080" cy="208080"/>
              </p14:xfrm>
            </p:contentPart>
          </mc:Choice>
          <mc:Fallback xmlns="">
            <p:pic>
              <p:nvPicPr>
                <p:cNvPr id="30787" name="Ink 30786">
                  <a:extLst>
                    <a:ext uri="{FF2B5EF4-FFF2-40B4-BE49-F238E27FC236}">
                      <a16:creationId xmlns:a16="http://schemas.microsoft.com/office/drawing/2014/main" id="{1E5DE9C1-5D2F-4D2F-99E6-B479B181F55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161166" y="6398715"/>
                  <a:ext cx="54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0788" name="Ink 30787">
                  <a:extLst>
                    <a:ext uri="{FF2B5EF4-FFF2-40B4-BE49-F238E27FC236}">
                      <a16:creationId xmlns:a16="http://schemas.microsoft.com/office/drawing/2014/main" id="{5554E53D-7CB6-4F40-92D4-71CE0F7018DB}"/>
                    </a:ext>
                  </a:extLst>
                </p14:cNvPr>
                <p14:cNvContentPartPr/>
                <p14:nvPr/>
              </p14:nvContentPartPr>
              <p14:xfrm>
                <a:off x="2272406" y="6364875"/>
                <a:ext cx="167400" cy="310680"/>
              </p14:xfrm>
            </p:contentPart>
          </mc:Choice>
          <mc:Fallback xmlns="">
            <p:pic>
              <p:nvPicPr>
                <p:cNvPr id="30788" name="Ink 30787">
                  <a:extLst>
                    <a:ext uri="{FF2B5EF4-FFF2-40B4-BE49-F238E27FC236}">
                      <a16:creationId xmlns:a16="http://schemas.microsoft.com/office/drawing/2014/main" id="{5554E53D-7CB6-4F40-92D4-71CE0F7018D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263406" y="6355875"/>
                  <a:ext cx="185040" cy="32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7715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289915"/>
            <a:ext cx="8768880" cy="1991880"/>
            <a:chOff x="135806" y="5289915"/>
            <a:chExt cx="8768880" cy="19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14:cNvPr>
                <p14:cNvContentPartPr/>
                <p14:nvPr/>
              </p14:nvContentPartPr>
              <p14:xfrm>
                <a:off x="7358486" y="5828115"/>
                <a:ext cx="74520" cy="485280"/>
              </p14:xfrm>
            </p:contentPart>
          </mc:Choice>
          <mc:Fallback xmlns="">
            <p:pic>
              <p:nvPicPr>
                <p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9486" y="5819115"/>
                  <a:ext cx="92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14:cNvPr>
                <p14:cNvContentPartPr/>
                <p14:nvPr/>
              </p14:nvContentPartPr>
              <p14:xfrm>
                <a:off x="7301966" y="5799315"/>
                <a:ext cx="866880" cy="667800"/>
              </p14:xfrm>
            </p:contentPart>
          </mc:Choice>
          <mc:Fallback xmlns="">
            <p:pic>
              <p:nvPicPr>
                <p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92970" y="5790315"/>
                  <a:ext cx="884513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14:cNvPr>
                <p14:cNvContentPartPr/>
                <p14:nvPr/>
              </p14:nvContentPartPr>
              <p14:xfrm>
                <a:off x="7529846" y="6039795"/>
                <a:ext cx="16200" cy="214560"/>
              </p14:xfrm>
            </p:contentPart>
          </mc:Choice>
          <mc:Fallback xmlns="">
            <p:pic>
              <p:nvPicPr>
                <p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20846" y="6030795"/>
                  <a:ext cx="3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14:cNvPr>
                <p14:cNvContentPartPr/>
                <p14:nvPr/>
              </p14:nvContentPartPr>
              <p14:xfrm>
                <a:off x="7496726" y="5964195"/>
                <a:ext cx="165960" cy="136440"/>
              </p14:xfrm>
            </p:contentPart>
          </mc:Choice>
          <mc:Fallback xmlns="">
            <p:pic>
              <p:nvPicPr>
                <p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7726" y="5955219"/>
                  <a:ext cx="183600" cy="154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14:cNvPr>
                <p14:cNvContentPartPr/>
                <p14:nvPr/>
              </p14:nvContentPartPr>
              <p14:xfrm>
                <a:off x="7656926" y="6110355"/>
                <a:ext cx="104400" cy="144000"/>
              </p14:xfrm>
            </p:contentPart>
          </mc:Choice>
          <mc:Fallback xmlns="">
            <p:pic>
              <p:nvPicPr>
                <p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47926" y="6101355"/>
                  <a:ext cx="12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14:cNvPr>
                <p14:cNvContentPartPr/>
                <p14:nvPr/>
              </p14:nvContentPartPr>
              <p14:xfrm>
                <a:off x="7701206" y="6142035"/>
                <a:ext cx="68400" cy="240120"/>
              </p14:xfrm>
            </p:contentPart>
          </mc:Choice>
          <mc:Fallback xmlns="">
            <p:pic>
              <p:nvPicPr>
                <p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92206" y="6133035"/>
                  <a:ext cx="8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14:cNvPr>
                <p14:cNvContentPartPr/>
                <p14:nvPr/>
              </p14:nvContentPartPr>
              <p14:xfrm>
                <a:off x="7881926" y="5502315"/>
                <a:ext cx="29160" cy="235440"/>
              </p14:xfrm>
            </p:contentPart>
          </mc:Choice>
          <mc:Fallback xmlns="">
            <p:pic>
              <p:nvPicPr>
                <p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72926" y="5493315"/>
                  <a:ext cx="46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14:cNvPr>
                <p14:cNvContentPartPr/>
                <p14:nvPr/>
              </p14:nvContentPartPr>
              <p14:xfrm>
                <a:off x="7926206" y="5521755"/>
                <a:ext cx="165960" cy="205560"/>
              </p14:xfrm>
            </p:contentPart>
          </mc:Choice>
          <mc:Fallback xmlns="">
            <p:pic>
              <p:nvPicPr>
                <p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17206" y="5512755"/>
                  <a:ext cx="183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14:cNvPr>
                <p14:cNvContentPartPr/>
                <p14:nvPr/>
              </p14:nvContentPartPr>
              <p14:xfrm>
                <a:off x="8286566" y="5825955"/>
                <a:ext cx="33840" cy="713160"/>
              </p14:xfrm>
            </p:contentPart>
          </mc:Choice>
          <mc:Fallback xmlns="">
            <p:pic>
              <p:nvPicPr>
                <p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77469" y="5816955"/>
                  <a:ext cx="5167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14:cNvPr>
                <p14:cNvContentPartPr/>
                <p14:nvPr/>
              </p14:nvContentPartPr>
              <p14:xfrm>
                <a:off x="8311406" y="5784555"/>
                <a:ext cx="581040" cy="810000"/>
              </p14:xfrm>
            </p:contentPart>
          </mc:Choice>
          <mc:Fallback xmlns="">
            <p:pic>
              <p:nvPicPr>
                <p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02406" y="5775551"/>
                  <a:ext cx="598680" cy="827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14:cNvPr>
                <p14:cNvContentPartPr/>
                <p14:nvPr/>
              </p14:nvContentPartPr>
              <p14:xfrm>
                <a:off x="8422286" y="6057075"/>
                <a:ext cx="45000" cy="218160"/>
              </p14:xfrm>
            </p:contentPart>
          </mc:Choice>
          <mc:Fallback xmlns="">
            <p:pic>
              <p:nvPicPr>
                <p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13286" y="6048075"/>
                  <a:ext cx="6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14:cNvPr>
                <p14:cNvContentPartPr/>
                <p14:nvPr/>
              </p14:nvContentPartPr>
              <p14:xfrm>
                <a:off x="8422286" y="5982555"/>
                <a:ext cx="181440" cy="163440"/>
              </p14:xfrm>
            </p:contentPart>
          </mc:Choice>
          <mc:Fallback xmlns="">
            <p:pic>
              <p:nvPicPr>
                <p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413304" y="5973555"/>
                  <a:ext cx="199045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14:cNvPr>
                <p14:cNvContentPartPr/>
                <p14:nvPr/>
              </p14:nvContentPartPr>
              <p14:xfrm>
                <a:off x="8505446" y="6185235"/>
                <a:ext cx="140040" cy="204120"/>
              </p14:xfrm>
            </p:contentPart>
          </mc:Choice>
          <mc:Fallback xmlns="">
            <p:pic>
              <p:nvPicPr>
                <p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96423" y="6176235"/>
                  <a:ext cx="157725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14:cNvPr>
                <p14:cNvContentPartPr/>
                <p14:nvPr/>
              </p14:nvContentPartPr>
              <p14:xfrm>
                <a:off x="8623886" y="5406915"/>
                <a:ext cx="8280" cy="239040"/>
              </p14:xfrm>
            </p:contentPart>
          </mc:Choice>
          <mc:Fallback xmlns="">
            <p:pic>
              <p:nvPicPr>
                <p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614886" y="5397915"/>
                  <a:ext cx="25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14:cNvPr>
                <p14:cNvContentPartPr/>
                <p14:nvPr/>
              </p14:nvContentPartPr>
              <p14:xfrm>
                <a:off x="8758886" y="5289915"/>
                <a:ext cx="95760" cy="285480"/>
              </p14:xfrm>
            </p:contentPart>
          </mc:Choice>
          <mc:Fallback xmlns="">
            <p:pic>
              <p:nvPicPr>
                <p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49886" y="5280915"/>
                  <a:ext cx="113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14:cNvPr>
                <p14:cNvContentPartPr/>
                <p14:nvPr/>
              </p14:nvContentPartPr>
              <p14:xfrm>
                <a:off x="8840246" y="5412675"/>
                <a:ext cx="64440" cy="300600"/>
              </p14:xfrm>
            </p:contentPart>
          </mc:Choice>
          <mc:Fallback xmlns="">
            <p:pic>
              <p:nvPicPr>
                <p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31246" y="5403686"/>
                  <a:ext cx="82080" cy="318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14:cNvPr>
                <p14:cNvContentPartPr/>
                <p14:nvPr/>
              </p14:nvContentPartPr>
              <p14:xfrm>
                <a:off x="295286" y="6696795"/>
                <a:ext cx="66960" cy="527040"/>
              </p14:xfrm>
            </p:contentPart>
          </mc:Choice>
          <mc:Fallback xmlns="">
            <p:pic>
              <p:nvPicPr>
                <p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86286" y="6687801"/>
                  <a:ext cx="84600" cy="544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14:cNvPr>
                <p14:cNvContentPartPr/>
                <p14:nvPr/>
              </p14:nvContentPartPr>
              <p14:xfrm>
                <a:off x="233726" y="6642435"/>
                <a:ext cx="1326600" cy="616680"/>
              </p14:xfrm>
            </p:contentPart>
          </mc:Choice>
          <mc:Fallback xmlns="">
            <p:pic>
              <p:nvPicPr>
                <p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24726" y="6633430"/>
                  <a:ext cx="1344240" cy="634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14:cNvPr>
                <p14:cNvContentPartPr/>
                <p14:nvPr/>
              </p14:nvContentPartPr>
              <p14:xfrm>
                <a:off x="600926" y="6866355"/>
                <a:ext cx="41400" cy="299160"/>
              </p14:xfrm>
            </p:contentPart>
          </mc:Choice>
          <mc:Fallback xmlns="">
            <p:pic>
              <p:nvPicPr>
                <p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91926" y="6857366"/>
                  <a:ext cx="59040" cy="3167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14:cNvPr>
                <p14:cNvContentPartPr/>
                <p14:nvPr/>
              </p14:nvContentPartPr>
              <p14:xfrm>
                <a:off x="618926" y="6829635"/>
                <a:ext cx="138240" cy="133200"/>
              </p14:xfrm>
            </p:contentPart>
          </mc:Choice>
          <mc:Fallback xmlns="">
            <p:pic>
              <p:nvPicPr>
                <p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09949" y="6820635"/>
                  <a:ext cx="155834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14:cNvPr>
                <p14:cNvContentPartPr/>
                <p14:nvPr/>
              </p14:nvContentPartPr>
              <p14:xfrm>
                <a:off x="785606" y="6949155"/>
                <a:ext cx="90360" cy="167040"/>
              </p14:xfrm>
            </p:contentPart>
          </mc:Choice>
          <mc:Fallback xmlns="">
            <p:pic>
              <p:nvPicPr>
                <p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6606" y="6940155"/>
                  <a:ext cx="108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14:cNvPr>
                <p14:cNvContentPartPr/>
                <p14:nvPr/>
              </p14:nvContentPartPr>
              <p14:xfrm>
                <a:off x="1295006" y="6419955"/>
                <a:ext cx="80280" cy="259920"/>
              </p14:xfrm>
            </p:contentPart>
          </mc:Choice>
          <mc:Fallback xmlns="">
            <p:pic>
              <p:nvPicPr>
                <p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85965" y="6410943"/>
                  <a:ext cx="97999" cy="277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14:cNvPr>
                <p14:cNvContentPartPr/>
                <p14:nvPr/>
              </p14:nvContentPartPr>
              <p14:xfrm>
                <a:off x="1413446" y="6437235"/>
                <a:ext cx="138240" cy="237600"/>
              </p14:xfrm>
            </p:contentPart>
          </mc:Choice>
          <mc:Fallback xmlns="">
            <p:pic>
              <p:nvPicPr>
                <p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404446" y="6428235"/>
                  <a:ext cx="155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14:cNvPr>
                <p14:cNvContentPartPr/>
                <p14:nvPr/>
              </p14:nvContentPartPr>
              <p14:xfrm>
                <a:off x="1401206" y="6538035"/>
                <a:ext cx="254160" cy="19080"/>
              </p14:xfrm>
            </p:contentPart>
          </mc:Choice>
          <mc:Fallback xmlns="">
            <p:pic>
              <p:nvPicPr>
                <p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392219" y="6529035"/>
                  <a:ext cx="271775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0782" name="Ink 30781">
                  <a:extLst>
                    <a:ext uri="{FF2B5EF4-FFF2-40B4-BE49-F238E27FC236}">
                      <a16:creationId xmlns:a16="http://schemas.microsoft.com/office/drawing/2014/main" id="{85A82A86-04DA-4126-A78F-B5AC35D91DBF}"/>
                    </a:ext>
                  </a:extLst>
                </p14:cNvPr>
                <p14:cNvContentPartPr/>
                <p14:nvPr/>
              </p14:nvContentPartPr>
              <p14:xfrm>
                <a:off x="1631246" y="6719115"/>
                <a:ext cx="111600" cy="536400"/>
              </p14:xfrm>
            </p:contentPart>
          </mc:Choice>
          <mc:Fallback xmlns="">
            <p:pic>
              <p:nvPicPr>
                <p:cNvPr id="30782" name="Ink 30781">
                  <a:extLst>
                    <a:ext uri="{FF2B5EF4-FFF2-40B4-BE49-F238E27FC236}">
                      <a16:creationId xmlns:a16="http://schemas.microsoft.com/office/drawing/2014/main" id="{85A82A86-04DA-4126-A78F-B5AC35D91DB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22246" y="6710115"/>
                  <a:ext cx="1292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0783" name="Ink 30782">
                  <a:extLst>
                    <a:ext uri="{FF2B5EF4-FFF2-40B4-BE49-F238E27FC236}">
                      <a16:creationId xmlns:a16="http://schemas.microsoft.com/office/drawing/2014/main" id="{E8E91C57-E534-44B3-ABFF-135A295272F6}"/>
                    </a:ext>
                  </a:extLst>
                </p14:cNvPr>
                <p14:cNvContentPartPr/>
                <p14:nvPr/>
              </p14:nvContentPartPr>
              <p14:xfrm>
                <a:off x="1682366" y="6668715"/>
                <a:ext cx="742680" cy="600120"/>
              </p14:xfrm>
            </p:contentPart>
          </mc:Choice>
          <mc:Fallback xmlns="">
            <p:pic>
              <p:nvPicPr>
                <p:cNvPr id="30783" name="Ink 30782">
                  <a:extLst>
                    <a:ext uri="{FF2B5EF4-FFF2-40B4-BE49-F238E27FC236}">
                      <a16:creationId xmlns:a16="http://schemas.microsoft.com/office/drawing/2014/main" id="{E8E91C57-E534-44B3-ABFF-135A295272F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673362" y="6659715"/>
                  <a:ext cx="760329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0784" name="Ink 30783">
                  <a:extLst>
                    <a:ext uri="{FF2B5EF4-FFF2-40B4-BE49-F238E27FC236}">
                      <a16:creationId xmlns:a16="http://schemas.microsoft.com/office/drawing/2014/main" id="{9057AF6B-C980-44AE-B3EA-7DB57BC8D09B}"/>
                    </a:ext>
                  </a:extLst>
                </p14:cNvPr>
                <p14:cNvContentPartPr/>
                <p14:nvPr/>
              </p14:nvContentPartPr>
              <p14:xfrm>
                <a:off x="1847606" y="6893715"/>
                <a:ext cx="47160" cy="220320"/>
              </p14:xfrm>
            </p:contentPart>
          </mc:Choice>
          <mc:Fallback xmlns="">
            <p:pic>
              <p:nvPicPr>
                <p:cNvPr id="30784" name="Ink 30783">
                  <a:extLst>
                    <a:ext uri="{FF2B5EF4-FFF2-40B4-BE49-F238E27FC236}">
                      <a16:creationId xmlns:a16="http://schemas.microsoft.com/office/drawing/2014/main" id="{9057AF6B-C980-44AE-B3EA-7DB57BC8D09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38537" y="6884715"/>
                  <a:ext cx="64936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0785" name="Ink 30784">
                  <a:extLst>
                    <a:ext uri="{FF2B5EF4-FFF2-40B4-BE49-F238E27FC236}">
                      <a16:creationId xmlns:a16="http://schemas.microsoft.com/office/drawing/2014/main" id="{D76DED22-27B2-404D-B00D-A4865D4084C9}"/>
                    </a:ext>
                  </a:extLst>
                </p14:cNvPr>
                <p14:cNvContentPartPr/>
                <p14:nvPr/>
              </p14:nvContentPartPr>
              <p14:xfrm>
                <a:off x="1795046" y="6812355"/>
                <a:ext cx="178200" cy="192240"/>
              </p14:xfrm>
            </p:contentPart>
          </mc:Choice>
          <mc:Fallback xmlns="">
            <p:pic>
              <p:nvPicPr>
                <p:cNvPr id="30785" name="Ink 30784">
                  <a:extLst>
                    <a:ext uri="{FF2B5EF4-FFF2-40B4-BE49-F238E27FC236}">
                      <a16:creationId xmlns:a16="http://schemas.microsoft.com/office/drawing/2014/main" id="{D76DED22-27B2-404D-B00D-A4865D4084C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86028" y="6803355"/>
                  <a:ext cx="195876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0786" name="Ink 30785">
                  <a:extLst>
                    <a:ext uri="{FF2B5EF4-FFF2-40B4-BE49-F238E27FC236}">
                      <a16:creationId xmlns:a16="http://schemas.microsoft.com/office/drawing/2014/main" id="{59CDF155-7FA6-4EDC-99C0-4BA56947AA48}"/>
                    </a:ext>
                  </a:extLst>
                </p14:cNvPr>
                <p14:cNvContentPartPr/>
                <p14:nvPr/>
              </p14:nvContentPartPr>
              <p14:xfrm>
                <a:off x="1962086" y="6991995"/>
                <a:ext cx="130320" cy="195840"/>
              </p14:xfrm>
            </p:contentPart>
          </mc:Choice>
          <mc:Fallback xmlns="">
            <p:pic>
              <p:nvPicPr>
                <p:cNvPr id="30786" name="Ink 30785">
                  <a:extLst>
                    <a:ext uri="{FF2B5EF4-FFF2-40B4-BE49-F238E27FC236}">
                      <a16:creationId xmlns:a16="http://schemas.microsoft.com/office/drawing/2014/main" id="{59CDF155-7FA6-4EDC-99C0-4BA56947AA4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953086" y="6982995"/>
                  <a:ext cx="147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0787" name="Ink 30786">
                  <a:extLst>
                    <a:ext uri="{FF2B5EF4-FFF2-40B4-BE49-F238E27FC236}">
                      <a16:creationId xmlns:a16="http://schemas.microsoft.com/office/drawing/2014/main" id="{1E5DE9C1-5D2F-4D2F-99E6-B479B181F55E}"/>
                    </a:ext>
                  </a:extLst>
                </p14:cNvPr>
                <p14:cNvContentPartPr/>
                <p14:nvPr/>
              </p14:nvContentPartPr>
              <p14:xfrm>
                <a:off x="2170166" y="6407715"/>
                <a:ext cx="37080" cy="208080"/>
              </p14:xfrm>
            </p:contentPart>
          </mc:Choice>
          <mc:Fallback xmlns="">
            <p:pic>
              <p:nvPicPr>
                <p:cNvPr id="30787" name="Ink 30786">
                  <a:extLst>
                    <a:ext uri="{FF2B5EF4-FFF2-40B4-BE49-F238E27FC236}">
                      <a16:creationId xmlns:a16="http://schemas.microsoft.com/office/drawing/2014/main" id="{1E5DE9C1-5D2F-4D2F-99E6-B479B181F55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161166" y="6398715"/>
                  <a:ext cx="54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0788" name="Ink 30787">
                  <a:extLst>
                    <a:ext uri="{FF2B5EF4-FFF2-40B4-BE49-F238E27FC236}">
                      <a16:creationId xmlns:a16="http://schemas.microsoft.com/office/drawing/2014/main" id="{5554E53D-7CB6-4F40-92D4-71CE0F7018DB}"/>
                    </a:ext>
                  </a:extLst>
                </p14:cNvPr>
                <p14:cNvContentPartPr/>
                <p14:nvPr/>
              </p14:nvContentPartPr>
              <p14:xfrm>
                <a:off x="2272406" y="6364875"/>
                <a:ext cx="167400" cy="310680"/>
              </p14:xfrm>
            </p:contentPart>
          </mc:Choice>
          <mc:Fallback xmlns="">
            <p:pic>
              <p:nvPicPr>
                <p:cNvPr id="30788" name="Ink 30787">
                  <a:extLst>
                    <a:ext uri="{FF2B5EF4-FFF2-40B4-BE49-F238E27FC236}">
                      <a16:creationId xmlns:a16="http://schemas.microsoft.com/office/drawing/2014/main" id="{5554E53D-7CB6-4F40-92D4-71CE0F7018D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263406" y="6355875"/>
                  <a:ext cx="1850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0790" name="Ink 30789">
                  <a:extLst>
                    <a:ext uri="{FF2B5EF4-FFF2-40B4-BE49-F238E27FC236}">
                      <a16:creationId xmlns:a16="http://schemas.microsoft.com/office/drawing/2014/main" id="{9568DDFE-BB5E-4CDA-8F79-E5717350F73D}"/>
                    </a:ext>
                  </a:extLst>
                </p14:cNvPr>
                <p14:cNvContentPartPr/>
                <p14:nvPr/>
              </p14:nvContentPartPr>
              <p14:xfrm>
                <a:off x="2533766" y="6722715"/>
                <a:ext cx="66600" cy="460440"/>
              </p14:xfrm>
            </p:contentPart>
          </mc:Choice>
          <mc:Fallback xmlns="">
            <p:pic>
              <p:nvPicPr>
                <p:cNvPr id="30790" name="Ink 30789">
                  <a:extLst>
                    <a:ext uri="{FF2B5EF4-FFF2-40B4-BE49-F238E27FC236}">
                      <a16:creationId xmlns:a16="http://schemas.microsoft.com/office/drawing/2014/main" id="{9568DDFE-BB5E-4CDA-8F79-E5717350F73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524766" y="6713715"/>
                  <a:ext cx="8424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0791" name="Ink 30790">
                  <a:extLst>
                    <a:ext uri="{FF2B5EF4-FFF2-40B4-BE49-F238E27FC236}">
                      <a16:creationId xmlns:a16="http://schemas.microsoft.com/office/drawing/2014/main" id="{CE09BC03-F443-4D03-B7F8-23D83760F2F0}"/>
                    </a:ext>
                  </a:extLst>
                </p14:cNvPr>
                <p14:cNvContentPartPr/>
                <p14:nvPr/>
              </p14:nvContentPartPr>
              <p14:xfrm>
                <a:off x="2533766" y="6684915"/>
                <a:ext cx="869040" cy="596880"/>
              </p14:xfrm>
            </p:contentPart>
          </mc:Choice>
          <mc:Fallback xmlns="">
            <p:pic>
              <p:nvPicPr>
                <p:cNvPr id="30791" name="Ink 30790">
                  <a:extLst>
                    <a:ext uri="{FF2B5EF4-FFF2-40B4-BE49-F238E27FC236}">
                      <a16:creationId xmlns:a16="http://schemas.microsoft.com/office/drawing/2014/main" id="{CE09BC03-F443-4D03-B7F8-23D83760F2F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524766" y="6675915"/>
                  <a:ext cx="88668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0792" name="Ink 30791">
                  <a:extLst>
                    <a:ext uri="{FF2B5EF4-FFF2-40B4-BE49-F238E27FC236}">
                      <a16:creationId xmlns:a16="http://schemas.microsoft.com/office/drawing/2014/main" id="{C3091D14-0104-4CCF-BAE5-DD964CD9FCF4}"/>
                    </a:ext>
                  </a:extLst>
                </p14:cNvPr>
                <p14:cNvContentPartPr/>
                <p14:nvPr/>
              </p14:nvContentPartPr>
              <p14:xfrm>
                <a:off x="2768846" y="6893715"/>
                <a:ext cx="47880" cy="199440"/>
              </p14:xfrm>
            </p:contentPart>
          </mc:Choice>
          <mc:Fallback xmlns="">
            <p:pic>
              <p:nvPicPr>
                <p:cNvPr id="30792" name="Ink 30791">
                  <a:extLst>
                    <a:ext uri="{FF2B5EF4-FFF2-40B4-BE49-F238E27FC236}">
                      <a16:creationId xmlns:a16="http://schemas.microsoft.com/office/drawing/2014/main" id="{C3091D14-0104-4CCF-BAE5-DD964CD9FCF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759846" y="6884715"/>
                  <a:ext cx="65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0793" name="Ink 30792">
                  <a:extLst>
                    <a:ext uri="{FF2B5EF4-FFF2-40B4-BE49-F238E27FC236}">
                      <a16:creationId xmlns:a16="http://schemas.microsoft.com/office/drawing/2014/main" id="{6A44F0AF-1DD0-4310-AA5E-FD0ECFECC9D9}"/>
                    </a:ext>
                  </a:extLst>
                </p14:cNvPr>
                <p14:cNvContentPartPr/>
                <p14:nvPr/>
              </p14:nvContentPartPr>
              <p14:xfrm>
                <a:off x="2745806" y="6824955"/>
                <a:ext cx="150120" cy="141840"/>
              </p14:xfrm>
            </p:contentPart>
          </mc:Choice>
          <mc:Fallback xmlns="">
            <p:pic>
              <p:nvPicPr>
                <p:cNvPr id="30793" name="Ink 30792">
                  <a:extLst>
                    <a:ext uri="{FF2B5EF4-FFF2-40B4-BE49-F238E27FC236}">
                      <a16:creationId xmlns:a16="http://schemas.microsoft.com/office/drawing/2014/main" id="{6A44F0AF-1DD0-4310-AA5E-FD0ECFECC9D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736806" y="6815955"/>
                  <a:ext cx="1677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0794" name="Ink 30793">
                  <a:extLst>
                    <a:ext uri="{FF2B5EF4-FFF2-40B4-BE49-F238E27FC236}">
                      <a16:creationId xmlns:a16="http://schemas.microsoft.com/office/drawing/2014/main" id="{6C521AE9-81A6-483E-97B6-85821D416432}"/>
                    </a:ext>
                  </a:extLst>
                </p14:cNvPr>
                <p14:cNvContentPartPr/>
                <p14:nvPr/>
              </p14:nvContentPartPr>
              <p14:xfrm>
                <a:off x="2922926" y="6923235"/>
                <a:ext cx="99360" cy="122760"/>
              </p14:xfrm>
            </p:contentPart>
          </mc:Choice>
          <mc:Fallback xmlns="">
            <p:pic>
              <p:nvPicPr>
                <p:cNvPr id="30794" name="Ink 30793">
                  <a:extLst>
                    <a:ext uri="{FF2B5EF4-FFF2-40B4-BE49-F238E27FC236}">
                      <a16:creationId xmlns:a16="http://schemas.microsoft.com/office/drawing/2014/main" id="{6C521AE9-81A6-483E-97B6-85821D41643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913893" y="6914235"/>
                  <a:ext cx="117064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0795" name="Ink 30794">
                  <a:extLst>
                    <a:ext uri="{FF2B5EF4-FFF2-40B4-BE49-F238E27FC236}">
                      <a16:creationId xmlns:a16="http://schemas.microsoft.com/office/drawing/2014/main" id="{71A3F503-4CD7-4E5B-AAD2-FB997E4994D2}"/>
                    </a:ext>
                  </a:extLst>
                </p14:cNvPr>
                <p14:cNvContentPartPr/>
                <p14:nvPr/>
              </p14:nvContentPartPr>
              <p14:xfrm>
                <a:off x="2975126" y="6910995"/>
                <a:ext cx="84600" cy="213120"/>
              </p14:xfrm>
            </p:contentPart>
          </mc:Choice>
          <mc:Fallback xmlns="">
            <p:pic>
              <p:nvPicPr>
                <p:cNvPr id="30795" name="Ink 30794">
                  <a:extLst>
                    <a:ext uri="{FF2B5EF4-FFF2-40B4-BE49-F238E27FC236}">
                      <a16:creationId xmlns:a16="http://schemas.microsoft.com/office/drawing/2014/main" id="{71A3F503-4CD7-4E5B-AAD2-FB997E4994D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966088" y="6901995"/>
                  <a:ext cx="102315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0796" name="Ink 30795">
                  <a:extLst>
                    <a:ext uri="{FF2B5EF4-FFF2-40B4-BE49-F238E27FC236}">
                      <a16:creationId xmlns:a16="http://schemas.microsoft.com/office/drawing/2014/main" id="{E26C9E40-7029-47FD-9EC7-87598988503D}"/>
                    </a:ext>
                  </a:extLst>
                </p14:cNvPr>
                <p14:cNvContentPartPr/>
                <p14:nvPr/>
              </p14:nvContentPartPr>
              <p14:xfrm>
                <a:off x="3199406" y="6506715"/>
                <a:ext cx="180720" cy="191160"/>
              </p14:xfrm>
            </p:contentPart>
          </mc:Choice>
          <mc:Fallback xmlns="">
            <p:pic>
              <p:nvPicPr>
                <p:cNvPr id="30796" name="Ink 30795">
                  <a:extLst>
                    <a:ext uri="{FF2B5EF4-FFF2-40B4-BE49-F238E27FC236}">
                      <a16:creationId xmlns:a16="http://schemas.microsoft.com/office/drawing/2014/main" id="{E26C9E40-7029-47FD-9EC7-87598988503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190406" y="6497715"/>
                  <a:ext cx="1983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0797" name="Ink 30796">
                  <a:extLst>
                    <a:ext uri="{FF2B5EF4-FFF2-40B4-BE49-F238E27FC236}">
                      <a16:creationId xmlns:a16="http://schemas.microsoft.com/office/drawing/2014/main" id="{E6A5E7AC-5DD2-400B-9733-C7EAAC0873CE}"/>
                    </a:ext>
                  </a:extLst>
                </p14:cNvPr>
                <p14:cNvContentPartPr/>
                <p14:nvPr/>
              </p14:nvContentPartPr>
              <p14:xfrm>
                <a:off x="3338726" y="6476835"/>
                <a:ext cx="223920" cy="199440"/>
              </p14:xfrm>
            </p:contentPart>
          </mc:Choice>
          <mc:Fallback xmlns="">
            <p:pic>
              <p:nvPicPr>
                <p:cNvPr id="30797" name="Ink 30796">
                  <a:extLst>
                    <a:ext uri="{FF2B5EF4-FFF2-40B4-BE49-F238E27FC236}">
                      <a16:creationId xmlns:a16="http://schemas.microsoft.com/office/drawing/2014/main" id="{E6A5E7AC-5DD2-400B-9733-C7EAAC0873C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329712" y="6467835"/>
                  <a:ext cx="241588" cy="21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7188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1E8891A6-96C0-4E27-853C-F42C1FEB5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Algorithm Comparison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BF923C93-357F-4C7D-9396-96EB75958A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Which one is the best?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The answer depends on many factors: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the system workload (extremely variable)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hardware support for the dispatcher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relative importance of performance criteria (response time, CPU utilization, throughput...)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The evaluation method used (each has its limitations...)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7533F-915A-40CF-AD4D-FEF68ECE520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B4CCAD-745E-4E3C-9226-6DC017810F9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7398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70B7AFA9-D4FE-4173-A948-E13727E09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Back to SJF: CPU Burst Estimation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003D6DA-6FCF-4674-B357-0BC2E15667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Let T[</a:t>
            </a:r>
            <a:r>
              <a:rPr lang="en-GB" altLang="en-US" sz="2865" err="1"/>
              <a:t>i</a:t>
            </a:r>
            <a:r>
              <a:rPr lang="en-GB" altLang="en-US" sz="2865"/>
              <a:t>] be the execution time for the </a:t>
            </a:r>
            <a:r>
              <a:rPr lang="en-GB" altLang="en-US" sz="2865" err="1"/>
              <a:t>ith</a:t>
            </a:r>
            <a:r>
              <a:rPr lang="en-GB" altLang="en-US" sz="2865"/>
              <a:t> instance of this process: the actual duration of the </a:t>
            </a:r>
            <a:r>
              <a:rPr lang="en-GB" altLang="en-US" sz="2865" err="1"/>
              <a:t>ith</a:t>
            </a:r>
            <a:r>
              <a:rPr lang="en-GB" altLang="en-US" sz="2865"/>
              <a:t> CPU burst of this process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Let S[</a:t>
            </a:r>
            <a:r>
              <a:rPr lang="en-GB" altLang="en-US" sz="2865" err="1"/>
              <a:t>i</a:t>
            </a:r>
            <a:r>
              <a:rPr lang="en-GB" altLang="en-US" sz="2865"/>
              <a:t>] be the predicted value for the </a:t>
            </a:r>
            <a:r>
              <a:rPr lang="en-GB" altLang="en-US" sz="2865" err="1"/>
              <a:t>ith</a:t>
            </a:r>
            <a:r>
              <a:rPr lang="en-GB" altLang="en-US" sz="2865"/>
              <a:t> CPU burst of this process. The simplest choice is: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S[n+1] =(1/n)(T[1]+…+T[n])=(1/n)</a:t>
            </a:r>
            <a:r>
              <a:rPr lang="en-GB" altLang="en-US" sz="2001"/>
              <a:t> </a:t>
            </a:r>
            <a:r>
              <a:rPr lang="en-GB" altLang="en-US" sz="3601" err="1"/>
              <a:t>Σ</a:t>
            </a:r>
            <a:r>
              <a:rPr lang="en-GB" altLang="en-US" sz="1984"/>
              <a:t>{</a:t>
            </a:r>
            <a:r>
              <a:rPr lang="en-GB" altLang="en-US" sz="1984" err="1"/>
              <a:t>i</a:t>
            </a:r>
            <a:r>
              <a:rPr lang="en-GB" altLang="en-US" sz="1984"/>
              <a:t>=1 to n}</a:t>
            </a:r>
            <a:r>
              <a:rPr lang="en-GB" altLang="en-US"/>
              <a:t> T[</a:t>
            </a:r>
            <a:r>
              <a:rPr lang="en-GB" altLang="en-US" err="1"/>
              <a:t>i</a:t>
            </a:r>
            <a:r>
              <a:rPr lang="en-GB" altLang="en-US"/>
              <a:t>]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This can be more efficiently calculated as: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S[n+1] = (1/n) T[n] + ((n-1)/n) S[n]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This estimate, however, results in equal weight for each instance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96084-E468-4336-8392-0971AB5A5C1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7E442-3CFA-4401-94FC-2170C9E73E8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7216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874F-61FE-478E-9BDF-6D6C5973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Burst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E292-DD16-4586-BB76-2932A8CE2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C8A71-15F2-41D8-ADB5-8C3DD4F5C2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D4B3E-BBFC-4355-8978-3B8EB5173B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C60A01-7848-4C56-BB2F-3C6D17BAC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6772"/>
            <a:ext cx="10080625" cy="34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90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98938A4B-FBBE-4B80-96D3-98D19EAD1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Estimating the required CPU burst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F897DF60-5272-4433-A64E-8A0B174932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Recent instances are more likely to better reflect future </a:t>
            </a:r>
            <a:r>
              <a:rPr lang="en-GB" altLang="en-US" sz="2865" err="1"/>
              <a:t>behavior</a:t>
            </a:r>
            <a:endParaRPr lang="en-GB" altLang="en-US" sz="2865"/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A common technique to factor the above observation into the estimate is to use </a:t>
            </a:r>
            <a:r>
              <a:rPr lang="en-GB" altLang="en-US" sz="2865">
                <a:solidFill>
                  <a:srgbClr val="FF9966"/>
                </a:solidFill>
              </a:rPr>
              <a:t>exponential averaging</a:t>
            </a:r>
            <a:r>
              <a:rPr lang="en-GB" altLang="en-US" b="0"/>
              <a:t> :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S[n+1] = </a:t>
            </a:r>
            <a:r>
              <a:rPr lang="el-GR" altLang="en-US"/>
              <a:t>α</a:t>
            </a:r>
            <a:r>
              <a:rPr lang="en-GB" altLang="en-US"/>
              <a:t> T[n] + (1-</a:t>
            </a:r>
            <a:r>
              <a:rPr lang="el-GR" altLang="en-US"/>
              <a:t> α</a:t>
            </a:r>
            <a:r>
              <a:rPr lang="en-GB" altLang="en-US"/>
              <a:t>) S[n]  ;    0 &lt; </a:t>
            </a:r>
            <a:r>
              <a:rPr lang="el-GR" altLang="en-US"/>
              <a:t>α </a:t>
            </a:r>
            <a:r>
              <a:rPr lang="en-GB" altLang="en-US"/>
              <a:t>&lt; 1</a:t>
            </a:r>
          </a:p>
          <a:p>
            <a:pPr lvl="1"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35DCD-6B4B-48ED-A662-E0C04B82AC1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63D6A-7083-4182-9A9C-D477EE5F3F7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6025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2B049970-E6B8-4764-A81D-48485CE15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CPU burst Estimate </a:t>
            </a:r>
            <a:r>
              <a:rPr lang="en-GB" altLang="en-US"/>
              <a:t>(</a:t>
            </a:r>
            <a:r>
              <a:rPr lang="en-GB" altLang="en-US" b="0"/>
              <a:t>Exponential Average)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FA1CAA89-73A8-442A-8657-96DF59B323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Recent instances have higher weights, whenever </a:t>
            </a:r>
            <a:r>
              <a:rPr lang="el-GR" altLang="en-US"/>
              <a:t>α</a:t>
            </a:r>
            <a:r>
              <a:rPr lang="en-GB" altLang="en-US" b="0"/>
              <a:t> &gt; 1/n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Expanding the estimated  value shows that  the weights of past instances decrease exponentially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S[n+1] = </a:t>
            </a:r>
            <a:r>
              <a:rPr lang="el-GR" altLang="en-US" sz="2801"/>
              <a:t>α </a:t>
            </a:r>
            <a:r>
              <a:rPr lang="en-GB" altLang="en-US" sz="2644"/>
              <a:t>T[n] + (1-</a:t>
            </a:r>
            <a:r>
              <a:rPr lang="el-GR" altLang="en-US" sz="2801"/>
              <a:t> α</a:t>
            </a:r>
            <a:r>
              <a:rPr lang="en-GB" altLang="en-US" sz="2644"/>
              <a:t>)</a:t>
            </a:r>
            <a:r>
              <a:rPr lang="el-GR" altLang="en-US" sz="2801"/>
              <a:t> α </a:t>
            </a:r>
            <a:r>
              <a:rPr lang="en-GB" altLang="en-US" sz="2644"/>
              <a:t>T[n-1] + ... (1-</a:t>
            </a:r>
            <a:r>
              <a:rPr lang="el-GR" altLang="en-US" sz="2801"/>
              <a:t> α</a:t>
            </a:r>
            <a:r>
              <a:rPr lang="en-GB" altLang="en-US" sz="2644"/>
              <a:t>)^{</a:t>
            </a:r>
            <a:r>
              <a:rPr lang="en-GB" altLang="en-US" sz="2644" err="1"/>
              <a:t>i</a:t>
            </a:r>
            <a:r>
              <a:rPr lang="en-GB" altLang="en-US" sz="2644"/>
              <a:t>}</a:t>
            </a:r>
            <a:r>
              <a:rPr lang="el-GR" altLang="en-US" sz="2801"/>
              <a:t> α </a:t>
            </a:r>
            <a:r>
              <a:rPr lang="en-GB" altLang="en-US" sz="2644"/>
              <a:t>T[n-</a:t>
            </a:r>
            <a:r>
              <a:rPr lang="en-GB" altLang="en-US" sz="2644" err="1"/>
              <a:t>i</a:t>
            </a:r>
            <a:r>
              <a:rPr lang="en-GB" altLang="en-US" sz="2644"/>
              <a:t>] + </a:t>
            </a:r>
          </a:p>
          <a:p>
            <a:pPr lvl="1">
              <a:spcBef>
                <a:spcPts val="648"/>
              </a:spcBef>
              <a:buSzPct val="69000"/>
              <a:buFont typeface="Monotype Sorts" charset="2"/>
              <a:buChar char="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               ... + (1-</a:t>
            </a:r>
            <a:r>
              <a:rPr lang="el-GR" altLang="en-US" sz="2801"/>
              <a:t> α</a:t>
            </a:r>
            <a:r>
              <a:rPr lang="en-GB" altLang="en-US" sz="2644"/>
              <a:t>)^{n}S[1]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The predicted value of 1st instance, S[1], is usually set to 0 to give priority to new processes</a:t>
            </a:r>
          </a:p>
          <a:p>
            <a:pPr lvl="1">
              <a:spcBef>
                <a:spcPts val="648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644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F7889-61F0-4C28-8BFB-01E675AA116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FBBC9-4136-4E97-A6D6-B78F7012890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135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How does the </a:t>
            </a:r>
            <a:r>
              <a:rPr kumimoji="0" lang="en-US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short-term scheduler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the next process to run?</a:t>
            </a:r>
          </a:p>
          <a:p>
            <a:pPr lvl="1"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FCFS, SJF, Priority, RR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B48F48C8-3631-4F5F-8724-374B534CD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Exponentially Decreasing Coefficients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2B22B3-1517-E346-9A8B-094A40D2F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E3CCF-4F96-45E6-B828-6AA5F067043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983252-D58B-4136-834E-912F539F00B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8D1701A4-A56B-439A-9B39-A560D76A33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2063" y="1512887"/>
          <a:ext cx="8145976" cy="5436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953640" imgH="6648480" progId="">
                  <p:embed/>
                </p:oleObj>
              </mc:Choice>
              <mc:Fallback>
                <p:oleObj r:id="rId3" imgW="9953640" imgH="6648480" progId="">
                  <p:embed/>
                  <p:pic>
                    <p:nvPicPr>
                      <p:cNvPr id="35842" name="Object 2">
                        <a:extLst>
                          <a:ext uri="{FF2B5EF4-FFF2-40B4-BE49-F238E27FC236}">
                            <a16:creationId xmlns:a16="http://schemas.microsoft.com/office/drawing/2014/main" id="{8D1701A4-A56B-439A-9B39-A560D76A33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1512887"/>
                        <a:ext cx="8145976" cy="54364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2131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7EA33581-0FBA-4513-BC21-59EBD3254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Exponentially Decreasing Coefficients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4B374AC-8E1B-4FB1-8CD1-E75C5A3889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S[1] = 0 to give high priority to new processes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Exponential averaging tracks changes in process behavior much faster than simple averaging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48580-254B-4562-B07A-13FA9D7EEB7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DE6F0-5E08-467B-A6AE-AA0458090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6EBD17C3-7239-4686-9A19-775BA4E9A6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5906" y="2546059"/>
          <a:ext cx="6876065" cy="4470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400960" imgH="5467320" progId="">
                  <p:embed/>
                </p:oleObj>
              </mc:Choice>
              <mc:Fallback>
                <p:oleObj r:id="rId3" imgW="8400960" imgH="5467320" progId="">
                  <p:embed/>
                  <p:pic>
                    <p:nvPicPr>
                      <p:cNvPr id="36867" name="Object 3">
                        <a:extLst>
                          <a:ext uri="{FF2B5EF4-FFF2-40B4-BE49-F238E27FC236}">
                            <a16:creationId xmlns:a16="http://schemas.microsoft.com/office/drawing/2014/main" id="{6EBD17C3-7239-4686-9A19-775BA4E9A6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906" y="2546059"/>
                        <a:ext cx="6876065" cy="44709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9473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73D9-ACBD-49A3-915F-48963D5D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FCFS Problem in HW7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DE86-D95B-4F77-A209-22C413E2D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FC8CA-4677-48FD-957C-6E3D4142BAB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885EF-F673-45CB-AA77-A2FAB649BB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5F997B-3832-4CDE-ADFA-D2D46D6C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51" y="1005606"/>
            <a:ext cx="9340396" cy="622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61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1D53-75D4-40D0-9DA5-D6FF005F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 Burst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CEA62-F9AA-4BA2-8BD8-08041756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5F5-EE11-4552-BF0C-31E601D2D93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B4EB1-8D7C-4620-9E71-3749924B16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ED43F7-5360-4A94-92F7-159D88D3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87" y="920850"/>
            <a:ext cx="9234649" cy="615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7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(Scheduling)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can a mix of scheduling algorithms be utilized by the scheduler?</a:t>
            </a:r>
          </a:p>
          <a:p>
            <a:r>
              <a:rPr lang="en-US" dirty="0"/>
              <a:t>What makes the priorities algorithm significantly different from the shortest process first algorithm?</a:t>
            </a:r>
          </a:p>
          <a:p>
            <a:r>
              <a:rPr lang="en-US" dirty="0"/>
              <a:t>How does First Come First Serve avoid starvation? What if a process runs indefinitely?</a:t>
            </a:r>
          </a:p>
          <a:p>
            <a:r>
              <a:rPr lang="en-US" dirty="0"/>
              <a:t>What is the most commonly used in modern computer design ?</a:t>
            </a:r>
          </a:p>
          <a:p>
            <a:r>
              <a:rPr lang="en-US" dirty="0"/>
              <a:t>Convoy Effect</a:t>
            </a:r>
          </a:p>
          <a:p>
            <a:r>
              <a:rPr lang="en-US" dirty="0"/>
              <a:t>In some points, we use Service Time for finding out which process is short time, is there any table that has the times of all process? or </a:t>
            </a:r>
            <a:r>
              <a:rPr lang="en-US" dirty="0" err="1"/>
              <a:t>cpu</a:t>
            </a:r>
            <a:r>
              <a:rPr lang="en-US" dirty="0"/>
              <a:t> or user predict these times?</a:t>
            </a:r>
          </a:p>
          <a:p>
            <a:r>
              <a:rPr lang="en-US" dirty="0"/>
              <a:t>non-preemptive versus pre-emptive</a:t>
            </a:r>
          </a:p>
          <a:p>
            <a:r>
              <a:rPr lang="en-US" dirty="0"/>
              <a:t>First Come First Serve Scheduling and Arrival Time how they work together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B88B-E490-43E7-B791-93E151AB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</a:t>
            </a:r>
            <a:r>
              <a:rPr lang="en-US" i="1" dirty="0"/>
              <a:t>(Round Robin)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1D1F-DAE7-4163-8534-E6FC14818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does making the time quantum much longer than the CPU burst penalize I/O bound processes?</a:t>
            </a:r>
          </a:p>
          <a:p>
            <a:r>
              <a:rPr lang="en-US" dirty="0"/>
              <a:t>What actually is "quantum"? Is it something that can be implemented? Or is it just conceptual</a:t>
            </a:r>
          </a:p>
          <a:p>
            <a:r>
              <a:rPr lang="en-US" dirty="0"/>
              <a:t>quantum/time slice size choice</a:t>
            </a:r>
          </a:p>
          <a:p>
            <a:r>
              <a:rPr lang="en-US" dirty="0"/>
              <a:t>Can the round-robin time quantum be dynamically selected?</a:t>
            </a:r>
          </a:p>
          <a:p>
            <a:r>
              <a:rPr lang="en-US" dirty="0"/>
              <a:t>Round robin vs FCFS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E7A77-0B15-4A38-9867-F49A17AE21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CF2CD-D4DC-4E15-8F3A-6A870F1514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1175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CF1C-1696-401A-8D24-743D55F2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</a:t>
            </a:r>
            <a:r>
              <a:rPr lang="en-US" i="1" dirty="0"/>
              <a:t>(misc.)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48BA-7CE2-41BC-AF19-D821848F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practice exam be posted</a:t>
            </a:r>
          </a:p>
          <a:p>
            <a:r>
              <a:rPr lang="en-US" dirty="0"/>
              <a:t>I'm from the future and Thoth went down again. Project 2 extension?</a:t>
            </a:r>
          </a:p>
          <a:p>
            <a:r>
              <a:rPr lang="en-US" dirty="0"/>
              <a:t>What specific material is covered on the midterm exam? I'm somewhat unclear on that question.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F8CFF-D171-42E8-95C1-1A9B85EAC1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BDFF5-EF22-4908-81D2-73A0344EF0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3069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86FD-ACD7-4500-A6CB-046B515D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Day: CPU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3B547-69A8-4C94-BB8C-ACAD3636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does the </a:t>
            </a:r>
            <a:r>
              <a:rPr lang="en-US" b="1" i="1" dirty="0"/>
              <a:t>short-term scheduler </a:t>
            </a:r>
            <a:r>
              <a:rPr lang="en-US" dirty="0"/>
              <a:t>select the next process to run?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7B0F3-A813-4A4F-9897-D8D3B5234C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4C8DE-66CA-44A4-ACD8-A6B2BFD500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21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A30CE637-C564-4C88-9CE7-7861A8F85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Multilevel Feedback Scheduling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B4B0BBB-7C33-4C49-9B92-A42C3AB117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 err="1"/>
              <a:t>Preemptive</a:t>
            </a:r>
            <a:r>
              <a:rPr lang="en-GB" altLang="en-US" b="0"/>
              <a:t> scheduling with dynamic priorities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N ready to execute queues with decreasing priorities: </a:t>
            </a:r>
          </a:p>
          <a:p>
            <a:pPr lvl="1">
              <a:spcBef>
                <a:spcPts val="75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3085"/>
              <a:t>P(RQ</a:t>
            </a:r>
            <a:r>
              <a:rPr lang="en-GB" altLang="en-US" sz="3085" baseline="-25000"/>
              <a:t>0</a:t>
            </a:r>
            <a:r>
              <a:rPr lang="en-GB" altLang="en-US" sz="3085"/>
              <a:t>) &gt; P(RQ</a:t>
            </a:r>
            <a:r>
              <a:rPr lang="en-GB" altLang="en-US" sz="3085" baseline="-25000"/>
              <a:t>1</a:t>
            </a:r>
            <a:r>
              <a:rPr lang="en-GB" altLang="en-US" sz="3085"/>
              <a:t>) &gt; ... &gt; P(RQ</a:t>
            </a:r>
            <a:r>
              <a:rPr lang="en-GB" altLang="en-US" sz="3085" baseline="-25000"/>
              <a:t>N-1</a:t>
            </a:r>
            <a:r>
              <a:rPr lang="en-GB" altLang="en-US" sz="3085"/>
              <a:t>)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Dispatcher selects a process for execution from </a:t>
            </a:r>
            <a:r>
              <a:rPr lang="en-GB" altLang="en-US" b="0" err="1"/>
              <a:t>RQ</a:t>
            </a:r>
            <a:r>
              <a:rPr lang="en-GB" altLang="en-US" sz="3305" baseline="-25000" err="1"/>
              <a:t>i</a:t>
            </a:r>
            <a:r>
              <a:rPr lang="en-GB" altLang="en-US" b="0"/>
              <a:t> only if RQ</a:t>
            </a:r>
            <a:r>
              <a:rPr lang="en-GB" altLang="en-US" sz="3305" baseline="-25000"/>
              <a:t>i-1</a:t>
            </a:r>
            <a:r>
              <a:rPr lang="en-GB" altLang="en-US" b="0"/>
              <a:t> to RQ</a:t>
            </a:r>
            <a:r>
              <a:rPr lang="en-GB" altLang="en-US" sz="3305" baseline="-25000"/>
              <a:t>0</a:t>
            </a:r>
            <a:r>
              <a:rPr lang="en-GB" altLang="en-US" b="0"/>
              <a:t> are empty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DA0B9-6022-40BD-A698-C2A0004977E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E642F-8AF9-447D-9779-038C807126F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66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01919240-6D5F-40C6-9DDB-8CA2B9C67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Multilevel Feedback Scheduling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33FEC19D-87C7-48B3-AA20-D08F664388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81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New process are placed in </a:t>
            </a:r>
            <a:r>
              <a:rPr lang="en-GB" altLang="en-US" sz="3305"/>
              <a:t>RQ</a:t>
            </a:r>
            <a:r>
              <a:rPr lang="en-GB" altLang="en-US" sz="3305" baseline="-25000"/>
              <a:t>0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After the first quantum, they are moved to </a:t>
            </a:r>
            <a:r>
              <a:rPr lang="en-GB" altLang="en-US" sz="3305"/>
              <a:t>RQ</a:t>
            </a:r>
            <a:r>
              <a:rPr lang="en-GB" altLang="en-US" sz="3305" baseline="-25000"/>
              <a:t>1</a:t>
            </a:r>
            <a:r>
              <a:rPr lang="en-GB" altLang="en-US" b="0"/>
              <a:t>, and to </a:t>
            </a:r>
            <a:r>
              <a:rPr lang="en-GB" altLang="en-US" sz="3305"/>
              <a:t>RQ</a:t>
            </a:r>
            <a:r>
              <a:rPr lang="en-GB" altLang="en-US" sz="3305" baseline="-25000"/>
              <a:t>2</a:t>
            </a:r>
            <a:r>
              <a:rPr lang="en-GB" altLang="en-US" b="0"/>
              <a:t> after the second quantum, … and to </a:t>
            </a:r>
            <a:r>
              <a:rPr lang="en-GB" altLang="en-US" sz="3305"/>
              <a:t>RQ</a:t>
            </a:r>
            <a:r>
              <a:rPr lang="en-GB" altLang="en-US" sz="3305" baseline="-25000"/>
              <a:t>N-1</a:t>
            </a:r>
            <a:r>
              <a:rPr lang="en-GB" altLang="en-US" b="0"/>
              <a:t> after the Nth quantum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I/O-bound processes remain in higher priority queues. 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3085"/>
              <a:t>CPU-bound jobs drift downward</a:t>
            </a:r>
            <a:r>
              <a:rPr lang="en-GB" altLang="en-US"/>
              <a:t>. </a:t>
            </a:r>
          </a:p>
          <a:p>
            <a:pPr lvl="1">
              <a:spcBef>
                <a:spcPts val="75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3085"/>
              <a:t>Hence, long jobs may starve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AC9D8-6AAC-45B4-B947-1418EC60416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33559-11FA-4E73-827B-61052702ECF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664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1510</TotalTime>
  <Words>2387</Words>
  <Application>Microsoft Office PowerPoint</Application>
  <PresentationFormat>Custom</PresentationFormat>
  <Paragraphs>487</Paragraphs>
  <Slides>33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Helvetica</vt:lpstr>
      <vt:lpstr>Monotype Sorts</vt:lpstr>
      <vt:lpstr>Times New Roman</vt:lpstr>
      <vt:lpstr>Office Theme</vt:lpstr>
      <vt:lpstr>1_Office Theme</vt:lpstr>
      <vt:lpstr>Introduction to Operating Systems CS 1550</vt:lpstr>
      <vt:lpstr>Announcements</vt:lpstr>
      <vt:lpstr>Previous lecture …</vt:lpstr>
      <vt:lpstr>Muddiest Points (Scheduling)</vt:lpstr>
      <vt:lpstr>Muddiest Points (Round Robin)</vt:lpstr>
      <vt:lpstr>Muddiest Points (misc.)</vt:lpstr>
      <vt:lpstr>Problem of the Day: CPU Scheduling</vt:lpstr>
      <vt:lpstr>Multilevel Feedback Scheduling</vt:lpstr>
      <vt:lpstr>Multilevel Feedback Scheduling</vt:lpstr>
      <vt:lpstr>Multiple Feedback Queues 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Algorithm Comparison</vt:lpstr>
      <vt:lpstr>Back to SJF: CPU Burst Estimation</vt:lpstr>
      <vt:lpstr>CPU Burst Estimation</vt:lpstr>
      <vt:lpstr>Estimating the required CPU burst</vt:lpstr>
      <vt:lpstr>CPU burst Estimate (Exponential Average)</vt:lpstr>
      <vt:lpstr>Exponentially Decreasing Coefficients</vt:lpstr>
      <vt:lpstr>Exponentially Decreasing Coefficients</vt:lpstr>
      <vt:lpstr>FCFS Problem in HW7</vt:lpstr>
      <vt:lpstr>CPU Burst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2022-03-01T13:17:53Z</dcterms:modified>
</cp:coreProperties>
</file>