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
  </p:notesMasterIdLst>
  <p:sldIdLst>
    <p:sldId id="454" r:id="rId2"/>
    <p:sldId id="496" r:id="rId3"/>
    <p:sldId id="505" r:id="rId4"/>
    <p:sldId id="629" r:id="rId5"/>
    <p:sldId id="631" r:id="rId6"/>
    <p:sldId id="630" r:id="rId7"/>
    <p:sldId id="641" r:id="rId8"/>
    <p:sldId id="599" r:id="rId9"/>
    <p:sldId id="601" r:id="rId10"/>
    <p:sldId id="640" r:id="rId11"/>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82" d="100"/>
          <a:sy n="82" d="100"/>
        </p:scale>
        <p:origin x="744" y="4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14B739EE-EE65-4CC1-9D38-0206FE76C94A}"/>
    <pc:docChg chg="delSld">
      <pc:chgData name="Khattab, Sherif" userId="c83b1e15-36f3-4f46-aceb-05aac24c545e" providerId="ADAL" clId="{14B739EE-EE65-4CC1-9D38-0206FE76C94A}" dt="2022-02-22T13:56:07.152" v="0" actId="2696"/>
      <pc:docMkLst>
        <pc:docMk/>
      </pc:docMkLst>
      <pc:sldChg chg="del">
        <pc:chgData name="Khattab, Sherif" userId="c83b1e15-36f3-4f46-aceb-05aac24c545e" providerId="ADAL" clId="{14B739EE-EE65-4CC1-9D38-0206FE76C94A}" dt="2022-02-22T13:56:07.152" v="0" actId="2696"/>
        <pc:sldMkLst>
          <pc:docMk/>
          <pc:sldMk cId="1215068544" sldId="470"/>
        </pc:sldMkLst>
      </pc:sldChg>
      <pc:sldChg chg="del">
        <pc:chgData name="Khattab, Sherif" userId="c83b1e15-36f3-4f46-aceb-05aac24c545e" providerId="ADAL" clId="{14B739EE-EE65-4CC1-9D38-0206FE76C94A}" dt="2022-02-22T13:56:07.152" v="0" actId="2696"/>
        <pc:sldMkLst>
          <pc:docMk/>
          <pc:sldMk cId="1416205421" sldId="473"/>
        </pc:sldMkLst>
      </pc:sldChg>
      <pc:sldChg chg="del">
        <pc:chgData name="Khattab, Sherif" userId="c83b1e15-36f3-4f46-aceb-05aac24c545e" providerId="ADAL" clId="{14B739EE-EE65-4CC1-9D38-0206FE76C94A}" dt="2022-02-22T13:56:07.152" v="0" actId="2696"/>
        <pc:sldMkLst>
          <pc:docMk/>
          <pc:sldMk cId="2922282012" sldId="474"/>
        </pc:sldMkLst>
      </pc:sldChg>
      <pc:sldChg chg="del">
        <pc:chgData name="Khattab, Sherif" userId="c83b1e15-36f3-4f46-aceb-05aac24c545e" providerId="ADAL" clId="{14B739EE-EE65-4CC1-9D38-0206FE76C94A}" dt="2022-02-22T13:56:07.152" v="0" actId="2696"/>
        <pc:sldMkLst>
          <pc:docMk/>
          <pc:sldMk cId="4191706530" sldId="475"/>
        </pc:sldMkLst>
      </pc:sldChg>
      <pc:sldChg chg="del">
        <pc:chgData name="Khattab, Sherif" userId="c83b1e15-36f3-4f46-aceb-05aac24c545e" providerId="ADAL" clId="{14B739EE-EE65-4CC1-9D38-0206FE76C94A}" dt="2022-02-22T13:56:07.152" v="0" actId="2696"/>
        <pc:sldMkLst>
          <pc:docMk/>
          <pc:sldMk cId="1155444083" sldId="476"/>
        </pc:sldMkLst>
      </pc:sldChg>
      <pc:sldChg chg="del">
        <pc:chgData name="Khattab, Sherif" userId="c83b1e15-36f3-4f46-aceb-05aac24c545e" providerId="ADAL" clId="{14B739EE-EE65-4CC1-9D38-0206FE76C94A}" dt="2022-02-22T13:56:07.152" v="0" actId="2696"/>
        <pc:sldMkLst>
          <pc:docMk/>
          <pc:sldMk cId="2699784146" sldId="477"/>
        </pc:sldMkLst>
      </pc:sldChg>
      <pc:sldChg chg="del">
        <pc:chgData name="Khattab, Sherif" userId="c83b1e15-36f3-4f46-aceb-05aac24c545e" providerId="ADAL" clId="{14B739EE-EE65-4CC1-9D38-0206FE76C94A}" dt="2022-02-22T13:56:07.152" v="0" actId="2696"/>
        <pc:sldMkLst>
          <pc:docMk/>
          <pc:sldMk cId="3905532786" sldId="478"/>
        </pc:sldMkLst>
      </pc:sldChg>
      <pc:sldChg chg="del">
        <pc:chgData name="Khattab, Sherif" userId="c83b1e15-36f3-4f46-aceb-05aac24c545e" providerId="ADAL" clId="{14B739EE-EE65-4CC1-9D38-0206FE76C94A}" dt="2022-02-22T13:56:07.152" v="0" actId="2696"/>
        <pc:sldMkLst>
          <pc:docMk/>
          <pc:sldMk cId="1298367991" sldId="479"/>
        </pc:sldMkLst>
      </pc:sldChg>
      <pc:sldChg chg="del">
        <pc:chgData name="Khattab, Sherif" userId="c83b1e15-36f3-4f46-aceb-05aac24c545e" providerId="ADAL" clId="{14B739EE-EE65-4CC1-9D38-0206FE76C94A}" dt="2022-02-22T13:56:07.152" v="0" actId="2696"/>
        <pc:sldMkLst>
          <pc:docMk/>
          <pc:sldMk cId="1218690417" sldId="480"/>
        </pc:sldMkLst>
      </pc:sldChg>
      <pc:sldChg chg="del">
        <pc:chgData name="Khattab, Sherif" userId="c83b1e15-36f3-4f46-aceb-05aac24c545e" providerId="ADAL" clId="{14B739EE-EE65-4CC1-9D38-0206FE76C94A}" dt="2022-02-22T13:56:07.152" v="0" actId="2696"/>
        <pc:sldMkLst>
          <pc:docMk/>
          <pc:sldMk cId="4050025745" sldId="481"/>
        </pc:sldMkLst>
      </pc:sldChg>
      <pc:sldChg chg="del">
        <pc:chgData name="Khattab, Sherif" userId="c83b1e15-36f3-4f46-aceb-05aac24c545e" providerId="ADAL" clId="{14B739EE-EE65-4CC1-9D38-0206FE76C94A}" dt="2022-02-22T13:56:07.152" v="0" actId="2696"/>
        <pc:sldMkLst>
          <pc:docMk/>
          <pc:sldMk cId="712558247" sldId="595"/>
        </pc:sldMkLst>
      </pc:sldChg>
      <pc:sldChg chg="del">
        <pc:chgData name="Khattab, Sherif" userId="c83b1e15-36f3-4f46-aceb-05aac24c545e" providerId="ADAL" clId="{14B739EE-EE65-4CC1-9D38-0206FE76C94A}" dt="2022-02-22T13:56:07.152" v="0" actId="2696"/>
        <pc:sldMkLst>
          <pc:docMk/>
          <pc:sldMk cId="2967156490" sldId="596"/>
        </pc:sldMkLst>
      </pc:sldChg>
      <pc:sldChg chg="del">
        <pc:chgData name="Khattab, Sherif" userId="c83b1e15-36f3-4f46-aceb-05aac24c545e" providerId="ADAL" clId="{14B739EE-EE65-4CC1-9D38-0206FE76C94A}" dt="2022-02-22T13:56:07.152" v="0" actId="2696"/>
        <pc:sldMkLst>
          <pc:docMk/>
          <pc:sldMk cId="3939197551" sldId="597"/>
        </pc:sldMkLst>
      </pc:sldChg>
      <pc:sldChg chg="del">
        <pc:chgData name="Khattab, Sherif" userId="c83b1e15-36f3-4f46-aceb-05aac24c545e" providerId="ADAL" clId="{14B739EE-EE65-4CC1-9D38-0206FE76C94A}" dt="2022-02-22T13:56:07.152" v="0" actId="2696"/>
        <pc:sldMkLst>
          <pc:docMk/>
          <pc:sldMk cId="2175651853" sldId="598"/>
        </pc:sldMkLst>
      </pc:sldChg>
      <pc:sldChg chg="del">
        <pc:chgData name="Khattab, Sherif" userId="c83b1e15-36f3-4f46-aceb-05aac24c545e" providerId="ADAL" clId="{14B739EE-EE65-4CC1-9D38-0206FE76C94A}" dt="2022-02-22T13:56:07.152" v="0" actId="2696"/>
        <pc:sldMkLst>
          <pc:docMk/>
          <pc:sldMk cId="1377651607" sldId="603"/>
        </pc:sldMkLst>
      </pc:sldChg>
      <pc:sldChg chg="del">
        <pc:chgData name="Khattab, Sherif" userId="c83b1e15-36f3-4f46-aceb-05aac24c545e" providerId="ADAL" clId="{14B739EE-EE65-4CC1-9D38-0206FE76C94A}" dt="2022-02-22T13:56:07.152" v="0" actId="2696"/>
        <pc:sldMkLst>
          <pc:docMk/>
          <pc:sldMk cId="1917878205" sldId="604"/>
        </pc:sldMkLst>
      </pc:sldChg>
      <pc:sldChg chg="del">
        <pc:chgData name="Khattab, Sherif" userId="c83b1e15-36f3-4f46-aceb-05aac24c545e" providerId="ADAL" clId="{14B739EE-EE65-4CC1-9D38-0206FE76C94A}" dt="2022-02-22T13:56:07.152" v="0" actId="2696"/>
        <pc:sldMkLst>
          <pc:docMk/>
          <pc:sldMk cId="3693182178" sldId="605"/>
        </pc:sldMkLst>
      </pc:sldChg>
      <pc:sldChg chg="del">
        <pc:chgData name="Khattab, Sherif" userId="c83b1e15-36f3-4f46-aceb-05aac24c545e" providerId="ADAL" clId="{14B739EE-EE65-4CC1-9D38-0206FE76C94A}" dt="2022-02-22T13:56:07.152" v="0" actId="2696"/>
        <pc:sldMkLst>
          <pc:docMk/>
          <pc:sldMk cId="3115630515" sldId="606"/>
        </pc:sldMkLst>
      </pc:sldChg>
      <pc:sldChg chg="del">
        <pc:chgData name="Khattab, Sherif" userId="c83b1e15-36f3-4f46-aceb-05aac24c545e" providerId="ADAL" clId="{14B739EE-EE65-4CC1-9D38-0206FE76C94A}" dt="2022-02-22T13:56:07.152" v="0" actId="2696"/>
        <pc:sldMkLst>
          <pc:docMk/>
          <pc:sldMk cId="1670379455" sldId="607"/>
        </pc:sldMkLst>
      </pc:sldChg>
      <pc:sldChg chg="del">
        <pc:chgData name="Khattab, Sherif" userId="c83b1e15-36f3-4f46-aceb-05aac24c545e" providerId="ADAL" clId="{14B739EE-EE65-4CC1-9D38-0206FE76C94A}" dt="2022-02-22T13:56:07.152" v="0" actId="2696"/>
        <pc:sldMkLst>
          <pc:docMk/>
          <pc:sldMk cId="3390924536" sldId="608"/>
        </pc:sldMkLst>
      </pc:sldChg>
      <pc:sldChg chg="del">
        <pc:chgData name="Khattab, Sherif" userId="c83b1e15-36f3-4f46-aceb-05aac24c545e" providerId="ADAL" clId="{14B739EE-EE65-4CC1-9D38-0206FE76C94A}" dt="2022-02-22T13:56:07.152" v="0" actId="2696"/>
        <pc:sldMkLst>
          <pc:docMk/>
          <pc:sldMk cId="388662114" sldId="609"/>
        </pc:sldMkLst>
      </pc:sldChg>
      <pc:sldChg chg="del">
        <pc:chgData name="Khattab, Sherif" userId="c83b1e15-36f3-4f46-aceb-05aac24c545e" providerId="ADAL" clId="{14B739EE-EE65-4CC1-9D38-0206FE76C94A}" dt="2022-02-22T13:56:07.152" v="0" actId="2696"/>
        <pc:sldMkLst>
          <pc:docMk/>
          <pc:sldMk cId="86902699" sldId="610"/>
        </pc:sldMkLst>
      </pc:sldChg>
      <pc:sldChg chg="del">
        <pc:chgData name="Khattab, Sherif" userId="c83b1e15-36f3-4f46-aceb-05aac24c545e" providerId="ADAL" clId="{14B739EE-EE65-4CC1-9D38-0206FE76C94A}" dt="2022-02-22T13:56:07.152" v="0" actId="2696"/>
        <pc:sldMkLst>
          <pc:docMk/>
          <pc:sldMk cId="1747732605" sldId="611"/>
        </pc:sldMkLst>
      </pc:sldChg>
      <pc:sldChg chg="del">
        <pc:chgData name="Khattab, Sherif" userId="c83b1e15-36f3-4f46-aceb-05aac24c545e" providerId="ADAL" clId="{14B739EE-EE65-4CC1-9D38-0206FE76C94A}" dt="2022-02-22T13:56:07.152" v="0" actId="2696"/>
        <pc:sldMkLst>
          <pc:docMk/>
          <pc:sldMk cId="1938775688" sldId="612"/>
        </pc:sldMkLst>
      </pc:sldChg>
      <pc:sldChg chg="del">
        <pc:chgData name="Khattab, Sherif" userId="c83b1e15-36f3-4f46-aceb-05aac24c545e" providerId="ADAL" clId="{14B739EE-EE65-4CC1-9D38-0206FE76C94A}" dt="2022-02-22T13:56:07.152" v="0" actId="2696"/>
        <pc:sldMkLst>
          <pc:docMk/>
          <pc:sldMk cId="3925931934" sldId="613"/>
        </pc:sldMkLst>
      </pc:sldChg>
      <pc:sldChg chg="del">
        <pc:chgData name="Khattab, Sherif" userId="c83b1e15-36f3-4f46-aceb-05aac24c545e" providerId="ADAL" clId="{14B739EE-EE65-4CC1-9D38-0206FE76C94A}" dt="2022-02-22T13:56:07.152" v="0" actId="2696"/>
        <pc:sldMkLst>
          <pc:docMk/>
          <pc:sldMk cId="3283012382" sldId="614"/>
        </pc:sldMkLst>
      </pc:sldChg>
      <pc:sldChg chg="del">
        <pc:chgData name="Khattab, Sherif" userId="c83b1e15-36f3-4f46-aceb-05aac24c545e" providerId="ADAL" clId="{14B739EE-EE65-4CC1-9D38-0206FE76C94A}" dt="2022-02-22T13:56:07.152" v="0" actId="2696"/>
        <pc:sldMkLst>
          <pc:docMk/>
          <pc:sldMk cId="68515591" sldId="615"/>
        </pc:sldMkLst>
      </pc:sldChg>
      <pc:sldChg chg="del">
        <pc:chgData name="Khattab, Sherif" userId="c83b1e15-36f3-4f46-aceb-05aac24c545e" providerId="ADAL" clId="{14B739EE-EE65-4CC1-9D38-0206FE76C94A}" dt="2022-02-22T13:56:07.152" v="0" actId="2696"/>
        <pc:sldMkLst>
          <pc:docMk/>
          <pc:sldMk cId="1287194210" sldId="616"/>
        </pc:sldMkLst>
      </pc:sldChg>
      <pc:sldChg chg="del">
        <pc:chgData name="Khattab, Sherif" userId="c83b1e15-36f3-4f46-aceb-05aac24c545e" providerId="ADAL" clId="{14B739EE-EE65-4CC1-9D38-0206FE76C94A}" dt="2022-02-22T13:56:07.152" v="0" actId="2696"/>
        <pc:sldMkLst>
          <pc:docMk/>
          <pc:sldMk cId="3311359803" sldId="617"/>
        </pc:sldMkLst>
      </pc:sldChg>
      <pc:sldChg chg="del">
        <pc:chgData name="Khattab, Sherif" userId="c83b1e15-36f3-4f46-aceb-05aac24c545e" providerId="ADAL" clId="{14B739EE-EE65-4CC1-9D38-0206FE76C94A}" dt="2022-02-22T13:56:07.152" v="0" actId="2696"/>
        <pc:sldMkLst>
          <pc:docMk/>
          <pc:sldMk cId="2378700803" sldId="618"/>
        </pc:sldMkLst>
      </pc:sldChg>
      <pc:sldChg chg="del">
        <pc:chgData name="Khattab, Sherif" userId="c83b1e15-36f3-4f46-aceb-05aac24c545e" providerId="ADAL" clId="{14B739EE-EE65-4CC1-9D38-0206FE76C94A}" dt="2022-02-22T13:56:07.152" v="0" actId="2696"/>
        <pc:sldMkLst>
          <pc:docMk/>
          <pc:sldMk cId="3036780415" sldId="619"/>
        </pc:sldMkLst>
      </pc:sldChg>
      <pc:sldChg chg="del">
        <pc:chgData name="Khattab, Sherif" userId="c83b1e15-36f3-4f46-aceb-05aac24c545e" providerId="ADAL" clId="{14B739EE-EE65-4CC1-9D38-0206FE76C94A}" dt="2022-02-22T13:56:07.152" v="0" actId="2696"/>
        <pc:sldMkLst>
          <pc:docMk/>
          <pc:sldMk cId="868814156" sldId="620"/>
        </pc:sldMkLst>
      </pc:sldChg>
      <pc:sldChg chg="del">
        <pc:chgData name="Khattab, Sherif" userId="c83b1e15-36f3-4f46-aceb-05aac24c545e" providerId="ADAL" clId="{14B739EE-EE65-4CC1-9D38-0206FE76C94A}" dt="2022-02-22T13:56:07.152" v="0" actId="2696"/>
        <pc:sldMkLst>
          <pc:docMk/>
          <pc:sldMk cId="1099529074" sldId="621"/>
        </pc:sldMkLst>
      </pc:sldChg>
    </pc:docChg>
  </pc:docChgLst>
  <pc:docChgLst>
    <pc:chgData name="Khattab, Sherif" userId="c83b1e15-36f3-4f46-aceb-05aac24c545e" providerId="ADAL" clId="{7A5E9C00-B878-0144-9043-C3CAE2FD40B5}"/>
    <pc:docChg chg="modSld">
      <pc:chgData name="Khattab, Sherif" userId="c83b1e15-36f3-4f46-aceb-05aac24c545e" providerId="ADAL" clId="{7A5E9C00-B878-0144-9043-C3CAE2FD40B5}" dt="2021-11-04T15:23:09.502" v="7" actId="20577"/>
      <pc:docMkLst>
        <pc:docMk/>
      </pc:docMkLst>
      <pc:sldChg chg="modSp modAnim">
        <pc:chgData name="Khattab, Sherif" userId="c83b1e15-36f3-4f46-aceb-05aac24c545e" providerId="ADAL" clId="{7A5E9C00-B878-0144-9043-C3CAE2FD40B5}" dt="2021-11-04T15:23:09.502" v="7" actId="20577"/>
        <pc:sldMkLst>
          <pc:docMk/>
          <pc:sldMk cId="702367729" sldId="496"/>
        </pc:sldMkLst>
        <pc:spChg chg="mod">
          <ac:chgData name="Khattab, Sherif" userId="c83b1e15-36f3-4f46-aceb-05aac24c545e" providerId="ADAL" clId="{7A5E9C00-B878-0144-9043-C3CAE2FD40B5}" dt="2021-11-04T15:23:09.502" v="7" actId="20577"/>
          <ac:spMkLst>
            <pc:docMk/>
            <pc:sldMk cId="702367729" sldId="496"/>
            <ac:spMk id="3" creationId="{2466C52D-9A48-4683-BE7F-268D8DB7FAAD}"/>
          </ac:spMkLst>
        </pc:spChg>
      </pc:sldChg>
      <pc:sldChg chg="modSp mod">
        <pc:chgData name="Khattab, Sherif" userId="c83b1e15-36f3-4f46-aceb-05aac24c545e" providerId="ADAL" clId="{7A5E9C00-B878-0144-9043-C3CAE2FD40B5}" dt="2021-11-04T15:22:54.493" v="4" actId="20577"/>
        <pc:sldMkLst>
          <pc:docMk/>
          <pc:sldMk cId="1747732605" sldId="611"/>
        </pc:sldMkLst>
        <pc:spChg chg="mod">
          <ac:chgData name="Khattab, Sherif" userId="c83b1e15-36f3-4f46-aceb-05aac24c545e" providerId="ADAL" clId="{7A5E9C00-B878-0144-9043-C3CAE2FD40B5}" dt="2021-11-04T15:22:54.493" v="4" actId="20577"/>
          <ac:spMkLst>
            <pc:docMk/>
            <pc:sldMk cId="1747732605" sldId="611"/>
            <ac:spMk id="23553" creationId="{E59624D1-FEEB-4340-9651-13DD586B53A9}"/>
          </ac:spMkLst>
        </pc:spChg>
      </pc:sldChg>
    </pc:docChg>
  </pc:docChgLst>
  <pc:docChgLst>
    <pc:chgData name="Khattab, Sherif" userId="c83b1e15-36f3-4f46-aceb-05aac24c545e" providerId="ADAL" clId="{5BF2AF75-AA55-4879-A6C2-DDD55E20D60F}"/>
    <pc:docChg chg="undo custSel addSld delSld modSld sldOrd delMainMaster">
      <pc:chgData name="Khattab, Sherif" userId="c83b1e15-36f3-4f46-aceb-05aac24c545e" providerId="ADAL" clId="{5BF2AF75-AA55-4879-A6C2-DDD55E20D60F}" dt="2021-10-27T14:32:00.953" v="262" actId="2696"/>
      <pc:docMkLst>
        <pc:docMk/>
      </pc:docMkLst>
      <pc:sldChg chg="modSp add del">
        <pc:chgData name="Khattab, Sherif" userId="c83b1e15-36f3-4f46-aceb-05aac24c545e" providerId="ADAL" clId="{5BF2AF75-AA55-4879-A6C2-DDD55E20D60F}" dt="2021-10-25T13:59:42.454" v="154" actId="2696"/>
        <pc:sldMkLst>
          <pc:docMk/>
          <pc:sldMk cId="741449065" sldId="257"/>
        </pc:sldMkLst>
        <pc:spChg chg="mod">
          <ac:chgData name="Khattab, Sherif" userId="c83b1e15-36f3-4f46-aceb-05aac24c545e" providerId="ADAL" clId="{5BF2AF75-AA55-4879-A6C2-DDD55E20D60F}" dt="2021-10-25T13:32:10.320" v="4"/>
          <ac:spMkLst>
            <pc:docMk/>
            <pc:sldMk cId="741449065" sldId="257"/>
            <ac:spMk id="4" creationId="{F86888FD-447E-F646-B2C5-FFD54872700E}"/>
          </ac:spMkLst>
        </pc:spChg>
      </pc:sldChg>
      <pc:sldChg chg="modSp add del">
        <pc:chgData name="Khattab, Sherif" userId="c83b1e15-36f3-4f46-aceb-05aac24c545e" providerId="ADAL" clId="{5BF2AF75-AA55-4879-A6C2-DDD55E20D60F}" dt="2021-10-25T13:59:42.454" v="154" actId="2696"/>
        <pc:sldMkLst>
          <pc:docMk/>
          <pc:sldMk cId="530278779" sldId="258"/>
        </pc:sldMkLst>
        <pc:spChg chg="mod">
          <ac:chgData name="Khattab, Sherif" userId="c83b1e15-36f3-4f46-aceb-05aac24c545e" providerId="ADAL" clId="{5BF2AF75-AA55-4879-A6C2-DDD55E20D60F}" dt="2021-10-25T13:32:10.320" v="4"/>
          <ac:spMkLst>
            <pc:docMk/>
            <pc:sldMk cId="530278779" sldId="258"/>
            <ac:spMk id="4" creationId="{962AAE68-F2C3-F54B-9852-9D218E74AA8D}"/>
          </ac:spMkLst>
        </pc:spChg>
      </pc:sldChg>
      <pc:sldChg chg="modSp add del">
        <pc:chgData name="Khattab, Sherif" userId="c83b1e15-36f3-4f46-aceb-05aac24c545e" providerId="ADAL" clId="{5BF2AF75-AA55-4879-A6C2-DDD55E20D60F}" dt="2021-10-25T13:59:42.454" v="154" actId="2696"/>
        <pc:sldMkLst>
          <pc:docMk/>
          <pc:sldMk cId="2964626202" sldId="259"/>
        </pc:sldMkLst>
        <pc:spChg chg="mod">
          <ac:chgData name="Khattab, Sherif" userId="c83b1e15-36f3-4f46-aceb-05aac24c545e" providerId="ADAL" clId="{5BF2AF75-AA55-4879-A6C2-DDD55E20D60F}" dt="2021-10-25T13:32:10.320" v="4"/>
          <ac:spMkLst>
            <pc:docMk/>
            <pc:sldMk cId="2964626202" sldId="259"/>
            <ac:spMk id="17" creationId="{42355C79-BD0B-B24C-BAAB-6624CA6D9EA1}"/>
          </ac:spMkLst>
        </pc:spChg>
      </pc:sldChg>
      <pc:sldChg chg="modSp add del">
        <pc:chgData name="Khattab, Sherif" userId="c83b1e15-36f3-4f46-aceb-05aac24c545e" providerId="ADAL" clId="{5BF2AF75-AA55-4879-A6C2-DDD55E20D60F}" dt="2021-10-25T13:59:42.454" v="154" actId="2696"/>
        <pc:sldMkLst>
          <pc:docMk/>
          <pc:sldMk cId="3936872045" sldId="260"/>
        </pc:sldMkLst>
        <pc:spChg chg="mod">
          <ac:chgData name="Khattab, Sherif" userId="c83b1e15-36f3-4f46-aceb-05aac24c545e" providerId="ADAL" clId="{5BF2AF75-AA55-4879-A6C2-DDD55E20D60F}" dt="2021-10-25T13:32:10.320" v="4"/>
          <ac:spMkLst>
            <pc:docMk/>
            <pc:sldMk cId="3936872045" sldId="260"/>
            <ac:spMk id="43" creationId="{C7892F81-1A43-734E-B2A5-957E6D41E8BA}"/>
          </ac:spMkLst>
        </pc:spChg>
      </pc:sldChg>
      <pc:sldChg chg="modSp add del modTransition">
        <pc:chgData name="Khattab, Sherif" userId="c83b1e15-36f3-4f46-aceb-05aac24c545e" providerId="ADAL" clId="{5BF2AF75-AA55-4879-A6C2-DDD55E20D60F}" dt="2021-10-25T13:59:42.454" v="154" actId="2696"/>
        <pc:sldMkLst>
          <pc:docMk/>
          <pc:sldMk cId="2377821666" sldId="266"/>
        </pc:sldMkLst>
        <pc:spChg chg="mod">
          <ac:chgData name="Khattab, Sherif" userId="c83b1e15-36f3-4f46-aceb-05aac24c545e" providerId="ADAL" clId="{5BF2AF75-AA55-4879-A6C2-DDD55E20D60F}" dt="2021-10-25T13:32:10.320" v="4"/>
          <ac:spMkLst>
            <pc:docMk/>
            <pc:sldMk cId="2377821666" sldId="266"/>
            <ac:spMk id="4" creationId="{713A9018-A689-CB41-AB47-3465F825F83F}"/>
          </ac:spMkLst>
        </pc:spChg>
      </pc:sldChg>
      <pc:sldChg chg="modSp add del mod modTransition">
        <pc:chgData name="Khattab, Sherif" userId="c83b1e15-36f3-4f46-aceb-05aac24c545e" providerId="ADAL" clId="{5BF2AF75-AA55-4879-A6C2-DDD55E20D60F}" dt="2021-10-25T13:59:42.454" v="154" actId="2696"/>
        <pc:sldMkLst>
          <pc:docMk/>
          <pc:sldMk cId="1762877546" sldId="267"/>
        </pc:sldMkLst>
        <pc:spChg chg="mod">
          <ac:chgData name="Khattab, Sherif" userId="c83b1e15-36f3-4f46-aceb-05aac24c545e" providerId="ADAL" clId="{5BF2AF75-AA55-4879-A6C2-DDD55E20D60F}" dt="2021-10-25T13:32:10.320" v="4"/>
          <ac:spMkLst>
            <pc:docMk/>
            <pc:sldMk cId="1762877546" sldId="267"/>
            <ac:spMk id="5" creationId="{8D103DB3-D9B4-7F49-A12B-66B4A0C08FAA}"/>
          </ac:spMkLst>
        </pc:spChg>
        <pc:spChg chg="mod">
          <ac:chgData name="Khattab, Sherif" userId="c83b1e15-36f3-4f46-aceb-05aac24c545e" providerId="ADAL" clId="{5BF2AF75-AA55-4879-A6C2-DDD55E20D60F}" dt="2021-10-25T13:32:13.943" v="10"/>
          <ac:spMkLst>
            <pc:docMk/>
            <pc:sldMk cId="1762877546" sldId="267"/>
            <ac:spMk id="20483" creationId="{3AC6EFFC-1847-6941-8D99-8ECA2D1F9FFD}"/>
          </ac:spMkLst>
        </pc:spChg>
      </pc:sldChg>
      <pc:sldChg chg="modSp add del modTransition">
        <pc:chgData name="Khattab, Sherif" userId="c83b1e15-36f3-4f46-aceb-05aac24c545e" providerId="ADAL" clId="{5BF2AF75-AA55-4879-A6C2-DDD55E20D60F}" dt="2021-10-25T13:59:42.454" v="154" actId="2696"/>
        <pc:sldMkLst>
          <pc:docMk/>
          <pc:sldMk cId="1964584242" sldId="268"/>
        </pc:sldMkLst>
        <pc:spChg chg="mod">
          <ac:chgData name="Khattab, Sherif" userId="c83b1e15-36f3-4f46-aceb-05aac24c545e" providerId="ADAL" clId="{5BF2AF75-AA55-4879-A6C2-DDD55E20D60F}" dt="2021-10-25T13:32:10.320" v="4"/>
          <ac:spMkLst>
            <pc:docMk/>
            <pc:sldMk cId="1964584242" sldId="268"/>
            <ac:spMk id="4" creationId="{5E83345C-FDAE-D542-99CA-5CF2112A409A}"/>
          </ac:spMkLst>
        </pc:spChg>
      </pc:sldChg>
      <pc:sldChg chg="modSp add del mod modTransition">
        <pc:chgData name="Khattab, Sherif" userId="c83b1e15-36f3-4f46-aceb-05aac24c545e" providerId="ADAL" clId="{5BF2AF75-AA55-4879-A6C2-DDD55E20D60F}" dt="2021-10-25T13:59:42.454" v="154" actId="2696"/>
        <pc:sldMkLst>
          <pc:docMk/>
          <pc:sldMk cId="3420719142" sldId="269"/>
        </pc:sldMkLst>
        <pc:spChg chg="mod">
          <ac:chgData name="Khattab, Sherif" userId="c83b1e15-36f3-4f46-aceb-05aac24c545e" providerId="ADAL" clId="{5BF2AF75-AA55-4879-A6C2-DDD55E20D60F}" dt="2021-10-25T13:32:10.320" v="4"/>
          <ac:spMkLst>
            <pc:docMk/>
            <pc:sldMk cId="3420719142" sldId="269"/>
            <ac:spMk id="19" creationId="{383DB0F7-229F-1744-B3C9-18FE8C8C0FDD}"/>
          </ac:spMkLst>
        </pc:spChg>
        <pc:spChg chg="mod">
          <ac:chgData name="Khattab, Sherif" userId="c83b1e15-36f3-4f46-aceb-05aac24c545e" providerId="ADAL" clId="{5BF2AF75-AA55-4879-A6C2-DDD55E20D60F}" dt="2021-10-25T13:32:13.943" v="10"/>
          <ac:spMkLst>
            <pc:docMk/>
            <pc:sldMk cId="3420719142" sldId="269"/>
            <ac:spMk id="23555" creationId="{5F47E982-A6AB-324A-B90F-B0510EA2AB3E}"/>
          </ac:spMkLst>
        </pc:spChg>
      </pc:sldChg>
      <pc:sldChg chg="modSp add del modTransition">
        <pc:chgData name="Khattab, Sherif" userId="c83b1e15-36f3-4f46-aceb-05aac24c545e" providerId="ADAL" clId="{5BF2AF75-AA55-4879-A6C2-DDD55E20D60F}" dt="2021-10-25T13:59:42.454" v="154" actId="2696"/>
        <pc:sldMkLst>
          <pc:docMk/>
          <pc:sldMk cId="2133180735" sldId="275"/>
        </pc:sldMkLst>
        <pc:spChg chg="mod">
          <ac:chgData name="Khattab, Sherif" userId="c83b1e15-36f3-4f46-aceb-05aac24c545e" providerId="ADAL" clId="{5BF2AF75-AA55-4879-A6C2-DDD55E20D60F}" dt="2021-10-25T13:32:10.320" v="4"/>
          <ac:spMkLst>
            <pc:docMk/>
            <pc:sldMk cId="2133180735" sldId="275"/>
            <ac:spMk id="4" creationId="{36965CE1-D918-6C4F-A4B9-6DB54CA23E84}"/>
          </ac:spMkLst>
        </pc:spChg>
      </pc:sldChg>
      <pc:sldChg chg="modSp add del modTransition">
        <pc:chgData name="Khattab, Sherif" userId="c83b1e15-36f3-4f46-aceb-05aac24c545e" providerId="ADAL" clId="{5BF2AF75-AA55-4879-A6C2-DDD55E20D60F}" dt="2021-10-25T13:59:42.454" v="154" actId="2696"/>
        <pc:sldMkLst>
          <pc:docMk/>
          <pc:sldMk cId="731436851" sldId="276"/>
        </pc:sldMkLst>
        <pc:spChg chg="mod">
          <ac:chgData name="Khattab, Sherif" userId="c83b1e15-36f3-4f46-aceb-05aac24c545e" providerId="ADAL" clId="{5BF2AF75-AA55-4879-A6C2-DDD55E20D60F}" dt="2021-10-25T13:32:10.320" v="4"/>
          <ac:spMkLst>
            <pc:docMk/>
            <pc:sldMk cId="731436851" sldId="276"/>
            <ac:spMk id="24" creationId="{759F36B5-0414-1049-84AF-F91B1D1EE8C7}"/>
          </ac:spMkLst>
        </pc:spChg>
      </pc:sldChg>
      <pc:sldChg chg="modSp add del modTransition">
        <pc:chgData name="Khattab, Sherif" userId="c83b1e15-36f3-4f46-aceb-05aac24c545e" providerId="ADAL" clId="{5BF2AF75-AA55-4879-A6C2-DDD55E20D60F}" dt="2021-10-25T13:59:42.454" v="154" actId="2696"/>
        <pc:sldMkLst>
          <pc:docMk/>
          <pc:sldMk cId="4072270220" sldId="277"/>
        </pc:sldMkLst>
        <pc:spChg chg="mod">
          <ac:chgData name="Khattab, Sherif" userId="c83b1e15-36f3-4f46-aceb-05aac24c545e" providerId="ADAL" clId="{5BF2AF75-AA55-4879-A6C2-DDD55E20D60F}" dt="2021-10-25T13:32:10.320" v="4"/>
          <ac:spMkLst>
            <pc:docMk/>
            <pc:sldMk cId="4072270220" sldId="277"/>
            <ac:spMk id="61" creationId="{C2AFBFD7-2F9A-4D4B-A478-5E703FDDE272}"/>
          </ac:spMkLst>
        </pc:spChg>
      </pc:sldChg>
      <pc:sldChg chg="modSp add del">
        <pc:chgData name="Khattab, Sherif" userId="c83b1e15-36f3-4f46-aceb-05aac24c545e" providerId="ADAL" clId="{5BF2AF75-AA55-4879-A6C2-DDD55E20D60F}" dt="2021-10-25T13:59:42.454" v="154" actId="2696"/>
        <pc:sldMkLst>
          <pc:docMk/>
          <pc:sldMk cId="4127952582" sldId="283"/>
        </pc:sldMkLst>
        <pc:spChg chg="mod">
          <ac:chgData name="Khattab, Sherif" userId="c83b1e15-36f3-4f46-aceb-05aac24c545e" providerId="ADAL" clId="{5BF2AF75-AA55-4879-A6C2-DDD55E20D60F}" dt="2021-10-25T13:32:10.320" v="4"/>
          <ac:spMkLst>
            <pc:docMk/>
            <pc:sldMk cId="4127952582" sldId="283"/>
            <ac:spMk id="4" creationId="{65EEFF2D-E516-1945-BC72-4C19AFD4DAA6}"/>
          </ac:spMkLst>
        </pc:spChg>
      </pc:sldChg>
      <pc:sldChg chg="modSp add del modTransition">
        <pc:chgData name="Khattab, Sherif" userId="c83b1e15-36f3-4f46-aceb-05aac24c545e" providerId="ADAL" clId="{5BF2AF75-AA55-4879-A6C2-DDD55E20D60F}" dt="2021-10-25T13:59:42.454" v="154" actId="2696"/>
        <pc:sldMkLst>
          <pc:docMk/>
          <pc:sldMk cId="4127073533" sldId="294"/>
        </pc:sldMkLst>
        <pc:spChg chg="mod">
          <ac:chgData name="Khattab, Sherif" userId="c83b1e15-36f3-4f46-aceb-05aac24c545e" providerId="ADAL" clId="{5BF2AF75-AA55-4879-A6C2-DDD55E20D60F}" dt="2021-10-25T13:32:10.320" v="4"/>
          <ac:spMkLst>
            <pc:docMk/>
            <pc:sldMk cId="4127073533" sldId="294"/>
            <ac:spMk id="15" creationId="{E11F4B18-8147-7E43-9F98-27ABF884DDC6}"/>
          </ac:spMkLst>
        </pc:spChg>
      </pc:sldChg>
      <pc:sldChg chg="modSp add del modTransition">
        <pc:chgData name="Khattab, Sherif" userId="c83b1e15-36f3-4f46-aceb-05aac24c545e" providerId="ADAL" clId="{5BF2AF75-AA55-4879-A6C2-DDD55E20D60F}" dt="2021-10-25T13:59:42.454" v="154" actId="2696"/>
        <pc:sldMkLst>
          <pc:docMk/>
          <pc:sldMk cId="404151404" sldId="296"/>
        </pc:sldMkLst>
        <pc:spChg chg="mod">
          <ac:chgData name="Khattab, Sherif" userId="c83b1e15-36f3-4f46-aceb-05aac24c545e" providerId="ADAL" clId="{5BF2AF75-AA55-4879-A6C2-DDD55E20D60F}" dt="2021-10-25T13:32:10.320" v="4"/>
          <ac:spMkLst>
            <pc:docMk/>
            <pc:sldMk cId="404151404" sldId="296"/>
            <ac:spMk id="4" creationId="{DC995CA8-8DE2-CE4D-B6B0-B8623774ECDC}"/>
          </ac:spMkLst>
        </pc:spChg>
      </pc:sldChg>
      <pc:sldChg chg="modSp add del modTransition">
        <pc:chgData name="Khattab, Sherif" userId="c83b1e15-36f3-4f46-aceb-05aac24c545e" providerId="ADAL" clId="{5BF2AF75-AA55-4879-A6C2-DDD55E20D60F}" dt="2021-10-25T13:59:42.454" v="154" actId="2696"/>
        <pc:sldMkLst>
          <pc:docMk/>
          <pc:sldMk cId="4196686006" sldId="297"/>
        </pc:sldMkLst>
        <pc:spChg chg="mod">
          <ac:chgData name="Khattab, Sherif" userId="c83b1e15-36f3-4f46-aceb-05aac24c545e" providerId="ADAL" clId="{5BF2AF75-AA55-4879-A6C2-DDD55E20D60F}" dt="2021-10-25T13:32:10.320" v="4"/>
          <ac:spMkLst>
            <pc:docMk/>
            <pc:sldMk cId="4196686006" sldId="297"/>
            <ac:spMk id="4" creationId="{329CD28B-4CF0-3248-91AD-D0156E017542}"/>
          </ac:spMkLst>
        </pc:spChg>
      </pc:sldChg>
      <pc:sldChg chg="modSp add del mod modTransition">
        <pc:chgData name="Khattab, Sherif" userId="c83b1e15-36f3-4f46-aceb-05aac24c545e" providerId="ADAL" clId="{5BF2AF75-AA55-4879-A6C2-DDD55E20D60F}" dt="2021-10-25T13:59:42.454" v="154" actId="2696"/>
        <pc:sldMkLst>
          <pc:docMk/>
          <pc:sldMk cId="2399762591" sldId="298"/>
        </pc:sldMkLst>
        <pc:spChg chg="mod">
          <ac:chgData name="Khattab, Sherif" userId="c83b1e15-36f3-4f46-aceb-05aac24c545e" providerId="ADAL" clId="{5BF2AF75-AA55-4879-A6C2-DDD55E20D60F}" dt="2021-10-25T13:32:10.320" v="4"/>
          <ac:spMkLst>
            <pc:docMk/>
            <pc:sldMk cId="2399762591" sldId="298"/>
            <ac:spMk id="4" creationId="{AB0BC469-8EE4-1345-BFA5-EF4EE46DB062}"/>
          </ac:spMkLst>
        </pc:spChg>
        <pc:spChg chg="mod">
          <ac:chgData name="Khattab, Sherif" userId="c83b1e15-36f3-4f46-aceb-05aac24c545e" providerId="ADAL" clId="{5BF2AF75-AA55-4879-A6C2-DDD55E20D60F}" dt="2021-10-25T13:32:13.943" v="10"/>
          <ac:spMkLst>
            <pc:docMk/>
            <pc:sldMk cId="2399762591" sldId="298"/>
            <ac:spMk id="61443" creationId="{5AF4C3BF-CA58-F946-944A-B77E93D83484}"/>
          </ac:spMkLst>
        </pc:spChg>
      </pc:sldChg>
      <pc:sldChg chg="modSp add del modTransition">
        <pc:chgData name="Khattab, Sherif" userId="c83b1e15-36f3-4f46-aceb-05aac24c545e" providerId="ADAL" clId="{5BF2AF75-AA55-4879-A6C2-DDD55E20D60F}" dt="2021-10-25T13:59:42.454" v="154" actId="2696"/>
        <pc:sldMkLst>
          <pc:docMk/>
          <pc:sldMk cId="3537317818" sldId="299"/>
        </pc:sldMkLst>
        <pc:spChg chg="mod">
          <ac:chgData name="Khattab, Sherif" userId="c83b1e15-36f3-4f46-aceb-05aac24c545e" providerId="ADAL" clId="{5BF2AF75-AA55-4879-A6C2-DDD55E20D60F}" dt="2021-10-25T13:32:10.320" v="4"/>
          <ac:spMkLst>
            <pc:docMk/>
            <pc:sldMk cId="3537317818" sldId="299"/>
            <ac:spMk id="4" creationId="{15C7EF66-19BF-B44A-A0B6-FA8D0532F2AA}"/>
          </ac:spMkLst>
        </pc:spChg>
      </pc:sldChg>
      <pc:sldChg chg="del">
        <pc:chgData name="Khattab, Sherif" userId="c83b1e15-36f3-4f46-aceb-05aac24c545e" providerId="ADAL" clId="{5BF2AF75-AA55-4879-A6C2-DDD55E20D60F}" dt="2021-10-25T13:59:42.454" v="154" actId="2696"/>
        <pc:sldMkLst>
          <pc:docMk/>
          <pc:sldMk cId="4008305597" sldId="300"/>
        </pc:sldMkLst>
      </pc:sldChg>
      <pc:sldChg chg="del">
        <pc:chgData name="Khattab, Sherif" userId="c83b1e15-36f3-4f46-aceb-05aac24c545e" providerId="ADAL" clId="{5BF2AF75-AA55-4879-A6C2-DDD55E20D60F}" dt="2021-10-25T13:59:42.454" v="154" actId="2696"/>
        <pc:sldMkLst>
          <pc:docMk/>
          <pc:sldMk cId="997127518" sldId="301"/>
        </pc:sldMkLst>
      </pc:sldChg>
      <pc:sldChg chg="del">
        <pc:chgData name="Khattab, Sherif" userId="c83b1e15-36f3-4f46-aceb-05aac24c545e" providerId="ADAL" clId="{5BF2AF75-AA55-4879-A6C2-DDD55E20D60F}" dt="2021-10-25T13:59:42.454" v="154" actId="2696"/>
        <pc:sldMkLst>
          <pc:docMk/>
          <pc:sldMk cId="3326577638" sldId="302"/>
        </pc:sldMkLst>
      </pc:sldChg>
      <pc:sldChg chg="del">
        <pc:chgData name="Khattab, Sherif" userId="c83b1e15-36f3-4f46-aceb-05aac24c545e" providerId="ADAL" clId="{5BF2AF75-AA55-4879-A6C2-DDD55E20D60F}" dt="2021-10-25T13:59:42.454" v="154" actId="2696"/>
        <pc:sldMkLst>
          <pc:docMk/>
          <pc:sldMk cId="4070646933" sldId="303"/>
        </pc:sldMkLst>
      </pc:sldChg>
      <pc:sldChg chg="del">
        <pc:chgData name="Khattab, Sherif" userId="c83b1e15-36f3-4f46-aceb-05aac24c545e" providerId="ADAL" clId="{5BF2AF75-AA55-4879-A6C2-DDD55E20D60F}" dt="2021-10-25T13:59:42.454" v="154" actId="2696"/>
        <pc:sldMkLst>
          <pc:docMk/>
          <pc:sldMk cId="507094966" sldId="304"/>
        </pc:sldMkLst>
      </pc:sldChg>
      <pc:sldChg chg="del">
        <pc:chgData name="Khattab, Sherif" userId="c83b1e15-36f3-4f46-aceb-05aac24c545e" providerId="ADAL" clId="{5BF2AF75-AA55-4879-A6C2-DDD55E20D60F}" dt="2021-10-25T13:59:42.454" v="154" actId="2696"/>
        <pc:sldMkLst>
          <pc:docMk/>
          <pc:sldMk cId="1421422092" sldId="305"/>
        </pc:sldMkLst>
      </pc:sldChg>
      <pc:sldChg chg="del">
        <pc:chgData name="Khattab, Sherif" userId="c83b1e15-36f3-4f46-aceb-05aac24c545e" providerId="ADAL" clId="{5BF2AF75-AA55-4879-A6C2-DDD55E20D60F}" dt="2021-10-25T13:59:42.454" v="154" actId="2696"/>
        <pc:sldMkLst>
          <pc:docMk/>
          <pc:sldMk cId="2546125415" sldId="306"/>
        </pc:sldMkLst>
      </pc:sldChg>
      <pc:sldChg chg="del">
        <pc:chgData name="Khattab, Sherif" userId="c83b1e15-36f3-4f46-aceb-05aac24c545e" providerId="ADAL" clId="{5BF2AF75-AA55-4879-A6C2-DDD55E20D60F}" dt="2021-10-25T13:59:42.454" v="154" actId="2696"/>
        <pc:sldMkLst>
          <pc:docMk/>
          <pc:sldMk cId="1253961903" sldId="307"/>
        </pc:sldMkLst>
      </pc:sldChg>
      <pc:sldChg chg="del">
        <pc:chgData name="Khattab, Sherif" userId="c83b1e15-36f3-4f46-aceb-05aac24c545e" providerId="ADAL" clId="{5BF2AF75-AA55-4879-A6C2-DDD55E20D60F}" dt="2021-10-25T13:59:42.454" v="154" actId="2696"/>
        <pc:sldMkLst>
          <pc:docMk/>
          <pc:sldMk cId="2333191966" sldId="322"/>
        </pc:sldMkLst>
      </pc:sldChg>
      <pc:sldChg chg="del">
        <pc:chgData name="Khattab, Sherif" userId="c83b1e15-36f3-4f46-aceb-05aac24c545e" providerId="ADAL" clId="{5BF2AF75-AA55-4879-A6C2-DDD55E20D60F}" dt="2021-10-25T13:59:42.454" v="154" actId="2696"/>
        <pc:sldMkLst>
          <pc:docMk/>
          <pc:sldMk cId="1711733204" sldId="323"/>
        </pc:sldMkLst>
      </pc:sldChg>
      <pc:sldChg chg="del">
        <pc:chgData name="Khattab, Sherif" userId="c83b1e15-36f3-4f46-aceb-05aac24c545e" providerId="ADAL" clId="{5BF2AF75-AA55-4879-A6C2-DDD55E20D60F}" dt="2021-10-25T13:59:42.454" v="154" actId="2696"/>
        <pc:sldMkLst>
          <pc:docMk/>
          <pc:sldMk cId="1202787909" sldId="324"/>
        </pc:sldMkLst>
      </pc:sldChg>
      <pc:sldChg chg="add del">
        <pc:chgData name="Khattab, Sherif" userId="c83b1e15-36f3-4f46-aceb-05aac24c545e" providerId="ADAL" clId="{5BF2AF75-AA55-4879-A6C2-DDD55E20D60F}" dt="2021-10-25T13:32:15.087" v="11"/>
        <pc:sldMkLst>
          <pc:docMk/>
          <pc:sldMk cId="1215068544" sldId="470"/>
        </pc:sldMkLst>
      </pc:sldChg>
      <pc:sldChg chg="add del">
        <pc:chgData name="Khattab, Sherif" userId="c83b1e15-36f3-4f46-aceb-05aac24c545e" providerId="ADAL" clId="{5BF2AF75-AA55-4879-A6C2-DDD55E20D60F}" dt="2021-10-25T13:32:15.087" v="11"/>
        <pc:sldMkLst>
          <pc:docMk/>
          <pc:sldMk cId="1416205421" sldId="473"/>
        </pc:sldMkLst>
      </pc:sldChg>
      <pc:sldChg chg="add del">
        <pc:chgData name="Khattab, Sherif" userId="c83b1e15-36f3-4f46-aceb-05aac24c545e" providerId="ADAL" clId="{5BF2AF75-AA55-4879-A6C2-DDD55E20D60F}" dt="2021-10-25T13:32:15.087" v="11"/>
        <pc:sldMkLst>
          <pc:docMk/>
          <pc:sldMk cId="2922282012" sldId="474"/>
        </pc:sldMkLst>
      </pc:sldChg>
      <pc:sldChg chg="add del">
        <pc:chgData name="Khattab, Sherif" userId="c83b1e15-36f3-4f46-aceb-05aac24c545e" providerId="ADAL" clId="{5BF2AF75-AA55-4879-A6C2-DDD55E20D60F}" dt="2021-10-25T13:32:15.087" v="11"/>
        <pc:sldMkLst>
          <pc:docMk/>
          <pc:sldMk cId="4191706530" sldId="475"/>
        </pc:sldMkLst>
      </pc:sldChg>
      <pc:sldChg chg="add del">
        <pc:chgData name="Khattab, Sherif" userId="c83b1e15-36f3-4f46-aceb-05aac24c545e" providerId="ADAL" clId="{5BF2AF75-AA55-4879-A6C2-DDD55E20D60F}" dt="2021-10-25T13:32:15.087" v="11"/>
        <pc:sldMkLst>
          <pc:docMk/>
          <pc:sldMk cId="1155444083" sldId="476"/>
        </pc:sldMkLst>
      </pc:sldChg>
      <pc:sldChg chg="add del">
        <pc:chgData name="Khattab, Sherif" userId="c83b1e15-36f3-4f46-aceb-05aac24c545e" providerId="ADAL" clId="{5BF2AF75-AA55-4879-A6C2-DDD55E20D60F}" dt="2021-10-25T13:32:15.087" v="11"/>
        <pc:sldMkLst>
          <pc:docMk/>
          <pc:sldMk cId="2699784146" sldId="477"/>
        </pc:sldMkLst>
      </pc:sldChg>
      <pc:sldChg chg="modSp add del modAnim">
        <pc:chgData name="Khattab, Sherif" userId="c83b1e15-36f3-4f46-aceb-05aac24c545e" providerId="ADAL" clId="{5BF2AF75-AA55-4879-A6C2-DDD55E20D60F}" dt="2021-10-25T13:57:29.521" v="142" actId="20577"/>
        <pc:sldMkLst>
          <pc:docMk/>
          <pc:sldMk cId="3905532786" sldId="478"/>
        </pc:sldMkLst>
        <pc:spChg chg="mod">
          <ac:chgData name="Khattab, Sherif" userId="c83b1e15-36f3-4f46-aceb-05aac24c545e" providerId="ADAL" clId="{5BF2AF75-AA55-4879-A6C2-DDD55E20D60F}" dt="2021-10-25T13:57:29.521" v="142" actId="20577"/>
          <ac:spMkLst>
            <pc:docMk/>
            <pc:sldMk cId="3905532786" sldId="478"/>
            <ac:spMk id="17410" creationId="{FD2C61C6-866E-4872-9AD1-25125E239118}"/>
          </ac:spMkLst>
        </pc:spChg>
      </pc:sldChg>
      <pc:sldChg chg="add del">
        <pc:chgData name="Khattab, Sherif" userId="c83b1e15-36f3-4f46-aceb-05aac24c545e" providerId="ADAL" clId="{5BF2AF75-AA55-4879-A6C2-DDD55E20D60F}" dt="2021-10-25T13:32:15.087" v="11"/>
        <pc:sldMkLst>
          <pc:docMk/>
          <pc:sldMk cId="1298367991" sldId="479"/>
        </pc:sldMkLst>
      </pc:sldChg>
      <pc:sldChg chg="add del">
        <pc:chgData name="Khattab, Sherif" userId="c83b1e15-36f3-4f46-aceb-05aac24c545e" providerId="ADAL" clId="{5BF2AF75-AA55-4879-A6C2-DDD55E20D60F}" dt="2021-10-25T13:32:15.087" v="11"/>
        <pc:sldMkLst>
          <pc:docMk/>
          <pc:sldMk cId="1218690417" sldId="480"/>
        </pc:sldMkLst>
      </pc:sldChg>
      <pc:sldChg chg="add del">
        <pc:chgData name="Khattab, Sherif" userId="c83b1e15-36f3-4f46-aceb-05aac24c545e" providerId="ADAL" clId="{5BF2AF75-AA55-4879-A6C2-DDD55E20D60F}" dt="2021-10-25T13:32:15.087" v="11"/>
        <pc:sldMkLst>
          <pc:docMk/>
          <pc:sldMk cId="4050025745" sldId="481"/>
        </pc:sldMkLst>
      </pc:sldChg>
      <pc:sldChg chg="add del">
        <pc:chgData name="Khattab, Sherif" userId="c83b1e15-36f3-4f46-aceb-05aac24c545e" providerId="ADAL" clId="{5BF2AF75-AA55-4879-A6C2-DDD55E20D60F}" dt="2021-10-27T14:32:00.953" v="262" actId="2696"/>
        <pc:sldMkLst>
          <pc:docMk/>
          <pc:sldMk cId="3033252372" sldId="483"/>
        </pc:sldMkLst>
      </pc:sldChg>
      <pc:sldChg chg="add del">
        <pc:chgData name="Khattab, Sherif" userId="c83b1e15-36f3-4f46-aceb-05aac24c545e" providerId="ADAL" clId="{5BF2AF75-AA55-4879-A6C2-DDD55E20D60F}" dt="2021-10-27T14:32:00.953" v="262" actId="2696"/>
        <pc:sldMkLst>
          <pc:docMk/>
          <pc:sldMk cId="892110939" sldId="484"/>
        </pc:sldMkLst>
      </pc:sldChg>
      <pc:sldChg chg="add del">
        <pc:chgData name="Khattab, Sherif" userId="c83b1e15-36f3-4f46-aceb-05aac24c545e" providerId="ADAL" clId="{5BF2AF75-AA55-4879-A6C2-DDD55E20D60F}" dt="2021-10-27T14:32:00.953" v="262" actId="2696"/>
        <pc:sldMkLst>
          <pc:docMk/>
          <pc:sldMk cId="1412671351" sldId="485"/>
        </pc:sldMkLst>
      </pc:sldChg>
      <pc:sldChg chg="add del">
        <pc:chgData name="Khattab, Sherif" userId="c83b1e15-36f3-4f46-aceb-05aac24c545e" providerId="ADAL" clId="{5BF2AF75-AA55-4879-A6C2-DDD55E20D60F}" dt="2021-10-27T14:32:00.953" v="262" actId="2696"/>
        <pc:sldMkLst>
          <pc:docMk/>
          <pc:sldMk cId="236669778" sldId="486"/>
        </pc:sldMkLst>
      </pc:sldChg>
      <pc:sldChg chg="add del">
        <pc:chgData name="Khattab, Sherif" userId="c83b1e15-36f3-4f46-aceb-05aac24c545e" providerId="ADAL" clId="{5BF2AF75-AA55-4879-A6C2-DDD55E20D60F}" dt="2021-10-25T13:59:16.730" v="152" actId="47"/>
        <pc:sldMkLst>
          <pc:docMk/>
          <pc:sldMk cId="2482587836" sldId="487"/>
        </pc:sldMkLst>
      </pc:sldChg>
      <pc:sldChg chg="add del">
        <pc:chgData name="Khattab, Sherif" userId="c83b1e15-36f3-4f46-aceb-05aac24c545e" providerId="ADAL" clId="{5BF2AF75-AA55-4879-A6C2-DDD55E20D60F}" dt="2021-10-27T14:32:00.953" v="262" actId="2696"/>
        <pc:sldMkLst>
          <pc:docMk/>
          <pc:sldMk cId="3936848013" sldId="488"/>
        </pc:sldMkLst>
      </pc:sldChg>
      <pc:sldChg chg="add del">
        <pc:chgData name="Khattab, Sherif" userId="c83b1e15-36f3-4f46-aceb-05aac24c545e" providerId="ADAL" clId="{5BF2AF75-AA55-4879-A6C2-DDD55E20D60F}" dt="2021-10-27T14:32:00.953" v="262" actId="2696"/>
        <pc:sldMkLst>
          <pc:docMk/>
          <pc:sldMk cId="4132993662" sldId="489"/>
        </pc:sldMkLst>
      </pc:sldChg>
      <pc:sldChg chg="add del">
        <pc:chgData name="Khattab, Sherif" userId="c83b1e15-36f3-4f46-aceb-05aac24c545e" providerId="ADAL" clId="{5BF2AF75-AA55-4879-A6C2-DDD55E20D60F}" dt="2021-10-27T14:32:00.953" v="262" actId="2696"/>
        <pc:sldMkLst>
          <pc:docMk/>
          <pc:sldMk cId="1537398195" sldId="490"/>
        </pc:sldMkLst>
      </pc:sldChg>
      <pc:sldChg chg="add del">
        <pc:chgData name="Khattab, Sherif" userId="c83b1e15-36f3-4f46-aceb-05aac24c545e" providerId="ADAL" clId="{5BF2AF75-AA55-4879-A6C2-DDD55E20D60F}" dt="2021-10-27T14:32:00.953" v="262" actId="2696"/>
        <pc:sldMkLst>
          <pc:docMk/>
          <pc:sldMk cId="1907216448" sldId="491"/>
        </pc:sldMkLst>
      </pc:sldChg>
      <pc:sldChg chg="add del">
        <pc:chgData name="Khattab, Sherif" userId="c83b1e15-36f3-4f46-aceb-05aac24c545e" providerId="ADAL" clId="{5BF2AF75-AA55-4879-A6C2-DDD55E20D60F}" dt="2021-10-27T14:32:00.953" v="262" actId="2696"/>
        <pc:sldMkLst>
          <pc:docMk/>
          <pc:sldMk cId="1636025134" sldId="492"/>
        </pc:sldMkLst>
      </pc:sldChg>
      <pc:sldChg chg="add del">
        <pc:chgData name="Khattab, Sherif" userId="c83b1e15-36f3-4f46-aceb-05aac24c545e" providerId="ADAL" clId="{5BF2AF75-AA55-4879-A6C2-DDD55E20D60F}" dt="2021-10-27T14:32:00.953" v="262" actId="2696"/>
        <pc:sldMkLst>
          <pc:docMk/>
          <pc:sldMk cId="3231356886" sldId="493"/>
        </pc:sldMkLst>
      </pc:sldChg>
      <pc:sldChg chg="add del">
        <pc:chgData name="Khattab, Sherif" userId="c83b1e15-36f3-4f46-aceb-05aac24c545e" providerId="ADAL" clId="{5BF2AF75-AA55-4879-A6C2-DDD55E20D60F}" dt="2021-10-27T14:32:00.953" v="262" actId="2696"/>
        <pc:sldMkLst>
          <pc:docMk/>
          <pc:sldMk cId="3872131497" sldId="494"/>
        </pc:sldMkLst>
      </pc:sldChg>
      <pc:sldChg chg="add del">
        <pc:chgData name="Khattab, Sherif" userId="c83b1e15-36f3-4f46-aceb-05aac24c545e" providerId="ADAL" clId="{5BF2AF75-AA55-4879-A6C2-DDD55E20D60F}" dt="2021-10-27T14:32:00.953" v="262" actId="2696"/>
        <pc:sldMkLst>
          <pc:docMk/>
          <pc:sldMk cId="1089473434" sldId="495"/>
        </pc:sldMkLst>
      </pc:sldChg>
      <pc:sldChg chg="modSp modAnim">
        <pc:chgData name="Khattab, Sherif" userId="c83b1e15-36f3-4f46-aceb-05aac24c545e" providerId="ADAL" clId="{5BF2AF75-AA55-4879-A6C2-DDD55E20D60F}" dt="2021-10-25T13:33:29.066" v="73" actId="20577"/>
        <pc:sldMkLst>
          <pc:docMk/>
          <pc:sldMk cId="702367729" sldId="496"/>
        </pc:sldMkLst>
        <pc:spChg chg="mod">
          <ac:chgData name="Khattab, Sherif" userId="c83b1e15-36f3-4f46-aceb-05aac24c545e" providerId="ADAL" clId="{5BF2AF75-AA55-4879-A6C2-DDD55E20D60F}" dt="2021-10-25T13:33:29.066" v="73" actId="20577"/>
          <ac:spMkLst>
            <pc:docMk/>
            <pc:sldMk cId="702367729" sldId="496"/>
            <ac:spMk id="3" creationId="{2466C52D-9A48-4683-BE7F-268D8DB7FAAD}"/>
          </ac:spMkLst>
        </pc:spChg>
      </pc:sldChg>
      <pc:sldChg chg="del">
        <pc:chgData name="Khattab, Sherif" userId="c83b1e15-36f3-4f46-aceb-05aac24c545e" providerId="ADAL" clId="{5BF2AF75-AA55-4879-A6C2-DDD55E20D60F}" dt="2021-10-25T13:31:17.948" v="0" actId="47"/>
        <pc:sldMkLst>
          <pc:docMk/>
          <pc:sldMk cId="4202616107" sldId="500"/>
        </pc:sldMkLst>
      </pc:sldChg>
      <pc:sldChg chg="modSp mod">
        <pc:chgData name="Khattab, Sherif" userId="c83b1e15-36f3-4f46-aceb-05aac24c545e" providerId="ADAL" clId="{5BF2AF75-AA55-4879-A6C2-DDD55E20D60F}" dt="2021-10-25T13:34:27.568" v="92" actId="20577"/>
        <pc:sldMkLst>
          <pc:docMk/>
          <pc:sldMk cId="2116864396" sldId="505"/>
        </pc:sldMkLst>
        <pc:spChg chg="mod">
          <ac:chgData name="Khattab, Sherif" userId="c83b1e15-36f3-4f46-aceb-05aac24c545e" providerId="ADAL" clId="{5BF2AF75-AA55-4879-A6C2-DDD55E20D60F}" dt="2021-10-25T13:34:27.568" v="92" actId="20577"/>
          <ac:spMkLst>
            <pc:docMk/>
            <pc:sldMk cId="2116864396" sldId="505"/>
            <ac:spMk id="3" creationId="{9FDE3B14-90B9-4B5A-83C7-6E633E32EA28}"/>
          </ac:spMkLst>
        </pc:spChg>
      </pc:sldChg>
      <pc:sldChg chg="del">
        <pc:chgData name="Khattab, Sherif" userId="c83b1e15-36f3-4f46-aceb-05aac24c545e" providerId="ADAL" clId="{5BF2AF75-AA55-4879-A6C2-DDD55E20D60F}" dt="2021-10-25T13:59:42.454" v="154" actId="2696"/>
        <pc:sldMkLst>
          <pc:docMk/>
          <pc:sldMk cId="3652489610" sldId="506"/>
        </pc:sldMkLst>
      </pc:sldChg>
      <pc:sldChg chg="del">
        <pc:chgData name="Khattab, Sherif" userId="c83b1e15-36f3-4f46-aceb-05aac24c545e" providerId="ADAL" clId="{5BF2AF75-AA55-4879-A6C2-DDD55E20D60F}" dt="2021-10-25T13:59:42.454" v="154" actId="2696"/>
        <pc:sldMkLst>
          <pc:docMk/>
          <pc:sldMk cId="3106578269" sldId="548"/>
        </pc:sldMkLst>
      </pc:sldChg>
      <pc:sldChg chg="del">
        <pc:chgData name="Khattab, Sherif" userId="c83b1e15-36f3-4f46-aceb-05aac24c545e" providerId="ADAL" clId="{5BF2AF75-AA55-4879-A6C2-DDD55E20D60F}" dt="2021-10-25T13:59:42.454" v="154" actId="2696"/>
        <pc:sldMkLst>
          <pc:docMk/>
          <pc:sldMk cId="2591193417" sldId="549"/>
        </pc:sldMkLst>
      </pc:sldChg>
      <pc:sldChg chg="del">
        <pc:chgData name="Khattab, Sherif" userId="c83b1e15-36f3-4f46-aceb-05aac24c545e" providerId="ADAL" clId="{5BF2AF75-AA55-4879-A6C2-DDD55E20D60F}" dt="2021-10-25T13:59:42.454" v="154" actId="2696"/>
        <pc:sldMkLst>
          <pc:docMk/>
          <pc:sldMk cId="3332887567" sldId="550"/>
        </pc:sldMkLst>
      </pc:sldChg>
      <pc:sldChg chg="del">
        <pc:chgData name="Khattab, Sherif" userId="c83b1e15-36f3-4f46-aceb-05aac24c545e" providerId="ADAL" clId="{5BF2AF75-AA55-4879-A6C2-DDD55E20D60F}" dt="2021-10-25T13:59:42.454" v="154" actId="2696"/>
        <pc:sldMkLst>
          <pc:docMk/>
          <pc:sldMk cId="1198136971" sldId="551"/>
        </pc:sldMkLst>
      </pc:sldChg>
      <pc:sldChg chg="del">
        <pc:chgData name="Khattab, Sherif" userId="c83b1e15-36f3-4f46-aceb-05aac24c545e" providerId="ADAL" clId="{5BF2AF75-AA55-4879-A6C2-DDD55E20D60F}" dt="2021-10-25T13:59:42.454" v="154" actId="2696"/>
        <pc:sldMkLst>
          <pc:docMk/>
          <pc:sldMk cId="1832406985" sldId="552"/>
        </pc:sldMkLst>
      </pc:sldChg>
      <pc:sldChg chg="del">
        <pc:chgData name="Khattab, Sherif" userId="c83b1e15-36f3-4f46-aceb-05aac24c545e" providerId="ADAL" clId="{5BF2AF75-AA55-4879-A6C2-DDD55E20D60F}" dt="2021-10-25T13:59:42.454" v="154" actId="2696"/>
        <pc:sldMkLst>
          <pc:docMk/>
          <pc:sldMk cId="3788627463" sldId="553"/>
        </pc:sldMkLst>
      </pc:sldChg>
      <pc:sldChg chg="del">
        <pc:chgData name="Khattab, Sherif" userId="c83b1e15-36f3-4f46-aceb-05aac24c545e" providerId="ADAL" clId="{5BF2AF75-AA55-4879-A6C2-DDD55E20D60F}" dt="2021-10-25T13:59:42.454" v="154" actId="2696"/>
        <pc:sldMkLst>
          <pc:docMk/>
          <pc:sldMk cId="3584044802" sldId="554"/>
        </pc:sldMkLst>
      </pc:sldChg>
      <pc:sldChg chg="del">
        <pc:chgData name="Khattab, Sherif" userId="c83b1e15-36f3-4f46-aceb-05aac24c545e" providerId="ADAL" clId="{5BF2AF75-AA55-4879-A6C2-DDD55E20D60F}" dt="2021-10-25T13:59:42.454" v="154" actId="2696"/>
        <pc:sldMkLst>
          <pc:docMk/>
          <pc:sldMk cId="2857333997" sldId="555"/>
        </pc:sldMkLst>
      </pc:sldChg>
      <pc:sldChg chg="del">
        <pc:chgData name="Khattab, Sherif" userId="c83b1e15-36f3-4f46-aceb-05aac24c545e" providerId="ADAL" clId="{5BF2AF75-AA55-4879-A6C2-DDD55E20D60F}" dt="2021-10-25T13:59:42.454" v="154" actId="2696"/>
        <pc:sldMkLst>
          <pc:docMk/>
          <pc:sldMk cId="3576366397" sldId="556"/>
        </pc:sldMkLst>
      </pc:sldChg>
      <pc:sldChg chg="del">
        <pc:chgData name="Khattab, Sherif" userId="c83b1e15-36f3-4f46-aceb-05aac24c545e" providerId="ADAL" clId="{5BF2AF75-AA55-4879-A6C2-DDD55E20D60F}" dt="2021-10-25T13:59:42.454" v="154" actId="2696"/>
        <pc:sldMkLst>
          <pc:docMk/>
          <pc:sldMk cId="160918113" sldId="557"/>
        </pc:sldMkLst>
      </pc:sldChg>
      <pc:sldChg chg="add del">
        <pc:chgData name="Khattab, Sherif" userId="c83b1e15-36f3-4f46-aceb-05aac24c545e" providerId="ADAL" clId="{5BF2AF75-AA55-4879-A6C2-DDD55E20D60F}" dt="2021-10-25T13:58:52.988" v="149" actId="47"/>
        <pc:sldMkLst>
          <pc:docMk/>
          <pc:sldMk cId="3015280144" sldId="558"/>
        </pc:sldMkLst>
      </pc:sldChg>
      <pc:sldChg chg="add del">
        <pc:chgData name="Khattab, Sherif" userId="c83b1e15-36f3-4f46-aceb-05aac24c545e" providerId="ADAL" clId="{5BF2AF75-AA55-4879-A6C2-DDD55E20D60F}" dt="2021-10-25T13:58:52.988" v="149" actId="47"/>
        <pc:sldMkLst>
          <pc:docMk/>
          <pc:sldMk cId="3511679490" sldId="559"/>
        </pc:sldMkLst>
      </pc:sldChg>
      <pc:sldChg chg="add del">
        <pc:chgData name="Khattab, Sherif" userId="c83b1e15-36f3-4f46-aceb-05aac24c545e" providerId="ADAL" clId="{5BF2AF75-AA55-4879-A6C2-DDD55E20D60F}" dt="2021-10-25T13:58:52.988" v="149" actId="47"/>
        <pc:sldMkLst>
          <pc:docMk/>
          <pc:sldMk cId="2403963479" sldId="560"/>
        </pc:sldMkLst>
      </pc:sldChg>
      <pc:sldChg chg="add del">
        <pc:chgData name="Khattab, Sherif" userId="c83b1e15-36f3-4f46-aceb-05aac24c545e" providerId="ADAL" clId="{5BF2AF75-AA55-4879-A6C2-DDD55E20D60F}" dt="2021-10-25T13:58:52.988" v="149" actId="47"/>
        <pc:sldMkLst>
          <pc:docMk/>
          <pc:sldMk cId="3204705229" sldId="561"/>
        </pc:sldMkLst>
      </pc:sldChg>
      <pc:sldChg chg="add del">
        <pc:chgData name="Khattab, Sherif" userId="c83b1e15-36f3-4f46-aceb-05aac24c545e" providerId="ADAL" clId="{5BF2AF75-AA55-4879-A6C2-DDD55E20D60F}" dt="2021-10-25T13:58:52.988" v="149" actId="47"/>
        <pc:sldMkLst>
          <pc:docMk/>
          <pc:sldMk cId="2317113505" sldId="562"/>
        </pc:sldMkLst>
      </pc:sldChg>
      <pc:sldChg chg="add del">
        <pc:chgData name="Khattab, Sherif" userId="c83b1e15-36f3-4f46-aceb-05aac24c545e" providerId="ADAL" clId="{5BF2AF75-AA55-4879-A6C2-DDD55E20D60F}" dt="2021-10-25T13:58:52.988" v="149" actId="47"/>
        <pc:sldMkLst>
          <pc:docMk/>
          <pc:sldMk cId="579405355" sldId="563"/>
        </pc:sldMkLst>
      </pc:sldChg>
      <pc:sldChg chg="add del">
        <pc:chgData name="Khattab, Sherif" userId="c83b1e15-36f3-4f46-aceb-05aac24c545e" providerId="ADAL" clId="{5BF2AF75-AA55-4879-A6C2-DDD55E20D60F}" dt="2021-10-25T13:58:52.988" v="149" actId="47"/>
        <pc:sldMkLst>
          <pc:docMk/>
          <pc:sldMk cId="1391830557" sldId="564"/>
        </pc:sldMkLst>
      </pc:sldChg>
      <pc:sldChg chg="add del">
        <pc:chgData name="Khattab, Sherif" userId="c83b1e15-36f3-4f46-aceb-05aac24c545e" providerId="ADAL" clId="{5BF2AF75-AA55-4879-A6C2-DDD55E20D60F}" dt="2021-10-25T13:58:52.988" v="149" actId="47"/>
        <pc:sldMkLst>
          <pc:docMk/>
          <pc:sldMk cId="3791947110" sldId="565"/>
        </pc:sldMkLst>
      </pc:sldChg>
      <pc:sldChg chg="add del">
        <pc:chgData name="Khattab, Sherif" userId="c83b1e15-36f3-4f46-aceb-05aac24c545e" providerId="ADAL" clId="{5BF2AF75-AA55-4879-A6C2-DDD55E20D60F}" dt="2021-10-25T13:58:52.988" v="149" actId="47"/>
        <pc:sldMkLst>
          <pc:docMk/>
          <pc:sldMk cId="898320993" sldId="566"/>
        </pc:sldMkLst>
      </pc:sldChg>
      <pc:sldChg chg="add del">
        <pc:chgData name="Khattab, Sherif" userId="c83b1e15-36f3-4f46-aceb-05aac24c545e" providerId="ADAL" clId="{5BF2AF75-AA55-4879-A6C2-DDD55E20D60F}" dt="2021-10-25T13:58:52.988" v="149" actId="47"/>
        <pc:sldMkLst>
          <pc:docMk/>
          <pc:sldMk cId="265296978" sldId="567"/>
        </pc:sldMkLst>
      </pc:sldChg>
      <pc:sldChg chg="add del">
        <pc:chgData name="Khattab, Sherif" userId="c83b1e15-36f3-4f46-aceb-05aac24c545e" providerId="ADAL" clId="{5BF2AF75-AA55-4879-A6C2-DDD55E20D60F}" dt="2021-10-25T13:58:52.988" v="149" actId="47"/>
        <pc:sldMkLst>
          <pc:docMk/>
          <pc:sldMk cId="3696933530" sldId="568"/>
        </pc:sldMkLst>
      </pc:sldChg>
      <pc:sldChg chg="add del">
        <pc:chgData name="Khattab, Sherif" userId="c83b1e15-36f3-4f46-aceb-05aac24c545e" providerId="ADAL" clId="{5BF2AF75-AA55-4879-A6C2-DDD55E20D60F}" dt="2021-10-25T13:58:52.988" v="149" actId="47"/>
        <pc:sldMkLst>
          <pc:docMk/>
          <pc:sldMk cId="1464668508" sldId="569"/>
        </pc:sldMkLst>
      </pc:sldChg>
      <pc:sldChg chg="add del">
        <pc:chgData name="Khattab, Sherif" userId="c83b1e15-36f3-4f46-aceb-05aac24c545e" providerId="ADAL" clId="{5BF2AF75-AA55-4879-A6C2-DDD55E20D60F}" dt="2021-10-25T13:58:52.988" v="149" actId="47"/>
        <pc:sldMkLst>
          <pc:docMk/>
          <pc:sldMk cId="1640387091" sldId="570"/>
        </pc:sldMkLst>
      </pc:sldChg>
      <pc:sldChg chg="add del">
        <pc:chgData name="Khattab, Sherif" userId="c83b1e15-36f3-4f46-aceb-05aac24c545e" providerId="ADAL" clId="{5BF2AF75-AA55-4879-A6C2-DDD55E20D60F}" dt="2021-10-25T13:58:52.988" v="149" actId="47"/>
        <pc:sldMkLst>
          <pc:docMk/>
          <pc:sldMk cId="3846477590" sldId="571"/>
        </pc:sldMkLst>
      </pc:sldChg>
      <pc:sldChg chg="add del">
        <pc:chgData name="Khattab, Sherif" userId="c83b1e15-36f3-4f46-aceb-05aac24c545e" providerId="ADAL" clId="{5BF2AF75-AA55-4879-A6C2-DDD55E20D60F}" dt="2021-10-25T13:58:52.988" v="149" actId="47"/>
        <pc:sldMkLst>
          <pc:docMk/>
          <pc:sldMk cId="3835879386" sldId="572"/>
        </pc:sldMkLst>
      </pc:sldChg>
      <pc:sldChg chg="add del">
        <pc:chgData name="Khattab, Sherif" userId="c83b1e15-36f3-4f46-aceb-05aac24c545e" providerId="ADAL" clId="{5BF2AF75-AA55-4879-A6C2-DDD55E20D60F}" dt="2021-10-25T13:58:52.988" v="149" actId="47"/>
        <pc:sldMkLst>
          <pc:docMk/>
          <pc:sldMk cId="2111677508" sldId="573"/>
        </pc:sldMkLst>
      </pc:sldChg>
      <pc:sldChg chg="add del">
        <pc:chgData name="Khattab, Sherif" userId="c83b1e15-36f3-4f46-aceb-05aac24c545e" providerId="ADAL" clId="{5BF2AF75-AA55-4879-A6C2-DDD55E20D60F}" dt="2021-10-25T13:58:52.988" v="149" actId="47"/>
        <pc:sldMkLst>
          <pc:docMk/>
          <pc:sldMk cId="3533479965" sldId="574"/>
        </pc:sldMkLst>
      </pc:sldChg>
      <pc:sldChg chg="add del">
        <pc:chgData name="Khattab, Sherif" userId="c83b1e15-36f3-4f46-aceb-05aac24c545e" providerId="ADAL" clId="{5BF2AF75-AA55-4879-A6C2-DDD55E20D60F}" dt="2021-10-25T13:58:52.988" v="149" actId="47"/>
        <pc:sldMkLst>
          <pc:docMk/>
          <pc:sldMk cId="488723801" sldId="575"/>
        </pc:sldMkLst>
      </pc:sldChg>
      <pc:sldChg chg="add del">
        <pc:chgData name="Khattab, Sherif" userId="c83b1e15-36f3-4f46-aceb-05aac24c545e" providerId="ADAL" clId="{5BF2AF75-AA55-4879-A6C2-DDD55E20D60F}" dt="2021-10-27T14:32:00.953" v="262" actId="2696"/>
        <pc:sldMkLst>
          <pc:docMk/>
          <pc:sldMk cId="1417188528" sldId="576"/>
        </pc:sldMkLst>
      </pc:sldChg>
      <pc:sldChg chg="add del">
        <pc:chgData name="Khattab, Sherif" userId="c83b1e15-36f3-4f46-aceb-05aac24c545e" providerId="ADAL" clId="{5BF2AF75-AA55-4879-A6C2-DDD55E20D60F}" dt="2021-10-27T14:32:00.953" v="262" actId="2696"/>
        <pc:sldMkLst>
          <pc:docMk/>
          <pc:sldMk cId="3517715337" sldId="577"/>
        </pc:sldMkLst>
      </pc:sldChg>
      <pc:sldChg chg="add del">
        <pc:chgData name="Khattab, Sherif" userId="c83b1e15-36f3-4f46-aceb-05aac24c545e" providerId="ADAL" clId="{5BF2AF75-AA55-4879-A6C2-DDD55E20D60F}" dt="2021-10-27T14:32:00.953" v="262" actId="2696"/>
        <pc:sldMkLst>
          <pc:docMk/>
          <pc:sldMk cId="3183407000" sldId="578"/>
        </pc:sldMkLst>
      </pc:sldChg>
      <pc:sldChg chg="add del">
        <pc:chgData name="Khattab, Sherif" userId="c83b1e15-36f3-4f46-aceb-05aac24c545e" providerId="ADAL" clId="{5BF2AF75-AA55-4879-A6C2-DDD55E20D60F}" dt="2021-10-27T14:32:00.953" v="262" actId="2696"/>
        <pc:sldMkLst>
          <pc:docMk/>
          <pc:sldMk cId="1432894990" sldId="579"/>
        </pc:sldMkLst>
      </pc:sldChg>
      <pc:sldChg chg="add del">
        <pc:chgData name="Khattab, Sherif" userId="c83b1e15-36f3-4f46-aceb-05aac24c545e" providerId="ADAL" clId="{5BF2AF75-AA55-4879-A6C2-DDD55E20D60F}" dt="2021-10-27T14:32:00.953" v="262" actId="2696"/>
        <pc:sldMkLst>
          <pc:docMk/>
          <pc:sldMk cId="1883612794" sldId="580"/>
        </pc:sldMkLst>
      </pc:sldChg>
      <pc:sldChg chg="add del">
        <pc:chgData name="Khattab, Sherif" userId="c83b1e15-36f3-4f46-aceb-05aac24c545e" providerId="ADAL" clId="{5BF2AF75-AA55-4879-A6C2-DDD55E20D60F}" dt="2021-10-27T14:32:00.953" v="262" actId="2696"/>
        <pc:sldMkLst>
          <pc:docMk/>
          <pc:sldMk cId="1594120570" sldId="581"/>
        </pc:sldMkLst>
      </pc:sldChg>
      <pc:sldChg chg="add del">
        <pc:chgData name="Khattab, Sherif" userId="c83b1e15-36f3-4f46-aceb-05aac24c545e" providerId="ADAL" clId="{5BF2AF75-AA55-4879-A6C2-DDD55E20D60F}" dt="2021-10-27T14:32:00.953" v="262" actId="2696"/>
        <pc:sldMkLst>
          <pc:docMk/>
          <pc:sldMk cId="3049654475" sldId="582"/>
        </pc:sldMkLst>
      </pc:sldChg>
      <pc:sldChg chg="add del">
        <pc:chgData name="Khattab, Sherif" userId="c83b1e15-36f3-4f46-aceb-05aac24c545e" providerId="ADAL" clId="{5BF2AF75-AA55-4879-A6C2-DDD55E20D60F}" dt="2021-10-27T14:32:00.953" v="262" actId="2696"/>
        <pc:sldMkLst>
          <pc:docMk/>
          <pc:sldMk cId="2799572395" sldId="583"/>
        </pc:sldMkLst>
      </pc:sldChg>
      <pc:sldChg chg="add del">
        <pc:chgData name="Khattab, Sherif" userId="c83b1e15-36f3-4f46-aceb-05aac24c545e" providerId="ADAL" clId="{5BF2AF75-AA55-4879-A6C2-DDD55E20D60F}" dt="2021-10-27T14:32:00.953" v="262" actId="2696"/>
        <pc:sldMkLst>
          <pc:docMk/>
          <pc:sldMk cId="1377987034" sldId="584"/>
        </pc:sldMkLst>
      </pc:sldChg>
      <pc:sldChg chg="add del">
        <pc:chgData name="Khattab, Sherif" userId="c83b1e15-36f3-4f46-aceb-05aac24c545e" providerId="ADAL" clId="{5BF2AF75-AA55-4879-A6C2-DDD55E20D60F}" dt="2021-10-27T14:32:00.953" v="262" actId="2696"/>
        <pc:sldMkLst>
          <pc:docMk/>
          <pc:sldMk cId="2782214765" sldId="585"/>
        </pc:sldMkLst>
      </pc:sldChg>
      <pc:sldChg chg="add del">
        <pc:chgData name="Khattab, Sherif" userId="c83b1e15-36f3-4f46-aceb-05aac24c545e" providerId="ADAL" clId="{5BF2AF75-AA55-4879-A6C2-DDD55E20D60F}" dt="2021-10-27T14:32:00.953" v="262" actId="2696"/>
        <pc:sldMkLst>
          <pc:docMk/>
          <pc:sldMk cId="3635695113" sldId="586"/>
        </pc:sldMkLst>
      </pc:sldChg>
      <pc:sldChg chg="add del">
        <pc:chgData name="Khattab, Sherif" userId="c83b1e15-36f3-4f46-aceb-05aac24c545e" providerId="ADAL" clId="{5BF2AF75-AA55-4879-A6C2-DDD55E20D60F}" dt="2021-10-27T14:32:00.953" v="262" actId="2696"/>
        <pc:sldMkLst>
          <pc:docMk/>
          <pc:sldMk cId="2826360827" sldId="587"/>
        </pc:sldMkLst>
      </pc:sldChg>
      <pc:sldChg chg="add del">
        <pc:chgData name="Khattab, Sherif" userId="c83b1e15-36f3-4f46-aceb-05aac24c545e" providerId="ADAL" clId="{5BF2AF75-AA55-4879-A6C2-DDD55E20D60F}" dt="2021-10-27T14:32:00.953" v="262" actId="2696"/>
        <pc:sldMkLst>
          <pc:docMk/>
          <pc:sldMk cId="2768941197" sldId="588"/>
        </pc:sldMkLst>
      </pc:sldChg>
      <pc:sldChg chg="add del">
        <pc:chgData name="Khattab, Sherif" userId="c83b1e15-36f3-4f46-aceb-05aac24c545e" providerId="ADAL" clId="{5BF2AF75-AA55-4879-A6C2-DDD55E20D60F}" dt="2021-10-25T13:58:58.980" v="150" actId="47"/>
        <pc:sldMkLst>
          <pc:docMk/>
          <pc:sldMk cId="1453902332" sldId="589"/>
        </pc:sldMkLst>
      </pc:sldChg>
      <pc:sldChg chg="add del">
        <pc:chgData name="Khattab, Sherif" userId="c83b1e15-36f3-4f46-aceb-05aac24c545e" providerId="ADAL" clId="{5BF2AF75-AA55-4879-A6C2-DDD55E20D60F}" dt="2021-10-25T13:59:18.526" v="153" actId="2696"/>
        <pc:sldMkLst>
          <pc:docMk/>
          <pc:sldMk cId="174284644" sldId="590"/>
        </pc:sldMkLst>
      </pc:sldChg>
      <pc:sldChg chg="add del">
        <pc:chgData name="Khattab, Sherif" userId="c83b1e15-36f3-4f46-aceb-05aac24c545e" providerId="ADAL" clId="{5BF2AF75-AA55-4879-A6C2-DDD55E20D60F}" dt="2021-10-27T14:32:00.953" v="262" actId="2696"/>
        <pc:sldMkLst>
          <pc:docMk/>
          <pc:sldMk cId="3315090836" sldId="591"/>
        </pc:sldMkLst>
      </pc:sldChg>
      <pc:sldChg chg="add del">
        <pc:chgData name="Khattab, Sherif" userId="c83b1e15-36f3-4f46-aceb-05aac24c545e" providerId="ADAL" clId="{5BF2AF75-AA55-4879-A6C2-DDD55E20D60F}" dt="2021-10-25T13:32:15.087" v="11"/>
        <pc:sldMkLst>
          <pc:docMk/>
          <pc:sldMk cId="712558247" sldId="595"/>
        </pc:sldMkLst>
      </pc:sldChg>
      <pc:sldChg chg="add del">
        <pc:chgData name="Khattab, Sherif" userId="c83b1e15-36f3-4f46-aceb-05aac24c545e" providerId="ADAL" clId="{5BF2AF75-AA55-4879-A6C2-DDD55E20D60F}" dt="2021-10-25T13:32:15.087" v="11"/>
        <pc:sldMkLst>
          <pc:docMk/>
          <pc:sldMk cId="2967156490" sldId="596"/>
        </pc:sldMkLst>
      </pc:sldChg>
      <pc:sldChg chg="add del ord">
        <pc:chgData name="Khattab, Sherif" userId="c83b1e15-36f3-4f46-aceb-05aac24c545e" providerId="ADAL" clId="{5BF2AF75-AA55-4879-A6C2-DDD55E20D60F}" dt="2021-10-25T13:35:34.799" v="119"/>
        <pc:sldMkLst>
          <pc:docMk/>
          <pc:sldMk cId="3939197551" sldId="597"/>
        </pc:sldMkLst>
      </pc:sldChg>
      <pc:sldChg chg="add del">
        <pc:chgData name="Khattab, Sherif" userId="c83b1e15-36f3-4f46-aceb-05aac24c545e" providerId="ADAL" clId="{5BF2AF75-AA55-4879-A6C2-DDD55E20D60F}" dt="2021-10-25T13:32:15.087" v="11"/>
        <pc:sldMkLst>
          <pc:docMk/>
          <pc:sldMk cId="2175651853" sldId="598"/>
        </pc:sldMkLst>
      </pc:sldChg>
      <pc:sldChg chg="add del ord">
        <pc:chgData name="Khattab, Sherif" userId="c83b1e15-36f3-4f46-aceb-05aac24c545e" providerId="ADAL" clId="{5BF2AF75-AA55-4879-A6C2-DDD55E20D60F}" dt="2021-10-25T13:57:50.106" v="144"/>
        <pc:sldMkLst>
          <pc:docMk/>
          <pc:sldMk cId="482409994" sldId="599"/>
        </pc:sldMkLst>
      </pc:sldChg>
      <pc:sldChg chg="add del">
        <pc:chgData name="Khattab, Sherif" userId="c83b1e15-36f3-4f46-aceb-05aac24c545e" providerId="ADAL" clId="{5BF2AF75-AA55-4879-A6C2-DDD55E20D60F}" dt="2021-10-25T13:58:02.831" v="145" actId="47"/>
        <pc:sldMkLst>
          <pc:docMk/>
          <pc:sldMk cId="1655100418" sldId="600"/>
        </pc:sldMkLst>
      </pc:sldChg>
      <pc:sldChg chg="add del ord">
        <pc:chgData name="Khattab, Sherif" userId="c83b1e15-36f3-4f46-aceb-05aac24c545e" providerId="ADAL" clId="{5BF2AF75-AA55-4879-A6C2-DDD55E20D60F}" dt="2021-10-25T13:58:10.850" v="147"/>
        <pc:sldMkLst>
          <pc:docMk/>
          <pc:sldMk cId="4260117394" sldId="601"/>
        </pc:sldMkLst>
      </pc:sldChg>
      <pc:sldChg chg="add del">
        <pc:chgData name="Khattab, Sherif" userId="c83b1e15-36f3-4f46-aceb-05aac24c545e" providerId="ADAL" clId="{5BF2AF75-AA55-4879-A6C2-DDD55E20D60F}" dt="2021-10-25T13:58:18.294" v="148" actId="47"/>
        <pc:sldMkLst>
          <pc:docMk/>
          <pc:sldMk cId="2900930762" sldId="602"/>
        </pc:sldMkLst>
      </pc:sldChg>
      <pc:sldChg chg="add del">
        <pc:chgData name="Khattab, Sherif" userId="c83b1e15-36f3-4f46-aceb-05aac24c545e" providerId="ADAL" clId="{5BF2AF75-AA55-4879-A6C2-DDD55E20D60F}" dt="2021-10-25T13:32:15.087" v="11"/>
        <pc:sldMkLst>
          <pc:docMk/>
          <pc:sldMk cId="1377651607" sldId="603"/>
        </pc:sldMkLst>
      </pc:sldChg>
      <pc:sldChg chg="add del">
        <pc:chgData name="Khattab, Sherif" userId="c83b1e15-36f3-4f46-aceb-05aac24c545e" providerId="ADAL" clId="{5BF2AF75-AA55-4879-A6C2-DDD55E20D60F}" dt="2021-10-25T13:32:15.087" v="11"/>
        <pc:sldMkLst>
          <pc:docMk/>
          <pc:sldMk cId="1917878205" sldId="604"/>
        </pc:sldMkLst>
      </pc:sldChg>
      <pc:sldChg chg="add del">
        <pc:chgData name="Khattab, Sherif" userId="c83b1e15-36f3-4f46-aceb-05aac24c545e" providerId="ADAL" clId="{5BF2AF75-AA55-4879-A6C2-DDD55E20D60F}" dt="2021-10-25T13:32:15.087" v="11"/>
        <pc:sldMkLst>
          <pc:docMk/>
          <pc:sldMk cId="3693182178" sldId="605"/>
        </pc:sldMkLst>
      </pc:sldChg>
      <pc:sldChg chg="add del">
        <pc:chgData name="Khattab, Sherif" userId="c83b1e15-36f3-4f46-aceb-05aac24c545e" providerId="ADAL" clId="{5BF2AF75-AA55-4879-A6C2-DDD55E20D60F}" dt="2021-10-25T13:32:15.087" v="11"/>
        <pc:sldMkLst>
          <pc:docMk/>
          <pc:sldMk cId="3115630515" sldId="606"/>
        </pc:sldMkLst>
      </pc:sldChg>
      <pc:sldChg chg="add del">
        <pc:chgData name="Khattab, Sherif" userId="c83b1e15-36f3-4f46-aceb-05aac24c545e" providerId="ADAL" clId="{5BF2AF75-AA55-4879-A6C2-DDD55E20D60F}" dt="2021-10-25T13:32:15.087" v="11"/>
        <pc:sldMkLst>
          <pc:docMk/>
          <pc:sldMk cId="1670379455" sldId="607"/>
        </pc:sldMkLst>
      </pc:sldChg>
      <pc:sldChg chg="add del">
        <pc:chgData name="Khattab, Sherif" userId="c83b1e15-36f3-4f46-aceb-05aac24c545e" providerId="ADAL" clId="{5BF2AF75-AA55-4879-A6C2-DDD55E20D60F}" dt="2021-10-25T13:32:15.087" v="11"/>
        <pc:sldMkLst>
          <pc:docMk/>
          <pc:sldMk cId="3390924536" sldId="608"/>
        </pc:sldMkLst>
      </pc:sldChg>
      <pc:sldChg chg="add del">
        <pc:chgData name="Khattab, Sherif" userId="c83b1e15-36f3-4f46-aceb-05aac24c545e" providerId="ADAL" clId="{5BF2AF75-AA55-4879-A6C2-DDD55E20D60F}" dt="2021-10-25T13:32:15.087" v="11"/>
        <pc:sldMkLst>
          <pc:docMk/>
          <pc:sldMk cId="388662114" sldId="609"/>
        </pc:sldMkLst>
      </pc:sldChg>
      <pc:sldChg chg="add del">
        <pc:chgData name="Khattab, Sherif" userId="c83b1e15-36f3-4f46-aceb-05aac24c545e" providerId="ADAL" clId="{5BF2AF75-AA55-4879-A6C2-DDD55E20D60F}" dt="2021-10-25T13:32:15.087" v="11"/>
        <pc:sldMkLst>
          <pc:docMk/>
          <pc:sldMk cId="86902699" sldId="610"/>
        </pc:sldMkLst>
      </pc:sldChg>
      <pc:sldChg chg="add del">
        <pc:chgData name="Khattab, Sherif" userId="c83b1e15-36f3-4f46-aceb-05aac24c545e" providerId="ADAL" clId="{5BF2AF75-AA55-4879-A6C2-DDD55E20D60F}" dt="2021-10-25T13:32:15.087" v="11"/>
        <pc:sldMkLst>
          <pc:docMk/>
          <pc:sldMk cId="1747732605" sldId="611"/>
        </pc:sldMkLst>
      </pc:sldChg>
      <pc:sldChg chg="add del">
        <pc:chgData name="Khattab, Sherif" userId="c83b1e15-36f3-4f46-aceb-05aac24c545e" providerId="ADAL" clId="{5BF2AF75-AA55-4879-A6C2-DDD55E20D60F}" dt="2021-10-25T13:32:15.087" v="11"/>
        <pc:sldMkLst>
          <pc:docMk/>
          <pc:sldMk cId="1938775688" sldId="612"/>
        </pc:sldMkLst>
      </pc:sldChg>
      <pc:sldChg chg="add del">
        <pc:chgData name="Khattab, Sherif" userId="c83b1e15-36f3-4f46-aceb-05aac24c545e" providerId="ADAL" clId="{5BF2AF75-AA55-4879-A6C2-DDD55E20D60F}" dt="2021-10-25T13:32:15.087" v="11"/>
        <pc:sldMkLst>
          <pc:docMk/>
          <pc:sldMk cId="3925931934" sldId="613"/>
        </pc:sldMkLst>
      </pc:sldChg>
      <pc:sldChg chg="add del">
        <pc:chgData name="Khattab, Sherif" userId="c83b1e15-36f3-4f46-aceb-05aac24c545e" providerId="ADAL" clId="{5BF2AF75-AA55-4879-A6C2-DDD55E20D60F}" dt="2021-10-25T13:32:15.087" v="11"/>
        <pc:sldMkLst>
          <pc:docMk/>
          <pc:sldMk cId="3283012382" sldId="614"/>
        </pc:sldMkLst>
      </pc:sldChg>
      <pc:sldChg chg="add del">
        <pc:chgData name="Khattab, Sherif" userId="c83b1e15-36f3-4f46-aceb-05aac24c545e" providerId="ADAL" clId="{5BF2AF75-AA55-4879-A6C2-DDD55E20D60F}" dt="2021-10-25T13:32:15.087" v="11"/>
        <pc:sldMkLst>
          <pc:docMk/>
          <pc:sldMk cId="68515591" sldId="615"/>
        </pc:sldMkLst>
      </pc:sldChg>
      <pc:sldChg chg="add del">
        <pc:chgData name="Khattab, Sherif" userId="c83b1e15-36f3-4f46-aceb-05aac24c545e" providerId="ADAL" clId="{5BF2AF75-AA55-4879-A6C2-DDD55E20D60F}" dt="2021-10-25T13:32:15.087" v="11"/>
        <pc:sldMkLst>
          <pc:docMk/>
          <pc:sldMk cId="1287194210" sldId="616"/>
        </pc:sldMkLst>
      </pc:sldChg>
      <pc:sldChg chg="add del">
        <pc:chgData name="Khattab, Sherif" userId="c83b1e15-36f3-4f46-aceb-05aac24c545e" providerId="ADAL" clId="{5BF2AF75-AA55-4879-A6C2-DDD55E20D60F}" dt="2021-10-25T13:32:15.087" v="11"/>
        <pc:sldMkLst>
          <pc:docMk/>
          <pc:sldMk cId="3311359803" sldId="617"/>
        </pc:sldMkLst>
      </pc:sldChg>
      <pc:sldChg chg="add del">
        <pc:chgData name="Khattab, Sherif" userId="c83b1e15-36f3-4f46-aceb-05aac24c545e" providerId="ADAL" clId="{5BF2AF75-AA55-4879-A6C2-DDD55E20D60F}" dt="2021-10-25T13:32:15.087" v="11"/>
        <pc:sldMkLst>
          <pc:docMk/>
          <pc:sldMk cId="2378700803" sldId="618"/>
        </pc:sldMkLst>
      </pc:sldChg>
      <pc:sldChg chg="add del">
        <pc:chgData name="Khattab, Sherif" userId="c83b1e15-36f3-4f46-aceb-05aac24c545e" providerId="ADAL" clId="{5BF2AF75-AA55-4879-A6C2-DDD55E20D60F}" dt="2021-10-25T13:32:15.087" v="11"/>
        <pc:sldMkLst>
          <pc:docMk/>
          <pc:sldMk cId="3036780415" sldId="619"/>
        </pc:sldMkLst>
      </pc:sldChg>
      <pc:sldChg chg="add del">
        <pc:chgData name="Khattab, Sherif" userId="c83b1e15-36f3-4f46-aceb-05aac24c545e" providerId="ADAL" clId="{5BF2AF75-AA55-4879-A6C2-DDD55E20D60F}" dt="2021-10-25T13:32:15.087" v="11"/>
        <pc:sldMkLst>
          <pc:docMk/>
          <pc:sldMk cId="868814156" sldId="620"/>
        </pc:sldMkLst>
      </pc:sldChg>
      <pc:sldChg chg="add del">
        <pc:chgData name="Khattab, Sherif" userId="c83b1e15-36f3-4f46-aceb-05aac24c545e" providerId="ADAL" clId="{5BF2AF75-AA55-4879-A6C2-DDD55E20D60F}" dt="2021-10-25T13:32:15.087" v="11"/>
        <pc:sldMkLst>
          <pc:docMk/>
          <pc:sldMk cId="1099529074" sldId="621"/>
        </pc:sldMkLst>
      </pc:sldChg>
      <pc:sldChg chg="add del">
        <pc:chgData name="Khattab, Sherif" userId="c83b1e15-36f3-4f46-aceb-05aac24c545e" providerId="ADAL" clId="{5BF2AF75-AA55-4879-A6C2-DDD55E20D60F}" dt="2021-10-27T14:32:00.953" v="262" actId="2696"/>
        <pc:sldMkLst>
          <pc:docMk/>
          <pc:sldMk cId="1779653332" sldId="622"/>
        </pc:sldMkLst>
      </pc:sldChg>
      <pc:sldChg chg="add del">
        <pc:chgData name="Khattab, Sherif" userId="c83b1e15-36f3-4f46-aceb-05aac24c545e" providerId="ADAL" clId="{5BF2AF75-AA55-4879-A6C2-DDD55E20D60F}" dt="2021-10-27T14:32:00.953" v="262" actId="2696"/>
        <pc:sldMkLst>
          <pc:docMk/>
          <pc:sldMk cId="1236644830" sldId="623"/>
        </pc:sldMkLst>
      </pc:sldChg>
      <pc:sldChg chg="add del">
        <pc:chgData name="Khattab, Sherif" userId="c83b1e15-36f3-4f46-aceb-05aac24c545e" providerId="ADAL" clId="{5BF2AF75-AA55-4879-A6C2-DDD55E20D60F}" dt="2021-10-25T13:58:52.988" v="149" actId="47"/>
        <pc:sldMkLst>
          <pc:docMk/>
          <pc:sldMk cId="1561128005" sldId="624"/>
        </pc:sldMkLst>
      </pc:sldChg>
      <pc:sldChg chg="add del">
        <pc:chgData name="Khattab, Sherif" userId="c83b1e15-36f3-4f46-aceb-05aac24c545e" providerId="ADAL" clId="{5BF2AF75-AA55-4879-A6C2-DDD55E20D60F}" dt="2021-10-25T13:58:52.988" v="149" actId="47"/>
        <pc:sldMkLst>
          <pc:docMk/>
          <pc:sldMk cId="1401811499" sldId="625"/>
        </pc:sldMkLst>
      </pc:sldChg>
      <pc:sldChg chg="add del">
        <pc:chgData name="Khattab, Sherif" userId="c83b1e15-36f3-4f46-aceb-05aac24c545e" providerId="ADAL" clId="{5BF2AF75-AA55-4879-A6C2-DDD55E20D60F}" dt="2021-10-25T13:59:09.255" v="151" actId="47"/>
        <pc:sldMkLst>
          <pc:docMk/>
          <pc:sldMk cId="291444243" sldId="626"/>
        </pc:sldMkLst>
      </pc:sldChg>
      <pc:sldChg chg="modSp add del mod modTransition">
        <pc:chgData name="Khattab, Sherif" userId="c83b1e15-36f3-4f46-aceb-05aac24c545e" providerId="ADAL" clId="{5BF2AF75-AA55-4879-A6C2-DDD55E20D60F}" dt="2021-10-25T13:59:42.454" v="154" actId="2696"/>
        <pc:sldMkLst>
          <pc:docMk/>
          <pc:sldMk cId="2879803682" sldId="627"/>
        </pc:sldMkLst>
        <pc:spChg chg="mod">
          <ac:chgData name="Khattab, Sherif" userId="c83b1e15-36f3-4f46-aceb-05aac24c545e" providerId="ADAL" clId="{5BF2AF75-AA55-4879-A6C2-DDD55E20D60F}" dt="2021-10-25T13:32:10.320" v="4"/>
          <ac:spMkLst>
            <pc:docMk/>
            <pc:sldMk cId="2879803682" sldId="627"/>
            <ac:spMk id="19" creationId="{383DB0F7-229F-1744-B3C9-18FE8C8C0FDD}"/>
          </ac:spMkLst>
        </pc:spChg>
        <pc:spChg chg="mod">
          <ac:chgData name="Khattab, Sherif" userId="c83b1e15-36f3-4f46-aceb-05aac24c545e" providerId="ADAL" clId="{5BF2AF75-AA55-4879-A6C2-DDD55E20D60F}" dt="2021-10-25T13:32:13.943" v="10"/>
          <ac:spMkLst>
            <pc:docMk/>
            <pc:sldMk cId="2879803682" sldId="627"/>
            <ac:spMk id="23555" creationId="{5F47E982-A6AB-324A-B90F-B0510EA2AB3E}"/>
          </ac:spMkLst>
        </pc:spChg>
      </pc:sldChg>
      <pc:sldChg chg="add del">
        <pc:chgData name="Khattab, Sherif" userId="c83b1e15-36f3-4f46-aceb-05aac24c545e" providerId="ADAL" clId="{5BF2AF75-AA55-4879-A6C2-DDD55E20D60F}" dt="2021-10-25T13:31:24.678" v="3"/>
        <pc:sldMkLst>
          <pc:docMk/>
          <pc:sldMk cId="2445208758" sldId="629"/>
        </pc:sldMkLst>
      </pc:sldChg>
      <pc:sldChg chg="add del">
        <pc:chgData name="Khattab, Sherif" userId="c83b1e15-36f3-4f46-aceb-05aac24c545e" providerId="ADAL" clId="{5BF2AF75-AA55-4879-A6C2-DDD55E20D60F}" dt="2021-10-25T13:31:24.678" v="3"/>
        <pc:sldMkLst>
          <pc:docMk/>
          <pc:sldMk cId="2831311117" sldId="630"/>
        </pc:sldMkLst>
      </pc:sldChg>
      <pc:sldChg chg="add del">
        <pc:chgData name="Khattab, Sherif" userId="c83b1e15-36f3-4f46-aceb-05aac24c545e" providerId="ADAL" clId="{5BF2AF75-AA55-4879-A6C2-DDD55E20D60F}" dt="2021-10-25T13:31:24.678" v="3"/>
        <pc:sldMkLst>
          <pc:docMk/>
          <pc:sldMk cId="1788299685" sldId="631"/>
        </pc:sldMkLst>
      </pc:sldChg>
      <pc:sldChg chg="add del">
        <pc:chgData name="Khattab, Sherif" userId="c83b1e15-36f3-4f46-aceb-05aac24c545e" providerId="ADAL" clId="{5BF2AF75-AA55-4879-A6C2-DDD55E20D60F}" dt="2021-10-25T13:59:42.454" v="154" actId="2696"/>
        <pc:sldMkLst>
          <pc:docMk/>
          <pc:sldMk cId="2114761885" sldId="632"/>
        </pc:sldMkLst>
      </pc:sldChg>
      <pc:sldChg chg="add del">
        <pc:chgData name="Khattab, Sherif" userId="c83b1e15-36f3-4f46-aceb-05aac24c545e" providerId="ADAL" clId="{5BF2AF75-AA55-4879-A6C2-DDD55E20D60F}" dt="2021-10-25T13:59:42.454" v="154" actId="2696"/>
        <pc:sldMkLst>
          <pc:docMk/>
          <pc:sldMk cId="1689778907" sldId="633"/>
        </pc:sldMkLst>
      </pc:sldChg>
      <pc:sldChg chg="add del">
        <pc:chgData name="Khattab, Sherif" userId="c83b1e15-36f3-4f46-aceb-05aac24c545e" providerId="ADAL" clId="{5BF2AF75-AA55-4879-A6C2-DDD55E20D60F}" dt="2021-10-25T13:32:13.943" v="10"/>
        <pc:sldMkLst>
          <pc:docMk/>
          <pc:sldMk cId="828684257" sldId="634"/>
        </pc:sldMkLst>
      </pc:sldChg>
      <pc:sldChg chg="add del">
        <pc:chgData name="Khattab, Sherif" userId="c83b1e15-36f3-4f46-aceb-05aac24c545e" providerId="ADAL" clId="{5BF2AF75-AA55-4879-A6C2-DDD55E20D60F}" dt="2021-10-25T13:59:42.454" v="154" actId="2696"/>
        <pc:sldMkLst>
          <pc:docMk/>
          <pc:sldMk cId="950705594" sldId="634"/>
        </pc:sldMkLst>
      </pc:sldChg>
      <pc:sldChg chg="add del">
        <pc:chgData name="Khattab, Sherif" userId="c83b1e15-36f3-4f46-aceb-05aac24c545e" providerId="ADAL" clId="{5BF2AF75-AA55-4879-A6C2-DDD55E20D60F}" dt="2021-10-25T13:59:42.454" v="154" actId="2696"/>
        <pc:sldMkLst>
          <pc:docMk/>
          <pc:sldMk cId="2763565484" sldId="635"/>
        </pc:sldMkLst>
      </pc:sldChg>
      <pc:sldChg chg="add del">
        <pc:chgData name="Khattab, Sherif" userId="c83b1e15-36f3-4f46-aceb-05aac24c545e" providerId="ADAL" clId="{5BF2AF75-AA55-4879-A6C2-DDD55E20D60F}" dt="2021-10-25T13:59:42.454" v="154" actId="2696"/>
        <pc:sldMkLst>
          <pc:docMk/>
          <pc:sldMk cId="1980736919" sldId="636"/>
        </pc:sldMkLst>
      </pc:sldChg>
      <pc:sldChg chg="add del">
        <pc:chgData name="Khattab, Sherif" userId="c83b1e15-36f3-4f46-aceb-05aac24c545e" providerId="ADAL" clId="{5BF2AF75-AA55-4879-A6C2-DDD55E20D60F}" dt="2021-10-25T13:59:42.454" v="154" actId="2696"/>
        <pc:sldMkLst>
          <pc:docMk/>
          <pc:sldMk cId="3783687356" sldId="637"/>
        </pc:sldMkLst>
      </pc:sldChg>
      <pc:sldChg chg="add del">
        <pc:chgData name="Khattab, Sherif" userId="c83b1e15-36f3-4f46-aceb-05aac24c545e" providerId="ADAL" clId="{5BF2AF75-AA55-4879-A6C2-DDD55E20D60F}" dt="2021-10-25T13:32:13.943" v="10"/>
        <pc:sldMkLst>
          <pc:docMk/>
          <pc:sldMk cId="4246695538" sldId="637"/>
        </pc:sldMkLst>
      </pc:sldChg>
      <pc:sldChg chg="modSp add del modTransition">
        <pc:chgData name="Khattab, Sherif" userId="c83b1e15-36f3-4f46-aceb-05aac24c545e" providerId="ADAL" clId="{5BF2AF75-AA55-4879-A6C2-DDD55E20D60F}" dt="2021-10-25T13:59:42.454" v="154" actId="2696"/>
        <pc:sldMkLst>
          <pc:docMk/>
          <pc:sldMk cId="1717400977" sldId="638"/>
        </pc:sldMkLst>
        <pc:spChg chg="mod">
          <ac:chgData name="Khattab, Sherif" userId="c83b1e15-36f3-4f46-aceb-05aac24c545e" providerId="ADAL" clId="{5BF2AF75-AA55-4879-A6C2-DDD55E20D60F}" dt="2021-10-25T13:32:10.320" v="4"/>
          <ac:spMkLst>
            <pc:docMk/>
            <pc:sldMk cId="1717400977" sldId="638"/>
            <ac:spMk id="4" creationId="{1765A989-ACB0-4826-B4E2-6D0E147FF377}"/>
          </ac:spMkLst>
        </pc:spChg>
      </pc:sldChg>
      <pc:sldChg chg="modSp add del modTransition">
        <pc:chgData name="Khattab, Sherif" userId="c83b1e15-36f3-4f46-aceb-05aac24c545e" providerId="ADAL" clId="{5BF2AF75-AA55-4879-A6C2-DDD55E20D60F}" dt="2021-10-25T13:59:42.454" v="154" actId="2696"/>
        <pc:sldMkLst>
          <pc:docMk/>
          <pc:sldMk cId="3849965011" sldId="639"/>
        </pc:sldMkLst>
        <pc:spChg chg="mod">
          <ac:chgData name="Khattab, Sherif" userId="c83b1e15-36f3-4f46-aceb-05aac24c545e" providerId="ADAL" clId="{5BF2AF75-AA55-4879-A6C2-DDD55E20D60F}" dt="2021-10-25T13:32:10.320" v="4"/>
          <ac:spMkLst>
            <pc:docMk/>
            <pc:sldMk cId="3849965011" sldId="639"/>
            <ac:spMk id="4" creationId="{D8E4D911-07E5-456F-B7D8-2B63A9555C7D}"/>
          </ac:spMkLst>
        </pc:spChg>
      </pc:sldChg>
      <pc:sldChg chg="modSp new mod">
        <pc:chgData name="Khattab, Sherif" userId="c83b1e15-36f3-4f46-aceb-05aac24c545e" providerId="ADAL" clId="{5BF2AF75-AA55-4879-A6C2-DDD55E20D60F}" dt="2021-10-25T13:35:07.869" v="117" actId="20577"/>
        <pc:sldMkLst>
          <pc:docMk/>
          <pc:sldMk cId="573459684" sldId="640"/>
        </pc:sldMkLst>
        <pc:spChg chg="mod">
          <ac:chgData name="Khattab, Sherif" userId="c83b1e15-36f3-4f46-aceb-05aac24c545e" providerId="ADAL" clId="{5BF2AF75-AA55-4879-A6C2-DDD55E20D60F}" dt="2021-10-25T13:35:03.550" v="103" actId="5793"/>
          <ac:spMkLst>
            <pc:docMk/>
            <pc:sldMk cId="573459684" sldId="640"/>
            <ac:spMk id="2" creationId="{D7A8E633-12CA-4B29-AC8A-F318F3D19BF9}"/>
          </ac:spMkLst>
        </pc:spChg>
        <pc:spChg chg="mod">
          <ac:chgData name="Khattab, Sherif" userId="c83b1e15-36f3-4f46-aceb-05aac24c545e" providerId="ADAL" clId="{5BF2AF75-AA55-4879-A6C2-DDD55E20D60F}" dt="2021-10-25T13:35:07.869" v="117" actId="20577"/>
          <ac:spMkLst>
            <pc:docMk/>
            <pc:sldMk cId="573459684" sldId="640"/>
            <ac:spMk id="3" creationId="{2914E42B-CC41-4886-BE72-9ABC27E7C212}"/>
          </ac:spMkLst>
        </pc:spChg>
      </pc:sldChg>
      <pc:sldChg chg="modSp new mod modAnim">
        <pc:chgData name="Khattab, Sherif" userId="c83b1e15-36f3-4f46-aceb-05aac24c545e" providerId="ADAL" clId="{5BF2AF75-AA55-4879-A6C2-DDD55E20D60F}" dt="2021-10-25T14:31:24.908" v="261"/>
        <pc:sldMkLst>
          <pc:docMk/>
          <pc:sldMk cId="3861142351" sldId="641"/>
        </pc:sldMkLst>
        <pc:spChg chg="mod">
          <ac:chgData name="Khattab, Sherif" userId="c83b1e15-36f3-4f46-aceb-05aac24c545e" providerId="ADAL" clId="{5BF2AF75-AA55-4879-A6C2-DDD55E20D60F}" dt="2021-10-25T14:28:49.213" v="196" actId="20577"/>
          <ac:spMkLst>
            <pc:docMk/>
            <pc:sldMk cId="3861142351" sldId="641"/>
            <ac:spMk id="2" creationId="{E444816A-B522-4215-BB2F-11B8AB71C9A2}"/>
          </ac:spMkLst>
        </pc:spChg>
        <pc:spChg chg="mod">
          <ac:chgData name="Khattab, Sherif" userId="c83b1e15-36f3-4f46-aceb-05aac24c545e" providerId="ADAL" clId="{5BF2AF75-AA55-4879-A6C2-DDD55E20D60F}" dt="2021-10-25T14:31:16.985" v="259" actId="27636"/>
          <ac:spMkLst>
            <pc:docMk/>
            <pc:sldMk cId="3861142351" sldId="641"/>
            <ac:spMk id="3" creationId="{82CF8052-907E-47F3-9440-133BD754DF15}"/>
          </ac:spMkLst>
        </pc:spChg>
      </pc:sldChg>
      <pc:sldMasterChg chg="del delSldLayout">
        <pc:chgData name="Khattab, Sherif" userId="c83b1e15-36f3-4f46-aceb-05aac24c545e" providerId="ADAL" clId="{5BF2AF75-AA55-4879-A6C2-DDD55E20D60F}" dt="2021-10-25T13:59:42.454" v="154" actId="2696"/>
        <pc:sldMasterMkLst>
          <pc:docMk/>
          <pc:sldMasterMk cId="3488983563" sldId="2147483652"/>
        </pc:sldMasterMkLst>
        <pc:sldLayoutChg chg="del">
          <pc:chgData name="Khattab, Sherif" userId="c83b1e15-36f3-4f46-aceb-05aac24c545e" providerId="ADAL" clId="{5BF2AF75-AA55-4879-A6C2-DDD55E20D60F}" dt="2021-10-25T13:59:42.454" v="154" actId="2696"/>
          <pc:sldLayoutMkLst>
            <pc:docMk/>
            <pc:sldMasterMk cId="3488983563" sldId="2147483652"/>
            <pc:sldLayoutMk cId="297221729" sldId="214748365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42552259" sldId="214748365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500758569" sldId="214748365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728839760" sldId="214748365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1486845" sldId="214748365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256903977" sldId="214748365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637428706" sldId="214748365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23031261" sldId="214748366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41084021" sldId="214748366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35978254" sldId="214748366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080804799" sldId="214748366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851962895" sldId="214748366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5686360" sldId="214748366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984497873" sldId="214748366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132337780" sldId="214748366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080572698" sldId="214748366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920308963" sldId="214748366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700603902" sldId="214748367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4092439534" sldId="214748367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4840024" sldId="214748367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71510309" sldId="214748367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537150052" sldId="214748367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855123" sldId="214748367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330038147" sldId="214748367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9918512" sldId="214748367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77198740" sldId="214748367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77361933" sldId="214748367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65245216" sldId="214748368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00760691" sldId="214748368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14301519" sldId="214748368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41155094" sldId="214748368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47499436" sldId="214748368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73325719" sldId="214748368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26544247"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633-12CA-4B29-AC8A-F318F3D19BF9}"/>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2914E42B-CC41-4886-BE72-9ABC27E7C212}"/>
              </a:ext>
            </a:extLst>
          </p:cNvPr>
          <p:cNvSpPr>
            <a:spLocks noGrp="1"/>
          </p:cNvSpPr>
          <p:nvPr>
            <p:ph idx="1"/>
          </p:nvPr>
        </p:nvSpPr>
        <p:spPr/>
        <p:txBody>
          <a:bodyPr/>
          <a:lstStyle/>
          <a:p>
            <a:r>
              <a:rPr lang="en-US" dirty="0"/>
              <a:t>CPU Scheduling</a:t>
            </a:r>
          </a:p>
        </p:txBody>
      </p:sp>
      <p:sp>
        <p:nvSpPr>
          <p:cNvPr id="4" name="Footer Placeholder 3">
            <a:extLst>
              <a:ext uri="{FF2B5EF4-FFF2-40B4-BE49-F238E27FC236}">
                <a16:creationId xmlns:a16="http://schemas.microsoft.com/office/drawing/2014/main" id="{AD7C02B9-B296-4E2C-988D-E2DD4184EDDE}"/>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C5C8FE7-2412-49FF-AAB7-06C2851D568E}"/>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spTree>
    <p:extLst>
      <p:ext uri="{BB962C8B-B14F-4D97-AF65-F5344CB8AC3E}">
        <p14:creationId xmlns:p14="http://schemas.microsoft.com/office/powerpoint/2010/main" val="57345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a:t>
            </a:r>
            <a:r>
              <a:rPr lang="en-US"/>
              <a:t>deadlines:</a:t>
            </a:r>
            <a:endParaRPr lang="en-US" dirty="0"/>
          </a:p>
          <a:p>
            <a:pPr lvl="1"/>
            <a:r>
              <a:rPr lang="en-US" dirty="0"/>
              <a:t>10/25: Project 2 (extended deadline)</a:t>
            </a:r>
          </a:p>
          <a:p>
            <a:pPr lvl="1"/>
            <a:r>
              <a:rPr lang="en-US" dirty="0"/>
              <a:t>10/29: Homework 6</a:t>
            </a:r>
          </a:p>
          <a:p>
            <a:pPr lvl="1"/>
            <a:r>
              <a:rPr lang="en-US" dirty="0"/>
              <a:t>11/8: Lab 3</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Deadlock prevention</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58DC-26DB-4CDF-B845-3CE4DDB6283A}"/>
              </a:ext>
            </a:extLst>
          </p:cNvPr>
          <p:cNvSpPr>
            <a:spLocks noGrp="1"/>
          </p:cNvSpPr>
          <p:nvPr>
            <p:ph type="title"/>
          </p:nvPr>
        </p:nvSpPr>
        <p:spPr/>
        <p:txBody>
          <a:bodyPr/>
          <a:lstStyle/>
          <a:p>
            <a:r>
              <a:rPr lang="en-US" dirty="0"/>
              <a:t>Muddiest Points (Banker’s Algorithm)</a:t>
            </a:r>
          </a:p>
        </p:txBody>
      </p:sp>
      <p:sp>
        <p:nvSpPr>
          <p:cNvPr id="3" name="Content Placeholder 2">
            <a:extLst>
              <a:ext uri="{FF2B5EF4-FFF2-40B4-BE49-F238E27FC236}">
                <a16:creationId xmlns:a16="http://schemas.microsoft.com/office/drawing/2014/main" id="{D265427B-34C9-4186-AB45-62FB9358AD66}"/>
              </a:ext>
            </a:extLst>
          </p:cNvPr>
          <p:cNvSpPr>
            <a:spLocks noGrp="1"/>
          </p:cNvSpPr>
          <p:nvPr>
            <p:ph idx="1"/>
          </p:nvPr>
        </p:nvSpPr>
        <p:spPr/>
        <p:txBody>
          <a:bodyPr>
            <a:normAutofit fontScale="55000" lnSpcReduction="20000"/>
          </a:bodyPr>
          <a:lstStyle/>
          <a:p>
            <a:pPr algn="l"/>
            <a:r>
              <a:rPr lang="en-US" b="0" i="0" dirty="0">
                <a:solidFill>
                  <a:srgbClr val="38556A"/>
                </a:solidFill>
                <a:effectLst/>
                <a:latin typeface="Source Sans Pro" panose="020B0503030403020204" pitchFamily="34" charset="0"/>
              </a:rPr>
              <a:t>what are the three steps of the bankers algorithm?</a:t>
            </a:r>
          </a:p>
          <a:p>
            <a:pPr algn="l"/>
            <a:r>
              <a:rPr lang="en-US" b="0" i="0" dirty="0">
                <a:solidFill>
                  <a:srgbClr val="38556A"/>
                </a:solidFill>
                <a:effectLst/>
                <a:latin typeface="Source Sans Pro" panose="020B0503030403020204" pitchFamily="34" charset="0"/>
              </a:rPr>
              <a:t>Could you go over the Bankers algorithm example again?</a:t>
            </a:r>
          </a:p>
          <a:p>
            <a:pPr algn="l"/>
            <a:r>
              <a:rPr lang="en-US" b="0" i="0" dirty="0">
                <a:solidFill>
                  <a:srgbClr val="38556A"/>
                </a:solidFill>
                <a:effectLst/>
                <a:latin typeface="Source Sans Pro" panose="020B0503030403020204" pitchFamily="34" charset="0"/>
              </a:rPr>
              <a:t>For the safe/unsafe algorithm, does that mean we need to know the resources that are available, keep track of the used ones, and also know how many each process will have in the future?</a:t>
            </a:r>
          </a:p>
          <a:p>
            <a:pPr algn="l"/>
            <a:r>
              <a:rPr lang="en-US" b="0" i="0" dirty="0">
                <a:solidFill>
                  <a:srgbClr val="38556A"/>
                </a:solidFill>
                <a:effectLst/>
                <a:latin typeface="Source Sans Pro" panose="020B0503030403020204" pitchFamily="34" charset="0"/>
              </a:rPr>
              <a:t>It seems like this detection algorithm has a lot of overhead. Are there any ways of reducing the time spent doing these checks</a:t>
            </a:r>
          </a:p>
          <a:p>
            <a:pPr algn="l"/>
            <a:r>
              <a:rPr lang="en-US" b="0" i="0" dirty="0">
                <a:solidFill>
                  <a:srgbClr val="38556A"/>
                </a:solidFill>
                <a:effectLst/>
                <a:latin typeface="Source Sans Pro" panose="020B0503030403020204" pitchFamily="34" charset="0"/>
              </a:rPr>
              <a:t>can we run the banker's algorithm or some alternative as a static analysis tool? like build this kind of check into the compiler or something instead of running it for each request during runtime</a:t>
            </a:r>
          </a:p>
          <a:p>
            <a:pPr algn="l"/>
            <a:r>
              <a:rPr lang="en-US" b="0" i="0" dirty="0">
                <a:solidFill>
                  <a:srgbClr val="38556A"/>
                </a:solidFill>
                <a:effectLst/>
                <a:latin typeface="Source Sans Pro" panose="020B0503030403020204" pitchFamily="34" charset="0"/>
              </a:rPr>
              <a:t>If a state is determined unsafe, does that always mean that the resource will not be allocated or is it possible to still allocate it and take the risk</a:t>
            </a:r>
          </a:p>
          <a:p>
            <a:pPr algn="l"/>
            <a:r>
              <a:rPr lang="en-US" b="0" i="0" dirty="0">
                <a:solidFill>
                  <a:srgbClr val="38556A"/>
                </a:solidFill>
                <a:effectLst/>
                <a:latin typeface="Source Sans Pro" panose="020B0503030403020204" pitchFamily="34" charset="0"/>
              </a:rPr>
              <a:t>What does the E, P and A stand for in the bankers algorithm</a:t>
            </a:r>
          </a:p>
          <a:p>
            <a:pPr algn="l"/>
            <a:r>
              <a:rPr lang="en-US" b="0" i="0" dirty="0">
                <a:solidFill>
                  <a:srgbClr val="38556A"/>
                </a:solidFill>
                <a:effectLst/>
                <a:latin typeface="Source Sans Pro" panose="020B0503030403020204" pitchFamily="34" charset="0"/>
              </a:rPr>
              <a:t>if bankers algorithm finds a valid path and grants the resource, can a deadlock still occur if a different path is followed than the one bankers algorithm found?</a:t>
            </a:r>
          </a:p>
          <a:p>
            <a:pPr algn="l"/>
            <a:r>
              <a:rPr lang="en-US" b="0" i="0" dirty="0">
                <a:solidFill>
                  <a:srgbClr val="38556A"/>
                </a:solidFill>
                <a:effectLst/>
                <a:latin typeface="Source Sans Pro" panose="020B0503030403020204" pitchFamily="34" charset="0"/>
              </a:rPr>
              <a:t>I'm a little confused on what the want and hold tables represent</a:t>
            </a:r>
          </a:p>
          <a:p>
            <a:pPr algn="l"/>
            <a:r>
              <a:rPr lang="en-US" b="0" i="0" dirty="0">
                <a:solidFill>
                  <a:srgbClr val="38556A"/>
                </a:solidFill>
                <a:effectLst/>
                <a:latin typeface="Source Sans Pro" panose="020B0503030403020204" pitchFamily="34" charset="0"/>
              </a:rPr>
              <a:t>Why is the runtime n^2 * n for the wait algorithm</a:t>
            </a:r>
          </a:p>
          <a:p>
            <a:pPr algn="l"/>
            <a:r>
              <a:rPr lang="en-US" b="0" i="0" dirty="0">
                <a:solidFill>
                  <a:srgbClr val="38556A"/>
                </a:solidFill>
                <a:effectLst/>
                <a:latin typeface="Source Sans Pro" panose="020B0503030403020204" pitchFamily="34" charset="0"/>
              </a:rPr>
              <a:t>What is the difference between wanted and max again?</a:t>
            </a:r>
          </a:p>
          <a:p>
            <a:pPr algn="l"/>
            <a:r>
              <a:rPr lang="en-US" b="0" i="0" dirty="0">
                <a:solidFill>
                  <a:srgbClr val="38556A"/>
                </a:solidFill>
                <a:effectLst/>
                <a:latin typeface="Source Sans Pro" panose="020B0503030403020204" pitchFamily="34" charset="0"/>
              </a:rPr>
              <a:t>Tracing bankers algorithms with multiple resource instances</a:t>
            </a:r>
            <a:endParaRPr lang="en-US" dirty="0"/>
          </a:p>
        </p:txBody>
      </p:sp>
      <p:sp>
        <p:nvSpPr>
          <p:cNvPr id="4" name="Footer Placeholder 3">
            <a:extLst>
              <a:ext uri="{FF2B5EF4-FFF2-40B4-BE49-F238E27FC236}">
                <a16:creationId xmlns:a16="http://schemas.microsoft.com/office/drawing/2014/main" id="{EF851D57-2BD8-4502-9C3F-FB5B7AF8A7C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18F51CA-DB54-4D3E-A4DD-24E7E72B6EB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452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B959-DBAE-4BF7-A944-3DC10501DFD2}"/>
              </a:ext>
            </a:extLst>
          </p:cNvPr>
          <p:cNvSpPr>
            <a:spLocks noGrp="1"/>
          </p:cNvSpPr>
          <p:nvPr>
            <p:ph type="title"/>
          </p:nvPr>
        </p:nvSpPr>
        <p:spPr/>
        <p:txBody>
          <a:bodyPr/>
          <a:lstStyle/>
          <a:p>
            <a:r>
              <a:rPr lang="en-US" dirty="0"/>
              <a:t>Muddiest Points (Resource Trajectory)</a:t>
            </a:r>
          </a:p>
        </p:txBody>
      </p:sp>
      <p:sp>
        <p:nvSpPr>
          <p:cNvPr id="3" name="Content Placeholder 2">
            <a:extLst>
              <a:ext uri="{FF2B5EF4-FFF2-40B4-BE49-F238E27FC236}">
                <a16:creationId xmlns:a16="http://schemas.microsoft.com/office/drawing/2014/main" id="{A7CAE9A7-A620-46F2-A90D-B16E830D7338}"/>
              </a:ext>
            </a:extLst>
          </p:cNvPr>
          <p:cNvSpPr>
            <a:spLocks noGrp="1"/>
          </p:cNvSpPr>
          <p:nvPr>
            <p:ph idx="1"/>
          </p:nvPr>
        </p:nvSpPr>
        <p:spPr/>
        <p:txBody>
          <a:bodyPr/>
          <a:lstStyle/>
          <a:p>
            <a:r>
              <a:rPr lang="en-US" b="0" i="0" dirty="0">
                <a:solidFill>
                  <a:srgbClr val="38556A"/>
                </a:solidFill>
                <a:effectLst/>
                <a:latin typeface="Source Sans Pro" panose="020B0503030403020204" pitchFamily="34" charset="0"/>
              </a:rPr>
              <a:t>the l1, l2 l3 ... in the resource trajectory graph</a:t>
            </a:r>
          </a:p>
          <a:p>
            <a:r>
              <a:rPr lang="en-US" b="0" i="0" dirty="0">
                <a:solidFill>
                  <a:srgbClr val="38556A"/>
                </a:solidFill>
                <a:effectLst/>
                <a:latin typeface="Source Sans Pro" panose="020B0503030403020204" pitchFamily="34" charset="0"/>
              </a:rPr>
              <a:t>resource trajectory graphs with more than 2 resources</a:t>
            </a:r>
          </a:p>
          <a:p>
            <a:r>
              <a:rPr lang="en-US" b="0" i="0" dirty="0">
                <a:solidFill>
                  <a:srgbClr val="38556A"/>
                </a:solidFill>
                <a:effectLst/>
                <a:latin typeface="Source Sans Pro" panose="020B0503030403020204" pitchFamily="34" charset="0"/>
              </a:rPr>
              <a:t>How to prevent a resource trajectory that would cause a deadlock</a:t>
            </a:r>
            <a:endParaRPr lang="en-US" dirty="0"/>
          </a:p>
        </p:txBody>
      </p:sp>
      <p:sp>
        <p:nvSpPr>
          <p:cNvPr id="4" name="Footer Placeholder 3">
            <a:extLst>
              <a:ext uri="{FF2B5EF4-FFF2-40B4-BE49-F238E27FC236}">
                <a16:creationId xmlns:a16="http://schemas.microsoft.com/office/drawing/2014/main" id="{570C69C8-068D-4573-A48D-49FC8C85DBA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45C8FBE-C337-460A-8310-480ACF224D7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882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3986-859A-41B4-8869-E2D863E59C69}"/>
              </a:ext>
            </a:extLst>
          </p:cNvPr>
          <p:cNvSpPr>
            <a:spLocks noGrp="1"/>
          </p:cNvSpPr>
          <p:nvPr>
            <p:ph type="title"/>
          </p:nvPr>
        </p:nvSpPr>
        <p:spPr/>
        <p:txBody>
          <a:bodyPr/>
          <a:lstStyle/>
          <a:p>
            <a:r>
              <a:rPr lang="en-US" dirty="0"/>
              <a:t>Muddiest Points (General Deadlock)</a:t>
            </a:r>
          </a:p>
        </p:txBody>
      </p:sp>
      <p:sp>
        <p:nvSpPr>
          <p:cNvPr id="3" name="Content Placeholder 2">
            <a:extLst>
              <a:ext uri="{FF2B5EF4-FFF2-40B4-BE49-F238E27FC236}">
                <a16:creationId xmlns:a16="http://schemas.microsoft.com/office/drawing/2014/main" id="{CA2EDFBF-88A8-42CC-B16D-107F2815B291}"/>
              </a:ext>
            </a:extLst>
          </p:cNvPr>
          <p:cNvSpPr>
            <a:spLocks noGrp="1"/>
          </p:cNvSpPr>
          <p:nvPr>
            <p:ph idx="1"/>
          </p:nvPr>
        </p:nvSpPr>
        <p:spPr/>
        <p:txBody>
          <a:bodyPr>
            <a:normAutofit fontScale="85000" lnSpcReduction="10000"/>
          </a:bodyPr>
          <a:lstStyle/>
          <a:p>
            <a:r>
              <a:rPr lang="en-US" b="0" i="0" dirty="0">
                <a:solidFill>
                  <a:srgbClr val="38556A"/>
                </a:solidFill>
                <a:effectLst/>
                <a:latin typeface="Source Sans Pro" panose="020B0503030403020204" pitchFamily="34" charset="0"/>
              </a:rPr>
              <a:t>breaking circular wait seems almost always better than breaking hold and wait since breaking hold and wait requires you take all resources you need whereas breaking circular wait only makes you take some extra resources before you need them</a:t>
            </a:r>
          </a:p>
          <a:p>
            <a:r>
              <a:rPr lang="en-US" b="0" i="0" dirty="0">
                <a:solidFill>
                  <a:srgbClr val="38556A"/>
                </a:solidFill>
                <a:effectLst/>
                <a:latin typeface="Source Sans Pro" panose="020B0503030403020204" pitchFamily="34" charset="0"/>
              </a:rPr>
              <a:t>Starvation vs deadlock</a:t>
            </a:r>
          </a:p>
          <a:p>
            <a:r>
              <a:rPr lang="en-US" b="0" i="0" dirty="0">
                <a:solidFill>
                  <a:srgbClr val="38556A"/>
                </a:solidFill>
                <a:effectLst/>
                <a:latin typeface="Source Sans Pro" panose="020B0503030403020204" pitchFamily="34" charset="0"/>
              </a:rPr>
              <a:t>Which detection </a:t>
            </a:r>
            <a:r>
              <a:rPr lang="en-US" b="0" i="0" dirty="0" err="1">
                <a:solidFill>
                  <a:srgbClr val="38556A"/>
                </a:solidFill>
                <a:effectLst/>
                <a:latin typeface="Source Sans Pro" panose="020B0503030403020204" pitchFamily="34" charset="0"/>
              </a:rPr>
              <a:t>alg</a:t>
            </a:r>
            <a:r>
              <a:rPr lang="en-US" b="0" i="0" dirty="0">
                <a:solidFill>
                  <a:srgbClr val="38556A"/>
                </a:solidFill>
                <a:effectLst/>
                <a:latin typeface="Source Sans Pro" panose="020B0503030403020204" pitchFamily="34" charset="0"/>
              </a:rPr>
              <a:t> is fastest?</a:t>
            </a:r>
          </a:p>
          <a:p>
            <a:r>
              <a:rPr lang="en-US" b="0" i="0" dirty="0">
                <a:solidFill>
                  <a:srgbClr val="38556A"/>
                </a:solidFill>
                <a:effectLst/>
                <a:latin typeface="Source Sans Pro" panose="020B0503030403020204" pitchFamily="34" charset="0"/>
              </a:rPr>
              <a:t>Where do deadlock detection algorithms exist? (Operating system or external application.) When do they run? Runtime or compile time? Also, how do deadlock avoidance algorithms interfere to make sure a program doesn’t deadlock? Are they integrated fully into the application?</a:t>
            </a:r>
          </a:p>
          <a:p>
            <a:r>
              <a:rPr lang="en-US" b="0" i="0" dirty="0">
                <a:solidFill>
                  <a:srgbClr val="38556A"/>
                </a:solidFill>
                <a:effectLst/>
                <a:latin typeface="Source Sans Pro" panose="020B0503030403020204" pitchFamily="34" charset="0"/>
              </a:rPr>
              <a:t>how do we know what resources are available to use and the best way to choose who gets what resources</a:t>
            </a:r>
          </a:p>
          <a:p>
            <a:r>
              <a:rPr lang="en-US" b="0" i="0" dirty="0">
                <a:solidFill>
                  <a:srgbClr val="38556A"/>
                </a:solidFill>
                <a:effectLst/>
                <a:latin typeface="Source Sans Pro" panose="020B0503030403020204" pitchFamily="34" charset="0"/>
              </a:rPr>
              <a:t>What is better practice, deadlock avoidance or deadlock detection?</a:t>
            </a:r>
            <a:endParaRPr lang="en-US" dirty="0"/>
          </a:p>
        </p:txBody>
      </p:sp>
      <p:sp>
        <p:nvSpPr>
          <p:cNvPr id="4" name="Footer Placeholder 3">
            <a:extLst>
              <a:ext uri="{FF2B5EF4-FFF2-40B4-BE49-F238E27FC236}">
                <a16:creationId xmlns:a16="http://schemas.microsoft.com/office/drawing/2014/main" id="{D1D20E87-825C-4F34-BECD-5D85675D50D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2FDE071-BC49-47C8-A577-A858E73D75D3}"/>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6</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313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16A-B522-4215-BB2F-11B8AB71C9A2}"/>
              </a:ext>
            </a:extLst>
          </p:cNvPr>
          <p:cNvSpPr>
            <a:spLocks noGrp="1"/>
          </p:cNvSpPr>
          <p:nvPr>
            <p:ph type="title"/>
          </p:nvPr>
        </p:nvSpPr>
        <p:spPr/>
        <p:txBody>
          <a:bodyPr/>
          <a:lstStyle/>
          <a:p>
            <a:r>
              <a:rPr lang="en-US" dirty="0"/>
              <a:t>Muddiest Points (Deadlock Prevention)</a:t>
            </a:r>
          </a:p>
        </p:txBody>
      </p:sp>
      <p:sp>
        <p:nvSpPr>
          <p:cNvPr id="3" name="Content Placeholder 2">
            <a:extLst>
              <a:ext uri="{FF2B5EF4-FFF2-40B4-BE49-F238E27FC236}">
                <a16:creationId xmlns:a16="http://schemas.microsoft.com/office/drawing/2014/main" id="{82CF8052-907E-47F3-9440-133BD754DF15}"/>
              </a:ext>
            </a:extLst>
          </p:cNvPr>
          <p:cNvSpPr>
            <a:spLocks noGrp="1"/>
          </p:cNvSpPr>
          <p:nvPr>
            <p:ph idx="1"/>
          </p:nvPr>
        </p:nvSpPr>
        <p:spPr/>
        <p:txBody>
          <a:bodyPr>
            <a:normAutofit fontScale="85000" lnSpcReduction="10000"/>
          </a:bodyPr>
          <a:lstStyle/>
          <a:p>
            <a:pPr algn="l"/>
            <a:r>
              <a:rPr lang="en-US" b="0" i="0" dirty="0">
                <a:solidFill>
                  <a:srgbClr val="38556A"/>
                </a:solidFill>
                <a:effectLst/>
                <a:latin typeface="Source Sans Pro" panose="020B0503030403020204" pitchFamily="34" charset="0"/>
              </a:rPr>
              <a:t>When checking a program to see it is free of deadlocks, you have to look for whether one of the four </a:t>
            </a:r>
            <a:r>
              <a:rPr lang="en-US" b="0" i="0" dirty="0" err="1">
                <a:solidFill>
                  <a:srgbClr val="38556A"/>
                </a:solidFill>
                <a:effectLst/>
                <a:latin typeface="Source Sans Pro" panose="020B0503030403020204" pitchFamily="34" charset="0"/>
              </a:rPr>
              <a:t>condtions</a:t>
            </a:r>
            <a:r>
              <a:rPr lang="en-US" b="0" i="0" dirty="0">
                <a:solidFill>
                  <a:srgbClr val="38556A"/>
                </a:solidFill>
                <a:effectLst/>
                <a:latin typeface="Source Sans Pro" panose="020B0503030403020204" pitchFamily="34" charset="0"/>
              </a:rPr>
              <a:t> is being broken somewhere?</a:t>
            </a:r>
          </a:p>
          <a:p>
            <a:pPr algn="l"/>
            <a:r>
              <a:rPr lang="en-US" b="0" i="0" dirty="0">
                <a:solidFill>
                  <a:srgbClr val="38556A"/>
                </a:solidFill>
                <a:effectLst/>
                <a:latin typeface="Source Sans Pro" panose="020B0503030403020204" pitchFamily="34" charset="0"/>
              </a:rPr>
              <a:t>Why do you only need to attack one of the 4 conditions to prevent deadlock?</a:t>
            </a:r>
          </a:p>
          <a:p>
            <a:pPr algn="l"/>
            <a:r>
              <a:rPr lang="en-US" b="0" i="0" dirty="0">
                <a:solidFill>
                  <a:srgbClr val="38556A"/>
                </a:solidFill>
                <a:effectLst/>
                <a:latin typeface="Source Sans Pro" panose="020B0503030403020204" pitchFamily="34" charset="0"/>
              </a:rPr>
              <a:t>How to know which deadlock prevention technique to use.</a:t>
            </a:r>
          </a:p>
          <a:p>
            <a:pPr algn="l"/>
            <a:r>
              <a:rPr lang="en-US" b="0" i="0" dirty="0">
                <a:solidFill>
                  <a:srgbClr val="38556A"/>
                </a:solidFill>
                <a:effectLst/>
                <a:latin typeface="Source Sans Pro" panose="020B0503030403020204" pitchFamily="34" charset="0"/>
              </a:rPr>
              <a:t>How spooling works</a:t>
            </a:r>
          </a:p>
          <a:p>
            <a:pPr lvl="1"/>
            <a:r>
              <a:rPr lang="en-US" b="0" i="0" dirty="0">
                <a:solidFill>
                  <a:srgbClr val="38556A"/>
                </a:solidFill>
                <a:effectLst/>
                <a:latin typeface="Source Sans Pro" panose="020B0503030403020204" pitchFamily="34" charset="0"/>
              </a:rPr>
              <a:t>What exactly is spooling?</a:t>
            </a:r>
          </a:p>
          <a:p>
            <a:pPr lvl="1"/>
            <a:r>
              <a:rPr lang="en-US" b="0" i="0" dirty="0">
                <a:solidFill>
                  <a:srgbClr val="38556A"/>
                </a:solidFill>
                <a:effectLst/>
                <a:latin typeface="Source Sans Pro" panose="020B0503030403020204" pitchFamily="34" charset="0"/>
              </a:rPr>
              <a:t>Spooling in applications</a:t>
            </a:r>
          </a:p>
          <a:p>
            <a:pPr lvl="1"/>
            <a:r>
              <a:rPr lang="en-US" b="0" i="0" dirty="0">
                <a:solidFill>
                  <a:srgbClr val="38556A"/>
                </a:solidFill>
                <a:effectLst/>
                <a:latin typeface="Source Sans Pro" panose="020B0503030403020204" pitchFamily="34" charset="0"/>
              </a:rPr>
              <a:t>When is it appropriate to spool? How do you know?</a:t>
            </a:r>
          </a:p>
          <a:p>
            <a:pPr algn="l"/>
            <a:r>
              <a:rPr lang="en-US" b="0" i="0" dirty="0">
                <a:solidFill>
                  <a:srgbClr val="38556A"/>
                </a:solidFill>
                <a:effectLst/>
                <a:latin typeface="Source Sans Pro" panose="020B0503030403020204" pitchFamily="34" charset="0"/>
              </a:rPr>
              <a:t>How non-resource deadlocks occur</a:t>
            </a:r>
          </a:p>
          <a:p>
            <a:pPr algn="l"/>
            <a:r>
              <a:rPr lang="en-US" b="0" i="0" dirty="0">
                <a:solidFill>
                  <a:srgbClr val="38556A"/>
                </a:solidFill>
                <a:effectLst/>
                <a:latin typeface="Source Sans Pro" panose="020B0503030403020204" pitchFamily="34" charset="0"/>
              </a:rPr>
              <a:t>In regard to attacking "no preemption", how would you determine whether it's viable to take a resource away from a process?</a:t>
            </a:r>
          </a:p>
          <a:p>
            <a:pPr algn="l"/>
            <a:r>
              <a:rPr lang="en-US" b="0" i="0" dirty="0">
                <a:solidFill>
                  <a:srgbClr val="38556A"/>
                </a:solidFill>
                <a:effectLst/>
                <a:latin typeface="Source Sans Pro" panose="020B0503030403020204" pitchFamily="34" charset="0"/>
              </a:rPr>
              <a:t>how 2 phase locking avoids the hold and wait condition?</a:t>
            </a:r>
            <a:endParaRPr lang="en-US" dirty="0"/>
          </a:p>
        </p:txBody>
      </p:sp>
      <p:sp>
        <p:nvSpPr>
          <p:cNvPr id="4" name="Footer Placeholder 3">
            <a:extLst>
              <a:ext uri="{FF2B5EF4-FFF2-40B4-BE49-F238E27FC236}">
                <a16:creationId xmlns:a16="http://schemas.microsoft.com/office/drawing/2014/main" id="{726852DB-6E80-4E11-A45D-2760D4C7659A}"/>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B0192A16-E593-4CC3-8132-7F2612336C63}"/>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spTree>
    <p:extLst>
      <p:ext uri="{BB962C8B-B14F-4D97-AF65-F5344CB8AC3E}">
        <p14:creationId xmlns:p14="http://schemas.microsoft.com/office/powerpoint/2010/main" val="3861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34CB-1CE7-45F4-8476-4A5DEBCCEAFA}"/>
              </a:ext>
            </a:extLst>
          </p:cNvPr>
          <p:cNvSpPr>
            <a:spLocks noGrp="1"/>
          </p:cNvSpPr>
          <p:nvPr>
            <p:ph type="title"/>
          </p:nvPr>
        </p:nvSpPr>
        <p:spPr/>
        <p:txBody>
          <a:bodyPr/>
          <a:lstStyle/>
          <a:p>
            <a:r>
              <a:rPr lang="en-US" dirty="0"/>
              <a:t>Attacking Circular Wait</a:t>
            </a:r>
          </a:p>
        </p:txBody>
      </p:sp>
      <p:sp>
        <p:nvSpPr>
          <p:cNvPr id="3" name="Content Placeholder 2">
            <a:extLst>
              <a:ext uri="{FF2B5EF4-FFF2-40B4-BE49-F238E27FC236}">
                <a16:creationId xmlns:a16="http://schemas.microsoft.com/office/drawing/2014/main" id="{8B4811C0-8D94-4F23-84CE-D90F303C3E1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DCB68D5-1EFB-4240-AE52-701AFBD49FB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097D727-88AA-4AD1-ABF7-C6A29E17B01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A198F52-58CB-47B8-9174-A35B83BD3A3A}"/>
              </a:ext>
            </a:extLst>
          </p:cNvPr>
          <p:cNvPicPr>
            <a:picLocks noChangeAspect="1"/>
          </p:cNvPicPr>
          <p:nvPr/>
        </p:nvPicPr>
        <p:blipFill>
          <a:blip r:embed="rId2"/>
          <a:stretch>
            <a:fillRect/>
          </a:stretch>
        </p:blipFill>
        <p:spPr>
          <a:xfrm>
            <a:off x="597160" y="962330"/>
            <a:ext cx="9153784" cy="6103743"/>
          </a:xfrm>
          <a:prstGeom prst="rect">
            <a:avLst/>
          </a:prstGeom>
        </p:spPr>
      </p:pic>
    </p:spTree>
    <p:extLst>
      <p:ext uri="{BB962C8B-B14F-4D97-AF65-F5344CB8AC3E}">
        <p14:creationId xmlns:p14="http://schemas.microsoft.com/office/powerpoint/2010/main" val="4824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D94A-8F38-4286-B34A-09F0F7BEF302}"/>
              </a:ext>
            </a:extLst>
          </p:cNvPr>
          <p:cNvSpPr>
            <a:spLocks noGrp="1"/>
          </p:cNvSpPr>
          <p:nvPr>
            <p:ph type="title"/>
          </p:nvPr>
        </p:nvSpPr>
        <p:spPr/>
        <p:txBody>
          <a:bodyPr/>
          <a:lstStyle/>
          <a:p>
            <a:r>
              <a:rPr lang="en-US" dirty="0"/>
              <a:t>Spooling Example</a:t>
            </a:r>
          </a:p>
        </p:txBody>
      </p:sp>
      <p:sp>
        <p:nvSpPr>
          <p:cNvPr id="3" name="Content Placeholder 2">
            <a:extLst>
              <a:ext uri="{FF2B5EF4-FFF2-40B4-BE49-F238E27FC236}">
                <a16:creationId xmlns:a16="http://schemas.microsoft.com/office/drawing/2014/main" id="{3C9658B1-AB2D-4C63-8C58-65CCC813FD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7F646D4-8E7E-48F7-A759-3E2CF07FEA4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13960B9-9876-491F-A291-5BB4B9C487D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A6AEA72-1C2E-4F66-B683-2B14FBA8CCE3}"/>
              </a:ext>
            </a:extLst>
          </p:cNvPr>
          <p:cNvPicPr>
            <a:picLocks noChangeAspect="1"/>
          </p:cNvPicPr>
          <p:nvPr/>
        </p:nvPicPr>
        <p:blipFill>
          <a:blip r:embed="rId2"/>
          <a:stretch>
            <a:fillRect/>
          </a:stretch>
        </p:blipFill>
        <p:spPr>
          <a:xfrm>
            <a:off x="217715" y="935010"/>
            <a:ext cx="9518374" cy="6346852"/>
          </a:xfrm>
          <a:prstGeom prst="rect">
            <a:avLst/>
          </a:prstGeom>
        </p:spPr>
      </p:pic>
    </p:spTree>
    <p:extLst>
      <p:ext uri="{BB962C8B-B14F-4D97-AF65-F5344CB8AC3E}">
        <p14:creationId xmlns:p14="http://schemas.microsoft.com/office/powerpoint/2010/main" val="426011739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TotalTime>
  <Words>697</Words>
  <Application>Microsoft Office PowerPoint</Application>
  <PresentationFormat>Custom</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Helvetica</vt:lpstr>
      <vt:lpstr>Source Sans Pro</vt:lpstr>
      <vt:lpstr>Times New Roman</vt:lpstr>
      <vt:lpstr>Office Theme</vt:lpstr>
      <vt:lpstr>Introduction to Operating Systems CS/COE 1550</vt:lpstr>
      <vt:lpstr>Announcements</vt:lpstr>
      <vt:lpstr>Last Lecture …</vt:lpstr>
      <vt:lpstr>Muddiest Points (Banker’s Algorithm)</vt:lpstr>
      <vt:lpstr>Muddiest Points (Resource Trajectory)</vt:lpstr>
      <vt:lpstr>Muddiest Points (General Deadlock)</vt:lpstr>
      <vt:lpstr>Muddiest Points (Deadlock Prevention)</vt:lpstr>
      <vt:lpstr>Attacking Circular Wait</vt:lpstr>
      <vt:lpstr>Spooling Example</vt:lpstr>
      <vt:lpstr>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2</cp:revision>
  <dcterms:modified xsi:type="dcterms:W3CDTF">2022-02-22T13:56:16Z</dcterms:modified>
</cp:coreProperties>
</file>