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454" r:id="rId2"/>
    <p:sldId id="496" r:id="rId3"/>
    <p:sldId id="505" r:id="rId4"/>
    <p:sldId id="65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B5BF1531-FD29-4871-B917-FAAC58280D22}"/>
    <pc:docChg chg="delSld delMainMaster">
      <pc:chgData name="Khattab, Sherif" userId="c83b1e15-36f3-4f46-aceb-05aac24c545e" providerId="ADAL" clId="{B5BF1531-FD29-4871-B917-FAAC58280D22}" dt="2022-02-24T13:43:19.824" v="1" actId="2696"/>
      <pc:docMkLst>
        <pc:docMk/>
      </pc:docMkLst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089473434" sldId="49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315090836" sldId="5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879803682" sldId="62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783687356" sldId="637"/>
        </pc:sldMkLst>
      </pc:sldChg>
      <pc:sldMasterChg chg="del delSldLayout">
        <pc:chgData name="Khattab, Sherif" userId="c83b1e15-36f3-4f46-aceb-05aac24c545e" providerId="ADAL" clId="{B5BF1531-FD29-4871-B917-FAAC58280D22}" dt="2022-02-24T13:43:19.824" v="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Project 2 (extended deadline)</a:t>
            </a:r>
          </a:p>
          <a:p>
            <a:pPr lvl="1"/>
            <a:r>
              <a:rPr lang="en-US" dirty="0"/>
              <a:t>10/29: Homework 6</a:t>
            </a:r>
          </a:p>
          <a:p>
            <a:pPr lvl="1"/>
            <a:r>
              <a:rPr lang="en-US" dirty="0"/>
              <a:t>11/8: Lab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Algorithms</a:t>
            </a:r>
          </a:p>
          <a:p>
            <a:pPr lvl="1"/>
            <a:r>
              <a:rPr lang="en-US" dirty="0"/>
              <a:t>FCFS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6BD9-59AC-4BCB-9345-ACD9DDF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8EC-C691-48E8-A65C-B6D40782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CPU Scheduling</a:t>
            </a:r>
          </a:p>
          <a:p>
            <a:pPr lvl="1"/>
            <a:r>
              <a:rPr lang="en-US" dirty="0"/>
              <a:t>Multi-level (Feedback) Queues</a:t>
            </a:r>
          </a:p>
          <a:p>
            <a:pPr lvl="1"/>
            <a:r>
              <a:rPr lang="en-US" dirty="0"/>
              <a:t>CPU-Burst length estimation</a:t>
            </a:r>
          </a:p>
          <a:p>
            <a:r>
              <a:rPr lang="en-US" dirty="0"/>
              <a:t>Memory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CEA0-9D77-4C5B-B008-3729D66D06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A58-52C0-414C-9D1E-01E9CA74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84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110</Words>
  <Application>Microsoft Office PowerPoint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Previous Lecture …</vt:lpstr>
      <vt:lpstr>Today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2022-02-24T13:43:28Z</dcterms:modified>
</cp:coreProperties>
</file>