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6"/>
  </p:notesMasterIdLst>
  <p:sldIdLst>
    <p:sldId id="454" r:id="rId3"/>
    <p:sldId id="496" r:id="rId4"/>
    <p:sldId id="505" r:id="rId5"/>
    <p:sldId id="658" r:id="rId6"/>
    <p:sldId id="659" r:id="rId7"/>
    <p:sldId id="660" r:id="rId8"/>
    <p:sldId id="661" r:id="rId9"/>
    <p:sldId id="269" r:id="rId10"/>
    <p:sldId id="296" r:id="rId11"/>
    <p:sldId id="297" r:id="rId12"/>
    <p:sldId id="640" r:id="rId13"/>
    <p:sldId id="298" r:id="rId14"/>
    <p:sldId id="641" r:id="rId1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331C69BA-3B59-4F5F-AEAC-6B6740F7E529}"/>
    <pc:docChg chg="delSld">
      <pc:chgData name="Khattab, Sherif" userId="c83b1e15-36f3-4f46-aceb-05aac24c545e" providerId="ADAL" clId="{331C69BA-3B59-4F5F-AEAC-6B6740F7E529}" dt="2022-02-24T13:45:21.444" v="0" actId="2696"/>
      <pc:docMkLst>
        <pc:docMk/>
      </pc:docMkLst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1717400977" sldId="638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What’s the best we can possibly do?</a:t>
            </a:r>
          </a:p>
          <a:p>
            <a:pPr lvl="1"/>
            <a:r>
              <a:rPr lang="en-US" altLang="en-US"/>
              <a:t>Assume perfect knowledge of the future</a:t>
            </a:r>
          </a:p>
          <a:p>
            <a:pPr lvl="1"/>
            <a:r>
              <a:rPr lang="en-US" altLang="en-US"/>
              <a:t>Not realizable in practice (usually)</a:t>
            </a:r>
          </a:p>
          <a:p>
            <a:pPr lvl="1"/>
            <a:r>
              <a:rPr lang="en-US" altLang="en-US"/>
              <a:t>Useful for comparison: if another algorithm is within 5% of optimal, not much more can be done…</a:t>
            </a:r>
          </a:p>
          <a:p>
            <a:r>
              <a:rPr lang="en-US" altLang="en-US"/>
              <a:t>Algorithm: replace the page that will be used furthest in the future</a:t>
            </a:r>
          </a:p>
          <a:p>
            <a:pPr lvl="1"/>
            <a:r>
              <a:rPr lang="en-US" altLang="en-US"/>
              <a:t>Only works if we know the whole sequence!</a:t>
            </a:r>
          </a:p>
          <a:p>
            <a:pPr lvl="1"/>
            <a:r>
              <a:rPr lang="en-US" altLang="en-US"/>
              <a:t>Can be approximated by running the program twice</a:t>
            </a:r>
          </a:p>
          <a:p>
            <a:pPr lvl="2"/>
            <a:r>
              <a:rPr lang="en-US" altLang="en-US"/>
              <a:t>Once to generate the reference trace</a:t>
            </a:r>
          </a:p>
          <a:p>
            <a:pPr lvl="2"/>
            <a:r>
              <a:rPr lang="en-US" altLang="en-US"/>
              <a:t>Once (or more) to apply the optimal algorithm</a:t>
            </a:r>
          </a:p>
          <a:p>
            <a:r>
              <a:rPr lang="en-US" altLang="en-US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Homework 7 and Quiz 2</a:t>
            </a:r>
          </a:p>
          <a:p>
            <a:pPr lvl="1"/>
            <a:r>
              <a:rPr lang="en-US" dirty="0"/>
              <a:t>11/8: Lab 3</a:t>
            </a:r>
          </a:p>
          <a:p>
            <a:pPr lvl="1"/>
            <a:r>
              <a:rPr lang="en-US" dirty="0"/>
              <a:t>11/19: Project 3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</a:t>
            </a:r>
          </a:p>
          <a:p>
            <a:pPr lvl="1"/>
            <a:r>
              <a:rPr lang="en-US" dirty="0"/>
              <a:t>Fixed partitions</a:t>
            </a:r>
          </a:p>
          <a:p>
            <a:r>
              <a:rPr lang="en-US" dirty="0"/>
              <a:t>Memory protection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(Scheduling 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Multi-level Feedback Queues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a process in the lower queues of the multilevel feedback waste the extra time if it is not required max For example if a process has 2 time slots left to run but in that queue it runs for 4, what happens to the last 2 time slots?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Multilevel feedback scheduler seems like a great solution, but how hard is it to implement?</a:t>
            </a:r>
          </a:p>
          <a:p>
            <a:pPr algn="l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Round robin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Quantum versus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using round robin how do you determine how long the time slice should we use to get most efficient ratio including context switch overhead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benefit of using a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to switch in round robin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priority scheduling preemptive?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SJF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ties broken in SJF/SPN?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do we ever know the expected service time of a process?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example of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burst estimation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the important differences between preemptive and non-preemptive versions of shortest job first?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is FCFS a fair scheduling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(General CPU 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dispatcher and scheduler? Also for studying purposes, will the final be cumulative?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non preemptive and preemptive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 you need preemption for there to be a time slice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there any differences between preemptive and non-preemptive other than time slices?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strengths and weaknesses of the scheduling techniques discussed so far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Honestly I’d like a table or easy to view breakdown of each method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fro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schedule. I feel we rushed through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Within an embedded device, if the OS and any programs are stored in RAM, what happens if the device loses power?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virtual memory</a:t>
            </a:r>
          </a:p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ighlight>
                  <a:srgbClr val="FF0000"/>
                </a:highlight>
              </a:rPr>
              <a:t>Page fault </a:t>
            </a:r>
            <a:r>
              <a:rPr lang="en-US" altLang="en-US"/>
              <a:t>forces a choice</a:t>
            </a:r>
          </a:p>
          <a:p>
            <a:pPr lvl="1"/>
            <a:r>
              <a:rPr lang="en-US" altLang="en-US"/>
              <a:t>No room for new page (steady state)</a:t>
            </a:r>
          </a:p>
          <a:p>
            <a:pPr lvl="1"/>
            <a:r>
              <a:rPr lang="en-US" altLang="en-US"/>
              <a:t>Which page must be removed to make room for an incoming page?</a:t>
            </a:r>
          </a:p>
          <a:p>
            <a:r>
              <a:rPr lang="en-US" altLang="en-US"/>
              <a:t>How is a page removed from physical memory?</a:t>
            </a:r>
          </a:p>
          <a:p>
            <a:pPr lvl="1"/>
            <a:r>
              <a:rPr lang="en-US" altLang="en-US"/>
              <a:t>If the page is unmodified, simply overwrite it: a copy already exists on disk</a:t>
            </a:r>
          </a:p>
          <a:p>
            <a:pPr lvl="1"/>
            <a:r>
              <a:rPr lang="en-US" altLang="en-US"/>
              <a:t>If the page has been modified, it must be written back to disk: prefer unmodified pages?</a:t>
            </a:r>
          </a:p>
          <a:p>
            <a:r>
              <a:rPr lang="en-US" altLang="en-US"/>
              <a:t>Better not to choose an often used page</a:t>
            </a:r>
          </a:p>
          <a:p>
            <a:pPr lvl="1"/>
            <a:r>
              <a:rPr lang="en-US" altLang="en-US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909</Words>
  <Application>Microsoft Office PowerPoint</Application>
  <PresentationFormat>Custom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(Scheduling Algorithms)</vt:lpstr>
      <vt:lpstr>Muddiest Points (General CPU Scheduling)</vt:lpstr>
      <vt:lpstr>Muddiest Points (Memory)</vt:lpstr>
      <vt:lpstr>Today …</vt:lpstr>
      <vt:lpstr>Base and limit registers</vt:lpstr>
      <vt:lpstr>Page replacement algorithms</vt:lpstr>
      <vt:lpstr>Optimal page replacement algorithm</vt:lpstr>
      <vt:lpstr>OPT Examples</vt:lpstr>
      <vt:lpstr>Not-recently-used (NRU) algorithm</vt:lpstr>
      <vt:lpstr>NRU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2022-02-24T13:45:31Z</dcterms:modified>
</cp:coreProperties>
</file>