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8"/>
  </p:notesMasterIdLst>
  <p:sldIdLst>
    <p:sldId id="454" r:id="rId2"/>
    <p:sldId id="498" r:id="rId3"/>
    <p:sldId id="505" r:id="rId4"/>
    <p:sldId id="500" r:id="rId5"/>
    <p:sldId id="516" r:id="rId6"/>
    <p:sldId id="517" r:id="rId7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BDA0D1-752B-48E2-B603-29A1D985D9C6}" v="229" dt="2021-09-23T16:40:13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5714" autoAdjust="0"/>
  </p:normalViewPr>
  <p:slideViewPr>
    <p:cSldViewPr snapToGrid="0">
      <p:cViewPr varScale="1">
        <p:scale>
          <a:sx n="95" d="100"/>
          <a:sy n="95" d="100"/>
        </p:scale>
        <p:origin x="2320" y="176"/>
      </p:cViewPr>
      <p:guideLst>
        <p:guide orient="horz" pos="21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2E972878-91E8-A543-AB2A-5CB3C36AFF38}"/>
    <pc:docChg chg="modSld">
      <pc:chgData name="Khattab, Sherif" userId="c83b1e15-36f3-4f46-aceb-05aac24c545e" providerId="ADAL" clId="{2E972878-91E8-A543-AB2A-5CB3C36AFF38}" dt="2021-09-01T06:18:03.280" v="0"/>
      <pc:docMkLst>
        <pc:docMk/>
      </pc:docMkLst>
      <pc:sldChg chg="modSp">
        <pc:chgData name="Khattab, Sherif" userId="c83b1e15-36f3-4f46-aceb-05aac24c545e" providerId="ADAL" clId="{2E972878-91E8-A543-AB2A-5CB3C36AFF38}" dt="2021-09-01T06:18:03.280" v="0"/>
        <pc:sldMkLst>
          <pc:docMk/>
          <pc:sldMk cId="1330366002" sldId="454"/>
        </pc:sldMkLst>
        <pc:spChg chg="mod">
          <ac:chgData name="Khattab, Sherif" userId="c83b1e15-36f3-4f46-aceb-05aac24c545e" providerId="ADAL" clId="{2E972878-91E8-A543-AB2A-5CB3C36AFF38}" dt="2021-09-01T06:18:03.280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DB115453-F3AC-CA4C-A104-E84842BDF35F}"/>
    <pc:docChg chg="undo custSel addSld delSld modSld sldOrd">
      <pc:chgData name="Khattab, Sherif" userId="c83b1e15-36f3-4f46-aceb-05aac24c545e" providerId="ADAL" clId="{DB115453-F3AC-CA4C-A104-E84842BDF35F}" dt="2021-02-04T15:47:51.327" v="632" actId="20577"/>
      <pc:docMkLst>
        <pc:docMk/>
      </pc:docMkLst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664517503" sldId="25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23130617" sldId="2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10637777" sldId="32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92918179" sldId="324"/>
        </pc:sldMkLst>
      </pc:sldChg>
      <pc:sldChg chg="add del">
        <pc:chgData name="Khattab, Sherif" userId="c83b1e15-36f3-4f46-aceb-05aac24c545e" providerId="ADAL" clId="{DB115453-F3AC-CA4C-A104-E84842BDF35F}" dt="2021-02-04T15:31:06.397" v="140" actId="2696"/>
        <pc:sldMkLst>
          <pc:docMk/>
          <pc:sldMk cId="355119911" sldId="338"/>
        </pc:sldMkLst>
      </pc:sldChg>
      <pc:sldChg chg="del">
        <pc:chgData name="Khattab, Sherif" userId="c83b1e15-36f3-4f46-aceb-05aac24c545e" providerId="ADAL" clId="{DB115453-F3AC-CA4C-A104-E84842BDF35F}" dt="2021-02-04T15:31:07.222" v="141" actId="2696"/>
        <pc:sldMkLst>
          <pc:docMk/>
          <pc:sldMk cId="4223572414" sldId="339"/>
        </pc:sldMkLst>
      </pc:sldChg>
      <pc:sldChg chg="del">
        <pc:chgData name="Khattab, Sherif" userId="c83b1e15-36f3-4f46-aceb-05aac24c545e" providerId="ADAL" clId="{DB115453-F3AC-CA4C-A104-E84842BDF35F}" dt="2021-02-04T15:31:08.334" v="142" actId="2696"/>
        <pc:sldMkLst>
          <pc:docMk/>
          <pc:sldMk cId="470668490" sldId="340"/>
        </pc:sldMkLst>
      </pc:sldChg>
      <pc:sldChg chg="del">
        <pc:chgData name="Khattab, Sherif" userId="c83b1e15-36f3-4f46-aceb-05aac24c545e" providerId="ADAL" clId="{DB115453-F3AC-CA4C-A104-E84842BDF35F}" dt="2021-02-04T15:31:11.058" v="143" actId="2696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934104099" sldId="36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82429159" sldId="3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10992163" sldId="3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013065491" sldId="3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592968416" sldId="3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61117264" sldId="373"/>
        </pc:sldMkLst>
      </pc:sldChg>
      <pc:sldChg chg="add del">
        <pc:chgData name="Khattab, Sherif" userId="c83b1e15-36f3-4f46-aceb-05aac24c545e" providerId="ADAL" clId="{DB115453-F3AC-CA4C-A104-E84842BDF35F}" dt="2021-02-04T15:31:05.603" v="139" actId="2696"/>
        <pc:sldMkLst>
          <pc:docMk/>
          <pc:sldMk cId="1542066946" sldId="374"/>
        </pc:sldMkLst>
      </pc:sldChg>
      <pc:sldChg chg="del">
        <pc:chgData name="Khattab, Sherif" userId="c83b1e15-36f3-4f46-aceb-05aac24c545e" providerId="ADAL" clId="{DB115453-F3AC-CA4C-A104-E84842BDF35F}" dt="2021-02-04T15:31:16.315" v="144" actId="2696"/>
        <pc:sldMkLst>
          <pc:docMk/>
          <pc:sldMk cId="834112894" sldId="375"/>
        </pc:sldMkLst>
      </pc:sldChg>
      <pc:sldChg chg="del">
        <pc:chgData name="Khattab, Sherif" userId="c83b1e15-36f3-4f46-aceb-05aac24c545e" providerId="ADAL" clId="{DB115453-F3AC-CA4C-A104-E84842BDF35F}" dt="2021-02-04T15:31:17.212" v="145" actId="2696"/>
        <pc:sldMkLst>
          <pc:docMk/>
          <pc:sldMk cId="1165577892" sldId="37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83513582" sldId="37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09799376" sldId="38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24051756" sldId="47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25764700" sldId="47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109107092" sldId="4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634117846" sldId="4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038969182" sldId="47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6259628" sldId="47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873856523" sldId="4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02489455" sldId="4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60930406" sldId="4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87835057" sldId="4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48397067" sldId="4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73539870" sldId="4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63323927" sldId="4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6409682" sldId="4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106575" sldId="49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47713174" sldId="49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29126942" sldId="495"/>
        </pc:sldMkLst>
      </pc:sldChg>
      <pc:sldChg chg="del">
        <pc:chgData name="Khattab, Sherif" userId="c83b1e15-36f3-4f46-aceb-05aac24c545e" providerId="ADAL" clId="{DB115453-F3AC-CA4C-A104-E84842BDF35F}" dt="2021-02-04T15:27:42.361" v="1" actId="2696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DB115453-F3AC-CA4C-A104-E84842BDF35F}" dt="2021-02-04T15:28:43.918" v="56" actId="27636"/>
        <pc:sldMkLst>
          <pc:docMk/>
          <pc:sldMk cId="3903507516" sldId="498"/>
        </pc:sldMkLst>
        <pc:spChg chg="mod">
          <ac:chgData name="Khattab, Sherif" userId="c83b1e15-36f3-4f46-aceb-05aac24c545e" providerId="ADAL" clId="{DB115453-F3AC-CA4C-A104-E84842BDF35F}" dt="2021-02-04T15:28:43.918" v="56" actId="27636"/>
          <ac:spMkLst>
            <pc:docMk/>
            <pc:sldMk cId="3903507516" sldId="498"/>
            <ac:spMk id="3" creationId="{2466C52D-9A48-4683-BE7F-268D8DB7FAAD}"/>
          </ac:spMkLst>
        </pc:spChg>
      </pc:sldChg>
      <pc:sldChg chg="modSp add mod modAnim">
        <pc:chgData name="Khattab, Sherif" userId="c83b1e15-36f3-4f46-aceb-05aac24c545e" providerId="ADAL" clId="{DB115453-F3AC-CA4C-A104-E84842BDF35F}" dt="2021-02-04T15:47:09.746" v="608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DB115453-F3AC-CA4C-A104-E84842BDF35F}" dt="2021-02-04T15:47:09.746" v="60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DB115453-F3AC-CA4C-A104-E84842BDF35F}" dt="2021-02-04T15:46:50.286" v="600" actId="255"/>
          <ac:spMkLst>
            <pc:docMk/>
            <pc:sldMk cId="4202616107" sldId="500"/>
            <ac:spMk id="3" creationId="{443F42C8-5750-0341-86AA-B64ED9D37EB6}"/>
          </ac:spMkLst>
        </pc:spChg>
      </pc:sldChg>
      <pc:sldChg chg="modSp add mod">
        <pc:chgData name="Khattab, Sherif" userId="c83b1e15-36f3-4f46-aceb-05aac24c545e" providerId="ADAL" clId="{DB115453-F3AC-CA4C-A104-E84842BDF35F}" dt="2021-02-04T15:29:15.709" v="7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DB115453-F3AC-CA4C-A104-E84842BDF35F}" dt="2021-02-04T15:29:08.408" v="76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DB115453-F3AC-CA4C-A104-E84842BDF35F}" dt="2021-02-04T15:29:15.709" v="7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Khattab, Sherif" userId="c83b1e15-36f3-4f46-aceb-05aac24c545e" providerId="ADAL" clId="{DB115453-F3AC-CA4C-A104-E84842BDF35F}" dt="2021-02-04T15:31:59.274" v="22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DB115453-F3AC-CA4C-A104-E84842BDF35F}" dt="2021-02-04T15:31:59.274" v="22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4218373473" sldId="507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005153346" sldId="508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707882026" sldId="509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108493189" sldId="510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618280309" sldId="511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3748394407" sldId="512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1413167954" sldId="513"/>
        </pc:sldMkLst>
      </pc:sldChg>
      <pc:sldChg chg="add del ord">
        <pc:chgData name="Khattab, Sherif" userId="c83b1e15-36f3-4f46-aceb-05aac24c545e" providerId="ADAL" clId="{DB115453-F3AC-CA4C-A104-E84842BDF35F}" dt="2021-02-04T15:47:37.779" v="610" actId="2696"/>
        <pc:sldMkLst>
          <pc:docMk/>
          <pc:sldMk cId="1518151792" sldId="514"/>
        </pc:sldMkLst>
      </pc:sldChg>
      <pc:sldChg chg="modSp add mod">
        <pc:chgData name="Khattab, Sherif" userId="c83b1e15-36f3-4f46-aceb-05aac24c545e" providerId="ADAL" clId="{DB115453-F3AC-CA4C-A104-E84842BDF35F}" dt="2021-02-04T15:47:51.327" v="632" actId="20577"/>
        <pc:sldMkLst>
          <pc:docMk/>
          <pc:sldMk cId="1560097293" sldId="514"/>
        </pc:sldMkLst>
        <pc:spChg chg="mod">
          <ac:chgData name="Khattab, Sherif" userId="c83b1e15-36f3-4f46-aceb-05aac24c545e" providerId="ADAL" clId="{DB115453-F3AC-CA4C-A104-E84842BDF35F}" dt="2021-02-04T15:47:51.327" v="632" actId="20577"/>
          <ac:spMkLst>
            <pc:docMk/>
            <pc:sldMk cId="1560097293" sldId="514"/>
            <ac:spMk id="3" creationId="{C62B6C5A-CC0C-40C3-BD2B-60F0CF3EE1C4}"/>
          </ac:spMkLst>
        </pc:spChg>
      </pc:sldChg>
      <pc:sldChg chg="add del">
        <pc:chgData name="Khattab, Sherif" userId="c83b1e15-36f3-4f46-aceb-05aac24c545e" providerId="ADAL" clId="{DB115453-F3AC-CA4C-A104-E84842BDF35F}" dt="2021-02-04T15:47:34.401" v="609" actId="2696"/>
        <pc:sldMkLst>
          <pc:docMk/>
          <pc:sldMk cId="2968036977" sldId="515"/>
        </pc:sldMkLst>
      </pc:sldChg>
      <pc:sldChg chg="add del">
        <pc:chgData name="Khattab, Sherif" userId="c83b1e15-36f3-4f46-aceb-05aac24c545e" providerId="ADAL" clId="{DB115453-F3AC-CA4C-A104-E84842BDF35F}" dt="2021-02-04T15:33:20.482" v="247" actId="2696"/>
        <pc:sldMkLst>
          <pc:docMk/>
          <pc:sldMk cId="1720773840" sldId="516"/>
        </pc:sldMkLst>
      </pc:sldChg>
      <pc:sldChg chg="modSp add mod modAnim">
        <pc:chgData name="Khattab, Sherif" userId="c83b1e15-36f3-4f46-aceb-05aac24c545e" providerId="ADAL" clId="{DB115453-F3AC-CA4C-A104-E84842BDF35F}" dt="2021-02-04T15:35:54.222" v="318"/>
        <pc:sldMkLst>
          <pc:docMk/>
          <pc:sldMk cId="3718964789" sldId="517"/>
        </pc:sldMkLst>
        <pc:spChg chg="mod">
          <ac:chgData name="Khattab, Sherif" userId="c83b1e15-36f3-4f46-aceb-05aac24c545e" providerId="ADAL" clId="{DB115453-F3AC-CA4C-A104-E84842BDF35F}" dt="2021-02-04T15:34:14.349" v="311" actId="20577"/>
          <ac:spMkLst>
            <pc:docMk/>
            <pc:sldMk cId="3718964789" sldId="517"/>
            <ac:spMk id="109571" creationId="{EB65A8A9-691B-3D4F-B0AA-00914900DB3A}"/>
          </ac:spMkLst>
        </pc:spChg>
      </pc:sldChg>
      <pc:sldChg chg="modSp new mod modAnim">
        <pc:chgData name="Khattab, Sherif" userId="c83b1e15-36f3-4f46-aceb-05aac24c545e" providerId="ADAL" clId="{DB115453-F3AC-CA4C-A104-E84842BDF35F}" dt="2021-02-04T15:46:14.474" v="584"/>
        <pc:sldMkLst>
          <pc:docMk/>
          <pc:sldMk cId="2915741044" sldId="518"/>
        </pc:sldMkLst>
        <pc:spChg chg="mod">
          <ac:chgData name="Khattab, Sherif" userId="c83b1e15-36f3-4f46-aceb-05aac24c545e" providerId="ADAL" clId="{DB115453-F3AC-CA4C-A104-E84842BDF35F}" dt="2021-02-04T15:46:07.217" v="582" actId="20577"/>
          <ac:spMkLst>
            <pc:docMk/>
            <pc:sldMk cId="2915741044" sldId="518"/>
            <ac:spMk id="2" creationId="{8667BC04-66FF-6645-BF3B-C1E3661A415F}"/>
          </ac:spMkLst>
        </pc:spChg>
        <pc:spChg chg="mod">
          <ac:chgData name="Khattab, Sherif" userId="c83b1e15-36f3-4f46-aceb-05aac24c545e" providerId="ADAL" clId="{DB115453-F3AC-CA4C-A104-E84842BDF35F}" dt="2021-02-04T15:46:03.248" v="576" actId="27636"/>
          <ac:spMkLst>
            <pc:docMk/>
            <pc:sldMk cId="2915741044" sldId="518"/>
            <ac:spMk id="3" creationId="{D88A941B-7884-4C45-841F-6BCCC7534788}"/>
          </ac:spMkLst>
        </pc:spChg>
      </pc:sldChg>
    </pc:docChg>
  </pc:docChgLst>
  <pc:docChgLst>
    <pc:chgData name="Khattab, Sherif" userId="c83b1e15-36f3-4f46-aceb-05aac24c545e" providerId="ADAL" clId="{FD5AE8AC-1844-6342-9A28-590C7FAFB8A2}"/>
    <pc:docChg chg="modSld">
      <pc:chgData name="Khattab, Sherif" userId="c83b1e15-36f3-4f46-aceb-05aac24c545e" providerId="ADAL" clId="{FD5AE8AC-1844-6342-9A28-590C7FAFB8A2}" dt="2021-02-09T19:03:12.921" v="0" actId="20577"/>
      <pc:docMkLst>
        <pc:docMk/>
      </pc:docMkLst>
      <pc:sldChg chg="modSp mod">
        <pc:chgData name="Khattab, Sherif" userId="c83b1e15-36f3-4f46-aceb-05aac24c545e" providerId="ADAL" clId="{FD5AE8AC-1844-6342-9A28-590C7FAFB8A2}" dt="2021-02-09T19:03:12.921" v="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D5AE8AC-1844-6342-9A28-590C7FAFB8A2}" dt="2021-02-09T19:03:12.921" v="0" actId="20577"/>
          <ac:spMkLst>
            <pc:docMk/>
            <pc:sldMk cId="3652489610" sldId="506"/>
            <ac:spMk id="3" creationId="{9FDE3B14-90B9-4B5A-83C7-6E633E32EA28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Sherif Khattab" userId="c83b1e15-36f3-4f46-aceb-05aac24c545e" providerId="ADAL" clId="{DE6015C6-A1B5-4B8B-AD01-7B9B837127B0}"/>
    <pc:docChg chg="custSel addSld modSld">
      <pc:chgData name="Sherif Khattab" userId="c83b1e15-36f3-4f46-aceb-05aac24c545e" providerId="ADAL" clId="{DE6015C6-A1B5-4B8B-AD01-7B9B837127B0}" dt="2021-02-12T03:52:33.653" v="272" actId="20577"/>
      <pc:docMkLst>
        <pc:docMk/>
      </pc:docMkLst>
      <pc:sldChg chg="modSp mod">
        <pc:chgData name="Sherif Khattab" userId="c83b1e15-36f3-4f46-aceb-05aac24c545e" providerId="ADAL" clId="{DE6015C6-A1B5-4B8B-AD01-7B9B837127B0}" dt="2021-02-12T03:52:33.653" v="272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E6015C6-A1B5-4B8B-AD01-7B9B837127B0}" dt="2021-02-12T03:52:33.653" v="272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Sp delSp modSp new mod">
        <pc:chgData name="Sherif Khattab" userId="c83b1e15-36f3-4f46-aceb-05aac24c545e" providerId="ADAL" clId="{DE6015C6-A1B5-4B8B-AD01-7B9B837127B0}" dt="2021-02-12T03:46:15.465" v="64" actId="22"/>
        <pc:sldMkLst>
          <pc:docMk/>
          <pc:sldMk cId="547449556" sldId="519"/>
        </pc:sldMkLst>
        <pc:spChg chg="mod">
          <ac:chgData name="Sherif Khattab" userId="c83b1e15-36f3-4f46-aceb-05aac24c545e" providerId="ADAL" clId="{DE6015C6-A1B5-4B8B-AD01-7B9B837127B0}" dt="2021-02-12T03:45:48.485" v="61" actId="27636"/>
          <ac:spMkLst>
            <pc:docMk/>
            <pc:sldMk cId="547449556" sldId="519"/>
            <ac:spMk id="2" creationId="{440A67CD-F666-4203-B2B5-9B7A26A818EA}"/>
          </ac:spMkLst>
        </pc:spChg>
        <pc:picChg chg="add">
          <ac:chgData name="Sherif Khattab" userId="c83b1e15-36f3-4f46-aceb-05aac24c545e" providerId="ADAL" clId="{DE6015C6-A1B5-4B8B-AD01-7B9B837127B0}" dt="2021-02-12T03:46:15.465" v="64" actId="22"/>
          <ac:picMkLst>
            <pc:docMk/>
            <pc:sldMk cId="547449556" sldId="519"/>
            <ac:picMk id="8" creationId="{166AF7FE-27AE-46C9-82D0-2664CFCBA864}"/>
          </ac:picMkLst>
        </pc:picChg>
        <pc:inkChg chg="add del">
          <ac:chgData name="Sherif Khattab" userId="c83b1e15-36f3-4f46-aceb-05aac24c545e" providerId="ADAL" clId="{DE6015C6-A1B5-4B8B-AD01-7B9B837127B0}" dt="2021-02-12T03:45:55.393" v="63"/>
          <ac:inkMkLst>
            <pc:docMk/>
            <pc:sldMk cId="547449556" sldId="519"/>
            <ac:inkMk id="6" creationId="{BEF08DE9-8ED3-4BBB-A72F-19C31E04E6F8}"/>
          </ac:inkMkLst>
        </pc:inkChg>
      </pc:sldChg>
      <pc:sldChg chg="addSp modSp new mod">
        <pc:chgData name="Sherif Khattab" userId="c83b1e15-36f3-4f46-aceb-05aac24c545e" providerId="ADAL" clId="{DE6015C6-A1B5-4B8B-AD01-7B9B837127B0}" dt="2021-02-12T03:47:18.106" v="119" actId="14100"/>
        <pc:sldMkLst>
          <pc:docMk/>
          <pc:sldMk cId="1895271479" sldId="520"/>
        </pc:sldMkLst>
        <pc:spChg chg="mod">
          <ac:chgData name="Sherif Khattab" userId="c83b1e15-36f3-4f46-aceb-05aac24c545e" providerId="ADAL" clId="{DE6015C6-A1B5-4B8B-AD01-7B9B837127B0}" dt="2021-02-12T03:47:04.033" v="111" actId="20577"/>
          <ac:spMkLst>
            <pc:docMk/>
            <pc:sldMk cId="1895271479" sldId="520"/>
            <ac:spMk id="2" creationId="{BA7845EF-B8DD-45D8-9248-CB1616C255EA}"/>
          </ac:spMkLst>
        </pc:spChg>
        <pc:picChg chg="add mod">
          <ac:chgData name="Sherif Khattab" userId="c83b1e15-36f3-4f46-aceb-05aac24c545e" providerId="ADAL" clId="{DE6015C6-A1B5-4B8B-AD01-7B9B837127B0}" dt="2021-02-12T03:47:18.106" v="119" actId="14100"/>
          <ac:picMkLst>
            <pc:docMk/>
            <pc:sldMk cId="1895271479" sldId="520"/>
            <ac:picMk id="7" creationId="{C1F01B12-2B1E-47C2-970A-3996BA425616}"/>
          </ac:picMkLst>
        </pc:picChg>
      </pc:sldChg>
      <pc:sldChg chg="addSp modSp new mod">
        <pc:chgData name="Sherif Khattab" userId="c83b1e15-36f3-4f46-aceb-05aac24c545e" providerId="ADAL" clId="{DE6015C6-A1B5-4B8B-AD01-7B9B837127B0}" dt="2021-02-12T03:48:23.615" v="202" actId="1076"/>
        <pc:sldMkLst>
          <pc:docMk/>
          <pc:sldMk cId="2885366123" sldId="521"/>
        </pc:sldMkLst>
        <pc:spChg chg="mod">
          <ac:chgData name="Sherif Khattab" userId="c83b1e15-36f3-4f46-aceb-05aac24c545e" providerId="ADAL" clId="{DE6015C6-A1B5-4B8B-AD01-7B9B837127B0}" dt="2021-02-12T03:48:17.880" v="199" actId="404"/>
          <ac:spMkLst>
            <pc:docMk/>
            <pc:sldMk cId="2885366123" sldId="521"/>
            <ac:spMk id="2" creationId="{3A6BE42C-65D1-4CE7-A58A-BE4B0AAFD16D}"/>
          </ac:spMkLst>
        </pc:spChg>
        <pc:picChg chg="add mod">
          <ac:chgData name="Sherif Khattab" userId="c83b1e15-36f3-4f46-aceb-05aac24c545e" providerId="ADAL" clId="{DE6015C6-A1B5-4B8B-AD01-7B9B837127B0}" dt="2021-02-12T03:48:23.615" v="202" actId="1076"/>
          <ac:picMkLst>
            <pc:docMk/>
            <pc:sldMk cId="2885366123" sldId="521"/>
            <ac:picMk id="7" creationId="{A3DC38CA-24C5-4D0C-9449-9FED2D915318}"/>
          </ac:picMkLst>
        </pc:picChg>
      </pc:sldChg>
      <pc:sldChg chg="addSp delSp modSp new mod">
        <pc:chgData name="Sherif Khattab" userId="c83b1e15-36f3-4f46-aceb-05aac24c545e" providerId="ADAL" clId="{DE6015C6-A1B5-4B8B-AD01-7B9B837127B0}" dt="2021-02-12T03:51:43.030" v="269" actId="14100"/>
        <pc:sldMkLst>
          <pc:docMk/>
          <pc:sldMk cId="158309068" sldId="522"/>
        </pc:sldMkLst>
        <pc:spChg chg="mod">
          <ac:chgData name="Sherif Khattab" userId="c83b1e15-36f3-4f46-aceb-05aac24c545e" providerId="ADAL" clId="{DE6015C6-A1B5-4B8B-AD01-7B9B837127B0}" dt="2021-02-12T03:48:56.175" v="238" actId="20577"/>
          <ac:spMkLst>
            <pc:docMk/>
            <pc:sldMk cId="158309068" sldId="522"/>
            <ac:spMk id="2" creationId="{4479BCE4-91FB-456F-B5C9-E3077596AE9E}"/>
          </ac:spMkLst>
        </pc:spChg>
        <pc:picChg chg="add del mod">
          <ac:chgData name="Sherif Khattab" userId="c83b1e15-36f3-4f46-aceb-05aac24c545e" providerId="ADAL" clId="{DE6015C6-A1B5-4B8B-AD01-7B9B837127B0}" dt="2021-02-12T03:51:25.324" v="261" actId="478"/>
          <ac:picMkLst>
            <pc:docMk/>
            <pc:sldMk cId="158309068" sldId="522"/>
            <ac:picMk id="8" creationId="{AEB0A4AB-6F95-40F2-823D-3EC0FAB0257D}"/>
          </ac:picMkLst>
        </pc:picChg>
        <pc:picChg chg="add mod">
          <ac:chgData name="Sherif Khattab" userId="c83b1e15-36f3-4f46-aceb-05aac24c545e" providerId="ADAL" clId="{DE6015C6-A1B5-4B8B-AD01-7B9B837127B0}" dt="2021-02-12T03:50:35.915" v="259" actId="1076"/>
          <ac:picMkLst>
            <pc:docMk/>
            <pc:sldMk cId="158309068" sldId="522"/>
            <ac:picMk id="11" creationId="{A22BC1EE-0381-4A8B-A3CD-76B897227BA7}"/>
          </ac:picMkLst>
        </pc:picChg>
        <pc:picChg chg="add mod">
          <ac:chgData name="Sherif Khattab" userId="c83b1e15-36f3-4f46-aceb-05aac24c545e" providerId="ADAL" clId="{DE6015C6-A1B5-4B8B-AD01-7B9B837127B0}" dt="2021-02-12T03:51:43.030" v="269" actId="14100"/>
          <ac:picMkLst>
            <pc:docMk/>
            <pc:sldMk cId="158309068" sldId="522"/>
            <ac:picMk id="14" creationId="{6E1A8CC4-1338-4FE9-8765-C939EE5A1325}"/>
          </ac:picMkLst>
        </pc:picChg>
        <pc:inkChg chg="add del">
          <ac:chgData name="Sherif Khattab" userId="c83b1e15-36f3-4f46-aceb-05aac24c545e" providerId="ADAL" clId="{DE6015C6-A1B5-4B8B-AD01-7B9B837127B0}" dt="2021-02-12T03:48:59.826" v="240"/>
          <ac:inkMkLst>
            <pc:docMk/>
            <pc:sldMk cId="158309068" sldId="522"/>
            <ac:inkMk id="6" creationId="{CDD80899-9547-4A8F-B03D-AC4EE9F123A8}"/>
          </ac:inkMkLst>
        </pc:inkChg>
        <pc:inkChg chg="add del">
          <ac:chgData name="Sherif Khattab" userId="c83b1e15-36f3-4f46-aceb-05aac24c545e" providerId="ADAL" clId="{DE6015C6-A1B5-4B8B-AD01-7B9B837127B0}" dt="2021-02-12T03:50:16.769" v="250"/>
          <ac:inkMkLst>
            <pc:docMk/>
            <pc:sldMk cId="158309068" sldId="522"/>
            <ac:inkMk id="9" creationId="{401101C0-4E25-431E-868E-7CA5E14A63C5}"/>
          </ac:inkMkLst>
        </pc:inkChg>
        <pc:inkChg chg="add del">
          <ac:chgData name="Sherif Khattab" userId="c83b1e15-36f3-4f46-aceb-05aac24c545e" providerId="ADAL" clId="{DE6015C6-A1B5-4B8B-AD01-7B9B837127B0}" dt="2021-02-12T03:51:27.233" v="263"/>
          <ac:inkMkLst>
            <pc:docMk/>
            <pc:sldMk cId="158309068" sldId="522"/>
            <ac:inkMk id="12" creationId="{E1932DB5-784A-4906-83D3-E180C843B181}"/>
          </ac:inkMkLst>
        </pc:inkChg>
      </pc:sldChg>
    </pc:docChg>
  </pc:docChgLst>
  <pc:docChgLst>
    <pc:chgData name="Khattab, Sherif" userId="c83b1e15-36f3-4f46-aceb-05aac24c545e" providerId="ADAL" clId="{CAB01572-1BB4-034B-A91E-B51F46EBD1BB}"/>
    <pc:docChg chg="undo custSel addSld delSld modSld">
      <pc:chgData name="Khattab, Sherif" userId="c83b1e15-36f3-4f46-aceb-05aac24c545e" providerId="ADAL" clId="{CAB01572-1BB4-034B-A91E-B51F46EBD1BB}" dt="2021-02-11T15:51:01.498" v="552"/>
      <pc:docMkLst>
        <pc:docMk/>
      </pc:docMkLst>
      <pc:sldChg chg="del">
        <pc:chgData name="Khattab, Sherif" userId="c83b1e15-36f3-4f46-aceb-05aac24c545e" providerId="ADAL" clId="{CAB01572-1BB4-034B-A91E-B51F46EBD1BB}" dt="2021-02-11T15:11:26.862" v="269" actId="2696"/>
        <pc:sldMkLst>
          <pc:docMk/>
          <pc:sldMk cId="1271999567" sldId="349"/>
        </pc:sldMkLst>
      </pc:sldChg>
      <pc:sldChg chg="del">
        <pc:chgData name="Khattab, Sherif" userId="c83b1e15-36f3-4f46-aceb-05aac24c545e" providerId="ADAL" clId="{CAB01572-1BB4-034B-A91E-B51F46EBD1BB}" dt="2021-02-11T15:11:24.948" v="266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CAB01572-1BB4-034B-A91E-B51F46EBD1BB}" dt="2021-02-11T15:11:25.358" v="267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CAB01572-1BB4-034B-A91E-B51F46EBD1BB}" dt="2021-02-11T15:11:31.225" v="270" actId="2696"/>
        <pc:sldMkLst>
          <pc:docMk/>
          <pc:sldMk cId="1337868689" sldId="381"/>
        </pc:sldMkLst>
      </pc:sldChg>
      <pc:sldChg chg="del">
        <pc:chgData name="Khattab, Sherif" userId="c83b1e15-36f3-4f46-aceb-05aac24c545e" providerId="ADAL" clId="{CAB01572-1BB4-034B-A91E-B51F46EBD1BB}" dt="2021-02-11T15:11:37.695" v="271" actId="2696"/>
        <pc:sldMkLst>
          <pc:docMk/>
          <pc:sldMk cId="505724783" sldId="383"/>
        </pc:sldMkLst>
      </pc:sldChg>
      <pc:sldChg chg="modSp mod">
        <pc:chgData name="Khattab, Sherif" userId="c83b1e15-36f3-4f46-aceb-05aac24c545e" providerId="ADAL" clId="{CAB01572-1BB4-034B-A91E-B51F46EBD1BB}" dt="2021-02-11T15:09:30.974" v="111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CAB01572-1BB4-034B-A91E-B51F46EBD1BB}" dt="2021-02-11T15:09:30.974" v="111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AB01572-1BB4-034B-A91E-B51F46EBD1BB}" dt="2021-02-11T15:50:47.706" v="549"/>
        <pc:sldMkLst>
          <pc:docMk/>
          <pc:sldMk cId="4202616107" sldId="500"/>
        </pc:sldMkLst>
        <pc:spChg chg="mod">
          <ac:chgData name="Khattab, Sherif" userId="c83b1e15-36f3-4f46-aceb-05aac24c545e" providerId="ADAL" clId="{CAB01572-1BB4-034B-A91E-B51F46EBD1BB}" dt="2021-02-11T15:50:37.509" v="54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CAB01572-1BB4-034B-A91E-B51F46EBD1BB}" dt="2021-02-11T15:10:11.225" v="145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CAB01572-1BB4-034B-A91E-B51F46EBD1BB}" dt="2021-02-11T15:10:11.225" v="145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AB01572-1BB4-034B-A91E-B51F46EBD1BB}" dt="2021-02-11T15:11:12.129" v="26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AB01572-1BB4-034B-A91E-B51F46EBD1BB}" dt="2021-02-11T15:11:12.129" v="26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AB01572-1BB4-034B-A91E-B51F46EBD1BB}" dt="2021-02-11T15:11:22.256" v="265" actId="2696"/>
        <pc:sldMkLst>
          <pc:docMk/>
          <pc:sldMk cId="1468641068" sldId="514"/>
        </pc:sldMkLst>
      </pc:sldChg>
      <pc:sldChg chg="del">
        <pc:chgData name="Khattab, Sherif" userId="c83b1e15-36f3-4f46-aceb-05aac24c545e" providerId="ADAL" clId="{CAB01572-1BB4-034B-A91E-B51F46EBD1BB}" dt="2021-02-11T15:11:25.940" v="268" actId="2696"/>
        <pc:sldMkLst>
          <pc:docMk/>
          <pc:sldMk cId="2793897325" sldId="515"/>
        </pc:sldMkLst>
      </pc:sldChg>
      <pc:sldChg chg="modSp mod modAnim">
        <pc:chgData name="Khattab, Sherif" userId="c83b1e15-36f3-4f46-aceb-05aac24c545e" providerId="ADAL" clId="{CAB01572-1BB4-034B-A91E-B51F46EBD1BB}" dt="2021-02-11T15:50:52.111" v="550"/>
        <pc:sldMkLst>
          <pc:docMk/>
          <pc:sldMk cId="2487721040" sldId="516"/>
        </pc:sldMkLst>
        <pc:spChg chg="mod">
          <ac:chgData name="Khattab, Sherif" userId="c83b1e15-36f3-4f46-aceb-05aac24c545e" providerId="ADAL" clId="{CAB01572-1BB4-034B-A91E-B51F46EBD1BB}" dt="2021-02-11T15:49:42.577" v="518" actId="5793"/>
          <ac:spMkLst>
            <pc:docMk/>
            <pc:sldMk cId="2487721040" sldId="516"/>
            <ac:spMk id="3" creationId="{CBB5D1A1-A1C5-4D4A-9051-CB104F0E3B4F}"/>
          </ac:spMkLst>
        </pc:spChg>
      </pc:sldChg>
      <pc:sldChg chg="modSp mod modAnim">
        <pc:chgData name="Khattab, Sherif" userId="c83b1e15-36f3-4f46-aceb-05aac24c545e" providerId="ADAL" clId="{CAB01572-1BB4-034B-A91E-B51F46EBD1BB}" dt="2021-02-11T15:51:01.498" v="552"/>
        <pc:sldMkLst>
          <pc:docMk/>
          <pc:sldMk cId="3114182525" sldId="517"/>
        </pc:sldMkLst>
        <pc:spChg chg="mod">
          <ac:chgData name="Khattab, Sherif" userId="c83b1e15-36f3-4f46-aceb-05aac24c545e" providerId="ADAL" clId="{CAB01572-1BB4-034B-A91E-B51F46EBD1BB}" dt="2021-02-11T15:50:30.629" v="545" actId="20577"/>
          <ac:spMkLst>
            <pc:docMk/>
            <pc:sldMk cId="3114182525" sldId="517"/>
            <ac:spMk id="3" creationId="{27042AA4-C4FA-CA41-9597-12A83EBA22E3}"/>
          </ac:spMkLst>
        </pc:spChg>
      </pc:sldChg>
      <pc:sldChg chg="modSp new mod">
        <pc:chgData name="Khattab, Sherif" userId="c83b1e15-36f3-4f46-aceb-05aac24c545e" providerId="ADAL" clId="{CAB01572-1BB4-034B-A91E-B51F46EBD1BB}" dt="2021-02-11T15:44:46.739" v="339" actId="20577"/>
        <pc:sldMkLst>
          <pc:docMk/>
          <pc:sldMk cId="1616471687" sldId="518"/>
        </pc:sldMkLst>
        <pc:spChg chg="mod">
          <ac:chgData name="Khattab, Sherif" userId="c83b1e15-36f3-4f46-aceb-05aac24c545e" providerId="ADAL" clId="{CAB01572-1BB4-034B-A91E-B51F46EBD1BB}" dt="2021-02-11T15:44:17.302" v="295" actId="20577"/>
          <ac:spMkLst>
            <pc:docMk/>
            <pc:sldMk cId="1616471687" sldId="518"/>
            <ac:spMk id="2" creationId="{CFEEB588-7AFC-234D-8AC0-9C6E7268F1E5}"/>
          </ac:spMkLst>
        </pc:spChg>
        <pc:spChg chg="mod">
          <ac:chgData name="Khattab, Sherif" userId="c83b1e15-36f3-4f46-aceb-05aac24c545e" providerId="ADAL" clId="{CAB01572-1BB4-034B-A91E-B51F46EBD1BB}" dt="2021-02-11T15:44:46.739" v="339" actId="20577"/>
          <ac:spMkLst>
            <pc:docMk/>
            <pc:sldMk cId="1616471687" sldId="518"/>
            <ac:spMk id="3" creationId="{E4EE9F6E-8491-D241-9B4D-EB09A47CA615}"/>
          </ac:spMkLst>
        </pc:spChg>
      </pc:sldChg>
    </pc:docChg>
  </pc:docChgLst>
  <pc:docChgLst>
    <pc:chgData name="Khattab, Sherif" userId="c83b1e15-36f3-4f46-aceb-05aac24c545e" providerId="ADAL" clId="{435C15CD-3872-3940-BF6F-A860DC6B787C}"/>
    <pc:docChg chg="modSld">
      <pc:chgData name="Khattab, Sherif" userId="c83b1e15-36f3-4f46-aceb-05aac24c545e" providerId="ADAL" clId="{435C15CD-3872-3940-BF6F-A860DC6B787C}" dt="2021-02-11T19:36:10.584" v="22" actId="20577"/>
      <pc:docMkLst>
        <pc:docMk/>
      </pc:docMkLst>
      <pc:sldChg chg="modSp mod">
        <pc:chgData name="Khattab, Sherif" userId="c83b1e15-36f3-4f46-aceb-05aac24c545e" providerId="ADAL" clId="{435C15CD-3872-3940-BF6F-A860DC6B787C}" dt="2021-02-11T17:37:30.575" v="21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435C15CD-3872-3940-BF6F-A860DC6B787C}" dt="2021-02-11T17:37:30.575" v="21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435C15CD-3872-3940-BF6F-A860DC6B787C}" dt="2021-02-11T19:36:10.584" v="22" actId="20577"/>
        <pc:sldMkLst>
          <pc:docMk/>
          <pc:sldMk cId="1616471687" sldId="518"/>
        </pc:sldMkLst>
        <pc:spChg chg="mod">
          <ac:chgData name="Khattab, Sherif" userId="c83b1e15-36f3-4f46-aceb-05aac24c545e" providerId="ADAL" clId="{435C15CD-3872-3940-BF6F-A860DC6B787C}" dt="2021-02-11T19:36:10.584" v="22" actId="20577"/>
          <ac:spMkLst>
            <pc:docMk/>
            <pc:sldMk cId="1616471687" sldId="518"/>
            <ac:spMk id="3" creationId="{E4EE9F6E-8491-D241-9B4D-EB09A47CA615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B0BDA0D1-752B-48E2-B603-29A1D985D9C6}"/>
    <pc:docChg chg="undo custSel addSld delSld modSld sldOrd">
      <pc:chgData name="Khattab, Sherif" userId="c83b1e15-36f3-4f46-aceb-05aac24c545e" providerId="ADAL" clId="{B0BDA0D1-752B-48E2-B603-29A1D985D9C6}" dt="2021-09-30T16:13:10.239" v="365" actId="47"/>
      <pc:docMkLst>
        <pc:docMk/>
      </pc:docMkLst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167711490" sldId="343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271999567" sldId="349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2592968416" sldId="371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990797458" sldId="378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B0BDA0D1-752B-48E2-B603-29A1D985D9C6}" dt="2021-09-23T16:08:18.339" v="92" actId="47"/>
        <pc:sldMkLst>
          <pc:docMk/>
          <pc:sldMk cId="1615265174" sldId="380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337868689" sldId="381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851230975" sldId="382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591837287" sldId="384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898410716" sldId="385"/>
        </pc:sldMkLst>
      </pc:sldChg>
      <pc:sldChg chg="modSp mod">
        <pc:chgData name="Khattab, Sherif" userId="c83b1e15-36f3-4f46-aceb-05aac24c545e" providerId="ADAL" clId="{B0BDA0D1-752B-48E2-B603-29A1D985D9C6}" dt="2021-09-27T16:38:13.649" v="362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B0BDA0D1-752B-48E2-B603-29A1D985D9C6}" dt="2021-09-27T16:38:13.649" v="362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0BDA0D1-752B-48E2-B603-29A1D985D9C6}" dt="2021-09-23T16:39:34.967" v="343"/>
        <pc:sldMkLst>
          <pc:docMk/>
          <pc:sldMk cId="4202616107" sldId="500"/>
        </pc:sldMkLst>
        <pc:spChg chg="mod">
          <ac:chgData name="Khattab, Sherif" userId="c83b1e15-36f3-4f46-aceb-05aac24c545e" providerId="ADAL" clId="{B0BDA0D1-752B-48E2-B603-29A1D985D9C6}" dt="2021-09-23T16:39:15.571" v="338" actId="14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0BDA0D1-752B-48E2-B603-29A1D985D9C6}" dt="2021-09-23T16:06:45.488" v="80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0BDA0D1-752B-48E2-B603-29A1D985D9C6}" dt="2021-09-23T16:06:45.488" v="80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B0BDA0D1-752B-48E2-B603-29A1D985D9C6}" dt="2021-09-23T16:08:17.337" v="91" actId="47"/>
        <pc:sldMkLst>
          <pc:docMk/>
          <pc:sldMk cId="3652489610" sldId="506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4218373473" sldId="507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2005153346" sldId="508"/>
        </pc:sldMkLst>
      </pc:sldChg>
      <pc:sldChg chg="add del">
        <pc:chgData name="Khattab, Sherif" userId="c83b1e15-36f3-4f46-aceb-05aac24c545e" providerId="ADAL" clId="{B0BDA0D1-752B-48E2-B603-29A1D985D9C6}" dt="2021-09-28T16:28:24.096" v="364" actId="2696"/>
        <pc:sldMkLst>
          <pc:docMk/>
          <pc:sldMk cId="707882026" sldId="509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108493189" sldId="510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618280309" sldId="511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907412692" sldId="512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017477705" sldId="513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468641068" sldId="514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793897325" sldId="515"/>
        </pc:sldMkLst>
      </pc:sldChg>
      <pc:sldChg chg="modSp mod modAnim">
        <pc:chgData name="Khattab, Sherif" userId="c83b1e15-36f3-4f46-aceb-05aac24c545e" providerId="ADAL" clId="{B0BDA0D1-752B-48E2-B603-29A1D985D9C6}" dt="2021-09-23T16:39:57.749" v="347"/>
        <pc:sldMkLst>
          <pc:docMk/>
          <pc:sldMk cId="2487721040" sldId="516"/>
        </pc:sldMkLst>
        <pc:spChg chg="mod">
          <ac:chgData name="Khattab, Sherif" userId="c83b1e15-36f3-4f46-aceb-05aac24c545e" providerId="ADAL" clId="{B0BDA0D1-752B-48E2-B603-29A1D985D9C6}" dt="2021-09-23T16:39:45.912" v="344" actId="6549"/>
          <ac:spMkLst>
            <pc:docMk/>
            <pc:sldMk cId="2487721040" sldId="516"/>
            <ac:spMk id="3" creationId="{CBB5D1A1-A1C5-4D4A-9051-CB104F0E3B4F}"/>
          </ac:spMkLst>
        </pc:spChg>
      </pc:sldChg>
      <pc:sldChg chg="modSp mod modAnim">
        <pc:chgData name="Khattab, Sherif" userId="c83b1e15-36f3-4f46-aceb-05aac24c545e" providerId="ADAL" clId="{B0BDA0D1-752B-48E2-B603-29A1D985D9C6}" dt="2021-09-23T16:40:13.932" v="351"/>
        <pc:sldMkLst>
          <pc:docMk/>
          <pc:sldMk cId="3114182525" sldId="517"/>
        </pc:sldMkLst>
        <pc:spChg chg="mod">
          <ac:chgData name="Khattab, Sherif" userId="c83b1e15-36f3-4f46-aceb-05aac24c545e" providerId="ADAL" clId="{B0BDA0D1-752B-48E2-B603-29A1D985D9C6}" dt="2021-09-23T16:40:10.107" v="349" actId="6549"/>
          <ac:spMkLst>
            <pc:docMk/>
            <pc:sldMk cId="3114182525" sldId="517"/>
            <ac:spMk id="3" creationId="{27042AA4-C4FA-CA41-9597-12A83EBA22E3}"/>
          </ac:spMkLst>
        </pc:spChg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616471687" sldId="518"/>
        </pc:sldMkLst>
      </pc:sldChg>
      <pc:sldChg chg="del">
        <pc:chgData name="Khattab, Sherif" userId="c83b1e15-36f3-4f46-aceb-05aac24c545e" providerId="ADAL" clId="{B0BDA0D1-752B-48E2-B603-29A1D985D9C6}" dt="2021-09-23T16:06:11.540" v="18" actId="2696"/>
        <pc:sldMkLst>
          <pc:docMk/>
          <pc:sldMk cId="547449556" sldId="519"/>
        </pc:sldMkLst>
      </pc:sldChg>
      <pc:sldChg chg="add">
        <pc:chgData name="Khattab, Sherif" userId="c83b1e15-36f3-4f46-aceb-05aac24c545e" providerId="ADAL" clId="{B0BDA0D1-752B-48E2-B603-29A1D985D9C6}" dt="2021-09-23T16:06:18.680" v="19"/>
        <pc:sldMkLst>
          <pc:docMk/>
          <pc:sldMk cId="3046526653" sldId="519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302483671" sldId="520"/>
        </pc:sldMkLst>
      </pc:sldChg>
      <pc:sldChg chg="del">
        <pc:chgData name="Khattab, Sherif" userId="c83b1e15-36f3-4f46-aceb-05aac24c545e" providerId="ADAL" clId="{B0BDA0D1-752B-48E2-B603-29A1D985D9C6}" dt="2021-09-23T16:06:58.306" v="81" actId="2696"/>
        <pc:sldMkLst>
          <pc:docMk/>
          <pc:sldMk cId="1895271479" sldId="520"/>
        </pc:sldMkLst>
      </pc:sldChg>
      <pc:sldChg chg="add del">
        <pc:chgData name="Khattab, Sherif" userId="c83b1e15-36f3-4f46-aceb-05aac24c545e" providerId="ADAL" clId="{B0BDA0D1-752B-48E2-B603-29A1D985D9C6}" dt="2021-09-23T16:07:46.601" v="85" actId="2696"/>
        <pc:sldMkLst>
          <pc:docMk/>
          <pc:sldMk cId="3130058091" sldId="520"/>
        </pc:sldMkLst>
      </pc:sldChg>
      <pc:sldChg chg="add del ord">
        <pc:chgData name="Khattab, Sherif" userId="c83b1e15-36f3-4f46-aceb-05aac24c545e" providerId="ADAL" clId="{B0BDA0D1-752B-48E2-B603-29A1D985D9C6}" dt="2021-09-30T16:13:10.239" v="365" actId="47"/>
        <pc:sldMkLst>
          <pc:docMk/>
          <pc:sldMk cId="1401906409" sldId="521"/>
        </pc:sldMkLst>
      </pc:sldChg>
      <pc:sldChg chg="add del">
        <pc:chgData name="Khattab, Sherif" userId="c83b1e15-36f3-4f46-aceb-05aac24c545e" providerId="ADAL" clId="{B0BDA0D1-752B-48E2-B603-29A1D985D9C6}" dt="2021-09-23T16:07:57.879" v="87" actId="2696"/>
        <pc:sldMkLst>
          <pc:docMk/>
          <pc:sldMk cId="1769626274" sldId="521"/>
        </pc:sldMkLst>
      </pc:sldChg>
      <pc:sldChg chg="del">
        <pc:chgData name="Khattab, Sherif" userId="c83b1e15-36f3-4f46-aceb-05aac24c545e" providerId="ADAL" clId="{B0BDA0D1-752B-48E2-B603-29A1D985D9C6}" dt="2021-09-23T16:06:58.306" v="81" actId="2696"/>
        <pc:sldMkLst>
          <pc:docMk/>
          <pc:sldMk cId="2885366123" sldId="521"/>
        </pc:sldMkLst>
      </pc:sldChg>
      <pc:sldChg chg="del">
        <pc:chgData name="Khattab, Sherif" userId="c83b1e15-36f3-4f46-aceb-05aac24c545e" providerId="ADAL" clId="{B0BDA0D1-752B-48E2-B603-29A1D985D9C6}" dt="2021-09-23T16:07:09.168" v="83" actId="2696"/>
        <pc:sldMkLst>
          <pc:docMk/>
          <pc:sldMk cId="158309068" sldId="522"/>
        </pc:sldMkLst>
      </pc:sldChg>
      <pc:sldChg chg="add del ord">
        <pc:chgData name="Khattab, Sherif" userId="c83b1e15-36f3-4f46-aceb-05aac24c545e" providerId="ADAL" clId="{B0BDA0D1-752B-48E2-B603-29A1D985D9C6}" dt="2021-09-30T16:13:10.239" v="365" actId="47"/>
        <pc:sldMkLst>
          <pc:docMk/>
          <pc:sldMk cId="2768642374" sldId="522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471214150" sldId="523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839202036" sldId="524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301141676" sldId="525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336646820" sldId="526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989127528" sldId="527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2870353729" sldId="537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3729759638" sldId="538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3696636401" sldId="539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4075118613" sldId="540"/>
        </pc:sldMkLst>
      </pc:sldChg>
      <pc:sldChg chg="add del">
        <pc:chgData name="Khattab, Sherif" userId="c83b1e15-36f3-4f46-aceb-05aac24c545e" providerId="ADAL" clId="{B0BDA0D1-752B-48E2-B603-29A1D985D9C6}" dt="2021-09-28T16:28:24.096" v="364" actId="2696"/>
        <pc:sldMkLst>
          <pc:docMk/>
          <pc:sldMk cId="3718964789" sldId="543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486560120" sldId="544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959171718" sldId="545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259346312" sldId="546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876805328" sldId="547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4082589092" sldId="548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850740189" sldId="549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8940C15E-5880-1645-A257-37DD5B587715}"/>
    <pc:docChg chg="undo custSel addSld delSld modSld">
      <pc:chgData name="Khattab, Sherif" userId="c83b1e15-36f3-4f46-aceb-05aac24c545e" providerId="ADAL" clId="{8940C15E-5880-1645-A257-37DD5B587715}" dt="2021-02-09T15:55:14.754" v="597" actId="20577"/>
      <pc:docMkLst>
        <pc:docMk/>
      </pc:docMkLst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167711490" sldId="343"/>
        </pc:sldMkLst>
      </pc:sldChg>
      <pc:sldChg chg="add del">
        <pc:chgData name="Khattab, Sherif" userId="c83b1e15-36f3-4f46-aceb-05aac24c545e" providerId="ADAL" clId="{8940C15E-5880-1645-A257-37DD5B587715}" dt="2021-02-09T14:28:06.905" v="2" actId="2696"/>
        <pc:sldMkLst>
          <pc:docMk/>
          <pc:sldMk cId="1271999567" sldId="349"/>
        </pc:sldMkLst>
      </pc:sldChg>
      <pc:sldChg chg="modSp add del mod">
        <pc:chgData name="Khattab, Sherif" userId="c83b1e15-36f3-4f46-aceb-05aac24c545e" providerId="ADAL" clId="{8940C15E-5880-1645-A257-37DD5B587715}" dt="2021-02-09T14:36:55.362" v="286" actId="20577"/>
        <pc:sldMkLst>
          <pc:docMk/>
          <pc:sldMk cId="3990797458" sldId="378"/>
        </pc:sldMkLst>
        <pc:spChg chg="mod">
          <ac:chgData name="Khattab, Sherif" userId="c83b1e15-36f3-4f46-aceb-05aac24c545e" providerId="ADAL" clId="{8940C15E-5880-1645-A257-37DD5B587715}" dt="2021-02-09T14:36:55.362" v="286" actId="20577"/>
          <ac:spMkLst>
            <pc:docMk/>
            <pc:sldMk cId="3990797458" sldId="378"/>
            <ac:spMk id="115715" creationId="{9CCF0D6A-3A12-D542-BC48-B9C95F39152F}"/>
          </ac:spMkLst>
        </pc:spChg>
      </pc:sldChg>
      <pc:sldChg chg="addSp delSp modSp add del mod">
        <pc:chgData name="Khattab, Sherif" userId="c83b1e15-36f3-4f46-aceb-05aac24c545e" providerId="ADAL" clId="{8940C15E-5880-1645-A257-37DD5B587715}" dt="2021-02-09T15:39:25.850" v="315" actId="21"/>
        <pc:sldMkLst>
          <pc:docMk/>
          <pc:sldMk cId="2736486443" sldId="379"/>
        </pc:sldMkLst>
        <pc:spChg chg="add del mod">
          <ac:chgData name="Khattab, Sherif" userId="c83b1e15-36f3-4f46-aceb-05aac24c545e" providerId="ADAL" clId="{8940C15E-5880-1645-A257-37DD5B587715}" dt="2021-02-09T15:21:52.593" v="311"/>
          <ac:spMkLst>
            <pc:docMk/>
            <pc:sldMk cId="2736486443" sldId="379"/>
            <ac:spMk id="9" creationId="{7B926B20-3E21-C34E-8854-2B833C27E6C7}"/>
          </ac:spMkLst>
        </pc:spChg>
        <pc:spChg chg="del">
          <ac:chgData name="Khattab, Sherif" userId="c83b1e15-36f3-4f46-aceb-05aac24c545e" providerId="ADAL" clId="{8940C15E-5880-1645-A257-37DD5B587715}" dt="2021-02-09T15:17:10.908" v="297" actId="478"/>
          <ac:spMkLst>
            <pc:docMk/>
            <pc:sldMk cId="2736486443" sldId="379"/>
            <ac:spMk id="116738" creationId="{6C4CC1B2-2DDB-D94B-A612-25EB382E3F0D}"/>
          </ac:spMkLst>
        </pc:spChg>
        <pc:spChg chg="del">
          <ac:chgData name="Khattab, Sherif" userId="c83b1e15-36f3-4f46-aceb-05aac24c545e" providerId="ADAL" clId="{8940C15E-5880-1645-A257-37DD5B587715}" dt="2021-02-09T15:14:34.742" v="287" actId="478"/>
          <ac:spMkLst>
            <pc:docMk/>
            <pc:sldMk cId="2736486443" sldId="379"/>
            <ac:spMk id="116739" creationId="{388B7241-F07D-6540-A9FB-147E265C85E1}"/>
          </ac:spMkLst>
        </pc:spChg>
        <pc:spChg chg="del">
          <ac:chgData name="Khattab, Sherif" userId="c83b1e15-36f3-4f46-aceb-05aac24c545e" providerId="ADAL" clId="{8940C15E-5880-1645-A257-37DD5B587715}" dt="2021-02-09T15:21:50.860" v="309" actId="478"/>
          <ac:spMkLst>
            <pc:docMk/>
            <pc:sldMk cId="2736486443" sldId="379"/>
            <ac:spMk id="116740" creationId="{6A9576E6-97AF-1D49-9BC1-2C943B37C766}"/>
          </ac:spMkLst>
        </pc:spChg>
        <pc:picChg chg="add del mod">
          <ac:chgData name="Khattab, Sherif" userId="c83b1e15-36f3-4f46-aceb-05aac24c545e" providerId="ADAL" clId="{8940C15E-5880-1645-A257-37DD5B587715}" dt="2021-02-09T15:17:22.636" v="300" actId="478"/>
          <ac:picMkLst>
            <pc:docMk/>
            <pc:sldMk cId="2736486443" sldId="379"/>
            <ac:picMk id="2" creationId="{4990F0DC-223E-BE4F-97B1-FA5934DB7435}"/>
          </ac:picMkLst>
        </pc:picChg>
        <pc:picChg chg="add del mod">
          <ac:chgData name="Khattab, Sherif" userId="c83b1e15-36f3-4f46-aceb-05aac24c545e" providerId="ADAL" clId="{8940C15E-5880-1645-A257-37DD5B587715}" dt="2021-02-09T15:19:08.670" v="301" actId="478"/>
          <ac:picMkLst>
            <pc:docMk/>
            <pc:sldMk cId="2736486443" sldId="379"/>
            <ac:picMk id="3" creationId="{96BC8F2A-C8D2-DD44-B455-A4E9A20BA2FA}"/>
          </ac:picMkLst>
        </pc:picChg>
        <pc:picChg chg="add mod">
          <ac:chgData name="Khattab, Sherif" userId="c83b1e15-36f3-4f46-aceb-05aac24c545e" providerId="ADAL" clId="{8940C15E-5880-1645-A257-37DD5B587715}" dt="2021-02-09T15:19:12.461" v="303" actId="1076"/>
          <ac:picMkLst>
            <pc:docMk/>
            <pc:sldMk cId="2736486443" sldId="379"/>
            <ac:picMk id="4" creationId="{77910E5A-1921-F146-82EA-0FE11E122851}"/>
          </ac:picMkLst>
        </pc:picChg>
        <pc:picChg chg="add del mod">
          <ac:chgData name="Khattab, Sherif" userId="c83b1e15-36f3-4f46-aceb-05aac24c545e" providerId="ADAL" clId="{8940C15E-5880-1645-A257-37DD5B587715}" dt="2021-02-09T15:20:25.251" v="306" actId="478"/>
          <ac:picMkLst>
            <pc:docMk/>
            <pc:sldMk cId="2736486443" sldId="379"/>
            <ac:picMk id="5" creationId="{31888E85-2B03-1948-962A-1412E1A778F5}"/>
          </ac:picMkLst>
        </pc:picChg>
        <pc:picChg chg="add mod">
          <ac:chgData name="Khattab, Sherif" userId="c83b1e15-36f3-4f46-aceb-05aac24c545e" providerId="ADAL" clId="{8940C15E-5880-1645-A257-37DD5B587715}" dt="2021-02-09T15:20:33.109" v="308" actId="1076"/>
          <ac:picMkLst>
            <pc:docMk/>
            <pc:sldMk cId="2736486443" sldId="379"/>
            <ac:picMk id="6" creationId="{B855D752-950F-EC42-BA0B-168F4D95AF10}"/>
          </ac:picMkLst>
        </pc:picChg>
        <pc:picChg chg="add mod">
          <ac:chgData name="Khattab, Sherif" userId="c83b1e15-36f3-4f46-aceb-05aac24c545e" providerId="ADAL" clId="{8940C15E-5880-1645-A257-37DD5B587715}" dt="2021-02-09T15:22:01.491" v="313" actId="1076"/>
          <ac:picMkLst>
            <pc:docMk/>
            <pc:sldMk cId="2736486443" sldId="379"/>
            <ac:picMk id="10" creationId="{43F79090-4942-0947-BB02-9E09A5BC2C6F}"/>
          </ac:picMkLst>
        </pc:picChg>
        <pc:picChg chg="add del">
          <ac:chgData name="Khattab, Sherif" userId="c83b1e15-36f3-4f46-aceb-05aac24c545e" providerId="ADAL" clId="{8940C15E-5880-1645-A257-37DD5B587715}" dt="2021-02-09T15:39:25.850" v="315" actId="21"/>
          <ac:picMkLst>
            <pc:docMk/>
            <pc:sldMk cId="2736486443" sldId="379"/>
            <ac:picMk id="11" creationId="{F062DD8F-D89A-F448-AFC5-8CA88E532DC6}"/>
          </ac:picMkLst>
        </pc:picChg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615265174" sldId="380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337868689" sldId="381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3851230975" sldId="382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505724783" sldId="383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591837287" sldId="384"/>
        </pc:sldMkLst>
      </pc:sldChg>
      <pc:sldChg chg="modSp add mod">
        <pc:chgData name="Khattab, Sherif" userId="c83b1e15-36f3-4f46-aceb-05aac24c545e" providerId="ADAL" clId="{8940C15E-5880-1645-A257-37DD5B587715}" dt="2021-02-09T15:40:19.797" v="334" actId="20577"/>
        <pc:sldMkLst>
          <pc:docMk/>
          <pc:sldMk cId="1898410716" sldId="385"/>
        </pc:sldMkLst>
        <pc:spChg chg="mod">
          <ac:chgData name="Khattab, Sherif" userId="c83b1e15-36f3-4f46-aceb-05aac24c545e" providerId="ADAL" clId="{8940C15E-5880-1645-A257-37DD5B587715}" dt="2021-02-09T15:40:19.797" v="334" actId="20577"/>
          <ac:spMkLst>
            <pc:docMk/>
            <pc:sldMk cId="1898410716" sldId="385"/>
            <ac:spMk id="123908" creationId="{C668A016-F253-4840-9F6F-38C4323EE882}"/>
          </ac:spMkLst>
        </pc:spChg>
      </pc:sldChg>
      <pc:sldChg chg="modSp mod">
        <pc:chgData name="Khattab, Sherif" userId="c83b1e15-36f3-4f46-aceb-05aac24c545e" providerId="ADAL" clId="{8940C15E-5880-1645-A257-37DD5B587715}" dt="2021-02-09T14:33:05.202" v="176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8940C15E-5880-1645-A257-37DD5B587715}" dt="2021-02-09T14:33:05.202" v="176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940C15E-5880-1645-A257-37DD5B587715}" dt="2021-02-09T15:55:09.282" v="594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8940C15E-5880-1645-A257-37DD5B587715}" dt="2021-02-09T15:55:09.282" v="594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8940C15E-5880-1645-A257-37DD5B587715}" dt="2021-02-09T15:54:32.794" v="549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8940C15E-5880-1645-A257-37DD5B587715}" dt="2021-02-09T14:35:39.113" v="178"/>
        <pc:sldMkLst>
          <pc:docMk/>
          <pc:sldMk cId="2116864396" sldId="505"/>
        </pc:sldMkLst>
        <pc:spChg chg="mod">
          <ac:chgData name="Khattab, Sherif" userId="c83b1e15-36f3-4f46-aceb-05aac24c545e" providerId="ADAL" clId="{8940C15E-5880-1645-A257-37DD5B587715}" dt="2021-02-09T14:35:39.113" v="178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8940C15E-5880-1645-A257-37DD5B587715}" dt="2021-02-09T14:36:00.200" v="23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8940C15E-5880-1645-A257-37DD5B587715}" dt="2021-02-09T14:36:00.200" v="23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4218373473" sldId="507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005153346" sldId="508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707882026" sldId="509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108493189" sldId="510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618280309" sldId="511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3748394407" sldId="512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413167954" sldId="513"/>
        </pc:sldMkLst>
      </pc:sldChg>
      <pc:sldChg chg="add">
        <pc:chgData name="Khattab, Sherif" userId="c83b1e15-36f3-4f46-aceb-05aac24c545e" providerId="ADAL" clId="{8940C15E-5880-1645-A257-37DD5B587715}" dt="2021-02-09T14:28:52.172" v="6"/>
        <pc:sldMkLst>
          <pc:docMk/>
          <pc:sldMk cId="1468641068" sldId="514"/>
        </pc:sldMkLst>
      </pc:sldChg>
      <pc:sldChg chg="del">
        <pc:chgData name="Khattab, Sherif" userId="c83b1e15-36f3-4f46-aceb-05aac24c545e" providerId="ADAL" clId="{8940C15E-5880-1645-A257-37DD5B587715}" dt="2021-02-09T14:28:46.880" v="5" actId="2696"/>
        <pc:sldMkLst>
          <pc:docMk/>
          <pc:sldMk cId="1560097293" sldId="514"/>
        </pc:sldMkLst>
      </pc:sldChg>
      <pc:sldChg chg="addSp modSp new mod">
        <pc:chgData name="Khattab, Sherif" userId="c83b1e15-36f3-4f46-aceb-05aac24c545e" providerId="ADAL" clId="{8940C15E-5880-1645-A257-37DD5B587715}" dt="2021-02-09T15:39:39.611" v="332" actId="20577"/>
        <pc:sldMkLst>
          <pc:docMk/>
          <pc:sldMk cId="2793897325" sldId="515"/>
        </pc:sldMkLst>
        <pc:spChg chg="mod">
          <ac:chgData name="Khattab, Sherif" userId="c83b1e15-36f3-4f46-aceb-05aac24c545e" providerId="ADAL" clId="{8940C15E-5880-1645-A257-37DD5B587715}" dt="2021-02-09T15:39:39.611" v="332" actId="20577"/>
          <ac:spMkLst>
            <pc:docMk/>
            <pc:sldMk cId="2793897325" sldId="515"/>
            <ac:spMk id="2" creationId="{455263C7-A3DF-8E4A-88D3-1D297A353CA7}"/>
          </ac:spMkLst>
        </pc:spChg>
        <pc:picChg chg="add mod">
          <ac:chgData name="Khattab, Sherif" userId="c83b1e15-36f3-4f46-aceb-05aac24c545e" providerId="ADAL" clId="{8940C15E-5880-1645-A257-37DD5B587715}" dt="2021-02-09T15:39:29.594" v="317"/>
          <ac:picMkLst>
            <pc:docMk/>
            <pc:sldMk cId="2793897325" sldId="515"/>
            <ac:picMk id="6" creationId="{863D34F3-D006-094E-92E3-E25E1BB74073}"/>
          </ac:picMkLst>
        </pc:picChg>
      </pc:sldChg>
      <pc:sldChg chg="modSp new mod">
        <pc:chgData name="Khattab, Sherif" userId="c83b1e15-36f3-4f46-aceb-05aac24c545e" providerId="ADAL" clId="{8940C15E-5880-1645-A257-37DD5B587715}" dt="2021-02-09T15:55:14.754" v="597" actId="20577"/>
        <pc:sldMkLst>
          <pc:docMk/>
          <pc:sldMk cId="2487721040" sldId="516"/>
        </pc:sldMkLst>
        <pc:spChg chg="mod">
          <ac:chgData name="Khattab, Sherif" userId="c83b1e15-36f3-4f46-aceb-05aac24c545e" providerId="ADAL" clId="{8940C15E-5880-1645-A257-37DD5B587715}" dt="2021-02-09T15:55:14.754" v="59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Khattab, Sherif" userId="c83b1e15-36f3-4f46-aceb-05aac24c545e" providerId="ADAL" clId="{8940C15E-5880-1645-A257-37DD5B587715}" dt="2021-02-09T15:54:46.203" v="557" actId="27636"/>
          <ac:spMkLst>
            <pc:docMk/>
            <pc:sldMk cId="2487721040" sldId="516"/>
            <ac:spMk id="3" creationId="{CBB5D1A1-A1C5-4D4A-9051-CB104F0E3B4F}"/>
          </ac:spMkLst>
        </pc:spChg>
      </pc:sldChg>
      <pc:sldChg chg="modSp new mod">
        <pc:chgData name="Khattab, Sherif" userId="c83b1e15-36f3-4f46-aceb-05aac24c545e" providerId="ADAL" clId="{8940C15E-5880-1645-A257-37DD5B587715}" dt="2021-02-09T15:55:01.222" v="592" actId="20577"/>
        <pc:sldMkLst>
          <pc:docMk/>
          <pc:sldMk cId="3114182525" sldId="517"/>
        </pc:sldMkLst>
        <pc:spChg chg="mod">
          <ac:chgData name="Khattab, Sherif" userId="c83b1e15-36f3-4f46-aceb-05aac24c545e" providerId="ADAL" clId="{8940C15E-5880-1645-A257-37DD5B587715}" dt="2021-02-09T15:54:58.493" v="589" actId="20577"/>
          <ac:spMkLst>
            <pc:docMk/>
            <pc:sldMk cId="3114182525" sldId="517"/>
            <ac:spMk id="2" creationId="{919C70E9-8DDA-5A44-B755-777D2DE8DA9E}"/>
          </ac:spMkLst>
        </pc:spChg>
        <pc:spChg chg="mod">
          <ac:chgData name="Khattab, Sherif" userId="c83b1e15-36f3-4f46-aceb-05aac24c545e" providerId="ADAL" clId="{8940C15E-5880-1645-A257-37DD5B587715}" dt="2021-02-09T15:55:01.222" v="592" actId="20577"/>
          <ac:spMkLst>
            <pc:docMk/>
            <pc:sldMk cId="3114182525" sldId="517"/>
            <ac:spMk id="3" creationId="{27042AA4-C4FA-CA41-9597-12A83EBA22E3}"/>
          </ac:spMkLst>
        </pc:spChg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3718964789" sldId="517"/>
        </pc:sldMkLst>
      </pc:sldChg>
      <pc:sldChg chg="del">
        <pc:chgData name="Khattab, Sherif" userId="c83b1e15-36f3-4f46-aceb-05aac24c545e" providerId="ADAL" clId="{8940C15E-5880-1645-A257-37DD5B587715}" dt="2021-02-09T14:27:57.549" v="0" actId="2696"/>
        <pc:sldMkLst>
          <pc:docMk/>
          <pc:sldMk cId="2915741044" sldId="5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/>
              <a:t>Project 1: due on 9/27</a:t>
            </a:r>
          </a:p>
          <a:p>
            <a:pPr lvl="1"/>
            <a:r>
              <a:rPr lang="en-US" dirty="0"/>
              <a:t>Homework 3: due on 10/1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0350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  <a:p>
            <a:pPr lvl="1"/>
            <a:r>
              <a:rPr lang="en-US" dirty="0"/>
              <a:t>How to use</a:t>
            </a:r>
          </a:p>
          <a:p>
            <a:pPr lvl="1"/>
            <a:r>
              <a:rPr lang="en-US" dirty="0"/>
              <a:t>Semaphore 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still a bit unclear on why the priority inversion happens in that 3-process case</a:t>
            </a:r>
          </a:p>
          <a:p>
            <a:r>
              <a:rPr lang="en-US" dirty="0"/>
              <a:t>For semaphores down operation do this block the process, busy wait, or both?</a:t>
            </a:r>
          </a:p>
          <a:p>
            <a:r>
              <a:rPr lang="en-US" dirty="0"/>
              <a:t>the deadlock example</a:t>
            </a:r>
          </a:p>
          <a:p>
            <a:r>
              <a:rPr lang="en-US" dirty="0"/>
              <a:t>You said briefly at one point that only applies to threads. You brushed over that, maybe more details on what you mean</a:t>
            </a:r>
          </a:p>
          <a:p>
            <a:r>
              <a:rPr lang="en-US" dirty="0"/>
              <a:t>can you use both semaphores and spin locks in an application? or is it a pick one or the other mostly?</a:t>
            </a:r>
          </a:p>
          <a:p>
            <a:r>
              <a:rPr lang="en-US" dirty="0"/>
              <a:t>Question on semantics. If a process calls down when </a:t>
            </a:r>
            <a:r>
              <a:rPr lang="en-US" dirty="0" err="1"/>
              <a:t>sem</a:t>
            </a:r>
            <a:r>
              <a:rPr lang="en-US" dirty="0"/>
              <a:t> = 0, is that process blocked or would that itself be called blocks</a:t>
            </a:r>
          </a:p>
          <a:p>
            <a:r>
              <a:rPr lang="en-US" dirty="0"/>
              <a:t>What is the semaphore queue exactly? does it keep an order of the procs that get slept so we know what order (if no priority)/what procs in general need scheduled/ woken up?</a:t>
            </a:r>
          </a:p>
          <a:p>
            <a:r>
              <a:rPr lang="en-US" dirty="0"/>
              <a:t>Examples of starvation</a:t>
            </a:r>
          </a:p>
          <a:p>
            <a:r>
              <a:rPr lang="en-US" dirty="0"/>
              <a:t>how do you know which processes have higher priority and lower priority</a:t>
            </a:r>
          </a:p>
          <a:p>
            <a:r>
              <a:rPr lang="en-US" dirty="0"/>
              <a:t>How do binary semaphores handle more than 2 processes?</a:t>
            </a:r>
          </a:p>
          <a:p>
            <a:r>
              <a:rPr lang="en-US" dirty="0"/>
              <a:t>Are all </a:t>
            </a:r>
            <a:r>
              <a:rPr lang="en-US" dirty="0" err="1"/>
              <a:t>mutexs</a:t>
            </a:r>
            <a:r>
              <a:rPr lang="en-US" dirty="0"/>
              <a:t> binary semaphores?</a:t>
            </a:r>
          </a:p>
          <a:p>
            <a:r>
              <a:rPr lang="en-US" dirty="0"/>
              <a:t>How does a process know when to wake up from being blocked if it is not busy waiting?</a:t>
            </a:r>
          </a:p>
          <a:p>
            <a:r>
              <a:rPr lang="en-US" dirty="0"/>
              <a:t>Why do you need at least 3 process for priority inversion to happen in semaphore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0240-9749-9A4C-AFD0-B00F3A6D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5D1A1-A1C5-4D4A-9051-CB104F0E3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Semaphores vs Spinlocks</a:t>
            </a:r>
          </a:p>
          <a:p>
            <a:pPr lvl="1"/>
            <a:r>
              <a:rPr lang="en-US" dirty="0"/>
              <a:t>What is busy waiting</a:t>
            </a:r>
          </a:p>
          <a:p>
            <a:pPr lvl="1"/>
            <a:r>
              <a:rPr lang="en-US" dirty="0"/>
              <a:t>if the critical section is very small, could the spinlock be faster than a semaphore because of the context switch needed for the semaphore.</a:t>
            </a:r>
          </a:p>
          <a:p>
            <a:pPr lvl="1"/>
            <a:r>
              <a:rPr lang="en-US" dirty="0"/>
              <a:t>Why would we need to implement multiple semaphores?</a:t>
            </a:r>
          </a:p>
          <a:p>
            <a:pPr lvl="1"/>
            <a:r>
              <a:rPr lang="en-US" dirty="0"/>
              <a:t>binary semaphore vs spinlock</a:t>
            </a:r>
          </a:p>
          <a:p>
            <a:pPr lvl="1"/>
            <a:r>
              <a:rPr lang="en-US" dirty="0"/>
              <a:t>With spinlocks, busy waiting occurs and then moves on to the next process when the first process leaves the critical region. </a:t>
            </a:r>
          </a:p>
          <a:p>
            <a:pPr lvl="1"/>
            <a:r>
              <a:rPr lang="en-US" dirty="0"/>
              <a:t>With semaphores, a second process is blocked when a first process is already in the critical region. After that first process leaves the critical region, how does that blocked process get to the critical region?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6D483-0D0A-5F42-A9BD-6DA332C3D7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A5DA1-DFE8-BF4A-8F34-E69FCDA53B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8772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0E9-8DDA-5A44-B755-777D2DE8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2AA4-C4FA-CA41-9597-12A83EBA2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Binary Semaphore, Mutex, and Counting Semaphore</a:t>
            </a:r>
          </a:p>
          <a:p>
            <a:pPr lvl="1"/>
            <a:r>
              <a:rPr lang="en-US" dirty="0"/>
              <a:t>Can you make a Mutex that still tracks which processes used down() but also allows multiple specific processes to access the critical section?</a:t>
            </a:r>
          </a:p>
          <a:p>
            <a:pPr lvl="1"/>
            <a:r>
              <a:rPr lang="en-US" dirty="0"/>
              <a:t>in what cases would a binary semaphore be more useful than a counting semaphore?</a:t>
            </a:r>
          </a:p>
          <a:p>
            <a:pPr lvl="1"/>
            <a:r>
              <a:rPr lang="en-US" dirty="0"/>
              <a:t>Still a little confused on the semaphore usage problem. How does mutex solve compromising mutual exclusion</a:t>
            </a:r>
          </a:p>
          <a:p>
            <a:pPr lvl="1"/>
            <a:r>
              <a:rPr lang="en-US" dirty="0"/>
              <a:t>Why to use semaphores with non-binary values</a:t>
            </a:r>
          </a:p>
          <a:p>
            <a:pPr lvl="1"/>
            <a:r>
              <a:rPr lang="en-US" dirty="0"/>
              <a:t>do spinlocks and semaphores require all processes to access them correctly in order to guarantee mutual exclusion while mutexes just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21910-BEFF-DE4E-AB22-E0F07C2A6DF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1191C-CFB2-4240-9102-CD28943297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1418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6521</TotalTime>
  <Words>537</Words>
  <Application>Microsoft Macintosh PowerPoint</Application>
  <PresentationFormat>Custom</PresentationFormat>
  <Paragraphs>53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Helvetica</vt:lpstr>
      <vt:lpstr>Times New Roman</vt:lpstr>
      <vt:lpstr>Office Theme</vt:lpstr>
      <vt:lpstr>Introduction to Operating Systems CS/COE 1550</vt:lpstr>
      <vt:lpstr>Announcements</vt:lpstr>
      <vt:lpstr>Last Lecture …</vt:lpstr>
      <vt:lpstr>Muddiest Points (1/3)</vt:lpstr>
      <vt:lpstr>Muddiest Points (2/3)</vt:lpstr>
      <vt:lpstr>Muddiest Points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175</cp:revision>
  <dcterms:modified xsi:type="dcterms:W3CDTF">2022-01-27T05:58:41Z</dcterms:modified>
</cp:coreProperties>
</file>