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2"/>
  </p:notesMasterIdLst>
  <p:sldIdLst>
    <p:sldId id="454" r:id="rId3"/>
    <p:sldId id="496" r:id="rId4"/>
    <p:sldId id="505" r:id="rId5"/>
    <p:sldId id="658" r:id="rId6"/>
    <p:sldId id="659" r:id="rId7"/>
    <p:sldId id="660" r:id="rId8"/>
    <p:sldId id="661" r:id="rId9"/>
    <p:sldId id="269" r:id="rId10"/>
    <p:sldId id="275" r:id="rId11"/>
    <p:sldId id="276" r:id="rId12"/>
    <p:sldId id="638" r:id="rId13"/>
    <p:sldId id="277" r:id="rId14"/>
    <p:sldId id="294" r:id="rId15"/>
    <p:sldId id="283" r:id="rId16"/>
    <p:sldId id="296" r:id="rId17"/>
    <p:sldId id="297" r:id="rId18"/>
    <p:sldId id="640" r:id="rId19"/>
    <p:sldId id="298" r:id="rId20"/>
    <p:sldId id="641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0974C-D207-41D0-AA9C-433C609ADDD2}" v="53" dt="2021-11-01T16:46:03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4B0974C-D207-41D0-AA9C-433C609ADDD2}"/>
    <pc:docChg chg="undo custSel addSld delSld modSld sldOrd">
      <pc:chgData name="Khattab, Sherif" userId="c83b1e15-36f3-4f46-aceb-05aac24c545e" providerId="ADAL" clId="{94B0974C-D207-41D0-AA9C-433C609ADDD2}" dt="2021-11-03T16:33:57.285" v="556" actId="2696"/>
      <pc:docMkLst>
        <pc:docMk/>
      </pc:docMkLst>
      <pc:sldChg chg="modSp add del mod modTransition">
        <pc:chgData name="Khattab, Sherif" userId="c83b1e15-36f3-4f46-aceb-05aac24c545e" providerId="ADAL" clId="{94B0974C-D207-41D0-AA9C-433C609ADDD2}" dt="2021-11-01T14:34:47.779" v="36"/>
        <pc:sldMkLst>
          <pc:docMk/>
          <pc:sldMk cId="3420719142" sldId="269"/>
        </pc:sldMkLst>
        <pc:spChg chg="mod">
          <ac:chgData name="Khattab, Sherif" userId="c83b1e15-36f3-4f46-aceb-05aac24c545e" providerId="ADAL" clId="{94B0974C-D207-41D0-AA9C-433C609ADDD2}" dt="2021-11-01T14:34:45.303" v="32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94B0974C-D207-41D0-AA9C-433C609ADDD2}" dt="2021-11-01T14:34:47.715" v="3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2133180735" sldId="275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731436851" sldId="27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72270220" sldId="27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4B0974C-D207-41D0-AA9C-433C609ADDD2}" dt="2021-11-01T14:34:27.559" v="31"/>
        <pc:sldMkLst>
          <pc:docMk/>
          <pc:sldMk cId="4127952582" sldId="283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54989116" sldId="290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27073533" sldId="294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4151404" sldId="29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96686006" sldId="29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94B0974C-D207-41D0-AA9C-433C609ADDD2}" dt="2021-11-01T14:34:27.559" v="31"/>
        <pc:sldMkLst>
          <pc:docMk/>
          <pc:sldMk cId="2399762591" sldId="29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94B0974C-D207-41D0-AA9C-433C609ADDD2}" dt="2021-11-01T14:34:27.267" v="3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94B0974C-D207-41D0-AA9C-433C609ADDD2}" dt="2021-11-01T14:39:05.541" v="5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94B0974C-D207-41D0-AA9C-433C609ADDD2}" dt="2021-11-01T14:39:05.541" v="5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4B0974C-D207-41D0-AA9C-433C609ADDD2}" dt="2021-11-01T14:34:22.106" v="26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94B0974C-D207-41D0-AA9C-433C609ADDD2}" dt="2021-11-01T16:35:38.001" v="15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4B0974C-D207-41D0-AA9C-433C609ADDD2}" dt="2021-11-01T16:35:38.001" v="15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4B0974C-D207-41D0-AA9C-433C609ADDD2}" dt="2021-11-01T16:49:28.631" v="555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8283555" sldId="54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0112464" sldId="550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45527345" sldId="551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2710081899" sldId="552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610468400" sldId="553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09659747" sldId="55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2759976" sldId="5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918113" sldId="557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1717400977" sldId="63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849965011" sldId="639"/>
            <ac:spMk id="4" creationId="{D8E4D911-07E5-456F-B7D8-2B63A9555C7D}"/>
          </ac:spMkLst>
        </pc:spChg>
      </pc:sldChg>
      <pc:sldChg chg="add del ord">
        <pc:chgData name="Khattab, Sherif" userId="c83b1e15-36f3-4f46-aceb-05aac24c545e" providerId="ADAL" clId="{94B0974C-D207-41D0-AA9C-433C609ADDD2}" dt="2021-11-01T16:47:25.803" v="545"/>
        <pc:sldMkLst>
          <pc:docMk/>
          <pc:sldMk cId="3332887567" sldId="640"/>
        </pc:sldMkLst>
      </pc:sldChg>
      <pc:sldChg chg="add del ord">
        <pc:chgData name="Khattab, Sherif" userId="c83b1e15-36f3-4f46-aceb-05aac24c545e" providerId="ADAL" clId="{94B0974C-D207-41D0-AA9C-433C609ADDD2}" dt="2021-11-01T16:47:34.347" v="547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94B0974C-D207-41D0-AA9C-433C609ADDD2}" dt="2021-11-01T16:47:37.827" v="548" actId="47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94B0974C-D207-41D0-AA9C-433C609ADDD2}" dt="2021-11-01T16:47:52.735" v="549" actId="47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94B0974C-D207-41D0-AA9C-433C609ADDD2}" dt="2021-11-01T16:48:17.041" v="551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94B0974C-D207-41D0-AA9C-433C609ADDD2}" dt="2021-11-01T16:48:05.768" v="550" actId="47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576366397" sldId="649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52972563" sldId="65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7296558" sldId="65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46314330" sldId="652"/>
        </pc:sldMkLst>
      </pc:sldChg>
      <pc:sldChg chg="add del">
        <pc:chgData name="Khattab, Sherif" userId="c83b1e15-36f3-4f46-aceb-05aac24c545e" providerId="ADAL" clId="{94B0974C-D207-41D0-AA9C-433C609ADDD2}" dt="2021-11-01T16:48:38.007" v="552" actId="47"/>
        <pc:sldMkLst>
          <pc:docMk/>
          <pc:sldMk cId="1028399254" sldId="653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3780488028" sldId="65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029481760" sldId="654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666089771" sldId="655"/>
        </pc:sldMkLst>
      </pc:sldChg>
      <pc:sldChg chg="add del">
        <pc:chgData name="Khattab, Sherif" userId="c83b1e15-36f3-4f46-aceb-05aac24c545e" providerId="ADAL" clId="{94B0974C-D207-41D0-AA9C-433C609ADDD2}" dt="2021-11-01T16:48:42.275" v="553" actId="47"/>
        <pc:sldMkLst>
          <pc:docMk/>
          <pc:sldMk cId="1545430499" sldId="6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9589969" sldId="657"/>
        </pc:sldMkLst>
      </pc:sldChg>
      <pc:sldChg chg="modSp new mod modAnim">
        <pc:chgData name="Khattab, Sherif" userId="c83b1e15-36f3-4f46-aceb-05aac24c545e" providerId="ADAL" clId="{94B0974C-D207-41D0-AA9C-433C609ADDD2}" dt="2021-11-01T16:45:56.266" v="449"/>
        <pc:sldMkLst>
          <pc:docMk/>
          <pc:sldMk cId="3933132000" sldId="658"/>
        </pc:sldMkLst>
        <pc:spChg chg="mod">
          <ac:chgData name="Khattab, Sherif" userId="c83b1e15-36f3-4f46-aceb-05aac24c545e" providerId="ADAL" clId="{94B0974C-D207-41D0-AA9C-433C609ADDD2}" dt="2021-11-01T16:42:35.539" v="25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94B0974C-D207-41D0-AA9C-433C609ADDD2}" dt="2021-11-01T16:45:43.094" v="447" actId="27636"/>
          <ac:spMkLst>
            <pc:docMk/>
            <pc:sldMk cId="3933132000" sldId="658"/>
            <ac:spMk id="3" creationId="{9FB633E5-0AB8-40C1-A6BB-6A4458B91921}"/>
          </ac:spMkLst>
        </pc:spChg>
      </pc:sldChg>
      <pc:sldChg chg="modSp new mod modAnim">
        <pc:chgData name="Khattab, Sherif" userId="c83b1e15-36f3-4f46-aceb-05aac24c545e" providerId="ADAL" clId="{94B0974C-D207-41D0-AA9C-433C609ADDD2}" dt="2021-11-01T16:46:03.555" v="451"/>
        <pc:sldMkLst>
          <pc:docMk/>
          <pc:sldMk cId="496095738" sldId="659"/>
        </pc:sldMkLst>
        <pc:spChg chg="mod">
          <ac:chgData name="Khattab, Sherif" userId="c83b1e15-36f3-4f46-aceb-05aac24c545e" providerId="ADAL" clId="{94B0974C-D207-41D0-AA9C-433C609ADDD2}" dt="2021-11-01T16:44:25.074" v="400" actId="404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94B0974C-D207-41D0-AA9C-433C609ADDD2}" dt="2021-11-01T16:45:22.946" v="433" actId="27636"/>
          <ac:spMkLst>
            <pc:docMk/>
            <pc:sldMk cId="496095738" sldId="659"/>
            <ac:spMk id="3" creationId="{64D77C8F-A499-4EB1-BF7D-D208CC258A2A}"/>
          </ac:spMkLst>
        </pc:spChg>
      </pc:sldChg>
      <pc:sldChg chg="modSp new mod">
        <pc:chgData name="Khattab, Sherif" userId="c83b1e15-36f3-4f46-aceb-05aac24c545e" providerId="ADAL" clId="{94B0974C-D207-41D0-AA9C-433C609ADDD2}" dt="2021-11-01T16:43:02.950" v="290"/>
        <pc:sldMkLst>
          <pc:docMk/>
          <pc:sldMk cId="2185836746" sldId="660"/>
        </pc:sldMkLst>
        <pc:spChg chg="mod">
          <ac:chgData name="Khattab, Sherif" userId="c83b1e15-36f3-4f46-aceb-05aac24c545e" providerId="ADAL" clId="{94B0974C-D207-41D0-AA9C-433C609ADDD2}" dt="2021-11-01T16:43:01.757" v="289" actId="20577"/>
          <ac:spMkLst>
            <pc:docMk/>
            <pc:sldMk cId="2185836746" sldId="660"/>
            <ac:spMk id="2" creationId="{9B5B25A2-15F3-4664-972B-03291A4589C2}"/>
          </ac:spMkLst>
        </pc:spChg>
        <pc:spChg chg="mod">
          <ac:chgData name="Khattab, Sherif" userId="c83b1e15-36f3-4f46-aceb-05aac24c545e" providerId="ADAL" clId="{94B0974C-D207-41D0-AA9C-433C609ADDD2}" dt="2021-11-01T16:43:02.950" v="290"/>
          <ac:spMkLst>
            <pc:docMk/>
            <pc:sldMk cId="2185836746" sldId="660"/>
            <ac:spMk id="3" creationId="{8998DD83-1D5C-4462-8C78-9DD74206A5C9}"/>
          </ac:spMkLst>
        </pc:spChg>
      </pc:sldChg>
      <pc:sldChg chg="modSp new mod">
        <pc:chgData name="Khattab, Sherif" userId="c83b1e15-36f3-4f46-aceb-05aac24c545e" providerId="ADAL" clId="{94B0974C-D207-41D0-AA9C-433C609ADDD2}" dt="2021-11-01T16:47:04.757" v="543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94B0974C-D207-41D0-AA9C-433C609ADDD2}" dt="2021-11-01T16:46:22.665" v="462" actId="5793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94B0974C-D207-41D0-AA9C-433C609ADDD2}" dt="2021-11-01T16:47:04.757" v="543" actId="20577"/>
          <ac:spMkLst>
            <pc:docMk/>
            <pc:sldMk cId="3271886887" sldId="661"/>
            <ac:spMk id="3" creationId="{A9E75E84-CCEF-4FFA-89B7-8FA5CA7C75B8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B5B3097-F106-0740-808E-CE54D9642327}"/>
    <pc:docChg chg="modSld">
      <pc:chgData name="Khattab, Sherif" userId="c83b1e15-36f3-4f46-aceb-05aac24c545e" providerId="ADAL" clId="{0B5B3097-F106-0740-808E-CE54D9642327}" dt="2021-09-01T06:21:05.425" v="0"/>
      <pc:docMkLst>
        <pc:docMk/>
      </pc:docMkLst>
      <pc:sldChg chg="modSp">
        <pc:chgData name="Khattab, Sherif" userId="c83b1e15-36f3-4f46-aceb-05aac24c545e" providerId="ADAL" clId="{0B5B3097-F106-0740-808E-CE54D9642327}" dt="2021-09-01T06:21:05.425" v="0"/>
        <pc:sldMkLst>
          <pc:docMk/>
          <pc:sldMk cId="1330366002" sldId="454"/>
        </pc:sldMkLst>
        <pc:spChg chg="mod">
          <ac:chgData name="Khattab, Sherif" userId="c83b1e15-36f3-4f46-aceb-05aac24c545e" providerId="ADAL" clId="{0B5B3097-F106-0740-808E-CE54D9642327}" dt="2021-09-01T06:21:05.42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/>
              <a:t>Program uses </a:t>
            </a:r>
            <a:r>
              <a:rPr lang="en-US" altLang="en-US" sz="2646" i="1"/>
              <a:t>virtual addresses</a:t>
            </a:r>
            <a:endParaRPr lang="en-US" altLang="en-US" sz="2646"/>
          </a:p>
          <a:p>
            <a:pPr lvl="1"/>
            <a:r>
              <a:rPr lang="en-US" altLang="en-US" sz="2205"/>
              <a:t>Addresses local to the process</a:t>
            </a:r>
          </a:p>
          <a:p>
            <a:pPr lvl="1"/>
            <a:r>
              <a:rPr lang="en-US" altLang="en-US" sz="2205"/>
              <a:t>Hardware translates virtual address to </a:t>
            </a:r>
            <a:r>
              <a:rPr lang="en-US" altLang="en-US" sz="2205" i="1"/>
              <a:t>physical address</a:t>
            </a:r>
            <a:endParaRPr lang="en-US" altLang="en-US" sz="2205"/>
          </a:p>
          <a:p>
            <a:r>
              <a:rPr lang="en-US" altLang="en-US" sz="2646"/>
              <a:t>Translation done by the </a:t>
            </a:r>
            <a:r>
              <a:rPr lang="en-US" altLang="en-US" sz="2646" b="1" i="1"/>
              <a:t>M</a:t>
            </a:r>
            <a:r>
              <a:rPr lang="en-US" altLang="en-US" sz="2646" i="1"/>
              <a:t>emory </a:t>
            </a:r>
            <a:r>
              <a:rPr lang="en-US" altLang="en-US" sz="2646" b="1" i="1"/>
              <a:t>M</a:t>
            </a:r>
            <a:r>
              <a:rPr lang="en-US" altLang="en-US" sz="2646" i="1"/>
              <a:t>anagement </a:t>
            </a:r>
            <a:r>
              <a:rPr lang="en-US" altLang="en-US" sz="2646" b="1" i="1"/>
              <a:t>U</a:t>
            </a:r>
            <a:r>
              <a:rPr lang="en-US" altLang="en-US" sz="2646" i="1"/>
              <a:t>nit</a:t>
            </a:r>
            <a:endParaRPr lang="en-US" altLang="en-US" sz="2646"/>
          </a:p>
          <a:p>
            <a:pPr lvl="1"/>
            <a:r>
              <a:rPr lang="en-US" altLang="en-US" sz="2205"/>
              <a:t>Usually on the same chip as the CPU</a:t>
            </a:r>
          </a:p>
          <a:p>
            <a:pPr lvl="1"/>
            <a:r>
              <a:rPr lang="en-US" altLang="en-US" sz="2205"/>
              <a:t>Only physical addresses leave the CPU/MMU chip</a:t>
            </a:r>
          </a:p>
          <a:p>
            <a:r>
              <a:rPr lang="en-US" altLang="en-US" sz="2646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Unit of mapping is called a </a:t>
            </a:r>
            <a:r>
              <a:rPr lang="en-US" altLang="en-US" sz="1984" i="1"/>
              <a:t>page</a:t>
            </a:r>
            <a:endParaRPr lang="en-US" altLang="en-US" sz="1984"/>
          </a:p>
          <a:p>
            <a:pPr lvl="1">
              <a:lnSpc>
                <a:spcPct val="90000"/>
              </a:lnSpc>
            </a:pPr>
            <a:r>
              <a:rPr lang="en-US" altLang="en-US" sz="1984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/>
              <a:t>Page table entry</a:t>
            </a:r>
            <a:r>
              <a:rPr lang="en-US" altLang="en-US" sz="1984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Each entry in the page 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Valid bit: set if this logical page number has a corresponding physical frame in memory</a:t>
            </a:r>
          </a:p>
          <a:p>
            <a:pPr lvl="2">
              <a:lnSpc>
                <a:spcPct val="90000"/>
              </a:lnSpc>
            </a:pPr>
            <a:r>
              <a:rPr lang="en-US" altLang="en-US" sz="1764"/>
              <a:t>If not valid, remainder of PTE is irrelevant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Page frame number: page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Referenced bit: set if data on the page has been accessed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Dirty (modified) bit :set if data on the page has been modified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8D537-0CE5-4449-97D9-C64F910F09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70735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Page table resides in main (physical) memory</a:t>
            </a:r>
          </a:p>
          <a:p>
            <a:r>
              <a:rPr lang="en-US" altLang="en-US" sz="2646"/>
              <a:t>CPU uses special registers for paging</a:t>
            </a:r>
          </a:p>
          <a:p>
            <a:pPr lvl="1"/>
            <a:r>
              <a:rPr lang="en-US" altLang="en-US" sz="2205"/>
              <a:t>Page table base register (PTBR) points to the page table</a:t>
            </a:r>
          </a:p>
          <a:p>
            <a:pPr lvl="1"/>
            <a:r>
              <a:rPr lang="en-US" altLang="en-US" sz="2205"/>
              <a:t>Page table length register (PTLR) contains length of page table: restricts maximum legal logical address</a:t>
            </a:r>
          </a:p>
          <a:p>
            <a:r>
              <a:rPr lang="en-US" altLang="en-US" sz="2646"/>
              <a:t>Translating an address requires two memory accesses</a:t>
            </a:r>
          </a:p>
          <a:p>
            <a:pPr lvl="1"/>
            <a:r>
              <a:rPr lang="en-US" altLang="en-US" sz="2205"/>
              <a:t>First access reads page table entry (PTE)</a:t>
            </a:r>
          </a:p>
          <a:p>
            <a:pPr lvl="1"/>
            <a:r>
              <a:rPr lang="en-US" altLang="en-US" sz="2205"/>
              <a:t>Second access reads the data / instruction from memory</a:t>
            </a:r>
          </a:p>
          <a:p>
            <a:r>
              <a:rPr lang="en-US" altLang="en-US" sz="2646"/>
              <a:t>Reduce number of memory accesses</a:t>
            </a:r>
          </a:p>
          <a:p>
            <a:pPr lvl="1"/>
            <a:r>
              <a:rPr lang="en-US" altLang="en-US" sz="2205"/>
              <a:t>Can’t avoid second access (we need the value from memory)</a:t>
            </a:r>
          </a:p>
          <a:p>
            <a:pPr lvl="1"/>
            <a:r>
              <a:rPr lang="en-US" altLang="en-US" sz="2205"/>
              <a:t>Eliminate first access by keeping a hardware cache (called a </a:t>
            </a:r>
            <a:r>
              <a:rPr lang="en-US" altLang="en-US" sz="2205" i="1"/>
              <a:t>translation lookaside buffer</a:t>
            </a:r>
            <a:r>
              <a:rPr lang="en-US" altLang="en-US" sz="2205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594ABA4-2131-2B43-A9E6-3B6D353467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5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ighlight>
                  <a:srgbClr val="FF0000"/>
                </a:highlight>
              </a:rPr>
              <a:t>Page fault </a:t>
            </a:r>
            <a:r>
              <a:rPr lang="en-US" altLang="en-US"/>
              <a:t>forces a choice</a:t>
            </a:r>
          </a:p>
          <a:p>
            <a:pPr lvl="1"/>
            <a:r>
              <a:rPr lang="en-US" altLang="en-US"/>
              <a:t>No room for new page (steady state)</a:t>
            </a:r>
          </a:p>
          <a:p>
            <a:pPr lvl="1"/>
            <a:r>
              <a:rPr lang="en-US" altLang="en-US"/>
              <a:t>Which page must be removed to make room for an incoming page?</a:t>
            </a:r>
          </a:p>
          <a:p>
            <a:r>
              <a:rPr lang="en-US" altLang="en-US"/>
              <a:t>How is a page removed from physical memory?</a:t>
            </a:r>
          </a:p>
          <a:p>
            <a:pPr lvl="1"/>
            <a:r>
              <a:rPr lang="en-US" altLang="en-US"/>
              <a:t>If the page is unmodified, simply overwrite it: a copy already exists on disk</a:t>
            </a:r>
          </a:p>
          <a:p>
            <a:pPr lvl="1"/>
            <a:r>
              <a:rPr lang="en-US" altLang="en-US"/>
              <a:t>If the page has been modified, it must be written back to disk: prefer unmodified pages?</a:t>
            </a:r>
          </a:p>
          <a:p>
            <a:r>
              <a:rPr lang="en-US" altLang="en-US"/>
              <a:t>Better not to choose an often used page</a:t>
            </a:r>
          </a:p>
          <a:p>
            <a:pPr lvl="1"/>
            <a:r>
              <a:rPr lang="en-US" altLang="en-US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E394178-0812-5641-A441-E787FACF42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4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What’s the best we can possibly do?</a:t>
            </a:r>
          </a:p>
          <a:p>
            <a:pPr lvl="1"/>
            <a:r>
              <a:rPr lang="en-US" altLang="en-US"/>
              <a:t>Assume perfect knowledge of the future</a:t>
            </a:r>
          </a:p>
          <a:p>
            <a:pPr lvl="1"/>
            <a:r>
              <a:rPr lang="en-US" altLang="en-US"/>
              <a:t>Not realizable in practice (usually)</a:t>
            </a:r>
          </a:p>
          <a:p>
            <a:pPr lvl="1"/>
            <a:r>
              <a:rPr lang="en-US" altLang="en-US"/>
              <a:t>Useful for comparison: if another algorithm is within 5% of optimal, not much more can be done…</a:t>
            </a:r>
          </a:p>
          <a:p>
            <a:r>
              <a:rPr lang="en-US" altLang="en-US"/>
              <a:t>Algorithm: replace the page that will be used furthest in the future</a:t>
            </a:r>
          </a:p>
          <a:p>
            <a:pPr lvl="1"/>
            <a:r>
              <a:rPr lang="en-US" altLang="en-US"/>
              <a:t>Only works if we know the whole sequence!</a:t>
            </a:r>
          </a:p>
          <a:p>
            <a:pPr lvl="1"/>
            <a:r>
              <a:rPr lang="en-US" altLang="en-US"/>
              <a:t>Can be approximated by running the program twice</a:t>
            </a:r>
          </a:p>
          <a:p>
            <a:pPr lvl="2"/>
            <a:r>
              <a:rPr lang="en-US" altLang="en-US"/>
              <a:t>Once to generate the reference trace</a:t>
            </a:r>
          </a:p>
          <a:p>
            <a:pPr lvl="2"/>
            <a:r>
              <a:rPr lang="en-US" altLang="en-US"/>
              <a:t>Once (or more) to apply the optimal algorithm</a:t>
            </a:r>
          </a:p>
          <a:p>
            <a:r>
              <a:rPr lang="en-US" altLang="en-US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0B122F6-D50E-6C43-8971-5BF934F81F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860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3E00-231F-4576-8A37-426AD279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4750-F2B7-4362-BF7F-523EF65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F80C-D06D-40E9-A2C0-D25C48C9E5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031B-6518-4225-9089-DFF46F028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66DD-20A1-4ABB-BBCD-C15A626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2" y="3428726"/>
            <a:ext cx="4925113" cy="32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1653C-C101-4D05-8D68-AEDB771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" y="1611086"/>
            <a:ext cx="4673292" cy="311615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328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747748-3312-9840-862D-6B0B46BEAF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25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D1-D780-4076-A174-1128743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BA49-D369-428A-B586-4259322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8B86-10EB-4CCB-92FA-9859DADEF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AD65-C772-41BD-A373-B96F59C73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A277-5B1A-4C68-8E36-51C83364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026606"/>
            <a:ext cx="9160005" cy="6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Homework 7 and Quiz 2</a:t>
            </a:r>
          </a:p>
          <a:p>
            <a:pPr lvl="1"/>
            <a:r>
              <a:rPr lang="en-US" dirty="0"/>
              <a:t>11/8: Lab 3</a:t>
            </a:r>
          </a:p>
          <a:p>
            <a:pPr lvl="1"/>
            <a:r>
              <a:rPr lang="en-US" dirty="0"/>
              <a:t>11/19: Project 3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sharing</a:t>
            </a:r>
          </a:p>
          <a:p>
            <a:pPr lvl="1"/>
            <a:r>
              <a:rPr lang="en-US" dirty="0"/>
              <a:t>Fixed partitions</a:t>
            </a:r>
          </a:p>
          <a:p>
            <a:r>
              <a:rPr lang="en-US" dirty="0"/>
              <a:t>Memory protection</a:t>
            </a:r>
          </a:p>
          <a:p>
            <a:pPr lvl="1"/>
            <a:r>
              <a:rPr lang="en-US" dirty="0"/>
              <a:t>Base and Limit registers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A06-429F-4241-8644-43C7E99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(Scheduling Algorithms)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33E5-0AB8-40C1-A6BB-6A4458B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Multi-level Feedback Queues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a process in the lower queues of the multilevel feedback waste the extra time if it is not required max For example if a process has 2 time slots left to run but in that queue it runs for 4, what happens to the last 2 time slots?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Multilevel feedback scheduler seems like a great solution, but how hard is it to implement?</a:t>
            </a:r>
          </a:p>
          <a:p>
            <a:pPr algn="l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Round robin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Quantum versus time slice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using round robin how do you determine how long the time slice should we use to get most efficient ratio including context switch overhead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the benefit of using a time slice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to switch in round robin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priority scheduling preemptive?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SJF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ties broken in SJF/SPN?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do we ever know the expected service time of a process?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example of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cpu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burst estimation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are the important differences between preemptive and non-preemptive versions of shortest job first?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is FCFS a fair scheduling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FA22-8D48-471F-BDA5-D072F1F945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86C0-0104-4B7D-940F-FD5772D30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31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93F-B9E7-4EF9-A5FE-6B7FC776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Muddiest Points (General CPU Scheduling)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C8F-A499-4EB1-BF7D-D208CC25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between dispatcher and scheduler? Also for studying purposes, will the final be cumulative?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between non preemptive and preemptive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 you need preemption for there to be a time slice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are there any differences between preemptive and non-preemptive other than time slices?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strengths and weaknesses of the scheduling techniques discussed so far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Honestly I’d like a table or easy to view breakdown of each method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fro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schedule. I feel we rushed through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6F4A4-11B1-483B-9957-8884F0D4A1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DFB9-E14D-4C74-AE98-AC6055D81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0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25A2-15F3-4664-972B-03291A4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DD83-1D5C-4462-8C78-9DD7420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Within an embedded device, if the OS and any programs are stored in RAM, what happens if the device loses power?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9920-D13A-4F50-8425-7C506D46FF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E207-E6DB-4941-BBEE-81BA450E1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83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6D97-1249-4DF4-9C65-8792CB0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5E84-CCEF-4FFA-89B7-8FA5CA7C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virtual memory</a:t>
            </a:r>
          </a:p>
          <a:p>
            <a:r>
              <a:rPr lang="en-US" dirty="0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B372D-DE46-41CD-A6BC-FF1817E800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B5BC-CD6B-4301-BC3A-49CB249E6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34207191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/>
              <a:t>Virtual memory (VM) especially helpful in </a:t>
            </a:r>
            <a:r>
              <a:rPr lang="en-US" altLang="en-US" err="1"/>
              <a:t>multiprogrammed</a:t>
            </a:r>
            <a:r>
              <a:rPr lang="en-US" altLang="en-US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1468</Words>
  <Application>Microsoft Office PowerPoint</Application>
  <PresentationFormat>Custom</PresentationFormat>
  <Paragraphs>242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(Scheduling Algorithms)</vt:lpstr>
      <vt:lpstr>Muddiest Points (General CPU Scheduling)</vt:lpstr>
      <vt:lpstr>Muddiest Points (Memory)</vt:lpstr>
      <vt:lpstr>Today …</vt:lpstr>
      <vt:lpstr>Base and limit registers</vt:lpstr>
      <vt:lpstr>Virtual memory</vt:lpstr>
      <vt:lpstr>Virtual and physical addresses</vt:lpstr>
      <vt:lpstr>Address Translation</vt:lpstr>
      <vt:lpstr>Paging and page tables</vt:lpstr>
      <vt:lpstr>What’s in a page table entry?</vt:lpstr>
      <vt:lpstr>Implementing page tables in hardware </vt:lpstr>
      <vt:lpstr>Page replacement algorithms</vt:lpstr>
      <vt:lpstr>Optimal page replacement algorithm</vt:lpstr>
      <vt:lpstr>OPT Examples</vt:lpstr>
      <vt:lpstr>Not-recently-used (NRU) algorithm</vt:lpstr>
      <vt:lpstr>NRU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2021-11-03T16:33:58Z</dcterms:modified>
</cp:coreProperties>
</file>