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1"/>
  </p:notesMasterIdLst>
  <p:sldIdLst>
    <p:sldId id="454" r:id="rId2"/>
    <p:sldId id="496" r:id="rId3"/>
    <p:sldId id="530" r:id="rId4"/>
    <p:sldId id="500" r:id="rId5"/>
    <p:sldId id="555" r:id="rId6"/>
    <p:sldId id="553" r:id="rId7"/>
    <p:sldId id="554" r:id="rId8"/>
    <p:sldId id="556" r:id="rId9"/>
    <p:sldId id="557" r:id="rId10"/>
    <p:sldId id="558" r:id="rId11"/>
    <p:sldId id="559" r:id="rId12"/>
    <p:sldId id="560" r:id="rId13"/>
    <p:sldId id="561" r:id="rId14"/>
    <p:sldId id="562" r:id="rId15"/>
    <p:sldId id="563" r:id="rId16"/>
    <p:sldId id="564" r:id="rId17"/>
    <p:sldId id="565" r:id="rId18"/>
    <p:sldId id="566" r:id="rId19"/>
    <p:sldId id="567" r:id="rId20"/>
    <p:sldId id="568" r:id="rId21"/>
    <p:sldId id="570" r:id="rId22"/>
    <p:sldId id="569" r:id="rId23"/>
    <p:sldId id="571" r:id="rId24"/>
    <p:sldId id="572" r:id="rId25"/>
    <p:sldId id="573" r:id="rId26"/>
    <p:sldId id="574" r:id="rId27"/>
    <p:sldId id="575" r:id="rId28"/>
    <p:sldId id="576" r:id="rId29"/>
    <p:sldId id="577" r:id="rId30"/>
    <p:sldId id="578" r:id="rId31"/>
    <p:sldId id="579" r:id="rId32"/>
    <p:sldId id="580" r:id="rId33"/>
    <p:sldId id="581" r:id="rId34"/>
    <p:sldId id="582" r:id="rId35"/>
    <p:sldId id="583" r:id="rId36"/>
    <p:sldId id="584" r:id="rId37"/>
    <p:sldId id="585" r:id="rId38"/>
    <p:sldId id="587" r:id="rId39"/>
    <p:sldId id="588" r:id="rId40"/>
    <p:sldId id="589" r:id="rId41"/>
    <p:sldId id="590" r:id="rId42"/>
    <p:sldId id="591" r:id="rId43"/>
    <p:sldId id="592" r:id="rId44"/>
    <p:sldId id="593" r:id="rId45"/>
    <p:sldId id="594" r:id="rId46"/>
    <p:sldId id="595" r:id="rId47"/>
    <p:sldId id="596" r:id="rId48"/>
    <p:sldId id="597" r:id="rId49"/>
    <p:sldId id="598" r:id="rId50"/>
    <p:sldId id="599" r:id="rId51"/>
    <p:sldId id="618" r:id="rId52"/>
    <p:sldId id="600" r:id="rId53"/>
    <p:sldId id="601" r:id="rId54"/>
    <p:sldId id="602"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5"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5DEFA-0DA7-44D4-8A37-9B0FCAAD6EEF}" v="645" dt="2022-02-01T17:54:14.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75" d="100"/>
          <a:sy n="75" d="100"/>
        </p:scale>
        <p:origin x="960" y="75"/>
      </p:cViewPr>
      <p:guideLst>
        <p:guide orient="horz" pos="2165"/>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if Khattab" userId="c83b1e15-36f3-4f46-aceb-05aac24c545e" providerId="ADAL" clId="{E1EAD635-061C-4258-A5A4-8AD0188F3CAD}"/>
    <pc:docChg chg="custSel addSld modSld">
      <pc:chgData name="Sherif Khattab" userId="c83b1e15-36f3-4f46-aceb-05aac24c545e" providerId="ADAL" clId="{E1EAD635-061C-4258-A5A4-8AD0188F3CAD}" dt="2021-02-10T05:09:11.431" v="187" actId="1076"/>
      <pc:docMkLst>
        <pc:docMk/>
      </pc:docMkLst>
      <pc:sldChg chg="addSp modSp new mod">
        <pc:chgData name="Sherif Khattab" userId="c83b1e15-36f3-4f46-aceb-05aac24c545e" providerId="ADAL" clId="{E1EAD635-061C-4258-A5A4-8AD0188F3CAD}" dt="2021-02-10T05:06:34.906" v="62" actId="1076"/>
        <pc:sldMkLst>
          <pc:docMk/>
          <pc:sldMk cId="1419211419" sldId="518"/>
        </pc:sldMkLst>
        <pc:spChg chg="mod">
          <ac:chgData name="Sherif Khattab" userId="c83b1e15-36f3-4f46-aceb-05aac24c545e" providerId="ADAL" clId="{E1EAD635-061C-4258-A5A4-8AD0188F3CAD}" dt="2021-02-10T05:06:27.802" v="59" actId="20577"/>
          <ac:spMkLst>
            <pc:docMk/>
            <pc:sldMk cId="1419211419" sldId="518"/>
            <ac:spMk id="2" creationId="{3AF6C6BC-021C-455A-A871-1DEC631127E9}"/>
          </ac:spMkLst>
        </pc:spChg>
        <pc:picChg chg="add mod">
          <ac:chgData name="Sherif Khattab" userId="c83b1e15-36f3-4f46-aceb-05aac24c545e" providerId="ADAL" clId="{E1EAD635-061C-4258-A5A4-8AD0188F3CAD}" dt="2021-02-10T05:06:34.906" v="62" actId="1076"/>
          <ac:picMkLst>
            <pc:docMk/>
            <pc:sldMk cId="1419211419" sldId="518"/>
            <ac:picMk id="7" creationId="{7CD1CDD8-D760-4928-A96D-4D692802B706}"/>
          </ac:picMkLst>
        </pc:picChg>
      </pc:sldChg>
      <pc:sldChg chg="addSp modSp new mod">
        <pc:chgData name="Sherif Khattab" userId="c83b1e15-36f3-4f46-aceb-05aac24c545e" providerId="ADAL" clId="{E1EAD635-061C-4258-A5A4-8AD0188F3CAD}" dt="2021-02-10T05:07:31.041" v="110" actId="1076"/>
        <pc:sldMkLst>
          <pc:docMk/>
          <pc:sldMk cId="2259346312" sldId="519"/>
        </pc:sldMkLst>
        <pc:spChg chg="mod">
          <ac:chgData name="Sherif Khattab" userId="c83b1e15-36f3-4f46-aceb-05aac24c545e" providerId="ADAL" clId="{E1EAD635-061C-4258-A5A4-8AD0188F3CAD}" dt="2021-02-10T05:07:25.052" v="107" actId="20577"/>
          <ac:spMkLst>
            <pc:docMk/>
            <pc:sldMk cId="2259346312" sldId="519"/>
            <ac:spMk id="2" creationId="{FB22F7CC-CBC9-458C-A4C4-7FEF2B3B530E}"/>
          </ac:spMkLst>
        </pc:spChg>
        <pc:picChg chg="add mod">
          <ac:chgData name="Sherif Khattab" userId="c83b1e15-36f3-4f46-aceb-05aac24c545e" providerId="ADAL" clId="{E1EAD635-061C-4258-A5A4-8AD0188F3CAD}" dt="2021-02-10T05:07:31.041" v="110" actId="1076"/>
          <ac:picMkLst>
            <pc:docMk/>
            <pc:sldMk cId="2259346312" sldId="519"/>
            <ac:picMk id="7" creationId="{BA4734EE-3E8F-403F-8361-18EE1ADEF230}"/>
          </ac:picMkLst>
        </pc:picChg>
      </pc:sldChg>
      <pc:sldChg chg="addSp modSp new mod">
        <pc:chgData name="Sherif Khattab" userId="c83b1e15-36f3-4f46-aceb-05aac24c545e" providerId="ADAL" clId="{E1EAD635-061C-4258-A5A4-8AD0188F3CAD}" dt="2021-02-10T05:07:57.543" v="134" actId="1076"/>
        <pc:sldMkLst>
          <pc:docMk/>
          <pc:sldMk cId="4082589092" sldId="520"/>
        </pc:sldMkLst>
        <pc:spChg chg="mod">
          <ac:chgData name="Sherif Khattab" userId="c83b1e15-36f3-4f46-aceb-05aac24c545e" providerId="ADAL" clId="{E1EAD635-061C-4258-A5A4-8AD0188F3CAD}" dt="2021-02-10T05:07:51.774" v="131" actId="20577"/>
          <ac:spMkLst>
            <pc:docMk/>
            <pc:sldMk cId="4082589092" sldId="520"/>
            <ac:spMk id="2" creationId="{E5E312AE-D555-4035-A1DB-43C54DAD4266}"/>
          </ac:spMkLst>
        </pc:spChg>
        <pc:picChg chg="add mod">
          <ac:chgData name="Sherif Khattab" userId="c83b1e15-36f3-4f46-aceb-05aac24c545e" providerId="ADAL" clId="{E1EAD635-061C-4258-A5A4-8AD0188F3CAD}" dt="2021-02-10T05:07:57.543" v="134" actId="1076"/>
          <ac:picMkLst>
            <pc:docMk/>
            <pc:sldMk cId="4082589092" sldId="520"/>
            <ac:picMk id="7" creationId="{F31060CF-29B4-4D75-9B2D-973A5842F347}"/>
          </ac:picMkLst>
        </pc:picChg>
      </pc:sldChg>
      <pc:sldChg chg="addSp modSp new mod">
        <pc:chgData name="Sherif Khattab" userId="c83b1e15-36f3-4f46-aceb-05aac24c545e" providerId="ADAL" clId="{E1EAD635-061C-4258-A5A4-8AD0188F3CAD}" dt="2021-02-10T05:09:11.431" v="187" actId="1076"/>
        <pc:sldMkLst>
          <pc:docMk/>
          <pc:sldMk cId="3876805328" sldId="521"/>
        </pc:sldMkLst>
        <pc:spChg chg="mod">
          <ac:chgData name="Sherif Khattab" userId="c83b1e15-36f3-4f46-aceb-05aac24c545e" providerId="ADAL" clId="{E1EAD635-061C-4258-A5A4-8AD0188F3CAD}" dt="2021-02-10T05:09:06.142" v="184" actId="27636"/>
          <ac:spMkLst>
            <pc:docMk/>
            <pc:sldMk cId="3876805328" sldId="521"/>
            <ac:spMk id="2" creationId="{AB783B47-1930-4A9F-9E13-6CC8546BF0FC}"/>
          </ac:spMkLst>
        </pc:spChg>
        <pc:picChg chg="add mod">
          <ac:chgData name="Sherif Khattab" userId="c83b1e15-36f3-4f46-aceb-05aac24c545e" providerId="ADAL" clId="{E1EAD635-061C-4258-A5A4-8AD0188F3CAD}" dt="2021-02-10T05:09:11.431" v="187" actId="1076"/>
          <ac:picMkLst>
            <pc:docMk/>
            <pc:sldMk cId="3876805328" sldId="521"/>
            <ac:picMk id="7" creationId="{D95A57D0-305B-48FD-9482-57F430AEEB62}"/>
          </ac:picMkLst>
        </pc:pic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DB115453-F3AC-CA4C-A104-E84842BDF35F}"/>
    <pc:docChg chg="undo custSel addSld delSld modSld sldOrd">
      <pc:chgData name="Khattab, Sherif" userId="c83b1e15-36f3-4f46-aceb-05aac24c545e" providerId="ADAL" clId="{DB115453-F3AC-CA4C-A104-E84842BDF35F}" dt="2021-02-04T15:47:51.327" v="632" actId="20577"/>
      <pc:docMkLst>
        <pc:docMk/>
      </pc:docMkLst>
      <pc:sldChg chg="del">
        <pc:chgData name="Khattab, Sherif" userId="c83b1e15-36f3-4f46-aceb-05aac24c545e" providerId="ADAL" clId="{DB115453-F3AC-CA4C-A104-E84842BDF35F}" dt="2021-02-04T15:33:43.441" v="248" actId="2696"/>
        <pc:sldMkLst>
          <pc:docMk/>
          <pc:sldMk cId="3681208715" sldId="257"/>
        </pc:sldMkLst>
      </pc:sldChg>
      <pc:sldChg chg="del">
        <pc:chgData name="Khattab, Sherif" userId="c83b1e15-36f3-4f46-aceb-05aac24c545e" providerId="ADAL" clId="{DB115453-F3AC-CA4C-A104-E84842BDF35F}" dt="2021-02-04T15:33:43.441" v="248" actId="2696"/>
        <pc:sldMkLst>
          <pc:docMk/>
          <pc:sldMk cId="1664517503" sldId="258"/>
        </pc:sldMkLst>
      </pc:sldChg>
      <pc:sldChg chg="del">
        <pc:chgData name="Khattab, Sherif" userId="c83b1e15-36f3-4f46-aceb-05aac24c545e" providerId="ADAL" clId="{DB115453-F3AC-CA4C-A104-E84842BDF35F}" dt="2021-02-04T14:40:10.021" v="0" actId="2696"/>
        <pc:sldMkLst>
          <pc:docMk/>
          <pc:sldMk cId="1004035158" sldId="259"/>
        </pc:sldMkLst>
      </pc:sldChg>
      <pc:sldChg chg="del">
        <pc:chgData name="Khattab, Sherif" userId="c83b1e15-36f3-4f46-aceb-05aac24c545e" providerId="ADAL" clId="{DB115453-F3AC-CA4C-A104-E84842BDF35F}" dt="2021-02-04T15:33:43.441" v="248" actId="2696"/>
        <pc:sldMkLst>
          <pc:docMk/>
          <pc:sldMk cId="3230569327" sldId="260"/>
        </pc:sldMkLst>
      </pc:sldChg>
      <pc:sldChg chg="del">
        <pc:chgData name="Khattab, Sherif" userId="c83b1e15-36f3-4f46-aceb-05aac24c545e" providerId="ADAL" clId="{DB115453-F3AC-CA4C-A104-E84842BDF35F}" dt="2021-02-04T14:40:10.021" v="0" actId="2696"/>
        <pc:sldMkLst>
          <pc:docMk/>
          <pc:sldMk cId="1444142485" sldId="261"/>
        </pc:sldMkLst>
      </pc:sldChg>
      <pc:sldChg chg="del">
        <pc:chgData name="Khattab, Sherif" userId="c83b1e15-36f3-4f46-aceb-05aac24c545e" providerId="ADAL" clId="{DB115453-F3AC-CA4C-A104-E84842BDF35F}" dt="2021-02-04T14:40:10.021" v="0" actId="2696"/>
        <pc:sldMkLst>
          <pc:docMk/>
          <pc:sldMk cId="516417489" sldId="262"/>
        </pc:sldMkLst>
      </pc:sldChg>
      <pc:sldChg chg="del">
        <pc:chgData name="Khattab, Sherif" userId="c83b1e15-36f3-4f46-aceb-05aac24c545e" providerId="ADAL" clId="{DB115453-F3AC-CA4C-A104-E84842BDF35F}" dt="2021-02-04T14:40:10.021" v="0" actId="2696"/>
        <pc:sldMkLst>
          <pc:docMk/>
          <pc:sldMk cId="561583903" sldId="263"/>
        </pc:sldMkLst>
      </pc:sldChg>
      <pc:sldChg chg="del">
        <pc:chgData name="Khattab, Sherif" userId="c83b1e15-36f3-4f46-aceb-05aac24c545e" providerId="ADAL" clId="{DB115453-F3AC-CA4C-A104-E84842BDF35F}" dt="2021-02-04T14:40:10.021" v="0" actId="2696"/>
        <pc:sldMkLst>
          <pc:docMk/>
          <pc:sldMk cId="982315759" sldId="264"/>
        </pc:sldMkLst>
      </pc:sldChg>
      <pc:sldChg chg="del">
        <pc:chgData name="Khattab, Sherif" userId="c83b1e15-36f3-4f46-aceb-05aac24c545e" providerId="ADAL" clId="{DB115453-F3AC-CA4C-A104-E84842BDF35F}" dt="2021-02-04T14:40:10.021" v="0" actId="2696"/>
        <pc:sldMkLst>
          <pc:docMk/>
          <pc:sldMk cId="423130617" sldId="265"/>
        </pc:sldMkLst>
      </pc:sldChg>
      <pc:sldChg chg="del">
        <pc:chgData name="Khattab, Sherif" userId="c83b1e15-36f3-4f46-aceb-05aac24c545e" providerId="ADAL" clId="{DB115453-F3AC-CA4C-A104-E84842BDF35F}" dt="2021-02-04T15:33:43.441" v="248" actId="2696"/>
        <pc:sldMkLst>
          <pc:docMk/>
          <pc:sldMk cId="386763112" sldId="266"/>
        </pc:sldMkLst>
      </pc:sldChg>
      <pc:sldChg chg="del">
        <pc:chgData name="Khattab, Sherif" userId="c83b1e15-36f3-4f46-aceb-05aac24c545e" providerId="ADAL" clId="{DB115453-F3AC-CA4C-A104-E84842BDF35F}" dt="2021-02-04T14:40:10.021" v="0" actId="2696"/>
        <pc:sldMkLst>
          <pc:docMk/>
          <pc:sldMk cId="661211275" sldId="267"/>
        </pc:sldMkLst>
      </pc:sldChg>
      <pc:sldChg chg="del">
        <pc:chgData name="Khattab, Sherif" userId="c83b1e15-36f3-4f46-aceb-05aac24c545e" providerId="ADAL" clId="{DB115453-F3AC-CA4C-A104-E84842BDF35F}" dt="2021-02-04T14:40:10.021" v="0" actId="2696"/>
        <pc:sldMkLst>
          <pc:docMk/>
          <pc:sldMk cId="1897509347" sldId="268"/>
        </pc:sldMkLst>
      </pc:sldChg>
      <pc:sldChg chg="del">
        <pc:chgData name="Khattab, Sherif" userId="c83b1e15-36f3-4f46-aceb-05aac24c545e" providerId="ADAL" clId="{DB115453-F3AC-CA4C-A104-E84842BDF35F}" dt="2021-02-04T14:40:10.021" v="0" actId="2696"/>
        <pc:sldMkLst>
          <pc:docMk/>
          <pc:sldMk cId="1042310649" sldId="269"/>
        </pc:sldMkLst>
      </pc:sldChg>
      <pc:sldChg chg="del">
        <pc:chgData name="Khattab, Sherif" userId="c83b1e15-36f3-4f46-aceb-05aac24c545e" providerId="ADAL" clId="{DB115453-F3AC-CA4C-A104-E84842BDF35F}" dt="2021-02-04T14:40:10.021" v="0" actId="2696"/>
        <pc:sldMkLst>
          <pc:docMk/>
          <pc:sldMk cId="703361262" sldId="270"/>
        </pc:sldMkLst>
      </pc:sldChg>
      <pc:sldChg chg="del">
        <pc:chgData name="Khattab, Sherif" userId="c83b1e15-36f3-4f46-aceb-05aac24c545e" providerId="ADAL" clId="{DB115453-F3AC-CA4C-A104-E84842BDF35F}" dt="2021-02-04T14:40:10.021" v="0" actId="2696"/>
        <pc:sldMkLst>
          <pc:docMk/>
          <pc:sldMk cId="1436808390" sldId="271"/>
        </pc:sldMkLst>
      </pc:sldChg>
      <pc:sldChg chg="del">
        <pc:chgData name="Khattab, Sherif" userId="c83b1e15-36f3-4f46-aceb-05aac24c545e" providerId="ADAL" clId="{DB115453-F3AC-CA4C-A104-E84842BDF35F}" dt="2021-02-04T14:40:10.021" v="0" actId="2696"/>
        <pc:sldMkLst>
          <pc:docMk/>
          <pc:sldMk cId="1301683851" sldId="272"/>
        </pc:sldMkLst>
      </pc:sldChg>
      <pc:sldChg chg="del">
        <pc:chgData name="Khattab, Sherif" userId="c83b1e15-36f3-4f46-aceb-05aac24c545e" providerId="ADAL" clId="{DB115453-F3AC-CA4C-A104-E84842BDF35F}" dt="2021-02-04T15:33:43.441" v="248" actId="2696"/>
        <pc:sldMkLst>
          <pc:docMk/>
          <pc:sldMk cId="1920820884" sldId="273"/>
        </pc:sldMkLst>
      </pc:sldChg>
      <pc:sldChg chg="del">
        <pc:chgData name="Khattab, Sherif" userId="c83b1e15-36f3-4f46-aceb-05aac24c545e" providerId="ADAL" clId="{DB115453-F3AC-CA4C-A104-E84842BDF35F}" dt="2021-02-04T14:40:10.021" v="0" actId="2696"/>
        <pc:sldMkLst>
          <pc:docMk/>
          <pc:sldMk cId="55302999" sldId="274"/>
        </pc:sldMkLst>
      </pc:sldChg>
      <pc:sldChg chg="del">
        <pc:chgData name="Khattab, Sherif" userId="c83b1e15-36f3-4f46-aceb-05aac24c545e" providerId="ADAL" clId="{DB115453-F3AC-CA4C-A104-E84842BDF35F}" dt="2021-02-04T14:40:10.021" v="0" actId="2696"/>
        <pc:sldMkLst>
          <pc:docMk/>
          <pc:sldMk cId="2064114192" sldId="276"/>
        </pc:sldMkLst>
      </pc:sldChg>
      <pc:sldChg chg="del">
        <pc:chgData name="Khattab, Sherif" userId="c83b1e15-36f3-4f46-aceb-05aac24c545e" providerId="ADAL" clId="{DB115453-F3AC-CA4C-A104-E84842BDF35F}" dt="2021-02-04T15:33:43.441" v="248" actId="2696"/>
        <pc:sldMkLst>
          <pc:docMk/>
          <pc:sldMk cId="2017417480" sldId="277"/>
        </pc:sldMkLst>
      </pc:sldChg>
      <pc:sldChg chg="del">
        <pc:chgData name="Khattab, Sherif" userId="c83b1e15-36f3-4f46-aceb-05aac24c545e" providerId="ADAL" clId="{DB115453-F3AC-CA4C-A104-E84842BDF35F}" dt="2021-02-04T14:40:10.021" v="0" actId="2696"/>
        <pc:sldMkLst>
          <pc:docMk/>
          <pc:sldMk cId="1000435174" sldId="278"/>
        </pc:sldMkLst>
      </pc:sldChg>
      <pc:sldChg chg="del">
        <pc:chgData name="Khattab, Sherif" userId="c83b1e15-36f3-4f46-aceb-05aac24c545e" providerId="ADAL" clId="{DB115453-F3AC-CA4C-A104-E84842BDF35F}" dt="2021-02-04T14:40:10.021" v="0" actId="2696"/>
        <pc:sldMkLst>
          <pc:docMk/>
          <pc:sldMk cId="2080017563" sldId="279"/>
        </pc:sldMkLst>
      </pc:sldChg>
      <pc:sldChg chg="del">
        <pc:chgData name="Khattab, Sherif" userId="c83b1e15-36f3-4f46-aceb-05aac24c545e" providerId="ADAL" clId="{DB115453-F3AC-CA4C-A104-E84842BDF35F}" dt="2021-02-04T15:33:43.441" v="248" actId="2696"/>
        <pc:sldMkLst>
          <pc:docMk/>
          <pc:sldMk cId="2773510753" sldId="280"/>
        </pc:sldMkLst>
      </pc:sldChg>
      <pc:sldChg chg="del">
        <pc:chgData name="Khattab, Sherif" userId="c83b1e15-36f3-4f46-aceb-05aac24c545e" providerId="ADAL" clId="{DB115453-F3AC-CA4C-A104-E84842BDF35F}" dt="2021-02-04T14:40:10.021" v="0" actId="2696"/>
        <pc:sldMkLst>
          <pc:docMk/>
          <pc:sldMk cId="1445345591" sldId="281"/>
        </pc:sldMkLst>
      </pc:sldChg>
      <pc:sldChg chg="del">
        <pc:chgData name="Khattab, Sherif" userId="c83b1e15-36f3-4f46-aceb-05aac24c545e" providerId="ADAL" clId="{DB115453-F3AC-CA4C-A104-E84842BDF35F}" dt="2021-02-04T14:40:10.021" v="0" actId="2696"/>
        <pc:sldMkLst>
          <pc:docMk/>
          <pc:sldMk cId="306268545" sldId="282"/>
        </pc:sldMkLst>
      </pc:sldChg>
      <pc:sldChg chg="del">
        <pc:chgData name="Khattab, Sherif" userId="c83b1e15-36f3-4f46-aceb-05aac24c545e" providerId="ADAL" clId="{DB115453-F3AC-CA4C-A104-E84842BDF35F}" dt="2021-02-04T15:33:43.441" v="248" actId="2696"/>
        <pc:sldMkLst>
          <pc:docMk/>
          <pc:sldMk cId="171235497" sldId="283"/>
        </pc:sldMkLst>
      </pc:sldChg>
      <pc:sldChg chg="del">
        <pc:chgData name="Khattab, Sherif" userId="c83b1e15-36f3-4f46-aceb-05aac24c545e" providerId="ADAL" clId="{DB115453-F3AC-CA4C-A104-E84842BDF35F}" dt="2021-02-04T15:33:43.441" v="248" actId="2696"/>
        <pc:sldMkLst>
          <pc:docMk/>
          <pc:sldMk cId="2099089282" sldId="284"/>
        </pc:sldMkLst>
      </pc:sldChg>
      <pc:sldChg chg="del">
        <pc:chgData name="Khattab, Sherif" userId="c83b1e15-36f3-4f46-aceb-05aac24c545e" providerId="ADAL" clId="{DB115453-F3AC-CA4C-A104-E84842BDF35F}" dt="2021-02-04T15:33:43.441" v="248" actId="2696"/>
        <pc:sldMkLst>
          <pc:docMk/>
          <pc:sldMk cId="1136622862" sldId="285"/>
        </pc:sldMkLst>
      </pc:sldChg>
      <pc:sldChg chg="del">
        <pc:chgData name="Khattab, Sherif" userId="c83b1e15-36f3-4f46-aceb-05aac24c545e" providerId="ADAL" clId="{DB115453-F3AC-CA4C-A104-E84842BDF35F}" dt="2021-02-04T15:33:43.441" v="248" actId="2696"/>
        <pc:sldMkLst>
          <pc:docMk/>
          <pc:sldMk cId="3949722242" sldId="286"/>
        </pc:sldMkLst>
      </pc:sldChg>
      <pc:sldChg chg="del">
        <pc:chgData name="Khattab, Sherif" userId="c83b1e15-36f3-4f46-aceb-05aac24c545e" providerId="ADAL" clId="{DB115453-F3AC-CA4C-A104-E84842BDF35F}" dt="2021-02-04T15:33:43.441" v="248" actId="2696"/>
        <pc:sldMkLst>
          <pc:docMk/>
          <pc:sldMk cId="1032220564" sldId="287"/>
        </pc:sldMkLst>
      </pc:sldChg>
      <pc:sldChg chg="del">
        <pc:chgData name="Khattab, Sherif" userId="c83b1e15-36f3-4f46-aceb-05aac24c545e" providerId="ADAL" clId="{DB115453-F3AC-CA4C-A104-E84842BDF35F}" dt="2021-02-04T15:33:43.441" v="248" actId="2696"/>
        <pc:sldMkLst>
          <pc:docMk/>
          <pc:sldMk cId="1268007695" sldId="288"/>
        </pc:sldMkLst>
      </pc:sldChg>
      <pc:sldChg chg="del">
        <pc:chgData name="Khattab, Sherif" userId="c83b1e15-36f3-4f46-aceb-05aac24c545e" providerId="ADAL" clId="{DB115453-F3AC-CA4C-A104-E84842BDF35F}" dt="2021-02-04T15:33:43.441" v="248" actId="2696"/>
        <pc:sldMkLst>
          <pc:docMk/>
          <pc:sldMk cId="463012687" sldId="289"/>
        </pc:sldMkLst>
      </pc:sldChg>
      <pc:sldChg chg="del">
        <pc:chgData name="Khattab, Sherif" userId="c83b1e15-36f3-4f46-aceb-05aac24c545e" providerId="ADAL" clId="{DB115453-F3AC-CA4C-A104-E84842BDF35F}" dt="2021-02-04T15:33:43.441" v="248" actId="2696"/>
        <pc:sldMkLst>
          <pc:docMk/>
          <pc:sldMk cId="442392580" sldId="290"/>
        </pc:sldMkLst>
      </pc:sldChg>
      <pc:sldChg chg="del">
        <pc:chgData name="Khattab, Sherif" userId="c83b1e15-36f3-4f46-aceb-05aac24c545e" providerId="ADAL" clId="{DB115453-F3AC-CA4C-A104-E84842BDF35F}" dt="2021-02-04T14:40:10.021" v="0" actId="2696"/>
        <pc:sldMkLst>
          <pc:docMk/>
          <pc:sldMk cId="2710637777" sldId="322"/>
        </pc:sldMkLst>
      </pc:sldChg>
      <pc:sldChg chg="del">
        <pc:chgData name="Khattab, Sherif" userId="c83b1e15-36f3-4f46-aceb-05aac24c545e" providerId="ADAL" clId="{DB115453-F3AC-CA4C-A104-E84842BDF35F}" dt="2021-02-04T14:40:10.021" v="0" actId="2696"/>
        <pc:sldMkLst>
          <pc:docMk/>
          <pc:sldMk cId="3292918179" sldId="324"/>
        </pc:sldMkLst>
      </pc:sldChg>
      <pc:sldChg chg="add del">
        <pc:chgData name="Khattab, Sherif" userId="c83b1e15-36f3-4f46-aceb-05aac24c545e" providerId="ADAL" clId="{DB115453-F3AC-CA4C-A104-E84842BDF35F}" dt="2021-02-04T15:31:06.397" v="140" actId="2696"/>
        <pc:sldMkLst>
          <pc:docMk/>
          <pc:sldMk cId="355119911" sldId="338"/>
        </pc:sldMkLst>
      </pc:sldChg>
      <pc:sldChg chg="del">
        <pc:chgData name="Khattab, Sherif" userId="c83b1e15-36f3-4f46-aceb-05aac24c545e" providerId="ADAL" clId="{DB115453-F3AC-CA4C-A104-E84842BDF35F}" dt="2021-02-04T15:31:07.222" v="141" actId="2696"/>
        <pc:sldMkLst>
          <pc:docMk/>
          <pc:sldMk cId="4223572414" sldId="339"/>
        </pc:sldMkLst>
      </pc:sldChg>
      <pc:sldChg chg="del">
        <pc:chgData name="Khattab, Sherif" userId="c83b1e15-36f3-4f46-aceb-05aac24c545e" providerId="ADAL" clId="{DB115453-F3AC-CA4C-A104-E84842BDF35F}" dt="2021-02-04T15:31:08.334" v="142" actId="2696"/>
        <pc:sldMkLst>
          <pc:docMk/>
          <pc:sldMk cId="470668490" sldId="340"/>
        </pc:sldMkLst>
      </pc:sldChg>
      <pc:sldChg chg="del">
        <pc:chgData name="Khattab, Sherif" userId="c83b1e15-36f3-4f46-aceb-05aac24c545e" providerId="ADAL" clId="{DB115453-F3AC-CA4C-A104-E84842BDF35F}" dt="2021-02-04T15:31:11.058" v="143" actId="2696"/>
        <pc:sldMkLst>
          <pc:docMk/>
          <pc:sldMk cId="1205868326" sldId="341"/>
        </pc:sldMkLst>
      </pc:sldChg>
      <pc:sldChg chg="del">
        <pc:chgData name="Khattab, Sherif" userId="c83b1e15-36f3-4f46-aceb-05aac24c545e" providerId="ADAL" clId="{DB115453-F3AC-CA4C-A104-E84842BDF35F}" dt="2021-02-04T14:40:10.021" v="0" actId="2696"/>
        <pc:sldMkLst>
          <pc:docMk/>
          <pc:sldMk cId="434376579" sldId="363"/>
        </pc:sldMkLst>
      </pc:sldChg>
      <pc:sldChg chg="del">
        <pc:chgData name="Khattab, Sherif" userId="c83b1e15-36f3-4f46-aceb-05aac24c545e" providerId="ADAL" clId="{DB115453-F3AC-CA4C-A104-E84842BDF35F}" dt="2021-02-04T14:40:10.021" v="0" actId="2696"/>
        <pc:sldMkLst>
          <pc:docMk/>
          <pc:sldMk cId="815621424" sldId="364"/>
        </pc:sldMkLst>
      </pc:sldChg>
      <pc:sldChg chg="del">
        <pc:chgData name="Khattab, Sherif" userId="c83b1e15-36f3-4f46-aceb-05aac24c545e" providerId="ADAL" clId="{DB115453-F3AC-CA4C-A104-E84842BDF35F}" dt="2021-02-04T14:40:10.021" v="0" actId="2696"/>
        <pc:sldMkLst>
          <pc:docMk/>
          <pc:sldMk cId="1934104099" sldId="365"/>
        </pc:sldMkLst>
      </pc:sldChg>
      <pc:sldChg chg="del">
        <pc:chgData name="Khattab, Sherif" userId="c83b1e15-36f3-4f46-aceb-05aac24c545e" providerId="ADAL" clId="{DB115453-F3AC-CA4C-A104-E84842BDF35F}" dt="2021-02-04T14:40:10.021" v="0" actId="2696"/>
        <pc:sldMkLst>
          <pc:docMk/>
          <pc:sldMk cId="2782429159" sldId="366"/>
        </pc:sldMkLst>
      </pc:sldChg>
      <pc:sldChg chg="del">
        <pc:chgData name="Khattab, Sherif" userId="c83b1e15-36f3-4f46-aceb-05aac24c545e" providerId="ADAL" clId="{DB115453-F3AC-CA4C-A104-E84842BDF35F}" dt="2021-02-04T14:40:10.021" v="0" actId="2696"/>
        <pc:sldMkLst>
          <pc:docMk/>
          <pc:sldMk cId="2251973667" sldId="367"/>
        </pc:sldMkLst>
      </pc:sldChg>
      <pc:sldChg chg="del">
        <pc:chgData name="Khattab, Sherif" userId="c83b1e15-36f3-4f46-aceb-05aac24c545e" providerId="ADAL" clId="{DB115453-F3AC-CA4C-A104-E84842BDF35F}" dt="2021-02-04T14:40:10.021" v="0" actId="2696"/>
        <pc:sldMkLst>
          <pc:docMk/>
          <pc:sldMk cId="3138501136" sldId="368"/>
        </pc:sldMkLst>
      </pc:sldChg>
      <pc:sldChg chg="del">
        <pc:chgData name="Khattab, Sherif" userId="c83b1e15-36f3-4f46-aceb-05aac24c545e" providerId="ADAL" clId="{DB115453-F3AC-CA4C-A104-E84842BDF35F}" dt="2021-02-04T14:40:10.021" v="0" actId="2696"/>
        <pc:sldMkLst>
          <pc:docMk/>
          <pc:sldMk cId="3210992163" sldId="369"/>
        </pc:sldMkLst>
      </pc:sldChg>
      <pc:sldChg chg="del">
        <pc:chgData name="Khattab, Sherif" userId="c83b1e15-36f3-4f46-aceb-05aac24c545e" providerId="ADAL" clId="{DB115453-F3AC-CA4C-A104-E84842BDF35F}" dt="2021-02-04T14:40:10.021" v="0" actId="2696"/>
        <pc:sldMkLst>
          <pc:docMk/>
          <pc:sldMk cId="4013065491" sldId="370"/>
        </pc:sldMkLst>
      </pc:sldChg>
      <pc:sldChg chg="del">
        <pc:chgData name="Khattab, Sherif" userId="c83b1e15-36f3-4f46-aceb-05aac24c545e" providerId="ADAL" clId="{DB115453-F3AC-CA4C-A104-E84842BDF35F}" dt="2021-02-04T14:40:10.021" v="0" actId="2696"/>
        <pc:sldMkLst>
          <pc:docMk/>
          <pc:sldMk cId="2592968416" sldId="371"/>
        </pc:sldMkLst>
      </pc:sldChg>
      <pc:sldChg chg="del">
        <pc:chgData name="Khattab, Sherif" userId="c83b1e15-36f3-4f46-aceb-05aac24c545e" providerId="ADAL" clId="{DB115453-F3AC-CA4C-A104-E84842BDF35F}" dt="2021-02-04T14:40:10.021" v="0" actId="2696"/>
        <pc:sldMkLst>
          <pc:docMk/>
          <pc:sldMk cId="3848335379" sldId="372"/>
        </pc:sldMkLst>
      </pc:sldChg>
      <pc:sldChg chg="del">
        <pc:chgData name="Khattab, Sherif" userId="c83b1e15-36f3-4f46-aceb-05aac24c545e" providerId="ADAL" clId="{DB115453-F3AC-CA4C-A104-E84842BDF35F}" dt="2021-02-04T14:40:10.021" v="0" actId="2696"/>
        <pc:sldMkLst>
          <pc:docMk/>
          <pc:sldMk cId="3161117264" sldId="373"/>
        </pc:sldMkLst>
      </pc:sldChg>
      <pc:sldChg chg="add del">
        <pc:chgData name="Khattab, Sherif" userId="c83b1e15-36f3-4f46-aceb-05aac24c545e" providerId="ADAL" clId="{DB115453-F3AC-CA4C-A104-E84842BDF35F}" dt="2021-02-04T15:31:05.603" v="139" actId="2696"/>
        <pc:sldMkLst>
          <pc:docMk/>
          <pc:sldMk cId="1542066946" sldId="374"/>
        </pc:sldMkLst>
      </pc:sldChg>
      <pc:sldChg chg="del">
        <pc:chgData name="Khattab, Sherif" userId="c83b1e15-36f3-4f46-aceb-05aac24c545e" providerId="ADAL" clId="{DB115453-F3AC-CA4C-A104-E84842BDF35F}" dt="2021-02-04T15:31:16.315" v="144" actId="2696"/>
        <pc:sldMkLst>
          <pc:docMk/>
          <pc:sldMk cId="834112894" sldId="375"/>
        </pc:sldMkLst>
      </pc:sldChg>
      <pc:sldChg chg="del">
        <pc:chgData name="Khattab, Sherif" userId="c83b1e15-36f3-4f46-aceb-05aac24c545e" providerId="ADAL" clId="{DB115453-F3AC-CA4C-A104-E84842BDF35F}" dt="2021-02-04T15:31:17.212" v="145" actId="2696"/>
        <pc:sldMkLst>
          <pc:docMk/>
          <pc:sldMk cId="1165577892" sldId="376"/>
        </pc:sldMkLst>
      </pc:sldChg>
      <pc:sldChg chg="del">
        <pc:chgData name="Khattab, Sherif" userId="c83b1e15-36f3-4f46-aceb-05aac24c545e" providerId="ADAL" clId="{DB115453-F3AC-CA4C-A104-E84842BDF35F}" dt="2021-02-04T14:40:10.021" v="0" actId="2696"/>
        <pc:sldMkLst>
          <pc:docMk/>
          <pc:sldMk cId="583513582" sldId="377"/>
        </pc:sldMkLst>
      </pc:sldChg>
      <pc:sldChg chg="del">
        <pc:chgData name="Khattab, Sherif" userId="c83b1e15-36f3-4f46-aceb-05aac24c545e" providerId="ADAL" clId="{DB115453-F3AC-CA4C-A104-E84842BDF35F}" dt="2021-02-04T15:33:43.441" v="248" actId="2696"/>
        <pc:sldMkLst>
          <pc:docMk/>
          <pc:sldMk cId="541381985" sldId="380"/>
        </pc:sldMkLst>
      </pc:sldChg>
      <pc:sldChg chg="del">
        <pc:chgData name="Khattab, Sherif" userId="c83b1e15-36f3-4f46-aceb-05aac24c545e" providerId="ADAL" clId="{DB115453-F3AC-CA4C-A104-E84842BDF35F}" dt="2021-02-04T15:33:43.441" v="248" actId="2696"/>
        <pc:sldMkLst>
          <pc:docMk/>
          <pc:sldMk cId="2235897330" sldId="381"/>
        </pc:sldMkLst>
      </pc:sldChg>
      <pc:sldChg chg="del">
        <pc:chgData name="Khattab, Sherif" userId="c83b1e15-36f3-4f46-aceb-05aac24c545e" providerId="ADAL" clId="{DB115453-F3AC-CA4C-A104-E84842BDF35F}" dt="2021-02-04T15:33:43.441" v="248" actId="2696"/>
        <pc:sldMkLst>
          <pc:docMk/>
          <pc:sldMk cId="3360044446" sldId="382"/>
        </pc:sldMkLst>
      </pc:sldChg>
      <pc:sldChg chg="del">
        <pc:chgData name="Khattab, Sherif" userId="c83b1e15-36f3-4f46-aceb-05aac24c545e" providerId="ADAL" clId="{DB115453-F3AC-CA4C-A104-E84842BDF35F}" dt="2021-02-04T15:33:43.441" v="248" actId="2696"/>
        <pc:sldMkLst>
          <pc:docMk/>
          <pc:sldMk cId="1954384084" sldId="383"/>
        </pc:sldMkLst>
      </pc:sldChg>
      <pc:sldChg chg="del">
        <pc:chgData name="Khattab, Sherif" userId="c83b1e15-36f3-4f46-aceb-05aac24c545e" providerId="ADAL" clId="{DB115453-F3AC-CA4C-A104-E84842BDF35F}" dt="2021-02-04T15:33:43.441" v="248" actId="2696"/>
        <pc:sldMkLst>
          <pc:docMk/>
          <pc:sldMk cId="220759689" sldId="384"/>
        </pc:sldMkLst>
      </pc:sldChg>
      <pc:sldChg chg="del">
        <pc:chgData name="Khattab, Sherif" userId="c83b1e15-36f3-4f46-aceb-05aac24c545e" providerId="ADAL" clId="{DB115453-F3AC-CA4C-A104-E84842BDF35F}" dt="2021-02-04T15:33:43.441" v="248" actId="2696"/>
        <pc:sldMkLst>
          <pc:docMk/>
          <pc:sldMk cId="2809799376" sldId="385"/>
        </pc:sldMkLst>
      </pc:sldChg>
      <pc:sldChg chg="del">
        <pc:chgData name="Khattab, Sherif" userId="c83b1e15-36f3-4f46-aceb-05aac24c545e" providerId="ADAL" clId="{DB115453-F3AC-CA4C-A104-E84842BDF35F}" dt="2021-02-04T14:40:10.021" v="0" actId="2696"/>
        <pc:sldMkLst>
          <pc:docMk/>
          <pc:sldMk cId="2329144619" sldId="445"/>
        </pc:sldMkLst>
      </pc:sldChg>
      <pc:sldChg chg="del">
        <pc:chgData name="Khattab, Sherif" userId="c83b1e15-36f3-4f46-aceb-05aac24c545e" providerId="ADAL" clId="{DB115453-F3AC-CA4C-A104-E84842BDF35F}" dt="2021-02-04T14:40:10.021" v="0" actId="2696"/>
        <pc:sldMkLst>
          <pc:docMk/>
          <pc:sldMk cId="1783368962" sldId="448"/>
        </pc:sldMkLst>
      </pc:sldChg>
      <pc:sldChg chg="del">
        <pc:chgData name="Khattab, Sherif" userId="c83b1e15-36f3-4f46-aceb-05aac24c545e" providerId="ADAL" clId="{DB115453-F3AC-CA4C-A104-E84842BDF35F}" dt="2021-02-04T14:40:10.021" v="0" actId="2696"/>
        <pc:sldMkLst>
          <pc:docMk/>
          <pc:sldMk cId="2276002102" sldId="451"/>
        </pc:sldMkLst>
      </pc:sldChg>
      <pc:sldChg chg="del">
        <pc:chgData name="Khattab, Sherif" userId="c83b1e15-36f3-4f46-aceb-05aac24c545e" providerId="ADAL" clId="{DB115453-F3AC-CA4C-A104-E84842BDF35F}" dt="2021-02-04T15:33:43.441" v="248" actId="2696"/>
        <pc:sldMkLst>
          <pc:docMk/>
          <pc:sldMk cId="2163467695" sldId="455"/>
        </pc:sldMkLst>
      </pc:sldChg>
      <pc:sldChg chg="del">
        <pc:chgData name="Khattab, Sherif" userId="c83b1e15-36f3-4f46-aceb-05aac24c545e" providerId="ADAL" clId="{DB115453-F3AC-CA4C-A104-E84842BDF35F}" dt="2021-02-04T15:33:43.441" v="248" actId="2696"/>
        <pc:sldMkLst>
          <pc:docMk/>
          <pc:sldMk cId="3400641916" sldId="456"/>
        </pc:sldMkLst>
      </pc:sldChg>
      <pc:sldChg chg="del">
        <pc:chgData name="Khattab, Sherif" userId="c83b1e15-36f3-4f46-aceb-05aac24c545e" providerId="ADAL" clId="{DB115453-F3AC-CA4C-A104-E84842BDF35F}" dt="2021-02-04T15:33:43.441" v="248" actId="2696"/>
        <pc:sldMkLst>
          <pc:docMk/>
          <pc:sldMk cId="2840639230" sldId="457"/>
        </pc:sldMkLst>
      </pc:sldChg>
      <pc:sldChg chg="del">
        <pc:chgData name="Khattab, Sherif" userId="c83b1e15-36f3-4f46-aceb-05aac24c545e" providerId="ADAL" clId="{DB115453-F3AC-CA4C-A104-E84842BDF35F}" dt="2021-02-04T15:33:43.441" v="248" actId="2696"/>
        <pc:sldMkLst>
          <pc:docMk/>
          <pc:sldMk cId="2116012598" sldId="458"/>
        </pc:sldMkLst>
      </pc:sldChg>
      <pc:sldChg chg="del">
        <pc:chgData name="Khattab, Sherif" userId="c83b1e15-36f3-4f46-aceb-05aac24c545e" providerId="ADAL" clId="{DB115453-F3AC-CA4C-A104-E84842BDF35F}" dt="2021-02-04T15:33:43.441" v="248" actId="2696"/>
        <pc:sldMkLst>
          <pc:docMk/>
          <pc:sldMk cId="1816629761" sldId="459"/>
        </pc:sldMkLst>
      </pc:sldChg>
      <pc:sldChg chg="del">
        <pc:chgData name="Khattab, Sherif" userId="c83b1e15-36f3-4f46-aceb-05aac24c545e" providerId="ADAL" clId="{DB115453-F3AC-CA4C-A104-E84842BDF35F}" dt="2021-02-04T15:33:43.441" v="248" actId="2696"/>
        <pc:sldMkLst>
          <pc:docMk/>
          <pc:sldMk cId="4107670357" sldId="460"/>
        </pc:sldMkLst>
      </pc:sldChg>
      <pc:sldChg chg="del">
        <pc:chgData name="Khattab, Sherif" userId="c83b1e15-36f3-4f46-aceb-05aac24c545e" providerId="ADAL" clId="{DB115453-F3AC-CA4C-A104-E84842BDF35F}" dt="2021-02-04T15:33:43.441" v="248" actId="2696"/>
        <pc:sldMkLst>
          <pc:docMk/>
          <pc:sldMk cId="3714784862" sldId="461"/>
        </pc:sldMkLst>
      </pc:sldChg>
      <pc:sldChg chg="del">
        <pc:chgData name="Khattab, Sherif" userId="c83b1e15-36f3-4f46-aceb-05aac24c545e" providerId="ADAL" clId="{DB115453-F3AC-CA4C-A104-E84842BDF35F}" dt="2021-02-04T15:33:43.441" v="248" actId="2696"/>
        <pc:sldMkLst>
          <pc:docMk/>
          <pc:sldMk cId="931898487" sldId="462"/>
        </pc:sldMkLst>
      </pc:sldChg>
      <pc:sldChg chg="del">
        <pc:chgData name="Khattab, Sherif" userId="c83b1e15-36f3-4f46-aceb-05aac24c545e" providerId="ADAL" clId="{DB115453-F3AC-CA4C-A104-E84842BDF35F}" dt="2021-02-04T15:33:43.441" v="248" actId="2696"/>
        <pc:sldMkLst>
          <pc:docMk/>
          <pc:sldMk cId="1471081860" sldId="463"/>
        </pc:sldMkLst>
      </pc:sldChg>
      <pc:sldChg chg="del">
        <pc:chgData name="Khattab, Sherif" userId="c83b1e15-36f3-4f46-aceb-05aac24c545e" providerId="ADAL" clId="{DB115453-F3AC-CA4C-A104-E84842BDF35F}" dt="2021-02-04T15:33:43.441" v="248" actId="2696"/>
        <pc:sldMkLst>
          <pc:docMk/>
          <pc:sldMk cId="574001865" sldId="464"/>
        </pc:sldMkLst>
      </pc:sldChg>
      <pc:sldChg chg="del">
        <pc:chgData name="Khattab, Sherif" userId="c83b1e15-36f3-4f46-aceb-05aac24c545e" providerId="ADAL" clId="{DB115453-F3AC-CA4C-A104-E84842BDF35F}" dt="2021-02-04T15:33:43.441" v="248" actId="2696"/>
        <pc:sldMkLst>
          <pc:docMk/>
          <pc:sldMk cId="2156977365" sldId="465"/>
        </pc:sldMkLst>
      </pc:sldChg>
      <pc:sldChg chg="del">
        <pc:chgData name="Khattab, Sherif" userId="c83b1e15-36f3-4f46-aceb-05aac24c545e" providerId="ADAL" clId="{DB115453-F3AC-CA4C-A104-E84842BDF35F}" dt="2021-02-04T15:33:43.441" v="248" actId="2696"/>
        <pc:sldMkLst>
          <pc:docMk/>
          <pc:sldMk cId="117329803" sldId="466"/>
        </pc:sldMkLst>
      </pc:sldChg>
      <pc:sldChg chg="del">
        <pc:chgData name="Khattab, Sherif" userId="c83b1e15-36f3-4f46-aceb-05aac24c545e" providerId="ADAL" clId="{DB115453-F3AC-CA4C-A104-E84842BDF35F}" dt="2021-02-04T15:33:43.441" v="248" actId="2696"/>
        <pc:sldMkLst>
          <pc:docMk/>
          <pc:sldMk cId="3643915362" sldId="467"/>
        </pc:sldMkLst>
      </pc:sldChg>
      <pc:sldChg chg="del">
        <pc:chgData name="Khattab, Sherif" userId="c83b1e15-36f3-4f46-aceb-05aac24c545e" providerId="ADAL" clId="{DB115453-F3AC-CA4C-A104-E84842BDF35F}" dt="2021-02-04T15:33:43.441" v="248" actId="2696"/>
        <pc:sldMkLst>
          <pc:docMk/>
          <pc:sldMk cId="1593910045" sldId="468"/>
        </pc:sldMkLst>
      </pc:sldChg>
      <pc:sldChg chg="del">
        <pc:chgData name="Khattab, Sherif" userId="c83b1e15-36f3-4f46-aceb-05aac24c545e" providerId="ADAL" clId="{DB115453-F3AC-CA4C-A104-E84842BDF35F}" dt="2021-02-04T15:33:43.441" v="248" actId="2696"/>
        <pc:sldMkLst>
          <pc:docMk/>
          <pc:sldMk cId="3392020218" sldId="469"/>
        </pc:sldMkLst>
      </pc:sldChg>
      <pc:sldChg chg="del">
        <pc:chgData name="Khattab, Sherif" userId="c83b1e15-36f3-4f46-aceb-05aac24c545e" providerId="ADAL" clId="{DB115453-F3AC-CA4C-A104-E84842BDF35F}" dt="2021-02-04T15:33:43.441" v="248" actId="2696"/>
        <pc:sldMkLst>
          <pc:docMk/>
          <pc:sldMk cId="3824051756" sldId="470"/>
        </pc:sldMkLst>
      </pc:sldChg>
      <pc:sldChg chg="del">
        <pc:chgData name="Khattab, Sherif" userId="c83b1e15-36f3-4f46-aceb-05aac24c545e" providerId="ADAL" clId="{DB115453-F3AC-CA4C-A104-E84842BDF35F}" dt="2021-02-04T15:33:43.441" v="248" actId="2696"/>
        <pc:sldMkLst>
          <pc:docMk/>
          <pc:sldMk cId="1025764700" sldId="471"/>
        </pc:sldMkLst>
      </pc:sldChg>
      <pc:sldChg chg="del">
        <pc:chgData name="Khattab, Sherif" userId="c83b1e15-36f3-4f46-aceb-05aac24c545e" providerId="ADAL" clId="{DB115453-F3AC-CA4C-A104-E84842BDF35F}" dt="2021-02-04T15:33:43.441" v="248" actId="2696"/>
        <pc:sldMkLst>
          <pc:docMk/>
          <pc:sldMk cId="3109107092" sldId="472"/>
        </pc:sldMkLst>
      </pc:sldChg>
      <pc:sldChg chg="del">
        <pc:chgData name="Khattab, Sherif" userId="c83b1e15-36f3-4f46-aceb-05aac24c545e" providerId="ADAL" clId="{DB115453-F3AC-CA4C-A104-E84842BDF35F}" dt="2021-02-04T15:33:43.441" v="248" actId="2696"/>
        <pc:sldMkLst>
          <pc:docMk/>
          <pc:sldMk cId="2185675405" sldId="473"/>
        </pc:sldMkLst>
      </pc:sldChg>
      <pc:sldChg chg="del">
        <pc:chgData name="Khattab, Sherif" userId="c83b1e15-36f3-4f46-aceb-05aac24c545e" providerId="ADAL" clId="{DB115453-F3AC-CA4C-A104-E84842BDF35F}" dt="2021-02-04T15:33:43.441" v="248" actId="2696"/>
        <pc:sldMkLst>
          <pc:docMk/>
          <pc:sldMk cId="1719184921" sldId="474"/>
        </pc:sldMkLst>
      </pc:sldChg>
      <pc:sldChg chg="del">
        <pc:chgData name="Khattab, Sherif" userId="c83b1e15-36f3-4f46-aceb-05aac24c545e" providerId="ADAL" clId="{DB115453-F3AC-CA4C-A104-E84842BDF35F}" dt="2021-02-04T15:33:43.441" v="248" actId="2696"/>
        <pc:sldMkLst>
          <pc:docMk/>
          <pc:sldMk cId="3632958702" sldId="475"/>
        </pc:sldMkLst>
      </pc:sldChg>
      <pc:sldChg chg="del">
        <pc:chgData name="Khattab, Sherif" userId="c83b1e15-36f3-4f46-aceb-05aac24c545e" providerId="ADAL" clId="{DB115453-F3AC-CA4C-A104-E84842BDF35F}" dt="2021-02-04T15:33:43.441" v="248" actId="2696"/>
        <pc:sldMkLst>
          <pc:docMk/>
          <pc:sldMk cId="2634117846" sldId="476"/>
        </pc:sldMkLst>
      </pc:sldChg>
      <pc:sldChg chg="del">
        <pc:chgData name="Khattab, Sherif" userId="c83b1e15-36f3-4f46-aceb-05aac24c545e" providerId="ADAL" clId="{DB115453-F3AC-CA4C-A104-E84842BDF35F}" dt="2021-02-04T15:33:43.441" v="248" actId="2696"/>
        <pc:sldMkLst>
          <pc:docMk/>
          <pc:sldMk cId="4038969182" sldId="477"/>
        </pc:sldMkLst>
      </pc:sldChg>
      <pc:sldChg chg="del">
        <pc:chgData name="Khattab, Sherif" userId="c83b1e15-36f3-4f46-aceb-05aac24c545e" providerId="ADAL" clId="{DB115453-F3AC-CA4C-A104-E84842BDF35F}" dt="2021-02-04T15:33:43.441" v="248" actId="2696"/>
        <pc:sldMkLst>
          <pc:docMk/>
          <pc:sldMk cId="326259628" sldId="478"/>
        </pc:sldMkLst>
      </pc:sldChg>
      <pc:sldChg chg="del">
        <pc:chgData name="Khattab, Sherif" userId="c83b1e15-36f3-4f46-aceb-05aac24c545e" providerId="ADAL" clId="{DB115453-F3AC-CA4C-A104-E84842BDF35F}" dt="2021-02-04T15:33:43.441" v="248" actId="2696"/>
        <pc:sldMkLst>
          <pc:docMk/>
          <pc:sldMk cId="873856523" sldId="479"/>
        </pc:sldMkLst>
      </pc:sldChg>
      <pc:sldChg chg="del">
        <pc:chgData name="Khattab, Sherif" userId="c83b1e15-36f3-4f46-aceb-05aac24c545e" providerId="ADAL" clId="{DB115453-F3AC-CA4C-A104-E84842BDF35F}" dt="2021-02-04T15:33:43.441" v="248" actId="2696"/>
        <pc:sldMkLst>
          <pc:docMk/>
          <pc:sldMk cId="3465344065" sldId="480"/>
        </pc:sldMkLst>
      </pc:sldChg>
      <pc:sldChg chg="del">
        <pc:chgData name="Khattab, Sherif" userId="c83b1e15-36f3-4f46-aceb-05aac24c545e" providerId="ADAL" clId="{DB115453-F3AC-CA4C-A104-E84842BDF35F}" dt="2021-02-04T15:33:43.441" v="248" actId="2696"/>
        <pc:sldMkLst>
          <pc:docMk/>
          <pc:sldMk cId="2002489455" sldId="481"/>
        </pc:sldMkLst>
      </pc:sldChg>
      <pc:sldChg chg="del">
        <pc:chgData name="Khattab, Sherif" userId="c83b1e15-36f3-4f46-aceb-05aac24c545e" providerId="ADAL" clId="{DB115453-F3AC-CA4C-A104-E84842BDF35F}" dt="2021-02-04T15:33:43.441" v="248" actId="2696"/>
        <pc:sldMkLst>
          <pc:docMk/>
          <pc:sldMk cId="1560930406" sldId="482"/>
        </pc:sldMkLst>
      </pc:sldChg>
      <pc:sldChg chg="del">
        <pc:chgData name="Khattab, Sherif" userId="c83b1e15-36f3-4f46-aceb-05aac24c545e" providerId="ADAL" clId="{DB115453-F3AC-CA4C-A104-E84842BDF35F}" dt="2021-02-04T15:33:43.441" v="248" actId="2696"/>
        <pc:sldMkLst>
          <pc:docMk/>
          <pc:sldMk cId="1387835057" sldId="483"/>
        </pc:sldMkLst>
      </pc:sldChg>
      <pc:sldChg chg="del">
        <pc:chgData name="Khattab, Sherif" userId="c83b1e15-36f3-4f46-aceb-05aac24c545e" providerId="ADAL" clId="{DB115453-F3AC-CA4C-A104-E84842BDF35F}" dt="2021-02-04T15:33:43.441" v="248" actId="2696"/>
        <pc:sldMkLst>
          <pc:docMk/>
          <pc:sldMk cId="1948397067" sldId="484"/>
        </pc:sldMkLst>
      </pc:sldChg>
      <pc:sldChg chg="del">
        <pc:chgData name="Khattab, Sherif" userId="c83b1e15-36f3-4f46-aceb-05aac24c545e" providerId="ADAL" clId="{DB115453-F3AC-CA4C-A104-E84842BDF35F}" dt="2021-02-04T15:33:43.441" v="248" actId="2696"/>
        <pc:sldMkLst>
          <pc:docMk/>
          <pc:sldMk cId="3473693154" sldId="485"/>
        </pc:sldMkLst>
      </pc:sldChg>
      <pc:sldChg chg="del">
        <pc:chgData name="Khattab, Sherif" userId="c83b1e15-36f3-4f46-aceb-05aac24c545e" providerId="ADAL" clId="{DB115453-F3AC-CA4C-A104-E84842BDF35F}" dt="2021-02-04T15:33:43.441" v="248" actId="2696"/>
        <pc:sldMkLst>
          <pc:docMk/>
          <pc:sldMk cId="2983945636" sldId="486"/>
        </pc:sldMkLst>
      </pc:sldChg>
      <pc:sldChg chg="del">
        <pc:chgData name="Khattab, Sherif" userId="c83b1e15-36f3-4f46-aceb-05aac24c545e" providerId="ADAL" clId="{DB115453-F3AC-CA4C-A104-E84842BDF35F}" dt="2021-02-04T15:33:43.441" v="248" actId="2696"/>
        <pc:sldMkLst>
          <pc:docMk/>
          <pc:sldMk cId="3673539870" sldId="487"/>
        </pc:sldMkLst>
      </pc:sldChg>
      <pc:sldChg chg="del">
        <pc:chgData name="Khattab, Sherif" userId="c83b1e15-36f3-4f46-aceb-05aac24c545e" providerId="ADAL" clId="{DB115453-F3AC-CA4C-A104-E84842BDF35F}" dt="2021-02-04T15:33:43.441" v="248" actId="2696"/>
        <pc:sldMkLst>
          <pc:docMk/>
          <pc:sldMk cId="1363323927" sldId="488"/>
        </pc:sldMkLst>
      </pc:sldChg>
      <pc:sldChg chg="del">
        <pc:chgData name="Khattab, Sherif" userId="c83b1e15-36f3-4f46-aceb-05aac24c545e" providerId="ADAL" clId="{DB115453-F3AC-CA4C-A104-E84842BDF35F}" dt="2021-02-04T15:33:43.441" v="248" actId="2696"/>
        <pc:sldMkLst>
          <pc:docMk/>
          <pc:sldMk cId="936409682" sldId="489"/>
        </pc:sldMkLst>
      </pc:sldChg>
      <pc:sldChg chg="del">
        <pc:chgData name="Khattab, Sherif" userId="c83b1e15-36f3-4f46-aceb-05aac24c545e" providerId="ADAL" clId="{DB115453-F3AC-CA4C-A104-E84842BDF35F}" dt="2021-02-04T15:33:43.441" v="248" actId="2696"/>
        <pc:sldMkLst>
          <pc:docMk/>
          <pc:sldMk cId="3252833104" sldId="490"/>
        </pc:sldMkLst>
      </pc:sldChg>
      <pc:sldChg chg="del">
        <pc:chgData name="Khattab, Sherif" userId="c83b1e15-36f3-4f46-aceb-05aac24c545e" providerId="ADAL" clId="{DB115453-F3AC-CA4C-A104-E84842BDF35F}" dt="2021-02-04T15:33:43.441" v="248" actId="2696"/>
        <pc:sldMkLst>
          <pc:docMk/>
          <pc:sldMk cId="3413759872" sldId="491"/>
        </pc:sldMkLst>
      </pc:sldChg>
      <pc:sldChg chg="del">
        <pc:chgData name="Khattab, Sherif" userId="c83b1e15-36f3-4f46-aceb-05aac24c545e" providerId="ADAL" clId="{DB115453-F3AC-CA4C-A104-E84842BDF35F}" dt="2021-02-04T15:33:43.441" v="248" actId="2696"/>
        <pc:sldMkLst>
          <pc:docMk/>
          <pc:sldMk cId="1930502979" sldId="492"/>
        </pc:sldMkLst>
      </pc:sldChg>
      <pc:sldChg chg="del">
        <pc:chgData name="Khattab, Sherif" userId="c83b1e15-36f3-4f46-aceb-05aac24c545e" providerId="ADAL" clId="{DB115453-F3AC-CA4C-A104-E84842BDF35F}" dt="2021-02-04T15:33:43.441" v="248" actId="2696"/>
        <pc:sldMkLst>
          <pc:docMk/>
          <pc:sldMk cId="220106575" sldId="493"/>
        </pc:sldMkLst>
      </pc:sldChg>
      <pc:sldChg chg="del">
        <pc:chgData name="Khattab, Sherif" userId="c83b1e15-36f3-4f46-aceb-05aac24c545e" providerId="ADAL" clId="{DB115453-F3AC-CA4C-A104-E84842BDF35F}" dt="2021-02-04T15:33:43.441" v="248" actId="2696"/>
        <pc:sldMkLst>
          <pc:docMk/>
          <pc:sldMk cId="3447713174" sldId="494"/>
        </pc:sldMkLst>
      </pc:sldChg>
      <pc:sldChg chg="del">
        <pc:chgData name="Khattab, Sherif" userId="c83b1e15-36f3-4f46-aceb-05aac24c545e" providerId="ADAL" clId="{DB115453-F3AC-CA4C-A104-E84842BDF35F}" dt="2021-02-04T15:33:43.441" v="248" actId="2696"/>
        <pc:sldMkLst>
          <pc:docMk/>
          <pc:sldMk cId="2129126942" sldId="495"/>
        </pc:sldMkLst>
      </pc:sldChg>
      <pc:sldChg chg="del">
        <pc:chgData name="Khattab, Sherif" userId="c83b1e15-36f3-4f46-aceb-05aac24c545e" providerId="ADAL" clId="{DB115453-F3AC-CA4C-A104-E84842BDF35F}" dt="2021-02-04T15:27:42.361" v="1" actId="2696"/>
        <pc:sldMkLst>
          <pc:docMk/>
          <pc:sldMk cId="702367729" sldId="496"/>
        </pc:sldMkLst>
      </pc:sldChg>
      <pc:sldChg chg="modSp add mod">
        <pc:chgData name="Khattab, Sherif" userId="c83b1e15-36f3-4f46-aceb-05aac24c545e" providerId="ADAL" clId="{DB115453-F3AC-CA4C-A104-E84842BDF35F}" dt="2021-02-04T15:28:43.918" v="56" actId="27636"/>
        <pc:sldMkLst>
          <pc:docMk/>
          <pc:sldMk cId="3903507516" sldId="498"/>
        </pc:sldMkLst>
        <pc:spChg chg="mod">
          <ac:chgData name="Khattab, Sherif" userId="c83b1e15-36f3-4f46-aceb-05aac24c545e" providerId="ADAL" clId="{DB115453-F3AC-CA4C-A104-E84842BDF35F}" dt="2021-02-04T15:28:43.918" v="56" actId="27636"/>
          <ac:spMkLst>
            <pc:docMk/>
            <pc:sldMk cId="3903507516" sldId="498"/>
            <ac:spMk id="3" creationId="{2466C52D-9A48-4683-BE7F-268D8DB7FAAD}"/>
          </ac:spMkLst>
        </pc:spChg>
      </pc:sldChg>
      <pc:sldChg chg="modSp add mod modAnim">
        <pc:chgData name="Khattab, Sherif" userId="c83b1e15-36f3-4f46-aceb-05aac24c545e" providerId="ADAL" clId="{DB115453-F3AC-CA4C-A104-E84842BDF35F}" dt="2021-02-04T15:47:09.746" v="608" actId="20577"/>
        <pc:sldMkLst>
          <pc:docMk/>
          <pc:sldMk cId="4202616107" sldId="500"/>
        </pc:sldMkLst>
        <pc:spChg chg="mod">
          <ac:chgData name="Khattab, Sherif" userId="c83b1e15-36f3-4f46-aceb-05aac24c545e" providerId="ADAL" clId="{DB115453-F3AC-CA4C-A104-E84842BDF35F}" dt="2021-02-04T15:47:09.746" v="608" actId="20577"/>
          <ac:spMkLst>
            <pc:docMk/>
            <pc:sldMk cId="4202616107" sldId="500"/>
            <ac:spMk id="2" creationId="{6BF01C35-B7E9-AD43-99C8-95170559C8A0}"/>
          </ac:spMkLst>
        </pc:spChg>
        <pc:spChg chg="mod">
          <ac:chgData name="Khattab, Sherif" userId="c83b1e15-36f3-4f46-aceb-05aac24c545e" providerId="ADAL" clId="{DB115453-F3AC-CA4C-A104-E84842BDF35F}" dt="2021-02-04T15:46:50.286" v="600" actId="255"/>
          <ac:spMkLst>
            <pc:docMk/>
            <pc:sldMk cId="4202616107" sldId="500"/>
            <ac:spMk id="3" creationId="{443F42C8-5750-0341-86AA-B64ED9D37EB6}"/>
          </ac:spMkLst>
        </pc:spChg>
      </pc:sldChg>
      <pc:sldChg chg="modSp add mod">
        <pc:chgData name="Khattab, Sherif" userId="c83b1e15-36f3-4f46-aceb-05aac24c545e" providerId="ADAL" clId="{DB115453-F3AC-CA4C-A104-E84842BDF35F}" dt="2021-02-04T15:29:15.709" v="79" actId="20577"/>
        <pc:sldMkLst>
          <pc:docMk/>
          <pc:sldMk cId="2116864396" sldId="505"/>
        </pc:sldMkLst>
        <pc:spChg chg="mod">
          <ac:chgData name="Khattab, Sherif" userId="c83b1e15-36f3-4f46-aceb-05aac24c545e" providerId="ADAL" clId="{DB115453-F3AC-CA4C-A104-E84842BDF35F}" dt="2021-02-04T15:29:08.408" v="76" actId="20577"/>
          <ac:spMkLst>
            <pc:docMk/>
            <pc:sldMk cId="2116864396" sldId="505"/>
            <ac:spMk id="2" creationId="{4697D5D8-73B6-46FE-9121-07FEE70D566F}"/>
          </ac:spMkLst>
        </pc:spChg>
        <pc:spChg chg="mod">
          <ac:chgData name="Khattab, Sherif" userId="c83b1e15-36f3-4f46-aceb-05aac24c545e" providerId="ADAL" clId="{DB115453-F3AC-CA4C-A104-E84842BDF35F}" dt="2021-02-04T15:29:15.709" v="79" actId="20577"/>
          <ac:spMkLst>
            <pc:docMk/>
            <pc:sldMk cId="2116864396" sldId="505"/>
            <ac:spMk id="3" creationId="{9FDE3B14-90B9-4B5A-83C7-6E633E32EA28}"/>
          </ac:spMkLst>
        </pc:spChg>
      </pc:sldChg>
      <pc:sldChg chg="modSp add mod">
        <pc:chgData name="Khattab, Sherif" userId="c83b1e15-36f3-4f46-aceb-05aac24c545e" providerId="ADAL" clId="{DB115453-F3AC-CA4C-A104-E84842BDF35F}" dt="2021-02-04T15:31:59.274" v="224" actId="20577"/>
        <pc:sldMkLst>
          <pc:docMk/>
          <pc:sldMk cId="3652489610" sldId="506"/>
        </pc:sldMkLst>
        <pc:spChg chg="mod">
          <ac:chgData name="Khattab, Sherif" userId="c83b1e15-36f3-4f46-aceb-05aac24c545e" providerId="ADAL" clId="{DB115453-F3AC-CA4C-A104-E84842BDF35F}" dt="2021-02-04T15:31:59.274" v="224" actId="20577"/>
          <ac:spMkLst>
            <pc:docMk/>
            <pc:sldMk cId="3652489610" sldId="506"/>
            <ac:spMk id="3" creationId="{9FDE3B14-90B9-4B5A-83C7-6E633E32EA28}"/>
          </ac:spMkLst>
        </pc:spChg>
      </pc:sldChg>
      <pc:sldChg chg="add">
        <pc:chgData name="Khattab, Sherif" userId="c83b1e15-36f3-4f46-aceb-05aac24c545e" providerId="ADAL" clId="{DB115453-F3AC-CA4C-A104-E84842BDF35F}" dt="2021-02-04T15:30:24.998" v="136"/>
        <pc:sldMkLst>
          <pc:docMk/>
          <pc:sldMk cId="4218373473" sldId="507"/>
        </pc:sldMkLst>
      </pc:sldChg>
      <pc:sldChg chg="add">
        <pc:chgData name="Khattab, Sherif" userId="c83b1e15-36f3-4f46-aceb-05aac24c545e" providerId="ADAL" clId="{DB115453-F3AC-CA4C-A104-E84842BDF35F}" dt="2021-02-04T15:30:24.998" v="136"/>
        <pc:sldMkLst>
          <pc:docMk/>
          <pc:sldMk cId="2005153346" sldId="508"/>
        </pc:sldMkLst>
      </pc:sldChg>
      <pc:sldChg chg="add">
        <pc:chgData name="Khattab, Sherif" userId="c83b1e15-36f3-4f46-aceb-05aac24c545e" providerId="ADAL" clId="{DB115453-F3AC-CA4C-A104-E84842BDF35F}" dt="2021-02-04T15:30:24.998" v="136"/>
        <pc:sldMkLst>
          <pc:docMk/>
          <pc:sldMk cId="707882026" sldId="509"/>
        </pc:sldMkLst>
      </pc:sldChg>
      <pc:sldChg chg="add">
        <pc:chgData name="Khattab, Sherif" userId="c83b1e15-36f3-4f46-aceb-05aac24c545e" providerId="ADAL" clId="{DB115453-F3AC-CA4C-A104-E84842BDF35F}" dt="2021-02-04T15:30:24.998" v="136"/>
        <pc:sldMkLst>
          <pc:docMk/>
          <pc:sldMk cId="2108493189" sldId="510"/>
        </pc:sldMkLst>
      </pc:sldChg>
      <pc:sldChg chg="add">
        <pc:chgData name="Khattab, Sherif" userId="c83b1e15-36f3-4f46-aceb-05aac24c545e" providerId="ADAL" clId="{DB115453-F3AC-CA4C-A104-E84842BDF35F}" dt="2021-02-04T15:30:24.998" v="136"/>
        <pc:sldMkLst>
          <pc:docMk/>
          <pc:sldMk cId="2618280309" sldId="511"/>
        </pc:sldMkLst>
      </pc:sldChg>
      <pc:sldChg chg="add">
        <pc:chgData name="Khattab, Sherif" userId="c83b1e15-36f3-4f46-aceb-05aac24c545e" providerId="ADAL" clId="{DB115453-F3AC-CA4C-A104-E84842BDF35F}" dt="2021-02-04T15:30:24.998" v="136"/>
        <pc:sldMkLst>
          <pc:docMk/>
          <pc:sldMk cId="3748394407" sldId="512"/>
        </pc:sldMkLst>
      </pc:sldChg>
      <pc:sldChg chg="add">
        <pc:chgData name="Khattab, Sherif" userId="c83b1e15-36f3-4f46-aceb-05aac24c545e" providerId="ADAL" clId="{DB115453-F3AC-CA4C-A104-E84842BDF35F}" dt="2021-02-04T15:30:24.998" v="136"/>
        <pc:sldMkLst>
          <pc:docMk/>
          <pc:sldMk cId="1413167954" sldId="513"/>
        </pc:sldMkLst>
      </pc:sldChg>
      <pc:sldChg chg="add del ord">
        <pc:chgData name="Khattab, Sherif" userId="c83b1e15-36f3-4f46-aceb-05aac24c545e" providerId="ADAL" clId="{DB115453-F3AC-CA4C-A104-E84842BDF35F}" dt="2021-02-04T15:47:37.779" v="610" actId="2696"/>
        <pc:sldMkLst>
          <pc:docMk/>
          <pc:sldMk cId="1518151792" sldId="514"/>
        </pc:sldMkLst>
      </pc:sldChg>
      <pc:sldChg chg="modSp add mod">
        <pc:chgData name="Khattab, Sherif" userId="c83b1e15-36f3-4f46-aceb-05aac24c545e" providerId="ADAL" clId="{DB115453-F3AC-CA4C-A104-E84842BDF35F}" dt="2021-02-04T15:47:51.327" v="632" actId="20577"/>
        <pc:sldMkLst>
          <pc:docMk/>
          <pc:sldMk cId="1560097293" sldId="514"/>
        </pc:sldMkLst>
        <pc:spChg chg="mod">
          <ac:chgData name="Khattab, Sherif" userId="c83b1e15-36f3-4f46-aceb-05aac24c545e" providerId="ADAL" clId="{DB115453-F3AC-CA4C-A104-E84842BDF35F}" dt="2021-02-04T15:47:51.327" v="632" actId="20577"/>
          <ac:spMkLst>
            <pc:docMk/>
            <pc:sldMk cId="1560097293" sldId="514"/>
            <ac:spMk id="3" creationId="{C62B6C5A-CC0C-40C3-BD2B-60F0CF3EE1C4}"/>
          </ac:spMkLst>
        </pc:spChg>
      </pc:sldChg>
      <pc:sldChg chg="add del">
        <pc:chgData name="Khattab, Sherif" userId="c83b1e15-36f3-4f46-aceb-05aac24c545e" providerId="ADAL" clId="{DB115453-F3AC-CA4C-A104-E84842BDF35F}" dt="2021-02-04T15:47:34.401" v="609" actId="2696"/>
        <pc:sldMkLst>
          <pc:docMk/>
          <pc:sldMk cId="2968036977" sldId="515"/>
        </pc:sldMkLst>
      </pc:sldChg>
      <pc:sldChg chg="add del">
        <pc:chgData name="Khattab, Sherif" userId="c83b1e15-36f3-4f46-aceb-05aac24c545e" providerId="ADAL" clId="{DB115453-F3AC-CA4C-A104-E84842BDF35F}" dt="2021-02-04T15:33:20.482" v="247" actId="2696"/>
        <pc:sldMkLst>
          <pc:docMk/>
          <pc:sldMk cId="1720773840" sldId="516"/>
        </pc:sldMkLst>
      </pc:sldChg>
      <pc:sldChg chg="modSp add mod modAnim">
        <pc:chgData name="Khattab, Sherif" userId="c83b1e15-36f3-4f46-aceb-05aac24c545e" providerId="ADAL" clId="{DB115453-F3AC-CA4C-A104-E84842BDF35F}" dt="2021-02-04T15:35:54.222" v="318"/>
        <pc:sldMkLst>
          <pc:docMk/>
          <pc:sldMk cId="3718964789" sldId="517"/>
        </pc:sldMkLst>
        <pc:spChg chg="mod">
          <ac:chgData name="Khattab, Sherif" userId="c83b1e15-36f3-4f46-aceb-05aac24c545e" providerId="ADAL" clId="{DB115453-F3AC-CA4C-A104-E84842BDF35F}" dt="2021-02-04T15:34:14.349" v="311" actId="20577"/>
          <ac:spMkLst>
            <pc:docMk/>
            <pc:sldMk cId="3718964789" sldId="517"/>
            <ac:spMk id="109571" creationId="{EB65A8A9-691B-3D4F-B0AA-00914900DB3A}"/>
          </ac:spMkLst>
        </pc:spChg>
      </pc:sldChg>
      <pc:sldChg chg="modSp new mod modAnim">
        <pc:chgData name="Khattab, Sherif" userId="c83b1e15-36f3-4f46-aceb-05aac24c545e" providerId="ADAL" clId="{DB115453-F3AC-CA4C-A104-E84842BDF35F}" dt="2021-02-04T15:46:14.474" v="584"/>
        <pc:sldMkLst>
          <pc:docMk/>
          <pc:sldMk cId="2915741044" sldId="518"/>
        </pc:sldMkLst>
        <pc:spChg chg="mod">
          <ac:chgData name="Khattab, Sherif" userId="c83b1e15-36f3-4f46-aceb-05aac24c545e" providerId="ADAL" clId="{DB115453-F3AC-CA4C-A104-E84842BDF35F}" dt="2021-02-04T15:46:07.217" v="582" actId="20577"/>
          <ac:spMkLst>
            <pc:docMk/>
            <pc:sldMk cId="2915741044" sldId="518"/>
            <ac:spMk id="2" creationId="{8667BC04-66FF-6645-BF3B-C1E3661A415F}"/>
          </ac:spMkLst>
        </pc:spChg>
        <pc:spChg chg="mod">
          <ac:chgData name="Khattab, Sherif" userId="c83b1e15-36f3-4f46-aceb-05aac24c545e" providerId="ADAL" clId="{DB115453-F3AC-CA4C-A104-E84842BDF35F}" dt="2021-02-04T15:46:03.248" v="576" actId="27636"/>
          <ac:spMkLst>
            <pc:docMk/>
            <pc:sldMk cId="2915741044" sldId="518"/>
            <ac:spMk id="3" creationId="{D88A941B-7884-4C45-841F-6BCCC7534788}"/>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7EDB42F0-1DAD-4F64-ABA6-3DAC32F02F2D}"/>
    <pc:docChg chg="undo custSel addSld delSld modSld sldOrd">
      <pc:chgData name="Khattab, Sherif" userId="c83b1e15-36f3-4f46-aceb-05aac24c545e" providerId="ADAL" clId="{7EDB42F0-1DAD-4F64-ABA6-3DAC32F02F2D}" dt="2021-09-23T16:05:04.761" v="426" actId="2696"/>
      <pc:docMkLst>
        <pc:docMk/>
      </pc:docMkLst>
      <pc:sldChg chg="add del">
        <pc:chgData name="Khattab, Sherif" userId="c83b1e15-36f3-4f46-aceb-05aac24c545e" providerId="ADAL" clId="{7EDB42F0-1DAD-4F64-ABA6-3DAC32F02F2D}" dt="2021-09-23T16:05:04.761" v="426" actId="2696"/>
        <pc:sldMkLst>
          <pc:docMk/>
          <pc:sldMk cId="1806563943" sldId="342"/>
        </pc:sldMkLst>
      </pc:sldChg>
      <pc:sldChg chg="add del">
        <pc:chgData name="Khattab, Sherif" userId="c83b1e15-36f3-4f46-aceb-05aac24c545e" providerId="ADAL" clId="{7EDB42F0-1DAD-4F64-ABA6-3DAC32F02F2D}" dt="2021-09-23T16:05:04.761" v="426" actId="2696"/>
        <pc:sldMkLst>
          <pc:docMk/>
          <pc:sldMk cId="1167711490" sldId="343"/>
        </pc:sldMkLst>
      </pc:sldChg>
      <pc:sldChg chg="del">
        <pc:chgData name="Khattab, Sherif" userId="c83b1e15-36f3-4f46-aceb-05aac24c545e" providerId="ADAL" clId="{7EDB42F0-1DAD-4F64-ABA6-3DAC32F02F2D}" dt="2021-09-23T16:05:04.761" v="426" actId="2696"/>
        <pc:sldMkLst>
          <pc:docMk/>
          <pc:sldMk cId="1271999567" sldId="349"/>
        </pc:sldMkLst>
      </pc:sldChg>
      <pc:sldChg chg="addSp delSp modSp add mod ord delAnim modAnim">
        <pc:chgData name="Khattab, Sherif" userId="c83b1e15-36f3-4f46-aceb-05aac24c545e" providerId="ADAL" clId="{7EDB42F0-1DAD-4F64-ABA6-3DAC32F02F2D}" dt="2021-09-21T16:11:27.570" v="199"/>
        <pc:sldMkLst>
          <pc:docMk/>
          <pc:sldMk cId="3210992163" sldId="369"/>
        </pc:sldMkLst>
        <pc:picChg chg="add mod">
          <ac:chgData name="Khattab, Sherif" userId="c83b1e15-36f3-4f46-aceb-05aac24c545e" providerId="ADAL" clId="{7EDB42F0-1DAD-4F64-ABA6-3DAC32F02F2D}" dt="2021-09-21T16:11:19.754" v="197" actId="1076"/>
          <ac:picMkLst>
            <pc:docMk/>
            <pc:sldMk cId="3210992163" sldId="369"/>
            <ac:picMk id="11" creationId="{F566B0BC-E242-4A61-8CE5-99090A62E50D}"/>
          </ac:picMkLst>
        </pc:picChg>
        <pc:inkChg chg="del">
          <ac:chgData name="Khattab, Sherif" userId="c83b1e15-36f3-4f46-aceb-05aac24c545e" providerId="ADAL" clId="{7EDB42F0-1DAD-4F64-ABA6-3DAC32F02F2D}" dt="2021-09-21T16:11:11.611" v="193" actId="478"/>
          <ac:inkMkLst>
            <pc:docMk/>
            <pc:sldMk cId="3210992163" sldId="369"/>
            <ac:inkMk id="8" creationId="{75B10704-325A-4EC9-89BD-F20244F1E355}"/>
          </ac:inkMkLst>
        </pc:inkChg>
      </pc:sldChg>
      <pc:sldChg chg="add">
        <pc:chgData name="Khattab, Sherif" userId="c83b1e15-36f3-4f46-aceb-05aac24c545e" providerId="ADAL" clId="{7EDB42F0-1DAD-4F64-ABA6-3DAC32F02F2D}" dt="2021-09-21T16:05:22.420" v="110"/>
        <pc:sldMkLst>
          <pc:docMk/>
          <pc:sldMk cId="4013065491" sldId="370"/>
        </pc:sldMkLst>
      </pc:sldChg>
      <pc:sldChg chg="add del">
        <pc:chgData name="Khattab, Sherif" userId="c83b1e15-36f3-4f46-aceb-05aac24c545e" providerId="ADAL" clId="{7EDB42F0-1DAD-4F64-ABA6-3DAC32F02F2D}" dt="2021-09-23T16:05:04.761" v="426" actId="2696"/>
        <pc:sldMkLst>
          <pc:docMk/>
          <pc:sldMk cId="2592968416" sldId="371"/>
        </pc:sldMkLst>
      </pc:sldChg>
      <pc:sldChg chg="add">
        <pc:chgData name="Khattab, Sherif" userId="c83b1e15-36f3-4f46-aceb-05aac24c545e" providerId="ADAL" clId="{7EDB42F0-1DAD-4F64-ABA6-3DAC32F02F2D}" dt="2021-09-21T16:05:22.420" v="110"/>
        <pc:sldMkLst>
          <pc:docMk/>
          <pc:sldMk cId="3848335379" sldId="372"/>
        </pc:sldMkLst>
      </pc:sldChg>
      <pc:sldChg chg="add">
        <pc:chgData name="Khattab, Sherif" userId="c83b1e15-36f3-4f46-aceb-05aac24c545e" providerId="ADAL" clId="{7EDB42F0-1DAD-4F64-ABA6-3DAC32F02F2D}" dt="2021-09-21T16:05:22.420" v="110"/>
        <pc:sldMkLst>
          <pc:docMk/>
          <pc:sldMk cId="3161117264" sldId="373"/>
        </pc:sldMkLst>
      </pc:sldChg>
      <pc:sldChg chg="modSp add mod">
        <pc:chgData name="Khattab, Sherif" userId="c83b1e15-36f3-4f46-aceb-05aac24c545e" providerId="ADAL" clId="{7EDB42F0-1DAD-4F64-ABA6-3DAC32F02F2D}" dt="2021-09-21T16:10:20.447" v="190" actId="20577"/>
        <pc:sldMkLst>
          <pc:docMk/>
          <pc:sldMk cId="583513582" sldId="377"/>
        </pc:sldMkLst>
        <pc:spChg chg="mod">
          <ac:chgData name="Khattab, Sherif" userId="c83b1e15-36f3-4f46-aceb-05aac24c545e" providerId="ADAL" clId="{7EDB42F0-1DAD-4F64-ABA6-3DAC32F02F2D}" dt="2021-09-21T16:10:20.447" v="190" actId="20577"/>
          <ac:spMkLst>
            <pc:docMk/>
            <pc:sldMk cId="583513582" sldId="377"/>
            <ac:spMk id="114693" creationId="{2AAD9DE3-45D5-A249-B337-D99D281826B9}"/>
          </ac:spMkLst>
        </pc:spChg>
      </pc:sldChg>
      <pc:sldChg chg="del">
        <pc:chgData name="Khattab, Sherif" userId="c83b1e15-36f3-4f46-aceb-05aac24c545e" providerId="ADAL" clId="{7EDB42F0-1DAD-4F64-ABA6-3DAC32F02F2D}" dt="2021-09-23T16:05:04.761" v="426" actId="2696"/>
        <pc:sldMkLst>
          <pc:docMk/>
          <pc:sldMk cId="3990797458" sldId="378"/>
        </pc:sldMkLst>
      </pc:sldChg>
      <pc:sldChg chg="del">
        <pc:chgData name="Khattab, Sherif" userId="c83b1e15-36f3-4f46-aceb-05aac24c545e" providerId="ADAL" clId="{7EDB42F0-1DAD-4F64-ABA6-3DAC32F02F2D}" dt="2021-09-23T16:05:04.761" v="426" actId="2696"/>
        <pc:sldMkLst>
          <pc:docMk/>
          <pc:sldMk cId="2736486443" sldId="379"/>
        </pc:sldMkLst>
      </pc:sldChg>
      <pc:sldChg chg="del">
        <pc:chgData name="Khattab, Sherif" userId="c83b1e15-36f3-4f46-aceb-05aac24c545e" providerId="ADAL" clId="{7EDB42F0-1DAD-4F64-ABA6-3DAC32F02F2D}" dt="2021-09-23T16:05:04.761" v="426" actId="2696"/>
        <pc:sldMkLst>
          <pc:docMk/>
          <pc:sldMk cId="1615265174" sldId="380"/>
        </pc:sldMkLst>
      </pc:sldChg>
      <pc:sldChg chg="del">
        <pc:chgData name="Khattab, Sherif" userId="c83b1e15-36f3-4f46-aceb-05aac24c545e" providerId="ADAL" clId="{7EDB42F0-1DAD-4F64-ABA6-3DAC32F02F2D}" dt="2021-09-23T16:05:04.761" v="426" actId="2696"/>
        <pc:sldMkLst>
          <pc:docMk/>
          <pc:sldMk cId="1337868689" sldId="381"/>
        </pc:sldMkLst>
      </pc:sldChg>
      <pc:sldChg chg="modSp add modAnim">
        <pc:chgData name="Khattab, Sherif" userId="c83b1e15-36f3-4f46-aceb-05aac24c545e" providerId="ADAL" clId="{7EDB42F0-1DAD-4F64-ABA6-3DAC32F02F2D}" dt="2021-09-21T16:03:20.868" v="52" actId="6549"/>
        <pc:sldMkLst>
          <pc:docMk/>
          <pc:sldMk cId="702367729" sldId="496"/>
        </pc:sldMkLst>
        <pc:spChg chg="mod">
          <ac:chgData name="Khattab, Sherif" userId="c83b1e15-36f3-4f46-aceb-05aac24c545e" providerId="ADAL" clId="{7EDB42F0-1DAD-4F64-ABA6-3DAC32F02F2D}" dt="2021-09-21T16:03:20.868" v="52" actId="6549"/>
          <ac:spMkLst>
            <pc:docMk/>
            <pc:sldMk cId="702367729" sldId="496"/>
            <ac:spMk id="3" creationId="{2466C52D-9A48-4683-BE7F-268D8DB7FAAD}"/>
          </ac:spMkLst>
        </pc:spChg>
      </pc:sldChg>
      <pc:sldChg chg="add">
        <pc:chgData name="Khattab, Sherif" userId="c83b1e15-36f3-4f46-aceb-05aac24c545e" providerId="ADAL" clId="{7EDB42F0-1DAD-4F64-ABA6-3DAC32F02F2D}" dt="2021-09-21T16:05:22.420" v="110"/>
        <pc:sldMkLst>
          <pc:docMk/>
          <pc:sldMk cId="2782489002" sldId="497"/>
        </pc:sldMkLst>
      </pc:sldChg>
      <pc:sldChg chg="del">
        <pc:chgData name="Khattab, Sherif" userId="c83b1e15-36f3-4f46-aceb-05aac24c545e" providerId="ADAL" clId="{7EDB42F0-1DAD-4F64-ABA6-3DAC32F02F2D}" dt="2021-09-21T16:02:51.419" v="1" actId="47"/>
        <pc:sldMkLst>
          <pc:docMk/>
          <pc:sldMk cId="3903507516" sldId="498"/>
        </pc:sldMkLst>
      </pc:sldChg>
      <pc:sldChg chg="modSp mod modAnim">
        <pc:chgData name="Khattab, Sherif" userId="c83b1e15-36f3-4f46-aceb-05aac24c545e" providerId="ADAL" clId="{7EDB42F0-1DAD-4F64-ABA6-3DAC32F02F2D}" dt="2021-09-21T16:31:26.935" v="423"/>
        <pc:sldMkLst>
          <pc:docMk/>
          <pc:sldMk cId="4202616107" sldId="500"/>
        </pc:sldMkLst>
        <pc:spChg chg="mod">
          <ac:chgData name="Khattab, Sherif" userId="c83b1e15-36f3-4f46-aceb-05aac24c545e" providerId="ADAL" clId="{7EDB42F0-1DAD-4F64-ABA6-3DAC32F02F2D}" dt="2021-09-21T16:30:52.881" v="398" actId="6549"/>
          <ac:spMkLst>
            <pc:docMk/>
            <pc:sldMk cId="4202616107" sldId="500"/>
            <ac:spMk id="3" creationId="{443F42C8-5750-0341-86AA-B64ED9D37EB6}"/>
          </ac:spMkLst>
        </pc:spChg>
      </pc:sldChg>
      <pc:sldChg chg="del">
        <pc:chgData name="Khattab, Sherif" userId="c83b1e15-36f3-4f46-aceb-05aac24c545e" providerId="ADAL" clId="{7EDB42F0-1DAD-4F64-ABA6-3DAC32F02F2D}" dt="2021-09-21T16:04:10.917" v="53" actId="47"/>
        <pc:sldMkLst>
          <pc:docMk/>
          <pc:sldMk cId="2116864396" sldId="505"/>
        </pc:sldMkLst>
      </pc:sldChg>
      <pc:sldChg chg="modSp mod">
        <pc:chgData name="Khattab, Sherif" userId="c83b1e15-36f3-4f46-aceb-05aac24c545e" providerId="ADAL" clId="{7EDB42F0-1DAD-4F64-ABA6-3DAC32F02F2D}" dt="2021-09-21T16:06:20.952" v="167" actId="20577"/>
        <pc:sldMkLst>
          <pc:docMk/>
          <pc:sldMk cId="3652489610" sldId="506"/>
        </pc:sldMkLst>
        <pc:spChg chg="mod">
          <ac:chgData name="Khattab, Sherif" userId="c83b1e15-36f3-4f46-aceb-05aac24c545e" providerId="ADAL" clId="{7EDB42F0-1DAD-4F64-ABA6-3DAC32F02F2D}" dt="2021-09-21T16:06:20.952" v="167" actId="20577"/>
          <ac:spMkLst>
            <pc:docMk/>
            <pc:sldMk cId="3652489610" sldId="506"/>
            <ac:spMk id="3" creationId="{9FDE3B14-90B9-4B5A-83C7-6E633E32EA28}"/>
          </ac:spMkLst>
        </pc:spChg>
      </pc:sldChg>
      <pc:sldChg chg="add del">
        <pc:chgData name="Khattab, Sherif" userId="c83b1e15-36f3-4f46-aceb-05aac24c545e" providerId="ADAL" clId="{7EDB42F0-1DAD-4F64-ABA6-3DAC32F02F2D}" dt="2021-09-23T16:05:04.761" v="426" actId="2696"/>
        <pc:sldMkLst>
          <pc:docMk/>
          <pc:sldMk cId="4218373473" sldId="507"/>
        </pc:sldMkLst>
      </pc:sldChg>
      <pc:sldChg chg="modSp add del mod">
        <pc:chgData name="Khattab, Sherif" userId="c83b1e15-36f3-4f46-aceb-05aac24c545e" providerId="ADAL" clId="{7EDB42F0-1DAD-4F64-ABA6-3DAC32F02F2D}" dt="2021-09-23T16:05:04.761" v="426" actId="2696"/>
        <pc:sldMkLst>
          <pc:docMk/>
          <pc:sldMk cId="2005153346" sldId="508"/>
        </pc:sldMkLst>
        <pc:spChg chg="mod">
          <ac:chgData name="Khattab, Sherif" userId="c83b1e15-36f3-4f46-aceb-05aac24c545e" providerId="ADAL" clId="{7EDB42F0-1DAD-4F64-ABA6-3DAC32F02F2D}" dt="2021-09-21T16:12:21.579" v="208" actId="20577"/>
          <ac:spMkLst>
            <pc:docMk/>
            <pc:sldMk cId="2005153346" sldId="508"/>
            <ac:spMk id="106500" creationId="{C1A6B44F-6A6E-624E-A1A8-C1E38440BAFC}"/>
          </ac:spMkLst>
        </pc:spChg>
      </pc:sldChg>
      <pc:sldChg chg="add del">
        <pc:chgData name="Khattab, Sherif" userId="c83b1e15-36f3-4f46-aceb-05aac24c545e" providerId="ADAL" clId="{7EDB42F0-1DAD-4F64-ABA6-3DAC32F02F2D}" dt="2021-09-23T16:05:04.761" v="426" actId="2696"/>
        <pc:sldMkLst>
          <pc:docMk/>
          <pc:sldMk cId="707882026" sldId="509"/>
        </pc:sldMkLst>
      </pc:sldChg>
      <pc:sldChg chg="add del">
        <pc:chgData name="Khattab, Sherif" userId="c83b1e15-36f3-4f46-aceb-05aac24c545e" providerId="ADAL" clId="{7EDB42F0-1DAD-4F64-ABA6-3DAC32F02F2D}" dt="2021-09-23T16:05:04.761" v="426" actId="2696"/>
        <pc:sldMkLst>
          <pc:docMk/>
          <pc:sldMk cId="2108493189" sldId="510"/>
        </pc:sldMkLst>
      </pc:sldChg>
      <pc:sldChg chg="add del">
        <pc:chgData name="Khattab, Sherif" userId="c83b1e15-36f3-4f46-aceb-05aac24c545e" providerId="ADAL" clId="{7EDB42F0-1DAD-4F64-ABA6-3DAC32F02F2D}" dt="2021-09-23T16:05:04.761" v="426" actId="2696"/>
        <pc:sldMkLst>
          <pc:docMk/>
          <pc:sldMk cId="2618280309" sldId="511"/>
        </pc:sldMkLst>
      </pc:sldChg>
      <pc:sldChg chg="add del">
        <pc:chgData name="Khattab, Sherif" userId="c83b1e15-36f3-4f46-aceb-05aac24c545e" providerId="ADAL" clId="{7EDB42F0-1DAD-4F64-ABA6-3DAC32F02F2D}" dt="2021-09-23T16:05:04.761" v="426" actId="2696"/>
        <pc:sldMkLst>
          <pc:docMk/>
          <pc:sldMk cId="2907412692" sldId="512"/>
        </pc:sldMkLst>
      </pc:sldChg>
      <pc:sldChg chg="add del">
        <pc:chgData name="Khattab, Sherif" userId="c83b1e15-36f3-4f46-aceb-05aac24c545e" providerId="ADAL" clId="{7EDB42F0-1DAD-4F64-ABA6-3DAC32F02F2D}" dt="2021-09-23T16:05:04.761" v="426" actId="2696"/>
        <pc:sldMkLst>
          <pc:docMk/>
          <pc:sldMk cId="3017477705" sldId="513"/>
        </pc:sldMkLst>
      </pc:sldChg>
      <pc:sldChg chg="del">
        <pc:chgData name="Khattab, Sherif" userId="c83b1e15-36f3-4f46-aceb-05aac24c545e" providerId="ADAL" clId="{7EDB42F0-1DAD-4F64-ABA6-3DAC32F02F2D}" dt="2021-09-23T16:05:04.761" v="426" actId="2696"/>
        <pc:sldMkLst>
          <pc:docMk/>
          <pc:sldMk cId="1468641068" sldId="514"/>
        </pc:sldMkLst>
      </pc:sldChg>
      <pc:sldChg chg="del">
        <pc:chgData name="Khattab, Sherif" userId="c83b1e15-36f3-4f46-aceb-05aac24c545e" providerId="ADAL" clId="{7EDB42F0-1DAD-4F64-ABA6-3DAC32F02F2D}" dt="2021-09-23T16:05:04.761" v="426" actId="2696"/>
        <pc:sldMkLst>
          <pc:docMk/>
          <pc:sldMk cId="2793897325" sldId="515"/>
        </pc:sldMkLst>
      </pc:sldChg>
      <pc:sldChg chg="del">
        <pc:chgData name="Khattab, Sherif" userId="c83b1e15-36f3-4f46-aceb-05aac24c545e" providerId="ADAL" clId="{7EDB42F0-1DAD-4F64-ABA6-3DAC32F02F2D}" dt="2021-09-21T16:06:37.161" v="169" actId="47"/>
        <pc:sldMkLst>
          <pc:docMk/>
          <pc:sldMk cId="2487721040" sldId="516"/>
        </pc:sldMkLst>
      </pc:sldChg>
      <pc:sldChg chg="del">
        <pc:chgData name="Khattab, Sherif" userId="c83b1e15-36f3-4f46-aceb-05aac24c545e" providerId="ADAL" clId="{7EDB42F0-1DAD-4F64-ABA6-3DAC32F02F2D}" dt="2021-09-21T16:06:38.060" v="170" actId="47"/>
        <pc:sldMkLst>
          <pc:docMk/>
          <pc:sldMk cId="3114182525" sldId="517"/>
        </pc:sldMkLst>
      </pc:sldChg>
      <pc:sldChg chg="del">
        <pc:chgData name="Khattab, Sherif" userId="c83b1e15-36f3-4f46-aceb-05aac24c545e" providerId="ADAL" clId="{7EDB42F0-1DAD-4F64-ABA6-3DAC32F02F2D}" dt="2021-09-21T16:06:33.102" v="168" actId="2696"/>
        <pc:sldMkLst>
          <pc:docMk/>
          <pc:sldMk cId="1419211419" sldId="518"/>
        </pc:sldMkLst>
      </pc:sldChg>
      <pc:sldChg chg="add del">
        <pc:chgData name="Khattab, Sherif" userId="c83b1e15-36f3-4f46-aceb-05aac24c545e" providerId="ADAL" clId="{7EDB42F0-1DAD-4F64-ABA6-3DAC32F02F2D}" dt="2021-09-23T16:05:04.761" v="426" actId="2696"/>
        <pc:sldMkLst>
          <pc:docMk/>
          <pc:sldMk cId="2959171718" sldId="518"/>
        </pc:sldMkLst>
      </pc:sldChg>
      <pc:sldChg chg="del">
        <pc:chgData name="Khattab, Sherif" userId="c83b1e15-36f3-4f46-aceb-05aac24c545e" providerId="ADAL" clId="{7EDB42F0-1DAD-4F64-ABA6-3DAC32F02F2D}" dt="2021-09-23T16:05:04.761" v="426" actId="2696"/>
        <pc:sldMkLst>
          <pc:docMk/>
          <pc:sldMk cId="2259346312" sldId="519"/>
        </pc:sldMkLst>
      </pc:sldChg>
      <pc:sldChg chg="del">
        <pc:chgData name="Khattab, Sherif" userId="c83b1e15-36f3-4f46-aceb-05aac24c545e" providerId="ADAL" clId="{7EDB42F0-1DAD-4F64-ABA6-3DAC32F02F2D}" dt="2021-09-23T16:05:04.761" v="426" actId="2696"/>
        <pc:sldMkLst>
          <pc:docMk/>
          <pc:sldMk cId="4082589092" sldId="520"/>
        </pc:sldMkLst>
      </pc:sldChg>
      <pc:sldChg chg="del">
        <pc:chgData name="Khattab, Sherif" userId="c83b1e15-36f3-4f46-aceb-05aac24c545e" providerId="ADAL" clId="{7EDB42F0-1DAD-4F64-ABA6-3DAC32F02F2D}" dt="2021-09-23T16:05:04.761" v="426" actId="2696"/>
        <pc:sldMkLst>
          <pc:docMk/>
          <pc:sldMk cId="3876805328" sldId="521"/>
        </pc:sldMkLst>
      </pc:sldChg>
      <pc:sldChg chg="add del">
        <pc:chgData name="Khattab, Sherif" userId="c83b1e15-36f3-4f46-aceb-05aac24c545e" providerId="ADAL" clId="{7EDB42F0-1DAD-4F64-ABA6-3DAC32F02F2D}" dt="2021-09-23T16:05:04.761" v="426" actId="2696"/>
        <pc:sldMkLst>
          <pc:docMk/>
          <pc:sldMk cId="486560120" sldId="522"/>
        </pc:sldMkLst>
      </pc:sldChg>
      <pc:sldChg chg="add del">
        <pc:chgData name="Khattab, Sherif" userId="c83b1e15-36f3-4f46-aceb-05aac24c545e" providerId="ADAL" clId="{7EDB42F0-1DAD-4F64-ABA6-3DAC32F02F2D}" dt="2021-09-23T16:05:04.761" v="426" actId="2696"/>
        <pc:sldMkLst>
          <pc:docMk/>
          <pc:sldMk cId="1471214150" sldId="523"/>
        </pc:sldMkLst>
      </pc:sldChg>
      <pc:sldChg chg="add del">
        <pc:chgData name="Khattab, Sherif" userId="c83b1e15-36f3-4f46-aceb-05aac24c545e" providerId="ADAL" clId="{7EDB42F0-1DAD-4F64-ABA6-3DAC32F02F2D}" dt="2021-09-23T16:05:04.761" v="426" actId="2696"/>
        <pc:sldMkLst>
          <pc:docMk/>
          <pc:sldMk cId="1839202036" sldId="524"/>
        </pc:sldMkLst>
      </pc:sldChg>
      <pc:sldChg chg="add del">
        <pc:chgData name="Khattab, Sherif" userId="c83b1e15-36f3-4f46-aceb-05aac24c545e" providerId="ADAL" clId="{7EDB42F0-1DAD-4F64-ABA6-3DAC32F02F2D}" dt="2021-09-23T16:05:04.761" v="426" actId="2696"/>
        <pc:sldMkLst>
          <pc:docMk/>
          <pc:sldMk cId="1301141676" sldId="525"/>
        </pc:sldMkLst>
      </pc:sldChg>
      <pc:sldChg chg="add del">
        <pc:chgData name="Khattab, Sherif" userId="c83b1e15-36f3-4f46-aceb-05aac24c545e" providerId="ADAL" clId="{7EDB42F0-1DAD-4F64-ABA6-3DAC32F02F2D}" dt="2021-09-23T16:05:04.761" v="426" actId="2696"/>
        <pc:sldMkLst>
          <pc:docMk/>
          <pc:sldMk cId="3336646820" sldId="526"/>
        </pc:sldMkLst>
      </pc:sldChg>
      <pc:sldChg chg="add del">
        <pc:chgData name="Khattab, Sherif" userId="c83b1e15-36f3-4f46-aceb-05aac24c545e" providerId="ADAL" clId="{7EDB42F0-1DAD-4F64-ABA6-3DAC32F02F2D}" dt="2021-09-23T16:05:04.761" v="426" actId="2696"/>
        <pc:sldMkLst>
          <pc:docMk/>
          <pc:sldMk cId="3989127528" sldId="527"/>
        </pc:sldMkLst>
      </pc:sldChg>
      <pc:sldChg chg="modSp add mod">
        <pc:chgData name="Khattab, Sherif" userId="c83b1e15-36f3-4f46-aceb-05aac24c545e" providerId="ADAL" clId="{7EDB42F0-1DAD-4F64-ABA6-3DAC32F02F2D}" dt="2021-09-21T16:05:38.159" v="127" actId="5793"/>
        <pc:sldMkLst>
          <pc:docMk/>
          <pc:sldMk cId="624014562" sldId="530"/>
        </pc:sldMkLst>
        <pc:spChg chg="mod">
          <ac:chgData name="Khattab, Sherif" userId="c83b1e15-36f3-4f46-aceb-05aac24c545e" providerId="ADAL" clId="{7EDB42F0-1DAD-4F64-ABA6-3DAC32F02F2D}" dt="2021-09-21T16:05:38.159" v="127" actId="5793"/>
          <ac:spMkLst>
            <pc:docMk/>
            <pc:sldMk cId="624014562" sldId="530"/>
            <ac:spMk id="2" creationId="{E097A24C-0B49-6145-9835-7406BF7C245B}"/>
          </ac:spMkLst>
        </pc:spChg>
        <pc:spChg chg="mod">
          <ac:chgData name="Khattab, Sherif" userId="c83b1e15-36f3-4f46-aceb-05aac24c545e" providerId="ADAL" clId="{7EDB42F0-1DAD-4F64-ABA6-3DAC32F02F2D}" dt="2021-09-21T16:04:18.062" v="55" actId="20577"/>
          <ac:spMkLst>
            <pc:docMk/>
            <pc:sldMk cId="624014562" sldId="530"/>
            <ac:spMk id="3" creationId="{93532249-5E17-2A4B-B649-961DDDF1F5F6}"/>
          </ac:spMkLst>
        </pc:spChg>
      </pc:sldChg>
      <pc:sldChg chg="add del">
        <pc:chgData name="Khattab, Sherif" userId="c83b1e15-36f3-4f46-aceb-05aac24c545e" providerId="ADAL" clId="{7EDB42F0-1DAD-4F64-ABA6-3DAC32F02F2D}" dt="2021-09-21T16:04:31.185" v="60"/>
        <pc:sldMkLst>
          <pc:docMk/>
          <pc:sldMk cId="4033334874" sldId="531"/>
        </pc:sldMkLst>
      </pc:sldChg>
      <pc:sldChg chg="add modAnim">
        <pc:chgData name="Khattab, Sherif" userId="c83b1e15-36f3-4f46-aceb-05aac24c545e" providerId="ADAL" clId="{7EDB42F0-1DAD-4F64-ABA6-3DAC32F02F2D}" dt="2021-09-21T16:09:46.790" v="186"/>
        <pc:sldMkLst>
          <pc:docMk/>
          <pc:sldMk cId="2414223724" sldId="534"/>
        </pc:sldMkLst>
      </pc:sldChg>
      <pc:sldChg chg="add">
        <pc:chgData name="Khattab, Sherif" userId="c83b1e15-36f3-4f46-aceb-05aac24c545e" providerId="ADAL" clId="{7EDB42F0-1DAD-4F64-ABA6-3DAC32F02F2D}" dt="2021-09-21T16:05:22.420" v="110"/>
        <pc:sldMkLst>
          <pc:docMk/>
          <pc:sldMk cId="3177405103" sldId="535"/>
        </pc:sldMkLst>
      </pc:sldChg>
      <pc:sldChg chg="addSp delSp modSp add mod">
        <pc:chgData name="Khattab, Sherif" userId="c83b1e15-36f3-4f46-aceb-05aac24c545e" providerId="ADAL" clId="{7EDB42F0-1DAD-4F64-ABA6-3DAC32F02F2D}" dt="2021-09-21T16:11:58.022" v="206" actId="1076"/>
        <pc:sldMkLst>
          <pc:docMk/>
          <pc:sldMk cId="3742099282" sldId="536"/>
        </pc:sldMkLst>
        <pc:picChg chg="add mod">
          <ac:chgData name="Khattab, Sherif" userId="c83b1e15-36f3-4f46-aceb-05aac24c545e" providerId="ADAL" clId="{7EDB42F0-1DAD-4F64-ABA6-3DAC32F02F2D}" dt="2021-09-21T16:11:58.022" v="206" actId="1076"/>
          <ac:picMkLst>
            <pc:docMk/>
            <pc:sldMk cId="3742099282" sldId="536"/>
            <ac:picMk id="7" creationId="{86BCAD15-E5E4-45AF-BB15-419D6488E301}"/>
          </ac:picMkLst>
        </pc:picChg>
        <pc:inkChg chg="del">
          <ac:chgData name="Khattab, Sherif" userId="c83b1e15-36f3-4f46-aceb-05aac24c545e" providerId="ADAL" clId="{7EDB42F0-1DAD-4F64-ABA6-3DAC32F02F2D}" dt="2021-09-21T16:11:37.498" v="200" actId="478"/>
          <ac:inkMkLst>
            <pc:docMk/>
            <pc:sldMk cId="3742099282" sldId="536"/>
            <ac:inkMk id="6" creationId="{8BAEC6B6-A621-46C2-B816-DF61416211BD}"/>
          </ac:inkMkLst>
        </pc:inkChg>
      </pc:sldChg>
      <pc:sldChg chg="add del">
        <pc:chgData name="Khattab, Sherif" userId="c83b1e15-36f3-4f46-aceb-05aac24c545e" providerId="ADAL" clId="{7EDB42F0-1DAD-4F64-ABA6-3DAC32F02F2D}" dt="2021-09-23T16:05:04.761" v="426" actId="2696"/>
        <pc:sldMkLst>
          <pc:docMk/>
          <pc:sldMk cId="2870353729" sldId="537"/>
        </pc:sldMkLst>
      </pc:sldChg>
      <pc:sldChg chg="add del">
        <pc:chgData name="Khattab, Sherif" userId="c83b1e15-36f3-4f46-aceb-05aac24c545e" providerId="ADAL" clId="{7EDB42F0-1DAD-4F64-ABA6-3DAC32F02F2D}" dt="2021-09-23T16:05:04.761" v="426" actId="2696"/>
        <pc:sldMkLst>
          <pc:docMk/>
          <pc:sldMk cId="3729759638" sldId="538"/>
        </pc:sldMkLst>
      </pc:sldChg>
      <pc:sldChg chg="add del">
        <pc:chgData name="Khattab, Sherif" userId="c83b1e15-36f3-4f46-aceb-05aac24c545e" providerId="ADAL" clId="{7EDB42F0-1DAD-4F64-ABA6-3DAC32F02F2D}" dt="2021-09-23T16:05:04.761" v="426" actId="2696"/>
        <pc:sldMkLst>
          <pc:docMk/>
          <pc:sldMk cId="3696636401" sldId="539"/>
        </pc:sldMkLst>
      </pc:sldChg>
      <pc:sldChg chg="add del">
        <pc:chgData name="Khattab, Sherif" userId="c83b1e15-36f3-4f46-aceb-05aac24c545e" providerId="ADAL" clId="{7EDB42F0-1DAD-4F64-ABA6-3DAC32F02F2D}" dt="2021-09-23T16:05:04.761" v="426" actId="2696"/>
        <pc:sldMkLst>
          <pc:docMk/>
          <pc:sldMk cId="4075118613" sldId="540"/>
        </pc:sldMkLst>
      </pc:sldChg>
      <pc:sldChg chg="delSp add del mod">
        <pc:chgData name="Khattab, Sherif" userId="c83b1e15-36f3-4f46-aceb-05aac24c545e" providerId="ADAL" clId="{7EDB42F0-1DAD-4F64-ABA6-3DAC32F02F2D}" dt="2021-09-21T16:11:44.466" v="202" actId="47"/>
        <pc:sldMkLst>
          <pc:docMk/>
          <pc:sldMk cId="3895288894" sldId="541"/>
        </pc:sldMkLst>
        <pc:picChg chg="del">
          <ac:chgData name="Khattab, Sherif" userId="c83b1e15-36f3-4f46-aceb-05aac24c545e" providerId="ADAL" clId="{7EDB42F0-1DAD-4F64-ABA6-3DAC32F02F2D}" dt="2021-09-21T16:11:42.681" v="201" actId="21"/>
          <ac:picMkLst>
            <pc:docMk/>
            <pc:sldMk cId="3895288894" sldId="541"/>
            <ac:picMk id="8" creationId="{E764EC99-EE1B-450E-BEA5-0CED79865555}"/>
          </ac:picMkLst>
        </pc:picChg>
      </pc:sldChg>
      <pc:sldChg chg="delSp add del mod">
        <pc:chgData name="Khattab, Sherif" userId="c83b1e15-36f3-4f46-aceb-05aac24c545e" providerId="ADAL" clId="{7EDB42F0-1DAD-4F64-ABA6-3DAC32F02F2D}" dt="2021-09-21T16:11:01.265" v="192" actId="47"/>
        <pc:sldMkLst>
          <pc:docMk/>
          <pc:sldMk cId="2551136325" sldId="542"/>
        </pc:sldMkLst>
        <pc:picChg chg="del">
          <ac:chgData name="Khattab, Sherif" userId="c83b1e15-36f3-4f46-aceb-05aac24c545e" providerId="ADAL" clId="{7EDB42F0-1DAD-4F64-ABA6-3DAC32F02F2D}" dt="2021-09-21T16:10:59.323" v="191" actId="21"/>
          <ac:picMkLst>
            <pc:docMk/>
            <pc:sldMk cId="2551136325" sldId="542"/>
            <ac:picMk id="7" creationId="{8D2CFE3B-5142-4183-9589-E03C9CDF6A26}"/>
          </ac:picMkLst>
        </pc:picChg>
      </pc:sldChg>
      <pc:sldChg chg="add del">
        <pc:chgData name="Khattab, Sherif" userId="c83b1e15-36f3-4f46-aceb-05aac24c545e" providerId="ADAL" clId="{7EDB42F0-1DAD-4F64-ABA6-3DAC32F02F2D}" dt="2021-09-23T16:05:04.761" v="426" actId="2696"/>
        <pc:sldMkLst>
          <pc:docMk/>
          <pc:sldMk cId="3718964789" sldId="543"/>
        </pc:sldMkLst>
      </pc:sldChg>
      <pc:sldChg chg="modSp new mod modAnim">
        <pc:chgData name="Khattab, Sherif" userId="c83b1e15-36f3-4f46-aceb-05aac24c545e" providerId="ADAL" clId="{7EDB42F0-1DAD-4F64-ABA6-3DAC32F02F2D}" dt="2021-09-21T16:30:41.519" v="373"/>
        <pc:sldMkLst>
          <pc:docMk/>
          <pc:sldMk cId="1993116370" sldId="544"/>
        </pc:sldMkLst>
        <pc:spChg chg="mod">
          <ac:chgData name="Khattab, Sherif" userId="c83b1e15-36f3-4f46-aceb-05aac24c545e" providerId="ADAL" clId="{7EDB42F0-1DAD-4F64-ABA6-3DAC32F02F2D}" dt="2021-09-21T16:30:36.962" v="371" actId="20577"/>
          <ac:spMkLst>
            <pc:docMk/>
            <pc:sldMk cId="1993116370" sldId="544"/>
            <ac:spMk id="2" creationId="{9DAFE8E9-7A1B-4665-A7C1-7B8A2D8D782A}"/>
          </ac:spMkLst>
        </pc:spChg>
        <pc:spChg chg="mod">
          <ac:chgData name="Khattab, Sherif" userId="c83b1e15-36f3-4f46-aceb-05aac24c545e" providerId="ADAL" clId="{7EDB42F0-1DAD-4F64-ABA6-3DAC32F02F2D}" dt="2021-09-21T16:30:20.022" v="364" actId="6549"/>
          <ac:spMkLst>
            <pc:docMk/>
            <pc:sldMk cId="1993116370" sldId="544"/>
            <ac:spMk id="3" creationId="{73F5AF58-D839-4394-96E0-0596804F1CFE}"/>
          </ac:spMkLst>
        </pc:spChg>
      </pc:sldChg>
      <pc:sldChg chg="modSp new mod modAnim">
        <pc:chgData name="Khattab, Sherif" userId="c83b1e15-36f3-4f46-aceb-05aac24c545e" providerId="ADAL" clId="{7EDB42F0-1DAD-4F64-ABA6-3DAC32F02F2D}" dt="2021-09-21T16:31:37.027" v="425"/>
        <pc:sldMkLst>
          <pc:docMk/>
          <pc:sldMk cId="2305561435" sldId="545"/>
        </pc:sldMkLst>
        <pc:spChg chg="mod">
          <ac:chgData name="Khattab, Sherif" userId="c83b1e15-36f3-4f46-aceb-05aac24c545e" providerId="ADAL" clId="{7EDB42F0-1DAD-4F64-ABA6-3DAC32F02F2D}" dt="2021-09-21T16:30:31.613" v="368" actId="20577"/>
          <ac:spMkLst>
            <pc:docMk/>
            <pc:sldMk cId="2305561435" sldId="545"/>
            <ac:spMk id="2" creationId="{FE72B5C7-592C-4275-BD3F-C855D7F89CF4}"/>
          </ac:spMkLst>
        </pc:spChg>
        <pc:spChg chg="mod">
          <ac:chgData name="Khattab, Sherif" userId="c83b1e15-36f3-4f46-aceb-05aac24c545e" providerId="ADAL" clId="{7EDB42F0-1DAD-4F64-ABA6-3DAC32F02F2D}" dt="2021-09-21T16:31:06.256" v="417" actId="27636"/>
          <ac:spMkLst>
            <pc:docMk/>
            <pc:sldMk cId="2305561435" sldId="545"/>
            <ac:spMk id="3" creationId="{1AE6CDF3-A5F6-402E-B54E-30A8D1E440F9}"/>
          </ac:spMkLst>
        </pc:spChg>
      </pc:sldChg>
    </pc:docChg>
  </pc:docChgLst>
  <pc:docChgLst>
    <pc:chgData name="Khattab, Sherif" userId="c83b1e15-36f3-4f46-aceb-05aac24c545e" providerId="ADAL" clId="{2B91F861-8EEA-9C47-804D-ECA02635D777}"/>
    <pc:docChg chg="modSld">
      <pc:chgData name="Khattab, Sherif" userId="c83b1e15-36f3-4f46-aceb-05aac24c545e" providerId="ADAL" clId="{2B91F861-8EEA-9C47-804D-ECA02635D777}" dt="2021-09-01T06:15:08.041" v="0"/>
      <pc:docMkLst>
        <pc:docMk/>
      </pc:docMkLst>
      <pc:sldChg chg="modSp">
        <pc:chgData name="Khattab, Sherif" userId="c83b1e15-36f3-4f46-aceb-05aac24c545e" providerId="ADAL" clId="{2B91F861-8EEA-9C47-804D-ECA02635D777}" dt="2021-09-01T06:15:08.041" v="0"/>
        <pc:sldMkLst>
          <pc:docMk/>
          <pc:sldMk cId="1330366002" sldId="454"/>
        </pc:sldMkLst>
        <pc:spChg chg="mod">
          <ac:chgData name="Khattab, Sherif" userId="c83b1e15-36f3-4f46-aceb-05aac24c545e" providerId="ADAL" clId="{2B91F861-8EEA-9C47-804D-ECA02635D777}" dt="2021-09-01T06:15:08.041" v="0"/>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37E5DEFA-0DA7-44D4-8A37-9B0FCAAD6EEF}"/>
    <pc:docChg chg="undo custSel addSld delSld modSld delMainMaster">
      <pc:chgData name="Khattab, Sherif" userId="c83b1e15-36f3-4f46-aceb-05aac24c545e" providerId="ADAL" clId="{37E5DEFA-0DA7-44D4-8A37-9B0FCAAD6EEF}" dt="2022-02-01T17:54:58.253" v="3120" actId="2696"/>
      <pc:docMkLst>
        <pc:docMk/>
      </pc:docMkLst>
      <pc:sldChg chg="add del">
        <pc:chgData name="Khattab, Sherif" userId="c83b1e15-36f3-4f46-aceb-05aac24c545e" providerId="ADAL" clId="{37E5DEFA-0DA7-44D4-8A37-9B0FCAAD6EEF}" dt="2022-02-01T17:54:58.253" v="3120" actId="2696"/>
        <pc:sldMkLst>
          <pc:docMk/>
          <pc:sldMk cId="3321724849" sldId="322"/>
        </pc:sldMkLst>
      </pc:sldChg>
      <pc:sldChg chg="del">
        <pc:chgData name="Khattab, Sherif" userId="c83b1e15-36f3-4f46-aceb-05aac24c545e" providerId="ADAL" clId="{37E5DEFA-0DA7-44D4-8A37-9B0FCAAD6EEF}" dt="2022-01-18T05:32:41.549" v="0" actId="2696"/>
        <pc:sldMkLst>
          <pc:docMk/>
          <pc:sldMk cId="3210992163" sldId="369"/>
        </pc:sldMkLst>
      </pc:sldChg>
      <pc:sldChg chg="del">
        <pc:chgData name="Khattab, Sherif" userId="c83b1e15-36f3-4f46-aceb-05aac24c545e" providerId="ADAL" clId="{37E5DEFA-0DA7-44D4-8A37-9B0FCAAD6EEF}" dt="2022-01-18T05:32:41.549" v="0" actId="2696"/>
        <pc:sldMkLst>
          <pc:docMk/>
          <pc:sldMk cId="4013065491" sldId="370"/>
        </pc:sldMkLst>
      </pc:sldChg>
      <pc:sldChg chg="add del">
        <pc:chgData name="Khattab, Sherif" userId="c83b1e15-36f3-4f46-aceb-05aac24c545e" providerId="ADAL" clId="{37E5DEFA-0DA7-44D4-8A37-9B0FCAAD6EEF}" dt="2022-02-01T17:54:58.253" v="3120" actId="2696"/>
        <pc:sldMkLst>
          <pc:docMk/>
          <pc:sldMk cId="335181067" sldId="372"/>
        </pc:sldMkLst>
      </pc:sldChg>
      <pc:sldChg chg="del">
        <pc:chgData name="Khattab, Sherif" userId="c83b1e15-36f3-4f46-aceb-05aac24c545e" providerId="ADAL" clId="{37E5DEFA-0DA7-44D4-8A37-9B0FCAAD6EEF}" dt="2022-01-18T05:32:41.549" v="0" actId="2696"/>
        <pc:sldMkLst>
          <pc:docMk/>
          <pc:sldMk cId="3848335379" sldId="372"/>
        </pc:sldMkLst>
      </pc:sldChg>
      <pc:sldChg chg="del">
        <pc:chgData name="Khattab, Sherif" userId="c83b1e15-36f3-4f46-aceb-05aac24c545e" providerId="ADAL" clId="{37E5DEFA-0DA7-44D4-8A37-9B0FCAAD6EEF}" dt="2022-01-18T05:32:41.549" v="0" actId="2696"/>
        <pc:sldMkLst>
          <pc:docMk/>
          <pc:sldMk cId="3161117264" sldId="373"/>
        </pc:sldMkLst>
      </pc:sldChg>
      <pc:sldChg chg="del">
        <pc:chgData name="Khattab, Sherif" userId="c83b1e15-36f3-4f46-aceb-05aac24c545e" providerId="ADAL" clId="{37E5DEFA-0DA7-44D4-8A37-9B0FCAAD6EEF}" dt="2022-01-18T05:32:41.549" v="0" actId="2696"/>
        <pc:sldMkLst>
          <pc:docMk/>
          <pc:sldMk cId="583513582" sldId="377"/>
        </pc:sldMkLst>
      </pc:sldChg>
      <pc:sldChg chg="modSp mod">
        <pc:chgData name="Khattab, Sherif" userId="c83b1e15-36f3-4f46-aceb-05aac24c545e" providerId="ADAL" clId="{37E5DEFA-0DA7-44D4-8A37-9B0FCAAD6EEF}" dt="2022-02-01T16:38:43.684" v="454" actId="20577"/>
        <pc:sldMkLst>
          <pc:docMk/>
          <pc:sldMk cId="1330366002" sldId="454"/>
        </pc:sldMkLst>
        <pc:spChg chg="mod">
          <ac:chgData name="Khattab, Sherif" userId="c83b1e15-36f3-4f46-aceb-05aac24c545e" providerId="ADAL" clId="{37E5DEFA-0DA7-44D4-8A37-9B0FCAAD6EEF}" dt="2022-02-01T16:38:43.684" v="454" actId="20577"/>
          <ac:spMkLst>
            <pc:docMk/>
            <pc:sldMk cId="1330366002" sldId="454"/>
            <ac:spMk id="3" creationId="{00000000-0000-0000-0000-000000000000}"/>
          </ac:spMkLst>
        </pc:spChg>
      </pc:sldChg>
      <pc:sldChg chg="modSp modAnim">
        <pc:chgData name="Khattab, Sherif" userId="c83b1e15-36f3-4f46-aceb-05aac24c545e" providerId="ADAL" clId="{37E5DEFA-0DA7-44D4-8A37-9B0FCAAD6EEF}" dt="2022-02-01T16:31:19.855" v="109" actId="20577"/>
        <pc:sldMkLst>
          <pc:docMk/>
          <pc:sldMk cId="702367729" sldId="496"/>
        </pc:sldMkLst>
        <pc:spChg chg="mod">
          <ac:chgData name="Khattab, Sherif" userId="c83b1e15-36f3-4f46-aceb-05aac24c545e" providerId="ADAL" clId="{37E5DEFA-0DA7-44D4-8A37-9B0FCAAD6EEF}" dt="2022-02-01T16:31:19.855" v="109" actId="20577"/>
          <ac:spMkLst>
            <pc:docMk/>
            <pc:sldMk cId="702367729" sldId="496"/>
            <ac:spMk id="3" creationId="{2466C52D-9A48-4683-BE7F-268D8DB7FAAD}"/>
          </ac:spMkLst>
        </pc:spChg>
      </pc:sldChg>
      <pc:sldChg chg="del">
        <pc:chgData name="Khattab, Sherif" userId="c83b1e15-36f3-4f46-aceb-05aac24c545e" providerId="ADAL" clId="{37E5DEFA-0DA7-44D4-8A37-9B0FCAAD6EEF}" dt="2022-01-18T05:32:41.549" v="0" actId="2696"/>
        <pc:sldMkLst>
          <pc:docMk/>
          <pc:sldMk cId="2782489002" sldId="497"/>
        </pc:sldMkLst>
      </pc:sldChg>
      <pc:sldChg chg="modSp mod modAnim">
        <pc:chgData name="Khattab, Sherif" userId="c83b1e15-36f3-4f46-aceb-05aac24c545e" providerId="ADAL" clId="{37E5DEFA-0DA7-44D4-8A37-9B0FCAAD6EEF}" dt="2022-02-01T16:38:37.631" v="443"/>
        <pc:sldMkLst>
          <pc:docMk/>
          <pc:sldMk cId="4202616107" sldId="500"/>
        </pc:sldMkLst>
        <pc:spChg chg="mod">
          <ac:chgData name="Khattab, Sherif" userId="c83b1e15-36f3-4f46-aceb-05aac24c545e" providerId="ADAL" clId="{37E5DEFA-0DA7-44D4-8A37-9B0FCAAD6EEF}" dt="2022-02-01T16:32:56.571" v="263" actId="20577"/>
          <ac:spMkLst>
            <pc:docMk/>
            <pc:sldMk cId="4202616107" sldId="500"/>
            <ac:spMk id="2" creationId="{6BF01C35-B7E9-AD43-99C8-95170559C8A0}"/>
          </ac:spMkLst>
        </pc:spChg>
        <pc:spChg chg="mod">
          <ac:chgData name="Khattab, Sherif" userId="c83b1e15-36f3-4f46-aceb-05aac24c545e" providerId="ADAL" clId="{37E5DEFA-0DA7-44D4-8A37-9B0FCAAD6EEF}" dt="2022-02-01T16:38:08.382" v="440" actId="6549"/>
          <ac:spMkLst>
            <pc:docMk/>
            <pc:sldMk cId="4202616107" sldId="500"/>
            <ac:spMk id="3" creationId="{443F42C8-5750-0341-86AA-B64ED9D37EB6}"/>
          </ac:spMkLst>
        </pc:spChg>
      </pc:sldChg>
      <pc:sldChg chg="add del">
        <pc:chgData name="Khattab, Sherif" userId="c83b1e15-36f3-4f46-aceb-05aac24c545e" providerId="ADAL" clId="{37E5DEFA-0DA7-44D4-8A37-9B0FCAAD6EEF}" dt="2022-02-01T17:54:58.253" v="3120" actId="2696"/>
        <pc:sldMkLst>
          <pc:docMk/>
          <pc:sldMk cId="3419089429" sldId="501"/>
        </pc:sldMkLst>
      </pc:sldChg>
      <pc:sldChg chg="add del">
        <pc:chgData name="Khattab, Sherif" userId="c83b1e15-36f3-4f46-aceb-05aac24c545e" providerId="ADAL" clId="{37E5DEFA-0DA7-44D4-8A37-9B0FCAAD6EEF}" dt="2022-02-01T17:54:58.253" v="3120" actId="2696"/>
        <pc:sldMkLst>
          <pc:docMk/>
          <pc:sldMk cId="4120720973" sldId="503"/>
        </pc:sldMkLst>
      </pc:sldChg>
      <pc:sldChg chg="del">
        <pc:chgData name="Khattab, Sherif" userId="c83b1e15-36f3-4f46-aceb-05aac24c545e" providerId="ADAL" clId="{37E5DEFA-0DA7-44D4-8A37-9B0FCAAD6EEF}" dt="2022-02-01T16:39:40.877" v="507" actId="47"/>
        <pc:sldMkLst>
          <pc:docMk/>
          <pc:sldMk cId="3652489610" sldId="506"/>
        </pc:sldMkLst>
      </pc:sldChg>
      <pc:sldChg chg="add del">
        <pc:chgData name="Khattab, Sherif" userId="c83b1e15-36f3-4f46-aceb-05aac24c545e" providerId="ADAL" clId="{37E5DEFA-0DA7-44D4-8A37-9B0FCAAD6EEF}" dt="2022-02-01T17:54:58.253" v="3120" actId="2696"/>
        <pc:sldMkLst>
          <pc:docMk/>
          <pc:sldMk cId="4218373473" sldId="507"/>
        </pc:sldMkLst>
      </pc:sldChg>
      <pc:sldChg chg="add del">
        <pc:chgData name="Khattab, Sherif" userId="c83b1e15-36f3-4f46-aceb-05aac24c545e" providerId="ADAL" clId="{37E5DEFA-0DA7-44D4-8A37-9B0FCAAD6EEF}" dt="2022-02-01T17:54:58.253" v="3120" actId="2696"/>
        <pc:sldMkLst>
          <pc:docMk/>
          <pc:sldMk cId="2005153346" sldId="508"/>
        </pc:sldMkLst>
      </pc:sldChg>
      <pc:sldChg chg="add del">
        <pc:chgData name="Khattab, Sherif" userId="c83b1e15-36f3-4f46-aceb-05aac24c545e" providerId="ADAL" clId="{37E5DEFA-0DA7-44D4-8A37-9B0FCAAD6EEF}" dt="2022-02-01T17:54:58.253" v="3120" actId="2696"/>
        <pc:sldMkLst>
          <pc:docMk/>
          <pc:sldMk cId="707882026" sldId="509"/>
        </pc:sldMkLst>
      </pc:sldChg>
      <pc:sldChg chg="modSp mod">
        <pc:chgData name="Khattab, Sherif" userId="c83b1e15-36f3-4f46-aceb-05aac24c545e" providerId="ADAL" clId="{37E5DEFA-0DA7-44D4-8A37-9B0FCAAD6EEF}" dt="2022-02-01T16:32:37.157" v="259" actId="20577"/>
        <pc:sldMkLst>
          <pc:docMk/>
          <pc:sldMk cId="624014562" sldId="530"/>
        </pc:sldMkLst>
        <pc:spChg chg="mod">
          <ac:chgData name="Khattab, Sherif" userId="c83b1e15-36f3-4f46-aceb-05aac24c545e" providerId="ADAL" clId="{37E5DEFA-0DA7-44D4-8A37-9B0FCAAD6EEF}" dt="2022-02-01T16:32:37.157" v="259" actId="20577"/>
          <ac:spMkLst>
            <pc:docMk/>
            <pc:sldMk cId="624014562" sldId="530"/>
            <ac:spMk id="2" creationId="{E097A24C-0B49-6145-9835-7406BF7C245B}"/>
          </ac:spMkLst>
        </pc:spChg>
        <pc:spChg chg="mod">
          <ac:chgData name="Khattab, Sherif" userId="c83b1e15-36f3-4f46-aceb-05aac24c545e" providerId="ADAL" clId="{37E5DEFA-0DA7-44D4-8A37-9B0FCAAD6EEF}" dt="2022-02-01T16:32:19.622" v="249" actId="20577"/>
          <ac:spMkLst>
            <pc:docMk/>
            <pc:sldMk cId="624014562" sldId="530"/>
            <ac:spMk id="3" creationId="{93532249-5E17-2A4B-B649-961DDDF1F5F6}"/>
          </ac:spMkLst>
        </pc:spChg>
      </pc:sldChg>
      <pc:sldChg chg="del">
        <pc:chgData name="Khattab, Sherif" userId="c83b1e15-36f3-4f46-aceb-05aac24c545e" providerId="ADAL" clId="{37E5DEFA-0DA7-44D4-8A37-9B0FCAAD6EEF}" dt="2022-01-18T05:32:41.549" v="0" actId="2696"/>
        <pc:sldMkLst>
          <pc:docMk/>
          <pc:sldMk cId="2414223724" sldId="534"/>
        </pc:sldMkLst>
      </pc:sldChg>
      <pc:sldChg chg="del">
        <pc:chgData name="Khattab, Sherif" userId="c83b1e15-36f3-4f46-aceb-05aac24c545e" providerId="ADAL" clId="{37E5DEFA-0DA7-44D4-8A37-9B0FCAAD6EEF}" dt="2022-01-18T05:32:41.549" v="0" actId="2696"/>
        <pc:sldMkLst>
          <pc:docMk/>
          <pc:sldMk cId="3177405103" sldId="535"/>
        </pc:sldMkLst>
      </pc:sldChg>
      <pc:sldChg chg="del">
        <pc:chgData name="Khattab, Sherif" userId="c83b1e15-36f3-4f46-aceb-05aac24c545e" providerId="ADAL" clId="{37E5DEFA-0DA7-44D4-8A37-9B0FCAAD6EEF}" dt="2022-01-18T05:32:41.549" v="0" actId="2696"/>
        <pc:sldMkLst>
          <pc:docMk/>
          <pc:sldMk cId="3742099282" sldId="536"/>
        </pc:sldMkLst>
      </pc:sldChg>
      <pc:sldChg chg="add del">
        <pc:chgData name="Khattab, Sherif" userId="c83b1e15-36f3-4f46-aceb-05aac24c545e" providerId="ADAL" clId="{37E5DEFA-0DA7-44D4-8A37-9B0FCAAD6EEF}" dt="2022-02-01T17:54:58.253" v="3120" actId="2696"/>
        <pc:sldMkLst>
          <pc:docMk/>
          <pc:sldMk cId="4075118613" sldId="540"/>
        </pc:sldMkLst>
      </pc:sldChg>
      <pc:sldChg chg="add del">
        <pc:chgData name="Khattab, Sherif" userId="c83b1e15-36f3-4f46-aceb-05aac24c545e" providerId="ADAL" clId="{37E5DEFA-0DA7-44D4-8A37-9B0FCAAD6EEF}" dt="2022-02-01T17:54:58.253" v="3120" actId="2696"/>
        <pc:sldMkLst>
          <pc:docMk/>
          <pc:sldMk cId="3718964789" sldId="543"/>
        </pc:sldMkLst>
      </pc:sldChg>
      <pc:sldChg chg="del">
        <pc:chgData name="Khattab, Sherif" userId="c83b1e15-36f3-4f46-aceb-05aac24c545e" providerId="ADAL" clId="{37E5DEFA-0DA7-44D4-8A37-9B0FCAAD6EEF}" dt="2022-02-01T16:39:37.808" v="506" actId="47"/>
        <pc:sldMkLst>
          <pc:docMk/>
          <pc:sldMk cId="1993116370" sldId="544"/>
        </pc:sldMkLst>
      </pc:sldChg>
      <pc:sldChg chg="del">
        <pc:chgData name="Khattab, Sherif" userId="c83b1e15-36f3-4f46-aceb-05aac24c545e" providerId="ADAL" clId="{37E5DEFA-0DA7-44D4-8A37-9B0FCAAD6EEF}" dt="2022-02-01T16:39:36.532" v="505" actId="47"/>
        <pc:sldMkLst>
          <pc:docMk/>
          <pc:sldMk cId="2305561435" sldId="545"/>
        </pc:sldMkLst>
      </pc:sldChg>
      <pc:sldChg chg="add del">
        <pc:chgData name="Khattab, Sherif" userId="c83b1e15-36f3-4f46-aceb-05aac24c545e" providerId="ADAL" clId="{37E5DEFA-0DA7-44D4-8A37-9B0FCAAD6EEF}" dt="2022-02-01T17:54:58.253" v="3120" actId="2696"/>
        <pc:sldMkLst>
          <pc:docMk/>
          <pc:sldMk cId="2879040013" sldId="550"/>
        </pc:sldMkLst>
      </pc:sldChg>
      <pc:sldChg chg="add del">
        <pc:chgData name="Khattab, Sherif" userId="c83b1e15-36f3-4f46-aceb-05aac24c545e" providerId="ADAL" clId="{37E5DEFA-0DA7-44D4-8A37-9B0FCAAD6EEF}" dt="2022-02-01T17:54:58.253" v="3120" actId="2696"/>
        <pc:sldMkLst>
          <pc:docMk/>
          <pc:sldMk cId="3046526653" sldId="552"/>
        </pc:sldMkLst>
      </pc:sldChg>
      <pc:sldChg chg="modSp new mod modAnim">
        <pc:chgData name="Khattab, Sherif" userId="c83b1e15-36f3-4f46-aceb-05aac24c545e" providerId="ADAL" clId="{37E5DEFA-0DA7-44D4-8A37-9B0FCAAD6EEF}" dt="2022-02-01T16:39:24.113" v="498"/>
        <pc:sldMkLst>
          <pc:docMk/>
          <pc:sldMk cId="998070191" sldId="553"/>
        </pc:sldMkLst>
        <pc:spChg chg="mod">
          <ac:chgData name="Khattab, Sherif" userId="c83b1e15-36f3-4f46-aceb-05aac24c545e" providerId="ADAL" clId="{37E5DEFA-0DA7-44D4-8A37-9B0FCAAD6EEF}" dt="2022-02-01T16:33:19.307" v="296" actId="20577"/>
          <ac:spMkLst>
            <pc:docMk/>
            <pc:sldMk cId="998070191" sldId="553"/>
            <ac:spMk id="2" creationId="{DF0EAB4C-E2A5-44B7-B2DD-AC1E688E989C}"/>
          </ac:spMkLst>
        </pc:spChg>
        <pc:spChg chg="mod">
          <ac:chgData name="Khattab, Sherif" userId="c83b1e15-36f3-4f46-aceb-05aac24c545e" providerId="ADAL" clId="{37E5DEFA-0DA7-44D4-8A37-9B0FCAAD6EEF}" dt="2022-02-01T16:39:20.305" v="496" actId="6549"/>
          <ac:spMkLst>
            <pc:docMk/>
            <pc:sldMk cId="998070191" sldId="553"/>
            <ac:spMk id="3" creationId="{0C1DED7C-9EC9-4AD5-AF6E-18D4CA1E848B}"/>
          </ac:spMkLst>
        </pc:spChg>
      </pc:sldChg>
      <pc:sldChg chg="modSp new mod modAnim">
        <pc:chgData name="Khattab, Sherif" userId="c83b1e15-36f3-4f46-aceb-05aac24c545e" providerId="ADAL" clId="{37E5DEFA-0DA7-44D4-8A37-9B0FCAAD6EEF}" dt="2022-02-01T16:39:32.261" v="504"/>
        <pc:sldMkLst>
          <pc:docMk/>
          <pc:sldMk cId="811289827" sldId="554"/>
        </pc:sldMkLst>
        <pc:spChg chg="mod">
          <ac:chgData name="Khattab, Sherif" userId="c83b1e15-36f3-4f46-aceb-05aac24c545e" providerId="ADAL" clId="{37E5DEFA-0DA7-44D4-8A37-9B0FCAAD6EEF}" dt="2022-02-01T16:34:20.377" v="353" actId="20577"/>
          <ac:spMkLst>
            <pc:docMk/>
            <pc:sldMk cId="811289827" sldId="554"/>
            <ac:spMk id="2" creationId="{5F9386E0-9037-4136-B2C3-71AD4EC05836}"/>
          </ac:spMkLst>
        </pc:spChg>
        <pc:spChg chg="mod">
          <ac:chgData name="Khattab, Sherif" userId="c83b1e15-36f3-4f46-aceb-05aac24c545e" providerId="ADAL" clId="{37E5DEFA-0DA7-44D4-8A37-9B0FCAAD6EEF}" dt="2022-02-01T16:39:27.954" v="502" actId="6549"/>
          <ac:spMkLst>
            <pc:docMk/>
            <pc:sldMk cId="811289827" sldId="554"/>
            <ac:spMk id="3" creationId="{A5026D35-753B-4BE4-ADA9-22811800D3D5}"/>
          </ac:spMkLst>
        </pc:spChg>
      </pc:sldChg>
      <pc:sldChg chg="modSp new mod modAnim">
        <pc:chgData name="Khattab, Sherif" userId="c83b1e15-36f3-4f46-aceb-05aac24c545e" providerId="ADAL" clId="{37E5DEFA-0DA7-44D4-8A37-9B0FCAAD6EEF}" dt="2022-02-01T16:39:14.117" v="464"/>
        <pc:sldMkLst>
          <pc:docMk/>
          <pc:sldMk cId="3572321521" sldId="555"/>
        </pc:sldMkLst>
        <pc:spChg chg="mod">
          <ac:chgData name="Khattab, Sherif" userId="c83b1e15-36f3-4f46-aceb-05aac24c545e" providerId="ADAL" clId="{37E5DEFA-0DA7-44D4-8A37-9B0FCAAD6EEF}" dt="2022-02-01T16:35:10.561" v="388" actId="20577"/>
          <ac:spMkLst>
            <pc:docMk/>
            <pc:sldMk cId="3572321521" sldId="555"/>
            <ac:spMk id="2" creationId="{E4448C89-63EE-4000-AFF1-EBB7097FBAAF}"/>
          </ac:spMkLst>
        </pc:spChg>
        <pc:spChg chg="mod">
          <ac:chgData name="Khattab, Sherif" userId="c83b1e15-36f3-4f46-aceb-05aac24c545e" providerId="ADAL" clId="{37E5DEFA-0DA7-44D4-8A37-9B0FCAAD6EEF}" dt="2022-02-01T16:39:06.458" v="462" actId="6549"/>
          <ac:spMkLst>
            <pc:docMk/>
            <pc:sldMk cId="3572321521" sldId="555"/>
            <ac:spMk id="3" creationId="{2A95C756-46CE-459D-BFAE-5BB3EBAF84C4}"/>
          </ac:spMkLst>
        </pc:spChg>
      </pc:sldChg>
      <pc:sldChg chg="addSp delSp modSp new mod modAnim">
        <pc:chgData name="Khattab, Sherif" userId="c83b1e15-36f3-4f46-aceb-05aac24c545e" providerId="ADAL" clId="{37E5DEFA-0DA7-44D4-8A37-9B0FCAAD6EEF}" dt="2022-02-01T16:44:01.111" v="918"/>
        <pc:sldMkLst>
          <pc:docMk/>
          <pc:sldMk cId="3612085669" sldId="556"/>
        </pc:sldMkLst>
        <pc:spChg chg="mod">
          <ac:chgData name="Khattab, Sherif" userId="c83b1e15-36f3-4f46-aceb-05aac24c545e" providerId="ADAL" clId="{37E5DEFA-0DA7-44D4-8A37-9B0FCAAD6EEF}" dt="2022-02-01T16:39:50.733" v="527" actId="20577"/>
          <ac:spMkLst>
            <pc:docMk/>
            <pc:sldMk cId="3612085669" sldId="556"/>
            <ac:spMk id="2" creationId="{76E58A45-BAAD-4DBE-A9F3-5900713DA689}"/>
          </ac:spMkLst>
        </pc:spChg>
        <pc:spChg chg="mod">
          <ac:chgData name="Khattab, Sherif" userId="c83b1e15-36f3-4f46-aceb-05aac24c545e" providerId="ADAL" clId="{37E5DEFA-0DA7-44D4-8A37-9B0FCAAD6EEF}" dt="2022-02-01T16:43:43.042" v="916" actId="20577"/>
          <ac:spMkLst>
            <pc:docMk/>
            <pc:sldMk cId="3612085669" sldId="556"/>
            <ac:spMk id="3" creationId="{34D1CC0D-B866-4CE5-A7D4-A686C1DB25CF}"/>
          </ac:spMkLst>
        </pc:spChg>
        <pc:picChg chg="add del mod">
          <ac:chgData name="Khattab, Sherif" userId="c83b1e15-36f3-4f46-aceb-05aac24c545e" providerId="ADAL" clId="{37E5DEFA-0DA7-44D4-8A37-9B0FCAAD6EEF}" dt="2022-02-01T16:41:37.480" v="612" actId="21"/>
          <ac:picMkLst>
            <pc:docMk/>
            <pc:sldMk cId="3612085669" sldId="556"/>
            <ac:picMk id="6" creationId="{80BE4425-D43C-4FBF-AA98-96E3B8B6E474}"/>
          </ac:picMkLst>
        </pc:picChg>
      </pc:sldChg>
      <pc:sldChg chg="addSp modSp new mod">
        <pc:chgData name="Khattab, Sherif" userId="c83b1e15-36f3-4f46-aceb-05aac24c545e" providerId="ADAL" clId="{37E5DEFA-0DA7-44D4-8A37-9B0FCAAD6EEF}" dt="2022-02-01T16:42:08.419" v="649" actId="20577"/>
        <pc:sldMkLst>
          <pc:docMk/>
          <pc:sldMk cId="477320872" sldId="557"/>
        </pc:sldMkLst>
        <pc:spChg chg="mod">
          <ac:chgData name="Khattab, Sherif" userId="c83b1e15-36f3-4f46-aceb-05aac24c545e" providerId="ADAL" clId="{37E5DEFA-0DA7-44D4-8A37-9B0FCAAD6EEF}" dt="2022-02-01T16:42:08.419" v="649" actId="20577"/>
          <ac:spMkLst>
            <pc:docMk/>
            <pc:sldMk cId="477320872" sldId="557"/>
            <ac:spMk id="2" creationId="{1A902B48-9471-43B3-A3FF-C02EB112AE54}"/>
          </ac:spMkLst>
        </pc:spChg>
        <pc:picChg chg="add mod modCrop">
          <ac:chgData name="Khattab, Sherif" userId="c83b1e15-36f3-4f46-aceb-05aac24c545e" providerId="ADAL" clId="{37E5DEFA-0DA7-44D4-8A37-9B0FCAAD6EEF}" dt="2022-02-01T16:42:03.397" v="639" actId="1076"/>
          <ac:picMkLst>
            <pc:docMk/>
            <pc:sldMk cId="477320872" sldId="557"/>
            <ac:picMk id="5" creationId="{6C84C4D7-ADC7-496A-9E7F-2F0A8D4E9848}"/>
          </ac:picMkLst>
        </pc:picChg>
      </pc:sldChg>
      <pc:sldChg chg="modSp new mod modAnim">
        <pc:chgData name="Khattab, Sherif" userId="c83b1e15-36f3-4f46-aceb-05aac24c545e" providerId="ADAL" clId="{37E5DEFA-0DA7-44D4-8A37-9B0FCAAD6EEF}" dt="2022-02-01T16:46:31.767" v="1343"/>
        <pc:sldMkLst>
          <pc:docMk/>
          <pc:sldMk cId="3299591313" sldId="558"/>
        </pc:sldMkLst>
        <pc:spChg chg="mod">
          <ac:chgData name="Khattab, Sherif" userId="c83b1e15-36f3-4f46-aceb-05aac24c545e" providerId="ADAL" clId="{37E5DEFA-0DA7-44D4-8A37-9B0FCAAD6EEF}" dt="2022-02-01T16:44:31.522" v="967" actId="404"/>
          <ac:spMkLst>
            <pc:docMk/>
            <pc:sldMk cId="3299591313" sldId="558"/>
            <ac:spMk id="2" creationId="{9BD72AEC-163F-4447-A480-0C8821D2278C}"/>
          </ac:spMkLst>
        </pc:spChg>
        <pc:spChg chg="mod">
          <ac:chgData name="Khattab, Sherif" userId="c83b1e15-36f3-4f46-aceb-05aac24c545e" providerId="ADAL" clId="{37E5DEFA-0DA7-44D4-8A37-9B0FCAAD6EEF}" dt="2022-02-01T16:46:18.356" v="1341" actId="20577"/>
          <ac:spMkLst>
            <pc:docMk/>
            <pc:sldMk cId="3299591313" sldId="558"/>
            <ac:spMk id="3" creationId="{3DFBE42B-2DF1-45CD-A163-5D39E8928646}"/>
          </ac:spMkLst>
        </pc:spChg>
      </pc:sldChg>
      <pc:sldChg chg="addSp modSp add mod modAnim">
        <pc:chgData name="Khattab, Sherif" userId="c83b1e15-36f3-4f46-aceb-05aac24c545e" providerId="ADAL" clId="{37E5DEFA-0DA7-44D4-8A37-9B0FCAAD6EEF}" dt="2022-02-01T16:48:42.245" v="1653" actId="1076"/>
        <pc:sldMkLst>
          <pc:docMk/>
          <pc:sldMk cId="3581853608" sldId="559"/>
        </pc:sldMkLst>
        <pc:spChg chg="mod">
          <ac:chgData name="Khattab, Sherif" userId="c83b1e15-36f3-4f46-aceb-05aac24c545e" providerId="ADAL" clId="{37E5DEFA-0DA7-44D4-8A37-9B0FCAAD6EEF}" dt="2022-02-01T16:48:37.918" v="1650" actId="14100"/>
          <ac:spMkLst>
            <pc:docMk/>
            <pc:sldMk cId="3581853608" sldId="559"/>
            <ac:spMk id="3" creationId="{3DFBE42B-2DF1-45CD-A163-5D39E8928646}"/>
          </ac:spMkLst>
        </pc:spChg>
        <pc:picChg chg="add mod">
          <ac:chgData name="Khattab, Sherif" userId="c83b1e15-36f3-4f46-aceb-05aac24c545e" providerId="ADAL" clId="{37E5DEFA-0DA7-44D4-8A37-9B0FCAAD6EEF}" dt="2022-02-01T16:48:42.245" v="1653" actId="1076"/>
          <ac:picMkLst>
            <pc:docMk/>
            <pc:sldMk cId="3581853608" sldId="559"/>
            <ac:picMk id="6" creationId="{65473441-BD6C-4864-9029-55F3DAFC938A}"/>
          </ac:picMkLst>
        </pc:picChg>
      </pc:sldChg>
      <pc:sldChg chg="addSp delSp modSp new mod">
        <pc:chgData name="Khattab, Sherif" userId="c83b1e15-36f3-4f46-aceb-05aac24c545e" providerId="ADAL" clId="{37E5DEFA-0DA7-44D4-8A37-9B0FCAAD6EEF}" dt="2022-02-01T16:50:43.145" v="1723" actId="1076"/>
        <pc:sldMkLst>
          <pc:docMk/>
          <pc:sldMk cId="508927020" sldId="560"/>
        </pc:sldMkLst>
        <pc:spChg chg="mod">
          <ac:chgData name="Khattab, Sherif" userId="c83b1e15-36f3-4f46-aceb-05aac24c545e" providerId="ADAL" clId="{37E5DEFA-0DA7-44D4-8A37-9B0FCAAD6EEF}" dt="2022-02-01T16:49:42.209" v="1721" actId="20577"/>
          <ac:spMkLst>
            <pc:docMk/>
            <pc:sldMk cId="508927020" sldId="560"/>
            <ac:spMk id="2" creationId="{3B4DDB03-CBD9-4AE4-B2A9-A043FAD51FB0}"/>
          </ac:spMkLst>
        </pc:spChg>
        <pc:spChg chg="del">
          <ac:chgData name="Khattab, Sherif" userId="c83b1e15-36f3-4f46-aceb-05aac24c545e" providerId="ADAL" clId="{37E5DEFA-0DA7-44D4-8A37-9B0FCAAD6EEF}" dt="2022-02-01T16:50:36.502" v="1722" actId="22"/>
          <ac:spMkLst>
            <pc:docMk/>
            <pc:sldMk cId="508927020" sldId="560"/>
            <ac:spMk id="3" creationId="{96ED0AC6-1F6A-4EC5-9323-E4F2EBFA2958}"/>
          </ac:spMkLst>
        </pc:spChg>
        <pc:picChg chg="add mod ord">
          <ac:chgData name="Khattab, Sherif" userId="c83b1e15-36f3-4f46-aceb-05aac24c545e" providerId="ADAL" clId="{37E5DEFA-0DA7-44D4-8A37-9B0FCAAD6EEF}" dt="2022-02-01T16:50:43.145" v="1723" actId="1076"/>
          <ac:picMkLst>
            <pc:docMk/>
            <pc:sldMk cId="508927020" sldId="560"/>
            <ac:picMk id="6" creationId="{E5EFABD8-7FC9-428C-9C7B-EF6810CDB2F1}"/>
          </ac:picMkLst>
        </pc:picChg>
      </pc:sldChg>
      <pc:sldChg chg="modSp new mod">
        <pc:chgData name="Khattab, Sherif" userId="c83b1e15-36f3-4f46-aceb-05aac24c545e" providerId="ADAL" clId="{37E5DEFA-0DA7-44D4-8A37-9B0FCAAD6EEF}" dt="2022-02-01T16:52:02.778" v="1798" actId="20577"/>
        <pc:sldMkLst>
          <pc:docMk/>
          <pc:sldMk cId="1638901470" sldId="561"/>
        </pc:sldMkLst>
        <pc:spChg chg="mod">
          <ac:chgData name="Khattab, Sherif" userId="c83b1e15-36f3-4f46-aceb-05aac24c545e" providerId="ADAL" clId="{37E5DEFA-0DA7-44D4-8A37-9B0FCAAD6EEF}" dt="2022-02-01T16:51:43.517" v="1754" actId="20577"/>
          <ac:spMkLst>
            <pc:docMk/>
            <pc:sldMk cId="1638901470" sldId="561"/>
            <ac:spMk id="2" creationId="{5FA88882-0FD7-4D7F-B5A6-2AA289131D9F}"/>
          </ac:spMkLst>
        </pc:spChg>
        <pc:spChg chg="mod">
          <ac:chgData name="Khattab, Sherif" userId="c83b1e15-36f3-4f46-aceb-05aac24c545e" providerId="ADAL" clId="{37E5DEFA-0DA7-44D4-8A37-9B0FCAAD6EEF}" dt="2022-02-01T16:52:02.778" v="1798" actId="20577"/>
          <ac:spMkLst>
            <pc:docMk/>
            <pc:sldMk cId="1638901470" sldId="561"/>
            <ac:spMk id="3" creationId="{198C9454-E475-4ED9-BF02-FBB172AF7A97}"/>
          </ac:spMkLst>
        </pc:spChg>
      </pc:sldChg>
      <pc:sldChg chg="addSp delSp modSp new mod">
        <pc:chgData name="Khattab, Sherif" userId="c83b1e15-36f3-4f46-aceb-05aac24c545e" providerId="ADAL" clId="{37E5DEFA-0DA7-44D4-8A37-9B0FCAAD6EEF}" dt="2022-02-01T17:00:09.122" v="2128" actId="692"/>
        <pc:sldMkLst>
          <pc:docMk/>
          <pc:sldMk cId="2823444032" sldId="562"/>
        </pc:sldMkLst>
        <pc:spChg chg="mod">
          <ac:chgData name="Khattab, Sherif" userId="c83b1e15-36f3-4f46-aceb-05aac24c545e" providerId="ADAL" clId="{37E5DEFA-0DA7-44D4-8A37-9B0FCAAD6EEF}" dt="2022-02-01T16:52:10.789" v="1815" actId="20577"/>
          <ac:spMkLst>
            <pc:docMk/>
            <pc:sldMk cId="2823444032" sldId="562"/>
            <ac:spMk id="2" creationId="{050F8D41-0A80-41CE-881A-E33C32C54B83}"/>
          </ac:spMkLst>
        </pc:spChg>
        <pc:spChg chg="mod">
          <ac:chgData name="Khattab, Sherif" userId="c83b1e15-36f3-4f46-aceb-05aac24c545e" providerId="ADAL" clId="{37E5DEFA-0DA7-44D4-8A37-9B0FCAAD6EEF}" dt="2022-02-01T16:59:57.237" v="2127" actId="20577"/>
          <ac:spMkLst>
            <pc:docMk/>
            <pc:sldMk cId="2823444032" sldId="562"/>
            <ac:spMk id="3" creationId="{7D8ED075-21C1-4924-9533-FF221DEBE163}"/>
          </ac:spMkLst>
        </pc:spChg>
        <pc:spChg chg="add del mod">
          <ac:chgData name="Khattab, Sherif" userId="c83b1e15-36f3-4f46-aceb-05aac24c545e" providerId="ADAL" clId="{37E5DEFA-0DA7-44D4-8A37-9B0FCAAD6EEF}" dt="2022-02-01T16:55:10.522" v="1938" actId="478"/>
          <ac:spMkLst>
            <pc:docMk/>
            <pc:sldMk cId="2823444032" sldId="562"/>
            <ac:spMk id="7" creationId="{2AFB6707-CE22-4AA4-88BE-F59DE73CED09}"/>
          </ac:spMkLst>
        </pc:spChg>
        <pc:picChg chg="add mod modCrop">
          <ac:chgData name="Khattab, Sherif" userId="c83b1e15-36f3-4f46-aceb-05aac24c545e" providerId="ADAL" clId="{37E5DEFA-0DA7-44D4-8A37-9B0FCAAD6EEF}" dt="2022-02-01T16:53:21.681" v="1871" actId="1076"/>
          <ac:picMkLst>
            <pc:docMk/>
            <pc:sldMk cId="2823444032" sldId="562"/>
            <ac:picMk id="6" creationId="{4DEB767E-5246-4610-9547-FBB11240D028}"/>
          </ac:picMkLst>
        </pc:picChg>
        <pc:cxnChg chg="add mod">
          <ac:chgData name="Khattab, Sherif" userId="c83b1e15-36f3-4f46-aceb-05aac24c545e" providerId="ADAL" clId="{37E5DEFA-0DA7-44D4-8A37-9B0FCAAD6EEF}" dt="2022-02-01T17:00:09.122" v="2128" actId="692"/>
          <ac:cxnSpMkLst>
            <pc:docMk/>
            <pc:sldMk cId="2823444032" sldId="562"/>
            <ac:cxnSpMk id="9" creationId="{7F264D19-E452-4E13-9B3D-E13478C22114}"/>
          </ac:cxnSpMkLst>
        </pc:cxnChg>
      </pc:sldChg>
      <pc:sldChg chg="addSp delSp modSp add mod">
        <pc:chgData name="Khattab, Sherif" userId="c83b1e15-36f3-4f46-aceb-05aac24c545e" providerId="ADAL" clId="{37E5DEFA-0DA7-44D4-8A37-9B0FCAAD6EEF}" dt="2022-02-01T17:39:13.495" v="2716"/>
        <pc:sldMkLst>
          <pc:docMk/>
          <pc:sldMk cId="530157201" sldId="563"/>
        </pc:sldMkLst>
        <pc:spChg chg="mod">
          <ac:chgData name="Khattab, Sherif" userId="c83b1e15-36f3-4f46-aceb-05aac24c545e" providerId="ADAL" clId="{37E5DEFA-0DA7-44D4-8A37-9B0FCAAD6EEF}" dt="2022-02-01T16:55:43.012" v="1999" actId="20577"/>
          <ac:spMkLst>
            <pc:docMk/>
            <pc:sldMk cId="530157201" sldId="563"/>
            <ac:spMk id="2" creationId="{050F8D41-0A80-41CE-881A-E33C32C54B83}"/>
          </ac:spMkLst>
        </pc:spChg>
        <pc:spChg chg="mod">
          <ac:chgData name="Khattab, Sherif" userId="c83b1e15-36f3-4f46-aceb-05aac24c545e" providerId="ADAL" clId="{37E5DEFA-0DA7-44D4-8A37-9B0FCAAD6EEF}" dt="2022-02-01T17:39:08.162" v="2715"/>
          <ac:spMkLst>
            <pc:docMk/>
            <pc:sldMk cId="530157201" sldId="563"/>
            <ac:spMk id="3" creationId="{7D8ED075-21C1-4924-9533-FF221DEBE163}"/>
          </ac:spMkLst>
        </pc:spChg>
        <pc:cxnChg chg="add mod">
          <ac:chgData name="Khattab, Sherif" userId="c83b1e15-36f3-4f46-aceb-05aac24c545e" providerId="ADAL" clId="{37E5DEFA-0DA7-44D4-8A37-9B0FCAAD6EEF}" dt="2022-02-01T17:01:06.217" v="2139" actId="1076"/>
          <ac:cxnSpMkLst>
            <pc:docMk/>
            <pc:sldMk cId="530157201" sldId="563"/>
            <ac:cxnSpMk id="7" creationId="{EF9902E2-19D3-44EA-B24D-6FD14779BFCA}"/>
          </ac:cxnSpMkLst>
        </pc:cxnChg>
        <pc:cxnChg chg="add mod">
          <ac:chgData name="Khattab, Sherif" userId="c83b1e15-36f3-4f46-aceb-05aac24c545e" providerId="ADAL" clId="{37E5DEFA-0DA7-44D4-8A37-9B0FCAAD6EEF}" dt="2022-02-01T17:39:13.495" v="2716"/>
          <ac:cxnSpMkLst>
            <pc:docMk/>
            <pc:sldMk cId="530157201" sldId="563"/>
            <ac:cxnSpMk id="8" creationId="{DF689939-47C3-4481-99DE-59863BB2F785}"/>
          </ac:cxnSpMkLst>
        </pc:cxnChg>
        <pc:cxnChg chg="del mod">
          <ac:chgData name="Khattab, Sherif" userId="c83b1e15-36f3-4f46-aceb-05aac24c545e" providerId="ADAL" clId="{37E5DEFA-0DA7-44D4-8A37-9B0FCAAD6EEF}" dt="2022-02-01T17:02:07.027" v="2156" actId="478"/>
          <ac:cxnSpMkLst>
            <pc:docMk/>
            <pc:sldMk cId="530157201" sldId="563"/>
            <ac:cxnSpMk id="9" creationId="{7F264D19-E452-4E13-9B3D-E13478C22114}"/>
          </ac:cxnSpMkLst>
        </pc:cxnChg>
      </pc:sldChg>
      <pc:sldChg chg="addSp delSp modSp add mod">
        <pc:chgData name="Khattab, Sherif" userId="c83b1e15-36f3-4f46-aceb-05aac24c545e" providerId="ADAL" clId="{37E5DEFA-0DA7-44D4-8A37-9B0FCAAD6EEF}" dt="2022-02-01T17:02:10.298" v="2158" actId="478"/>
        <pc:sldMkLst>
          <pc:docMk/>
          <pc:sldMk cId="203307852" sldId="564"/>
        </pc:sldMkLst>
        <pc:spChg chg="mod">
          <ac:chgData name="Khattab, Sherif" userId="c83b1e15-36f3-4f46-aceb-05aac24c545e" providerId="ADAL" clId="{37E5DEFA-0DA7-44D4-8A37-9B0FCAAD6EEF}" dt="2022-02-01T16:56:12.404" v="2022" actId="20577"/>
          <ac:spMkLst>
            <pc:docMk/>
            <pc:sldMk cId="203307852" sldId="564"/>
            <ac:spMk id="2" creationId="{050F8D41-0A80-41CE-881A-E33C32C54B83}"/>
          </ac:spMkLst>
        </pc:spChg>
        <pc:spChg chg="mod">
          <ac:chgData name="Khattab, Sherif" userId="c83b1e15-36f3-4f46-aceb-05aac24c545e" providerId="ADAL" clId="{37E5DEFA-0DA7-44D4-8A37-9B0FCAAD6EEF}" dt="2022-02-01T17:01:14.294" v="2149" actId="20577"/>
          <ac:spMkLst>
            <pc:docMk/>
            <pc:sldMk cId="203307852" sldId="564"/>
            <ac:spMk id="3" creationId="{7D8ED075-21C1-4924-9533-FF221DEBE163}"/>
          </ac:spMkLst>
        </pc:spChg>
        <pc:cxnChg chg="del">
          <ac:chgData name="Khattab, Sherif" userId="c83b1e15-36f3-4f46-aceb-05aac24c545e" providerId="ADAL" clId="{37E5DEFA-0DA7-44D4-8A37-9B0FCAAD6EEF}" dt="2022-02-01T17:01:24.014" v="2151" actId="478"/>
          <ac:cxnSpMkLst>
            <pc:docMk/>
            <pc:sldMk cId="203307852" sldId="564"/>
            <ac:cxnSpMk id="7" creationId="{EF9902E2-19D3-44EA-B24D-6FD14779BFCA}"/>
          </ac:cxnSpMkLst>
        </pc:cxnChg>
        <pc:cxnChg chg="add mod">
          <ac:chgData name="Khattab, Sherif" userId="c83b1e15-36f3-4f46-aceb-05aac24c545e" providerId="ADAL" clId="{37E5DEFA-0DA7-44D4-8A37-9B0FCAAD6EEF}" dt="2022-02-01T17:01:47.308" v="2155" actId="692"/>
          <ac:cxnSpMkLst>
            <pc:docMk/>
            <pc:sldMk cId="203307852" sldId="564"/>
            <ac:cxnSpMk id="8" creationId="{94DE7FD5-7489-4173-B56F-B4791202475F}"/>
          </ac:cxnSpMkLst>
        </pc:cxnChg>
        <pc:cxnChg chg="del">
          <ac:chgData name="Khattab, Sherif" userId="c83b1e15-36f3-4f46-aceb-05aac24c545e" providerId="ADAL" clId="{37E5DEFA-0DA7-44D4-8A37-9B0FCAAD6EEF}" dt="2022-02-01T17:01:22.643" v="2150" actId="478"/>
          <ac:cxnSpMkLst>
            <pc:docMk/>
            <pc:sldMk cId="203307852" sldId="564"/>
            <ac:cxnSpMk id="9" creationId="{7F264D19-E452-4E13-9B3D-E13478C22114}"/>
          </ac:cxnSpMkLst>
        </pc:cxnChg>
        <pc:cxnChg chg="add del mod">
          <ac:chgData name="Khattab, Sherif" userId="c83b1e15-36f3-4f46-aceb-05aac24c545e" providerId="ADAL" clId="{37E5DEFA-0DA7-44D4-8A37-9B0FCAAD6EEF}" dt="2022-02-01T17:02:09.538" v="2157" actId="478"/>
          <ac:cxnSpMkLst>
            <pc:docMk/>
            <pc:sldMk cId="203307852" sldId="564"/>
            <ac:cxnSpMk id="10" creationId="{172FABC2-C1EA-4690-8573-C6D13D74122C}"/>
          </ac:cxnSpMkLst>
        </pc:cxnChg>
        <pc:cxnChg chg="add del mod">
          <ac:chgData name="Khattab, Sherif" userId="c83b1e15-36f3-4f46-aceb-05aac24c545e" providerId="ADAL" clId="{37E5DEFA-0DA7-44D4-8A37-9B0FCAAD6EEF}" dt="2022-02-01T17:02:10.298" v="2158" actId="478"/>
          <ac:cxnSpMkLst>
            <pc:docMk/>
            <pc:sldMk cId="203307852" sldId="564"/>
            <ac:cxnSpMk id="11" creationId="{2250D346-B422-4165-800F-471EC3FD6838}"/>
          </ac:cxnSpMkLst>
        </pc:cxnChg>
      </pc:sldChg>
      <pc:sldChg chg="addSp delSp modSp new mod">
        <pc:chgData name="Khattab, Sherif" userId="c83b1e15-36f3-4f46-aceb-05aac24c545e" providerId="ADAL" clId="{37E5DEFA-0DA7-44D4-8A37-9B0FCAAD6EEF}" dt="2022-02-01T17:02:23.355" v="2164" actId="692"/>
        <pc:sldMkLst>
          <pc:docMk/>
          <pc:sldMk cId="2599666517" sldId="565"/>
        </pc:sldMkLst>
        <pc:spChg chg="mod">
          <ac:chgData name="Khattab, Sherif" userId="c83b1e15-36f3-4f46-aceb-05aac24c545e" providerId="ADAL" clId="{37E5DEFA-0DA7-44D4-8A37-9B0FCAAD6EEF}" dt="2022-02-01T16:57:24.096" v="2046" actId="20577"/>
          <ac:spMkLst>
            <pc:docMk/>
            <pc:sldMk cId="2599666517" sldId="565"/>
            <ac:spMk id="2" creationId="{1279E836-820D-4785-A41B-2F8A5F8E7175}"/>
          </ac:spMkLst>
        </pc:spChg>
        <pc:spChg chg="mod">
          <ac:chgData name="Khattab, Sherif" userId="c83b1e15-36f3-4f46-aceb-05aac24c545e" providerId="ADAL" clId="{37E5DEFA-0DA7-44D4-8A37-9B0FCAAD6EEF}" dt="2022-02-01T17:02:17.327" v="2163" actId="20577"/>
          <ac:spMkLst>
            <pc:docMk/>
            <pc:sldMk cId="2599666517" sldId="565"/>
            <ac:spMk id="3" creationId="{AC306144-41EC-474E-BA28-D9BA7F29BE11}"/>
          </ac:spMkLst>
        </pc:spChg>
        <pc:picChg chg="add mod modCrop">
          <ac:chgData name="Khattab, Sherif" userId="c83b1e15-36f3-4f46-aceb-05aac24c545e" providerId="ADAL" clId="{37E5DEFA-0DA7-44D4-8A37-9B0FCAAD6EEF}" dt="2022-02-01T16:59:20.576" v="2107" actId="1076"/>
          <ac:picMkLst>
            <pc:docMk/>
            <pc:sldMk cId="2599666517" sldId="565"/>
            <ac:picMk id="7" creationId="{3A564594-9B7E-4A0F-BA10-57CDF8A1517F}"/>
          </ac:picMkLst>
        </pc:picChg>
        <pc:inkChg chg="add del">
          <ac:chgData name="Khattab, Sherif" userId="c83b1e15-36f3-4f46-aceb-05aac24c545e" providerId="ADAL" clId="{37E5DEFA-0DA7-44D4-8A37-9B0FCAAD6EEF}" dt="2022-02-01T16:57:42.542" v="2048"/>
          <ac:inkMkLst>
            <pc:docMk/>
            <pc:sldMk cId="2599666517" sldId="565"/>
            <ac:inkMk id="5" creationId="{25E96A9C-8380-4AFB-94C5-635CABCA7D1A}"/>
          </ac:inkMkLst>
        </pc:inkChg>
        <pc:cxnChg chg="add mod">
          <ac:chgData name="Khattab, Sherif" userId="c83b1e15-36f3-4f46-aceb-05aac24c545e" providerId="ADAL" clId="{37E5DEFA-0DA7-44D4-8A37-9B0FCAAD6EEF}" dt="2022-02-01T17:02:23.355" v="2164" actId="692"/>
          <ac:cxnSpMkLst>
            <pc:docMk/>
            <pc:sldMk cId="2599666517" sldId="565"/>
            <ac:cxnSpMk id="8" creationId="{2E277156-E01A-47A9-9892-B80CD48768A8}"/>
          </ac:cxnSpMkLst>
        </pc:cxnChg>
      </pc:sldChg>
      <pc:sldChg chg="addSp delSp modSp add mod">
        <pc:chgData name="Khattab, Sherif" userId="c83b1e15-36f3-4f46-aceb-05aac24c545e" providerId="ADAL" clId="{37E5DEFA-0DA7-44D4-8A37-9B0FCAAD6EEF}" dt="2022-02-01T17:38:45.915" v="2689"/>
        <pc:sldMkLst>
          <pc:docMk/>
          <pc:sldMk cId="3347826626" sldId="566"/>
        </pc:sldMkLst>
        <pc:spChg chg="mod">
          <ac:chgData name="Khattab, Sherif" userId="c83b1e15-36f3-4f46-aceb-05aac24c545e" providerId="ADAL" clId="{37E5DEFA-0DA7-44D4-8A37-9B0FCAAD6EEF}" dt="2022-02-01T16:59:32.946" v="2115" actId="20577"/>
          <ac:spMkLst>
            <pc:docMk/>
            <pc:sldMk cId="3347826626" sldId="566"/>
            <ac:spMk id="2" creationId="{1279E836-820D-4785-A41B-2F8A5F8E7175}"/>
          </ac:spMkLst>
        </pc:spChg>
        <pc:spChg chg="mod">
          <ac:chgData name="Khattab, Sherif" userId="c83b1e15-36f3-4f46-aceb-05aac24c545e" providerId="ADAL" clId="{37E5DEFA-0DA7-44D4-8A37-9B0FCAAD6EEF}" dt="2022-02-01T17:38:39.058" v="2688" actId="20577"/>
          <ac:spMkLst>
            <pc:docMk/>
            <pc:sldMk cId="3347826626" sldId="566"/>
            <ac:spMk id="3" creationId="{AC306144-41EC-474E-BA28-D9BA7F29BE11}"/>
          </ac:spMkLst>
        </pc:spChg>
        <pc:cxnChg chg="del">
          <ac:chgData name="Khattab, Sherif" userId="c83b1e15-36f3-4f46-aceb-05aac24c545e" providerId="ADAL" clId="{37E5DEFA-0DA7-44D4-8A37-9B0FCAAD6EEF}" dt="2022-02-01T17:02:29.897" v="2165" actId="478"/>
          <ac:cxnSpMkLst>
            <pc:docMk/>
            <pc:sldMk cId="3347826626" sldId="566"/>
            <ac:cxnSpMk id="8" creationId="{2E277156-E01A-47A9-9892-B80CD48768A8}"/>
          </ac:cxnSpMkLst>
        </pc:cxnChg>
        <pc:cxnChg chg="add mod">
          <ac:chgData name="Khattab, Sherif" userId="c83b1e15-36f3-4f46-aceb-05aac24c545e" providerId="ADAL" clId="{37E5DEFA-0DA7-44D4-8A37-9B0FCAAD6EEF}" dt="2022-02-01T17:02:36.303" v="2168" actId="692"/>
          <ac:cxnSpMkLst>
            <pc:docMk/>
            <pc:sldMk cId="3347826626" sldId="566"/>
            <ac:cxnSpMk id="9" creationId="{F77FB67C-6353-427A-88B7-844A4642C4B5}"/>
          </ac:cxnSpMkLst>
        </pc:cxnChg>
        <pc:cxnChg chg="add mod">
          <ac:chgData name="Khattab, Sherif" userId="c83b1e15-36f3-4f46-aceb-05aac24c545e" providerId="ADAL" clId="{37E5DEFA-0DA7-44D4-8A37-9B0FCAAD6EEF}" dt="2022-02-01T17:38:45.915" v="2689"/>
          <ac:cxnSpMkLst>
            <pc:docMk/>
            <pc:sldMk cId="3347826626" sldId="566"/>
            <ac:cxnSpMk id="10" creationId="{8CB16EF9-04E9-4DFB-AE8A-5C1958DD682C}"/>
          </ac:cxnSpMkLst>
        </pc:cxnChg>
      </pc:sldChg>
      <pc:sldChg chg="modSp add mod">
        <pc:chgData name="Khattab, Sherif" userId="c83b1e15-36f3-4f46-aceb-05aac24c545e" providerId="ADAL" clId="{37E5DEFA-0DA7-44D4-8A37-9B0FCAAD6EEF}" dt="2022-02-01T17:38:57.515" v="2714" actId="20577"/>
        <pc:sldMkLst>
          <pc:docMk/>
          <pc:sldMk cId="2651398044" sldId="567"/>
        </pc:sldMkLst>
        <pc:spChg chg="mod">
          <ac:chgData name="Khattab, Sherif" userId="c83b1e15-36f3-4f46-aceb-05aac24c545e" providerId="ADAL" clId="{37E5DEFA-0DA7-44D4-8A37-9B0FCAAD6EEF}" dt="2022-02-01T17:02:46.349" v="2181" actId="20577"/>
          <ac:spMkLst>
            <pc:docMk/>
            <pc:sldMk cId="2651398044" sldId="567"/>
            <ac:spMk id="2" creationId="{1279E836-820D-4785-A41B-2F8A5F8E7175}"/>
          </ac:spMkLst>
        </pc:spChg>
        <pc:spChg chg="mod">
          <ac:chgData name="Khattab, Sherif" userId="c83b1e15-36f3-4f46-aceb-05aac24c545e" providerId="ADAL" clId="{37E5DEFA-0DA7-44D4-8A37-9B0FCAAD6EEF}" dt="2022-02-01T17:38:57.515" v="2714" actId="20577"/>
          <ac:spMkLst>
            <pc:docMk/>
            <pc:sldMk cId="2651398044" sldId="567"/>
            <ac:spMk id="3" creationId="{AC306144-41EC-474E-BA28-D9BA7F29BE11}"/>
          </ac:spMkLst>
        </pc:spChg>
        <pc:cxnChg chg="mod">
          <ac:chgData name="Khattab, Sherif" userId="c83b1e15-36f3-4f46-aceb-05aac24c545e" providerId="ADAL" clId="{37E5DEFA-0DA7-44D4-8A37-9B0FCAAD6EEF}" dt="2022-02-01T17:02:58.254" v="2189" actId="692"/>
          <ac:cxnSpMkLst>
            <pc:docMk/>
            <pc:sldMk cId="2651398044" sldId="567"/>
            <ac:cxnSpMk id="9" creationId="{F77FB67C-6353-427A-88B7-844A4642C4B5}"/>
          </ac:cxnSpMkLst>
        </pc:cxnChg>
      </pc:sldChg>
      <pc:sldChg chg="modSp new mod">
        <pc:chgData name="Khattab, Sherif" userId="c83b1e15-36f3-4f46-aceb-05aac24c545e" providerId="ADAL" clId="{37E5DEFA-0DA7-44D4-8A37-9B0FCAAD6EEF}" dt="2022-02-01T17:04:12.092" v="2343" actId="114"/>
        <pc:sldMkLst>
          <pc:docMk/>
          <pc:sldMk cId="285442409" sldId="568"/>
        </pc:sldMkLst>
        <pc:spChg chg="mod">
          <ac:chgData name="Khattab, Sherif" userId="c83b1e15-36f3-4f46-aceb-05aac24c545e" providerId="ADAL" clId="{37E5DEFA-0DA7-44D4-8A37-9B0FCAAD6EEF}" dt="2022-02-01T17:03:20.239" v="2213" actId="20577"/>
          <ac:spMkLst>
            <pc:docMk/>
            <pc:sldMk cId="285442409" sldId="568"/>
            <ac:spMk id="2" creationId="{885FDFBB-8341-48AB-8B22-8C67D3A19037}"/>
          </ac:spMkLst>
        </pc:spChg>
        <pc:spChg chg="mod">
          <ac:chgData name="Khattab, Sherif" userId="c83b1e15-36f3-4f46-aceb-05aac24c545e" providerId="ADAL" clId="{37E5DEFA-0DA7-44D4-8A37-9B0FCAAD6EEF}" dt="2022-02-01T17:04:12.092" v="2343" actId="114"/>
          <ac:spMkLst>
            <pc:docMk/>
            <pc:sldMk cId="285442409" sldId="568"/>
            <ac:spMk id="3" creationId="{09686CB7-BED0-4A7B-85DD-9489426BE699}"/>
          </ac:spMkLst>
        </pc:spChg>
      </pc:sldChg>
      <pc:sldChg chg="addSp modSp new mod">
        <pc:chgData name="Khattab, Sherif" userId="c83b1e15-36f3-4f46-aceb-05aac24c545e" providerId="ADAL" clId="{37E5DEFA-0DA7-44D4-8A37-9B0FCAAD6EEF}" dt="2022-02-01T17:05:55.434" v="2377" actId="1076"/>
        <pc:sldMkLst>
          <pc:docMk/>
          <pc:sldMk cId="2365725246" sldId="569"/>
        </pc:sldMkLst>
        <pc:spChg chg="mod">
          <ac:chgData name="Khattab, Sherif" userId="c83b1e15-36f3-4f46-aceb-05aac24c545e" providerId="ADAL" clId="{37E5DEFA-0DA7-44D4-8A37-9B0FCAAD6EEF}" dt="2022-02-01T17:04:21.221" v="2353" actId="20577"/>
          <ac:spMkLst>
            <pc:docMk/>
            <pc:sldMk cId="2365725246" sldId="569"/>
            <ac:spMk id="2" creationId="{387CB378-A753-4CCB-89FE-6DAD38ED8E85}"/>
          </ac:spMkLst>
        </pc:spChg>
        <pc:picChg chg="add mod modCrop">
          <ac:chgData name="Khattab, Sherif" userId="c83b1e15-36f3-4f46-aceb-05aac24c545e" providerId="ADAL" clId="{37E5DEFA-0DA7-44D4-8A37-9B0FCAAD6EEF}" dt="2022-02-01T17:05:55.434" v="2377" actId="1076"/>
          <ac:picMkLst>
            <pc:docMk/>
            <pc:sldMk cId="2365725246" sldId="569"/>
            <ac:picMk id="6" creationId="{5F419EDE-39A7-4442-9116-22274F6EE138}"/>
          </ac:picMkLst>
        </pc:picChg>
      </pc:sldChg>
      <pc:sldChg chg="addSp modSp new mod">
        <pc:chgData name="Khattab, Sherif" userId="c83b1e15-36f3-4f46-aceb-05aac24c545e" providerId="ADAL" clId="{37E5DEFA-0DA7-44D4-8A37-9B0FCAAD6EEF}" dt="2022-02-01T17:05:19.463" v="2373" actId="1076"/>
        <pc:sldMkLst>
          <pc:docMk/>
          <pc:sldMk cId="1152463576" sldId="570"/>
        </pc:sldMkLst>
        <pc:spChg chg="mod">
          <ac:chgData name="Khattab, Sherif" userId="c83b1e15-36f3-4f46-aceb-05aac24c545e" providerId="ADAL" clId="{37E5DEFA-0DA7-44D4-8A37-9B0FCAAD6EEF}" dt="2022-02-01T17:04:34.703" v="2368" actId="20577"/>
          <ac:spMkLst>
            <pc:docMk/>
            <pc:sldMk cId="1152463576" sldId="570"/>
            <ac:spMk id="2" creationId="{30578C80-9752-489A-96C6-3BDA49F96BA5}"/>
          </ac:spMkLst>
        </pc:spChg>
        <pc:picChg chg="add mod modCrop">
          <ac:chgData name="Khattab, Sherif" userId="c83b1e15-36f3-4f46-aceb-05aac24c545e" providerId="ADAL" clId="{37E5DEFA-0DA7-44D4-8A37-9B0FCAAD6EEF}" dt="2022-02-01T17:05:19.463" v="2373" actId="1076"/>
          <ac:picMkLst>
            <pc:docMk/>
            <pc:sldMk cId="1152463576" sldId="570"/>
            <ac:picMk id="6" creationId="{93890FAD-C5DA-4BA8-A382-AA8473BE13A2}"/>
          </ac:picMkLst>
        </pc:picChg>
      </pc:sldChg>
      <pc:sldChg chg="addSp delSp modSp new mod">
        <pc:chgData name="Khattab, Sherif" userId="c83b1e15-36f3-4f46-aceb-05aac24c545e" providerId="ADAL" clId="{37E5DEFA-0DA7-44D4-8A37-9B0FCAAD6EEF}" dt="2022-02-01T17:35:05.738" v="2628" actId="1076"/>
        <pc:sldMkLst>
          <pc:docMk/>
          <pc:sldMk cId="1489403855" sldId="571"/>
        </pc:sldMkLst>
        <pc:spChg chg="mod">
          <ac:chgData name="Khattab, Sherif" userId="c83b1e15-36f3-4f46-aceb-05aac24c545e" providerId="ADAL" clId="{37E5DEFA-0DA7-44D4-8A37-9B0FCAAD6EEF}" dt="2022-02-01T17:23:32.087" v="2444" actId="20577"/>
          <ac:spMkLst>
            <pc:docMk/>
            <pc:sldMk cId="1489403855" sldId="571"/>
            <ac:spMk id="2" creationId="{F84E320D-697F-4FF9-995F-97A6180B03A7}"/>
          </ac:spMkLst>
        </pc:spChg>
        <pc:spChg chg="add mod">
          <ac:chgData name="Khattab, Sherif" userId="c83b1e15-36f3-4f46-aceb-05aac24c545e" providerId="ADAL" clId="{37E5DEFA-0DA7-44D4-8A37-9B0FCAAD6EEF}" dt="2022-02-01T17:24:32.719" v="2458" actId="164"/>
          <ac:spMkLst>
            <pc:docMk/>
            <pc:sldMk cId="1489403855" sldId="571"/>
            <ac:spMk id="6" creationId="{9C3B13CA-CB46-4BD5-AA83-6D82D27CB589}"/>
          </ac:spMkLst>
        </pc:spChg>
        <pc:spChg chg="add mod">
          <ac:chgData name="Khattab, Sherif" userId="c83b1e15-36f3-4f46-aceb-05aac24c545e" providerId="ADAL" clId="{37E5DEFA-0DA7-44D4-8A37-9B0FCAAD6EEF}" dt="2022-02-01T17:24:32.719" v="2458" actId="164"/>
          <ac:spMkLst>
            <pc:docMk/>
            <pc:sldMk cId="1489403855" sldId="571"/>
            <ac:spMk id="7" creationId="{ED41DEDC-C30F-4D16-883C-DC077534435B}"/>
          </ac:spMkLst>
        </pc:spChg>
        <pc:spChg chg="add mod">
          <ac:chgData name="Khattab, Sherif" userId="c83b1e15-36f3-4f46-aceb-05aac24c545e" providerId="ADAL" clId="{37E5DEFA-0DA7-44D4-8A37-9B0FCAAD6EEF}" dt="2022-02-01T17:24:32.719" v="2458" actId="164"/>
          <ac:spMkLst>
            <pc:docMk/>
            <pc:sldMk cId="1489403855" sldId="571"/>
            <ac:spMk id="8" creationId="{1A409494-C765-434B-9AA5-F3480279C820}"/>
          </ac:spMkLst>
        </pc:spChg>
        <pc:spChg chg="add mod">
          <ac:chgData name="Khattab, Sherif" userId="c83b1e15-36f3-4f46-aceb-05aac24c545e" providerId="ADAL" clId="{37E5DEFA-0DA7-44D4-8A37-9B0FCAAD6EEF}" dt="2022-02-01T17:24:32.719" v="2458" actId="164"/>
          <ac:spMkLst>
            <pc:docMk/>
            <pc:sldMk cId="1489403855" sldId="571"/>
            <ac:spMk id="18" creationId="{6537FA07-D927-45F7-BD7F-A749FE878EAC}"/>
          </ac:spMkLst>
        </pc:spChg>
        <pc:grpChg chg="add mod topLvl">
          <ac:chgData name="Khattab, Sherif" userId="c83b1e15-36f3-4f46-aceb-05aac24c545e" providerId="ADAL" clId="{37E5DEFA-0DA7-44D4-8A37-9B0FCAAD6EEF}" dt="2022-02-01T17:21:40.568" v="2427" actId="164"/>
          <ac:grpSpMkLst>
            <pc:docMk/>
            <pc:sldMk cId="1489403855" sldId="571"/>
            <ac:grpSpMk id="11" creationId="{133A7A41-5C8C-40DC-98E3-BA5A56B7B3E5}"/>
          </ac:grpSpMkLst>
        </pc:grpChg>
        <pc:grpChg chg="add del mod">
          <ac:chgData name="Khattab, Sherif" userId="c83b1e15-36f3-4f46-aceb-05aac24c545e" providerId="ADAL" clId="{37E5DEFA-0DA7-44D4-8A37-9B0FCAAD6EEF}" dt="2022-02-01T17:21:13.410" v="2418" actId="165"/>
          <ac:grpSpMkLst>
            <pc:docMk/>
            <pc:sldMk cId="1489403855" sldId="571"/>
            <ac:grpSpMk id="14" creationId="{A1D48EB7-BB8B-4A82-83AF-7C20B59EA48D}"/>
          </ac:grpSpMkLst>
        </pc:grpChg>
        <pc:grpChg chg="add del mod">
          <ac:chgData name="Khattab, Sherif" userId="c83b1e15-36f3-4f46-aceb-05aac24c545e" providerId="ADAL" clId="{37E5DEFA-0DA7-44D4-8A37-9B0FCAAD6EEF}" dt="2022-02-01T17:23:27.616" v="2431" actId="478"/>
          <ac:grpSpMkLst>
            <pc:docMk/>
            <pc:sldMk cId="1489403855" sldId="571"/>
            <ac:grpSpMk id="16" creationId="{CE83EFD0-B8A9-4FB6-80E1-77E3C715A412}"/>
          </ac:grpSpMkLst>
        </pc:grpChg>
        <pc:grpChg chg="add mod">
          <ac:chgData name="Khattab, Sherif" userId="c83b1e15-36f3-4f46-aceb-05aac24c545e" providerId="ADAL" clId="{37E5DEFA-0DA7-44D4-8A37-9B0FCAAD6EEF}" dt="2022-02-01T17:24:32.719" v="2458" actId="164"/>
          <ac:grpSpMkLst>
            <pc:docMk/>
            <pc:sldMk cId="1489403855" sldId="571"/>
            <ac:grpSpMk id="19" creationId="{AB0071D8-D3BE-423D-8B0F-8E625C547427}"/>
          </ac:grpSpMkLst>
        </pc:grpChg>
        <pc:picChg chg="add mod">
          <ac:chgData name="Khattab, Sherif" userId="c83b1e15-36f3-4f46-aceb-05aac24c545e" providerId="ADAL" clId="{37E5DEFA-0DA7-44D4-8A37-9B0FCAAD6EEF}" dt="2022-02-01T17:24:32.719" v="2458" actId="164"/>
          <ac:picMkLst>
            <pc:docMk/>
            <pc:sldMk cId="1489403855" sldId="571"/>
            <ac:picMk id="5" creationId="{7C8FA44D-7136-4D3E-B735-585A06373E74}"/>
          </ac:picMkLst>
        </pc:picChg>
        <pc:picChg chg="add mod">
          <ac:chgData name="Khattab, Sherif" userId="c83b1e15-36f3-4f46-aceb-05aac24c545e" providerId="ADAL" clId="{37E5DEFA-0DA7-44D4-8A37-9B0FCAAD6EEF}" dt="2022-02-01T17:21:13.410" v="2418" actId="165"/>
          <ac:picMkLst>
            <pc:docMk/>
            <pc:sldMk cId="1489403855" sldId="571"/>
            <ac:picMk id="9" creationId="{7DD6D864-4E15-44AC-9AF7-46746BDA80FF}"/>
          </ac:picMkLst>
        </pc:picChg>
        <pc:picChg chg="add mod">
          <ac:chgData name="Khattab, Sherif" userId="c83b1e15-36f3-4f46-aceb-05aac24c545e" providerId="ADAL" clId="{37E5DEFA-0DA7-44D4-8A37-9B0FCAAD6EEF}" dt="2022-02-01T17:35:05.738" v="2628" actId="1076"/>
          <ac:picMkLst>
            <pc:docMk/>
            <pc:sldMk cId="1489403855" sldId="571"/>
            <ac:picMk id="20" creationId="{0153B2AE-919C-46F7-81D9-CB1189D06362}"/>
          </ac:picMkLst>
        </pc:picChg>
        <pc:cxnChg chg="add mod">
          <ac:chgData name="Khattab, Sherif" userId="c83b1e15-36f3-4f46-aceb-05aac24c545e" providerId="ADAL" clId="{37E5DEFA-0DA7-44D4-8A37-9B0FCAAD6EEF}" dt="2022-02-01T17:21:13.410" v="2418" actId="165"/>
          <ac:cxnSpMkLst>
            <pc:docMk/>
            <pc:sldMk cId="1489403855" sldId="571"/>
            <ac:cxnSpMk id="10" creationId="{6A957066-230A-4688-BC25-61087DD0ABCF}"/>
          </ac:cxnSpMkLst>
        </pc:cxnChg>
        <pc:cxnChg chg="add mod topLvl">
          <ac:chgData name="Khattab, Sherif" userId="c83b1e15-36f3-4f46-aceb-05aac24c545e" providerId="ADAL" clId="{37E5DEFA-0DA7-44D4-8A37-9B0FCAAD6EEF}" dt="2022-02-01T17:21:40.568" v="2427" actId="164"/>
          <ac:cxnSpMkLst>
            <pc:docMk/>
            <pc:sldMk cId="1489403855" sldId="571"/>
            <ac:cxnSpMk id="12" creationId="{8F206725-4A55-4963-8469-EF2F0A9370B5}"/>
          </ac:cxnSpMkLst>
        </pc:cxnChg>
        <pc:cxnChg chg="add mod topLvl">
          <ac:chgData name="Khattab, Sherif" userId="c83b1e15-36f3-4f46-aceb-05aac24c545e" providerId="ADAL" clId="{37E5DEFA-0DA7-44D4-8A37-9B0FCAAD6EEF}" dt="2022-02-01T17:21:40.568" v="2427" actId="164"/>
          <ac:cxnSpMkLst>
            <pc:docMk/>
            <pc:sldMk cId="1489403855" sldId="571"/>
            <ac:cxnSpMk id="13" creationId="{B847CC20-5BCC-42BC-967F-F02A8DD21B77}"/>
          </ac:cxnSpMkLst>
        </pc:cxnChg>
        <pc:cxnChg chg="add del mod">
          <ac:chgData name="Khattab, Sherif" userId="c83b1e15-36f3-4f46-aceb-05aac24c545e" providerId="ADAL" clId="{37E5DEFA-0DA7-44D4-8A37-9B0FCAAD6EEF}" dt="2022-02-01T17:23:23.022" v="2429"/>
          <ac:cxnSpMkLst>
            <pc:docMk/>
            <pc:sldMk cId="1489403855" sldId="571"/>
            <ac:cxnSpMk id="17" creationId="{BB84B719-097A-49C6-8624-418A476FB326}"/>
          </ac:cxnSpMkLst>
        </pc:cxnChg>
      </pc:sldChg>
      <pc:sldChg chg="addSp delSp modSp add mod">
        <pc:chgData name="Khattab, Sherif" userId="c83b1e15-36f3-4f46-aceb-05aac24c545e" providerId="ADAL" clId="{37E5DEFA-0DA7-44D4-8A37-9B0FCAAD6EEF}" dt="2022-02-01T17:35:11.781" v="2629"/>
        <pc:sldMkLst>
          <pc:docMk/>
          <pc:sldMk cId="2228085359" sldId="572"/>
        </pc:sldMkLst>
        <pc:spChg chg="del">
          <ac:chgData name="Khattab, Sherif" userId="c83b1e15-36f3-4f46-aceb-05aac24c545e" providerId="ADAL" clId="{37E5DEFA-0DA7-44D4-8A37-9B0FCAAD6EEF}" dt="2022-02-01T17:24:41.468" v="2462" actId="478"/>
          <ac:spMkLst>
            <pc:docMk/>
            <pc:sldMk cId="2228085359" sldId="572"/>
            <ac:spMk id="6" creationId="{9C3B13CA-CB46-4BD5-AA83-6D82D27CB589}"/>
          </ac:spMkLst>
        </pc:spChg>
        <pc:spChg chg="del">
          <ac:chgData name="Khattab, Sherif" userId="c83b1e15-36f3-4f46-aceb-05aac24c545e" providerId="ADAL" clId="{37E5DEFA-0DA7-44D4-8A37-9B0FCAAD6EEF}" dt="2022-02-01T17:24:41.468" v="2462" actId="478"/>
          <ac:spMkLst>
            <pc:docMk/>
            <pc:sldMk cId="2228085359" sldId="572"/>
            <ac:spMk id="7" creationId="{ED41DEDC-C30F-4D16-883C-DC077534435B}"/>
          </ac:spMkLst>
        </pc:spChg>
        <pc:spChg chg="del">
          <ac:chgData name="Khattab, Sherif" userId="c83b1e15-36f3-4f46-aceb-05aac24c545e" providerId="ADAL" clId="{37E5DEFA-0DA7-44D4-8A37-9B0FCAAD6EEF}" dt="2022-02-01T17:24:41.468" v="2462" actId="478"/>
          <ac:spMkLst>
            <pc:docMk/>
            <pc:sldMk cId="2228085359" sldId="572"/>
            <ac:spMk id="8" creationId="{1A409494-C765-434B-9AA5-F3480279C820}"/>
          </ac:spMkLst>
        </pc:spChg>
        <pc:spChg chg="mod">
          <ac:chgData name="Khattab, Sherif" userId="c83b1e15-36f3-4f46-aceb-05aac24c545e" providerId="ADAL" clId="{37E5DEFA-0DA7-44D4-8A37-9B0FCAAD6EEF}" dt="2022-02-01T17:24:37.618" v="2460"/>
          <ac:spMkLst>
            <pc:docMk/>
            <pc:sldMk cId="2228085359" sldId="572"/>
            <ac:spMk id="18" creationId="{8D251966-4D0E-48B8-A15E-E8DA6DE4FF93}"/>
          </ac:spMkLst>
        </pc:spChg>
        <pc:spChg chg="mod">
          <ac:chgData name="Khattab, Sherif" userId="c83b1e15-36f3-4f46-aceb-05aac24c545e" providerId="ADAL" clId="{37E5DEFA-0DA7-44D4-8A37-9B0FCAAD6EEF}" dt="2022-02-01T17:24:37.618" v="2460"/>
          <ac:spMkLst>
            <pc:docMk/>
            <pc:sldMk cId="2228085359" sldId="572"/>
            <ac:spMk id="19" creationId="{F9314BE0-0E5E-407C-A052-D5D7EC39F2EB}"/>
          </ac:spMkLst>
        </pc:spChg>
        <pc:spChg chg="mod">
          <ac:chgData name="Khattab, Sherif" userId="c83b1e15-36f3-4f46-aceb-05aac24c545e" providerId="ADAL" clId="{37E5DEFA-0DA7-44D4-8A37-9B0FCAAD6EEF}" dt="2022-02-01T17:24:37.618" v="2460"/>
          <ac:spMkLst>
            <pc:docMk/>
            <pc:sldMk cId="2228085359" sldId="572"/>
            <ac:spMk id="20" creationId="{CD8C0F76-7FA2-4972-87D4-422C44632DAF}"/>
          </ac:spMkLst>
        </pc:spChg>
        <pc:spChg chg="mod">
          <ac:chgData name="Khattab, Sherif" userId="c83b1e15-36f3-4f46-aceb-05aac24c545e" providerId="ADAL" clId="{37E5DEFA-0DA7-44D4-8A37-9B0FCAAD6EEF}" dt="2022-02-01T17:24:37.618" v="2460"/>
          <ac:spMkLst>
            <pc:docMk/>
            <pc:sldMk cId="2228085359" sldId="572"/>
            <ac:spMk id="21" creationId="{2CCF5D07-8F57-4B93-A9F1-B670393147D6}"/>
          </ac:spMkLst>
        </pc:spChg>
        <pc:spChg chg="mod">
          <ac:chgData name="Khattab, Sherif" userId="c83b1e15-36f3-4f46-aceb-05aac24c545e" providerId="ADAL" clId="{37E5DEFA-0DA7-44D4-8A37-9B0FCAAD6EEF}" dt="2022-02-01T17:24:49.625" v="2465" actId="20577"/>
          <ac:spMkLst>
            <pc:docMk/>
            <pc:sldMk cId="2228085359" sldId="572"/>
            <ac:spMk id="24" creationId="{D9DE03F8-C4FB-4213-9F72-749AE22BD11F}"/>
          </ac:spMkLst>
        </pc:spChg>
        <pc:spChg chg="mod">
          <ac:chgData name="Khattab, Sherif" userId="c83b1e15-36f3-4f46-aceb-05aac24c545e" providerId="ADAL" clId="{37E5DEFA-0DA7-44D4-8A37-9B0FCAAD6EEF}" dt="2022-02-01T17:24:42.154" v="2463"/>
          <ac:spMkLst>
            <pc:docMk/>
            <pc:sldMk cId="2228085359" sldId="572"/>
            <ac:spMk id="25" creationId="{16B3CC52-2971-4FDC-9B40-01BE3F9CFC5E}"/>
          </ac:spMkLst>
        </pc:spChg>
        <pc:spChg chg="mod">
          <ac:chgData name="Khattab, Sherif" userId="c83b1e15-36f3-4f46-aceb-05aac24c545e" providerId="ADAL" clId="{37E5DEFA-0DA7-44D4-8A37-9B0FCAAD6EEF}" dt="2022-02-01T17:24:52.479" v="2467" actId="20577"/>
          <ac:spMkLst>
            <pc:docMk/>
            <pc:sldMk cId="2228085359" sldId="572"/>
            <ac:spMk id="26" creationId="{F1EEF79B-AA0B-41F6-81CF-0251E9B875D7}"/>
          </ac:spMkLst>
        </pc:spChg>
        <pc:spChg chg="mod">
          <ac:chgData name="Khattab, Sherif" userId="c83b1e15-36f3-4f46-aceb-05aac24c545e" providerId="ADAL" clId="{37E5DEFA-0DA7-44D4-8A37-9B0FCAAD6EEF}" dt="2022-02-01T17:24:42.154" v="2463"/>
          <ac:spMkLst>
            <pc:docMk/>
            <pc:sldMk cId="2228085359" sldId="572"/>
            <ac:spMk id="27" creationId="{FD1A4BE5-0387-4832-B2D0-1DFBC8A3A0E2}"/>
          </ac:spMkLst>
        </pc:spChg>
        <pc:grpChg chg="add del mod">
          <ac:chgData name="Khattab, Sherif" userId="c83b1e15-36f3-4f46-aceb-05aac24c545e" providerId="ADAL" clId="{37E5DEFA-0DA7-44D4-8A37-9B0FCAAD6EEF}" dt="2022-02-01T17:24:39.109" v="2461"/>
          <ac:grpSpMkLst>
            <pc:docMk/>
            <pc:sldMk cId="2228085359" sldId="572"/>
            <ac:grpSpMk id="15" creationId="{DAB8994D-7113-4803-B635-6024F73696D3}"/>
          </ac:grpSpMkLst>
        </pc:grpChg>
        <pc:grpChg chg="add mod">
          <ac:chgData name="Khattab, Sherif" userId="c83b1e15-36f3-4f46-aceb-05aac24c545e" providerId="ADAL" clId="{37E5DEFA-0DA7-44D4-8A37-9B0FCAAD6EEF}" dt="2022-02-01T17:24:42.154" v="2463"/>
          <ac:grpSpMkLst>
            <pc:docMk/>
            <pc:sldMk cId="2228085359" sldId="572"/>
            <ac:grpSpMk id="22" creationId="{BF319F6A-CFC1-449B-B424-9C6D80195549}"/>
          </ac:grpSpMkLst>
        </pc:grpChg>
        <pc:picChg chg="del">
          <ac:chgData name="Khattab, Sherif" userId="c83b1e15-36f3-4f46-aceb-05aac24c545e" providerId="ADAL" clId="{37E5DEFA-0DA7-44D4-8A37-9B0FCAAD6EEF}" dt="2022-02-01T17:24:36.967" v="2459" actId="478"/>
          <ac:picMkLst>
            <pc:docMk/>
            <pc:sldMk cId="2228085359" sldId="572"/>
            <ac:picMk id="5" creationId="{7C8FA44D-7136-4D3E-B735-585A06373E74}"/>
          </ac:picMkLst>
        </pc:picChg>
        <pc:picChg chg="mod">
          <ac:chgData name="Khattab, Sherif" userId="c83b1e15-36f3-4f46-aceb-05aac24c545e" providerId="ADAL" clId="{37E5DEFA-0DA7-44D4-8A37-9B0FCAAD6EEF}" dt="2022-02-01T17:24:37.618" v="2460"/>
          <ac:picMkLst>
            <pc:docMk/>
            <pc:sldMk cId="2228085359" sldId="572"/>
            <ac:picMk id="17" creationId="{63A8A242-0514-460C-BF12-6D38C2E77989}"/>
          </ac:picMkLst>
        </pc:picChg>
        <pc:picChg chg="mod">
          <ac:chgData name="Khattab, Sherif" userId="c83b1e15-36f3-4f46-aceb-05aac24c545e" providerId="ADAL" clId="{37E5DEFA-0DA7-44D4-8A37-9B0FCAAD6EEF}" dt="2022-02-01T17:24:42.154" v="2463"/>
          <ac:picMkLst>
            <pc:docMk/>
            <pc:sldMk cId="2228085359" sldId="572"/>
            <ac:picMk id="23" creationId="{055A288B-650B-4186-957A-4365306E0076}"/>
          </ac:picMkLst>
        </pc:picChg>
        <pc:picChg chg="add mod">
          <ac:chgData name="Khattab, Sherif" userId="c83b1e15-36f3-4f46-aceb-05aac24c545e" providerId="ADAL" clId="{37E5DEFA-0DA7-44D4-8A37-9B0FCAAD6EEF}" dt="2022-02-01T17:35:11.781" v="2629"/>
          <ac:picMkLst>
            <pc:docMk/>
            <pc:sldMk cId="2228085359" sldId="572"/>
            <ac:picMk id="29" creationId="{DAC0CEB8-E210-43E0-A203-9EC4075565A4}"/>
          </ac:picMkLst>
        </pc:picChg>
        <pc:cxnChg chg="add">
          <ac:chgData name="Khattab, Sherif" userId="c83b1e15-36f3-4f46-aceb-05aac24c545e" providerId="ADAL" clId="{37E5DEFA-0DA7-44D4-8A37-9B0FCAAD6EEF}" dt="2022-02-01T17:25:36.231" v="2477" actId="11529"/>
          <ac:cxnSpMkLst>
            <pc:docMk/>
            <pc:sldMk cId="2228085359" sldId="572"/>
            <ac:cxnSpMk id="28" creationId="{68A65694-0484-4A46-96DF-E54D3571C9C5}"/>
          </ac:cxnSpMkLst>
        </pc:cxnChg>
      </pc:sldChg>
      <pc:sldChg chg="addSp delSp modSp add mod modAnim">
        <pc:chgData name="Khattab, Sherif" userId="c83b1e15-36f3-4f46-aceb-05aac24c545e" providerId="ADAL" clId="{37E5DEFA-0DA7-44D4-8A37-9B0FCAAD6EEF}" dt="2022-02-01T17:35:13.480" v="2630"/>
        <pc:sldMkLst>
          <pc:docMk/>
          <pc:sldMk cId="3282297498" sldId="573"/>
        </pc:sldMkLst>
        <pc:spChg chg="mod">
          <ac:chgData name="Khattab, Sherif" userId="c83b1e15-36f3-4f46-aceb-05aac24c545e" providerId="ADAL" clId="{37E5DEFA-0DA7-44D4-8A37-9B0FCAAD6EEF}" dt="2022-02-01T17:25:15.170" v="2474" actId="20577"/>
          <ac:spMkLst>
            <pc:docMk/>
            <pc:sldMk cId="3282297498" sldId="573"/>
            <ac:spMk id="2" creationId="{F84E320D-697F-4FF9-995F-97A6180B03A7}"/>
          </ac:spMkLst>
        </pc:spChg>
        <pc:spChg chg="mod">
          <ac:chgData name="Khattab, Sherif" userId="c83b1e15-36f3-4f46-aceb-05aac24c545e" providerId="ADAL" clId="{37E5DEFA-0DA7-44D4-8A37-9B0FCAAD6EEF}" dt="2022-02-01T17:25:20.913" v="2476" actId="20577"/>
          <ac:spMkLst>
            <pc:docMk/>
            <pc:sldMk cId="3282297498" sldId="573"/>
            <ac:spMk id="27" creationId="{FD1A4BE5-0387-4832-B2D0-1DFBC8A3A0E2}"/>
          </ac:spMkLst>
        </pc:spChg>
        <pc:grpChg chg="mod">
          <ac:chgData name="Khattab, Sherif" userId="c83b1e15-36f3-4f46-aceb-05aac24c545e" providerId="ADAL" clId="{37E5DEFA-0DA7-44D4-8A37-9B0FCAAD6EEF}" dt="2022-02-01T17:28:18.273" v="2541"/>
          <ac:grpSpMkLst>
            <pc:docMk/>
            <pc:sldMk cId="3282297498" sldId="573"/>
            <ac:grpSpMk id="15" creationId="{FF820DEA-5355-4F49-AF45-8DD9D95EBF0E}"/>
          </ac:grpSpMkLst>
        </pc:grpChg>
        <pc:picChg chg="add mod">
          <ac:chgData name="Khattab, Sherif" userId="c83b1e15-36f3-4f46-aceb-05aac24c545e" providerId="ADAL" clId="{37E5DEFA-0DA7-44D4-8A37-9B0FCAAD6EEF}" dt="2022-02-01T17:35:13.480" v="2630"/>
          <ac:picMkLst>
            <pc:docMk/>
            <pc:sldMk cId="3282297498" sldId="573"/>
            <ac:picMk id="28" creationId="{3E839D69-FF70-4D35-8B92-23AB243BE880}"/>
          </ac:picMkLst>
        </pc:picChg>
        <pc:inkChg chg="add mod">
          <ac:chgData name="Khattab, Sherif" userId="c83b1e15-36f3-4f46-aceb-05aac24c545e" providerId="ADAL" clId="{37E5DEFA-0DA7-44D4-8A37-9B0FCAAD6EEF}" dt="2022-02-01T17:28:18.273" v="2541"/>
          <ac:inkMkLst>
            <pc:docMk/>
            <pc:sldMk cId="3282297498" sldId="573"/>
            <ac:inkMk id="6" creationId="{D759FAB6-908E-4E90-AEB1-FA4EBDD0955D}"/>
          </ac:inkMkLst>
        </pc:inkChg>
        <pc:inkChg chg="add mod">
          <ac:chgData name="Khattab, Sherif" userId="c83b1e15-36f3-4f46-aceb-05aac24c545e" providerId="ADAL" clId="{37E5DEFA-0DA7-44D4-8A37-9B0FCAAD6EEF}" dt="2022-02-01T17:28:18.273" v="2541"/>
          <ac:inkMkLst>
            <pc:docMk/>
            <pc:sldMk cId="3282297498" sldId="573"/>
            <ac:inkMk id="7" creationId="{10B6923D-0A34-4FBA-B585-F6EFAA89513F}"/>
          </ac:inkMkLst>
        </pc:inkChg>
        <pc:inkChg chg="add mod">
          <ac:chgData name="Khattab, Sherif" userId="c83b1e15-36f3-4f46-aceb-05aac24c545e" providerId="ADAL" clId="{37E5DEFA-0DA7-44D4-8A37-9B0FCAAD6EEF}" dt="2022-02-01T17:28:18.273" v="2541"/>
          <ac:inkMkLst>
            <pc:docMk/>
            <pc:sldMk cId="3282297498" sldId="573"/>
            <ac:inkMk id="8" creationId="{F561D8D4-F08F-45EB-AEE1-3737B639582F}"/>
          </ac:inkMkLst>
        </pc:inkChg>
        <pc:inkChg chg="add mod">
          <ac:chgData name="Khattab, Sherif" userId="c83b1e15-36f3-4f46-aceb-05aac24c545e" providerId="ADAL" clId="{37E5DEFA-0DA7-44D4-8A37-9B0FCAAD6EEF}" dt="2022-02-01T17:28:18.273" v="2541"/>
          <ac:inkMkLst>
            <pc:docMk/>
            <pc:sldMk cId="3282297498" sldId="573"/>
            <ac:inkMk id="14" creationId="{531AA643-6D5D-4D1D-A574-E23953596DBE}"/>
          </ac:inkMkLst>
        </pc:inkChg>
        <pc:cxnChg chg="mod">
          <ac:chgData name="Khattab, Sherif" userId="c83b1e15-36f3-4f46-aceb-05aac24c545e" providerId="ADAL" clId="{37E5DEFA-0DA7-44D4-8A37-9B0FCAAD6EEF}" dt="2022-02-01T17:25:55.309" v="2496" actId="1038"/>
          <ac:cxnSpMkLst>
            <pc:docMk/>
            <pc:sldMk cId="3282297498" sldId="573"/>
            <ac:cxnSpMk id="10" creationId="{6A957066-230A-4688-BC25-61087DD0ABCF}"/>
          </ac:cxnSpMkLst>
        </pc:cxnChg>
        <pc:cxnChg chg="add mod">
          <ac:chgData name="Khattab, Sherif" userId="c83b1e15-36f3-4f46-aceb-05aac24c545e" providerId="ADAL" clId="{37E5DEFA-0DA7-44D4-8A37-9B0FCAAD6EEF}" dt="2022-02-01T17:25:44.105" v="2479" actId="14100"/>
          <ac:cxnSpMkLst>
            <pc:docMk/>
            <pc:sldMk cId="3282297498" sldId="573"/>
            <ac:cxnSpMk id="17" creationId="{564966B2-6D59-4387-B3BF-D23B800BF0FC}"/>
          </ac:cxnSpMkLst>
        </pc:cxnChg>
        <pc:cxnChg chg="add del mod">
          <ac:chgData name="Khattab, Sherif" userId="c83b1e15-36f3-4f46-aceb-05aac24c545e" providerId="ADAL" clId="{37E5DEFA-0DA7-44D4-8A37-9B0FCAAD6EEF}" dt="2022-02-01T17:26:01.594" v="2498"/>
          <ac:cxnSpMkLst>
            <pc:docMk/>
            <pc:sldMk cId="3282297498" sldId="573"/>
            <ac:cxnSpMk id="19" creationId="{A1BB641B-FE67-47A7-833E-33E892E8E390}"/>
          </ac:cxnSpMkLst>
        </pc:cxnChg>
        <pc:cxnChg chg="add del mod">
          <ac:chgData name="Khattab, Sherif" userId="c83b1e15-36f3-4f46-aceb-05aac24c545e" providerId="ADAL" clId="{37E5DEFA-0DA7-44D4-8A37-9B0FCAAD6EEF}" dt="2022-02-01T17:26:04.880" v="2500"/>
          <ac:cxnSpMkLst>
            <pc:docMk/>
            <pc:sldMk cId="3282297498" sldId="573"/>
            <ac:cxnSpMk id="20" creationId="{3D7079C5-9563-46F8-AC21-CAE8F4901AA4}"/>
          </ac:cxnSpMkLst>
        </pc:cxnChg>
      </pc:sldChg>
      <pc:sldChg chg="addSp delSp modSp add mod modAnim">
        <pc:chgData name="Khattab, Sherif" userId="c83b1e15-36f3-4f46-aceb-05aac24c545e" providerId="ADAL" clId="{37E5DEFA-0DA7-44D4-8A37-9B0FCAAD6EEF}" dt="2022-02-01T17:35:16.278" v="2631"/>
        <pc:sldMkLst>
          <pc:docMk/>
          <pc:sldMk cId="4103837809" sldId="574"/>
        </pc:sldMkLst>
        <pc:spChg chg="mod">
          <ac:chgData name="Khattab, Sherif" userId="c83b1e15-36f3-4f46-aceb-05aac24c545e" providerId="ADAL" clId="{37E5DEFA-0DA7-44D4-8A37-9B0FCAAD6EEF}" dt="2022-02-01T17:26:14.803" v="2510" actId="20577"/>
          <ac:spMkLst>
            <pc:docMk/>
            <pc:sldMk cId="4103837809" sldId="574"/>
            <ac:spMk id="2" creationId="{F84E320D-697F-4FF9-995F-97A6180B03A7}"/>
          </ac:spMkLst>
        </pc:spChg>
        <pc:spChg chg="mod">
          <ac:chgData name="Khattab, Sherif" userId="c83b1e15-36f3-4f46-aceb-05aac24c545e" providerId="ADAL" clId="{37E5DEFA-0DA7-44D4-8A37-9B0FCAAD6EEF}" dt="2022-02-01T17:26:35.133" v="2513" actId="20577"/>
          <ac:spMkLst>
            <pc:docMk/>
            <pc:sldMk cId="4103837809" sldId="574"/>
            <ac:spMk id="24" creationId="{D9DE03F8-C4FB-4213-9F72-749AE22BD11F}"/>
          </ac:spMkLst>
        </pc:spChg>
        <pc:spChg chg="mod">
          <ac:chgData name="Khattab, Sherif" userId="c83b1e15-36f3-4f46-aceb-05aac24c545e" providerId="ADAL" clId="{37E5DEFA-0DA7-44D4-8A37-9B0FCAAD6EEF}" dt="2022-02-01T17:26:40.970" v="2516" actId="20577"/>
          <ac:spMkLst>
            <pc:docMk/>
            <pc:sldMk cId="4103837809" sldId="574"/>
            <ac:spMk id="26" creationId="{F1EEF79B-AA0B-41F6-81CF-0251E9B875D7}"/>
          </ac:spMkLst>
        </pc:spChg>
        <pc:grpChg chg="del mod">
          <ac:chgData name="Khattab, Sherif" userId="c83b1e15-36f3-4f46-aceb-05aac24c545e" providerId="ADAL" clId="{37E5DEFA-0DA7-44D4-8A37-9B0FCAAD6EEF}" dt="2022-02-01T17:27:36.478" v="2522"/>
          <ac:grpSpMkLst>
            <pc:docMk/>
            <pc:sldMk cId="4103837809" sldId="574"/>
            <ac:grpSpMk id="7" creationId="{40959E73-674A-45E0-94EB-F57A34E2CA8C}"/>
          </ac:grpSpMkLst>
        </pc:grpChg>
        <pc:grpChg chg="del mod">
          <ac:chgData name="Khattab, Sherif" userId="c83b1e15-36f3-4f46-aceb-05aac24c545e" providerId="ADAL" clId="{37E5DEFA-0DA7-44D4-8A37-9B0FCAAD6EEF}" dt="2022-02-01T17:27:40.018" v="2525"/>
          <ac:grpSpMkLst>
            <pc:docMk/>
            <pc:sldMk cId="4103837809" sldId="574"/>
            <ac:grpSpMk id="15" creationId="{3F215F73-65A8-42BE-91A1-BE5D244B289B}"/>
          </ac:grpSpMkLst>
        </pc:grpChg>
        <pc:grpChg chg="mod">
          <ac:chgData name="Khattab, Sherif" userId="c83b1e15-36f3-4f46-aceb-05aac24c545e" providerId="ADAL" clId="{37E5DEFA-0DA7-44D4-8A37-9B0FCAAD6EEF}" dt="2022-02-01T17:27:40.018" v="2525"/>
          <ac:grpSpMkLst>
            <pc:docMk/>
            <pc:sldMk cId="4103837809" sldId="574"/>
            <ac:grpSpMk id="20" creationId="{AF1A2C1F-854A-4E8F-B3C7-5E8FD9E2C1FF}"/>
          </ac:grpSpMkLst>
        </pc:grpChg>
        <pc:grpChg chg="mod">
          <ac:chgData name="Khattab, Sherif" userId="c83b1e15-36f3-4f46-aceb-05aac24c545e" providerId="ADAL" clId="{37E5DEFA-0DA7-44D4-8A37-9B0FCAAD6EEF}" dt="2022-02-01T17:27:44.266" v="2531"/>
          <ac:grpSpMkLst>
            <pc:docMk/>
            <pc:sldMk cId="4103837809" sldId="574"/>
            <ac:grpSpMk id="32" creationId="{6082C39D-2BD8-4EB8-8056-982045A9CCE1}"/>
          </ac:grpSpMkLst>
        </pc:grpChg>
        <pc:grpChg chg="mod">
          <ac:chgData name="Khattab, Sherif" userId="c83b1e15-36f3-4f46-aceb-05aac24c545e" providerId="ADAL" clId="{37E5DEFA-0DA7-44D4-8A37-9B0FCAAD6EEF}" dt="2022-02-01T17:28:04.074" v="2536"/>
          <ac:grpSpMkLst>
            <pc:docMk/>
            <pc:sldMk cId="4103837809" sldId="574"/>
            <ac:grpSpMk id="37" creationId="{FE4A8A40-6749-40B0-B8D2-2689C5C9EACD}"/>
          </ac:grpSpMkLst>
        </pc:grpChg>
        <pc:grpChg chg="mod">
          <ac:chgData name="Khattab, Sherif" userId="c83b1e15-36f3-4f46-aceb-05aac24c545e" providerId="ADAL" clId="{37E5DEFA-0DA7-44D4-8A37-9B0FCAAD6EEF}" dt="2022-02-01T17:29:05.528" v="2570"/>
          <ac:grpSpMkLst>
            <pc:docMk/>
            <pc:sldMk cId="4103837809" sldId="574"/>
            <ac:grpSpMk id="42" creationId="{4F0DC406-8531-4961-9BA6-82050EB47D07}"/>
          </ac:grpSpMkLst>
        </pc:grpChg>
        <pc:picChg chg="add mod">
          <ac:chgData name="Khattab, Sherif" userId="c83b1e15-36f3-4f46-aceb-05aac24c545e" providerId="ADAL" clId="{37E5DEFA-0DA7-44D4-8A37-9B0FCAAD6EEF}" dt="2022-02-01T17:35:16.278" v="2631"/>
          <ac:picMkLst>
            <pc:docMk/>
            <pc:sldMk cId="4103837809" sldId="574"/>
            <ac:picMk id="43" creationId="{B2A474E8-C7C1-4768-AA47-24843AE5D8B2}"/>
          </ac:picMkLst>
        </pc:picChg>
        <pc:inkChg chg="add mod">
          <ac:chgData name="Khattab, Sherif" userId="c83b1e15-36f3-4f46-aceb-05aac24c545e" providerId="ADAL" clId="{37E5DEFA-0DA7-44D4-8A37-9B0FCAAD6EEF}" dt="2022-02-01T17:27:40.018" v="2525"/>
          <ac:inkMkLst>
            <pc:docMk/>
            <pc:sldMk cId="4103837809" sldId="574"/>
            <ac:inkMk id="5" creationId="{CECD3A99-AA89-4992-8B57-9D1CF5E5ED70}"/>
          </ac:inkMkLst>
        </pc:inkChg>
        <pc:inkChg chg="add mod">
          <ac:chgData name="Khattab, Sherif" userId="c83b1e15-36f3-4f46-aceb-05aac24c545e" providerId="ADAL" clId="{37E5DEFA-0DA7-44D4-8A37-9B0FCAAD6EEF}" dt="2022-02-01T17:27:40.018" v="2525"/>
          <ac:inkMkLst>
            <pc:docMk/>
            <pc:sldMk cId="4103837809" sldId="574"/>
            <ac:inkMk id="6" creationId="{F80040B0-AEB1-47DD-A088-335EAFF45FC7}"/>
          </ac:inkMkLst>
        </pc:inkChg>
        <pc:inkChg chg="add mod">
          <ac:chgData name="Khattab, Sherif" userId="c83b1e15-36f3-4f46-aceb-05aac24c545e" providerId="ADAL" clId="{37E5DEFA-0DA7-44D4-8A37-9B0FCAAD6EEF}" dt="2022-02-01T17:27:40.018" v="2525"/>
          <ac:inkMkLst>
            <pc:docMk/>
            <pc:sldMk cId="4103837809" sldId="574"/>
            <ac:inkMk id="8" creationId="{8210B52F-9A73-4353-B3B9-000F74C9803E}"/>
          </ac:inkMkLst>
        </pc:inkChg>
        <pc:inkChg chg="add mod">
          <ac:chgData name="Khattab, Sherif" userId="c83b1e15-36f3-4f46-aceb-05aac24c545e" providerId="ADAL" clId="{37E5DEFA-0DA7-44D4-8A37-9B0FCAAD6EEF}" dt="2022-02-01T17:27:40.018" v="2525"/>
          <ac:inkMkLst>
            <pc:docMk/>
            <pc:sldMk cId="4103837809" sldId="574"/>
            <ac:inkMk id="14" creationId="{2ABCCBF6-825B-4E67-9371-BA6C1372C40E}"/>
          </ac:inkMkLst>
        </pc:inkChg>
        <pc:inkChg chg="add mod">
          <ac:chgData name="Khattab, Sherif" userId="c83b1e15-36f3-4f46-aceb-05aac24c545e" providerId="ADAL" clId="{37E5DEFA-0DA7-44D4-8A37-9B0FCAAD6EEF}" dt="2022-02-01T17:27:40.018" v="2525"/>
          <ac:inkMkLst>
            <pc:docMk/>
            <pc:sldMk cId="4103837809" sldId="574"/>
            <ac:inkMk id="18" creationId="{2F166C41-7CCA-4A5C-B00D-F050FC1198CB}"/>
          </ac:inkMkLst>
        </pc:inkChg>
        <pc:inkChg chg="add">
          <ac:chgData name="Khattab, Sherif" userId="c83b1e15-36f3-4f46-aceb-05aac24c545e" providerId="ADAL" clId="{37E5DEFA-0DA7-44D4-8A37-9B0FCAAD6EEF}" dt="2022-02-01T17:27:39.353" v="2524" actId="9405"/>
          <ac:inkMkLst>
            <pc:docMk/>
            <pc:sldMk cId="4103837809" sldId="574"/>
            <ac:inkMk id="19" creationId="{31515157-CFE2-432F-B619-82B4C76C3EF5}"/>
          </ac:inkMkLst>
        </pc:inkChg>
        <pc:inkChg chg="add mod">
          <ac:chgData name="Khattab, Sherif" userId="c83b1e15-36f3-4f46-aceb-05aac24c545e" providerId="ADAL" clId="{37E5DEFA-0DA7-44D4-8A37-9B0FCAAD6EEF}" dt="2022-02-01T17:27:44.266" v="2531"/>
          <ac:inkMkLst>
            <pc:docMk/>
            <pc:sldMk cId="4103837809" sldId="574"/>
            <ac:inkMk id="21" creationId="{6723CF85-6DD0-49A7-8055-B097F1298365}"/>
          </ac:inkMkLst>
        </pc:inkChg>
        <pc:inkChg chg="add mod">
          <ac:chgData name="Khattab, Sherif" userId="c83b1e15-36f3-4f46-aceb-05aac24c545e" providerId="ADAL" clId="{37E5DEFA-0DA7-44D4-8A37-9B0FCAAD6EEF}" dt="2022-02-01T17:27:44.266" v="2531"/>
          <ac:inkMkLst>
            <pc:docMk/>
            <pc:sldMk cId="4103837809" sldId="574"/>
            <ac:inkMk id="28" creationId="{AF700704-7272-4F77-9FBE-CEB1A402FDED}"/>
          </ac:inkMkLst>
        </pc:inkChg>
        <pc:inkChg chg="add mod">
          <ac:chgData name="Khattab, Sherif" userId="c83b1e15-36f3-4f46-aceb-05aac24c545e" providerId="ADAL" clId="{37E5DEFA-0DA7-44D4-8A37-9B0FCAAD6EEF}" dt="2022-02-01T17:27:44.266" v="2531"/>
          <ac:inkMkLst>
            <pc:docMk/>
            <pc:sldMk cId="4103837809" sldId="574"/>
            <ac:inkMk id="29" creationId="{05EF2BF4-B476-427A-8514-BE20AEF91DF3}"/>
          </ac:inkMkLst>
        </pc:inkChg>
        <pc:inkChg chg="add mod">
          <ac:chgData name="Khattab, Sherif" userId="c83b1e15-36f3-4f46-aceb-05aac24c545e" providerId="ADAL" clId="{37E5DEFA-0DA7-44D4-8A37-9B0FCAAD6EEF}" dt="2022-02-01T17:27:44.266" v="2531"/>
          <ac:inkMkLst>
            <pc:docMk/>
            <pc:sldMk cId="4103837809" sldId="574"/>
            <ac:inkMk id="30" creationId="{B7AF6CC1-8E29-4274-9A65-B7FF0CF70F6B}"/>
          </ac:inkMkLst>
        </pc:inkChg>
        <pc:inkChg chg="add mod">
          <ac:chgData name="Khattab, Sherif" userId="c83b1e15-36f3-4f46-aceb-05aac24c545e" providerId="ADAL" clId="{37E5DEFA-0DA7-44D4-8A37-9B0FCAAD6EEF}" dt="2022-02-01T17:27:44.266" v="2531"/>
          <ac:inkMkLst>
            <pc:docMk/>
            <pc:sldMk cId="4103837809" sldId="574"/>
            <ac:inkMk id="31" creationId="{02A8F2CF-BA06-4781-B9AB-0D9A0F50CA75}"/>
          </ac:inkMkLst>
        </pc:inkChg>
        <pc:inkChg chg="add">
          <ac:chgData name="Khattab, Sherif" userId="c83b1e15-36f3-4f46-aceb-05aac24c545e" providerId="ADAL" clId="{37E5DEFA-0DA7-44D4-8A37-9B0FCAAD6EEF}" dt="2022-02-01T17:27:58.054" v="2532" actId="9405"/>
          <ac:inkMkLst>
            <pc:docMk/>
            <pc:sldMk cId="4103837809" sldId="574"/>
            <ac:inkMk id="33" creationId="{805FBCBD-98B2-4E9A-886C-04D87FF08214}"/>
          </ac:inkMkLst>
        </pc:inkChg>
        <pc:inkChg chg="add mod">
          <ac:chgData name="Khattab, Sherif" userId="c83b1e15-36f3-4f46-aceb-05aac24c545e" providerId="ADAL" clId="{37E5DEFA-0DA7-44D4-8A37-9B0FCAAD6EEF}" dt="2022-02-01T17:28:04.074" v="2536"/>
          <ac:inkMkLst>
            <pc:docMk/>
            <pc:sldMk cId="4103837809" sldId="574"/>
            <ac:inkMk id="34" creationId="{BA681BD5-26B1-4649-BE8A-F53BF989955F}"/>
          </ac:inkMkLst>
        </pc:inkChg>
        <pc:inkChg chg="add mod">
          <ac:chgData name="Khattab, Sherif" userId="c83b1e15-36f3-4f46-aceb-05aac24c545e" providerId="ADAL" clId="{37E5DEFA-0DA7-44D4-8A37-9B0FCAAD6EEF}" dt="2022-02-01T17:28:04.074" v="2536"/>
          <ac:inkMkLst>
            <pc:docMk/>
            <pc:sldMk cId="4103837809" sldId="574"/>
            <ac:inkMk id="35" creationId="{0F5C8EFF-A5A1-43D4-B16E-8F4B0FA4139A}"/>
          </ac:inkMkLst>
        </pc:inkChg>
        <pc:inkChg chg="add mod">
          <ac:chgData name="Khattab, Sherif" userId="c83b1e15-36f3-4f46-aceb-05aac24c545e" providerId="ADAL" clId="{37E5DEFA-0DA7-44D4-8A37-9B0FCAAD6EEF}" dt="2022-02-01T17:28:04.074" v="2536"/>
          <ac:inkMkLst>
            <pc:docMk/>
            <pc:sldMk cId="4103837809" sldId="574"/>
            <ac:inkMk id="36" creationId="{CFE263D9-24E4-42AB-A444-89936397C1FF}"/>
          </ac:inkMkLst>
        </pc:inkChg>
        <pc:inkChg chg="add mod">
          <ac:chgData name="Khattab, Sherif" userId="c83b1e15-36f3-4f46-aceb-05aac24c545e" providerId="ADAL" clId="{37E5DEFA-0DA7-44D4-8A37-9B0FCAAD6EEF}" dt="2022-02-01T17:29:05.528" v="2570"/>
          <ac:inkMkLst>
            <pc:docMk/>
            <pc:sldMk cId="4103837809" sldId="574"/>
            <ac:inkMk id="38" creationId="{EBD8C7D6-52F2-4A23-A6A1-B21C8296514E}"/>
          </ac:inkMkLst>
        </pc:inkChg>
        <pc:inkChg chg="add mod">
          <ac:chgData name="Khattab, Sherif" userId="c83b1e15-36f3-4f46-aceb-05aac24c545e" providerId="ADAL" clId="{37E5DEFA-0DA7-44D4-8A37-9B0FCAAD6EEF}" dt="2022-02-01T17:29:05.528" v="2570"/>
          <ac:inkMkLst>
            <pc:docMk/>
            <pc:sldMk cId="4103837809" sldId="574"/>
            <ac:inkMk id="39" creationId="{11EB6810-21AF-469C-AB94-EC4131BFED0C}"/>
          </ac:inkMkLst>
        </pc:inkChg>
        <pc:inkChg chg="add mod">
          <ac:chgData name="Khattab, Sherif" userId="c83b1e15-36f3-4f46-aceb-05aac24c545e" providerId="ADAL" clId="{37E5DEFA-0DA7-44D4-8A37-9B0FCAAD6EEF}" dt="2022-02-01T17:29:05.528" v="2570"/>
          <ac:inkMkLst>
            <pc:docMk/>
            <pc:sldMk cId="4103837809" sldId="574"/>
            <ac:inkMk id="40" creationId="{702E82DF-3B51-4365-A493-1A9FAACB5803}"/>
          </ac:inkMkLst>
        </pc:inkChg>
        <pc:inkChg chg="add mod">
          <ac:chgData name="Khattab, Sherif" userId="c83b1e15-36f3-4f46-aceb-05aac24c545e" providerId="ADAL" clId="{37E5DEFA-0DA7-44D4-8A37-9B0FCAAD6EEF}" dt="2022-02-01T17:29:05.528" v="2570"/>
          <ac:inkMkLst>
            <pc:docMk/>
            <pc:sldMk cId="4103837809" sldId="574"/>
            <ac:inkMk id="41" creationId="{1187C636-FBE9-4443-8013-F67F1D677564}"/>
          </ac:inkMkLst>
        </pc:inkChg>
        <pc:cxnChg chg="del">
          <ac:chgData name="Khattab, Sherif" userId="c83b1e15-36f3-4f46-aceb-05aac24c545e" providerId="ADAL" clId="{37E5DEFA-0DA7-44D4-8A37-9B0FCAAD6EEF}" dt="2022-02-01T17:26:31.120" v="2511" actId="478"/>
          <ac:cxnSpMkLst>
            <pc:docMk/>
            <pc:sldMk cId="4103837809" sldId="574"/>
            <ac:cxnSpMk id="17" creationId="{564966B2-6D59-4387-B3BF-D23B800BF0FC}"/>
          </ac:cxnSpMkLst>
        </pc:cxnChg>
      </pc:sldChg>
      <pc:sldChg chg="addSp modSp add mod modAnim">
        <pc:chgData name="Khattab, Sherif" userId="c83b1e15-36f3-4f46-aceb-05aac24c545e" providerId="ADAL" clId="{37E5DEFA-0DA7-44D4-8A37-9B0FCAAD6EEF}" dt="2022-02-01T17:35:36.404" v="2635"/>
        <pc:sldMkLst>
          <pc:docMk/>
          <pc:sldMk cId="526323984" sldId="575"/>
        </pc:sldMkLst>
        <pc:spChg chg="mod">
          <ac:chgData name="Khattab, Sherif" userId="c83b1e15-36f3-4f46-aceb-05aac24c545e" providerId="ADAL" clId="{37E5DEFA-0DA7-44D4-8A37-9B0FCAAD6EEF}" dt="2022-02-01T17:28:34.350" v="2544" actId="20577"/>
          <ac:spMkLst>
            <pc:docMk/>
            <pc:sldMk cId="526323984" sldId="575"/>
            <ac:spMk id="2" creationId="{F84E320D-697F-4FF9-995F-97A6180B03A7}"/>
          </ac:spMkLst>
        </pc:spChg>
        <pc:spChg chg="mod">
          <ac:chgData name="Khattab, Sherif" userId="c83b1e15-36f3-4f46-aceb-05aac24c545e" providerId="ADAL" clId="{37E5DEFA-0DA7-44D4-8A37-9B0FCAAD6EEF}" dt="2022-02-01T17:28:39.600" v="2546" actId="20577"/>
          <ac:spMkLst>
            <pc:docMk/>
            <pc:sldMk cId="526323984" sldId="575"/>
            <ac:spMk id="24" creationId="{D9DE03F8-C4FB-4213-9F72-749AE22BD11F}"/>
          </ac:spMkLst>
        </pc:spChg>
        <pc:spChg chg="mod">
          <ac:chgData name="Khattab, Sherif" userId="c83b1e15-36f3-4f46-aceb-05aac24c545e" providerId="ADAL" clId="{37E5DEFA-0DA7-44D4-8A37-9B0FCAAD6EEF}" dt="2022-02-01T17:28:42.089" v="2548" actId="20577"/>
          <ac:spMkLst>
            <pc:docMk/>
            <pc:sldMk cId="526323984" sldId="575"/>
            <ac:spMk id="26" creationId="{F1EEF79B-AA0B-41F6-81CF-0251E9B875D7}"/>
          </ac:spMkLst>
        </pc:spChg>
        <pc:grpChg chg="mod">
          <ac:chgData name="Khattab, Sherif" userId="c83b1e15-36f3-4f46-aceb-05aac24c545e" providerId="ADAL" clId="{37E5DEFA-0DA7-44D4-8A37-9B0FCAAD6EEF}" dt="2022-02-01T17:28:49.581" v="2555"/>
          <ac:grpSpMkLst>
            <pc:docMk/>
            <pc:sldMk cId="526323984" sldId="575"/>
            <ac:grpSpMk id="41" creationId="{BF2E761F-FA9F-4902-B103-F3FEF0A262DA}"/>
          </ac:grpSpMkLst>
        </pc:grpChg>
        <pc:grpChg chg="mod">
          <ac:chgData name="Khattab, Sherif" userId="c83b1e15-36f3-4f46-aceb-05aac24c545e" providerId="ADAL" clId="{37E5DEFA-0DA7-44D4-8A37-9B0FCAAD6EEF}" dt="2022-02-01T17:28:56.681" v="2560"/>
          <ac:grpSpMkLst>
            <pc:docMk/>
            <pc:sldMk cId="526323984" sldId="575"/>
            <ac:grpSpMk id="46" creationId="{D25E332E-2B46-4602-8D71-F004D13F2D3A}"/>
          </ac:grpSpMkLst>
        </pc:grpChg>
        <pc:grpChg chg="mod">
          <ac:chgData name="Khattab, Sherif" userId="c83b1e15-36f3-4f46-aceb-05aac24c545e" providerId="ADAL" clId="{37E5DEFA-0DA7-44D4-8A37-9B0FCAAD6EEF}" dt="2022-02-01T17:29:00.179" v="2565"/>
          <ac:grpSpMkLst>
            <pc:docMk/>
            <pc:sldMk cId="526323984" sldId="575"/>
            <ac:grpSpMk id="51" creationId="{5FD07837-068E-42A8-AD05-18F263395C3E}"/>
          </ac:grpSpMkLst>
        </pc:grpChg>
        <pc:picChg chg="add mod">
          <ac:chgData name="Khattab, Sherif" userId="c83b1e15-36f3-4f46-aceb-05aac24c545e" providerId="ADAL" clId="{37E5DEFA-0DA7-44D4-8A37-9B0FCAAD6EEF}" dt="2022-02-01T17:35:18.091" v="2632"/>
          <ac:picMkLst>
            <pc:docMk/>
            <pc:sldMk cId="526323984" sldId="575"/>
            <ac:picMk id="52" creationId="{93AB008A-318E-4959-AC76-ED910F514B48}"/>
          </ac:picMkLst>
        </pc:picChg>
        <pc:inkChg chg="add mod">
          <ac:chgData name="Khattab, Sherif" userId="c83b1e15-36f3-4f46-aceb-05aac24c545e" providerId="ADAL" clId="{37E5DEFA-0DA7-44D4-8A37-9B0FCAAD6EEF}" dt="2022-02-01T17:28:49.581" v="2555"/>
          <ac:inkMkLst>
            <pc:docMk/>
            <pc:sldMk cId="526323984" sldId="575"/>
            <ac:inkMk id="7" creationId="{EE29060B-DFA3-403F-975A-B5B8016D68A6}"/>
          </ac:inkMkLst>
        </pc:inkChg>
        <pc:inkChg chg="add mod">
          <ac:chgData name="Khattab, Sherif" userId="c83b1e15-36f3-4f46-aceb-05aac24c545e" providerId="ADAL" clId="{37E5DEFA-0DA7-44D4-8A37-9B0FCAAD6EEF}" dt="2022-02-01T17:28:49.581" v="2555"/>
          <ac:inkMkLst>
            <pc:docMk/>
            <pc:sldMk cId="526323984" sldId="575"/>
            <ac:inkMk id="15" creationId="{F43D80F7-F297-4607-A85F-CA834678552F}"/>
          </ac:inkMkLst>
        </pc:inkChg>
        <pc:inkChg chg="add mod">
          <ac:chgData name="Khattab, Sherif" userId="c83b1e15-36f3-4f46-aceb-05aac24c545e" providerId="ADAL" clId="{37E5DEFA-0DA7-44D4-8A37-9B0FCAAD6EEF}" dt="2022-02-01T17:28:49.581" v="2555"/>
          <ac:inkMkLst>
            <pc:docMk/>
            <pc:sldMk cId="526323984" sldId="575"/>
            <ac:inkMk id="17" creationId="{BF0201A4-1E32-4084-ACF9-F2EAA0CB4FE2}"/>
          </ac:inkMkLst>
        </pc:inkChg>
        <pc:inkChg chg="add mod">
          <ac:chgData name="Khattab, Sherif" userId="c83b1e15-36f3-4f46-aceb-05aac24c545e" providerId="ADAL" clId="{37E5DEFA-0DA7-44D4-8A37-9B0FCAAD6EEF}" dt="2022-02-01T17:28:49.581" v="2555"/>
          <ac:inkMkLst>
            <pc:docMk/>
            <pc:sldMk cId="526323984" sldId="575"/>
            <ac:inkMk id="38" creationId="{463FFAD1-607E-40FF-8500-1358ECD45E25}"/>
          </ac:inkMkLst>
        </pc:inkChg>
        <pc:inkChg chg="add mod">
          <ac:chgData name="Khattab, Sherif" userId="c83b1e15-36f3-4f46-aceb-05aac24c545e" providerId="ADAL" clId="{37E5DEFA-0DA7-44D4-8A37-9B0FCAAD6EEF}" dt="2022-02-01T17:28:49.581" v="2555"/>
          <ac:inkMkLst>
            <pc:docMk/>
            <pc:sldMk cId="526323984" sldId="575"/>
            <ac:inkMk id="39" creationId="{E7748762-E0C5-4656-A5EE-4618F5CFD130}"/>
          </ac:inkMkLst>
        </pc:inkChg>
        <pc:inkChg chg="add mod">
          <ac:chgData name="Khattab, Sherif" userId="c83b1e15-36f3-4f46-aceb-05aac24c545e" providerId="ADAL" clId="{37E5DEFA-0DA7-44D4-8A37-9B0FCAAD6EEF}" dt="2022-02-01T17:28:49.581" v="2555"/>
          <ac:inkMkLst>
            <pc:docMk/>
            <pc:sldMk cId="526323984" sldId="575"/>
            <ac:inkMk id="40" creationId="{312F1667-B40A-41DA-8A5C-7D24C83C17FD}"/>
          </ac:inkMkLst>
        </pc:inkChg>
        <pc:inkChg chg="add mod">
          <ac:chgData name="Khattab, Sherif" userId="c83b1e15-36f3-4f46-aceb-05aac24c545e" providerId="ADAL" clId="{37E5DEFA-0DA7-44D4-8A37-9B0FCAAD6EEF}" dt="2022-02-01T17:28:56.681" v="2560"/>
          <ac:inkMkLst>
            <pc:docMk/>
            <pc:sldMk cId="526323984" sldId="575"/>
            <ac:inkMk id="42" creationId="{AB229038-7CFE-42A1-A4F1-ABEF53CEEA8D}"/>
          </ac:inkMkLst>
        </pc:inkChg>
        <pc:inkChg chg="add mod">
          <ac:chgData name="Khattab, Sherif" userId="c83b1e15-36f3-4f46-aceb-05aac24c545e" providerId="ADAL" clId="{37E5DEFA-0DA7-44D4-8A37-9B0FCAAD6EEF}" dt="2022-02-01T17:28:56.681" v="2560"/>
          <ac:inkMkLst>
            <pc:docMk/>
            <pc:sldMk cId="526323984" sldId="575"/>
            <ac:inkMk id="43" creationId="{6DAC6E8A-8BAF-445F-ABC1-24579EA59466}"/>
          </ac:inkMkLst>
        </pc:inkChg>
        <pc:inkChg chg="add mod">
          <ac:chgData name="Khattab, Sherif" userId="c83b1e15-36f3-4f46-aceb-05aac24c545e" providerId="ADAL" clId="{37E5DEFA-0DA7-44D4-8A37-9B0FCAAD6EEF}" dt="2022-02-01T17:28:56.681" v="2560"/>
          <ac:inkMkLst>
            <pc:docMk/>
            <pc:sldMk cId="526323984" sldId="575"/>
            <ac:inkMk id="44" creationId="{CFB0FB4C-7142-400C-B660-CEE9C17B2441}"/>
          </ac:inkMkLst>
        </pc:inkChg>
        <pc:inkChg chg="add mod">
          <ac:chgData name="Khattab, Sherif" userId="c83b1e15-36f3-4f46-aceb-05aac24c545e" providerId="ADAL" clId="{37E5DEFA-0DA7-44D4-8A37-9B0FCAAD6EEF}" dt="2022-02-01T17:28:56.681" v="2560"/>
          <ac:inkMkLst>
            <pc:docMk/>
            <pc:sldMk cId="526323984" sldId="575"/>
            <ac:inkMk id="45" creationId="{4208558D-58C9-47C2-8B25-39550986DD1C}"/>
          </ac:inkMkLst>
        </pc:inkChg>
        <pc:inkChg chg="add mod">
          <ac:chgData name="Khattab, Sherif" userId="c83b1e15-36f3-4f46-aceb-05aac24c545e" providerId="ADAL" clId="{37E5DEFA-0DA7-44D4-8A37-9B0FCAAD6EEF}" dt="2022-02-01T17:29:00.179" v="2565"/>
          <ac:inkMkLst>
            <pc:docMk/>
            <pc:sldMk cId="526323984" sldId="575"/>
            <ac:inkMk id="47" creationId="{BB3F3DC0-4EFC-4EFA-95F7-893667194F87}"/>
          </ac:inkMkLst>
        </pc:inkChg>
        <pc:inkChg chg="add mod">
          <ac:chgData name="Khattab, Sherif" userId="c83b1e15-36f3-4f46-aceb-05aac24c545e" providerId="ADAL" clId="{37E5DEFA-0DA7-44D4-8A37-9B0FCAAD6EEF}" dt="2022-02-01T17:29:00.179" v="2565"/>
          <ac:inkMkLst>
            <pc:docMk/>
            <pc:sldMk cId="526323984" sldId="575"/>
            <ac:inkMk id="48" creationId="{952E113B-E626-4003-A67E-87D679079F94}"/>
          </ac:inkMkLst>
        </pc:inkChg>
        <pc:inkChg chg="add mod">
          <ac:chgData name="Khattab, Sherif" userId="c83b1e15-36f3-4f46-aceb-05aac24c545e" providerId="ADAL" clId="{37E5DEFA-0DA7-44D4-8A37-9B0FCAAD6EEF}" dt="2022-02-01T17:29:00.179" v="2565"/>
          <ac:inkMkLst>
            <pc:docMk/>
            <pc:sldMk cId="526323984" sldId="575"/>
            <ac:inkMk id="49" creationId="{79362D8D-087F-4D1E-B0DB-F983A359CDF7}"/>
          </ac:inkMkLst>
        </pc:inkChg>
        <pc:inkChg chg="add mod">
          <ac:chgData name="Khattab, Sherif" userId="c83b1e15-36f3-4f46-aceb-05aac24c545e" providerId="ADAL" clId="{37E5DEFA-0DA7-44D4-8A37-9B0FCAAD6EEF}" dt="2022-02-01T17:29:00.179" v="2565"/>
          <ac:inkMkLst>
            <pc:docMk/>
            <pc:sldMk cId="526323984" sldId="575"/>
            <ac:inkMk id="50" creationId="{6B5B6BD4-851F-4E0B-9204-84733105BB9A}"/>
          </ac:inkMkLst>
        </pc:inkChg>
      </pc:sldChg>
      <pc:sldChg chg="addSp delSp modSp add mod modAnim">
        <pc:chgData name="Khattab, Sherif" userId="c83b1e15-36f3-4f46-aceb-05aac24c545e" providerId="ADAL" clId="{37E5DEFA-0DA7-44D4-8A37-9B0FCAAD6EEF}" dt="2022-02-01T17:35:48.031" v="2637"/>
        <pc:sldMkLst>
          <pc:docMk/>
          <pc:sldMk cId="2575251899" sldId="576"/>
        </pc:sldMkLst>
        <pc:spChg chg="mod">
          <ac:chgData name="Khattab, Sherif" userId="c83b1e15-36f3-4f46-aceb-05aac24c545e" providerId="ADAL" clId="{37E5DEFA-0DA7-44D4-8A37-9B0FCAAD6EEF}" dt="2022-02-01T17:29:20.519" v="2573" actId="20577"/>
          <ac:spMkLst>
            <pc:docMk/>
            <pc:sldMk cId="2575251899" sldId="576"/>
            <ac:spMk id="2" creationId="{F84E320D-697F-4FF9-995F-97A6180B03A7}"/>
          </ac:spMkLst>
        </pc:spChg>
        <pc:spChg chg="mod">
          <ac:chgData name="Khattab, Sherif" userId="c83b1e15-36f3-4f46-aceb-05aac24c545e" providerId="ADAL" clId="{37E5DEFA-0DA7-44D4-8A37-9B0FCAAD6EEF}" dt="2022-02-01T17:29:26.574" v="2576" actId="20577"/>
          <ac:spMkLst>
            <pc:docMk/>
            <pc:sldMk cId="2575251899" sldId="576"/>
            <ac:spMk id="25" creationId="{16B3CC52-2971-4FDC-9B40-01BE3F9CFC5E}"/>
          </ac:spMkLst>
        </pc:spChg>
        <pc:grpChg chg="mod">
          <ac:chgData name="Khattab, Sherif" userId="c83b1e15-36f3-4f46-aceb-05aac24c545e" providerId="ADAL" clId="{37E5DEFA-0DA7-44D4-8A37-9B0FCAAD6EEF}" dt="2022-02-01T17:31:34.540" v="2607" actId="1076"/>
          <ac:grpSpMkLst>
            <pc:docMk/>
            <pc:sldMk cId="2575251899" sldId="576"/>
            <ac:grpSpMk id="16" creationId="{CE83EFD0-B8A9-4FB6-80E1-77E3C715A412}"/>
          </ac:grpSpMkLst>
        </pc:grpChg>
        <pc:grpChg chg="mod">
          <ac:chgData name="Khattab, Sherif" userId="c83b1e15-36f3-4f46-aceb-05aac24c545e" providerId="ADAL" clId="{37E5DEFA-0DA7-44D4-8A37-9B0FCAAD6EEF}" dt="2022-02-01T17:31:34.540" v="2607" actId="1076"/>
          <ac:grpSpMkLst>
            <pc:docMk/>
            <pc:sldMk cId="2575251899" sldId="576"/>
            <ac:grpSpMk id="37" creationId="{FE4A8A40-6749-40B0-B8D2-2689C5C9EACD}"/>
          </ac:grpSpMkLst>
        </pc:grpChg>
        <pc:grpChg chg="mod">
          <ac:chgData name="Khattab, Sherif" userId="c83b1e15-36f3-4f46-aceb-05aac24c545e" providerId="ADAL" clId="{37E5DEFA-0DA7-44D4-8A37-9B0FCAAD6EEF}" dt="2022-02-01T17:31:34.540" v="2607" actId="1076"/>
          <ac:grpSpMkLst>
            <pc:docMk/>
            <pc:sldMk cId="2575251899" sldId="576"/>
            <ac:grpSpMk id="46" creationId="{D25E332E-2B46-4602-8D71-F004D13F2D3A}"/>
          </ac:grpSpMkLst>
        </pc:grpChg>
        <pc:grpChg chg="mod">
          <ac:chgData name="Khattab, Sherif" userId="c83b1e15-36f3-4f46-aceb-05aac24c545e" providerId="ADAL" clId="{37E5DEFA-0DA7-44D4-8A37-9B0FCAAD6EEF}" dt="2022-02-01T17:31:34.540" v="2607" actId="1076"/>
          <ac:grpSpMkLst>
            <pc:docMk/>
            <pc:sldMk cId="2575251899" sldId="576"/>
            <ac:grpSpMk id="51" creationId="{5FD07837-068E-42A8-AD05-18F263395C3E}"/>
          </ac:grpSpMkLst>
        </pc:grpChg>
        <pc:grpChg chg="del mod">
          <ac:chgData name="Khattab, Sherif" userId="c83b1e15-36f3-4f46-aceb-05aac24c545e" providerId="ADAL" clId="{37E5DEFA-0DA7-44D4-8A37-9B0FCAAD6EEF}" dt="2022-02-01T17:29:40.122" v="2588"/>
          <ac:grpSpMkLst>
            <pc:docMk/>
            <pc:sldMk cId="2575251899" sldId="576"/>
            <ac:grpSpMk id="57" creationId="{CD2F58C5-A4C0-456D-A040-703DB8FCC38E}"/>
          </ac:grpSpMkLst>
        </pc:grpChg>
        <pc:grpChg chg="mod">
          <ac:chgData name="Khattab, Sherif" userId="c83b1e15-36f3-4f46-aceb-05aac24c545e" providerId="ADAL" clId="{37E5DEFA-0DA7-44D4-8A37-9B0FCAAD6EEF}" dt="2022-02-01T17:29:40.122" v="2588"/>
          <ac:grpSpMkLst>
            <pc:docMk/>
            <pc:sldMk cId="2575251899" sldId="576"/>
            <ac:grpSpMk id="63" creationId="{4FC1858A-1025-4302-B769-687580E89E14}"/>
          </ac:grpSpMkLst>
        </pc:grpChg>
        <pc:grpChg chg="mod">
          <ac:chgData name="Khattab, Sherif" userId="c83b1e15-36f3-4f46-aceb-05aac24c545e" providerId="ADAL" clId="{37E5DEFA-0DA7-44D4-8A37-9B0FCAAD6EEF}" dt="2022-02-01T17:29:40.122" v="2588"/>
          <ac:grpSpMkLst>
            <pc:docMk/>
            <pc:sldMk cId="2575251899" sldId="576"/>
            <ac:grpSpMk id="64" creationId="{F7B9D844-00F2-4337-AE00-F20B585F89EB}"/>
          </ac:grpSpMkLst>
        </pc:grpChg>
        <pc:grpChg chg="add mod">
          <ac:chgData name="Khattab, Sherif" userId="c83b1e15-36f3-4f46-aceb-05aac24c545e" providerId="ADAL" clId="{37E5DEFA-0DA7-44D4-8A37-9B0FCAAD6EEF}" dt="2022-02-01T17:31:41.942" v="2611" actId="14100"/>
          <ac:grpSpMkLst>
            <pc:docMk/>
            <pc:sldMk cId="2575251899" sldId="576"/>
            <ac:grpSpMk id="69" creationId="{0CDACCB6-7D07-4FD5-A07D-20BCAC538AA3}"/>
          </ac:grpSpMkLst>
        </pc:grpChg>
        <pc:grpChg chg="mod">
          <ac:chgData name="Khattab, Sherif" userId="c83b1e15-36f3-4f46-aceb-05aac24c545e" providerId="ADAL" clId="{37E5DEFA-0DA7-44D4-8A37-9B0FCAAD6EEF}" dt="2022-02-01T17:32:19.911" v="2622"/>
          <ac:grpSpMkLst>
            <pc:docMk/>
            <pc:sldMk cId="2575251899" sldId="576"/>
            <ac:grpSpMk id="73" creationId="{DCFF1AA1-6023-4D5C-A832-63D455793B0F}"/>
          </ac:grpSpMkLst>
        </pc:grpChg>
        <pc:picChg chg="add mod">
          <ac:chgData name="Khattab, Sherif" userId="c83b1e15-36f3-4f46-aceb-05aac24c545e" providerId="ADAL" clId="{37E5DEFA-0DA7-44D4-8A37-9B0FCAAD6EEF}" dt="2022-02-01T17:31:23.888" v="2602" actId="1582"/>
          <ac:picMkLst>
            <pc:docMk/>
            <pc:sldMk cId="2575251899" sldId="576"/>
            <ac:picMk id="65" creationId="{2D9855A1-6CC7-4C7D-ABDB-F9272B77D0E4}"/>
          </ac:picMkLst>
        </pc:picChg>
        <pc:picChg chg="add mod">
          <ac:chgData name="Khattab, Sherif" userId="c83b1e15-36f3-4f46-aceb-05aac24c545e" providerId="ADAL" clId="{37E5DEFA-0DA7-44D4-8A37-9B0FCAAD6EEF}" dt="2022-02-01T17:35:20.121" v="2633"/>
          <ac:picMkLst>
            <pc:docMk/>
            <pc:sldMk cId="2575251899" sldId="576"/>
            <ac:picMk id="74" creationId="{CC4DCDEF-0C43-4F55-8AD0-22A1F8DBADDB}"/>
          </ac:picMkLst>
        </pc:picChg>
        <pc:inkChg chg="mod">
          <ac:chgData name="Khattab, Sherif" userId="c83b1e15-36f3-4f46-aceb-05aac24c545e" providerId="ADAL" clId="{37E5DEFA-0DA7-44D4-8A37-9B0FCAAD6EEF}" dt="2022-02-01T17:31:34.540" v="2607" actId="1076"/>
          <ac:inkMkLst>
            <pc:docMk/>
            <pc:sldMk cId="2575251899" sldId="576"/>
            <ac:inkMk id="33" creationId="{805FBCBD-98B2-4E9A-886C-04D87FF08214}"/>
          </ac:inkMkLst>
        </pc:inkChg>
        <pc:inkChg chg="add mod">
          <ac:chgData name="Khattab, Sherif" userId="c83b1e15-36f3-4f46-aceb-05aac24c545e" providerId="ADAL" clId="{37E5DEFA-0DA7-44D4-8A37-9B0FCAAD6EEF}" dt="2022-02-01T17:29:40.122" v="2588"/>
          <ac:inkMkLst>
            <pc:docMk/>
            <pc:sldMk cId="2575251899" sldId="576"/>
            <ac:inkMk id="52" creationId="{6F8AB889-E00D-454C-9B5F-7184048D82AF}"/>
          </ac:inkMkLst>
        </pc:inkChg>
        <pc:inkChg chg="add mod">
          <ac:chgData name="Khattab, Sherif" userId="c83b1e15-36f3-4f46-aceb-05aac24c545e" providerId="ADAL" clId="{37E5DEFA-0DA7-44D4-8A37-9B0FCAAD6EEF}" dt="2022-02-01T17:29:40.122" v="2588"/>
          <ac:inkMkLst>
            <pc:docMk/>
            <pc:sldMk cId="2575251899" sldId="576"/>
            <ac:inkMk id="53" creationId="{E7D0A236-6E97-40C1-B47B-23BA89A1EAF6}"/>
          </ac:inkMkLst>
        </pc:inkChg>
        <pc:inkChg chg="add mod">
          <ac:chgData name="Khattab, Sherif" userId="c83b1e15-36f3-4f46-aceb-05aac24c545e" providerId="ADAL" clId="{37E5DEFA-0DA7-44D4-8A37-9B0FCAAD6EEF}" dt="2022-02-01T17:29:40.122" v="2588"/>
          <ac:inkMkLst>
            <pc:docMk/>
            <pc:sldMk cId="2575251899" sldId="576"/>
            <ac:inkMk id="54" creationId="{865C798C-3B21-4158-9031-EB9E2412C976}"/>
          </ac:inkMkLst>
        </pc:inkChg>
        <pc:inkChg chg="add mod">
          <ac:chgData name="Khattab, Sherif" userId="c83b1e15-36f3-4f46-aceb-05aac24c545e" providerId="ADAL" clId="{37E5DEFA-0DA7-44D4-8A37-9B0FCAAD6EEF}" dt="2022-02-01T17:29:40.122" v="2588"/>
          <ac:inkMkLst>
            <pc:docMk/>
            <pc:sldMk cId="2575251899" sldId="576"/>
            <ac:inkMk id="55" creationId="{B538E68D-8CE8-4FA4-8632-32614F2D2D68}"/>
          </ac:inkMkLst>
        </pc:inkChg>
        <pc:inkChg chg="add mod">
          <ac:chgData name="Khattab, Sherif" userId="c83b1e15-36f3-4f46-aceb-05aac24c545e" providerId="ADAL" clId="{37E5DEFA-0DA7-44D4-8A37-9B0FCAAD6EEF}" dt="2022-02-01T17:29:40.122" v="2588"/>
          <ac:inkMkLst>
            <pc:docMk/>
            <pc:sldMk cId="2575251899" sldId="576"/>
            <ac:inkMk id="56" creationId="{4AB048AF-1A4E-4218-8487-501B89A54DFE}"/>
          </ac:inkMkLst>
        </pc:inkChg>
        <pc:inkChg chg="add mod">
          <ac:chgData name="Khattab, Sherif" userId="c83b1e15-36f3-4f46-aceb-05aac24c545e" providerId="ADAL" clId="{37E5DEFA-0DA7-44D4-8A37-9B0FCAAD6EEF}" dt="2022-02-01T17:29:40.122" v="2588"/>
          <ac:inkMkLst>
            <pc:docMk/>
            <pc:sldMk cId="2575251899" sldId="576"/>
            <ac:inkMk id="58" creationId="{F217B094-492C-4808-A25B-C9F7A42F9CE9}"/>
          </ac:inkMkLst>
        </pc:inkChg>
        <pc:inkChg chg="add mod">
          <ac:chgData name="Khattab, Sherif" userId="c83b1e15-36f3-4f46-aceb-05aac24c545e" providerId="ADAL" clId="{37E5DEFA-0DA7-44D4-8A37-9B0FCAAD6EEF}" dt="2022-02-01T17:29:40.122" v="2588"/>
          <ac:inkMkLst>
            <pc:docMk/>
            <pc:sldMk cId="2575251899" sldId="576"/>
            <ac:inkMk id="59" creationId="{B5E1D3DB-B815-4A82-8B74-83B8DF28A4CF}"/>
          </ac:inkMkLst>
        </pc:inkChg>
        <pc:inkChg chg="add mod">
          <ac:chgData name="Khattab, Sherif" userId="c83b1e15-36f3-4f46-aceb-05aac24c545e" providerId="ADAL" clId="{37E5DEFA-0DA7-44D4-8A37-9B0FCAAD6EEF}" dt="2022-02-01T17:29:40.122" v="2588"/>
          <ac:inkMkLst>
            <pc:docMk/>
            <pc:sldMk cId="2575251899" sldId="576"/>
            <ac:inkMk id="60" creationId="{7018712C-4793-4A56-9FEB-97B31393A6B1}"/>
          </ac:inkMkLst>
        </pc:inkChg>
        <pc:inkChg chg="add mod">
          <ac:chgData name="Khattab, Sherif" userId="c83b1e15-36f3-4f46-aceb-05aac24c545e" providerId="ADAL" clId="{37E5DEFA-0DA7-44D4-8A37-9B0FCAAD6EEF}" dt="2022-02-01T17:29:40.122" v="2588"/>
          <ac:inkMkLst>
            <pc:docMk/>
            <pc:sldMk cId="2575251899" sldId="576"/>
            <ac:inkMk id="61" creationId="{5B7BEB2F-05E2-4D71-8955-A4E87DC2E686}"/>
          </ac:inkMkLst>
        </pc:inkChg>
        <pc:inkChg chg="add mod">
          <ac:chgData name="Khattab, Sherif" userId="c83b1e15-36f3-4f46-aceb-05aac24c545e" providerId="ADAL" clId="{37E5DEFA-0DA7-44D4-8A37-9B0FCAAD6EEF}" dt="2022-02-01T17:29:40.122" v="2588"/>
          <ac:inkMkLst>
            <pc:docMk/>
            <pc:sldMk cId="2575251899" sldId="576"/>
            <ac:inkMk id="62" creationId="{BD4E25BF-03B1-451B-BCC7-3873FADE616D}"/>
          </ac:inkMkLst>
        </pc:inkChg>
        <pc:inkChg chg="add mod">
          <ac:chgData name="Khattab, Sherif" userId="c83b1e15-36f3-4f46-aceb-05aac24c545e" providerId="ADAL" clId="{37E5DEFA-0DA7-44D4-8A37-9B0FCAAD6EEF}" dt="2022-02-01T17:32:19.911" v="2622"/>
          <ac:inkMkLst>
            <pc:docMk/>
            <pc:sldMk cId="2575251899" sldId="576"/>
            <ac:inkMk id="70" creationId="{53837B46-A58E-4528-934D-BF66FA82EE48}"/>
          </ac:inkMkLst>
        </pc:inkChg>
        <pc:inkChg chg="add mod">
          <ac:chgData name="Khattab, Sherif" userId="c83b1e15-36f3-4f46-aceb-05aac24c545e" providerId="ADAL" clId="{37E5DEFA-0DA7-44D4-8A37-9B0FCAAD6EEF}" dt="2022-02-01T17:32:19.911" v="2622"/>
          <ac:inkMkLst>
            <pc:docMk/>
            <pc:sldMk cId="2575251899" sldId="576"/>
            <ac:inkMk id="71" creationId="{CFFFBD19-2DC1-4762-9B77-EAECBAD159FF}"/>
          </ac:inkMkLst>
        </pc:inkChg>
        <pc:inkChg chg="add mod">
          <ac:chgData name="Khattab, Sherif" userId="c83b1e15-36f3-4f46-aceb-05aac24c545e" providerId="ADAL" clId="{37E5DEFA-0DA7-44D4-8A37-9B0FCAAD6EEF}" dt="2022-02-01T17:32:19.911" v="2622"/>
          <ac:inkMkLst>
            <pc:docMk/>
            <pc:sldMk cId="2575251899" sldId="576"/>
            <ac:inkMk id="72" creationId="{A03161E2-E532-4FD8-86FD-5E4C9E5D078D}"/>
          </ac:inkMkLst>
        </pc:inkChg>
        <pc:cxnChg chg="add mod">
          <ac:chgData name="Khattab, Sherif" userId="c83b1e15-36f3-4f46-aceb-05aac24c545e" providerId="ADAL" clId="{37E5DEFA-0DA7-44D4-8A37-9B0FCAAD6EEF}" dt="2022-02-01T17:31:52.687" v="2618" actId="1035"/>
          <ac:cxnSpMkLst>
            <pc:docMk/>
            <pc:sldMk cId="2575251899" sldId="576"/>
            <ac:cxnSpMk id="66" creationId="{E011CA3F-40D5-4471-909C-BB1B4A607217}"/>
          </ac:cxnSpMkLst>
        </pc:cxnChg>
        <pc:cxnChg chg="add mod">
          <ac:chgData name="Khattab, Sherif" userId="c83b1e15-36f3-4f46-aceb-05aac24c545e" providerId="ADAL" clId="{37E5DEFA-0DA7-44D4-8A37-9B0FCAAD6EEF}" dt="2022-02-01T17:30:53.378" v="2597" actId="164"/>
          <ac:cxnSpMkLst>
            <pc:docMk/>
            <pc:sldMk cId="2575251899" sldId="576"/>
            <ac:cxnSpMk id="67" creationId="{81E4C099-594F-43B6-8626-B19399C327A1}"/>
          </ac:cxnSpMkLst>
        </pc:cxnChg>
        <pc:cxnChg chg="add mod">
          <ac:chgData name="Khattab, Sherif" userId="c83b1e15-36f3-4f46-aceb-05aac24c545e" providerId="ADAL" clId="{37E5DEFA-0DA7-44D4-8A37-9B0FCAAD6EEF}" dt="2022-02-01T17:30:53.378" v="2597" actId="164"/>
          <ac:cxnSpMkLst>
            <pc:docMk/>
            <pc:sldMk cId="2575251899" sldId="576"/>
            <ac:cxnSpMk id="68" creationId="{5E946F66-2C79-424D-9987-25BE1EB2BE7C}"/>
          </ac:cxnSpMkLst>
        </pc:cxnChg>
      </pc:sldChg>
      <pc:sldChg chg="modSp add mod">
        <pc:chgData name="Khattab, Sherif" userId="c83b1e15-36f3-4f46-aceb-05aac24c545e" providerId="ADAL" clId="{37E5DEFA-0DA7-44D4-8A37-9B0FCAAD6EEF}" dt="2022-02-01T17:36:24.458" v="2650" actId="20577"/>
        <pc:sldMkLst>
          <pc:docMk/>
          <pc:sldMk cId="1932163837" sldId="577"/>
        </pc:sldMkLst>
        <pc:spChg chg="mod">
          <ac:chgData name="Khattab, Sherif" userId="c83b1e15-36f3-4f46-aceb-05aac24c545e" providerId="ADAL" clId="{37E5DEFA-0DA7-44D4-8A37-9B0FCAAD6EEF}" dt="2022-02-01T17:36:06.285" v="2646" actId="20577"/>
          <ac:spMkLst>
            <pc:docMk/>
            <pc:sldMk cId="1932163837" sldId="577"/>
            <ac:spMk id="2" creationId="{F84E320D-697F-4FF9-995F-97A6180B03A7}"/>
          </ac:spMkLst>
        </pc:spChg>
        <pc:spChg chg="mod">
          <ac:chgData name="Khattab, Sherif" userId="c83b1e15-36f3-4f46-aceb-05aac24c545e" providerId="ADAL" clId="{37E5DEFA-0DA7-44D4-8A37-9B0FCAAD6EEF}" dt="2022-02-01T17:36:24.458" v="2650" actId="20577"/>
          <ac:spMkLst>
            <pc:docMk/>
            <pc:sldMk cId="1932163837" sldId="577"/>
            <ac:spMk id="26" creationId="{F1EEF79B-AA0B-41F6-81CF-0251E9B875D7}"/>
          </ac:spMkLst>
        </pc:spChg>
      </pc:sldChg>
      <pc:sldChg chg="addSp delSp modSp add mod">
        <pc:chgData name="Khattab, Sherif" userId="c83b1e15-36f3-4f46-aceb-05aac24c545e" providerId="ADAL" clId="{37E5DEFA-0DA7-44D4-8A37-9B0FCAAD6EEF}" dt="2022-02-01T17:36:53.768" v="2655" actId="478"/>
        <pc:sldMkLst>
          <pc:docMk/>
          <pc:sldMk cId="2685406071" sldId="578"/>
        </pc:sldMkLst>
        <pc:spChg chg="mod">
          <ac:chgData name="Khattab, Sherif" userId="c83b1e15-36f3-4f46-aceb-05aac24c545e" providerId="ADAL" clId="{37E5DEFA-0DA7-44D4-8A37-9B0FCAAD6EEF}" dt="2022-02-01T17:36:33.511" v="2653" actId="20577"/>
          <ac:spMkLst>
            <pc:docMk/>
            <pc:sldMk cId="2685406071" sldId="578"/>
            <ac:spMk id="26" creationId="{F1EEF79B-AA0B-41F6-81CF-0251E9B875D7}"/>
          </ac:spMkLst>
        </pc:spChg>
        <pc:grpChg chg="add del">
          <ac:chgData name="Khattab, Sherif" userId="c83b1e15-36f3-4f46-aceb-05aac24c545e" providerId="ADAL" clId="{37E5DEFA-0DA7-44D4-8A37-9B0FCAAD6EEF}" dt="2022-02-01T17:36:53.768" v="2655" actId="478"/>
          <ac:grpSpMkLst>
            <pc:docMk/>
            <pc:sldMk cId="2685406071" sldId="578"/>
            <ac:grpSpMk id="32" creationId="{6082C39D-2BD8-4EB8-8056-982045A9CCE1}"/>
          </ac:grpSpMkLst>
        </pc:grpChg>
      </pc:sldChg>
      <pc:sldChg chg="delSp modSp add mod">
        <pc:chgData name="Khattab, Sherif" userId="c83b1e15-36f3-4f46-aceb-05aac24c545e" providerId="ADAL" clId="{37E5DEFA-0DA7-44D4-8A37-9B0FCAAD6EEF}" dt="2022-02-01T17:37:05.880" v="2658"/>
        <pc:sldMkLst>
          <pc:docMk/>
          <pc:sldMk cId="1798351009" sldId="579"/>
        </pc:sldMkLst>
        <pc:grpChg chg="del">
          <ac:chgData name="Khattab, Sherif" userId="c83b1e15-36f3-4f46-aceb-05aac24c545e" providerId="ADAL" clId="{37E5DEFA-0DA7-44D4-8A37-9B0FCAAD6EEF}" dt="2022-02-01T17:36:59.118" v="2657" actId="478"/>
          <ac:grpSpMkLst>
            <pc:docMk/>
            <pc:sldMk cId="1798351009" sldId="579"/>
            <ac:grpSpMk id="32" creationId="{6082C39D-2BD8-4EB8-8056-982045A9CCE1}"/>
          </ac:grpSpMkLst>
        </pc:grpChg>
        <pc:grpChg chg="mod">
          <ac:chgData name="Khattab, Sherif" userId="c83b1e15-36f3-4f46-aceb-05aac24c545e" providerId="ADAL" clId="{37E5DEFA-0DA7-44D4-8A37-9B0FCAAD6EEF}" dt="2022-02-01T17:37:05.880" v="2658"/>
          <ac:grpSpMkLst>
            <pc:docMk/>
            <pc:sldMk cId="1798351009" sldId="579"/>
            <ac:grpSpMk id="41" creationId="{BF2E761F-FA9F-4902-B103-F3FEF0A262DA}"/>
          </ac:grpSpMkLst>
        </pc:grpChg>
        <pc:inkChg chg="del">
          <ac:chgData name="Khattab, Sherif" userId="c83b1e15-36f3-4f46-aceb-05aac24c545e" providerId="ADAL" clId="{37E5DEFA-0DA7-44D4-8A37-9B0FCAAD6EEF}" dt="2022-02-01T17:37:05.880" v="2658"/>
          <ac:inkMkLst>
            <pc:docMk/>
            <pc:sldMk cId="1798351009" sldId="579"/>
            <ac:inkMk id="7" creationId="{EE29060B-DFA3-403F-975A-B5B8016D68A6}"/>
          </ac:inkMkLst>
        </pc:inkChg>
        <pc:inkChg chg="mod">
          <ac:chgData name="Khattab, Sherif" userId="c83b1e15-36f3-4f46-aceb-05aac24c545e" providerId="ADAL" clId="{37E5DEFA-0DA7-44D4-8A37-9B0FCAAD6EEF}" dt="2022-02-01T17:37:05.880" v="2658"/>
          <ac:inkMkLst>
            <pc:docMk/>
            <pc:sldMk cId="1798351009" sldId="579"/>
            <ac:inkMk id="15" creationId="{F43D80F7-F297-4607-A85F-CA834678552F}"/>
          </ac:inkMkLst>
        </pc:inkChg>
        <pc:inkChg chg="mod">
          <ac:chgData name="Khattab, Sherif" userId="c83b1e15-36f3-4f46-aceb-05aac24c545e" providerId="ADAL" clId="{37E5DEFA-0DA7-44D4-8A37-9B0FCAAD6EEF}" dt="2022-02-01T17:37:05.880" v="2658"/>
          <ac:inkMkLst>
            <pc:docMk/>
            <pc:sldMk cId="1798351009" sldId="579"/>
            <ac:inkMk id="17" creationId="{BF0201A4-1E32-4084-ACF9-F2EAA0CB4FE2}"/>
          </ac:inkMkLst>
        </pc:inkChg>
        <pc:inkChg chg="mod">
          <ac:chgData name="Khattab, Sherif" userId="c83b1e15-36f3-4f46-aceb-05aac24c545e" providerId="ADAL" clId="{37E5DEFA-0DA7-44D4-8A37-9B0FCAAD6EEF}" dt="2022-02-01T17:37:05.880" v="2658"/>
          <ac:inkMkLst>
            <pc:docMk/>
            <pc:sldMk cId="1798351009" sldId="579"/>
            <ac:inkMk id="38" creationId="{463FFAD1-607E-40FF-8500-1358ECD45E25}"/>
          </ac:inkMkLst>
        </pc:inkChg>
        <pc:inkChg chg="mod">
          <ac:chgData name="Khattab, Sherif" userId="c83b1e15-36f3-4f46-aceb-05aac24c545e" providerId="ADAL" clId="{37E5DEFA-0DA7-44D4-8A37-9B0FCAAD6EEF}" dt="2022-02-01T17:37:05.880" v="2658"/>
          <ac:inkMkLst>
            <pc:docMk/>
            <pc:sldMk cId="1798351009" sldId="579"/>
            <ac:inkMk id="39" creationId="{E7748762-E0C5-4656-A5EE-4618F5CFD130}"/>
          </ac:inkMkLst>
        </pc:inkChg>
        <pc:inkChg chg="mod">
          <ac:chgData name="Khattab, Sherif" userId="c83b1e15-36f3-4f46-aceb-05aac24c545e" providerId="ADAL" clId="{37E5DEFA-0DA7-44D4-8A37-9B0FCAAD6EEF}" dt="2022-02-01T17:37:05.880" v="2658"/>
          <ac:inkMkLst>
            <pc:docMk/>
            <pc:sldMk cId="1798351009" sldId="579"/>
            <ac:inkMk id="40" creationId="{312F1667-B40A-41DA-8A5C-7D24C83C17FD}"/>
          </ac:inkMkLst>
        </pc:inkChg>
      </pc:sldChg>
      <pc:sldChg chg="modSp add mod">
        <pc:chgData name="Khattab, Sherif" userId="c83b1e15-36f3-4f46-aceb-05aac24c545e" providerId="ADAL" clId="{37E5DEFA-0DA7-44D4-8A37-9B0FCAAD6EEF}" dt="2022-02-01T17:37:23.347" v="2662" actId="20577"/>
        <pc:sldMkLst>
          <pc:docMk/>
          <pc:sldMk cId="4000560817" sldId="580"/>
        </pc:sldMkLst>
        <pc:spChg chg="mod">
          <ac:chgData name="Khattab, Sherif" userId="c83b1e15-36f3-4f46-aceb-05aac24c545e" providerId="ADAL" clId="{37E5DEFA-0DA7-44D4-8A37-9B0FCAAD6EEF}" dt="2022-02-01T17:37:23.347" v="2662" actId="20577"/>
          <ac:spMkLst>
            <pc:docMk/>
            <pc:sldMk cId="4000560817" sldId="580"/>
            <ac:spMk id="25" creationId="{16B3CC52-2971-4FDC-9B40-01BE3F9CFC5E}"/>
          </ac:spMkLst>
        </pc:spChg>
      </pc:sldChg>
      <pc:sldChg chg="delSp modSp add mod delAnim">
        <pc:chgData name="Khattab, Sherif" userId="c83b1e15-36f3-4f46-aceb-05aac24c545e" providerId="ADAL" clId="{37E5DEFA-0DA7-44D4-8A37-9B0FCAAD6EEF}" dt="2022-02-01T17:39:37.116" v="2726" actId="20577"/>
        <pc:sldMkLst>
          <pc:docMk/>
          <pc:sldMk cId="2502428425" sldId="581"/>
        </pc:sldMkLst>
        <pc:spChg chg="mod">
          <ac:chgData name="Khattab, Sherif" userId="c83b1e15-36f3-4f46-aceb-05aac24c545e" providerId="ADAL" clId="{37E5DEFA-0DA7-44D4-8A37-9B0FCAAD6EEF}" dt="2022-02-01T17:39:37.116" v="2726" actId="20577"/>
          <ac:spMkLst>
            <pc:docMk/>
            <pc:sldMk cId="2502428425" sldId="581"/>
            <ac:spMk id="2" creationId="{F84E320D-697F-4FF9-995F-97A6180B03A7}"/>
          </ac:spMkLst>
        </pc:spChg>
        <pc:grpChg chg="del">
          <ac:chgData name="Khattab, Sherif" userId="c83b1e15-36f3-4f46-aceb-05aac24c545e" providerId="ADAL" clId="{37E5DEFA-0DA7-44D4-8A37-9B0FCAAD6EEF}" dt="2022-02-01T17:37:31.615" v="2664" actId="478"/>
          <ac:grpSpMkLst>
            <pc:docMk/>
            <pc:sldMk cId="2502428425" sldId="581"/>
            <ac:grpSpMk id="63" creationId="{4FC1858A-1025-4302-B769-687580E89E14}"/>
          </ac:grpSpMkLst>
        </pc:grpChg>
      </pc:sldChg>
      <pc:sldChg chg="modSp add mod">
        <pc:chgData name="Khattab, Sherif" userId="c83b1e15-36f3-4f46-aceb-05aac24c545e" providerId="ADAL" clId="{37E5DEFA-0DA7-44D4-8A37-9B0FCAAD6EEF}" dt="2022-02-01T17:39:57.956" v="2730" actId="1076"/>
        <pc:sldMkLst>
          <pc:docMk/>
          <pc:sldMk cId="4260971840" sldId="582"/>
        </pc:sldMkLst>
        <pc:spChg chg="mod">
          <ac:chgData name="Khattab, Sherif" userId="c83b1e15-36f3-4f46-aceb-05aac24c545e" providerId="ADAL" clId="{37E5DEFA-0DA7-44D4-8A37-9B0FCAAD6EEF}" dt="2022-02-01T17:39:48.702" v="2729" actId="20577"/>
          <ac:spMkLst>
            <pc:docMk/>
            <pc:sldMk cId="4260971840" sldId="582"/>
            <ac:spMk id="26" creationId="{F1EEF79B-AA0B-41F6-81CF-0251E9B875D7}"/>
          </ac:spMkLst>
        </pc:spChg>
        <pc:grpChg chg="mod">
          <ac:chgData name="Khattab, Sherif" userId="c83b1e15-36f3-4f46-aceb-05aac24c545e" providerId="ADAL" clId="{37E5DEFA-0DA7-44D4-8A37-9B0FCAAD6EEF}" dt="2022-02-01T17:39:57.956" v="2730" actId="1076"/>
          <ac:grpSpMkLst>
            <pc:docMk/>
            <pc:sldMk cId="4260971840" sldId="582"/>
            <ac:grpSpMk id="41" creationId="{BF2E761F-FA9F-4902-B103-F3FEF0A262DA}"/>
          </ac:grpSpMkLst>
        </pc:grpChg>
      </pc:sldChg>
      <pc:sldChg chg="addSp modSp add mod">
        <pc:chgData name="Khattab, Sherif" userId="c83b1e15-36f3-4f46-aceb-05aac24c545e" providerId="ADAL" clId="{37E5DEFA-0DA7-44D4-8A37-9B0FCAAD6EEF}" dt="2022-02-01T17:40:09.853" v="2738"/>
        <pc:sldMkLst>
          <pc:docMk/>
          <pc:sldMk cId="2511945405" sldId="583"/>
        </pc:sldMkLst>
        <pc:grpChg chg="mod">
          <ac:chgData name="Khattab, Sherif" userId="c83b1e15-36f3-4f46-aceb-05aac24c545e" providerId="ADAL" clId="{37E5DEFA-0DA7-44D4-8A37-9B0FCAAD6EEF}" dt="2022-02-01T17:40:09.853" v="2738"/>
          <ac:grpSpMkLst>
            <pc:docMk/>
            <pc:sldMk cId="2511945405" sldId="583"/>
            <ac:grpSpMk id="32" creationId="{E3C62A41-6A20-42EA-BEED-1233DFF7A851}"/>
          </ac:grpSpMkLst>
        </pc:grpChg>
        <pc:inkChg chg="add mod">
          <ac:chgData name="Khattab, Sherif" userId="c83b1e15-36f3-4f46-aceb-05aac24c545e" providerId="ADAL" clId="{37E5DEFA-0DA7-44D4-8A37-9B0FCAAD6EEF}" dt="2022-02-01T17:40:09.853" v="2738"/>
          <ac:inkMkLst>
            <pc:docMk/>
            <pc:sldMk cId="2511945405" sldId="583"/>
            <ac:inkMk id="7" creationId="{17A6C7AA-A356-4F41-84ED-9093E3085327}"/>
          </ac:inkMkLst>
        </pc:inkChg>
        <pc:inkChg chg="add mod">
          <ac:chgData name="Khattab, Sherif" userId="c83b1e15-36f3-4f46-aceb-05aac24c545e" providerId="ADAL" clId="{37E5DEFA-0DA7-44D4-8A37-9B0FCAAD6EEF}" dt="2022-02-01T17:40:09.853" v="2738"/>
          <ac:inkMkLst>
            <pc:docMk/>
            <pc:sldMk cId="2511945405" sldId="583"/>
            <ac:inkMk id="21" creationId="{6DEEF96B-1BF4-4AB8-8281-54DA40FDA49E}"/>
          </ac:inkMkLst>
        </pc:inkChg>
        <pc:inkChg chg="add mod">
          <ac:chgData name="Khattab, Sherif" userId="c83b1e15-36f3-4f46-aceb-05aac24c545e" providerId="ADAL" clId="{37E5DEFA-0DA7-44D4-8A37-9B0FCAAD6EEF}" dt="2022-02-01T17:40:09.853" v="2738"/>
          <ac:inkMkLst>
            <pc:docMk/>
            <pc:sldMk cId="2511945405" sldId="583"/>
            <ac:inkMk id="28" creationId="{439A96C2-6AFE-4FFB-B1CB-45629C8EAF9F}"/>
          </ac:inkMkLst>
        </pc:inkChg>
        <pc:inkChg chg="add mod">
          <ac:chgData name="Khattab, Sherif" userId="c83b1e15-36f3-4f46-aceb-05aac24c545e" providerId="ADAL" clId="{37E5DEFA-0DA7-44D4-8A37-9B0FCAAD6EEF}" dt="2022-02-01T17:40:09.853" v="2738"/>
          <ac:inkMkLst>
            <pc:docMk/>
            <pc:sldMk cId="2511945405" sldId="583"/>
            <ac:inkMk id="29" creationId="{C061C9CE-B00D-4D10-B402-59BE5538899A}"/>
          </ac:inkMkLst>
        </pc:inkChg>
        <pc:inkChg chg="add mod">
          <ac:chgData name="Khattab, Sherif" userId="c83b1e15-36f3-4f46-aceb-05aac24c545e" providerId="ADAL" clId="{37E5DEFA-0DA7-44D4-8A37-9B0FCAAD6EEF}" dt="2022-02-01T17:40:09.853" v="2738"/>
          <ac:inkMkLst>
            <pc:docMk/>
            <pc:sldMk cId="2511945405" sldId="583"/>
            <ac:inkMk id="30" creationId="{A04C166C-2435-4257-BD3B-EFDD84A5D354}"/>
          </ac:inkMkLst>
        </pc:inkChg>
        <pc:inkChg chg="add mod">
          <ac:chgData name="Khattab, Sherif" userId="c83b1e15-36f3-4f46-aceb-05aac24c545e" providerId="ADAL" clId="{37E5DEFA-0DA7-44D4-8A37-9B0FCAAD6EEF}" dt="2022-02-01T17:40:09.853" v="2738"/>
          <ac:inkMkLst>
            <pc:docMk/>
            <pc:sldMk cId="2511945405" sldId="583"/>
            <ac:inkMk id="31" creationId="{960949B4-66F3-479F-AC91-EBAB54A46941}"/>
          </ac:inkMkLst>
        </pc:inkChg>
      </pc:sldChg>
      <pc:sldChg chg="modSp add mod">
        <pc:chgData name="Khattab, Sherif" userId="c83b1e15-36f3-4f46-aceb-05aac24c545e" providerId="ADAL" clId="{37E5DEFA-0DA7-44D4-8A37-9B0FCAAD6EEF}" dt="2022-02-01T17:40:33.822" v="2746" actId="1076"/>
        <pc:sldMkLst>
          <pc:docMk/>
          <pc:sldMk cId="2777358201" sldId="584"/>
        </pc:sldMkLst>
        <pc:spChg chg="mod">
          <ac:chgData name="Khattab, Sherif" userId="c83b1e15-36f3-4f46-aceb-05aac24c545e" providerId="ADAL" clId="{37E5DEFA-0DA7-44D4-8A37-9B0FCAAD6EEF}" dt="2022-02-01T17:40:25.146" v="2745" actId="20577"/>
          <ac:spMkLst>
            <pc:docMk/>
            <pc:sldMk cId="2777358201" sldId="584"/>
            <ac:spMk id="2" creationId="{F84E320D-697F-4FF9-995F-97A6180B03A7}"/>
          </ac:spMkLst>
        </pc:spChg>
        <pc:grpChg chg="mod">
          <ac:chgData name="Khattab, Sherif" userId="c83b1e15-36f3-4f46-aceb-05aac24c545e" providerId="ADAL" clId="{37E5DEFA-0DA7-44D4-8A37-9B0FCAAD6EEF}" dt="2022-02-01T17:40:33.822" v="2746" actId="1076"/>
          <ac:grpSpMkLst>
            <pc:docMk/>
            <pc:sldMk cId="2777358201" sldId="584"/>
            <ac:grpSpMk id="73" creationId="{DCFF1AA1-6023-4D5C-A832-63D455793B0F}"/>
          </ac:grpSpMkLst>
        </pc:grpChg>
      </pc:sldChg>
      <pc:sldChg chg="addSp delSp modSp new mod">
        <pc:chgData name="Khattab, Sherif" userId="c83b1e15-36f3-4f46-aceb-05aac24c545e" providerId="ADAL" clId="{37E5DEFA-0DA7-44D4-8A37-9B0FCAAD6EEF}" dt="2022-02-01T17:41:18.103" v="2759" actId="1076"/>
        <pc:sldMkLst>
          <pc:docMk/>
          <pc:sldMk cId="3016256991" sldId="585"/>
        </pc:sldMkLst>
        <pc:spChg chg="mod">
          <ac:chgData name="Khattab, Sherif" userId="c83b1e15-36f3-4f46-aceb-05aac24c545e" providerId="ADAL" clId="{37E5DEFA-0DA7-44D4-8A37-9B0FCAAD6EEF}" dt="2022-02-01T17:40:44.317" v="2756" actId="20577"/>
          <ac:spMkLst>
            <pc:docMk/>
            <pc:sldMk cId="3016256991" sldId="585"/>
            <ac:spMk id="2" creationId="{3FF29751-DE4E-488E-8426-E170F0A03D50}"/>
          </ac:spMkLst>
        </pc:spChg>
        <pc:spChg chg="del">
          <ac:chgData name="Khattab, Sherif" userId="c83b1e15-36f3-4f46-aceb-05aac24c545e" providerId="ADAL" clId="{37E5DEFA-0DA7-44D4-8A37-9B0FCAAD6EEF}" dt="2022-02-01T17:41:10.814" v="2757" actId="22"/>
          <ac:spMkLst>
            <pc:docMk/>
            <pc:sldMk cId="3016256991" sldId="585"/>
            <ac:spMk id="3" creationId="{061A28A4-FC6E-493A-B7CB-16B55DC00B16}"/>
          </ac:spMkLst>
        </pc:spChg>
        <pc:picChg chg="add mod ord">
          <ac:chgData name="Khattab, Sherif" userId="c83b1e15-36f3-4f46-aceb-05aac24c545e" providerId="ADAL" clId="{37E5DEFA-0DA7-44D4-8A37-9B0FCAAD6EEF}" dt="2022-02-01T17:41:18.103" v="2759" actId="1076"/>
          <ac:picMkLst>
            <pc:docMk/>
            <pc:sldMk cId="3016256991" sldId="585"/>
            <ac:picMk id="6" creationId="{F4272F50-1C65-4C72-AE3D-A9EB09F06823}"/>
          </ac:picMkLst>
        </pc:picChg>
      </pc:sldChg>
      <pc:sldChg chg="new del">
        <pc:chgData name="Khattab, Sherif" userId="c83b1e15-36f3-4f46-aceb-05aac24c545e" providerId="ADAL" clId="{37E5DEFA-0DA7-44D4-8A37-9B0FCAAD6EEF}" dt="2022-02-01T17:48:35.881" v="2923" actId="47"/>
        <pc:sldMkLst>
          <pc:docMk/>
          <pc:sldMk cId="3495072113" sldId="586"/>
        </pc:sldMkLst>
      </pc:sldChg>
      <pc:sldChg chg="addSp delSp modSp add mod">
        <pc:chgData name="Khattab, Sherif" userId="c83b1e15-36f3-4f46-aceb-05aac24c545e" providerId="ADAL" clId="{37E5DEFA-0DA7-44D4-8A37-9B0FCAAD6EEF}" dt="2022-02-01T17:41:58.802" v="2769" actId="1076"/>
        <pc:sldMkLst>
          <pc:docMk/>
          <pc:sldMk cId="1659529966" sldId="587"/>
        </pc:sldMkLst>
        <pc:spChg chg="mod">
          <ac:chgData name="Khattab, Sherif" userId="c83b1e15-36f3-4f46-aceb-05aac24c545e" providerId="ADAL" clId="{37E5DEFA-0DA7-44D4-8A37-9B0FCAAD6EEF}" dt="2022-02-01T17:41:44.583" v="2763" actId="20577"/>
          <ac:spMkLst>
            <pc:docMk/>
            <pc:sldMk cId="1659529966" sldId="587"/>
            <ac:spMk id="6" creationId="{9C3B13CA-CB46-4BD5-AA83-6D82D27CB589}"/>
          </ac:spMkLst>
        </pc:spChg>
        <pc:picChg chg="add mod">
          <ac:chgData name="Khattab, Sherif" userId="c83b1e15-36f3-4f46-aceb-05aac24c545e" providerId="ADAL" clId="{37E5DEFA-0DA7-44D4-8A37-9B0FCAAD6EEF}" dt="2022-02-01T17:41:58.802" v="2769" actId="1076"/>
          <ac:picMkLst>
            <pc:docMk/>
            <pc:sldMk cId="1659529966" sldId="587"/>
            <ac:picMk id="12" creationId="{82B2E6B8-34A3-4BFD-8E5E-A26DBDB7447B}"/>
          </ac:picMkLst>
        </pc:picChg>
        <pc:picChg chg="del">
          <ac:chgData name="Khattab, Sherif" userId="c83b1e15-36f3-4f46-aceb-05aac24c545e" providerId="ADAL" clId="{37E5DEFA-0DA7-44D4-8A37-9B0FCAAD6EEF}" dt="2022-02-01T17:41:48.447" v="2764" actId="478"/>
          <ac:picMkLst>
            <pc:docMk/>
            <pc:sldMk cId="1659529966" sldId="587"/>
            <ac:picMk id="20" creationId="{0153B2AE-919C-46F7-81D9-CB1189D06362}"/>
          </ac:picMkLst>
        </pc:picChg>
      </pc:sldChg>
      <pc:sldChg chg="addSp modSp add mod">
        <pc:chgData name="Khattab, Sherif" userId="c83b1e15-36f3-4f46-aceb-05aac24c545e" providerId="ADAL" clId="{37E5DEFA-0DA7-44D4-8A37-9B0FCAAD6EEF}" dt="2022-02-01T17:42:24.389" v="2781"/>
        <pc:sldMkLst>
          <pc:docMk/>
          <pc:sldMk cId="1374970948" sldId="588"/>
        </pc:sldMkLst>
        <pc:spChg chg="mod">
          <ac:chgData name="Khattab, Sherif" userId="c83b1e15-36f3-4f46-aceb-05aac24c545e" providerId="ADAL" clId="{37E5DEFA-0DA7-44D4-8A37-9B0FCAAD6EEF}" dt="2022-02-01T17:42:14.060" v="2780" actId="20577"/>
          <ac:spMkLst>
            <pc:docMk/>
            <pc:sldMk cId="1374970948" sldId="588"/>
            <ac:spMk id="2" creationId="{F84E320D-697F-4FF9-995F-97A6180B03A7}"/>
          </ac:spMkLst>
        </pc:spChg>
        <pc:grpChg chg="add mod">
          <ac:chgData name="Khattab, Sherif" userId="c83b1e15-36f3-4f46-aceb-05aac24c545e" providerId="ADAL" clId="{37E5DEFA-0DA7-44D4-8A37-9B0FCAAD6EEF}" dt="2022-02-01T17:42:24.389" v="2781"/>
          <ac:grpSpMkLst>
            <pc:docMk/>
            <pc:sldMk cId="1374970948" sldId="588"/>
            <ac:grpSpMk id="13" creationId="{E0F82173-377F-440A-BBF6-B839D82B7463}"/>
          </ac:grpSpMkLst>
        </pc:grpChg>
        <pc:grpChg chg="mod">
          <ac:chgData name="Khattab, Sherif" userId="c83b1e15-36f3-4f46-aceb-05aac24c545e" providerId="ADAL" clId="{37E5DEFA-0DA7-44D4-8A37-9B0FCAAD6EEF}" dt="2022-02-01T17:42:24.389" v="2781"/>
          <ac:grpSpMkLst>
            <pc:docMk/>
            <pc:sldMk cId="1374970948" sldId="588"/>
            <ac:grpSpMk id="14" creationId="{3DC2EF05-5D0D-406D-9673-2A46D843EF0E}"/>
          </ac:grpSpMkLst>
        </pc:grpChg>
        <pc:grpChg chg="add mod">
          <ac:chgData name="Khattab, Sherif" userId="c83b1e15-36f3-4f46-aceb-05aac24c545e" providerId="ADAL" clId="{37E5DEFA-0DA7-44D4-8A37-9B0FCAAD6EEF}" dt="2022-02-01T17:42:24.389" v="2781"/>
          <ac:grpSpMkLst>
            <pc:docMk/>
            <pc:sldMk cId="1374970948" sldId="588"/>
            <ac:grpSpMk id="21" creationId="{EAD314D0-A8FD-440B-9A5B-AB2805B9C9BC}"/>
          </ac:grpSpMkLst>
        </pc:grpChg>
        <pc:picChg chg="mod">
          <ac:chgData name="Khattab, Sherif" userId="c83b1e15-36f3-4f46-aceb-05aac24c545e" providerId="ADAL" clId="{37E5DEFA-0DA7-44D4-8A37-9B0FCAAD6EEF}" dt="2022-02-01T17:42:24.389" v="2781"/>
          <ac:picMkLst>
            <pc:docMk/>
            <pc:sldMk cId="1374970948" sldId="588"/>
            <ac:picMk id="17" creationId="{650BD8C3-224D-4AC1-9286-F9EBD7BD3963}"/>
          </ac:picMkLst>
        </pc:picChg>
        <pc:picChg chg="mod">
          <ac:chgData name="Khattab, Sherif" userId="c83b1e15-36f3-4f46-aceb-05aac24c545e" providerId="ADAL" clId="{37E5DEFA-0DA7-44D4-8A37-9B0FCAAD6EEF}" dt="2022-02-01T17:42:24.389" v="2781"/>
          <ac:picMkLst>
            <pc:docMk/>
            <pc:sldMk cId="1374970948" sldId="588"/>
            <ac:picMk id="22" creationId="{9EF63E1E-498B-433C-B3BD-918183D95D06}"/>
          </ac:picMkLst>
        </pc:picChg>
        <pc:cxnChg chg="mod">
          <ac:chgData name="Khattab, Sherif" userId="c83b1e15-36f3-4f46-aceb-05aac24c545e" providerId="ADAL" clId="{37E5DEFA-0DA7-44D4-8A37-9B0FCAAD6EEF}" dt="2022-02-01T17:42:24.389" v="2781"/>
          <ac:cxnSpMkLst>
            <pc:docMk/>
            <pc:sldMk cId="1374970948" sldId="588"/>
            <ac:cxnSpMk id="15" creationId="{58963FDA-1A71-4A66-9CC8-B098097321DB}"/>
          </ac:cxnSpMkLst>
        </pc:cxnChg>
        <pc:cxnChg chg="mod">
          <ac:chgData name="Khattab, Sherif" userId="c83b1e15-36f3-4f46-aceb-05aac24c545e" providerId="ADAL" clId="{37E5DEFA-0DA7-44D4-8A37-9B0FCAAD6EEF}" dt="2022-02-01T17:42:24.389" v="2781"/>
          <ac:cxnSpMkLst>
            <pc:docMk/>
            <pc:sldMk cId="1374970948" sldId="588"/>
            <ac:cxnSpMk id="16" creationId="{310AA340-7563-4EC9-8760-B228691676BC}"/>
          </ac:cxnSpMkLst>
        </pc:cxnChg>
        <pc:cxnChg chg="mod">
          <ac:chgData name="Khattab, Sherif" userId="c83b1e15-36f3-4f46-aceb-05aac24c545e" providerId="ADAL" clId="{37E5DEFA-0DA7-44D4-8A37-9B0FCAAD6EEF}" dt="2022-02-01T17:42:24.389" v="2781"/>
          <ac:cxnSpMkLst>
            <pc:docMk/>
            <pc:sldMk cId="1374970948" sldId="588"/>
            <ac:cxnSpMk id="20" creationId="{2A77CA3B-EB6D-4CB2-9CF6-4DB923FF8C6B}"/>
          </ac:cxnSpMkLst>
        </pc:cxnChg>
        <pc:cxnChg chg="mod">
          <ac:chgData name="Khattab, Sherif" userId="c83b1e15-36f3-4f46-aceb-05aac24c545e" providerId="ADAL" clId="{37E5DEFA-0DA7-44D4-8A37-9B0FCAAD6EEF}" dt="2022-02-01T17:42:24.389" v="2781"/>
          <ac:cxnSpMkLst>
            <pc:docMk/>
            <pc:sldMk cId="1374970948" sldId="588"/>
            <ac:cxnSpMk id="23" creationId="{786826F2-399E-4349-973D-154856EA9A37}"/>
          </ac:cxnSpMkLst>
        </pc:cxnChg>
        <pc:cxnChg chg="mod">
          <ac:chgData name="Khattab, Sherif" userId="c83b1e15-36f3-4f46-aceb-05aac24c545e" providerId="ADAL" clId="{37E5DEFA-0DA7-44D4-8A37-9B0FCAAD6EEF}" dt="2022-02-01T17:42:24.389" v="2781"/>
          <ac:cxnSpMkLst>
            <pc:docMk/>
            <pc:sldMk cId="1374970948" sldId="588"/>
            <ac:cxnSpMk id="24" creationId="{C5359699-A7AA-48BD-803C-6B0EAB75CF3C}"/>
          </ac:cxnSpMkLst>
        </pc:cxnChg>
        <pc:cxnChg chg="mod">
          <ac:chgData name="Khattab, Sherif" userId="c83b1e15-36f3-4f46-aceb-05aac24c545e" providerId="ADAL" clId="{37E5DEFA-0DA7-44D4-8A37-9B0FCAAD6EEF}" dt="2022-02-01T17:42:24.389" v="2781"/>
          <ac:cxnSpMkLst>
            <pc:docMk/>
            <pc:sldMk cId="1374970948" sldId="588"/>
            <ac:cxnSpMk id="25" creationId="{5C7F5D3E-6400-418E-A271-ED5EE8857214}"/>
          </ac:cxnSpMkLst>
        </pc:cxnChg>
      </pc:sldChg>
      <pc:sldChg chg="addSp modSp add mod modAnim">
        <pc:chgData name="Khattab, Sherif" userId="c83b1e15-36f3-4f46-aceb-05aac24c545e" providerId="ADAL" clId="{37E5DEFA-0DA7-44D4-8A37-9B0FCAAD6EEF}" dt="2022-02-01T17:43:30.946" v="2809"/>
        <pc:sldMkLst>
          <pc:docMk/>
          <pc:sldMk cId="1849520529" sldId="589"/>
        </pc:sldMkLst>
        <pc:spChg chg="mod">
          <ac:chgData name="Khattab, Sherif" userId="c83b1e15-36f3-4f46-aceb-05aac24c545e" providerId="ADAL" clId="{37E5DEFA-0DA7-44D4-8A37-9B0FCAAD6EEF}" dt="2022-02-01T17:42:38.900" v="2785" actId="20577"/>
          <ac:spMkLst>
            <pc:docMk/>
            <pc:sldMk cId="1849520529" sldId="589"/>
            <ac:spMk id="7" creationId="{ED41DEDC-C30F-4D16-883C-DC077534435B}"/>
          </ac:spMkLst>
        </pc:spChg>
        <pc:grpChg chg="mod">
          <ac:chgData name="Khattab, Sherif" userId="c83b1e15-36f3-4f46-aceb-05aac24c545e" providerId="ADAL" clId="{37E5DEFA-0DA7-44D4-8A37-9B0FCAAD6EEF}" dt="2022-02-01T17:42:48.472" v="2789"/>
          <ac:grpSpMkLst>
            <pc:docMk/>
            <pc:sldMk cId="1849520529" sldId="589"/>
            <ac:grpSpMk id="26" creationId="{9F39D5F0-8A64-492D-9D15-A13CA88FBB65}"/>
          </ac:grpSpMkLst>
        </pc:grpChg>
        <pc:grpChg chg="mod">
          <ac:chgData name="Khattab, Sherif" userId="c83b1e15-36f3-4f46-aceb-05aac24c545e" providerId="ADAL" clId="{37E5DEFA-0DA7-44D4-8A37-9B0FCAAD6EEF}" dt="2022-02-01T17:42:54.125" v="2798"/>
          <ac:grpSpMkLst>
            <pc:docMk/>
            <pc:sldMk cId="1849520529" sldId="589"/>
            <ac:grpSpMk id="35" creationId="{F3C972CB-0659-4717-914A-5F37FE37322B}"/>
          </ac:grpSpMkLst>
        </pc:grpChg>
        <pc:grpChg chg="mod">
          <ac:chgData name="Khattab, Sherif" userId="c83b1e15-36f3-4f46-aceb-05aac24c545e" providerId="ADAL" clId="{37E5DEFA-0DA7-44D4-8A37-9B0FCAAD6EEF}" dt="2022-02-01T17:42:56.681" v="2804"/>
          <ac:grpSpMkLst>
            <pc:docMk/>
            <pc:sldMk cId="1849520529" sldId="589"/>
            <ac:grpSpMk id="41" creationId="{0F6C1E4A-9061-4826-986F-1AE606EC0B10}"/>
          </ac:grpSpMkLst>
        </pc:grpChg>
        <pc:inkChg chg="add mod">
          <ac:chgData name="Khattab, Sherif" userId="c83b1e15-36f3-4f46-aceb-05aac24c545e" providerId="ADAL" clId="{37E5DEFA-0DA7-44D4-8A37-9B0FCAAD6EEF}" dt="2022-02-01T17:42:48.472" v="2789"/>
          <ac:inkMkLst>
            <pc:docMk/>
            <pc:sldMk cId="1849520529" sldId="589"/>
            <ac:inkMk id="9" creationId="{B970EF39-9A5E-4A79-8DAA-46B6968AD13A}"/>
          </ac:inkMkLst>
        </pc:inkChg>
        <pc:inkChg chg="add mod">
          <ac:chgData name="Khattab, Sherif" userId="c83b1e15-36f3-4f46-aceb-05aac24c545e" providerId="ADAL" clId="{37E5DEFA-0DA7-44D4-8A37-9B0FCAAD6EEF}" dt="2022-02-01T17:42:48.472" v="2789"/>
          <ac:inkMkLst>
            <pc:docMk/>
            <pc:sldMk cId="1849520529" sldId="589"/>
            <ac:inkMk id="10" creationId="{75BF9CB0-1AF5-4873-8397-6E8EFA13FFE4}"/>
          </ac:inkMkLst>
        </pc:inkChg>
        <pc:inkChg chg="add mod">
          <ac:chgData name="Khattab, Sherif" userId="c83b1e15-36f3-4f46-aceb-05aac24c545e" providerId="ADAL" clId="{37E5DEFA-0DA7-44D4-8A37-9B0FCAAD6EEF}" dt="2022-02-01T17:42:48.472" v="2789"/>
          <ac:inkMkLst>
            <pc:docMk/>
            <pc:sldMk cId="1849520529" sldId="589"/>
            <ac:inkMk id="11" creationId="{010B8A4B-327D-43AA-ADCC-7F9C826757BB}"/>
          </ac:inkMkLst>
        </pc:inkChg>
        <pc:inkChg chg="add mod">
          <ac:chgData name="Khattab, Sherif" userId="c83b1e15-36f3-4f46-aceb-05aac24c545e" providerId="ADAL" clId="{37E5DEFA-0DA7-44D4-8A37-9B0FCAAD6EEF}" dt="2022-02-01T17:42:54.125" v="2798"/>
          <ac:inkMkLst>
            <pc:docMk/>
            <pc:sldMk cId="1849520529" sldId="589"/>
            <ac:inkMk id="27" creationId="{B07074AB-131C-4AC9-93C7-11F8CB51B94C}"/>
          </ac:inkMkLst>
        </pc:inkChg>
        <pc:inkChg chg="add mod">
          <ac:chgData name="Khattab, Sherif" userId="c83b1e15-36f3-4f46-aceb-05aac24c545e" providerId="ADAL" clId="{37E5DEFA-0DA7-44D4-8A37-9B0FCAAD6EEF}" dt="2022-02-01T17:42:54.125" v="2798"/>
          <ac:inkMkLst>
            <pc:docMk/>
            <pc:sldMk cId="1849520529" sldId="589"/>
            <ac:inkMk id="28" creationId="{0EE05CD4-8587-4772-A398-4D71A17F4FC6}"/>
          </ac:inkMkLst>
        </pc:inkChg>
        <pc:inkChg chg="add mod">
          <ac:chgData name="Khattab, Sherif" userId="c83b1e15-36f3-4f46-aceb-05aac24c545e" providerId="ADAL" clId="{37E5DEFA-0DA7-44D4-8A37-9B0FCAAD6EEF}" dt="2022-02-01T17:42:54.125" v="2798"/>
          <ac:inkMkLst>
            <pc:docMk/>
            <pc:sldMk cId="1849520529" sldId="589"/>
            <ac:inkMk id="29" creationId="{91FAF7DD-D3B7-41A2-BE51-A46683F9FC3F}"/>
          </ac:inkMkLst>
        </pc:inkChg>
        <pc:inkChg chg="add mod">
          <ac:chgData name="Khattab, Sherif" userId="c83b1e15-36f3-4f46-aceb-05aac24c545e" providerId="ADAL" clId="{37E5DEFA-0DA7-44D4-8A37-9B0FCAAD6EEF}" dt="2022-02-01T17:42:54.125" v="2798"/>
          <ac:inkMkLst>
            <pc:docMk/>
            <pc:sldMk cId="1849520529" sldId="589"/>
            <ac:inkMk id="30" creationId="{246B0416-D6DB-49E3-828B-7CA41A381500}"/>
          </ac:inkMkLst>
        </pc:inkChg>
        <pc:inkChg chg="add mod">
          <ac:chgData name="Khattab, Sherif" userId="c83b1e15-36f3-4f46-aceb-05aac24c545e" providerId="ADAL" clId="{37E5DEFA-0DA7-44D4-8A37-9B0FCAAD6EEF}" dt="2022-02-01T17:42:54.125" v="2798"/>
          <ac:inkMkLst>
            <pc:docMk/>
            <pc:sldMk cId="1849520529" sldId="589"/>
            <ac:inkMk id="31" creationId="{76F6F364-6B90-452D-AA41-18C0324392AB}"/>
          </ac:inkMkLst>
        </pc:inkChg>
        <pc:inkChg chg="add mod">
          <ac:chgData name="Khattab, Sherif" userId="c83b1e15-36f3-4f46-aceb-05aac24c545e" providerId="ADAL" clId="{37E5DEFA-0DA7-44D4-8A37-9B0FCAAD6EEF}" dt="2022-02-01T17:42:54.125" v="2798"/>
          <ac:inkMkLst>
            <pc:docMk/>
            <pc:sldMk cId="1849520529" sldId="589"/>
            <ac:inkMk id="32" creationId="{96B0BCD7-8DD7-4367-919D-8DE4073ECE94}"/>
          </ac:inkMkLst>
        </pc:inkChg>
        <pc:inkChg chg="add mod">
          <ac:chgData name="Khattab, Sherif" userId="c83b1e15-36f3-4f46-aceb-05aac24c545e" providerId="ADAL" clId="{37E5DEFA-0DA7-44D4-8A37-9B0FCAAD6EEF}" dt="2022-02-01T17:42:54.125" v="2798"/>
          <ac:inkMkLst>
            <pc:docMk/>
            <pc:sldMk cId="1849520529" sldId="589"/>
            <ac:inkMk id="33" creationId="{CF22C85C-946A-438A-847A-808555C79676}"/>
          </ac:inkMkLst>
        </pc:inkChg>
        <pc:inkChg chg="add mod">
          <ac:chgData name="Khattab, Sherif" userId="c83b1e15-36f3-4f46-aceb-05aac24c545e" providerId="ADAL" clId="{37E5DEFA-0DA7-44D4-8A37-9B0FCAAD6EEF}" dt="2022-02-01T17:42:54.125" v="2798"/>
          <ac:inkMkLst>
            <pc:docMk/>
            <pc:sldMk cId="1849520529" sldId="589"/>
            <ac:inkMk id="34" creationId="{036192A2-F2D3-46A8-9469-A6F54EED2D80}"/>
          </ac:inkMkLst>
        </pc:inkChg>
        <pc:inkChg chg="add mod">
          <ac:chgData name="Khattab, Sherif" userId="c83b1e15-36f3-4f46-aceb-05aac24c545e" providerId="ADAL" clId="{37E5DEFA-0DA7-44D4-8A37-9B0FCAAD6EEF}" dt="2022-02-01T17:42:56.681" v="2804"/>
          <ac:inkMkLst>
            <pc:docMk/>
            <pc:sldMk cId="1849520529" sldId="589"/>
            <ac:inkMk id="36" creationId="{0DE25241-1064-4350-89FD-7F7609C6B4F4}"/>
          </ac:inkMkLst>
        </pc:inkChg>
        <pc:inkChg chg="add mod">
          <ac:chgData name="Khattab, Sherif" userId="c83b1e15-36f3-4f46-aceb-05aac24c545e" providerId="ADAL" clId="{37E5DEFA-0DA7-44D4-8A37-9B0FCAAD6EEF}" dt="2022-02-01T17:42:56.681" v="2804"/>
          <ac:inkMkLst>
            <pc:docMk/>
            <pc:sldMk cId="1849520529" sldId="589"/>
            <ac:inkMk id="37" creationId="{A7924C96-8140-4987-BDD9-EB43428AA63F}"/>
          </ac:inkMkLst>
        </pc:inkChg>
        <pc:inkChg chg="add mod">
          <ac:chgData name="Khattab, Sherif" userId="c83b1e15-36f3-4f46-aceb-05aac24c545e" providerId="ADAL" clId="{37E5DEFA-0DA7-44D4-8A37-9B0FCAAD6EEF}" dt="2022-02-01T17:42:56.681" v="2804"/>
          <ac:inkMkLst>
            <pc:docMk/>
            <pc:sldMk cId="1849520529" sldId="589"/>
            <ac:inkMk id="38" creationId="{68678045-ED94-450B-900F-9819E6FB7D57}"/>
          </ac:inkMkLst>
        </pc:inkChg>
        <pc:inkChg chg="add mod">
          <ac:chgData name="Khattab, Sherif" userId="c83b1e15-36f3-4f46-aceb-05aac24c545e" providerId="ADAL" clId="{37E5DEFA-0DA7-44D4-8A37-9B0FCAAD6EEF}" dt="2022-02-01T17:42:56.681" v="2804"/>
          <ac:inkMkLst>
            <pc:docMk/>
            <pc:sldMk cId="1849520529" sldId="589"/>
            <ac:inkMk id="39" creationId="{1F832CA3-E829-4BC0-8309-368A4ABC2B7F}"/>
          </ac:inkMkLst>
        </pc:inkChg>
        <pc:inkChg chg="add mod">
          <ac:chgData name="Khattab, Sherif" userId="c83b1e15-36f3-4f46-aceb-05aac24c545e" providerId="ADAL" clId="{37E5DEFA-0DA7-44D4-8A37-9B0FCAAD6EEF}" dt="2022-02-01T17:42:56.681" v="2804"/>
          <ac:inkMkLst>
            <pc:docMk/>
            <pc:sldMk cId="1849520529" sldId="589"/>
            <ac:inkMk id="40" creationId="{87429414-020B-4789-B644-4D6E95FA1181}"/>
          </ac:inkMkLst>
        </pc:inkChg>
      </pc:sldChg>
      <pc:sldChg chg="modSp add mod">
        <pc:chgData name="Khattab, Sherif" userId="c83b1e15-36f3-4f46-aceb-05aac24c545e" providerId="ADAL" clId="{37E5DEFA-0DA7-44D4-8A37-9B0FCAAD6EEF}" dt="2022-02-01T17:43:11.492" v="2807" actId="20577"/>
        <pc:sldMkLst>
          <pc:docMk/>
          <pc:sldMk cId="715101644" sldId="590"/>
        </pc:sldMkLst>
        <pc:spChg chg="mod">
          <ac:chgData name="Khattab, Sherif" userId="c83b1e15-36f3-4f46-aceb-05aac24c545e" providerId="ADAL" clId="{37E5DEFA-0DA7-44D4-8A37-9B0FCAAD6EEF}" dt="2022-02-01T17:43:11.492" v="2807" actId="20577"/>
          <ac:spMkLst>
            <pc:docMk/>
            <pc:sldMk cId="715101644" sldId="590"/>
            <ac:spMk id="2" creationId="{F84E320D-697F-4FF9-995F-97A6180B03A7}"/>
          </ac:spMkLst>
        </pc:spChg>
      </pc:sldChg>
      <pc:sldChg chg="modSp add mod">
        <pc:chgData name="Khattab, Sherif" userId="c83b1e15-36f3-4f46-aceb-05aac24c545e" providerId="ADAL" clId="{37E5DEFA-0DA7-44D4-8A37-9B0FCAAD6EEF}" dt="2022-02-01T17:43:44.711" v="2811" actId="20577"/>
        <pc:sldMkLst>
          <pc:docMk/>
          <pc:sldMk cId="3044702077" sldId="591"/>
        </pc:sldMkLst>
        <pc:spChg chg="mod">
          <ac:chgData name="Khattab, Sherif" userId="c83b1e15-36f3-4f46-aceb-05aac24c545e" providerId="ADAL" clId="{37E5DEFA-0DA7-44D4-8A37-9B0FCAAD6EEF}" dt="2022-02-01T17:43:44.711" v="2811" actId="20577"/>
          <ac:spMkLst>
            <pc:docMk/>
            <pc:sldMk cId="3044702077" sldId="591"/>
            <ac:spMk id="6" creationId="{9C3B13CA-CB46-4BD5-AA83-6D82D27CB589}"/>
          </ac:spMkLst>
        </pc:spChg>
      </pc:sldChg>
      <pc:sldChg chg="addSp modSp add mod modAnim">
        <pc:chgData name="Khattab, Sherif" userId="c83b1e15-36f3-4f46-aceb-05aac24c545e" providerId="ADAL" clId="{37E5DEFA-0DA7-44D4-8A37-9B0FCAAD6EEF}" dt="2022-02-01T17:44:05.315" v="2820"/>
        <pc:sldMkLst>
          <pc:docMk/>
          <pc:sldMk cId="82079514" sldId="592"/>
        </pc:sldMkLst>
        <pc:spChg chg="mod">
          <ac:chgData name="Khattab, Sherif" userId="c83b1e15-36f3-4f46-aceb-05aac24c545e" providerId="ADAL" clId="{37E5DEFA-0DA7-44D4-8A37-9B0FCAAD6EEF}" dt="2022-02-01T17:43:52.532" v="2814" actId="20577"/>
          <ac:spMkLst>
            <pc:docMk/>
            <pc:sldMk cId="82079514" sldId="592"/>
            <ac:spMk id="8" creationId="{1A409494-C765-434B-9AA5-F3480279C820}"/>
          </ac:spMkLst>
        </pc:spChg>
        <pc:grpChg chg="mod">
          <ac:chgData name="Khattab, Sherif" userId="c83b1e15-36f3-4f46-aceb-05aac24c545e" providerId="ADAL" clId="{37E5DEFA-0DA7-44D4-8A37-9B0FCAAD6EEF}" dt="2022-02-01T17:43:59.976" v="2819"/>
          <ac:grpSpMkLst>
            <pc:docMk/>
            <pc:sldMk cId="82079514" sldId="592"/>
            <ac:grpSpMk id="46" creationId="{00E22D2F-21DA-4106-8C80-63F42A33E8E0}"/>
          </ac:grpSpMkLst>
        </pc:grpChg>
        <pc:inkChg chg="add mod">
          <ac:chgData name="Khattab, Sherif" userId="c83b1e15-36f3-4f46-aceb-05aac24c545e" providerId="ADAL" clId="{37E5DEFA-0DA7-44D4-8A37-9B0FCAAD6EEF}" dt="2022-02-01T17:43:59.976" v="2819"/>
          <ac:inkMkLst>
            <pc:docMk/>
            <pc:sldMk cId="82079514" sldId="592"/>
            <ac:inkMk id="42" creationId="{FB73D46A-99C3-4C0A-B575-3CC4AB7569D2}"/>
          </ac:inkMkLst>
        </pc:inkChg>
        <pc:inkChg chg="add mod">
          <ac:chgData name="Khattab, Sherif" userId="c83b1e15-36f3-4f46-aceb-05aac24c545e" providerId="ADAL" clId="{37E5DEFA-0DA7-44D4-8A37-9B0FCAAD6EEF}" dt="2022-02-01T17:43:59.976" v="2819"/>
          <ac:inkMkLst>
            <pc:docMk/>
            <pc:sldMk cId="82079514" sldId="592"/>
            <ac:inkMk id="43" creationId="{8C985A26-EB91-4D6B-8B59-D590F51912E4}"/>
          </ac:inkMkLst>
        </pc:inkChg>
        <pc:inkChg chg="add mod">
          <ac:chgData name="Khattab, Sherif" userId="c83b1e15-36f3-4f46-aceb-05aac24c545e" providerId="ADAL" clId="{37E5DEFA-0DA7-44D4-8A37-9B0FCAAD6EEF}" dt="2022-02-01T17:43:59.976" v="2819"/>
          <ac:inkMkLst>
            <pc:docMk/>
            <pc:sldMk cId="82079514" sldId="592"/>
            <ac:inkMk id="44" creationId="{07FB58D2-68BB-4DF4-B55C-A31FE599D709}"/>
          </ac:inkMkLst>
        </pc:inkChg>
        <pc:inkChg chg="add mod">
          <ac:chgData name="Khattab, Sherif" userId="c83b1e15-36f3-4f46-aceb-05aac24c545e" providerId="ADAL" clId="{37E5DEFA-0DA7-44D4-8A37-9B0FCAAD6EEF}" dt="2022-02-01T17:43:59.976" v="2819"/>
          <ac:inkMkLst>
            <pc:docMk/>
            <pc:sldMk cId="82079514" sldId="592"/>
            <ac:inkMk id="45" creationId="{B91DD76E-74EA-4C92-A2E4-BE1A83B91252}"/>
          </ac:inkMkLst>
        </pc:inkChg>
      </pc:sldChg>
      <pc:sldChg chg="modSp add mod">
        <pc:chgData name="Khattab, Sherif" userId="c83b1e15-36f3-4f46-aceb-05aac24c545e" providerId="ADAL" clId="{37E5DEFA-0DA7-44D4-8A37-9B0FCAAD6EEF}" dt="2022-02-01T17:44:15.078" v="2827" actId="20577"/>
        <pc:sldMkLst>
          <pc:docMk/>
          <pc:sldMk cId="1789816234" sldId="593"/>
        </pc:sldMkLst>
        <pc:spChg chg="mod">
          <ac:chgData name="Khattab, Sherif" userId="c83b1e15-36f3-4f46-aceb-05aac24c545e" providerId="ADAL" clId="{37E5DEFA-0DA7-44D4-8A37-9B0FCAAD6EEF}" dt="2022-02-01T17:44:15.078" v="2827" actId="20577"/>
          <ac:spMkLst>
            <pc:docMk/>
            <pc:sldMk cId="1789816234" sldId="593"/>
            <ac:spMk id="2" creationId="{F84E320D-697F-4FF9-995F-97A6180B03A7}"/>
          </ac:spMkLst>
        </pc:spChg>
      </pc:sldChg>
      <pc:sldChg chg="modSp add mod">
        <pc:chgData name="Khattab, Sherif" userId="c83b1e15-36f3-4f46-aceb-05aac24c545e" providerId="ADAL" clId="{37E5DEFA-0DA7-44D4-8A37-9B0FCAAD6EEF}" dt="2022-02-01T17:44:25.934" v="2831" actId="20577"/>
        <pc:sldMkLst>
          <pc:docMk/>
          <pc:sldMk cId="3140085901" sldId="594"/>
        </pc:sldMkLst>
        <pc:spChg chg="mod">
          <ac:chgData name="Khattab, Sherif" userId="c83b1e15-36f3-4f46-aceb-05aac24c545e" providerId="ADAL" clId="{37E5DEFA-0DA7-44D4-8A37-9B0FCAAD6EEF}" dt="2022-02-01T17:44:25.934" v="2831" actId="20577"/>
          <ac:spMkLst>
            <pc:docMk/>
            <pc:sldMk cId="3140085901" sldId="594"/>
            <ac:spMk id="18" creationId="{6537FA07-D927-45F7-BD7F-A749FE878EAC}"/>
          </ac:spMkLst>
        </pc:spChg>
        <pc:grpChg chg="mod">
          <ac:chgData name="Khattab, Sherif" userId="c83b1e15-36f3-4f46-aceb-05aac24c545e" providerId="ADAL" clId="{37E5DEFA-0DA7-44D4-8A37-9B0FCAAD6EEF}" dt="2022-02-01T17:44:23.939" v="2829" actId="1076"/>
          <ac:grpSpMkLst>
            <pc:docMk/>
            <pc:sldMk cId="3140085901" sldId="594"/>
            <ac:grpSpMk id="46" creationId="{00E22D2F-21DA-4106-8C80-63F42A33E8E0}"/>
          </ac:grpSpMkLst>
        </pc:grpChg>
      </pc:sldChg>
      <pc:sldChg chg="modSp add mod">
        <pc:chgData name="Khattab, Sherif" userId="c83b1e15-36f3-4f46-aceb-05aac24c545e" providerId="ADAL" clId="{37E5DEFA-0DA7-44D4-8A37-9B0FCAAD6EEF}" dt="2022-02-01T17:44:39.804" v="2838" actId="20577"/>
        <pc:sldMkLst>
          <pc:docMk/>
          <pc:sldMk cId="535645207" sldId="595"/>
        </pc:sldMkLst>
        <pc:spChg chg="mod">
          <ac:chgData name="Khattab, Sherif" userId="c83b1e15-36f3-4f46-aceb-05aac24c545e" providerId="ADAL" clId="{37E5DEFA-0DA7-44D4-8A37-9B0FCAAD6EEF}" dt="2022-02-01T17:44:39.804" v="2838" actId="20577"/>
          <ac:spMkLst>
            <pc:docMk/>
            <pc:sldMk cId="535645207" sldId="595"/>
            <ac:spMk id="2" creationId="{F84E320D-697F-4FF9-995F-97A6180B03A7}"/>
          </ac:spMkLst>
        </pc:spChg>
      </pc:sldChg>
      <pc:sldChg chg="modSp add mod">
        <pc:chgData name="Khattab, Sherif" userId="c83b1e15-36f3-4f46-aceb-05aac24c545e" providerId="ADAL" clId="{37E5DEFA-0DA7-44D4-8A37-9B0FCAAD6EEF}" dt="2022-02-01T17:44:52.593" v="2844" actId="20577"/>
        <pc:sldMkLst>
          <pc:docMk/>
          <pc:sldMk cId="216229946" sldId="596"/>
        </pc:sldMkLst>
        <pc:spChg chg="mod">
          <ac:chgData name="Khattab, Sherif" userId="c83b1e15-36f3-4f46-aceb-05aac24c545e" providerId="ADAL" clId="{37E5DEFA-0DA7-44D4-8A37-9B0FCAAD6EEF}" dt="2022-02-01T17:44:52.593" v="2844" actId="20577"/>
          <ac:spMkLst>
            <pc:docMk/>
            <pc:sldMk cId="216229946" sldId="596"/>
            <ac:spMk id="7" creationId="{ED41DEDC-C30F-4D16-883C-DC077534435B}"/>
          </ac:spMkLst>
        </pc:spChg>
        <pc:spChg chg="mod">
          <ac:chgData name="Khattab, Sherif" userId="c83b1e15-36f3-4f46-aceb-05aac24c545e" providerId="ADAL" clId="{37E5DEFA-0DA7-44D4-8A37-9B0FCAAD6EEF}" dt="2022-02-01T17:44:47.892" v="2841" actId="20577"/>
          <ac:spMkLst>
            <pc:docMk/>
            <pc:sldMk cId="216229946" sldId="596"/>
            <ac:spMk id="8" creationId="{1A409494-C765-434B-9AA5-F3480279C820}"/>
          </ac:spMkLst>
        </pc:spChg>
      </pc:sldChg>
      <pc:sldChg chg="delSp modSp add mod">
        <pc:chgData name="Khattab, Sherif" userId="c83b1e15-36f3-4f46-aceb-05aac24c545e" providerId="ADAL" clId="{37E5DEFA-0DA7-44D4-8A37-9B0FCAAD6EEF}" dt="2022-02-01T17:45:08.369" v="2847" actId="1076"/>
        <pc:sldMkLst>
          <pc:docMk/>
          <pc:sldMk cId="3439078087" sldId="597"/>
        </pc:sldMkLst>
        <pc:grpChg chg="del">
          <ac:chgData name="Khattab, Sherif" userId="c83b1e15-36f3-4f46-aceb-05aac24c545e" providerId="ADAL" clId="{37E5DEFA-0DA7-44D4-8A37-9B0FCAAD6EEF}" dt="2022-02-01T17:45:00.017" v="2846" actId="478"/>
          <ac:grpSpMkLst>
            <pc:docMk/>
            <pc:sldMk cId="3439078087" sldId="597"/>
            <ac:grpSpMk id="41" creationId="{0F6C1E4A-9061-4826-986F-1AE606EC0B10}"/>
          </ac:grpSpMkLst>
        </pc:grpChg>
        <pc:grpChg chg="mod">
          <ac:chgData name="Khattab, Sherif" userId="c83b1e15-36f3-4f46-aceb-05aac24c545e" providerId="ADAL" clId="{37E5DEFA-0DA7-44D4-8A37-9B0FCAAD6EEF}" dt="2022-02-01T17:45:08.369" v="2847" actId="1076"/>
          <ac:grpSpMkLst>
            <pc:docMk/>
            <pc:sldMk cId="3439078087" sldId="597"/>
            <ac:grpSpMk id="46" creationId="{00E22D2F-21DA-4106-8C80-63F42A33E8E0}"/>
          </ac:grpSpMkLst>
        </pc:grpChg>
      </pc:sldChg>
      <pc:sldChg chg="modSp add mod">
        <pc:chgData name="Khattab, Sherif" userId="c83b1e15-36f3-4f46-aceb-05aac24c545e" providerId="ADAL" clId="{37E5DEFA-0DA7-44D4-8A37-9B0FCAAD6EEF}" dt="2022-02-01T17:45:28.532" v="2856" actId="20577"/>
        <pc:sldMkLst>
          <pc:docMk/>
          <pc:sldMk cId="1924731056" sldId="598"/>
        </pc:sldMkLst>
        <pc:spChg chg="mod">
          <ac:chgData name="Khattab, Sherif" userId="c83b1e15-36f3-4f46-aceb-05aac24c545e" providerId="ADAL" clId="{37E5DEFA-0DA7-44D4-8A37-9B0FCAAD6EEF}" dt="2022-02-01T17:45:28.532" v="2856" actId="20577"/>
          <ac:spMkLst>
            <pc:docMk/>
            <pc:sldMk cId="1924731056" sldId="598"/>
            <ac:spMk id="2" creationId="{F84E320D-697F-4FF9-995F-97A6180B03A7}"/>
          </ac:spMkLst>
        </pc:spChg>
      </pc:sldChg>
      <pc:sldChg chg="modSp add mod">
        <pc:chgData name="Khattab, Sherif" userId="c83b1e15-36f3-4f46-aceb-05aac24c545e" providerId="ADAL" clId="{37E5DEFA-0DA7-44D4-8A37-9B0FCAAD6EEF}" dt="2022-02-01T17:45:44.154" v="2860" actId="1076"/>
        <pc:sldMkLst>
          <pc:docMk/>
          <pc:sldMk cId="278589444" sldId="599"/>
        </pc:sldMkLst>
        <pc:spChg chg="mod">
          <ac:chgData name="Khattab, Sherif" userId="c83b1e15-36f3-4f46-aceb-05aac24c545e" providerId="ADAL" clId="{37E5DEFA-0DA7-44D4-8A37-9B0FCAAD6EEF}" dt="2022-02-01T17:45:35.914" v="2859" actId="20577"/>
          <ac:spMkLst>
            <pc:docMk/>
            <pc:sldMk cId="278589444" sldId="599"/>
            <ac:spMk id="8" creationId="{1A409494-C765-434B-9AA5-F3480279C820}"/>
          </ac:spMkLst>
        </pc:spChg>
        <pc:grpChg chg="mod">
          <ac:chgData name="Khattab, Sherif" userId="c83b1e15-36f3-4f46-aceb-05aac24c545e" providerId="ADAL" clId="{37E5DEFA-0DA7-44D4-8A37-9B0FCAAD6EEF}" dt="2022-02-01T17:45:44.154" v="2860" actId="1076"/>
          <ac:grpSpMkLst>
            <pc:docMk/>
            <pc:sldMk cId="278589444" sldId="599"/>
            <ac:grpSpMk id="26" creationId="{9F39D5F0-8A64-492D-9D15-A13CA88FBB65}"/>
          </ac:grpSpMkLst>
        </pc:grpChg>
      </pc:sldChg>
      <pc:sldChg chg="modSp add mod">
        <pc:chgData name="Khattab, Sherif" userId="c83b1e15-36f3-4f46-aceb-05aac24c545e" providerId="ADAL" clId="{37E5DEFA-0DA7-44D4-8A37-9B0FCAAD6EEF}" dt="2022-02-01T17:45:49.366" v="2863" actId="20577"/>
        <pc:sldMkLst>
          <pc:docMk/>
          <pc:sldMk cId="742138360" sldId="600"/>
        </pc:sldMkLst>
        <pc:spChg chg="mod">
          <ac:chgData name="Khattab, Sherif" userId="c83b1e15-36f3-4f46-aceb-05aac24c545e" providerId="ADAL" clId="{37E5DEFA-0DA7-44D4-8A37-9B0FCAAD6EEF}" dt="2022-02-01T17:45:49.366" v="2863" actId="20577"/>
          <ac:spMkLst>
            <pc:docMk/>
            <pc:sldMk cId="742138360" sldId="600"/>
            <ac:spMk id="18" creationId="{6537FA07-D927-45F7-BD7F-A749FE878EAC}"/>
          </ac:spMkLst>
        </pc:spChg>
      </pc:sldChg>
      <pc:sldChg chg="modSp add mod">
        <pc:chgData name="Khattab, Sherif" userId="c83b1e15-36f3-4f46-aceb-05aac24c545e" providerId="ADAL" clId="{37E5DEFA-0DA7-44D4-8A37-9B0FCAAD6EEF}" dt="2022-02-01T17:46:07.018" v="2870" actId="20577"/>
        <pc:sldMkLst>
          <pc:docMk/>
          <pc:sldMk cId="343166774" sldId="601"/>
        </pc:sldMkLst>
        <pc:spChg chg="mod">
          <ac:chgData name="Khattab, Sherif" userId="c83b1e15-36f3-4f46-aceb-05aac24c545e" providerId="ADAL" clId="{37E5DEFA-0DA7-44D4-8A37-9B0FCAAD6EEF}" dt="2022-02-01T17:46:07.018" v="2870" actId="20577"/>
          <ac:spMkLst>
            <pc:docMk/>
            <pc:sldMk cId="343166774" sldId="601"/>
            <ac:spMk id="2" creationId="{F84E320D-697F-4FF9-995F-97A6180B03A7}"/>
          </ac:spMkLst>
        </pc:spChg>
      </pc:sldChg>
      <pc:sldChg chg="modSp add mod">
        <pc:chgData name="Khattab, Sherif" userId="c83b1e15-36f3-4f46-aceb-05aac24c545e" providerId="ADAL" clId="{37E5DEFA-0DA7-44D4-8A37-9B0FCAAD6EEF}" dt="2022-02-01T17:46:28.472" v="2878" actId="1076"/>
        <pc:sldMkLst>
          <pc:docMk/>
          <pc:sldMk cId="3515272127" sldId="602"/>
        </pc:sldMkLst>
        <pc:spChg chg="mod">
          <ac:chgData name="Khattab, Sherif" userId="c83b1e15-36f3-4f46-aceb-05aac24c545e" providerId="ADAL" clId="{37E5DEFA-0DA7-44D4-8A37-9B0FCAAD6EEF}" dt="2022-02-01T17:46:19.266" v="2875" actId="20577"/>
          <ac:spMkLst>
            <pc:docMk/>
            <pc:sldMk cId="3515272127" sldId="602"/>
            <ac:spMk id="6" creationId="{9C3B13CA-CB46-4BD5-AA83-6D82D27CB589}"/>
          </ac:spMkLst>
        </pc:spChg>
        <pc:spChg chg="mod">
          <ac:chgData name="Khattab, Sherif" userId="c83b1e15-36f3-4f46-aceb-05aac24c545e" providerId="ADAL" clId="{37E5DEFA-0DA7-44D4-8A37-9B0FCAAD6EEF}" dt="2022-02-01T17:46:16.346" v="2873" actId="20577"/>
          <ac:spMkLst>
            <pc:docMk/>
            <pc:sldMk cId="3515272127" sldId="602"/>
            <ac:spMk id="8" creationId="{1A409494-C765-434B-9AA5-F3480279C820}"/>
          </ac:spMkLst>
        </pc:spChg>
        <pc:grpChg chg="mod">
          <ac:chgData name="Khattab, Sherif" userId="c83b1e15-36f3-4f46-aceb-05aac24c545e" providerId="ADAL" clId="{37E5DEFA-0DA7-44D4-8A37-9B0FCAAD6EEF}" dt="2022-02-01T17:46:28.472" v="2878" actId="1076"/>
          <ac:grpSpMkLst>
            <pc:docMk/>
            <pc:sldMk cId="3515272127" sldId="602"/>
            <ac:grpSpMk id="26" creationId="{9F39D5F0-8A64-492D-9D15-A13CA88FBB65}"/>
          </ac:grpSpMkLst>
        </pc:grpChg>
        <pc:picChg chg="mod">
          <ac:chgData name="Khattab, Sherif" userId="c83b1e15-36f3-4f46-aceb-05aac24c545e" providerId="ADAL" clId="{37E5DEFA-0DA7-44D4-8A37-9B0FCAAD6EEF}" dt="2022-02-01T17:46:24.917" v="2877" actId="1076"/>
          <ac:picMkLst>
            <pc:docMk/>
            <pc:sldMk cId="3515272127" sldId="602"/>
            <ac:picMk id="5" creationId="{7C8FA44D-7136-4D3E-B735-585A06373E74}"/>
          </ac:picMkLst>
        </pc:picChg>
      </pc:sldChg>
      <pc:sldChg chg="addSp delSp modSp new mod">
        <pc:chgData name="Khattab, Sherif" userId="c83b1e15-36f3-4f46-aceb-05aac24c545e" providerId="ADAL" clId="{37E5DEFA-0DA7-44D4-8A37-9B0FCAAD6EEF}" dt="2022-02-01T17:47:48.147" v="2903" actId="1076"/>
        <pc:sldMkLst>
          <pc:docMk/>
          <pc:sldMk cId="465007346" sldId="603"/>
        </pc:sldMkLst>
        <pc:spChg chg="mod">
          <ac:chgData name="Khattab, Sherif" userId="c83b1e15-36f3-4f46-aceb-05aac24c545e" providerId="ADAL" clId="{37E5DEFA-0DA7-44D4-8A37-9B0FCAAD6EEF}" dt="2022-02-01T17:46:52.851" v="2890" actId="20577"/>
          <ac:spMkLst>
            <pc:docMk/>
            <pc:sldMk cId="465007346" sldId="603"/>
            <ac:spMk id="2" creationId="{8ACFCC37-61F1-4FC2-8120-ABB073803E91}"/>
          </ac:spMkLst>
        </pc:spChg>
        <pc:picChg chg="add del mod">
          <ac:chgData name="Khattab, Sherif" userId="c83b1e15-36f3-4f46-aceb-05aac24c545e" providerId="ADAL" clId="{37E5DEFA-0DA7-44D4-8A37-9B0FCAAD6EEF}" dt="2022-02-01T17:47:14.227" v="2897" actId="478"/>
          <ac:picMkLst>
            <pc:docMk/>
            <pc:sldMk cId="465007346" sldId="603"/>
            <ac:picMk id="7" creationId="{6AF5E8ED-6C37-4CD3-AEDC-AA46A9532383}"/>
          </ac:picMkLst>
        </pc:picChg>
        <pc:picChg chg="add mod modCrop">
          <ac:chgData name="Khattab, Sherif" userId="c83b1e15-36f3-4f46-aceb-05aac24c545e" providerId="ADAL" clId="{37E5DEFA-0DA7-44D4-8A37-9B0FCAAD6EEF}" dt="2022-02-01T17:47:48.147" v="2903" actId="1076"/>
          <ac:picMkLst>
            <pc:docMk/>
            <pc:sldMk cId="465007346" sldId="603"/>
            <ac:picMk id="10" creationId="{A0F4FE66-943F-4075-A9B1-598905390838}"/>
          </ac:picMkLst>
        </pc:picChg>
        <pc:inkChg chg="add del">
          <ac:chgData name="Khattab, Sherif" userId="c83b1e15-36f3-4f46-aceb-05aac24c545e" providerId="ADAL" clId="{37E5DEFA-0DA7-44D4-8A37-9B0FCAAD6EEF}" dt="2022-02-01T17:46:56.535" v="2892"/>
          <ac:inkMkLst>
            <pc:docMk/>
            <pc:sldMk cId="465007346" sldId="603"/>
            <ac:inkMk id="5" creationId="{0906A529-A933-4B6F-B778-166FE3EA174A}"/>
          </ac:inkMkLst>
        </pc:inkChg>
        <pc:inkChg chg="add del">
          <ac:chgData name="Khattab, Sherif" userId="c83b1e15-36f3-4f46-aceb-05aac24c545e" providerId="ADAL" clId="{37E5DEFA-0DA7-44D4-8A37-9B0FCAAD6EEF}" dt="2022-02-01T17:47:31.357" v="2899"/>
          <ac:inkMkLst>
            <pc:docMk/>
            <pc:sldMk cId="465007346" sldId="603"/>
            <ac:inkMk id="8" creationId="{8EE7CDE8-1C6D-438E-9F0A-A490E8D16CE7}"/>
          </ac:inkMkLst>
        </pc:inkChg>
      </pc:sldChg>
      <pc:sldChg chg="addSp delSp modSp add mod">
        <pc:chgData name="Khattab, Sherif" userId="c83b1e15-36f3-4f46-aceb-05aac24c545e" providerId="ADAL" clId="{37E5DEFA-0DA7-44D4-8A37-9B0FCAAD6EEF}" dt="2022-02-01T17:48:17.391" v="2910" actId="20577"/>
        <pc:sldMkLst>
          <pc:docMk/>
          <pc:sldMk cId="34908240" sldId="604"/>
        </pc:sldMkLst>
        <pc:spChg chg="mod">
          <ac:chgData name="Khattab, Sherif" userId="c83b1e15-36f3-4f46-aceb-05aac24c545e" providerId="ADAL" clId="{37E5DEFA-0DA7-44D4-8A37-9B0FCAAD6EEF}" dt="2022-02-01T17:48:17.391" v="2910" actId="20577"/>
          <ac:spMkLst>
            <pc:docMk/>
            <pc:sldMk cId="34908240" sldId="604"/>
            <ac:spMk id="6" creationId="{9C3B13CA-CB46-4BD5-AA83-6D82D27CB589}"/>
          </ac:spMkLst>
        </pc:spChg>
        <pc:picChg chg="del">
          <ac:chgData name="Khattab, Sherif" userId="c83b1e15-36f3-4f46-aceb-05aac24c545e" providerId="ADAL" clId="{37E5DEFA-0DA7-44D4-8A37-9B0FCAAD6EEF}" dt="2022-02-01T17:48:07.007" v="2905" actId="478"/>
          <ac:picMkLst>
            <pc:docMk/>
            <pc:sldMk cId="34908240" sldId="604"/>
            <ac:picMk id="12" creationId="{82B2E6B8-34A3-4BFD-8E5E-A26DBDB7447B}"/>
          </ac:picMkLst>
        </pc:picChg>
        <pc:picChg chg="add mod">
          <ac:chgData name="Khattab, Sherif" userId="c83b1e15-36f3-4f46-aceb-05aac24c545e" providerId="ADAL" clId="{37E5DEFA-0DA7-44D4-8A37-9B0FCAAD6EEF}" dt="2022-02-01T17:48:13.552" v="2908" actId="1076"/>
          <ac:picMkLst>
            <pc:docMk/>
            <pc:sldMk cId="34908240" sldId="604"/>
            <ac:picMk id="13" creationId="{11B953CF-7E57-4648-9A78-848B5C21B0AC}"/>
          </ac:picMkLst>
        </pc:picChg>
      </pc:sldChg>
      <pc:sldChg chg="addSp modSp add mod">
        <pc:chgData name="Khattab, Sherif" userId="c83b1e15-36f3-4f46-aceb-05aac24c545e" providerId="ADAL" clId="{37E5DEFA-0DA7-44D4-8A37-9B0FCAAD6EEF}" dt="2022-02-01T17:48:50.447" v="2924"/>
        <pc:sldMkLst>
          <pc:docMk/>
          <pc:sldMk cId="660310935" sldId="605"/>
        </pc:sldMkLst>
        <pc:spChg chg="mod">
          <ac:chgData name="Khattab, Sherif" userId="c83b1e15-36f3-4f46-aceb-05aac24c545e" providerId="ADAL" clId="{37E5DEFA-0DA7-44D4-8A37-9B0FCAAD6EEF}" dt="2022-02-01T17:48:31.019" v="2921" actId="20577"/>
          <ac:spMkLst>
            <pc:docMk/>
            <pc:sldMk cId="660310935" sldId="605"/>
            <ac:spMk id="2" creationId="{F84E320D-697F-4FF9-995F-97A6180B03A7}"/>
          </ac:spMkLst>
        </pc:spChg>
        <pc:grpChg chg="add mod">
          <ac:chgData name="Khattab, Sherif" userId="c83b1e15-36f3-4f46-aceb-05aac24c545e" providerId="ADAL" clId="{37E5DEFA-0DA7-44D4-8A37-9B0FCAAD6EEF}" dt="2022-02-01T17:48:50.447" v="2924"/>
          <ac:grpSpMkLst>
            <pc:docMk/>
            <pc:sldMk cId="660310935" sldId="605"/>
            <ac:grpSpMk id="12" creationId="{B8B573D5-3CF5-46A1-8903-7AC06131DF64}"/>
          </ac:grpSpMkLst>
        </pc:grpChg>
        <pc:grpChg chg="mod">
          <ac:chgData name="Khattab, Sherif" userId="c83b1e15-36f3-4f46-aceb-05aac24c545e" providerId="ADAL" clId="{37E5DEFA-0DA7-44D4-8A37-9B0FCAAD6EEF}" dt="2022-02-01T17:48:50.447" v="2924"/>
          <ac:grpSpMkLst>
            <pc:docMk/>
            <pc:sldMk cId="660310935" sldId="605"/>
            <ac:grpSpMk id="14" creationId="{1D810B3A-B5B8-4F58-A43B-F46990E885F6}"/>
          </ac:grpSpMkLst>
        </pc:grpChg>
        <pc:grpChg chg="add mod">
          <ac:chgData name="Khattab, Sherif" userId="c83b1e15-36f3-4f46-aceb-05aac24c545e" providerId="ADAL" clId="{37E5DEFA-0DA7-44D4-8A37-9B0FCAAD6EEF}" dt="2022-02-01T17:48:50.447" v="2924"/>
          <ac:grpSpMkLst>
            <pc:docMk/>
            <pc:sldMk cId="660310935" sldId="605"/>
            <ac:grpSpMk id="21" creationId="{CE279892-51B6-4032-AB47-5D0659E9A920}"/>
          </ac:grpSpMkLst>
        </pc:grpChg>
        <pc:picChg chg="mod">
          <ac:chgData name="Khattab, Sherif" userId="c83b1e15-36f3-4f46-aceb-05aac24c545e" providerId="ADAL" clId="{37E5DEFA-0DA7-44D4-8A37-9B0FCAAD6EEF}" dt="2022-02-01T17:48:50.447" v="2924"/>
          <ac:picMkLst>
            <pc:docMk/>
            <pc:sldMk cId="660310935" sldId="605"/>
            <ac:picMk id="17" creationId="{A2A7ACC4-1426-48E1-A836-8A9BBF76414B}"/>
          </ac:picMkLst>
        </pc:picChg>
        <pc:picChg chg="mod">
          <ac:chgData name="Khattab, Sherif" userId="c83b1e15-36f3-4f46-aceb-05aac24c545e" providerId="ADAL" clId="{37E5DEFA-0DA7-44D4-8A37-9B0FCAAD6EEF}" dt="2022-02-01T17:48:50.447" v="2924"/>
          <ac:picMkLst>
            <pc:docMk/>
            <pc:sldMk cId="660310935" sldId="605"/>
            <ac:picMk id="22" creationId="{F860DC01-20B4-41BC-A197-32D464FA82BC}"/>
          </ac:picMkLst>
        </pc:picChg>
        <pc:cxnChg chg="mod">
          <ac:chgData name="Khattab, Sherif" userId="c83b1e15-36f3-4f46-aceb-05aac24c545e" providerId="ADAL" clId="{37E5DEFA-0DA7-44D4-8A37-9B0FCAAD6EEF}" dt="2022-02-01T17:48:50.447" v="2924"/>
          <ac:cxnSpMkLst>
            <pc:docMk/>
            <pc:sldMk cId="660310935" sldId="605"/>
            <ac:cxnSpMk id="15" creationId="{A03336C3-76D7-4BA2-B2D3-C3E0A698F93B}"/>
          </ac:cxnSpMkLst>
        </pc:cxnChg>
        <pc:cxnChg chg="mod">
          <ac:chgData name="Khattab, Sherif" userId="c83b1e15-36f3-4f46-aceb-05aac24c545e" providerId="ADAL" clId="{37E5DEFA-0DA7-44D4-8A37-9B0FCAAD6EEF}" dt="2022-02-01T17:48:50.447" v="2924"/>
          <ac:cxnSpMkLst>
            <pc:docMk/>
            <pc:sldMk cId="660310935" sldId="605"/>
            <ac:cxnSpMk id="16" creationId="{FDFE99F7-2539-4A71-8BE0-57897B099CF8}"/>
          </ac:cxnSpMkLst>
        </pc:cxnChg>
        <pc:cxnChg chg="mod">
          <ac:chgData name="Khattab, Sherif" userId="c83b1e15-36f3-4f46-aceb-05aac24c545e" providerId="ADAL" clId="{37E5DEFA-0DA7-44D4-8A37-9B0FCAAD6EEF}" dt="2022-02-01T17:48:50.447" v="2924"/>
          <ac:cxnSpMkLst>
            <pc:docMk/>
            <pc:sldMk cId="660310935" sldId="605"/>
            <ac:cxnSpMk id="20" creationId="{BB4B6854-6D36-4EED-BB7C-BB1A042CE690}"/>
          </ac:cxnSpMkLst>
        </pc:cxnChg>
        <pc:cxnChg chg="mod">
          <ac:chgData name="Khattab, Sherif" userId="c83b1e15-36f3-4f46-aceb-05aac24c545e" providerId="ADAL" clId="{37E5DEFA-0DA7-44D4-8A37-9B0FCAAD6EEF}" dt="2022-02-01T17:48:50.447" v="2924"/>
          <ac:cxnSpMkLst>
            <pc:docMk/>
            <pc:sldMk cId="660310935" sldId="605"/>
            <ac:cxnSpMk id="23" creationId="{49AE961C-C064-4242-83BC-0E40D2EE23EE}"/>
          </ac:cxnSpMkLst>
        </pc:cxnChg>
        <pc:cxnChg chg="mod">
          <ac:chgData name="Khattab, Sherif" userId="c83b1e15-36f3-4f46-aceb-05aac24c545e" providerId="ADAL" clId="{37E5DEFA-0DA7-44D4-8A37-9B0FCAAD6EEF}" dt="2022-02-01T17:48:50.447" v="2924"/>
          <ac:cxnSpMkLst>
            <pc:docMk/>
            <pc:sldMk cId="660310935" sldId="605"/>
            <ac:cxnSpMk id="24" creationId="{2188FA1A-83EE-4EBA-BE3B-60EF2ED02A0A}"/>
          </ac:cxnSpMkLst>
        </pc:cxnChg>
        <pc:cxnChg chg="mod">
          <ac:chgData name="Khattab, Sherif" userId="c83b1e15-36f3-4f46-aceb-05aac24c545e" providerId="ADAL" clId="{37E5DEFA-0DA7-44D4-8A37-9B0FCAAD6EEF}" dt="2022-02-01T17:48:50.447" v="2924"/>
          <ac:cxnSpMkLst>
            <pc:docMk/>
            <pc:sldMk cId="660310935" sldId="605"/>
            <ac:cxnSpMk id="25" creationId="{D6AF133C-CDB3-46DA-BC07-5C0C743F24C1}"/>
          </ac:cxnSpMkLst>
        </pc:cxnChg>
      </pc:sldChg>
      <pc:sldChg chg="addSp delSp modSp add mod">
        <pc:chgData name="Khattab, Sherif" userId="c83b1e15-36f3-4f46-aceb-05aac24c545e" providerId="ADAL" clId="{37E5DEFA-0DA7-44D4-8A37-9B0FCAAD6EEF}" dt="2022-02-01T17:52:29.321" v="3059" actId="478"/>
        <pc:sldMkLst>
          <pc:docMk/>
          <pc:sldMk cId="2118481455" sldId="606"/>
        </pc:sldMkLst>
        <pc:spChg chg="mod">
          <ac:chgData name="Khattab, Sherif" userId="c83b1e15-36f3-4f46-aceb-05aac24c545e" providerId="ADAL" clId="{37E5DEFA-0DA7-44D4-8A37-9B0FCAAD6EEF}" dt="2022-02-01T17:48:59.790" v="2934" actId="20577"/>
          <ac:spMkLst>
            <pc:docMk/>
            <pc:sldMk cId="2118481455" sldId="606"/>
            <ac:spMk id="7" creationId="{ED41DEDC-C30F-4D16-883C-DC077534435B}"/>
          </ac:spMkLst>
        </pc:spChg>
        <pc:grpChg chg="add mod">
          <ac:chgData name="Khattab, Sherif" userId="c83b1e15-36f3-4f46-aceb-05aac24c545e" providerId="ADAL" clId="{37E5DEFA-0DA7-44D4-8A37-9B0FCAAD6EEF}" dt="2022-02-01T17:48:52.305" v="2925"/>
          <ac:grpSpMkLst>
            <pc:docMk/>
            <pc:sldMk cId="2118481455" sldId="606"/>
            <ac:grpSpMk id="12" creationId="{17F78E33-FCB9-4D59-B86E-F5C64C63AB00}"/>
          </ac:grpSpMkLst>
        </pc:grpChg>
        <pc:grpChg chg="mod">
          <ac:chgData name="Khattab, Sherif" userId="c83b1e15-36f3-4f46-aceb-05aac24c545e" providerId="ADAL" clId="{37E5DEFA-0DA7-44D4-8A37-9B0FCAAD6EEF}" dt="2022-02-01T17:48:52.305" v="2925"/>
          <ac:grpSpMkLst>
            <pc:docMk/>
            <pc:sldMk cId="2118481455" sldId="606"/>
            <ac:grpSpMk id="14" creationId="{EE65C2AE-B442-4BDB-877F-F86F1CA4A4F3}"/>
          </ac:grpSpMkLst>
        </pc:grpChg>
        <pc:grpChg chg="add mod">
          <ac:chgData name="Khattab, Sherif" userId="c83b1e15-36f3-4f46-aceb-05aac24c545e" providerId="ADAL" clId="{37E5DEFA-0DA7-44D4-8A37-9B0FCAAD6EEF}" dt="2022-02-01T17:48:52.305" v="2925"/>
          <ac:grpSpMkLst>
            <pc:docMk/>
            <pc:sldMk cId="2118481455" sldId="606"/>
            <ac:grpSpMk id="21" creationId="{B2ECE9C5-DAF6-48F2-AA0D-5322FE0BE6A4}"/>
          </ac:grpSpMkLst>
        </pc:grpChg>
        <pc:grpChg chg="del mod">
          <ac:chgData name="Khattab, Sherif" userId="c83b1e15-36f3-4f46-aceb-05aac24c545e" providerId="ADAL" clId="{37E5DEFA-0DA7-44D4-8A37-9B0FCAAD6EEF}" dt="2022-02-01T17:49:08.793" v="2943"/>
          <ac:grpSpMkLst>
            <pc:docMk/>
            <pc:sldMk cId="2118481455" sldId="606"/>
            <ac:grpSpMk id="29" creationId="{FEFDAE62-687F-41F9-B27C-DB20E395F83D}"/>
          </ac:grpSpMkLst>
        </pc:grpChg>
        <pc:grpChg chg="mod">
          <ac:chgData name="Khattab, Sherif" userId="c83b1e15-36f3-4f46-aceb-05aac24c545e" providerId="ADAL" clId="{37E5DEFA-0DA7-44D4-8A37-9B0FCAAD6EEF}" dt="2022-02-01T17:49:08.793" v="2943"/>
          <ac:grpSpMkLst>
            <pc:docMk/>
            <pc:sldMk cId="2118481455" sldId="606"/>
            <ac:grpSpMk id="31" creationId="{472256E0-24DD-44CB-8F2B-C3A1CE044DA5}"/>
          </ac:grpSpMkLst>
        </pc:grpChg>
        <pc:grpChg chg="del mod">
          <ac:chgData name="Khattab, Sherif" userId="c83b1e15-36f3-4f46-aceb-05aac24c545e" providerId="ADAL" clId="{37E5DEFA-0DA7-44D4-8A37-9B0FCAAD6EEF}" dt="2022-02-01T17:49:12.815" v="2949"/>
          <ac:grpSpMkLst>
            <pc:docMk/>
            <pc:sldMk cId="2118481455" sldId="606"/>
            <ac:grpSpMk id="34" creationId="{359FFCFE-0676-4F2F-B96C-9EAC64C49601}"/>
          </ac:grpSpMkLst>
        </pc:grpChg>
        <pc:grpChg chg="mod">
          <ac:chgData name="Khattab, Sherif" userId="c83b1e15-36f3-4f46-aceb-05aac24c545e" providerId="ADAL" clId="{37E5DEFA-0DA7-44D4-8A37-9B0FCAAD6EEF}" dt="2022-02-01T17:49:12.815" v="2949"/>
          <ac:grpSpMkLst>
            <pc:docMk/>
            <pc:sldMk cId="2118481455" sldId="606"/>
            <ac:grpSpMk id="37" creationId="{CD81A37B-E826-4AD6-90E8-6FD6471D66F1}"/>
          </ac:grpSpMkLst>
        </pc:grpChg>
        <pc:grpChg chg="del mod">
          <ac:chgData name="Khattab, Sherif" userId="c83b1e15-36f3-4f46-aceb-05aac24c545e" providerId="ADAL" clId="{37E5DEFA-0DA7-44D4-8A37-9B0FCAAD6EEF}" dt="2022-02-01T17:52:29.321" v="3059" actId="478"/>
          <ac:grpSpMkLst>
            <pc:docMk/>
            <pc:sldMk cId="2118481455" sldId="606"/>
            <ac:grpSpMk id="41" creationId="{D6464045-F6F6-44BD-9E4B-27CA735C23FC}"/>
          </ac:grpSpMkLst>
        </pc:grpChg>
        <pc:picChg chg="mod">
          <ac:chgData name="Khattab, Sherif" userId="c83b1e15-36f3-4f46-aceb-05aac24c545e" providerId="ADAL" clId="{37E5DEFA-0DA7-44D4-8A37-9B0FCAAD6EEF}" dt="2022-02-01T17:48:52.305" v="2925"/>
          <ac:picMkLst>
            <pc:docMk/>
            <pc:sldMk cId="2118481455" sldId="606"/>
            <ac:picMk id="17" creationId="{633DA462-2106-479B-9B29-3661530C2980}"/>
          </ac:picMkLst>
        </pc:picChg>
        <pc:picChg chg="mod">
          <ac:chgData name="Khattab, Sherif" userId="c83b1e15-36f3-4f46-aceb-05aac24c545e" providerId="ADAL" clId="{37E5DEFA-0DA7-44D4-8A37-9B0FCAAD6EEF}" dt="2022-02-01T17:48:52.305" v="2925"/>
          <ac:picMkLst>
            <pc:docMk/>
            <pc:sldMk cId="2118481455" sldId="606"/>
            <ac:picMk id="22" creationId="{1280B86C-3076-4164-AA12-42C76CC8251C}"/>
          </ac:picMkLst>
        </pc:picChg>
        <pc:inkChg chg="add mod">
          <ac:chgData name="Khattab, Sherif" userId="c83b1e15-36f3-4f46-aceb-05aac24c545e" providerId="ADAL" clId="{37E5DEFA-0DA7-44D4-8A37-9B0FCAAD6EEF}" dt="2022-02-01T17:49:08.793" v="2943"/>
          <ac:inkMkLst>
            <pc:docMk/>
            <pc:sldMk cId="2118481455" sldId="606"/>
            <ac:inkMk id="9" creationId="{45053E14-9CA3-4F20-8EE4-916CEEABEEF5}"/>
          </ac:inkMkLst>
        </pc:inkChg>
        <pc:inkChg chg="add mod">
          <ac:chgData name="Khattab, Sherif" userId="c83b1e15-36f3-4f46-aceb-05aac24c545e" providerId="ADAL" clId="{37E5DEFA-0DA7-44D4-8A37-9B0FCAAD6EEF}" dt="2022-02-01T17:49:08.793" v="2943"/>
          <ac:inkMkLst>
            <pc:docMk/>
            <pc:sldMk cId="2118481455" sldId="606"/>
            <ac:inkMk id="10" creationId="{6A080041-EC3B-4902-B67D-3AC399CE568A}"/>
          </ac:inkMkLst>
        </pc:inkChg>
        <pc:inkChg chg="add mod">
          <ac:chgData name="Khattab, Sherif" userId="c83b1e15-36f3-4f46-aceb-05aac24c545e" providerId="ADAL" clId="{37E5DEFA-0DA7-44D4-8A37-9B0FCAAD6EEF}" dt="2022-02-01T17:49:08.793" v="2943"/>
          <ac:inkMkLst>
            <pc:docMk/>
            <pc:sldMk cId="2118481455" sldId="606"/>
            <ac:inkMk id="11" creationId="{581892C1-5013-4025-8566-47A162AE6277}"/>
          </ac:inkMkLst>
        </pc:inkChg>
        <pc:inkChg chg="add mod">
          <ac:chgData name="Khattab, Sherif" userId="c83b1e15-36f3-4f46-aceb-05aac24c545e" providerId="ADAL" clId="{37E5DEFA-0DA7-44D4-8A37-9B0FCAAD6EEF}" dt="2022-02-01T17:49:08.793" v="2943"/>
          <ac:inkMkLst>
            <pc:docMk/>
            <pc:sldMk cId="2118481455" sldId="606"/>
            <ac:inkMk id="26" creationId="{F2F93B55-9D86-4034-8713-5CF725828E83}"/>
          </ac:inkMkLst>
        </pc:inkChg>
        <pc:inkChg chg="add mod">
          <ac:chgData name="Khattab, Sherif" userId="c83b1e15-36f3-4f46-aceb-05aac24c545e" providerId="ADAL" clId="{37E5DEFA-0DA7-44D4-8A37-9B0FCAAD6EEF}" dt="2022-02-01T17:49:08.793" v="2943"/>
          <ac:inkMkLst>
            <pc:docMk/>
            <pc:sldMk cId="2118481455" sldId="606"/>
            <ac:inkMk id="27" creationId="{2FDDB000-12E3-4DBD-A38C-FAD16AEA0B86}"/>
          </ac:inkMkLst>
        </pc:inkChg>
        <pc:inkChg chg="add mod">
          <ac:chgData name="Khattab, Sherif" userId="c83b1e15-36f3-4f46-aceb-05aac24c545e" providerId="ADAL" clId="{37E5DEFA-0DA7-44D4-8A37-9B0FCAAD6EEF}" dt="2022-02-01T17:49:08.793" v="2943"/>
          <ac:inkMkLst>
            <pc:docMk/>
            <pc:sldMk cId="2118481455" sldId="606"/>
            <ac:inkMk id="28" creationId="{3B58913D-1D25-47B0-A58D-A48BF2308450}"/>
          </ac:inkMkLst>
        </pc:inkChg>
        <pc:inkChg chg="add mod">
          <ac:chgData name="Khattab, Sherif" userId="c83b1e15-36f3-4f46-aceb-05aac24c545e" providerId="ADAL" clId="{37E5DEFA-0DA7-44D4-8A37-9B0FCAAD6EEF}" dt="2022-02-01T17:49:08.793" v="2943"/>
          <ac:inkMkLst>
            <pc:docMk/>
            <pc:sldMk cId="2118481455" sldId="606"/>
            <ac:inkMk id="30" creationId="{80C69A03-1A36-4A74-B123-4856696CC5D7}"/>
          </ac:inkMkLst>
        </pc:inkChg>
        <pc:inkChg chg="add mod">
          <ac:chgData name="Khattab, Sherif" userId="c83b1e15-36f3-4f46-aceb-05aac24c545e" providerId="ADAL" clId="{37E5DEFA-0DA7-44D4-8A37-9B0FCAAD6EEF}" dt="2022-02-01T17:49:12.815" v="2949"/>
          <ac:inkMkLst>
            <pc:docMk/>
            <pc:sldMk cId="2118481455" sldId="606"/>
            <ac:inkMk id="32" creationId="{2CE2EBC6-7BE1-4EE1-9984-89B4460BD80F}"/>
          </ac:inkMkLst>
        </pc:inkChg>
        <pc:inkChg chg="add mod">
          <ac:chgData name="Khattab, Sherif" userId="c83b1e15-36f3-4f46-aceb-05aac24c545e" providerId="ADAL" clId="{37E5DEFA-0DA7-44D4-8A37-9B0FCAAD6EEF}" dt="2022-02-01T17:49:12.815" v="2949"/>
          <ac:inkMkLst>
            <pc:docMk/>
            <pc:sldMk cId="2118481455" sldId="606"/>
            <ac:inkMk id="33" creationId="{AF4AA88B-E0BE-4E14-8D27-6DF50E61105B}"/>
          </ac:inkMkLst>
        </pc:inkChg>
        <pc:inkChg chg="add mod">
          <ac:chgData name="Khattab, Sherif" userId="c83b1e15-36f3-4f46-aceb-05aac24c545e" providerId="ADAL" clId="{37E5DEFA-0DA7-44D4-8A37-9B0FCAAD6EEF}" dt="2022-02-01T17:49:12.815" v="2949"/>
          <ac:inkMkLst>
            <pc:docMk/>
            <pc:sldMk cId="2118481455" sldId="606"/>
            <ac:inkMk id="35" creationId="{ED64CED7-07E7-479B-86CC-91DBA5D58109}"/>
          </ac:inkMkLst>
        </pc:inkChg>
        <pc:inkChg chg="add mod">
          <ac:chgData name="Khattab, Sherif" userId="c83b1e15-36f3-4f46-aceb-05aac24c545e" providerId="ADAL" clId="{37E5DEFA-0DA7-44D4-8A37-9B0FCAAD6EEF}" dt="2022-02-01T17:49:12.815" v="2949"/>
          <ac:inkMkLst>
            <pc:docMk/>
            <pc:sldMk cId="2118481455" sldId="606"/>
            <ac:inkMk id="36" creationId="{9133189B-B092-4215-80C6-5B1E1B0BCFD4}"/>
          </ac:inkMkLst>
        </pc:inkChg>
        <pc:inkChg chg="add mod">
          <ac:chgData name="Khattab, Sherif" userId="c83b1e15-36f3-4f46-aceb-05aac24c545e" providerId="ADAL" clId="{37E5DEFA-0DA7-44D4-8A37-9B0FCAAD6EEF}" dt="2022-02-01T17:51:23.684" v="3012"/>
          <ac:inkMkLst>
            <pc:docMk/>
            <pc:sldMk cId="2118481455" sldId="606"/>
            <ac:inkMk id="38" creationId="{E6114634-655B-42C7-909A-62AA1072C976}"/>
          </ac:inkMkLst>
        </pc:inkChg>
        <pc:inkChg chg="add mod">
          <ac:chgData name="Khattab, Sherif" userId="c83b1e15-36f3-4f46-aceb-05aac24c545e" providerId="ADAL" clId="{37E5DEFA-0DA7-44D4-8A37-9B0FCAAD6EEF}" dt="2022-02-01T17:51:23.684" v="3012"/>
          <ac:inkMkLst>
            <pc:docMk/>
            <pc:sldMk cId="2118481455" sldId="606"/>
            <ac:inkMk id="39" creationId="{2C48152C-0EAF-4F09-8791-CF6168CF6499}"/>
          </ac:inkMkLst>
        </pc:inkChg>
        <pc:inkChg chg="add mod">
          <ac:chgData name="Khattab, Sherif" userId="c83b1e15-36f3-4f46-aceb-05aac24c545e" providerId="ADAL" clId="{37E5DEFA-0DA7-44D4-8A37-9B0FCAAD6EEF}" dt="2022-02-01T17:51:23.684" v="3012"/>
          <ac:inkMkLst>
            <pc:docMk/>
            <pc:sldMk cId="2118481455" sldId="606"/>
            <ac:inkMk id="40" creationId="{E789FB50-1B16-414E-8F2B-5B68B36FE70E}"/>
          </ac:inkMkLst>
        </pc:inkChg>
        <pc:cxnChg chg="mod">
          <ac:chgData name="Khattab, Sherif" userId="c83b1e15-36f3-4f46-aceb-05aac24c545e" providerId="ADAL" clId="{37E5DEFA-0DA7-44D4-8A37-9B0FCAAD6EEF}" dt="2022-02-01T17:48:52.305" v="2925"/>
          <ac:cxnSpMkLst>
            <pc:docMk/>
            <pc:sldMk cId="2118481455" sldId="606"/>
            <ac:cxnSpMk id="15" creationId="{458E08D5-A967-4639-B8CF-E98F42E1D8D6}"/>
          </ac:cxnSpMkLst>
        </pc:cxnChg>
        <pc:cxnChg chg="mod">
          <ac:chgData name="Khattab, Sherif" userId="c83b1e15-36f3-4f46-aceb-05aac24c545e" providerId="ADAL" clId="{37E5DEFA-0DA7-44D4-8A37-9B0FCAAD6EEF}" dt="2022-02-01T17:48:52.305" v="2925"/>
          <ac:cxnSpMkLst>
            <pc:docMk/>
            <pc:sldMk cId="2118481455" sldId="606"/>
            <ac:cxnSpMk id="16" creationId="{226292B8-6BCA-431C-92D8-981506632833}"/>
          </ac:cxnSpMkLst>
        </pc:cxnChg>
        <pc:cxnChg chg="mod">
          <ac:chgData name="Khattab, Sherif" userId="c83b1e15-36f3-4f46-aceb-05aac24c545e" providerId="ADAL" clId="{37E5DEFA-0DA7-44D4-8A37-9B0FCAAD6EEF}" dt="2022-02-01T17:48:52.305" v="2925"/>
          <ac:cxnSpMkLst>
            <pc:docMk/>
            <pc:sldMk cId="2118481455" sldId="606"/>
            <ac:cxnSpMk id="20" creationId="{09EC2C83-A287-45F8-A739-68AC1DC00B60}"/>
          </ac:cxnSpMkLst>
        </pc:cxnChg>
        <pc:cxnChg chg="mod">
          <ac:chgData name="Khattab, Sherif" userId="c83b1e15-36f3-4f46-aceb-05aac24c545e" providerId="ADAL" clId="{37E5DEFA-0DA7-44D4-8A37-9B0FCAAD6EEF}" dt="2022-02-01T17:48:52.305" v="2925"/>
          <ac:cxnSpMkLst>
            <pc:docMk/>
            <pc:sldMk cId="2118481455" sldId="606"/>
            <ac:cxnSpMk id="23" creationId="{B8D6C950-5127-491F-BDD1-EC243BE14E00}"/>
          </ac:cxnSpMkLst>
        </pc:cxnChg>
        <pc:cxnChg chg="mod">
          <ac:chgData name="Khattab, Sherif" userId="c83b1e15-36f3-4f46-aceb-05aac24c545e" providerId="ADAL" clId="{37E5DEFA-0DA7-44D4-8A37-9B0FCAAD6EEF}" dt="2022-02-01T17:48:52.305" v="2925"/>
          <ac:cxnSpMkLst>
            <pc:docMk/>
            <pc:sldMk cId="2118481455" sldId="606"/>
            <ac:cxnSpMk id="24" creationId="{DFCC579B-8F44-4331-A5D9-4697A104D5B7}"/>
          </ac:cxnSpMkLst>
        </pc:cxnChg>
        <pc:cxnChg chg="mod">
          <ac:chgData name="Khattab, Sherif" userId="c83b1e15-36f3-4f46-aceb-05aac24c545e" providerId="ADAL" clId="{37E5DEFA-0DA7-44D4-8A37-9B0FCAAD6EEF}" dt="2022-02-01T17:48:52.305" v="2925"/>
          <ac:cxnSpMkLst>
            <pc:docMk/>
            <pc:sldMk cId="2118481455" sldId="606"/>
            <ac:cxnSpMk id="25" creationId="{2E26A774-3B6B-4386-B1E5-030585D2D5B9}"/>
          </ac:cxnSpMkLst>
        </pc:cxnChg>
      </pc:sldChg>
      <pc:sldChg chg="addSp delSp modSp add mod">
        <pc:chgData name="Khattab, Sherif" userId="c83b1e15-36f3-4f46-aceb-05aac24c545e" providerId="ADAL" clId="{37E5DEFA-0DA7-44D4-8A37-9B0FCAAD6EEF}" dt="2022-02-01T17:52:26.252" v="3058" actId="478"/>
        <pc:sldMkLst>
          <pc:docMk/>
          <pc:sldMk cId="978578779" sldId="607"/>
        </pc:sldMkLst>
        <pc:spChg chg="mod">
          <ac:chgData name="Khattab, Sherif" userId="c83b1e15-36f3-4f46-aceb-05aac24c545e" providerId="ADAL" clId="{37E5DEFA-0DA7-44D4-8A37-9B0FCAAD6EEF}" dt="2022-02-01T17:49:24.745" v="2952" actId="20577"/>
          <ac:spMkLst>
            <pc:docMk/>
            <pc:sldMk cId="978578779" sldId="607"/>
            <ac:spMk id="2" creationId="{F84E320D-697F-4FF9-995F-97A6180B03A7}"/>
          </ac:spMkLst>
        </pc:spChg>
        <pc:grpChg chg="mod">
          <ac:chgData name="Khattab, Sherif" userId="c83b1e15-36f3-4f46-aceb-05aac24c545e" providerId="ADAL" clId="{37E5DEFA-0DA7-44D4-8A37-9B0FCAAD6EEF}" dt="2022-02-01T17:51:34.426" v="3019"/>
          <ac:grpSpMkLst>
            <pc:docMk/>
            <pc:sldMk cId="978578779" sldId="607"/>
            <ac:grpSpMk id="40" creationId="{2E018267-5826-4869-BC38-623DC67DD8C2}"/>
          </ac:grpSpMkLst>
        </pc:grpChg>
        <pc:grpChg chg="del mod">
          <ac:chgData name="Khattab, Sherif" userId="c83b1e15-36f3-4f46-aceb-05aac24c545e" providerId="ADAL" clId="{37E5DEFA-0DA7-44D4-8A37-9B0FCAAD6EEF}" dt="2022-02-01T17:52:26.252" v="3058" actId="478"/>
          <ac:grpSpMkLst>
            <pc:docMk/>
            <pc:sldMk cId="978578779" sldId="607"/>
            <ac:grpSpMk id="44" creationId="{62831058-1513-4259-8B4A-E02B001E8A1F}"/>
          </ac:grpSpMkLst>
        </pc:grpChg>
        <pc:inkChg chg="add del mod">
          <ac:chgData name="Khattab, Sherif" userId="c83b1e15-36f3-4f46-aceb-05aac24c545e" providerId="ADAL" clId="{37E5DEFA-0DA7-44D4-8A37-9B0FCAAD6EEF}" dt="2022-02-01T17:52:25.381" v="3057" actId="478"/>
          <ac:inkMkLst>
            <pc:docMk/>
            <pc:sldMk cId="978578779" sldId="607"/>
            <ac:inkMk id="29" creationId="{89C55DD8-6956-4AE1-9681-B70C5BFF5760}"/>
          </ac:inkMkLst>
        </pc:inkChg>
        <pc:inkChg chg="add mod">
          <ac:chgData name="Khattab, Sherif" userId="c83b1e15-36f3-4f46-aceb-05aac24c545e" providerId="ADAL" clId="{37E5DEFA-0DA7-44D4-8A37-9B0FCAAD6EEF}" dt="2022-02-01T17:51:36.934" v="3023"/>
          <ac:inkMkLst>
            <pc:docMk/>
            <pc:sldMk cId="978578779" sldId="607"/>
            <ac:inkMk id="34" creationId="{BE2C1A1D-6D0B-44EA-A1B4-8A2808C973B6}"/>
          </ac:inkMkLst>
        </pc:inkChg>
        <pc:inkChg chg="add mod">
          <ac:chgData name="Khattab, Sherif" userId="c83b1e15-36f3-4f46-aceb-05aac24c545e" providerId="ADAL" clId="{37E5DEFA-0DA7-44D4-8A37-9B0FCAAD6EEF}" dt="2022-02-01T17:51:36.934" v="3023"/>
          <ac:inkMkLst>
            <pc:docMk/>
            <pc:sldMk cId="978578779" sldId="607"/>
            <ac:inkMk id="38" creationId="{C432F81B-641B-4496-A541-F75FD3F4712F}"/>
          </ac:inkMkLst>
        </pc:inkChg>
        <pc:inkChg chg="add del">
          <ac:chgData name="Khattab, Sherif" userId="c83b1e15-36f3-4f46-aceb-05aac24c545e" providerId="ADAL" clId="{37E5DEFA-0DA7-44D4-8A37-9B0FCAAD6EEF}" dt="2022-02-01T17:51:34.426" v="3019"/>
          <ac:inkMkLst>
            <pc:docMk/>
            <pc:sldMk cId="978578779" sldId="607"/>
            <ac:inkMk id="39" creationId="{868DA594-A6DB-4924-BB5F-9A32C8C093E0}"/>
          </ac:inkMkLst>
        </pc:inkChg>
        <pc:inkChg chg="add mod">
          <ac:chgData name="Khattab, Sherif" userId="c83b1e15-36f3-4f46-aceb-05aac24c545e" providerId="ADAL" clId="{37E5DEFA-0DA7-44D4-8A37-9B0FCAAD6EEF}" dt="2022-02-01T17:51:36.934" v="3023"/>
          <ac:inkMkLst>
            <pc:docMk/>
            <pc:sldMk cId="978578779" sldId="607"/>
            <ac:inkMk id="41" creationId="{CFC9D7B2-7FF7-489E-B1B6-01D3EDF419E2}"/>
          </ac:inkMkLst>
        </pc:inkChg>
        <pc:inkChg chg="add mod">
          <ac:chgData name="Khattab, Sherif" userId="c83b1e15-36f3-4f46-aceb-05aac24c545e" providerId="ADAL" clId="{37E5DEFA-0DA7-44D4-8A37-9B0FCAAD6EEF}" dt="2022-02-01T17:51:36.934" v="3023"/>
          <ac:inkMkLst>
            <pc:docMk/>
            <pc:sldMk cId="978578779" sldId="607"/>
            <ac:inkMk id="42" creationId="{2ED01D61-2CB9-4E31-96D9-901231BC05F6}"/>
          </ac:inkMkLst>
        </pc:inkChg>
        <pc:inkChg chg="add mod">
          <ac:chgData name="Khattab, Sherif" userId="c83b1e15-36f3-4f46-aceb-05aac24c545e" providerId="ADAL" clId="{37E5DEFA-0DA7-44D4-8A37-9B0FCAAD6EEF}" dt="2022-02-01T17:51:36.934" v="3023"/>
          <ac:inkMkLst>
            <pc:docMk/>
            <pc:sldMk cId="978578779" sldId="607"/>
            <ac:inkMk id="43" creationId="{54AFD702-67F0-4556-80EE-7466495120D7}"/>
          </ac:inkMkLst>
        </pc:inkChg>
      </pc:sldChg>
      <pc:sldChg chg="addSp delSp modSp add mod">
        <pc:chgData name="Khattab, Sherif" userId="c83b1e15-36f3-4f46-aceb-05aac24c545e" providerId="ADAL" clId="{37E5DEFA-0DA7-44D4-8A37-9B0FCAAD6EEF}" dt="2022-02-01T17:52:21.532" v="3056" actId="478"/>
        <pc:sldMkLst>
          <pc:docMk/>
          <pc:sldMk cId="2961481243" sldId="608"/>
        </pc:sldMkLst>
        <pc:spChg chg="mod">
          <ac:chgData name="Khattab, Sherif" userId="c83b1e15-36f3-4f46-aceb-05aac24c545e" providerId="ADAL" clId="{37E5DEFA-0DA7-44D4-8A37-9B0FCAAD6EEF}" dt="2022-02-01T17:49:31.892" v="2955" actId="20577"/>
          <ac:spMkLst>
            <pc:docMk/>
            <pc:sldMk cId="2961481243" sldId="608"/>
            <ac:spMk id="7" creationId="{ED41DEDC-C30F-4D16-883C-DC077534435B}"/>
          </ac:spMkLst>
        </pc:spChg>
        <pc:grpChg chg="del mod">
          <ac:chgData name="Khattab, Sherif" userId="c83b1e15-36f3-4f46-aceb-05aac24c545e" providerId="ADAL" clId="{37E5DEFA-0DA7-44D4-8A37-9B0FCAAD6EEF}" dt="2022-02-01T17:50:19.462" v="2973" actId="478"/>
          <ac:grpSpMkLst>
            <pc:docMk/>
            <pc:sldMk cId="2961481243" sldId="608"/>
            <ac:grpSpMk id="41" creationId="{4DFC4130-88E7-470B-AF56-B8BF46350326}"/>
          </ac:grpSpMkLst>
        </pc:grpChg>
        <pc:grpChg chg="mod">
          <ac:chgData name="Khattab, Sherif" userId="c83b1e15-36f3-4f46-aceb-05aac24c545e" providerId="ADAL" clId="{37E5DEFA-0DA7-44D4-8A37-9B0FCAAD6EEF}" dt="2022-02-01T17:50:24.336" v="2979"/>
          <ac:grpSpMkLst>
            <pc:docMk/>
            <pc:sldMk cId="2961481243" sldId="608"/>
            <ac:grpSpMk id="47" creationId="{41F45472-F105-47B1-8F18-12CDF71A3116}"/>
          </ac:grpSpMkLst>
        </pc:grpChg>
        <pc:grpChg chg="del mod">
          <ac:chgData name="Khattab, Sherif" userId="c83b1e15-36f3-4f46-aceb-05aac24c545e" providerId="ADAL" clId="{37E5DEFA-0DA7-44D4-8A37-9B0FCAAD6EEF}" dt="2022-02-01T17:52:21.532" v="3056" actId="478"/>
          <ac:grpSpMkLst>
            <pc:docMk/>
            <pc:sldMk cId="2961481243" sldId="608"/>
            <ac:grpSpMk id="54" creationId="{81F6F19C-9341-4E8F-AE30-708D001FE861}"/>
          </ac:grpSpMkLst>
        </pc:grpChg>
        <pc:inkChg chg="add mod">
          <ac:chgData name="Khattab, Sherif" userId="c83b1e15-36f3-4f46-aceb-05aac24c545e" providerId="ADAL" clId="{37E5DEFA-0DA7-44D4-8A37-9B0FCAAD6EEF}" dt="2022-02-01T17:49:38.225" v="2961"/>
          <ac:inkMkLst>
            <pc:docMk/>
            <pc:sldMk cId="2961481243" sldId="608"/>
            <ac:inkMk id="29" creationId="{349D6824-0C01-4322-8C89-1E0BE907C61E}"/>
          </ac:inkMkLst>
        </pc:inkChg>
        <pc:inkChg chg="add mod">
          <ac:chgData name="Khattab, Sherif" userId="c83b1e15-36f3-4f46-aceb-05aac24c545e" providerId="ADAL" clId="{37E5DEFA-0DA7-44D4-8A37-9B0FCAAD6EEF}" dt="2022-02-01T17:49:38.225" v="2961"/>
          <ac:inkMkLst>
            <pc:docMk/>
            <pc:sldMk cId="2961481243" sldId="608"/>
            <ac:inkMk id="34" creationId="{2797F7C0-2F1A-4666-99DE-CDB51671A757}"/>
          </ac:inkMkLst>
        </pc:inkChg>
        <pc:inkChg chg="add mod">
          <ac:chgData name="Khattab, Sherif" userId="c83b1e15-36f3-4f46-aceb-05aac24c545e" providerId="ADAL" clId="{37E5DEFA-0DA7-44D4-8A37-9B0FCAAD6EEF}" dt="2022-02-01T17:49:38.225" v="2961"/>
          <ac:inkMkLst>
            <pc:docMk/>
            <pc:sldMk cId="2961481243" sldId="608"/>
            <ac:inkMk id="38" creationId="{41BA5AB7-1A04-4D71-9024-8E6FF5980B22}"/>
          </ac:inkMkLst>
        </pc:inkChg>
        <pc:inkChg chg="add mod">
          <ac:chgData name="Khattab, Sherif" userId="c83b1e15-36f3-4f46-aceb-05aac24c545e" providerId="ADAL" clId="{37E5DEFA-0DA7-44D4-8A37-9B0FCAAD6EEF}" dt="2022-02-01T17:49:38.225" v="2961"/>
          <ac:inkMkLst>
            <pc:docMk/>
            <pc:sldMk cId="2961481243" sldId="608"/>
            <ac:inkMk id="39" creationId="{6DC10217-B382-419A-83F1-DA1A3775EC59}"/>
          </ac:inkMkLst>
        </pc:inkChg>
        <pc:inkChg chg="add mod">
          <ac:chgData name="Khattab, Sherif" userId="c83b1e15-36f3-4f46-aceb-05aac24c545e" providerId="ADAL" clId="{37E5DEFA-0DA7-44D4-8A37-9B0FCAAD6EEF}" dt="2022-02-01T17:49:38.225" v="2961"/>
          <ac:inkMkLst>
            <pc:docMk/>
            <pc:sldMk cId="2961481243" sldId="608"/>
            <ac:inkMk id="40" creationId="{1BAE24CD-AC7E-428E-8802-6E3F0037A60F}"/>
          </ac:inkMkLst>
        </pc:inkChg>
        <pc:inkChg chg="add mod">
          <ac:chgData name="Khattab, Sherif" userId="c83b1e15-36f3-4f46-aceb-05aac24c545e" providerId="ADAL" clId="{37E5DEFA-0DA7-44D4-8A37-9B0FCAAD6EEF}" dt="2022-02-01T17:50:24.336" v="2979"/>
          <ac:inkMkLst>
            <pc:docMk/>
            <pc:sldMk cId="2961481243" sldId="608"/>
            <ac:inkMk id="42" creationId="{B7DAE8D6-3127-45BC-A8E6-12AE36FA4203}"/>
          </ac:inkMkLst>
        </pc:inkChg>
        <pc:inkChg chg="add mod">
          <ac:chgData name="Khattab, Sherif" userId="c83b1e15-36f3-4f46-aceb-05aac24c545e" providerId="ADAL" clId="{37E5DEFA-0DA7-44D4-8A37-9B0FCAAD6EEF}" dt="2022-02-01T17:50:24.336" v="2979"/>
          <ac:inkMkLst>
            <pc:docMk/>
            <pc:sldMk cId="2961481243" sldId="608"/>
            <ac:inkMk id="43" creationId="{946C2C60-C5EC-4C43-8F22-8D300F2295DA}"/>
          </ac:inkMkLst>
        </pc:inkChg>
        <pc:inkChg chg="add mod">
          <ac:chgData name="Khattab, Sherif" userId="c83b1e15-36f3-4f46-aceb-05aac24c545e" providerId="ADAL" clId="{37E5DEFA-0DA7-44D4-8A37-9B0FCAAD6EEF}" dt="2022-02-01T17:50:24.336" v="2979"/>
          <ac:inkMkLst>
            <pc:docMk/>
            <pc:sldMk cId="2961481243" sldId="608"/>
            <ac:inkMk id="44" creationId="{C01AC97D-349A-4EAA-AB28-C297C7EE0B0E}"/>
          </ac:inkMkLst>
        </pc:inkChg>
        <pc:inkChg chg="add mod">
          <ac:chgData name="Khattab, Sherif" userId="c83b1e15-36f3-4f46-aceb-05aac24c545e" providerId="ADAL" clId="{37E5DEFA-0DA7-44D4-8A37-9B0FCAAD6EEF}" dt="2022-02-01T17:50:24.336" v="2979"/>
          <ac:inkMkLst>
            <pc:docMk/>
            <pc:sldMk cId="2961481243" sldId="608"/>
            <ac:inkMk id="45" creationId="{F5AA28CB-2777-4C41-9A7C-218D9E5A7375}"/>
          </ac:inkMkLst>
        </pc:inkChg>
        <pc:inkChg chg="add mod">
          <ac:chgData name="Khattab, Sherif" userId="c83b1e15-36f3-4f46-aceb-05aac24c545e" providerId="ADAL" clId="{37E5DEFA-0DA7-44D4-8A37-9B0FCAAD6EEF}" dt="2022-02-01T17:50:24.336" v="2979"/>
          <ac:inkMkLst>
            <pc:docMk/>
            <pc:sldMk cId="2961481243" sldId="608"/>
            <ac:inkMk id="46" creationId="{CB35EB7E-C573-4B6A-9BE0-F3F2F94CAF17}"/>
          </ac:inkMkLst>
        </pc:inkChg>
        <pc:inkChg chg="add mod">
          <ac:chgData name="Khattab, Sherif" userId="c83b1e15-36f3-4f46-aceb-05aac24c545e" providerId="ADAL" clId="{37E5DEFA-0DA7-44D4-8A37-9B0FCAAD6EEF}" dt="2022-02-01T17:51:43.211" v="3030"/>
          <ac:inkMkLst>
            <pc:docMk/>
            <pc:sldMk cId="2961481243" sldId="608"/>
            <ac:inkMk id="48" creationId="{2BB2E1A7-2685-4B0E-B25A-C7C9284703F7}"/>
          </ac:inkMkLst>
        </pc:inkChg>
        <pc:inkChg chg="add mod">
          <ac:chgData name="Khattab, Sherif" userId="c83b1e15-36f3-4f46-aceb-05aac24c545e" providerId="ADAL" clId="{37E5DEFA-0DA7-44D4-8A37-9B0FCAAD6EEF}" dt="2022-02-01T17:51:43.211" v="3030"/>
          <ac:inkMkLst>
            <pc:docMk/>
            <pc:sldMk cId="2961481243" sldId="608"/>
            <ac:inkMk id="49" creationId="{600363C4-BA29-4C1E-BD3F-A7AFC42205B2}"/>
          </ac:inkMkLst>
        </pc:inkChg>
        <pc:inkChg chg="add mod">
          <ac:chgData name="Khattab, Sherif" userId="c83b1e15-36f3-4f46-aceb-05aac24c545e" providerId="ADAL" clId="{37E5DEFA-0DA7-44D4-8A37-9B0FCAAD6EEF}" dt="2022-02-01T17:51:43.211" v="3030"/>
          <ac:inkMkLst>
            <pc:docMk/>
            <pc:sldMk cId="2961481243" sldId="608"/>
            <ac:inkMk id="50" creationId="{49996BFF-1564-4510-B88D-18698E2E4F81}"/>
          </ac:inkMkLst>
        </pc:inkChg>
        <pc:inkChg chg="add mod">
          <ac:chgData name="Khattab, Sherif" userId="c83b1e15-36f3-4f46-aceb-05aac24c545e" providerId="ADAL" clId="{37E5DEFA-0DA7-44D4-8A37-9B0FCAAD6EEF}" dt="2022-02-01T17:51:43.211" v="3030"/>
          <ac:inkMkLst>
            <pc:docMk/>
            <pc:sldMk cId="2961481243" sldId="608"/>
            <ac:inkMk id="51" creationId="{A12F6BCC-B515-4E8E-8B2F-3B94381DE33A}"/>
          </ac:inkMkLst>
        </pc:inkChg>
        <pc:inkChg chg="add mod">
          <ac:chgData name="Khattab, Sherif" userId="c83b1e15-36f3-4f46-aceb-05aac24c545e" providerId="ADAL" clId="{37E5DEFA-0DA7-44D4-8A37-9B0FCAAD6EEF}" dt="2022-02-01T17:51:43.211" v="3030"/>
          <ac:inkMkLst>
            <pc:docMk/>
            <pc:sldMk cId="2961481243" sldId="608"/>
            <ac:inkMk id="52" creationId="{D3DCBA26-B78B-4D03-B6F6-0A4AB69C7376}"/>
          </ac:inkMkLst>
        </pc:inkChg>
        <pc:inkChg chg="add mod">
          <ac:chgData name="Khattab, Sherif" userId="c83b1e15-36f3-4f46-aceb-05aac24c545e" providerId="ADAL" clId="{37E5DEFA-0DA7-44D4-8A37-9B0FCAAD6EEF}" dt="2022-02-01T17:51:43.211" v="3030"/>
          <ac:inkMkLst>
            <pc:docMk/>
            <pc:sldMk cId="2961481243" sldId="608"/>
            <ac:inkMk id="53" creationId="{1DF300E2-814B-4AD0-857D-F04930BBE232}"/>
          </ac:inkMkLst>
        </pc:inkChg>
      </pc:sldChg>
      <pc:sldChg chg="addSp delSp modSp add mod">
        <pc:chgData name="Khattab, Sherif" userId="c83b1e15-36f3-4f46-aceb-05aac24c545e" providerId="ADAL" clId="{37E5DEFA-0DA7-44D4-8A37-9B0FCAAD6EEF}" dt="2022-02-01T17:52:16.542" v="3055" actId="478"/>
        <pc:sldMkLst>
          <pc:docMk/>
          <pc:sldMk cId="2576970564" sldId="609"/>
        </pc:sldMkLst>
        <pc:spChg chg="mod">
          <ac:chgData name="Khattab, Sherif" userId="c83b1e15-36f3-4f46-aceb-05aac24c545e" providerId="ADAL" clId="{37E5DEFA-0DA7-44D4-8A37-9B0FCAAD6EEF}" dt="2022-02-01T17:49:48.521" v="2964" actId="20577"/>
          <ac:spMkLst>
            <pc:docMk/>
            <pc:sldMk cId="2576970564" sldId="609"/>
            <ac:spMk id="2" creationId="{F84E320D-697F-4FF9-995F-97A6180B03A7}"/>
          </ac:spMkLst>
        </pc:spChg>
        <pc:grpChg chg="del">
          <ac:chgData name="Khattab, Sherif" userId="c83b1e15-36f3-4f46-aceb-05aac24c545e" providerId="ADAL" clId="{37E5DEFA-0DA7-44D4-8A37-9B0FCAAD6EEF}" dt="2022-02-01T17:50:27.594" v="2980" actId="478"/>
          <ac:grpSpMkLst>
            <pc:docMk/>
            <pc:sldMk cId="2576970564" sldId="609"/>
            <ac:grpSpMk id="41" creationId="{4DFC4130-88E7-470B-AF56-B8BF46350326}"/>
          </ac:grpSpMkLst>
        </pc:grpChg>
        <pc:grpChg chg="mod">
          <ac:chgData name="Khattab, Sherif" userId="c83b1e15-36f3-4f46-aceb-05aac24c545e" providerId="ADAL" clId="{37E5DEFA-0DA7-44D4-8A37-9B0FCAAD6EEF}" dt="2022-02-01T17:50:31.819" v="2986"/>
          <ac:grpSpMkLst>
            <pc:docMk/>
            <pc:sldMk cId="2576970564" sldId="609"/>
            <ac:grpSpMk id="47" creationId="{E68035FF-75E6-480E-A82A-51D511963A8D}"/>
          </ac:grpSpMkLst>
        </pc:grpChg>
        <pc:grpChg chg="del mod">
          <ac:chgData name="Khattab, Sherif" userId="c83b1e15-36f3-4f46-aceb-05aac24c545e" providerId="ADAL" clId="{37E5DEFA-0DA7-44D4-8A37-9B0FCAAD6EEF}" dt="2022-02-01T17:52:15.217" v="3054" actId="478"/>
          <ac:grpSpMkLst>
            <pc:docMk/>
            <pc:sldMk cId="2576970564" sldId="609"/>
            <ac:grpSpMk id="52" creationId="{D583CD5A-36F9-472C-B435-23FC37E68B91}"/>
          </ac:grpSpMkLst>
        </pc:grpChg>
        <pc:inkChg chg="add mod">
          <ac:chgData name="Khattab, Sherif" userId="c83b1e15-36f3-4f46-aceb-05aac24c545e" providerId="ADAL" clId="{37E5DEFA-0DA7-44D4-8A37-9B0FCAAD6EEF}" dt="2022-02-01T17:50:31.819" v="2986"/>
          <ac:inkMkLst>
            <pc:docMk/>
            <pc:sldMk cId="2576970564" sldId="609"/>
            <ac:inkMk id="42" creationId="{B7AE02D9-8076-4B8B-9D66-3CA12823467D}"/>
          </ac:inkMkLst>
        </pc:inkChg>
        <pc:inkChg chg="add mod">
          <ac:chgData name="Khattab, Sherif" userId="c83b1e15-36f3-4f46-aceb-05aac24c545e" providerId="ADAL" clId="{37E5DEFA-0DA7-44D4-8A37-9B0FCAAD6EEF}" dt="2022-02-01T17:50:31.819" v="2986"/>
          <ac:inkMkLst>
            <pc:docMk/>
            <pc:sldMk cId="2576970564" sldId="609"/>
            <ac:inkMk id="43" creationId="{71407D28-1CC0-4E56-AE16-7B1AF54F2723}"/>
          </ac:inkMkLst>
        </pc:inkChg>
        <pc:inkChg chg="add mod">
          <ac:chgData name="Khattab, Sherif" userId="c83b1e15-36f3-4f46-aceb-05aac24c545e" providerId="ADAL" clId="{37E5DEFA-0DA7-44D4-8A37-9B0FCAAD6EEF}" dt="2022-02-01T17:50:31.819" v="2986"/>
          <ac:inkMkLst>
            <pc:docMk/>
            <pc:sldMk cId="2576970564" sldId="609"/>
            <ac:inkMk id="44" creationId="{7B653787-D3DF-4B37-B0B2-F48F82DE4EA9}"/>
          </ac:inkMkLst>
        </pc:inkChg>
        <pc:inkChg chg="add mod">
          <ac:chgData name="Khattab, Sherif" userId="c83b1e15-36f3-4f46-aceb-05aac24c545e" providerId="ADAL" clId="{37E5DEFA-0DA7-44D4-8A37-9B0FCAAD6EEF}" dt="2022-02-01T17:50:31.819" v="2986"/>
          <ac:inkMkLst>
            <pc:docMk/>
            <pc:sldMk cId="2576970564" sldId="609"/>
            <ac:inkMk id="45" creationId="{AC5D8791-4EB4-4E6E-850E-8B35B86681A5}"/>
          </ac:inkMkLst>
        </pc:inkChg>
        <pc:inkChg chg="add mod">
          <ac:chgData name="Khattab, Sherif" userId="c83b1e15-36f3-4f46-aceb-05aac24c545e" providerId="ADAL" clId="{37E5DEFA-0DA7-44D4-8A37-9B0FCAAD6EEF}" dt="2022-02-01T17:50:31.819" v="2986"/>
          <ac:inkMkLst>
            <pc:docMk/>
            <pc:sldMk cId="2576970564" sldId="609"/>
            <ac:inkMk id="46" creationId="{46EB7F2E-1A02-4ADE-BC5C-D7D7412B03E4}"/>
          </ac:inkMkLst>
        </pc:inkChg>
        <pc:inkChg chg="add mod">
          <ac:chgData name="Khattab, Sherif" userId="c83b1e15-36f3-4f46-aceb-05aac24c545e" providerId="ADAL" clId="{37E5DEFA-0DA7-44D4-8A37-9B0FCAAD6EEF}" dt="2022-02-01T17:51:47.731" v="3035"/>
          <ac:inkMkLst>
            <pc:docMk/>
            <pc:sldMk cId="2576970564" sldId="609"/>
            <ac:inkMk id="48" creationId="{A53A3516-074B-46FB-9AC4-AC27AF113767}"/>
          </ac:inkMkLst>
        </pc:inkChg>
        <pc:inkChg chg="add mod">
          <ac:chgData name="Khattab, Sherif" userId="c83b1e15-36f3-4f46-aceb-05aac24c545e" providerId="ADAL" clId="{37E5DEFA-0DA7-44D4-8A37-9B0FCAAD6EEF}" dt="2022-02-01T17:51:47.731" v="3035"/>
          <ac:inkMkLst>
            <pc:docMk/>
            <pc:sldMk cId="2576970564" sldId="609"/>
            <ac:inkMk id="49" creationId="{7A3810D5-53A0-46B8-AD19-AF7A9F3A6272}"/>
          </ac:inkMkLst>
        </pc:inkChg>
        <pc:inkChg chg="add mod">
          <ac:chgData name="Khattab, Sherif" userId="c83b1e15-36f3-4f46-aceb-05aac24c545e" providerId="ADAL" clId="{37E5DEFA-0DA7-44D4-8A37-9B0FCAAD6EEF}" dt="2022-02-01T17:51:47.731" v="3035"/>
          <ac:inkMkLst>
            <pc:docMk/>
            <pc:sldMk cId="2576970564" sldId="609"/>
            <ac:inkMk id="50" creationId="{722C6DB4-4A12-4D0E-B627-483E5EB1CC1C}"/>
          </ac:inkMkLst>
        </pc:inkChg>
        <pc:inkChg chg="add del">
          <ac:chgData name="Khattab, Sherif" userId="c83b1e15-36f3-4f46-aceb-05aac24c545e" providerId="ADAL" clId="{37E5DEFA-0DA7-44D4-8A37-9B0FCAAD6EEF}" dt="2022-02-01T17:52:16.542" v="3055" actId="478"/>
          <ac:inkMkLst>
            <pc:docMk/>
            <pc:sldMk cId="2576970564" sldId="609"/>
            <ac:inkMk id="51" creationId="{341EDBC5-CBCF-4033-A035-47F3CCA09F06}"/>
          </ac:inkMkLst>
        </pc:inkChg>
      </pc:sldChg>
      <pc:sldChg chg="addSp delSp modSp add mod">
        <pc:chgData name="Khattab, Sherif" userId="c83b1e15-36f3-4f46-aceb-05aac24c545e" providerId="ADAL" clId="{37E5DEFA-0DA7-44D4-8A37-9B0FCAAD6EEF}" dt="2022-02-01T17:52:12.653" v="3053" actId="478"/>
        <pc:sldMkLst>
          <pc:docMk/>
          <pc:sldMk cId="2793554839" sldId="610"/>
        </pc:sldMkLst>
        <pc:spChg chg="mod">
          <ac:chgData name="Khattab, Sherif" userId="c83b1e15-36f3-4f46-aceb-05aac24c545e" providerId="ADAL" clId="{37E5DEFA-0DA7-44D4-8A37-9B0FCAAD6EEF}" dt="2022-02-01T17:49:56.020" v="2967" actId="20577"/>
          <ac:spMkLst>
            <pc:docMk/>
            <pc:sldMk cId="2793554839" sldId="610"/>
            <ac:spMk id="7" creationId="{ED41DEDC-C30F-4D16-883C-DC077534435B}"/>
          </ac:spMkLst>
        </pc:spChg>
        <pc:grpChg chg="mod">
          <ac:chgData name="Khattab, Sherif" userId="c83b1e15-36f3-4f46-aceb-05aac24c545e" providerId="ADAL" clId="{37E5DEFA-0DA7-44D4-8A37-9B0FCAAD6EEF}" dt="2022-02-01T17:50:04.999" v="2968" actId="1076"/>
          <ac:grpSpMkLst>
            <pc:docMk/>
            <pc:sldMk cId="2793554839" sldId="610"/>
            <ac:grpSpMk id="37" creationId="{CD81A37B-E826-4AD6-90E8-6FD6471D66F1}"/>
          </ac:grpSpMkLst>
        </pc:grpChg>
        <pc:grpChg chg="del mod">
          <ac:chgData name="Khattab, Sherif" userId="c83b1e15-36f3-4f46-aceb-05aac24c545e" providerId="ADAL" clId="{37E5DEFA-0DA7-44D4-8A37-9B0FCAAD6EEF}" dt="2022-02-01T17:50:35.645" v="2987" actId="478"/>
          <ac:grpSpMkLst>
            <pc:docMk/>
            <pc:sldMk cId="2793554839" sldId="610"/>
            <ac:grpSpMk id="41" creationId="{4DFC4130-88E7-470B-AF56-B8BF46350326}"/>
          </ac:grpSpMkLst>
        </pc:grpChg>
        <pc:grpChg chg="del mod">
          <ac:chgData name="Khattab, Sherif" userId="c83b1e15-36f3-4f46-aceb-05aac24c545e" providerId="ADAL" clId="{37E5DEFA-0DA7-44D4-8A37-9B0FCAAD6EEF}" dt="2022-02-01T17:50:42.244" v="2997"/>
          <ac:grpSpMkLst>
            <pc:docMk/>
            <pc:sldMk cId="2793554839" sldId="610"/>
            <ac:grpSpMk id="45" creationId="{6945A944-5EFE-4D93-8F78-BE703B80D047}"/>
          </ac:grpSpMkLst>
        </pc:grpChg>
        <pc:grpChg chg="mod">
          <ac:chgData name="Khattab, Sherif" userId="c83b1e15-36f3-4f46-aceb-05aac24c545e" providerId="ADAL" clId="{37E5DEFA-0DA7-44D4-8A37-9B0FCAAD6EEF}" dt="2022-02-01T17:50:42.244" v="2997"/>
          <ac:grpSpMkLst>
            <pc:docMk/>
            <pc:sldMk cId="2793554839" sldId="610"/>
            <ac:grpSpMk id="55" creationId="{29F1533B-B193-4F50-9B9E-867E83694321}"/>
          </ac:grpSpMkLst>
        </pc:grpChg>
        <pc:grpChg chg="del mod">
          <ac:chgData name="Khattab, Sherif" userId="c83b1e15-36f3-4f46-aceb-05aac24c545e" providerId="ADAL" clId="{37E5DEFA-0DA7-44D4-8A37-9B0FCAAD6EEF}" dt="2022-02-01T17:52:11.716" v="3052" actId="478"/>
          <ac:grpSpMkLst>
            <pc:docMk/>
            <pc:sldMk cId="2793554839" sldId="610"/>
            <ac:grpSpMk id="65" creationId="{F9507F1A-F94C-4F73-B242-EAA1E7E6C8DA}"/>
          </ac:grpSpMkLst>
        </pc:grpChg>
        <pc:inkChg chg="add mod">
          <ac:chgData name="Khattab, Sherif" userId="c83b1e15-36f3-4f46-aceb-05aac24c545e" providerId="ADAL" clId="{37E5DEFA-0DA7-44D4-8A37-9B0FCAAD6EEF}" dt="2022-02-01T17:50:42.244" v="2997"/>
          <ac:inkMkLst>
            <pc:docMk/>
            <pc:sldMk cId="2793554839" sldId="610"/>
            <ac:inkMk id="42" creationId="{7111EA65-DD9C-4647-B710-12862E8DE93D}"/>
          </ac:inkMkLst>
        </pc:inkChg>
        <pc:inkChg chg="add mod">
          <ac:chgData name="Khattab, Sherif" userId="c83b1e15-36f3-4f46-aceb-05aac24c545e" providerId="ADAL" clId="{37E5DEFA-0DA7-44D4-8A37-9B0FCAAD6EEF}" dt="2022-02-01T17:50:42.244" v="2997"/>
          <ac:inkMkLst>
            <pc:docMk/>
            <pc:sldMk cId="2793554839" sldId="610"/>
            <ac:inkMk id="43" creationId="{99DAC7BD-1562-4BCA-B980-1DFDA9098F08}"/>
          </ac:inkMkLst>
        </pc:inkChg>
        <pc:inkChg chg="add mod">
          <ac:chgData name="Khattab, Sherif" userId="c83b1e15-36f3-4f46-aceb-05aac24c545e" providerId="ADAL" clId="{37E5DEFA-0DA7-44D4-8A37-9B0FCAAD6EEF}" dt="2022-02-01T17:50:42.244" v="2997"/>
          <ac:inkMkLst>
            <pc:docMk/>
            <pc:sldMk cId="2793554839" sldId="610"/>
            <ac:inkMk id="44" creationId="{6B0B0A60-8AAE-491D-85BB-4879894755A3}"/>
          </ac:inkMkLst>
        </pc:inkChg>
        <pc:inkChg chg="add mod">
          <ac:chgData name="Khattab, Sherif" userId="c83b1e15-36f3-4f46-aceb-05aac24c545e" providerId="ADAL" clId="{37E5DEFA-0DA7-44D4-8A37-9B0FCAAD6EEF}" dt="2022-02-01T17:50:42.244" v="2997"/>
          <ac:inkMkLst>
            <pc:docMk/>
            <pc:sldMk cId="2793554839" sldId="610"/>
            <ac:inkMk id="46" creationId="{18EA4D0F-713B-4928-9DE8-D3D28660DCA1}"/>
          </ac:inkMkLst>
        </pc:inkChg>
        <pc:inkChg chg="add mod">
          <ac:chgData name="Khattab, Sherif" userId="c83b1e15-36f3-4f46-aceb-05aac24c545e" providerId="ADAL" clId="{37E5DEFA-0DA7-44D4-8A37-9B0FCAAD6EEF}" dt="2022-02-01T17:50:42.244" v="2997"/>
          <ac:inkMkLst>
            <pc:docMk/>
            <pc:sldMk cId="2793554839" sldId="610"/>
            <ac:inkMk id="47" creationId="{D6CC9651-BB7F-4063-9ED1-03B3F7C8AE98}"/>
          </ac:inkMkLst>
        </pc:inkChg>
        <pc:inkChg chg="add mod">
          <ac:chgData name="Khattab, Sherif" userId="c83b1e15-36f3-4f46-aceb-05aac24c545e" providerId="ADAL" clId="{37E5DEFA-0DA7-44D4-8A37-9B0FCAAD6EEF}" dt="2022-02-01T17:50:42.244" v="2997"/>
          <ac:inkMkLst>
            <pc:docMk/>
            <pc:sldMk cId="2793554839" sldId="610"/>
            <ac:inkMk id="48" creationId="{9BCAE4A9-2DD7-4038-9AFC-3CC0CEFB226D}"/>
          </ac:inkMkLst>
        </pc:inkChg>
        <pc:inkChg chg="add mod">
          <ac:chgData name="Khattab, Sherif" userId="c83b1e15-36f3-4f46-aceb-05aac24c545e" providerId="ADAL" clId="{37E5DEFA-0DA7-44D4-8A37-9B0FCAAD6EEF}" dt="2022-02-01T17:50:42.244" v="2997"/>
          <ac:inkMkLst>
            <pc:docMk/>
            <pc:sldMk cId="2793554839" sldId="610"/>
            <ac:inkMk id="49" creationId="{EE3023DA-4974-4A4E-86DD-AC1EBD1F720E}"/>
          </ac:inkMkLst>
        </pc:inkChg>
        <pc:inkChg chg="add mod">
          <ac:chgData name="Khattab, Sherif" userId="c83b1e15-36f3-4f46-aceb-05aac24c545e" providerId="ADAL" clId="{37E5DEFA-0DA7-44D4-8A37-9B0FCAAD6EEF}" dt="2022-02-01T17:50:42.244" v="2997"/>
          <ac:inkMkLst>
            <pc:docMk/>
            <pc:sldMk cId="2793554839" sldId="610"/>
            <ac:inkMk id="50" creationId="{CB53D61E-DFFA-4BD5-8D59-68077DA4DE41}"/>
          </ac:inkMkLst>
        </pc:inkChg>
        <pc:inkChg chg="add mod">
          <ac:chgData name="Khattab, Sherif" userId="c83b1e15-36f3-4f46-aceb-05aac24c545e" providerId="ADAL" clId="{37E5DEFA-0DA7-44D4-8A37-9B0FCAAD6EEF}" dt="2022-02-01T17:50:42.244" v="2997"/>
          <ac:inkMkLst>
            <pc:docMk/>
            <pc:sldMk cId="2793554839" sldId="610"/>
            <ac:inkMk id="51" creationId="{CD0CE713-1FB9-42D4-9606-0A72F38C1644}"/>
          </ac:inkMkLst>
        </pc:inkChg>
        <pc:inkChg chg="add mod">
          <ac:chgData name="Khattab, Sherif" userId="c83b1e15-36f3-4f46-aceb-05aac24c545e" providerId="ADAL" clId="{37E5DEFA-0DA7-44D4-8A37-9B0FCAAD6EEF}" dt="2022-02-01T17:50:42.244" v="2997"/>
          <ac:inkMkLst>
            <pc:docMk/>
            <pc:sldMk cId="2793554839" sldId="610"/>
            <ac:inkMk id="52" creationId="{479E5CB7-2CAC-432E-BC6C-FB2B26899A03}"/>
          </ac:inkMkLst>
        </pc:inkChg>
        <pc:inkChg chg="add mod">
          <ac:chgData name="Khattab, Sherif" userId="c83b1e15-36f3-4f46-aceb-05aac24c545e" providerId="ADAL" clId="{37E5DEFA-0DA7-44D4-8A37-9B0FCAAD6EEF}" dt="2022-02-01T17:50:42.244" v="2997"/>
          <ac:inkMkLst>
            <pc:docMk/>
            <pc:sldMk cId="2793554839" sldId="610"/>
            <ac:inkMk id="53" creationId="{695E926B-6DE2-46B8-B038-957F00BE4A54}"/>
          </ac:inkMkLst>
        </pc:inkChg>
        <pc:inkChg chg="add mod">
          <ac:chgData name="Khattab, Sherif" userId="c83b1e15-36f3-4f46-aceb-05aac24c545e" providerId="ADAL" clId="{37E5DEFA-0DA7-44D4-8A37-9B0FCAAD6EEF}" dt="2022-02-01T17:50:42.244" v="2997"/>
          <ac:inkMkLst>
            <pc:docMk/>
            <pc:sldMk cId="2793554839" sldId="610"/>
            <ac:inkMk id="54" creationId="{23B6F693-307B-4F51-BB4A-144F459DA23A}"/>
          </ac:inkMkLst>
        </pc:inkChg>
        <pc:inkChg chg="add del">
          <ac:chgData name="Khattab, Sherif" userId="c83b1e15-36f3-4f46-aceb-05aac24c545e" providerId="ADAL" clId="{37E5DEFA-0DA7-44D4-8A37-9B0FCAAD6EEF}" dt="2022-02-01T17:52:12.653" v="3053" actId="478"/>
          <ac:inkMkLst>
            <pc:docMk/>
            <pc:sldMk cId="2793554839" sldId="610"/>
            <ac:inkMk id="56" creationId="{E17A763A-BE94-4690-AD6F-9E8D6A9A24F4}"/>
          </ac:inkMkLst>
        </pc:inkChg>
        <pc:inkChg chg="add mod">
          <ac:chgData name="Khattab, Sherif" userId="c83b1e15-36f3-4f46-aceb-05aac24c545e" providerId="ADAL" clId="{37E5DEFA-0DA7-44D4-8A37-9B0FCAAD6EEF}" dt="2022-02-01T17:51:54.978" v="3045"/>
          <ac:inkMkLst>
            <pc:docMk/>
            <pc:sldMk cId="2793554839" sldId="610"/>
            <ac:inkMk id="57" creationId="{46259BDA-69DC-4673-98AC-C311BF386A3D}"/>
          </ac:inkMkLst>
        </pc:inkChg>
        <pc:inkChg chg="add mod">
          <ac:chgData name="Khattab, Sherif" userId="c83b1e15-36f3-4f46-aceb-05aac24c545e" providerId="ADAL" clId="{37E5DEFA-0DA7-44D4-8A37-9B0FCAAD6EEF}" dt="2022-02-01T17:51:54.978" v="3045"/>
          <ac:inkMkLst>
            <pc:docMk/>
            <pc:sldMk cId="2793554839" sldId="610"/>
            <ac:inkMk id="58" creationId="{F5B13A0E-1AD6-4761-964D-B788E67DDE37}"/>
          </ac:inkMkLst>
        </pc:inkChg>
        <pc:inkChg chg="add mod">
          <ac:chgData name="Khattab, Sherif" userId="c83b1e15-36f3-4f46-aceb-05aac24c545e" providerId="ADAL" clId="{37E5DEFA-0DA7-44D4-8A37-9B0FCAAD6EEF}" dt="2022-02-01T17:51:54.978" v="3045"/>
          <ac:inkMkLst>
            <pc:docMk/>
            <pc:sldMk cId="2793554839" sldId="610"/>
            <ac:inkMk id="59" creationId="{B472B399-05AC-413B-B629-7D11E2A68B49}"/>
          </ac:inkMkLst>
        </pc:inkChg>
        <pc:inkChg chg="add mod">
          <ac:chgData name="Khattab, Sherif" userId="c83b1e15-36f3-4f46-aceb-05aac24c545e" providerId="ADAL" clId="{37E5DEFA-0DA7-44D4-8A37-9B0FCAAD6EEF}" dt="2022-02-01T17:51:54.978" v="3045"/>
          <ac:inkMkLst>
            <pc:docMk/>
            <pc:sldMk cId="2793554839" sldId="610"/>
            <ac:inkMk id="60" creationId="{1A72DAFF-93BA-42AE-A45D-5170E792D9F5}"/>
          </ac:inkMkLst>
        </pc:inkChg>
        <pc:inkChg chg="add mod">
          <ac:chgData name="Khattab, Sherif" userId="c83b1e15-36f3-4f46-aceb-05aac24c545e" providerId="ADAL" clId="{37E5DEFA-0DA7-44D4-8A37-9B0FCAAD6EEF}" dt="2022-02-01T17:51:54.978" v="3045"/>
          <ac:inkMkLst>
            <pc:docMk/>
            <pc:sldMk cId="2793554839" sldId="610"/>
            <ac:inkMk id="61" creationId="{178F9939-4E05-47CD-BE37-3CAACA5C7226}"/>
          </ac:inkMkLst>
        </pc:inkChg>
        <pc:inkChg chg="add mod">
          <ac:chgData name="Khattab, Sherif" userId="c83b1e15-36f3-4f46-aceb-05aac24c545e" providerId="ADAL" clId="{37E5DEFA-0DA7-44D4-8A37-9B0FCAAD6EEF}" dt="2022-02-01T17:51:54.978" v="3045"/>
          <ac:inkMkLst>
            <pc:docMk/>
            <pc:sldMk cId="2793554839" sldId="610"/>
            <ac:inkMk id="62" creationId="{2A70195F-635F-4EFC-8478-9524AFAC211F}"/>
          </ac:inkMkLst>
        </pc:inkChg>
        <pc:inkChg chg="add mod">
          <ac:chgData name="Khattab, Sherif" userId="c83b1e15-36f3-4f46-aceb-05aac24c545e" providerId="ADAL" clId="{37E5DEFA-0DA7-44D4-8A37-9B0FCAAD6EEF}" dt="2022-02-01T17:51:54.978" v="3045"/>
          <ac:inkMkLst>
            <pc:docMk/>
            <pc:sldMk cId="2793554839" sldId="610"/>
            <ac:inkMk id="63" creationId="{54F0BD29-4371-4E60-A47B-69B4210B9E01}"/>
          </ac:inkMkLst>
        </pc:inkChg>
        <pc:inkChg chg="add mod">
          <ac:chgData name="Khattab, Sherif" userId="c83b1e15-36f3-4f46-aceb-05aac24c545e" providerId="ADAL" clId="{37E5DEFA-0DA7-44D4-8A37-9B0FCAAD6EEF}" dt="2022-02-01T17:51:54.978" v="3045"/>
          <ac:inkMkLst>
            <pc:docMk/>
            <pc:sldMk cId="2793554839" sldId="610"/>
            <ac:inkMk id="64" creationId="{624220F9-3C8F-48E0-B4CE-F52689EFB6E9}"/>
          </ac:inkMkLst>
        </pc:inkChg>
      </pc:sldChg>
      <pc:sldChg chg="modSp add mod">
        <pc:chgData name="Khattab, Sherif" userId="c83b1e15-36f3-4f46-aceb-05aac24c545e" providerId="ADAL" clId="{37E5DEFA-0DA7-44D4-8A37-9B0FCAAD6EEF}" dt="2022-02-01T17:50:52.283" v="3002" actId="20577"/>
        <pc:sldMkLst>
          <pc:docMk/>
          <pc:sldMk cId="362199047" sldId="611"/>
        </pc:sldMkLst>
        <pc:spChg chg="mod">
          <ac:chgData name="Khattab, Sherif" userId="c83b1e15-36f3-4f46-aceb-05aac24c545e" providerId="ADAL" clId="{37E5DEFA-0DA7-44D4-8A37-9B0FCAAD6EEF}" dt="2022-02-01T17:50:52.283" v="3002" actId="20577"/>
          <ac:spMkLst>
            <pc:docMk/>
            <pc:sldMk cId="362199047" sldId="611"/>
            <ac:spMk id="2" creationId="{F84E320D-697F-4FF9-995F-97A6180B03A7}"/>
          </ac:spMkLst>
        </pc:spChg>
      </pc:sldChg>
      <pc:sldChg chg="modSp add mod">
        <pc:chgData name="Khattab, Sherif" userId="c83b1e15-36f3-4f46-aceb-05aac24c545e" providerId="ADAL" clId="{37E5DEFA-0DA7-44D4-8A37-9B0FCAAD6EEF}" dt="2022-02-01T17:51:02.907" v="3005" actId="20577"/>
        <pc:sldMkLst>
          <pc:docMk/>
          <pc:sldMk cId="3097233391" sldId="612"/>
        </pc:sldMkLst>
        <pc:spChg chg="mod">
          <ac:chgData name="Khattab, Sherif" userId="c83b1e15-36f3-4f46-aceb-05aac24c545e" providerId="ADAL" clId="{37E5DEFA-0DA7-44D4-8A37-9B0FCAAD6EEF}" dt="2022-02-01T17:51:02.907" v="3005" actId="20577"/>
          <ac:spMkLst>
            <pc:docMk/>
            <pc:sldMk cId="3097233391" sldId="612"/>
            <ac:spMk id="6" creationId="{9C3B13CA-CB46-4BD5-AA83-6D82D27CB589}"/>
          </ac:spMkLst>
        </pc:spChg>
      </pc:sldChg>
      <pc:sldChg chg="addSp modSp add mod">
        <pc:chgData name="Khattab, Sherif" userId="c83b1e15-36f3-4f46-aceb-05aac24c545e" providerId="ADAL" clId="{37E5DEFA-0DA7-44D4-8A37-9B0FCAAD6EEF}" dt="2022-02-01T17:52:39.793" v="3068"/>
        <pc:sldMkLst>
          <pc:docMk/>
          <pc:sldMk cId="969512848" sldId="613"/>
        </pc:sldMkLst>
        <pc:spChg chg="mod">
          <ac:chgData name="Khattab, Sherif" userId="c83b1e15-36f3-4f46-aceb-05aac24c545e" providerId="ADAL" clId="{37E5DEFA-0DA7-44D4-8A37-9B0FCAAD6EEF}" dt="2022-02-01T17:51:10.450" v="3008" actId="20577"/>
          <ac:spMkLst>
            <pc:docMk/>
            <pc:sldMk cId="969512848" sldId="613"/>
            <ac:spMk id="8" creationId="{1A409494-C765-434B-9AA5-F3480279C820}"/>
          </ac:spMkLst>
        </pc:spChg>
        <pc:grpChg chg="mod">
          <ac:chgData name="Khattab, Sherif" userId="c83b1e15-36f3-4f46-aceb-05aac24c545e" providerId="ADAL" clId="{37E5DEFA-0DA7-44D4-8A37-9B0FCAAD6EEF}" dt="2022-02-01T17:52:05.659" v="3050"/>
          <ac:grpSpMkLst>
            <pc:docMk/>
            <pc:sldMk cId="969512848" sldId="613"/>
            <ac:grpSpMk id="40" creationId="{006616DA-AD1E-43C9-B047-C63BAC7A7F97}"/>
          </ac:grpSpMkLst>
        </pc:grpChg>
        <pc:grpChg chg="mod">
          <ac:chgData name="Khattab, Sherif" userId="c83b1e15-36f3-4f46-aceb-05aac24c545e" providerId="ADAL" clId="{37E5DEFA-0DA7-44D4-8A37-9B0FCAAD6EEF}" dt="2022-02-01T17:52:39.793" v="3068"/>
          <ac:grpSpMkLst>
            <pc:docMk/>
            <pc:sldMk cId="969512848" sldId="613"/>
            <ac:grpSpMk id="62" creationId="{2F9826B9-6B41-4D73-A967-65C8519EFD2F}"/>
          </ac:grpSpMkLst>
        </pc:grpChg>
        <pc:inkChg chg="add mod">
          <ac:chgData name="Khattab, Sherif" userId="c83b1e15-36f3-4f46-aceb-05aac24c545e" providerId="ADAL" clId="{37E5DEFA-0DA7-44D4-8A37-9B0FCAAD6EEF}" dt="2022-02-01T17:52:05.659" v="3050"/>
          <ac:inkMkLst>
            <pc:docMk/>
            <pc:sldMk cId="969512848" sldId="613"/>
            <ac:inkMk id="29" creationId="{490373A6-05BB-4CFC-BC2B-9325BD29202D}"/>
          </ac:inkMkLst>
        </pc:inkChg>
        <pc:inkChg chg="add mod">
          <ac:chgData name="Khattab, Sherif" userId="c83b1e15-36f3-4f46-aceb-05aac24c545e" providerId="ADAL" clId="{37E5DEFA-0DA7-44D4-8A37-9B0FCAAD6EEF}" dt="2022-02-01T17:52:05.659" v="3050"/>
          <ac:inkMkLst>
            <pc:docMk/>
            <pc:sldMk cId="969512848" sldId="613"/>
            <ac:inkMk id="34" creationId="{8F3E1A93-988D-472C-A09A-2F6A935EE942}"/>
          </ac:inkMkLst>
        </pc:inkChg>
        <pc:inkChg chg="add mod">
          <ac:chgData name="Khattab, Sherif" userId="c83b1e15-36f3-4f46-aceb-05aac24c545e" providerId="ADAL" clId="{37E5DEFA-0DA7-44D4-8A37-9B0FCAAD6EEF}" dt="2022-02-01T17:52:05.659" v="3050"/>
          <ac:inkMkLst>
            <pc:docMk/>
            <pc:sldMk cId="969512848" sldId="613"/>
            <ac:inkMk id="38" creationId="{E1AFCAC9-BE68-4445-8890-0BCE177C854D}"/>
          </ac:inkMkLst>
        </pc:inkChg>
        <pc:inkChg chg="add mod">
          <ac:chgData name="Khattab, Sherif" userId="c83b1e15-36f3-4f46-aceb-05aac24c545e" providerId="ADAL" clId="{37E5DEFA-0DA7-44D4-8A37-9B0FCAAD6EEF}" dt="2022-02-01T17:52:05.659" v="3050"/>
          <ac:inkMkLst>
            <pc:docMk/>
            <pc:sldMk cId="969512848" sldId="613"/>
            <ac:inkMk id="39" creationId="{16B66771-ED52-49E7-9A1A-D4B2C95CC399}"/>
          </ac:inkMkLst>
        </pc:inkChg>
        <pc:inkChg chg="add">
          <ac:chgData name="Khattab, Sherif" userId="c83b1e15-36f3-4f46-aceb-05aac24c545e" providerId="ADAL" clId="{37E5DEFA-0DA7-44D4-8A37-9B0FCAAD6EEF}" dt="2022-02-01T17:52:35.741" v="3060" actId="9405"/>
          <ac:inkMkLst>
            <pc:docMk/>
            <pc:sldMk cId="969512848" sldId="613"/>
            <ac:inkMk id="41" creationId="{9B246FF1-CA6B-4260-BE54-D73E1951E059}"/>
          </ac:inkMkLst>
        </pc:inkChg>
        <pc:inkChg chg="add mod">
          <ac:chgData name="Khattab, Sherif" userId="c83b1e15-36f3-4f46-aceb-05aac24c545e" providerId="ADAL" clId="{37E5DEFA-0DA7-44D4-8A37-9B0FCAAD6EEF}" dt="2022-02-01T17:52:39.793" v="3068"/>
          <ac:inkMkLst>
            <pc:docMk/>
            <pc:sldMk cId="969512848" sldId="613"/>
            <ac:inkMk id="45" creationId="{5C472197-85B1-4598-B45E-B4B6D38D279B}"/>
          </ac:inkMkLst>
        </pc:inkChg>
        <pc:inkChg chg="add mod">
          <ac:chgData name="Khattab, Sherif" userId="c83b1e15-36f3-4f46-aceb-05aac24c545e" providerId="ADAL" clId="{37E5DEFA-0DA7-44D4-8A37-9B0FCAAD6EEF}" dt="2022-02-01T17:52:39.793" v="3068"/>
          <ac:inkMkLst>
            <pc:docMk/>
            <pc:sldMk cId="969512848" sldId="613"/>
            <ac:inkMk id="56" creationId="{3D82316E-1021-469A-96F3-F5E053D06D00}"/>
          </ac:inkMkLst>
        </pc:inkChg>
        <pc:inkChg chg="add mod">
          <ac:chgData name="Khattab, Sherif" userId="c83b1e15-36f3-4f46-aceb-05aac24c545e" providerId="ADAL" clId="{37E5DEFA-0DA7-44D4-8A37-9B0FCAAD6EEF}" dt="2022-02-01T17:52:39.793" v="3068"/>
          <ac:inkMkLst>
            <pc:docMk/>
            <pc:sldMk cId="969512848" sldId="613"/>
            <ac:inkMk id="57" creationId="{74C7F0DE-A26D-48B5-8934-315C1EDF7BE5}"/>
          </ac:inkMkLst>
        </pc:inkChg>
        <pc:inkChg chg="add mod">
          <ac:chgData name="Khattab, Sherif" userId="c83b1e15-36f3-4f46-aceb-05aac24c545e" providerId="ADAL" clId="{37E5DEFA-0DA7-44D4-8A37-9B0FCAAD6EEF}" dt="2022-02-01T17:52:39.793" v="3068"/>
          <ac:inkMkLst>
            <pc:docMk/>
            <pc:sldMk cId="969512848" sldId="613"/>
            <ac:inkMk id="58" creationId="{FF145220-3C61-466F-877B-75ED138DA129}"/>
          </ac:inkMkLst>
        </pc:inkChg>
        <pc:inkChg chg="add mod">
          <ac:chgData name="Khattab, Sherif" userId="c83b1e15-36f3-4f46-aceb-05aac24c545e" providerId="ADAL" clId="{37E5DEFA-0DA7-44D4-8A37-9B0FCAAD6EEF}" dt="2022-02-01T17:52:39.793" v="3068"/>
          <ac:inkMkLst>
            <pc:docMk/>
            <pc:sldMk cId="969512848" sldId="613"/>
            <ac:inkMk id="59" creationId="{EBB0CCAF-A46F-4185-9032-C8A2588B68A7}"/>
          </ac:inkMkLst>
        </pc:inkChg>
        <pc:inkChg chg="add mod">
          <ac:chgData name="Khattab, Sherif" userId="c83b1e15-36f3-4f46-aceb-05aac24c545e" providerId="ADAL" clId="{37E5DEFA-0DA7-44D4-8A37-9B0FCAAD6EEF}" dt="2022-02-01T17:52:39.793" v="3068"/>
          <ac:inkMkLst>
            <pc:docMk/>
            <pc:sldMk cId="969512848" sldId="613"/>
            <ac:inkMk id="60" creationId="{CF9FD3CA-4AB2-4EEA-BDC6-9D931995E82E}"/>
          </ac:inkMkLst>
        </pc:inkChg>
        <pc:inkChg chg="add mod">
          <ac:chgData name="Khattab, Sherif" userId="c83b1e15-36f3-4f46-aceb-05aac24c545e" providerId="ADAL" clId="{37E5DEFA-0DA7-44D4-8A37-9B0FCAAD6EEF}" dt="2022-02-01T17:52:39.793" v="3068"/>
          <ac:inkMkLst>
            <pc:docMk/>
            <pc:sldMk cId="969512848" sldId="613"/>
            <ac:inkMk id="61" creationId="{F9F0C479-5F0F-497B-BD9F-1DB254DE2D12}"/>
          </ac:inkMkLst>
        </pc:inkChg>
      </pc:sldChg>
      <pc:sldChg chg="modSp add mod">
        <pc:chgData name="Khattab, Sherif" userId="c83b1e15-36f3-4f46-aceb-05aac24c545e" providerId="ADAL" clId="{37E5DEFA-0DA7-44D4-8A37-9B0FCAAD6EEF}" dt="2022-02-01T17:52:53.161" v="3075" actId="20577"/>
        <pc:sldMkLst>
          <pc:docMk/>
          <pc:sldMk cId="3994033880" sldId="614"/>
        </pc:sldMkLst>
        <pc:spChg chg="mod">
          <ac:chgData name="Khattab, Sherif" userId="c83b1e15-36f3-4f46-aceb-05aac24c545e" providerId="ADAL" clId="{37E5DEFA-0DA7-44D4-8A37-9B0FCAAD6EEF}" dt="2022-02-01T17:52:53.161" v="3075" actId="20577"/>
          <ac:spMkLst>
            <pc:docMk/>
            <pc:sldMk cId="3994033880" sldId="614"/>
            <ac:spMk id="2" creationId="{F84E320D-697F-4FF9-995F-97A6180B03A7}"/>
          </ac:spMkLst>
        </pc:spChg>
      </pc:sldChg>
      <pc:sldChg chg="modSp add mod">
        <pc:chgData name="Khattab, Sherif" userId="c83b1e15-36f3-4f46-aceb-05aac24c545e" providerId="ADAL" clId="{37E5DEFA-0DA7-44D4-8A37-9B0FCAAD6EEF}" dt="2022-02-01T17:53:04.966" v="3079" actId="1076"/>
        <pc:sldMkLst>
          <pc:docMk/>
          <pc:sldMk cId="1661329180" sldId="615"/>
        </pc:sldMkLst>
        <pc:spChg chg="mod">
          <ac:chgData name="Khattab, Sherif" userId="c83b1e15-36f3-4f46-aceb-05aac24c545e" providerId="ADAL" clId="{37E5DEFA-0DA7-44D4-8A37-9B0FCAAD6EEF}" dt="2022-02-01T17:53:01.294" v="3078" actId="20577"/>
          <ac:spMkLst>
            <pc:docMk/>
            <pc:sldMk cId="1661329180" sldId="615"/>
            <ac:spMk id="18" creationId="{6537FA07-D927-45F7-BD7F-A749FE878EAC}"/>
          </ac:spMkLst>
        </pc:spChg>
        <pc:grpChg chg="mod">
          <ac:chgData name="Khattab, Sherif" userId="c83b1e15-36f3-4f46-aceb-05aac24c545e" providerId="ADAL" clId="{37E5DEFA-0DA7-44D4-8A37-9B0FCAAD6EEF}" dt="2022-02-01T17:53:04.966" v="3079" actId="1076"/>
          <ac:grpSpMkLst>
            <pc:docMk/>
            <pc:sldMk cId="1661329180" sldId="615"/>
            <ac:grpSpMk id="40" creationId="{006616DA-AD1E-43C9-B047-C63BAC7A7F97}"/>
          </ac:grpSpMkLst>
        </pc:grpChg>
      </pc:sldChg>
      <pc:sldChg chg="modSp add mod">
        <pc:chgData name="Khattab, Sherif" userId="c83b1e15-36f3-4f46-aceb-05aac24c545e" providerId="ADAL" clId="{37E5DEFA-0DA7-44D4-8A37-9B0FCAAD6EEF}" dt="2022-02-01T17:53:15.094" v="3082" actId="20577"/>
        <pc:sldMkLst>
          <pc:docMk/>
          <pc:sldMk cId="2451781979" sldId="616"/>
        </pc:sldMkLst>
        <pc:spChg chg="mod">
          <ac:chgData name="Khattab, Sherif" userId="c83b1e15-36f3-4f46-aceb-05aac24c545e" providerId="ADAL" clId="{37E5DEFA-0DA7-44D4-8A37-9B0FCAAD6EEF}" dt="2022-02-01T17:53:15.094" v="3082" actId="20577"/>
          <ac:spMkLst>
            <pc:docMk/>
            <pc:sldMk cId="2451781979" sldId="616"/>
            <ac:spMk id="2" creationId="{F84E320D-697F-4FF9-995F-97A6180B03A7}"/>
          </ac:spMkLst>
        </pc:spChg>
      </pc:sldChg>
      <pc:sldChg chg="modSp add mod">
        <pc:chgData name="Khattab, Sherif" userId="c83b1e15-36f3-4f46-aceb-05aac24c545e" providerId="ADAL" clId="{37E5DEFA-0DA7-44D4-8A37-9B0FCAAD6EEF}" dt="2022-02-01T17:53:54.302" v="3104" actId="20577"/>
        <pc:sldMkLst>
          <pc:docMk/>
          <pc:sldMk cId="810511157" sldId="617"/>
        </pc:sldMkLst>
        <pc:spChg chg="mod">
          <ac:chgData name="Khattab, Sherif" userId="c83b1e15-36f3-4f46-aceb-05aac24c545e" providerId="ADAL" clId="{37E5DEFA-0DA7-44D4-8A37-9B0FCAAD6EEF}" dt="2022-02-01T17:53:54.302" v="3104" actId="20577"/>
          <ac:spMkLst>
            <pc:docMk/>
            <pc:sldMk cId="810511157" sldId="617"/>
            <ac:spMk id="2" creationId="{F84E320D-697F-4FF9-995F-97A6180B03A7}"/>
          </ac:spMkLst>
        </pc:spChg>
      </pc:sldChg>
      <pc:sldChg chg="modSp new del mod">
        <pc:chgData name="Khattab, Sherif" userId="c83b1e15-36f3-4f46-aceb-05aac24c545e" providerId="ADAL" clId="{37E5DEFA-0DA7-44D4-8A37-9B0FCAAD6EEF}" dt="2022-02-01T17:53:46.712" v="3097" actId="47"/>
        <pc:sldMkLst>
          <pc:docMk/>
          <pc:sldMk cId="2246390672" sldId="617"/>
        </pc:sldMkLst>
        <pc:spChg chg="mod">
          <ac:chgData name="Khattab, Sherif" userId="c83b1e15-36f3-4f46-aceb-05aac24c545e" providerId="ADAL" clId="{37E5DEFA-0DA7-44D4-8A37-9B0FCAAD6EEF}" dt="2022-02-01T17:53:26.760" v="3096" actId="20577"/>
          <ac:spMkLst>
            <pc:docMk/>
            <pc:sldMk cId="2246390672" sldId="617"/>
            <ac:spMk id="2" creationId="{27C95289-D2FB-44E7-93CF-51B6C16D70D9}"/>
          </ac:spMkLst>
        </pc:spChg>
      </pc:sldChg>
      <pc:sldChg chg="modSp add mod">
        <pc:chgData name="Khattab, Sherif" userId="c83b1e15-36f3-4f46-aceb-05aac24c545e" providerId="ADAL" clId="{37E5DEFA-0DA7-44D4-8A37-9B0FCAAD6EEF}" dt="2022-02-01T17:54:19.961" v="3111" actId="20577"/>
        <pc:sldMkLst>
          <pc:docMk/>
          <pc:sldMk cId="1548937886" sldId="618"/>
        </pc:sldMkLst>
        <pc:spChg chg="mod">
          <ac:chgData name="Khattab, Sherif" userId="c83b1e15-36f3-4f46-aceb-05aac24c545e" providerId="ADAL" clId="{37E5DEFA-0DA7-44D4-8A37-9B0FCAAD6EEF}" dt="2022-02-01T17:54:19.961" v="3111" actId="20577"/>
          <ac:spMkLst>
            <pc:docMk/>
            <pc:sldMk cId="1548937886" sldId="618"/>
            <ac:spMk id="2" creationId="{F84E320D-697F-4FF9-995F-97A6180B03A7}"/>
          </ac:spMkLst>
        </pc:spChg>
      </pc:sldChg>
      <pc:sldMasterChg chg="del delSldLayout">
        <pc:chgData name="Khattab, Sherif" userId="c83b1e15-36f3-4f46-aceb-05aac24c545e" providerId="ADAL" clId="{37E5DEFA-0DA7-44D4-8A37-9B0FCAAD6EEF}" dt="2022-02-01T17:54:58.253" v="3120" actId="2696"/>
        <pc:sldMasterMkLst>
          <pc:docMk/>
          <pc:sldMasterMk cId="3572389250" sldId="2147483652"/>
        </pc:sldMasterMkLst>
        <pc:sldLayoutChg chg="del">
          <pc:chgData name="Khattab, Sherif" userId="c83b1e15-36f3-4f46-aceb-05aac24c545e" providerId="ADAL" clId="{37E5DEFA-0DA7-44D4-8A37-9B0FCAAD6EEF}" dt="2022-02-01T17:54:58.253" v="3120" actId="2696"/>
          <pc:sldLayoutMkLst>
            <pc:docMk/>
            <pc:sldMasterMk cId="3572389250" sldId="2147483652"/>
            <pc:sldLayoutMk cId="2084002121" sldId="2147483653"/>
          </pc:sldLayoutMkLst>
        </pc:sldLayoutChg>
        <pc:sldLayoutChg chg="del">
          <pc:chgData name="Khattab, Sherif" userId="c83b1e15-36f3-4f46-aceb-05aac24c545e" providerId="ADAL" clId="{37E5DEFA-0DA7-44D4-8A37-9B0FCAAD6EEF}" dt="2022-02-01T17:54:58.253" v="3120" actId="2696"/>
          <pc:sldLayoutMkLst>
            <pc:docMk/>
            <pc:sldMasterMk cId="3572389250" sldId="2147483652"/>
            <pc:sldLayoutMk cId="401118678" sldId="2147483654"/>
          </pc:sldLayoutMkLst>
        </pc:sldLayoutChg>
      </pc:sldMasterChg>
      <pc:sldMasterChg chg="del delSldLayout">
        <pc:chgData name="Khattab, Sherif" userId="c83b1e15-36f3-4f46-aceb-05aac24c545e" providerId="ADAL" clId="{37E5DEFA-0DA7-44D4-8A37-9B0FCAAD6EEF}" dt="2022-02-01T17:54:58.253" v="3120" actId="2696"/>
        <pc:sldMasterMkLst>
          <pc:docMk/>
          <pc:sldMasterMk cId="2971290987" sldId="2147483655"/>
        </pc:sldMasterMkLst>
        <pc:sldLayoutChg chg="del">
          <pc:chgData name="Khattab, Sherif" userId="c83b1e15-36f3-4f46-aceb-05aac24c545e" providerId="ADAL" clId="{37E5DEFA-0DA7-44D4-8A37-9B0FCAAD6EEF}" dt="2022-02-01T17:54:58.253" v="3120" actId="2696"/>
          <pc:sldLayoutMkLst>
            <pc:docMk/>
            <pc:sldMasterMk cId="2971290987" sldId="2147483655"/>
            <pc:sldLayoutMk cId="2718112474" sldId="2147483656"/>
          </pc:sldLayoutMkLst>
        </pc:sldLayoutChg>
        <pc:sldLayoutChg chg="del">
          <pc:chgData name="Khattab, Sherif" userId="c83b1e15-36f3-4f46-aceb-05aac24c545e" providerId="ADAL" clId="{37E5DEFA-0DA7-44D4-8A37-9B0FCAAD6EEF}" dt="2022-02-01T17:54:58.253" v="3120" actId="2696"/>
          <pc:sldLayoutMkLst>
            <pc:docMk/>
            <pc:sldMasterMk cId="2971290987" sldId="2147483655"/>
            <pc:sldLayoutMk cId="3348989743" sldId="2147483657"/>
          </pc:sldLayoutMkLst>
        </pc:sldLayoutChg>
      </pc:sldMasterChg>
    </pc:docChg>
  </pc:docChgLst>
  <pc:docChgLst>
    <pc:chgData name="Khattab, Sherif" userId="c83b1e15-36f3-4f46-aceb-05aac24c545e" providerId="ADAL" clId="{FD5AE8AC-1844-6342-9A28-590C7FAFB8A2}"/>
    <pc:docChg chg="delSld modSld">
      <pc:chgData name="Khattab, Sherif" userId="c83b1e15-36f3-4f46-aceb-05aac24c545e" providerId="ADAL" clId="{FD5AE8AC-1844-6342-9A28-590C7FAFB8A2}" dt="2021-02-09T19:03:42.899" v="1" actId="2696"/>
      <pc:docMkLst>
        <pc:docMk/>
      </pc:docMkLst>
      <pc:sldChg chg="del">
        <pc:chgData name="Khattab, Sherif" userId="c83b1e15-36f3-4f46-aceb-05aac24c545e" providerId="ADAL" clId="{FD5AE8AC-1844-6342-9A28-590C7FAFB8A2}" dt="2021-02-09T19:03:42.899" v="1" actId="2696"/>
        <pc:sldMkLst>
          <pc:docMk/>
          <pc:sldMk cId="3851230975" sldId="382"/>
        </pc:sldMkLst>
      </pc:sldChg>
      <pc:sldChg chg="del">
        <pc:chgData name="Khattab, Sherif" userId="c83b1e15-36f3-4f46-aceb-05aac24c545e" providerId="ADAL" clId="{FD5AE8AC-1844-6342-9A28-590C7FAFB8A2}" dt="2021-02-09T19:03:42.899" v="1" actId="2696"/>
        <pc:sldMkLst>
          <pc:docMk/>
          <pc:sldMk cId="505724783" sldId="383"/>
        </pc:sldMkLst>
      </pc:sldChg>
      <pc:sldChg chg="del">
        <pc:chgData name="Khattab, Sherif" userId="c83b1e15-36f3-4f46-aceb-05aac24c545e" providerId="ADAL" clId="{FD5AE8AC-1844-6342-9A28-590C7FAFB8A2}" dt="2021-02-09T19:03:42.899" v="1" actId="2696"/>
        <pc:sldMkLst>
          <pc:docMk/>
          <pc:sldMk cId="1591837287" sldId="384"/>
        </pc:sldMkLst>
      </pc:sldChg>
      <pc:sldChg chg="del">
        <pc:chgData name="Khattab, Sherif" userId="c83b1e15-36f3-4f46-aceb-05aac24c545e" providerId="ADAL" clId="{FD5AE8AC-1844-6342-9A28-590C7FAFB8A2}" dt="2021-02-09T19:03:42.899" v="1" actId="2696"/>
        <pc:sldMkLst>
          <pc:docMk/>
          <pc:sldMk cId="1898410716" sldId="385"/>
        </pc:sldMkLst>
      </pc:sldChg>
      <pc:sldChg chg="modSp mod">
        <pc:chgData name="Khattab, Sherif" userId="c83b1e15-36f3-4f46-aceb-05aac24c545e" providerId="ADAL" clId="{FD5AE8AC-1844-6342-9A28-590C7FAFB8A2}" dt="2021-02-09T19:03:12.921" v="0" actId="20577"/>
        <pc:sldMkLst>
          <pc:docMk/>
          <pc:sldMk cId="3652489610" sldId="506"/>
        </pc:sldMkLst>
        <pc:spChg chg="mod">
          <ac:chgData name="Khattab, Sherif" userId="c83b1e15-36f3-4f46-aceb-05aac24c545e" providerId="ADAL" clId="{FD5AE8AC-1844-6342-9A28-590C7FAFB8A2}" dt="2021-02-09T19:03:12.921" v="0" actId="20577"/>
          <ac:spMkLst>
            <pc:docMk/>
            <pc:sldMk cId="3652489610" sldId="506"/>
            <ac:spMk id="3" creationId="{9FDE3B14-90B9-4B5A-83C7-6E633E32EA28}"/>
          </ac:spMkLst>
        </pc:spChg>
      </pc:sldChg>
    </pc:docChg>
  </pc:docChgLst>
  <pc:docChgLst>
    <pc:chgData name="Khattab, Sherif" userId="c83b1e15-36f3-4f46-aceb-05aac24c545e" providerId="ADAL" clId="{8940C15E-5880-1645-A257-37DD5B587715}"/>
    <pc:docChg chg="undo custSel addSld delSld modSld">
      <pc:chgData name="Khattab, Sherif" userId="c83b1e15-36f3-4f46-aceb-05aac24c545e" providerId="ADAL" clId="{8940C15E-5880-1645-A257-37DD5B587715}" dt="2021-02-09T15:55:14.754" v="597" actId="20577"/>
      <pc:docMkLst>
        <pc:docMk/>
      </pc:docMkLst>
      <pc:sldChg chg="add del">
        <pc:chgData name="Khattab, Sherif" userId="c83b1e15-36f3-4f46-aceb-05aac24c545e" providerId="ADAL" clId="{8940C15E-5880-1645-A257-37DD5B587715}" dt="2021-02-09T14:28:14" v="3" actId="2696"/>
        <pc:sldMkLst>
          <pc:docMk/>
          <pc:sldMk cId="1806563943" sldId="342"/>
        </pc:sldMkLst>
      </pc:sldChg>
      <pc:sldChg chg="add del">
        <pc:chgData name="Khattab, Sherif" userId="c83b1e15-36f3-4f46-aceb-05aac24c545e" providerId="ADAL" clId="{8940C15E-5880-1645-A257-37DD5B587715}" dt="2021-02-09T14:28:14" v="3" actId="2696"/>
        <pc:sldMkLst>
          <pc:docMk/>
          <pc:sldMk cId="1167711490" sldId="343"/>
        </pc:sldMkLst>
      </pc:sldChg>
      <pc:sldChg chg="add del">
        <pc:chgData name="Khattab, Sherif" userId="c83b1e15-36f3-4f46-aceb-05aac24c545e" providerId="ADAL" clId="{8940C15E-5880-1645-A257-37DD5B587715}" dt="2021-02-09T14:28:06.905" v="2" actId="2696"/>
        <pc:sldMkLst>
          <pc:docMk/>
          <pc:sldMk cId="1271999567" sldId="349"/>
        </pc:sldMkLst>
      </pc:sldChg>
      <pc:sldChg chg="modSp add del mod">
        <pc:chgData name="Khattab, Sherif" userId="c83b1e15-36f3-4f46-aceb-05aac24c545e" providerId="ADAL" clId="{8940C15E-5880-1645-A257-37DD5B587715}" dt="2021-02-09T14:36:55.362" v="286" actId="20577"/>
        <pc:sldMkLst>
          <pc:docMk/>
          <pc:sldMk cId="3990797458" sldId="378"/>
        </pc:sldMkLst>
        <pc:spChg chg="mod">
          <ac:chgData name="Khattab, Sherif" userId="c83b1e15-36f3-4f46-aceb-05aac24c545e" providerId="ADAL" clId="{8940C15E-5880-1645-A257-37DD5B587715}" dt="2021-02-09T14:36:55.362" v="286" actId="20577"/>
          <ac:spMkLst>
            <pc:docMk/>
            <pc:sldMk cId="3990797458" sldId="378"/>
            <ac:spMk id="115715" creationId="{9CCF0D6A-3A12-D542-BC48-B9C95F39152F}"/>
          </ac:spMkLst>
        </pc:spChg>
      </pc:sldChg>
      <pc:sldChg chg="addSp delSp modSp add del mod">
        <pc:chgData name="Khattab, Sherif" userId="c83b1e15-36f3-4f46-aceb-05aac24c545e" providerId="ADAL" clId="{8940C15E-5880-1645-A257-37DD5B587715}" dt="2021-02-09T15:39:25.850" v="315" actId="21"/>
        <pc:sldMkLst>
          <pc:docMk/>
          <pc:sldMk cId="2736486443" sldId="379"/>
        </pc:sldMkLst>
        <pc:spChg chg="add del mod">
          <ac:chgData name="Khattab, Sherif" userId="c83b1e15-36f3-4f46-aceb-05aac24c545e" providerId="ADAL" clId="{8940C15E-5880-1645-A257-37DD5B587715}" dt="2021-02-09T15:21:52.593" v="311"/>
          <ac:spMkLst>
            <pc:docMk/>
            <pc:sldMk cId="2736486443" sldId="379"/>
            <ac:spMk id="9" creationId="{7B926B20-3E21-C34E-8854-2B833C27E6C7}"/>
          </ac:spMkLst>
        </pc:spChg>
        <pc:spChg chg="del">
          <ac:chgData name="Khattab, Sherif" userId="c83b1e15-36f3-4f46-aceb-05aac24c545e" providerId="ADAL" clId="{8940C15E-5880-1645-A257-37DD5B587715}" dt="2021-02-09T15:17:10.908" v="297" actId="478"/>
          <ac:spMkLst>
            <pc:docMk/>
            <pc:sldMk cId="2736486443" sldId="379"/>
            <ac:spMk id="116738" creationId="{6C4CC1B2-2DDB-D94B-A612-25EB382E3F0D}"/>
          </ac:spMkLst>
        </pc:spChg>
        <pc:spChg chg="del">
          <ac:chgData name="Khattab, Sherif" userId="c83b1e15-36f3-4f46-aceb-05aac24c545e" providerId="ADAL" clId="{8940C15E-5880-1645-A257-37DD5B587715}" dt="2021-02-09T15:14:34.742" v="287" actId="478"/>
          <ac:spMkLst>
            <pc:docMk/>
            <pc:sldMk cId="2736486443" sldId="379"/>
            <ac:spMk id="116739" creationId="{388B7241-F07D-6540-A9FB-147E265C85E1}"/>
          </ac:spMkLst>
        </pc:spChg>
        <pc:spChg chg="del">
          <ac:chgData name="Khattab, Sherif" userId="c83b1e15-36f3-4f46-aceb-05aac24c545e" providerId="ADAL" clId="{8940C15E-5880-1645-A257-37DD5B587715}" dt="2021-02-09T15:21:50.860" v="309" actId="478"/>
          <ac:spMkLst>
            <pc:docMk/>
            <pc:sldMk cId="2736486443" sldId="379"/>
            <ac:spMk id="116740" creationId="{6A9576E6-97AF-1D49-9BC1-2C943B37C766}"/>
          </ac:spMkLst>
        </pc:spChg>
        <pc:picChg chg="add del mod">
          <ac:chgData name="Khattab, Sherif" userId="c83b1e15-36f3-4f46-aceb-05aac24c545e" providerId="ADAL" clId="{8940C15E-5880-1645-A257-37DD5B587715}" dt="2021-02-09T15:17:22.636" v="300" actId="478"/>
          <ac:picMkLst>
            <pc:docMk/>
            <pc:sldMk cId="2736486443" sldId="379"/>
            <ac:picMk id="2" creationId="{4990F0DC-223E-BE4F-97B1-FA5934DB7435}"/>
          </ac:picMkLst>
        </pc:picChg>
        <pc:picChg chg="add del mod">
          <ac:chgData name="Khattab, Sherif" userId="c83b1e15-36f3-4f46-aceb-05aac24c545e" providerId="ADAL" clId="{8940C15E-5880-1645-A257-37DD5B587715}" dt="2021-02-09T15:19:08.670" v="301" actId="478"/>
          <ac:picMkLst>
            <pc:docMk/>
            <pc:sldMk cId="2736486443" sldId="379"/>
            <ac:picMk id="3" creationId="{96BC8F2A-C8D2-DD44-B455-A4E9A20BA2FA}"/>
          </ac:picMkLst>
        </pc:picChg>
        <pc:picChg chg="add mod">
          <ac:chgData name="Khattab, Sherif" userId="c83b1e15-36f3-4f46-aceb-05aac24c545e" providerId="ADAL" clId="{8940C15E-5880-1645-A257-37DD5B587715}" dt="2021-02-09T15:19:12.461" v="303" actId="1076"/>
          <ac:picMkLst>
            <pc:docMk/>
            <pc:sldMk cId="2736486443" sldId="379"/>
            <ac:picMk id="4" creationId="{77910E5A-1921-F146-82EA-0FE11E122851}"/>
          </ac:picMkLst>
        </pc:picChg>
        <pc:picChg chg="add del mod">
          <ac:chgData name="Khattab, Sherif" userId="c83b1e15-36f3-4f46-aceb-05aac24c545e" providerId="ADAL" clId="{8940C15E-5880-1645-A257-37DD5B587715}" dt="2021-02-09T15:20:25.251" v="306" actId="478"/>
          <ac:picMkLst>
            <pc:docMk/>
            <pc:sldMk cId="2736486443" sldId="379"/>
            <ac:picMk id="5" creationId="{31888E85-2B03-1948-962A-1412E1A778F5}"/>
          </ac:picMkLst>
        </pc:picChg>
        <pc:picChg chg="add mod">
          <ac:chgData name="Khattab, Sherif" userId="c83b1e15-36f3-4f46-aceb-05aac24c545e" providerId="ADAL" clId="{8940C15E-5880-1645-A257-37DD5B587715}" dt="2021-02-09T15:20:33.109" v="308" actId="1076"/>
          <ac:picMkLst>
            <pc:docMk/>
            <pc:sldMk cId="2736486443" sldId="379"/>
            <ac:picMk id="6" creationId="{B855D752-950F-EC42-BA0B-168F4D95AF10}"/>
          </ac:picMkLst>
        </pc:picChg>
        <pc:picChg chg="add mod">
          <ac:chgData name="Khattab, Sherif" userId="c83b1e15-36f3-4f46-aceb-05aac24c545e" providerId="ADAL" clId="{8940C15E-5880-1645-A257-37DD5B587715}" dt="2021-02-09T15:22:01.491" v="313" actId="1076"/>
          <ac:picMkLst>
            <pc:docMk/>
            <pc:sldMk cId="2736486443" sldId="379"/>
            <ac:picMk id="10" creationId="{43F79090-4942-0947-BB02-9E09A5BC2C6F}"/>
          </ac:picMkLst>
        </pc:picChg>
        <pc:picChg chg="add del">
          <ac:chgData name="Khattab, Sherif" userId="c83b1e15-36f3-4f46-aceb-05aac24c545e" providerId="ADAL" clId="{8940C15E-5880-1645-A257-37DD5B587715}" dt="2021-02-09T15:39:25.850" v="315" actId="21"/>
          <ac:picMkLst>
            <pc:docMk/>
            <pc:sldMk cId="2736486443" sldId="379"/>
            <ac:picMk id="11" creationId="{F062DD8F-D89A-F448-AFC5-8CA88E532DC6}"/>
          </ac:picMkLst>
        </pc:picChg>
      </pc:sldChg>
      <pc:sldChg chg="add">
        <pc:chgData name="Khattab, Sherif" userId="c83b1e15-36f3-4f46-aceb-05aac24c545e" providerId="ADAL" clId="{8940C15E-5880-1645-A257-37DD5B587715}" dt="2021-02-09T14:28:43.831" v="4"/>
        <pc:sldMkLst>
          <pc:docMk/>
          <pc:sldMk cId="1615265174" sldId="380"/>
        </pc:sldMkLst>
      </pc:sldChg>
      <pc:sldChg chg="add">
        <pc:chgData name="Khattab, Sherif" userId="c83b1e15-36f3-4f46-aceb-05aac24c545e" providerId="ADAL" clId="{8940C15E-5880-1645-A257-37DD5B587715}" dt="2021-02-09T14:28:43.831" v="4"/>
        <pc:sldMkLst>
          <pc:docMk/>
          <pc:sldMk cId="1337868689" sldId="381"/>
        </pc:sldMkLst>
      </pc:sldChg>
      <pc:sldChg chg="add">
        <pc:chgData name="Khattab, Sherif" userId="c83b1e15-36f3-4f46-aceb-05aac24c545e" providerId="ADAL" clId="{8940C15E-5880-1645-A257-37DD5B587715}" dt="2021-02-09T14:28:43.831" v="4"/>
        <pc:sldMkLst>
          <pc:docMk/>
          <pc:sldMk cId="3851230975" sldId="382"/>
        </pc:sldMkLst>
      </pc:sldChg>
      <pc:sldChg chg="add">
        <pc:chgData name="Khattab, Sherif" userId="c83b1e15-36f3-4f46-aceb-05aac24c545e" providerId="ADAL" clId="{8940C15E-5880-1645-A257-37DD5B587715}" dt="2021-02-09T14:28:43.831" v="4"/>
        <pc:sldMkLst>
          <pc:docMk/>
          <pc:sldMk cId="505724783" sldId="383"/>
        </pc:sldMkLst>
      </pc:sldChg>
      <pc:sldChg chg="add">
        <pc:chgData name="Khattab, Sherif" userId="c83b1e15-36f3-4f46-aceb-05aac24c545e" providerId="ADAL" clId="{8940C15E-5880-1645-A257-37DD5B587715}" dt="2021-02-09T14:28:43.831" v="4"/>
        <pc:sldMkLst>
          <pc:docMk/>
          <pc:sldMk cId="1591837287" sldId="384"/>
        </pc:sldMkLst>
      </pc:sldChg>
      <pc:sldChg chg="modSp add mod">
        <pc:chgData name="Khattab, Sherif" userId="c83b1e15-36f3-4f46-aceb-05aac24c545e" providerId="ADAL" clId="{8940C15E-5880-1645-A257-37DD5B587715}" dt="2021-02-09T15:40:19.797" v="334" actId="20577"/>
        <pc:sldMkLst>
          <pc:docMk/>
          <pc:sldMk cId="1898410716" sldId="385"/>
        </pc:sldMkLst>
        <pc:spChg chg="mod">
          <ac:chgData name="Khattab, Sherif" userId="c83b1e15-36f3-4f46-aceb-05aac24c545e" providerId="ADAL" clId="{8940C15E-5880-1645-A257-37DD5B587715}" dt="2021-02-09T15:40:19.797" v="334" actId="20577"/>
          <ac:spMkLst>
            <pc:docMk/>
            <pc:sldMk cId="1898410716" sldId="385"/>
            <ac:spMk id="123908" creationId="{C668A016-F253-4840-9F6F-38C4323EE882}"/>
          </ac:spMkLst>
        </pc:spChg>
      </pc:sldChg>
      <pc:sldChg chg="modSp mod">
        <pc:chgData name="Khattab, Sherif" userId="c83b1e15-36f3-4f46-aceb-05aac24c545e" providerId="ADAL" clId="{8940C15E-5880-1645-A257-37DD5B587715}" dt="2021-02-09T14:33:05.202" v="176" actId="20577"/>
        <pc:sldMkLst>
          <pc:docMk/>
          <pc:sldMk cId="3903507516" sldId="498"/>
        </pc:sldMkLst>
        <pc:spChg chg="mod">
          <ac:chgData name="Khattab, Sherif" userId="c83b1e15-36f3-4f46-aceb-05aac24c545e" providerId="ADAL" clId="{8940C15E-5880-1645-A257-37DD5B587715}" dt="2021-02-09T14:33:05.202" v="176" actId="20577"/>
          <ac:spMkLst>
            <pc:docMk/>
            <pc:sldMk cId="3903507516" sldId="498"/>
            <ac:spMk id="3" creationId="{2466C52D-9A48-4683-BE7F-268D8DB7FAAD}"/>
          </ac:spMkLst>
        </pc:spChg>
      </pc:sldChg>
      <pc:sldChg chg="modSp mod modAnim">
        <pc:chgData name="Khattab, Sherif" userId="c83b1e15-36f3-4f46-aceb-05aac24c545e" providerId="ADAL" clId="{8940C15E-5880-1645-A257-37DD5B587715}" dt="2021-02-09T15:55:09.282" v="594" actId="20577"/>
        <pc:sldMkLst>
          <pc:docMk/>
          <pc:sldMk cId="4202616107" sldId="500"/>
        </pc:sldMkLst>
        <pc:spChg chg="mod">
          <ac:chgData name="Khattab, Sherif" userId="c83b1e15-36f3-4f46-aceb-05aac24c545e" providerId="ADAL" clId="{8940C15E-5880-1645-A257-37DD5B587715}" dt="2021-02-09T15:55:09.282" v="594" actId="20577"/>
          <ac:spMkLst>
            <pc:docMk/>
            <pc:sldMk cId="4202616107" sldId="500"/>
            <ac:spMk id="2" creationId="{6BF01C35-B7E9-AD43-99C8-95170559C8A0}"/>
          </ac:spMkLst>
        </pc:spChg>
        <pc:spChg chg="mod">
          <ac:chgData name="Khattab, Sherif" userId="c83b1e15-36f3-4f46-aceb-05aac24c545e" providerId="ADAL" clId="{8940C15E-5880-1645-A257-37DD5B587715}" dt="2021-02-09T15:54:32.794" v="549" actId="6549"/>
          <ac:spMkLst>
            <pc:docMk/>
            <pc:sldMk cId="4202616107" sldId="500"/>
            <ac:spMk id="3" creationId="{443F42C8-5750-0341-86AA-B64ED9D37EB6}"/>
          </ac:spMkLst>
        </pc:spChg>
      </pc:sldChg>
      <pc:sldChg chg="modSp">
        <pc:chgData name="Khattab, Sherif" userId="c83b1e15-36f3-4f46-aceb-05aac24c545e" providerId="ADAL" clId="{8940C15E-5880-1645-A257-37DD5B587715}" dt="2021-02-09T14:35:39.113" v="178"/>
        <pc:sldMkLst>
          <pc:docMk/>
          <pc:sldMk cId="2116864396" sldId="505"/>
        </pc:sldMkLst>
        <pc:spChg chg="mod">
          <ac:chgData name="Khattab, Sherif" userId="c83b1e15-36f3-4f46-aceb-05aac24c545e" providerId="ADAL" clId="{8940C15E-5880-1645-A257-37DD5B587715}" dt="2021-02-09T14:35:39.113" v="178"/>
          <ac:spMkLst>
            <pc:docMk/>
            <pc:sldMk cId="2116864396" sldId="505"/>
            <ac:spMk id="3" creationId="{9FDE3B14-90B9-4B5A-83C7-6E633E32EA28}"/>
          </ac:spMkLst>
        </pc:spChg>
      </pc:sldChg>
      <pc:sldChg chg="modSp mod">
        <pc:chgData name="Khattab, Sherif" userId="c83b1e15-36f3-4f46-aceb-05aac24c545e" providerId="ADAL" clId="{8940C15E-5880-1645-A257-37DD5B587715}" dt="2021-02-09T14:36:00.200" v="234" actId="20577"/>
        <pc:sldMkLst>
          <pc:docMk/>
          <pc:sldMk cId="3652489610" sldId="506"/>
        </pc:sldMkLst>
        <pc:spChg chg="mod">
          <ac:chgData name="Khattab, Sherif" userId="c83b1e15-36f3-4f46-aceb-05aac24c545e" providerId="ADAL" clId="{8940C15E-5880-1645-A257-37DD5B587715}" dt="2021-02-09T14:36:00.200" v="234" actId="20577"/>
          <ac:spMkLst>
            <pc:docMk/>
            <pc:sldMk cId="3652489610" sldId="506"/>
            <ac:spMk id="3" creationId="{9FDE3B14-90B9-4B5A-83C7-6E633E32EA28}"/>
          </ac:spMkLst>
        </pc:spChg>
      </pc:sldChg>
      <pc:sldChg chg="add del">
        <pc:chgData name="Khattab, Sherif" userId="c83b1e15-36f3-4f46-aceb-05aac24c545e" providerId="ADAL" clId="{8940C15E-5880-1645-A257-37DD5B587715}" dt="2021-02-09T14:28:14" v="3" actId="2696"/>
        <pc:sldMkLst>
          <pc:docMk/>
          <pc:sldMk cId="4218373473" sldId="507"/>
        </pc:sldMkLst>
      </pc:sldChg>
      <pc:sldChg chg="add del">
        <pc:chgData name="Khattab, Sherif" userId="c83b1e15-36f3-4f46-aceb-05aac24c545e" providerId="ADAL" clId="{8940C15E-5880-1645-A257-37DD5B587715}" dt="2021-02-09T14:28:14" v="3" actId="2696"/>
        <pc:sldMkLst>
          <pc:docMk/>
          <pc:sldMk cId="2005153346" sldId="508"/>
        </pc:sldMkLst>
      </pc:sldChg>
      <pc:sldChg chg="add del">
        <pc:chgData name="Khattab, Sherif" userId="c83b1e15-36f3-4f46-aceb-05aac24c545e" providerId="ADAL" clId="{8940C15E-5880-1645-A257-37DD5B587715}" dt="2021-02-09T14:28:14" v="3" actId="2696"/>
        <pc:sldMkLst>
          <pc:docMk/>
          <pc:sldMk cId="707882026" sldId="509"/>
        </pc:sldMkLst>
      </pc:sldChg>
      <pc:sldChg chg="add del">
        <pc:chgData name="Khattab, Sherif" userId="c83b1e15-36f3-4f46-aceb-05aac24c545e" providerId="ADAL" clId="{8940C15E-5880-1645-A257-37DD5B587715}" dt="2021-02-09T14:28:14" v="3" actId="2696"/>
        <pc:sldMkLst>
          <pc:docMk/>
          <pc:sldMk cId="2108493189" sldId="510"/>
        </pc:sldMkLst>
      </pc:sldChg>
      <pc:sldChg chg="add del">
        <pc:chgData name="Khattab, Sherif" userId="c83b1e15-36f3-4f46-aceb-05aac24c545e" providerId="ADAL" clId="{8940C15E-5880-1645-A257-37DD5B587715}" dt="2021-02-09T14:28:14" v="3" actId="2696"/>
        <pc:sldMkLst>
          <pc:docMk/>
          <pc:sldMk cId="2618280309" sldId="511"/>
        </pc:sldMkLst>
      </pc:sldChg>
      <pc:sldChg chg="add del">
        <pc:chgData name="Khattab, Sherif" userId="c83b1e15-36f3-4f46-aceb-05aac24c545e" providerId="ADAL" clId="{8940C15E-5880-1645-A257-37DD5B587715}" dt="2021-02-09T14:28:14" v="3" actId="2696"/>
        <pc:sldMkLst>
          <pc:docMk/>
          <pc:sldMk cId="3748394407" sldId="512"/>
        </pc:sldMkLst>
      </pc:sldChg>
      <pc:sldChg chg="add del">
        <pc:chgData name="Khattab, Sherif" userId="c83b1e15-36f3-4f46-aceb-05aac24c545e" providerId="ADAL" clId="{8940C15E-5880-1645-A257-37DD5B587715}" dt="2021-02-09T14:28:14" v="3" actId="2696"/>
        <pc:sldMkLst>
          <pc:docMk/>
          <pc:sldMk cId="1413167954" sldId="513"/>
        </pc:sldMkLst>
      </pc:sldChg>
      <pc:sldChg chg="add">
        <pc:chgData name="Khattab, Sherif" userId="c83b1e15-36f3-4f46-aceb-05aac24c545e" providerId="ADAL" clId="{8940C15E-5880-1645-A257-37DD5B587715}" dt="2021-02-09T14:28:52.172" v="6"/>
        <pc:sldMkLst>
          <pc:docMk/>
          <pc:sldMk cId="1468641068" sldId="514"/>
        </pc:sldMkLst>
      </pc:sldChg>
      <pc:sldChg chg="del">
        <pc:chgData name="Khattab, Sherif" userId="c83b1e15-36f3-4f46-aceb-05aac24c545e" providerId="ADAL" clId="{8940C15E-5880-1645-A257-37DD5B587715}" dt="2021-02-09T14:28:46.880" v="5" actId="2696"/>
        <pc:sldMkLst>
          <pc:docMk/>
          <pc:sldMk cId="1560097293" sldId="514"/>
        </pc:sldMkLst>
      </pc:sldChg>
      <pc:sldChg chg="addSp modSp new mod">
        <pc:chgData name="Khattab, Sherif" userId="c83b1e15-36f3-4f46-aceb-05aac24c545e" providerId="ADAL" clId="{8940C15E-5880-1645-A257-37DD5B587715}" dt="2021-02-09T15:39:39.611" v="332" actId="20577"/>
        <pc:sldMkLst>
          <pc:docMk/>
          <pc:sldMk cId="2793897325" sldId="515"/>
        </pc:sldMkLst>
        <pc:spChg chg="mod">
          <ac:chgData name="Khattab, Sherif" userId="c83b1e15-36f3-4f46-aceb-05aac24c545e" providerId="ADAL" clId="{8940C15E-5880-1645-A257-37DD5B587715}" dt="2021-02-09T15:39:39.611" v="332" actId="20577"/>
          <ac:spMkLst>
            <pc:docMk/>
            <pc:sldMk cId="2793897325" sldId="515"/>
            <ac:spMk id="2" creationId="{455263C7-A3DF-8E4A-88D3-1D297A353CA7}"/>
          </ac:spMkLst>
        </pc:spChg>
        <pc:picChg chg="add mod">
          <ac:chgData name="Khattab, Sherif" userId="c83b1e15-36f3-4f46-aceb-05aac24c545e" providerId="ADAL" clId="{8940C15E-5880-1645-A257-37DD5B587715}" dt="2021-02-09T15:39:29.594" v="317"/>
          <ac:picMkLst>
            <pc:docMk/>
            <pc:sldMk cId="2793897325" sldId="515"/>
            <ac:picMk id="6" creationId="{863D34F3-D006-094E-92E3-E25E1BB74073}"/>
          </ac:picMkLst>
        </pc:picChg>
      </pc:sldChg>
      <pc:sldChg chg="modSp new mod">
        <pc:chgData name="Khattab, Sherif" userId="c83b1e15-36f3-4f46-aceb-05aac24c545e" providerId="ADAL" clId="{8940C15E-5880-1645-A257-37DD5B587715}" dt="2021-02-09T15:55:14.754" v="597" actId="20577"/>
        <pc:sldMkLst>
          <pc:docMk/>
          <pc:sldMk cId="2487721040" sldId="516"/>
        </pc:sldMkLst>
        <pc:spChg chg="mod">
          <ac:chgData name="Khattab, Sherif" userId="c83b1e15-36f3-4f46-aceb-05aac24c545e" providerId="ADAL" clId="{8940C15E-5880-1645-A257-37DD5B587715}" dt="2021-02-09T15:55:14.754" v="597" actId="20577"/>
          <ac:spMkLst>
            <pc:docMk/>
            <pc:sldMk cId="2487721040" sldId="516"/>
            <ac:spMk id="2" creationId="{8F0D0240-9749-9A4C-AFD0-B00F3A6D8FB6}"/>
          </ac:spMkLst>
        </pc:spChg>
        <pc:spChg chg="mod">
          <ac:chgData name="Khattab, Sherif" userId="c83b1e15-36f3-4f46-aceb-05aac24c545e" providerId="ADAL" clId="{8940C15E-5880-1645-A257-37DD5B587715}" dt="2021-02-09T15:54:46.203" v="557" actId="27636"/>
          <ac:spMkLst>
            <pc:docMk/>
            <pc:sldMk cId="2487721040" sldId="516"/>
            <ac:spMk id="3" creationId="{CBB5D1A1-A1C5-4D4A-9051-CB104F0E3B4F}"/>
          </ac:spMkLst>
        </pc:spChg>
      </pc:sldChg>
      <pc:sldChg chg="modSp new mod">
        <pc:chgData name="Khattab, Sherif" userId="c83b1e15-36f3-4f46-aceb-05aac24c545e" providerId="ADAL" clId="{8940C15E-5880-1645-A257-37DD5B587715}" dt="2021-02-09T15:55:01.222" v="592" actId="20577"/>
        <pc:sldMkLst>
          <pc:docMk/>
          <pc:sldMk cId="3114182525" sldId="517"/>
        </pc:sldMkLst>
        <pc:spChg chg="mod">
          <ac:chgData name="Khattab, Sherif" userId="c83b1e15-36f3-4f46-aceb-05aac24c545e" providerId="ADAL" clId="{8940C15E-5880-1645-A257-37DD5B587715}" dt="2021-02-09T15:54:58.493" v="589" actId="20577"/>
          <ac:spMkLst>
            <pc:docMk/>
            <pc:sldMk cId="3114182525" sldId="517"/>
            <ac:spMk id="2" creationId="{919C70E9-8DDA-5A44-B755-777D2DE8DA9E}"/>
          </ac:spMkLst>
        </pc:spChg>
        <pc:spChg chg="mod">
          <ac:chgData name="Khattab, Sherif" userId="c83b1e15-36f3-4f46-aceb-05aac24c545e" providerId="ADAL" clId="{8940C15E-5880-1645-A257-37DD5B587715}" dt="2021-02-09T15:55:01.222" v="592" actId="20577"/>
          <ac:spMkLst>
            <pc:docMk/>
            <pc:sldMk cId="3114182525" sldId="517"/>
            <ac:spMk id="3" creationId="{27042AA4-C4FA-CA41-9597-12A83EBA22E3}"/>
          </ac:spMkLst>
        </pc:spChg>
      </pc:sldChg>
      <pc:sldChg chg="add del">
        <pc:chgData name="Khattab, Sherif" userId="c83b1e15-36f3-4f46-aceb-05aac24c545e" providerId="ADAL" clId="{8940C15E-5880-1645-A257-37DD5B587715}" dt="2021-02-09T14:28:14" v="3" actId="2696"/>
        <pc:sldMkLst>
          <pc:docMk/>
          <pc:sldMk cId="3718964789" sldId="517"/>
        </pc:sldMkLst>
      </pc:sldChg>
      <pc:sldChg chg="del">
        <pc:chgData name="Khattab, Sherif" userId="c83b1e15-36f3-4f46-aceb-05aac24c545e" providerId="ADAL" clId="{8940C15E-5880-1645-A257-37DD5B587715}" dt="2021-02-09T14:27:57.549" v="0" actId="2696"/>
        <pc:sldMkLst>
          <pc:docMk/>
          <pc:sldMk cId="2915741044" sldId="518"/>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6.312"/>
    </inkml:context>
    <inkml:brush xml:id="br0">
      <inkml:brushProperty name="width" value="0.1" units="cm"/>
      <inkml:brushProperty name="height" value="0.1" units="cm"/>
      <inkml:brushProperty name="color" value="#FF0066"/>
    </inkml:brush>
  </inkml:definitions>
  <inkml:trace contextRef="#ctx0" brushRef="#br0">1488 141 6912 0 0,'0'0'11106'0'0,"-1"-1"-11022"0"0,-11-3-35 0 0,0 1 0 0 0,-23-3-1 0 0,15 2 25 0 0,14 4-24 0 0,-1 0 1 0 0,0 0-1 0 0,1 1 1 0 0,-1 0-1 0 0,1 0 1 0 0,-1 0 0 0 0,-9 4-1 0 0,-21 3 113 0 0,-19-2 15 0 0,-30 2-108 0 0,60-7-63 0 0,-41 7-1 0 0,46-4-5 0 0,0-2 0 0 0,1 0 0 0 0,-36-2-1 0 0,-15-1-53 0 0,46 2 11 0 0,-45-5 0 0 0,-11-1 35 0 0,37 3 95 0 0,-38 0-12 0 0,-18-1-81 0 0,66 2 6 0 0,-54 5 0 0 0,4 0 0 0 0,54-5 0 0 0,-34 2 0 0 0,36 1 0 0 0,18-2 0 0 0,-1 1 0 0 0,1 0 0 0 0,0 0 0 0 0,-13 4 0 0 0,21-4 1 0 0,-1 0-1 0 0,0-1 0 0 0,0 1 0 0 0,0-1 0 0 0,0 1 0 0 0,0-1 0 0 0,-4 0 0 0 0,-1 0-3 0 0,-1 0 0 0 0,1 0 0 0 0,-1 1 0 0 0,-14 4 0 0 0,17-2-43 0 0,5-3 169 0 0,12-8 9 0 0,5-1-74 0 0,0 1 0 0 0,25-10 0 0 0,13-6 220 0 0,5-4 21 0 0,17-10 53 0 0,-25 14 161 0 0,-35 17-138 0 0,19-11-1 0 0,-34 18-359 0 0,-1-1-1 0 0,1 1 0 0 0,-1 0 1 0 0,1-1-1 0 0,0 1 0 0 0,-1 0 1 0 0,1 0-1 0 0,0-1 0 0 0,-1 1 1 0 0,1 0-1 0 0,0 0 1 0 0,-1 0-1 0 0,1 0 0 0 0,0 0 1 0 0,0 0-1 0 0,-1 0 0 0 0,1 0 1 0 0,0 0-1 0 0,-1 1 0 0 0,2-1 1 0 0,-1 0 23 0 0,2 0 549 0 0,-15 6-431 0 0,5-3-128 0 0,0 0 1 0 0,-1 1-1 0 0,-8 7 0 0 0,-17 7 46 0 0,3-3-66 0 0,1 0-7 0 0,-1-2 0 0 0,-53 16-1 0 0,54-16 61 0 0,6-3 42 0 0,20-10-18 0 0,0 1-1 0 0,0 0 1 0 0,0 0-1 0 0,0 0 1 0 0,1 1-1 0 0,-1-1 1 0 0,0 1-1 0 0,1-1 1 0 0,-1 1-1 0 0,-4 4 759 0 0,7-5-833 0 0,0-1 0 0 0,0 0-1 0 0,0 1 1 0 0,0-1 0 0 0,0 0 0 0 0,0 0-1 0 0,0 1 1 0 0,0-1 0 0 0,0 0 0 0 0,0 1-1 0 0,0-1 1 0 0,0 0 0 0 0,0 1-1 0 0,0-1 1 0 0,0 0 0 0 0,0 0 0 0 0,0 1-1 0 0,1-1 1 0 0,-1 0 0 0 0,0 0-1 0 0,0 1 1 0 0,0-1 0 0 0,0 0 0 0 0,1 0-1 0 0,-1 1 1 0 0,0-1 0 0 0,0 0 0 0 0,0 0-1 0 0,1 1 1 0 0,-1-1 0 0 0,7 9 132 0 0,-3-4-73 0 0,1 0 0 0 0,1-1 0 0 0,-1 0 0 0 0,1 1 0 0 0,11 5 1 0 0,35 15 315 0 0,17 6-346 0 0,114 44-1823 0 0,-169-70 1056 0 0,1-1 0 0 0,22 3 0 0 0,-23-4-236 0 0,-8-3 604 0 0,0 1-1 0 0,0-1 1 0 0,-1 0-1 0 0,1 0 1 0 0,0-1-1 0 0,0 0 1 0 0,0 0-1 0 0,0 0 1 0 0,-1 0-1 0 0,11-5 1 0 0,25-12-1669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6.711"/>
    </inkml:context>
    <inkml:brush xml:id="br0">
      <inkml:brushProperty name="width" value="0.1" units="cm"/>
      <inkml:brushProperty name="height" value="0.1" units="cm"/>
      <inkml:brushProperty name="color" value="#FF0066"/>
    </inkml:brush>
  </inkml:definitions>
  <inkml:trace contextRef="#ctx0" brushRef="#br0">15 0 5984 0 0,'0'0'464'0'0,"0"2"144"0"0,3 3 1143 0 0,-1 1 1 0 0,0-1-1 0 0,0 1 0 0 0,-1-1 1 0 0,0 1-1 0 0,1 7 0 0 0,-1 6-201 0 0,-3 29-1034 0 0,-16 90 0 0 0,10-58-535 0 0,7-73-82 0 0,1 1-1 0 0,0-1 1 0 0,1 0 0 0 0,2 14 0 0 0,1 6-173 0 0,-2-12 72 0 0,-1 0 1 0 0,2 0-1 0 0,5 19 0 0 0,4-3-2562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3.899"/>
    </inkml:context>
    <inkml:brush xml:id="br0">
      <inkml:brushProperty name="width" value="0.1" units="cm"/>
      <inkml:brushProperty name="height" value="0.1" units="cm"/>
      <inkml:brushProperty name="color" value="#FF0066"/>
    </inkml:brush>
  </inkml:definitions>
  <inkml:trace contextRef="#ctx0" brushRef="#br0">1333 74 13504 0 0,'0'0'7955'0'0,"-5"-3"-6893"0"0,-14-1-1001 0 0,-1 1 0 0 0,1 1 0 0 0,-1 0 0 0 0,1 2 0 0 0,-26 2 0 0 0,-98 18 194 0 0,102-14-238 0 0,-85 17-17 0 0,37-4 0 0 0,-1 1 0 0 0,-32-2 0 0 0,-115 12 0 0 0,176-27 103 0 0,-95-9 0 0 0,143 3-82 0 0,0 0 1 0 0,0 0 0 0 0,0-1 0 0 0,-18-8 0 0 0,30 11-65 0 0,7-7-33 0 0,2-1 184 0 0,1 0 0 0 0,1 2 0 0 0,-1-1 0 0 0,1 1 0 0 0,1 0 0 0 0,-1 1 0 0 0,23-9 0 0 0,-21 10-80 0 0,1-1 0 0 0,0 0 1 0 0,15-10-1 0 0,21-11 31 0 0,10-2 105 0 0,-57 29 200 0 0,3-3-100 0 0,-3 3-126 0 0,-6 7 604 0 0,-2-2-742 0 0,0 1 0 0 0,0-1 0 0 0,0 0 0 0 0,-1 0 0 0 0,0-1 0 0 0,-12 6 0 0 0,-3 3 0 0 0,5-3-30 0 0,-1-1 1 0 0,-24 8-1 0 0,12-5 130 0 0,8-5-11 0 0,16-5-56 0 0,1-1 0 0 0,-1 1 0 0 0,-9 5 0 0 0,-10 6 77 0 0,16-8-70 0 0,-1 0 1 0 0,1 1 0 0 0,-8 6-1 0 0,8-6 30 0 0,9-5-45 0 0,-1 0 0 0 0,1 1 0 0 0,0-1 0 0 0,-1 0 1 0 0,1 0-1 0 0,0 0 0 0 0,0 0 0 0 0,-1 0 0 0 0,1 1 1 0 0,0-1-1 0 0,0 0 0 0 0,1 0 0 0 0,-1 0 0 0 0,0 2 1 0 0,0-2-18 0 0,1 2 9 0 0,-1-1-1 0 0,0 1 0 0 0,1 0 1 0 0,0 0-1 0 0,-1 0 1 0 0,1 0-1 0 0,0 0 1 0 0,1-1-1 0 0,-1 1 0 0 0,0 0 1 0 0,1-1-1 0 0,-1 1 1 0 0,1-1-1 0 0,0 1 0 0 0,3 2 1 0 0,3 3-32 0 0,1 0 0 0 0,15 10 0 0 0,-5-4 27 0 0,-2 1-34 0 0,1-1 0 0 0,1 0 1 0 0,0-2-1 0 0,1 0 1 0 0,33 14-1 0 0,-39-21-465 0 0,0 0 1 0 0,1-1-1 0 0,25 3 0 0 0,-2-5-6180 0 0,-9-2-1298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4.273"/>
    </inkml:context>
    <inkml:brush xml:id="br0">
      <inkml:brushProperty name="width" value="0.1" units="cm"/>
      <inkml:brushProperty name="height" value="0.1" units="cm"/>
      <inkml:brushProperty name="color" value="#FF0066"/>
    </inkml:brush>
  </inkml:definitions>
  <inkml:trace contextRef="#ctx0" brushRef="#br0">142 1 23583 0 0,'0'0'1155'0'0,"1"2"-508"0"0,2 7-498 0 0,0 0 0 0 0,-1 0 0 0 0,0 1 0 0 0,0-1 1 0 0,1 16-1 0 0,-3-4 79 0 0,-2 37-1 0 0,-4-23-305 0 0,-1-1 0 0 0,-2 1 0 0 0,-24 62 0 0 0,-8 24-1077 0 0,12-30-50 0 0,7-14-1976 0 0,13-55 1698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4.618"/>
    </inkml:context>
    <inkml:brush xml:id="br0">
      <inkml:brushProperty name="width" value="0.1" units="cm"/>
      <inkml:brushProperty name="height" value="0.1" units="cm"/>
      <inkml:brushProperty name="color" value="#FF0066"/>
    </inkml:brush>
  </inkml:definitions>
  <inkml:trace contextRef="#ctx0" brushRef="#br0">89 128 15344 0 0,'0'0'1393'0'0,"2"-2"-1149"0"0,3-2 8 0 0,-1 0 0 0 0,0 0 0 0 0,0-1 0 0 0,0 0 1 0 0,-1 0-1 0 0,5-7 0 0 0,0-1 1531 0 0,-4 7-1555 0 0,1 0 0 0 0,-1 1 0 0 0,1-1 1 0 0,1 1-1 0 0,-1 0 0 0 0,1 1 0 0 0,0-1 1 0 0,0 1-1 0 0,0 0 0 0 0,1 0 0 0 0,-1 1 1 0 0,1 0-1 0 0,0 0 0 0 0,0 1 0 0 0,11-3 0 0 0,-13 4-200 0 0,1 0 0 0 0,0 0 0 0 0,0 0 0 0 0,0 1 0 0 0,-1 0-1 0 0,1 1 1 0 0,0-1 0 0 0,0 1 0 0 0,0 0 0 0 0,0 0-1 0 0,-1 1 1 0 0,1 0 0 0 0,-1 0 0 0 0,1 0 0 0 0,-1 1 0 0 0,0-1-1 0 0,0 1 1 0 0,0 1 0 0 0,0-1 0 0 0,4 5 0 0 0,-5-5-27 0 0,-1 0 1 0 0,1 1-1 0 0,-1-1 1 0 0,0 1-1 0 0,0 0 1 0 0,0 0-1 0 0,-1 0 1 0 0,0 0-1 0 0,1 0 1 0 0,-2 1-1 0 0,3 4 1 0 0,-4-6-6 0 0,1 0 0 0 0,-1 0 0 0 0,1-1 0 0 0,-1 1 0 0 0,0 0 0 0 0,0 0 0 0 0,-1-1 0 0 0,1 1-1 0 0,0 0 1 0 0,-1 0 0 0 0,0-1 0 0 0,1 1 0 0 0,-1 0 0 0 0,0-1 0 0 0,-1 1 0 0 0,1-1 0 0 0,0 1 0 0 0,-1-1 0 0 0,1 0 0 0 0,-4 4 0 0 0,-4 5-116 0 0,-1-1 0 0 0,0-1 0 0 0,-1 1 0 0 0,-22 14 0 0 0,-52 24-965 0 0,68-39 863 0 0,-65 31-690 0 0,-12 6-2045 0 0,69-33 1650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4.988"/>
    </inkml:context>
    <inkml:brush xml:id="br0">
      <inkml:brushProperty name="width" value="0.1" units="cm"/>
      <inkml:brushProperty name="height" value="0.1" units="cm"/>
      <inkml:brushProperty name="color" value="#FF0066"/>
    </inkml:brush>
  </inkml:definitions>
  <inkml:trace contextRef="#ctx0" brushRef="#br0">221 14 2760 0 0,'-7'7'77'0'0,"0"-1"0"0"0,-11 9 0 0 0,3-3 344 0 0,-1 0 2018 0 0,12-9-1093 0 0,0 0 0 0 0,-1 0 0 0 0,-6 8 1 0 0,7-7-894 0 0,0 0 0 0 0,0-1 1 0 0,0 0-1 0 0,-1 0 1 0 0,0 0-1 0 0,0 0 1 0 0,0-1-1 0 0,-9 4 0 0 0,6-3-368 0 0,1 0 1 0 0,0 1-1 0 0,-11 7 0 0 0,-21 16-1262 0 0,39-27 1126 0 0,-1 1 0 0 0,1-1 0 0 0,0 1 0 0 0,-1-1 0 0 0,1 1 0 0 0,-1-1 0 0 0,1 1 1 0 0,0-1-1 0 0,0 1 0 0 0,-1-1 0 0 0,1 1 0 0 0,0 0 0 0 0,0-1 0 0 0,0 1 0 0 0,-1-1 1 0 0,1 1-1 0 0,0 0 0 0 0,0-1 0 0 0,0 1 0 0 0,0 0 0 0 0,0-1 0 0 0,0 1 0 0 0,1 0 1 0 0,-1-1-1 0 0,0 1 0 0 0,0-1 0 0 0,0 1 0 0 0,1 0 0 0 0,-1-1 0 0 0,0 1 0 0 0,0-1 1 0 0,1 1-1 0 0,-1-1 0 0 0,1 1 0 0 0,-1-1 0 0 0,0 1 0 0 0,2 0 0 0 0,2 2 330 0 0,0-1 0 0 0,1 0 0 0 0,-1 0 0 0 0,1 0-1 0 0,-1 0 1 0 0,1-1 0 0 0,0 0 0 0 0,0 0 0 0 0,0 0 0 0 0,-1 0-1 0 0,1-1 1 0 0,0 0 0 0 0,0 0 0 0 0,7-1 0 0 0,13-1 1637 0 0,37-9 0 0 0,-47 8-1471 0 0,-4 0-64 0 0,0 0 0 0 0,0 0-1 0 0,0-1 1 0 0,-1 0 0 0 0,1 0 0 0 0,-1-2 0 0 0,0 1-1 0 0,0-1 1 0 0,11-9 0 0 0,-20 13-357 0 0,0 1 0 0 0,0 0-1 0 0,0 0 1 0 0,0-1 0 0 0,0 1 0 0 0,-1 0 0 0 0,1-1 0 0 0,0 1-1 0 0,-1-1 1 0 0,1 1 0 0 0,-1-1 0 0 0,1 0 0 0 0,-1 1 0 0 0,0-1 0 0 0,0 1-1 0 0,0-1 1 0 0,0 1 0 0 0,0-1 0 0 0,0 0 0 0 0,0 1 0 0 0,0-1-1 0 0,-1 1 1 0 0,0-3 0 0 0,0 1-10 0 0,0-1 0 0 0,0 1 0 0 0,-1-1-1 0 0,1 1 1 0 0,-1 0 0 0 0,0 0 0 0 0,0 0 0 0 0,0 0 0 0 0,-4-5 0 0 0,-5 0-435 0 0,1 1 1 0 0,-1-1 0 0 0,0 2 0 0 0,-23-11 0 0 0,33 17 394 0 0,-25-13-805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7.177"/>
    </inkml:context>
    <inkml:brush xml:id="br0">
      <inkml:brushProperty name="width" value="0.1" units="cm"/>
      <inkml:brushProperty name="height" value="0.1" units="cm"/>
      <inkml:brushProperty name="color" value="#FF0066"/>
    </inkml:brush>
  </inkml:definitions>
  <inkml:trace contextRef="#ctx0" brushRef="#br0">0 102 15264 0 0,'0'0'1527'0'0,"2"-2"-1293"0"0,2-1 118 0 0,-1 0-1 0 0,1-1 1 0 0,0 2 0 0 0,1-1 0 0 0,5-3 0 0 0,3-1 161 0 0,23-18 0 0 0,-28 20-467 0 0,-1 0 0 0 0,1 1 0 0 0,0 0 0 0 0,0 0-1 0 0,0 1 1 0 0,1 0 0 0 0,12-3 0 0 0,3 1 327 0 0,36-3-1 0 0,-50 8-282 0 0,1 1-1 0 0,0 0 1 0 0,-1 0-1 0 0,0 1 1 0 0,1 0-1 0 0,-1 1 1 0 0,0 0-1 0 0,0 1 1 0 0,0 0-1 0 0,-1 1 1 0 0,1-1-1 0 0,-1 2 1 0 0,9 6-1 0 0,-15-10-89 0 0,-1 1 0 0 0,1-1 0 0 0,-1 0 0 0 0,0 1 0 0 0,0-1 0 0 0,0 1 0 0 0,-1 0 0 0 0,1-1 0 0 0,-1 1 0 0 0,1 0 0 0 0,-1 0 0 0 0,0 0 0 0 0,0 0 0 0 0,1 5 0 0 0,-2-6 0 0 0,1 0 0 0 0,-1 1 0 0 0,1-1 0 0 0,-1 0 0 0 0,0 0 0 0 0,0 1 0 0 0,0-1 0 0 0,0 0 0 0 0,-1 0 0 0 0,1 1 0 0 0,-1-1 0 0 0,1 0 0 0 0,-1 0 0 0 0,0 0 0 0 0,0 0 0 0 0,0 0 0 0 0,0 0 0 0 0,0 0 0 0 0,0 0 0 0 0,0 0 0 0 0,-3 3 0 0 0,-10 4-1 0 0,0 0-1 0 0,-1-1 0 0 0,0 0 1 0 0,-31 11-1 0 0,37-15-6 0 0,-2-1-20 0 0,1 1 0 0 0,-20 2 0 0 0,-10 4-94 0 0,-29 8-518 0 0,31-9 69 0 0,27-7-545 0 0,0 0 0 0 0,-1 0 0 0 0,-18 0 0 0 0,14-2-546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6.720"/>
    </inkml:context>
    <inkml:brush xml:id="br0">
      <inkml:brushProperty name="width" value="0.1" units="cm"/>
      <inkml:brushProperty name="height" value="0.1" units="cm"/>
      <inkml:brushProperty name="color" value="#FF0066"/>
    </inkml:brush>
  </inkml:definitions>
  <inkml:trace contextRef="#ctx0" brushRef="#br0">0 103 4608 0 0,'0'0'208'0'0,"3"0"-9"0"0,41-11-57 0 0,84-16 12050 0 0,-72 18-10430 0 0,315-13 2269 0 0,-183 16-2582 0 0,-23 1-450 0 0,-90 2-759 0 0,61-8 65 0 0,-124 8-282 0 0,-10 2-36 0 0,0 0 0 0 0,0 0 0 0 0,1 1 0 0 0,-1-1 0 0 0,0 1 0 0 0,1-1 0 0 0,-1 1 0 0 0,1 0 0 0 0,2 0 1 0 0,-3 0-551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072"/>
    </inkml:context>
    <inkml:brush xml:id="br0">
      <inkml:brushProperty name="width" value="0.1" units="cm"/>
      <inkml:brushProperty name="height" value="0.1" units="cm"/>
      <inkml:brushProperty name="color" value="#FF0066"/>
    </inkml:brush>
  </inkml:definitions>
  <inkml:trace contextRef="#ctx0" brushRef="#br0">21 31 9672 0 0,'1'0'51'0'0,"1"1"0"0"0,-1-1 0 0 0,0 0 0 0 0,0 0-1 0 0,1 0 1 0 0,-1 0 0 0 0,0 0 0 0 0,0-1 0 0 0,0 1 0 0 0,1 0 0 0 0,-1 0 0 0 0,0-1 0 0 0,0 1 0 0 0,0-1 0 0 0,0 1 0 0 0,1-1 0 0 0,-1 1 0 0 0,0-1 0 0 0,1-1 0 0 0,12-5 372 0 0,5 1 3499 0 0,-1 2 0 0 0,25-4-1 0 0,-40 8-3844 0 0,0 0-1 0 0,0 0 1 0 0,0 0-1 0 0,0 1 1 0 0,0-1 0 0 0,0 1-1 0 0,0 0 1 0 0,0 0-1 0 0,0 0 1 0 0,0 0-1 0 0,-1 0 1 0 0,1 0-1 0 0,4 4 1 0 0,0 0 7 0 0,0 0 0 0 0,0 1 0 0 0,9 10 0 0 0,-11-9-42 0 0,1 0 0 0 0,-1 1 0 0 0,-1-1 0 0 0,0 1 0 0 0,5 10-1 0 0,8 16 92 0 0,-1-2 18 0 0,22 57 0 0 0,-28-62-103 0 0,-2-3-64 0 0,-1 0 0 0 0,-1 1 1 0 0,2 26-1 0 0,-6-32 12 0 0,0 0 1 0 0,-2 0-1 0 0,0 0 0 0 0,-4 24 1 0 0,-20 75 6 0 0,14-90-21 0 0,-1 0-1 0 0,-1 0 0 0 0,-19 31 1 0 0,19-39-56 0 0,0-1-1 0 0,-2 0 1 0 0,0-1 0 0 0,-1 0 0 0 0,-18 15 0 0 0,-91 73-3549 0 0,102-89 2156 0 0,-8 9-5699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448"/>
    </inkml:context>
    <inkml:brush xml:id="br0">
      <inkml:brushProperty name="width" value="0.1" units="cm"/>
      <inkml:brushProperty name="height" value="0.1" units="cm"/>
      <inkml:brushProperty name="color" value="#FF0066"/>
    </inkml:brush>
  </inkml:definitions>
  <inkml:trace contextRef="#ctx0" brushRef="#br0">1 0 21167 0 0,'0'0'3419'0'0,"1"2"-2814"0"0,1 2-491 0 0,0 1 1 0 0,-1-1-1 0 0,1 1 0 0 0,-1 0 0 0 0,0-1 1 0 0,1 10-1 0 0,2 9-54 0 0,8 54 4 0 0,5 148 0 0 0,-12-131-45 0 0,8 245 252 0 0,9 115-485 0 0,-2-199-1218 0 0,1-49-2109 0 0,-17-152 1922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036"/>
    </inkml:context>
    <inkml:brush xml:id="br0">
      <inkml:brushProperty name="width" value="0.1" units="cm"/>
      <inkml:brushProperty name="height" value="0.1" units="cm"/>
      <inkml:brushProperty name="color" value="#FF0066"/>
    </inkml:brush>
  </inkml:definitions>
  <inkml:trace contextRef="#ctx0" brushRef="#br0">4 266 9672 0 0,'0'0'748'0'0,"0"-2"-492"0"0,-1 1-100 0 0,0-1 0 0 0,1 1 0 0 0,0-1 0 0 0,-1 0-1 0 0,1 0 1 0 0,0 1 0 0 0,0-1 0 0 0,0 0 0 0 0,0 1 0 0 0,0-1 0 0 0,0 0 0 0 0,0 0 0 0 0,1 1 0 0 0,-1-1 0 0 0,1 0 0 0 0,-1 1 0 0 0,2-3 0 0 0,0 1 365 0 0,-1 0 1 0 0,1 0-1 0 0,1 0 1 0 0,-1 0 0 0 0,0 0-1 0 0,1 0 1 0 0,4-4-1 0 0,0 2-7 0 0,1-1 0 0 0,-1 1-1 0 0,1 1 1 0 0,0-1 0 0 0,0 1 0 0 0,10-3-1 0 0,29-7-210 0 0,0 3 1 0 0,83-10-1 0 0,26-1 617 0 0,100 2 520 0 0,318-35-1082 0 0,-428 42-231 0 0,-70 7-38 0 0,37 0 355 0 0,-97 6-313 0 0,0 1 0 0 0,0 1 0 0 0,0 0 0 0 0,0 1 1 0 0,17 5-1 0 0,-28-6-125 0 0,1 1 0 0 0,-1-1 0 0 0,1 1 1 0 0,-1 0-1 0 0,0 1 0 0 0,0-1 0 0 0,-1 1 0 0 0,1 0 1 0 0,-1 0-1 0 0,1 0 0 0 0,-1 1 0 0 0,-1 0 1 0 0,1 0-1 0 0,-1 0 0 0 0,1 0 0 0 0,-1 0 0 0 0,2 6 1 0 0,1 6 6 0 0,0-1 0 0 0,-1 0 0 0 0,0 1 0 0 0,3 31 0 0 0,-4-1-13 0 0,-2 0 0 0 0,-5 55 0 0 0,1 32 0 0 0,4-83-7 0 0,19 234-138 0 0,80 206-129 0 0,-52-275-160 0 0,3 10 390 0 0,-14-43-9 0 0,-26-119 42 0 0,-7-21 11 0 0,-1 0 0 0 0,-3 47 0 0 0,-1-78 0 0 0,0-8 8 0 0,0 1 1 0 0,0-1-1 0 0,-1 1 0 0 0,1-1 0 0 0,-1 0 1 0 0,0 0-1 0 0,-1 1 0 0 0,1-1 0 0 0,-1 0 1 0 0,1 0-1 0 0,-1 0 0 0 0,0 0 0 0 0,-1-1 1 0 0,1 1-1 0 0,-6 6 0 0 0,3-5 4 0 0,0-1 0 0 0,-1 0 0 0 0,1 0 0 0 0,-1 0 0 0 0,0-1 0 0 0,0 0 0 0 0,0 0 0 0 0,0-1 0 0 0,0 1 0 0 0,-9 1 0 0 0,-47 10 31 0 0,-1-2 1 0 0,-70 3-1 0 0,21-3 93 0 0,-179 17 204 0 0,167-18-150 0 0,-71 3 170 0 0,48-4-92 0 0,134-9-251 0 0,-305 21 315 0 0,0-16-585 0 0,284-7-579 0 0,1-2-1 0 0,-1-1 0 0 0,-54-15 1 0 0,44 2-950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703"/>
    </inkml:context>
    <inkml:brush xml:id="br0">
      <inkml:brushProperty name="width" value="0.1" units="cm"/>
      <inkml:brushProperty name="height" value="0.1" units="cm"/>
      <inkml:brushProperty name="color" value="#FF0066"/>
    </inkml:brush>
  </inkml:definitions>
  <inkml:trace contextRef="#ctx0" brushRef="#br0">326 71 5984 0 0,'0'0'464'0'0,"2"-2"422"0"0,-1 1-495 0 0,0 0-1 0 0,-1 0 1 0 0,1 0 0 0 0,0 0-1 0 0,-1 0 1 0 0,1 0-1 0 0,-1 0 1 0 0,1 0-1 0 0,-1 0 1 0 0,0-1 0 0 0,0 1-1 0 0,1 0 1 0 0,-1 0-1 0 0,0 0 1 0 0,0-1-1 0 0,0 1 1 0 0,0 0-1 0 0,0 0 1 0 0,0 0 0 0 0,0-1-1 0 0,-1 1 1 0 0,1 0-1 0 0,0 0 1 0 0,-1 0-1 0 0,1 0 1 0 0,-1 0 0 0 0,0-2-1 0 0,0 0-224 0 0,-1 1-1 0 0,1 0 1 0 0,-1-1-1 0 0,0 1 1 0 0,0 0 0 0 0,0 0-1 0 0,0 0 1 0 0,0 0-1 0 0,0 0 1 0 0,0 1-1 0 0,0-1 1 0 0,-1 1-1 0 0,1-1 1 0 0,-1 1 0 0 0,1 0-1 0 0,-4-1 1 0 0,1 1-74 0 0,1 0 0 0 0,-1 0 0 0 0,1 1 0 0 0,-1 0 0 0 0,1 0 0 0 0,-1 0 0 0 0,1 0 0 0 0,-1 1 0 0 0,-5 0 0 0 0,-5 4-76 0 0,0-1 1 0 0,1 2-1 0 0,-1 0 1 0 0,-24 15-1 0 0,32-17 0 0 0,1 0-1 0 0,0 1 0 0 0,0 0 1 0 0,0 1-1 0 0,1-1 0 0 0,-1 1 1 0 0,-8 12-1 0 0,-25 50 87 0 0,30-52-193 0 0,3-4 100 0 0,0 1 1 0 0,0 0-1 0 0,2 0 1 0 0,-1 0-1 0 0,2 0 1 0 0,0 1-1 0 0,0-1 1 0 0,1 1-1 0 0,1 0 1 0 0,1 0-1 0 0,-1 0 1 0 0,2 0-1 0 0,2 13 1 0 0,15 65 136 0 0,-15-81-74 0 0,0 0 1 0 0,1 0 0 0 0,1-1-1 0 0,0 1 1 0 0,11 18-1 0 0,-6-15 30 0 0,4 5 431 0 0,28 33 0 0 0,-27-35-231 0 0,-11-13-253 0 0,-1 0 1 0 0,1 0-1 0 0,0 0 1 0 0,1 0-1 0 0,7 5 1 0 0,-5-4-9 0 0,2 0 1 0 0,-1-1-1 0 0,0 0 1 0 0,1 0-1 0 0,0-1 1 0 0,0 0-1 0 0,9 2 1 0 0,-13-5-344 0 0,0 1 0 0 0,0-1 0 0 0,0 0 0 0 0,0 0 1 0 0,0 0-1 0 0,6-2 0 0 0,-6 1-756 0 0,0 0-1 0 0,1-1 1 0 0,-1 0-1 0 0,-1 0 1 0 0,1 0-1 0 0,8-5 1 0 0,5-5-5646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9.260"/>
    </inkml:context>
    <inkml:brush xml:id="br0">
      <inkml:brushProperty name="width" value="0.1" units="cm"/>
      <inkml:brushProperty name="height" value="0.1" units="cm"/>
      <inkml:brushProperty name="color" value="#FF0066"/>
    </inkml:brush>
  </inkml:definitions>
  <inkml:trace contextRef="#ctx0" brushRef="#br0">228 0 15576 0 0,'0'0'1565'0'0,"-2"0"-1433"0"0,-2 0-101 0 0,-1 0 0 0 0,0 1 0 0 0,1-1 0 0 0,-1 1 0 0 0,1 0 0 0 0,-1 0 0 0 0,1 1 0 0 0,-1-1 1 0 0,1 1-1 0 0,-1 0 0 0 0,1 0 0 0 0,0 0 0 0 0,0 1 0 0 0,0-1 0 0 0,-5 6 0 0 0,8-7-28 0 0,-10 7-57 0 0,1 0 1 0 0,0 1 0 0 0,0 0-1 0 0,1 1 1 0 0,-15 20 0 0 0,-26 46-425 0 0,46-70 430 0 0,1 0-1 0 0,0 0 0 0 0,0 1 0 0 0,0 0 0 0 0,1-1 0 0 0,0 1 0 0 0,0 0 0 0 0,1 0 0 0 0,0 0 0 0 0,0 10 0 0 0,0-8 18 0 0,1 0 1 0 0,0 1-1 0 0,1-1 0 0 0,0 1 1 0 0,1-1-1 0 0,0 0 0 0 0,4 13 1 0 0,-4-18 43 0 0,1 1 0 0 0,-1 0 0 0 0,1-1 1 0 0,0 0-1 0 0,0 1 0 0 0,0-1 0 0 0,0 0 1 0 0,1-1-1 0 0,0 1 0 0 0,0-1 1 0 0,0 1-1 0 0,0-1 0 0 0,0 0 0 0 0,1-1 1 0 0,-1 1-1 0 0,1-1 0 0 0,0 0 1 0 0,8 3-1 0 0,-3-2 193 0 0,0-1 1 0 0,0 0 0 0 0,0 0-1 0 0,0-1 1 0 0,0-1 0 0 0,0 1-1 0 0,0-2 1 0 0,18-2-1 0 0,-14 1 291 0 0,-1-1 0 0 0,1 0 0 0 0,-1-1 0 0 0,0 0 0 0 0,20-10 0 0 0,-29 12-331 0 0,0-1 0 0 0,0 1 0 0 0,0-1 0 0 0,0 0 0 0 0,-1 0 1 0 0,1 0-1 0 0,-1 0 0 0 0,0-1 0 0 0,0 1 0 0 0,0-1 0 0 0,0 0 1 0 0,0 0-1 0 0,-1 0 0 0 0,0 0 0 0 0,0 0 0 0 0,0 0 0 0 0,0-1 0 0 0,-1 1 1 0 0,0-1-1 0 0,1-6 0 0 0,-1 5-89 0 0,-1 0-1 0 0,1-1 1 0 0,-1 1-1 0 0,-1 0 1 0 0,0 0 0 0 0,1 0-1 0 0,-2 0 1 0 0,1 0-1 0 0,-1 0 1 0 0,0 0 0 0 0,0 0-1 0 0,0 1 1 0 0,-1-1-1 0 0,0 1 1 0 0,0-1 0 0 0,-1 1-1 0 0,1 0 1 0 0,-1 0-1 0 0,0 1 1 0 0,-1-1 0 0 0,-5-4-1 0 0,-2-2-59 0 0,-7-6-1011 0 0,-27-18-1 0 0,13 15-141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6.720"/>
    </inkml:context>
    <inkml:brush xml:id="br0">
      <inkml:brushProperty name="width" value="0.1" units="cm"/>
      <inkml:brushProperty name="height" value="0.1" units="cm"/>
      <inkml:brushProperty name="color" value="#FF0066"/>
    </inkml:brush>
  </inkml:definitions>
  <inkml:trace contextRef="#ctx0" brushRef="#br0">0 103 4608 0 0,'0'0'208'0'0,"3"0"-9"0"0,41-11-57 0 0,84-16 12050 0 0,-72 18-10430 0 0,315-13 2269 0 0,-183 16-2582 0 0,-23 1-450 0 0,-90 2-759 0 0,61-8 65 0 0,-124 8-282 0 0,-10 2-36 0 0,0 0 0 0 0,0 0 0 0 0,1 1 0 0 0,-1-1 0 0 0,0 1 0 0 0,1-1 0 0 0,-1 1 0 0 0,1 0 0 0 0,2 0 1 0 0,-3 0-551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072"/>
    </inkml:context>
    <inkml:brush xml:id="br0">
      <inkml:brushProperty name="width" value="0.1" units="cm"/>
      <inkml:brushProperty name="height" value="0.1" units="cm"/>
      <inkml:brushProperty name="color" value="#FF0066"/>
    </inkml:brush>
  </inkml:definitions>
  <inkml:trace contextRef="#ctx0" brushRef="#br0">21 31 9672 0 0,'1'0'51'0'0,"1"1"0"0"0,-1-1 0 0 0,0 0 0 0 0,0 0-1 0 0,1 0 1 0 0,-1 0 0 0 0,0 0 0 0 0,0-1 0 0 0,0 1 0 0 0,1 0 0 0 0,-1 0 0 0 0,0-1 0 0 0,0 1 0 0 0,0-1 0 0 0,0 1 0 0 0,1-1 0 0 0,-1 1 0 0 0,0-1 0 0 0,1-1 0 0 0,12-5 372 0 0,5 1 3499 0 0,-1 2 0 0 0,25-4-1 0 0,-40 8-3844 0 0,0 0-1 0 0,0 0 1 0 0,0 0-1 0 0,0 1 1 0 0,0-1 0 0 0,0 1-1 0 0,0 0 1 0 0,0 0-1 0 0,0 0 1 0 0,0 0-1 0 0,-1 0 1 0 0,1 0-1 0 0,4 4 1 0 0,0 0 7 0 0,0 0 0 0 0,0 1 0 0 0,9 10 0 0 0,-11-9-42 0 0,1 0 0 0 0,-1 1 0 0 0,-1-1 0 0 0,0 1 0 0 0,5 10-1 0 0,8 16 92 0 0,-1-2 18 0 0,22 57 0 0 0,-28-62-103 0 0,-2-3-64 0 0,-1 0 0 0 0,-1 1 1 0 0,2 26-1 0 0,-6-32 12 0 0,0 0 1 0 0,-2 0-1 0 0,0 0 0 0 0,-4 24 1 0 0,-20 75 6 0 0,14-90-21 0 0,-1 0-1 0 0,-1 0 0 0 0,-19 31 1 0 0,19-39-56 0 0,0-1-1 0 0,-2 0 1 0 0,0-1 0 0 0,-1 0 0 0 0,-18 15 0 0 0,-91 73-3549 0 0,102-89 2156 0 0,-8 9-5699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448"/>
    </inkml:context>
    <inkml:brush xml:id="br0">
      <inkml:brushProperty name="width" value="0.1" units="cm"/>
      <inkml:brushProperty name="height" value="0.1" units="cm"/>
      <inkml:brushProperty name="color" value="#FF0066"/>
    </inkml:brush>
  </inkml:definitions>
  <inkml:trace contextRef="#ctx0" brushRef="#br0">1 0 21167 0 0,'0'0'3419'0'0,"1"2"-2814"0"0,1 2-491 0 0,0 1 1 0 0,-1-1-1 0 0,1 1 0 0 0,-1 0 0 0 0,0-1 1 0 0,1 10-1 0 0,2 9-54 0 0,8 54 4 0 0,5 148 0 0 0,-12-131-45 0 0,8 245 252 0 0,9 115-485 0 0,-2-199-1218 0 0,1-49-2109 0 0,-17-152 1922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036"/>
    </inkml:context>
    <inkml:brush xml:id="br0">
      <inkml:brushProperty name="width" value="0.1" units="cm"/>
      <inkml:brushProperty name="height" value="0.1" units="cm"/>
      <inkml:brushProperty name="color" value="#FF0066"/>
    </inkml:brush>
  </inkml:definitions>
  <inkml:trace contextRef="#ctx0" brushRef="#br0">4 266 9672 0 0,'0'0'748'0'0,"0"-2"-492"0"0,-1 1-100 0 0,0-1 0 0 0,1 1 0 0 0,0-1 0 0 0,-1 0-1 0 0,1 0 1 0 0,0 1 0 0 0,0-1 0 0 0,0 0 0 0 0,0 1 0 0 0,0-1 0 0 0,0 0 0 0 0,0 0 0 0 0,1 1 0 0 0,-1-1 0 0 0,1 0 0 0 0,-1 1 0 0 0,2-3 0 0 0,0 1 365 0 0,-1 0 1 0 0,1 0-1 0 0,1 0 1 0 0,-1 0 0 0 0,0 0-1 0 0,1 0 1 0 0,4-4-1 0 0,0 2-7 0 0,1-1 0 0 0,-1 1-1 0 0,1 1 1 0 0,0-1 0 0 0,0 1 0 0 0,10-3-1 0 0,29-7-210 0 0,0 3 1 0 0,83-10-1 0 0,26-1 617 0 0,100 2 520 0 0,318-35-1082 0 0,-428 42-231 0 0,-70 7-38 0 0,37 0 355 0 0,-97 6-313 0 0,0 1 0 0 0,0 1 0 0 0,0 0 0 0 0,0 1 1 0 0,17 5-1 0 0,-28-6-125 0 0,1 1 0 0 0,-1-1 0 0 0,1 1 1 0 0,-1 0-1 0 0,0 1 0 0 0,0-1 0 0 0,-1 1 0 0 0,1 0 1 0 0,-1 0-1 0 0,1 0 0 0 0,-1 1 0 0 0,-1 0 1 0 0,1 0-1 0 0,-1 0 0 0 0,1 0 0 0 0,-1 0 0 0 0,2 6 1 0 0,1 6 6 0 0,0-1 0 0 0,-1 0 0 0 0,0 1 0 0 0,3 31 0 0 0,-4-1-13 0 0,-2 0 0 0 0,-5 55 0 0 0,1 32 0 0 0,4-83-7 0 0,19 234-138 0 0,80 206-129 0 0,-52-275-160 0 0,3 10 390 0 0,-14-43-9 0 0,-26-119 42 0 0,-7-21 11 0 0,-1 0 0 0 0,-3 47 0 0 0,-1-78 0 0 0,0-8 8 0 0,0 1 1 0 0,0-1-1 0 0,-1 1 0 0 0,1-1 0 0 0,-1 0 1 0 0,0 0-1 0 0,-1 1 0 0 0,1-1 0 0 0,-1 0 1 0 0,1 0-1 0 0,-1 0 0 0 0,0 0 0 0 0,-1-1 1 0 0,1 1-1 0 0,-6 6 0 0 0,3-5 4 0 0,0-1 0 0 0,-1 0 0 0 0,1 0 0 0 0,-1 0 0 0 0,0-1 0 0 0,0 0 0 0 0,0 0 0 0 0,0-1 0 0 0,0 1 0 0 0,-9 1 0 0 0,-47 10 31 0 0,-1-2 1 0 0,-70 3-1 0 0,21-3 93 0 0,-179 17 204 0 0,167-18-150 0 0,-71 3 170 0 0,48-4-92 0 0,134-9-251 0 0,-305 21 315 0 0,0-16-585 0 0,284-7-579 0 0,1-2-1 0 0,-1-1 0 0 0,-54-15 1 0 0,44 2-950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703"/>
    </inkml:context>
    <inkml:brush xml:id="br0">
      <inkml:brushProperty name="width" value="0.1" units="cm"/>
      <inkml:brushProperty name="height" value="0.1" units="cm"/>
      <inkml:brushProperty name="color" value="#FF0066"/>
    </inkml:brush>
  </inkml:definitions>
  <inkml:trace contextRef="#ctx0" brushRef="#br0">326 71 5984 0 0,'0'0'464'0'0,"2"-2"422"0"0,-1 1-495 0 0,0 0-1 0 0,-1 0 1 0 0,1 0 0 0 0,0 0-1 0 0,-1 0 1 0 0,1 0-1 0 0,-1 0 1 0 0,1 0-1 0 0,-1 0 1 0 0,0-1 0 0 0,0 1-1 0 0,1 0 1 0 0,-1 0-1 0 0,0 0 1 0 0,0-1-1 0 0,0 1 1 0 0,0 0-1 0 0,0 0 1 0 0,0 0 0 0 0,0-1-1 0 0,-1 1 1 0 0,1 0-1 0 0,0 0 1 0 0,-1 0-1 0 0,1 0 1 0 0,-1 0 0 0 0,0-2-1 0 0,0 0-224 0 0,-1 1-1 0 0,1 0 1 0 0,-1-1-1 0 0,0 1 1 0 0,0 0 0 0 0,0 0-1 0 0,0 0 1 0 0,0 0-1 0 0,0 0 1 0 0,0 1-1 0 0,0-1 1 0 0,-1 1-1 0 0,1-1 1 0 0,-1 1 0 0 0,1 0-1 0 0,-4-1 1 0 0,1 1-74 0 0,1 0 0 0 0,-1 0 0 0 0,1 1 0 0 0,-1 0 0 0 0,1 0 0 0 0,-1 0 0 0 0,1 0 0 0 0,-1 1 0 0 0,-5 0 0 0 0,-5 4-76 0 0,0-1 1 0 0,1 2-1 0 0,-1 0 1 0 0,-24 15-1 0 0,32-17 0 0 0,1 0-1 0 0,0 1 0 0 0,0 0 1 0 0,0 1-1 0 0,1-1 0 0 0,-1 1 1 0 0,-8 12-1 0 0,-25 50 87 0 0,30-52-193 0 0,3-4 100 0 0,0 1 1 0 0,0 0-1 0 0,2 0 1 0 0,-1 0-1 0 0,2 0 1 0 0,0 1-1 0 0,0-1 1 0 0,1 1-1 0 0,1 0 1 0 0,1 0-1 0 0,-1 0 1 0 0,2 0-1 0 0,2 13 1 0 0,15 65 136 0 0,-15-81-74 0 0,0 0 1 0 0,1 0 0 0 0,1-1-1 0 0,0 1 1 0 0,11 18-1 0 0,-6-15 30 0 0,4 5 431 0 0,28 33 0 0 0,-27-35-231 0 0,-11-13-253 0 0,-1 0 1 0 0,1 0-1 0 0,0 0 1 0 0,1 0-1 0 0,7 5 1 0 0,-5-4-9 0 0,2 0 1 0 0,-1-1-1 0 0,0 0 1 0 0,1 0-1 0 0,0-1 1 0 0,0 0-1 0 0,9 2 1 0 0,-13-5-344 0 0,0 1 0 0 0,0-1 0 0 0,0 0 0 0 0,0 0 1 0 0,0 0-1 0 0,6-2 0 0 0,-6 1-756 0 0,0 0-1 0 0,1-1 1 0 0,-1 0-1 0 0,-1 0 1 0 0,1 0-1 0 0,8-5 1 0 0,5-5-5646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9.260"/>
    </inkml:context>
    <inkml:brush xml:id="br0">
      <inkml:brushProperty name="width" value="0.1" units="cm"/>
      <inkml:brushProperty name="height" value="0.1" units="cm"/>
      <inkml:brushProperty name="color" value="#FF0066"/>
    </inkml:brush>
  </inkml:definitions>
  <inkml:trace contextRef="#ctx0" brushRef="#br0">228 0 15576 0 0,'0'0'1565'0'0,"-2"0"-1433"0"0,-2 0-101 0 0,-1 0 0 0 0,0 1 0 0 0,1-1 0 0 0,-1 1 0 0 0,1 0 0 0 0,-1 0 0 0 0,1 1 0 0 0,-1-1 1 0 0,1 1-1 0 0,-1 0 0 0 0,1 0 0 0 0,0 0 0 0 0,0 1 0 0 0,0-1 0 0 0,-5 6 0 0 0,8-7-28 0 0,-10 7-57 0 0,1 0 1 0 0,0 1 0 0 0,0 0-1 0 0,1 1 1 0 0,-15 20 0 0 0,-26 46-425 0 0,46-70 430 0 0,1 0-1 0 0,0 0 0 0 0,0 1 0 0 0,0 0 0 0 0,1-1 0 0 0,0 1 0 0 0,0 0 0 0 0,1 0 0 0 0,0 0 0 0 0,0 10 0 0 0,0-8 18 0 0,1 0 1 0 0,0 1-1 0 0,1-1 0 0 0,0 1 1 0 0,1-1-1 0 0,0 0 0 0 0,4 13 1 0 0,-4-18 43 0 0,1 1 0 0 0,-1 0 0 0 0,1-1 1 0 0,0 0-1 0 0,0 1 0 0 0,0-1 0 0 0,0 0 1 0 0,1-1-1 0 0,0 1 0 0 0,0-1 1 0 0,0 1-1 0 0,0-1 0 0 0,0 0 0 0 0,1-1 1 0 0,-1 1-1 0 0,1-1 0 0 0,0 0 1 0 0,8 3-1 0 0,-3-2 193 0 0,0-1 1 0 0,0 0 0 0 0,0 0-1 0 0,0-1 1 0 0,0-1 0 0 0,0 1-1 0 0,0-2 1 0 0,18-2-1 0 0,-14 1 291 0 0,-1-1 0 0 0,1 0 0 0 0,-1-1 0 0 0,0 0 0 0 0,20-10 0 0 0,-29 12-331 0 0,0-1 0 0 0,0 1 0 0 0,0-1 0 0 0,0 0 0 0 0,-1 0 1 0 0,1 0-1 0 0,-1 0 0 0 0,0-1 0 0 0,0 1 0 0 0,0-1 0 0 0,0 0 1 0 0,0 0-1 0 0,-1 0 0 0 0,0 0 0 0 0,0 0 0 0 0,0 0 0 0 0,0-1 0 0 0,-1 1 1 0 0,0-1-1 0 0,1-6 0 0 0,-1 5-89 0 0,-1 0-1 0 0,1-1 1 0 0,-1 1-1 0 0,-1 0 1 0 0,0 0 0 0 0,1 0-1 0 0,-2 0 1 0 0,1 0-1 0 0,-1 0 1 0 0,0 0 0 0 0,0 0-1 0 0,0 1 1 0 0,-1-1-1 0 0,0 1 1 0 0,0-1 0 0 0,-1 1-1 0 0,1 0 1 0 0,-1 0-1 0 0,0 1 1 0 0,-1-1 0 0 0,-5-4-1 0 0,-2-2-59 0 0,-7-6-1011 0 0,-27-18-1 0 0,13 15-141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7.734"/>
    </inkml:context>
    <inkml:brush xml:id="br0">
      <inkml:brushProperty name="width" value="0.1" units="cm"/>
      <inkml:brushProperty name="height" value="0.1" units="cm"/>
      <inkml:brushProperty name="color" value="#FF0066"/>
    </inkml:brush>
  </inkml:definitions>
  <inkml:trace contextRef="#ctx0" brushRef="#br0">127 0 2304 0 0,'0'2'5728'0'0,"-1"-1"-5291"0"0,1 0 1 0 0,0 1 0 0 0,-1-1-1 0 0,1 0 1 0 0,-1 0 0 0 0,0 0-1 0 0,1 0 1 0 0,-1 1-1 0 0,0-1 1 0 0,0 1 437 0 0,-1 0-437 0 0,-16 15 1166 0 0,9-8-1572 0 0,-5 6-88 0 0,-19 28 0 0 0,22-28-63 0 0,8-11 96 0 0,1-1 0 0 0,-1 1 1 0 0,1-1-1 0 0,0 1 0 0 0,0 0 0 0 0,0 0 1 0 0,0 0-1 0 0,1 0 0 0 0,-1 0 0 0 0,1 0 1 0 0,-1 7-1 0 0,-1 11 110 0 0,-3 31 381 0 0,6-50-421 0 0,0-1 0 0 0,0 0 0 0 0,1 0 1 0 0,-1 0-1 0 0,0 0 0 0 0,1 0 1 0 0,-1 0-1 0 0,1 1 0 0 0,0-1 1 0 0,0 0-1 0 0,0-1 0 0 0,0 1 1 0 0,0 0-1 0 0,0 0 0 0 0,0 0 1 0 0,0-1-1 0 0,1 1 0 0 0,-1 0 1 0 0,1-1-1 0 0,-1 1 0 0 0,1-1 0 0 0,0 0 1 0 0,0 1-1 0 0,3 1 0 0 0,-2-2 88 0 0,1 0 0 0 0,-1 0 0 0 0,1 0 0 0 0,-1 0 0 0 0,1 0 0 0 0,-1-1 0 0 0,1 0 0 0 0,0 0 0 0 0,-1 0 0 0 0,1 0-1 0 0,-1 0 1 0 0,1 0 0 0 0,0-1 0 0 0,5-2 0 0 0,-1 1 114 0 0,0 0 1 0 0,-1-1-1 0 0,1 0 0 0 0,-1 0 0 0 0,0-1 1 0 0,0 0-1 0 0,0 0 0 0 0,0-1 0 0 0,-1 0 0 0 0,0 0 1 0 0,0-1-1 0 0,0 1 0 0 0,0-1 0 0 0,6-9 1 0 0,-11 12-154 0 0,1 0-1 0 0,-1 0 1 0 0,0 0 0 0 0,0 0 0 0 0,0 0 0 0 0,0 0 0 0 0,0 0 0 0 0,0 0 0 0 0,-1 0 0 0 0,0 0 0 0 0,0 0 0 0 0,0 0-1 0 0,0 0 1 0 0,0 0 0 0 0,0 0 0 0 0,-1-1 0 0 0,1 1 0 0 0,-3-4 0 0 0,2 2-427 0 0,-1 0 1 0 0,0 1-1 0 0,0-1 0 0 0,-1 1 1 0 0,1 0-1 0 0,-1-1 1 0 0,0 1-1 0 0,0 1 0 0 0,-1-1 1 0 0,-6-6-1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1.245"/>
    </inkml:context>
    <inkml:brush xml:id="br0">
      <inkml:brushProperty name="width" value="0.1" units="cm"/>
      <inkml:brushProperty name="height" value="0.1" units="cm"/>
      <inkml:brushProperty name="color" value="#FF0066"/>
    </inkml:brush>
  </inkml:definitions>
  <inkml:trace contextRef="#ctx0" brushRef="#br0">0 294 10592 0 0,'0'0'818'0'0,"3"0"-532"0"0,8-3-48 0 0,5-1 1948 0 0,30-5 0 0 0,-11 4-288 0 0,-23 3-1566 0 0,-1 1 1 0 0,11-1-1 0 0,235 11 4010 0 0,-6-6-3313 0 0,-130-5-756 0 0,0-8 140 0 0,-118 10-419 0 0,2 1-22 0 0,0-1-1 0 0,1-1 1 0 0,-1 1-1 0 0,0-1 0 0 0,0 0 1 0 0,0 0-1 0 0,1 0 1 0 0,-1-1-1 0 0,0 0 0 0 0,-1 0 1 0 0,1 0-1 0 0,5-3 1 0 0,-9 4-38 0 0,-2-3-142 0 0,0-1 191 0 0,0 1 0 0 0,-1 0 1 0 0,1 0-1 0 0,-1 0 1 0 0,0 0-1 0 0,0 0 1 0 0,-1 1-1 0 0,1-1 0 0 0,-4-3 1 0 0,-1-3 6 0 0,1 2 5 0 0,-1 0 0 0 0,1 0 0 0 0,-9-7 0 0 0,-12-14-135 0 0,14 13 40 0 0,6 8 59 0 0,0-1-1 0 0,0 0 1 0 0,1-1 0 0 0,-8-14 0 0 0,12 20 47 0 0,0 0 1 0 0,0 0 0 0 0,0 0 0 0 0,-1 1 0 0 0,1-1-1 0 0,-1 1 1 0 0,0-1 0 0 0,0 1 0 0 0,-5-4 0 0 0,7 6 78 0 0,1 1-74 0 0,0 0 0 0 0,0 0-1 0 0,0-1 1 0 0,0 1 0 0 0,0 0 0 0 0,0-1 0 0 0,0 1 0 0 0,0 0-1 0 0,0-1 1 0 0,0 1 0 0 0,0 0 0 0 0,0 0 0 0 0,0-1-1 0 0,0 1 1 0 0,0 0 0 0 0,0-1 0 0 0,0 1 0 0 0,-1 0 0 0 0,1 0-1 0 0,0-1 1 0 0,0 1 0 0 0,0 0 0 0 0,0 0 0 0 0,-1-1 0 0 0,0 1-11 0 0,0 0 1 0 0,1-1 0 0 0,-1 1 0 0 0,0 0 0 0 0,0 0-1 0 0,0 0 1 0 0,0 0 0 0 0,0 0 0 0 0,1 1 0 0 0,-1-1-1 0 0,0 0 1 0 0,0 0 0 0 0,0 0 0 0 0,1 1 0 0 0,-1-1-1 0 0,0 0 1 0 0,0 1 0 0 0,0 0 0 0 0,-1 1-8 0 0,-7 7-7 0 0,8-7 14 0 0,1 0 0 0 0,-1 0 0 0 0,0 1 0 0 0,0-1 0 0 0,1 0 0 0 0,0 1 0 0 0,-1-1 0 0 0,1 0 0 0 0,0 1 0 0 0,0-1 0 0 0,0 1 0 0 0,0-1 0 0 0,1 0 0 0 0,-1 1 0 0 0,1-1 0 0 0,-1 1 0 0 0,1-1 0 0 0,0 0 0 0 0,0 0 0 0 0,0 0 0 0 0,1 3 0 0 0,-1-3 5 0 0,0 0-1 0 0,0 0 1 0 0,0 0-1 0 0,-1 0 1 0 0,1 1-1 0 0,0 3 1 0 0,5 15 42 0 0,-1-12 7 0 0,1 0 0 0 0,0 0 0 0 0,0-1 0 0 0,1 1-1 0 0,0-1 1 0 0,15 12 0 0 0,-11-10-7 0 0,-1 1 0 0 0,0 0 0 0 0,10 15 1 0 0,-10-13-45 0 0,4 7-47 0 0,22 44 0 0 0,-34-60 38 0 0,0 1 1 0 0,0 0-1 0 0,0 0 0 0 0,-1 0 0 0 0,0 0 0 0 0,0 0 0 0 0,0 0 0 0 0,0 0 1 0 0,-1 0-1 0 0,0 0 0 0 0,0 0 0 0 0,0 0 0 0 0,-3 9 0 0 0,1-6-20 0 0,0 0-1 0 0,-1 0 1 0 0,0 0-1 0 0,-1-1 0 0 0,1 0 1 0 0,-1 1-1 0 0,-10 11 1 0 0,-2 1-99 0 0,-2-2 1 0 0,0 0-1 0 0,-1 0 0 0 0,-32 21 1 0 0,25-21-1142 0 0,-35 18-1 0 0,-1-5-5664 0 0,27-18 625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2.271"/>
    </inkml:context>
    <inkml:brush xml:id="br0">
      <inkml:brushProperty name="width" value="0.1" units="cm"/>
      <inkml:brushProperty name="height" value="0.1" units="cm"/>
      <inkml:brushProperty name="color" value="#FF0066"/>
    </inkml:brush>
  </inkml:definitions>
  <inkml:trace contextRef="#ctx0" brushRef="#br0">1458 20 20215 0 0,'2'0'463'0'0,"11"-1"121"0"0,1 0 1 0 0,23-6-1 0 0,-21 7 744 0 0,-18 0-904 0 0,-68 8 142 0 0,-302-7-544 0 0,165-5-26 0 0,-184-5 4 0 0,332 6-13 0 0,38 1-8 0 0,0 1-1 0 0,-29 2 1 0 0,5 3-90 0 0,21-2 87 0 0,1 0-1 0 0,-45 12 1 0 0,61-12 17 0 0,3-1 6 0 0,0-1 0 0 0,0 1 0 0 0,0 1 0 0 0,1-1 0 0 0,-1 1 0 0 0,0-1 0 0 0,1 1 0 0 0,-1 0 0 0 0,1 0 0 0 0,0 0 0 0 0,0 1 0 0 0,0-1 0 0 0,-6 7 0 0 0,7-6-8 0 0,0 0 0 0 0,-1-1 1 0 0,1 1-1 0 0,-1-1 0 0 0,-4 4 1 0 0,5-4 3 0 0,-1-1 0 0 0,1 1 1 0 0,0 0-1 0 0,0-1 0 0 0,1 1 0 0 0,-1 0 1 0 0,0 1-1 0 0,1-1 0 0 0,-1 0 0 0 0,1 0 1 0 0,-1 1-1 0 0,-1 4 0 0 0,-7 20-7 0 0,7-18 12 0 0,0 0 0 0 0,0-1 0 0 0,1 1 0 0 0,-3 18 0 0 0,1 23 6 0 0,4 70-1 0 0,-2-28 34 0 0,-1-22-25 0 0,4 4-11 0 0,-1 62-20 0 0,-13 215-150 0 0,3-192-13 0 0,2-45-20 0 0,1-18 17 0 0,-1 62-199 0 0,8-126 249 0 0,2-1-1 0 0,1 1 1 0 0,7 32-1 0 0,-6-43-52 0 0,0-2 142 0 0,13 38-1 0 0,-15-52-95 0 0,0 0 0 0 0,0 0 0 0 0,0 0 0 0 0,1-1 1 0 0,0 1-1 0 0,0-1 0 0 0,1 1 0 0 0,-1-1 0 0 0,1 0 1 0 0,0 0-1 0 0,0-1 0 0 0,5 4 0 0 0,-7-6-22 0 0,1 1-1 0 0,0-1 1 0 0,0 0-1 0 0,0-1 1 0 0,0 1-1 0 0,0 0 1 0 0,0-1-1 0 0,0 0 1 0 0,1 1-1 0 0,-1-1 1 0 0,0-1-1 0 0,0 1 1 0 0,0 0 0 0 0,0-1-1 0 0,0 1 1 0 0,0-1-1 0 0,0 0 1 0 0,0 0-1 0 0,5-3 1 0 0,1 0-397 0 0,0 0 0 0 0,13-9 0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2.724"/>
    </inkml:context>
    <inkml:brush xml:id="br0">
      <inkml:brushProperty name="width" value="0.1" units="cm"/>
      <inkml:brushProperty name="height" value="0.1" units="cm"/>
      <inkml:brushProperty name="color" value="#FF0066"/>
    </inkml:brush>
  </inkml:definitions>
  <inkml:trace contextRef="#ctx0" brushRef="#br0">1447 1 13360 0 0,'0'1'3262'0'0,"5"22"655"0"0,-1 2-1799 0 0,-8 22-1593 0 0,2-32-670 0 0,-1 22 1 0 0,-16 224-213 0 0,0-32 354 0 0,17-184-39 0 0,0 160-10 0 0,4-148-127 0 0,15 87 0 0 0,-8-89-40 0 0,2 9-238 0 0,27 94-1 0 0,59 110-207 0 0,-48-117 485 0 0,-48-146 168 0 0,1 0 0 0 0,-1 1 0 0 0,0-1 0 0 0,-1 0 0 0 0,0 1-1 0 0,1-1 1 0 0,-2 0 0 0 0,1 1 0 0 0,0-1 0 0 0,-1 0 0 0 0,0 1 0 0 0,-1-1 0 0 0,-2 8 0 0 0,2-9 15 0 0,0-1 0 0 0,0 1 0 0 0,0 0 0 0 0,-1-1 1 0 0,1 0-1 0 0,-1 1 0 0 0,0-1 0 0 0,0 0 0 0 0,0 0 0 0 0,0-1 1 0 0,-1 1-1 0 0,1-1 0 0 0,-1 1 0 0 0,0-1 0 0 0,1 0 1 0 0,-1-1-1 0 0,-5 3 0 0 0,-26 7 249 0 0,-1-1 0 0 0,-69 10 1 0 0,-79-4 824 0 0,93-9-706 0 0,-97 4 63 0 0,-226-15 0 0 0,309-3-1398 0 0,-122-26 0 0 0,206 28 223 0 0,1 0 0 0 0,0-2-1 0 0,0-1 1 0 0,-29-15 0 0 0,-2-8-1176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3.118"/>
    </inkml:context>
    <inkml:brush xml:id="br0">
      <inkml:brushProperty name="width" value="0.1" units="cm"/>
      <inkml:brushProperty name="height" value="0.1" units="cm"/>
      <inkml:brushProperty name="color" value="#FF0066"/>
    </inkml:brush>
  </inkml:definitions>
  <inkml:trace contextRef="#ctx0" brushRef="#br0">380 65 6912 0 0,'0'0'528'0'0,"1"-1"-342"0"0,2-9 828 0 0,-3 8-469 0 0,0 0 1 0 0,0 0 0 0 0,0 0 0 0 0,0 0-1 0 0,0 0 1 0 0,0 0 0 0 0,-1 0-1 0 0,1-1 1 0 0,-1 1 0 0 0,1 1 0 0 0,-1-1-1 0 0,0 0 1 0 0,0 0 0 0 0,0 0 0 0 0,0 0-1 0 0,0 0 1 0 0,0 1 0 0 0,-1-1-1 0 0,1 1 1 0 0,0-1 0 0 0,-1 1 0 0 0,-2-3-1 0 0,0 3-302 0 0,0-1 0 0 0,0 1-1 0 0,0 0 1 0 0,0 0 0 0 0,0 0-1 0 0,0 0 1 0 0,-1 1 0 0 0,1 0-1 0 0,0 0 1 0 0,0 0 0 0 0,-1 0-1 0 0,1 1 1 0 0,0-1 0 0 0,0 1-1 0 0,-1 0 1 0 0,1 0 0 0 0,-5 3-1 0 0,-1 0-41 0 0,-1 0 0 0 0,1 1 0 0 0,0 0-1 0 0,0 1 1 0 0,-14 11 0 0 0,-42 40 507 0 0,7 10 99 0 0,49-54-682 0 0,1-2-76 0 0,0 1-1 0 0,1 1 1 0 0,1 0-1 0 0,0 0 0 0 0,1 0 1 0 0,0 1-1 0 0,1 0 0 0 0,0 0 1 0 0,2 1-1 0 0,-1-1 0 0 0,2 1 1 0 0,0-1-1 0 0,0 1 0 0 0,2 23 1 0 0,1-26-38 0 0,1 0 1 0 0,1 0-1 0 0,0-1 1 0 0,0 1-1 0 0,1-1 1 0 0,0 1-1 0 0,1-2 1 0 0,0 1-1 0 0,1 0 1 0 0,0-1-1 0 0,9 11 1 0 0,-10-15-182 0 0,1 0 0 0 0,-1 0 0 0 0,1-1 1 0 0,0 0-1 0 0,0 0 0 0 0,0 0 0 0 0,14 6 0 0 0,-14-8-287 0 0,0 0 1 0 0,0-1-1 0 0,0 0 0 0 0,0-1 0 0 0,0 1 0 0 0,0-1 0 0 0,1 0 0 0 0,-1-1 0 0 0,0 0 0 0 0,12 0 0 0 0,16-5-7994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3.484"/>
    </inkml:context>
    <inkml:brush xml:id="br0">
      <inkml:brushProperty name="width" value="0.1" units="cm"/>
      <inkml:brushProperty name="height" value="0.1" units="cm"/>
      <inkml:brushProperty name="color" value="#FF0066"/>
    </inkml:brush>
  </inkml:definitions>
  <inkml:trace contextRef="#ctx0" brushRef="#br0">51 1 3224 0 0,'17'26'13110'0'0,"-16"-21"-12103"0"0,5 19 5354 0 0,-5-19-5984 0 0,1 0 0 0 0,-1 1 0 0 0,0-1 0 0 0,0 8 0 0 0,-11 111 2197 0 0,4-66-1808 0 0,-8 45 242 0 0,9-75-892 0 0,-10 31 1 0 0,-1 6-14 0 0,10-38-526 0 0,4-20 87 0 0,0-1 0 0 0,0 1 0 0 0,0 11 0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9.322"/>
    </inkml:context>
    <inkml:brush xml:id="br0">
      <inkml:brushProperty name="width" value="0.1" units="cm"/>
      <inkml:brushProperty name="height" value="0.1" units="cm"/>
      <inkml:brushProperty name="color" value="#FF0066"/>
    </inkml:brush>
  </inkml:definitions>
  <inkml:trace contextRef="#ctx0" brushRef="#br0">1 250 15120 0 0,'115'1'1483'0'0,"216"-7"1107"0"0,-94-8-248 0 0,-196 11-1918 0 0,-1-2 0 0 0,69-17 0 0 0,-49 7-184 0 0,-58 15-235 0 0,-1 0 0 0 0,1-1 0 0 0,-1 1 0 0 0,1-1 0 0 0,-1 0 0 0 0,1 0 0 0 0,-1 1 0 0 0,0-1 0 0 0,1 0 0 0 0,-1 0-1 0 0,0 0 1 0 0,2-2 0 0 0,-2 2-5 0 0,-1 1 0 0 0,0 0 0 0 0,0 0 0 0 0,1 0 0 0 0,-1 0 0 0 0,0-1 0 0 0,1 1 0 0 0,-1 0 0 0 0,0 0 0 0 0,0-1 0 0 0,0 1 0 0 0,1 0 0 0 0,-1 0 0 0 0,0-1 0 0 0,0 1 0 0 0,0 0 0 0 0,0-1 0 0 0,0 1 0 0 0,1 0 0 0 0,-1-1 0 0 0,0 1 0 0 0,0 0 0 0 0,0-1 0 0 0,0 1 0 0 0,0 0 0 0 0,0-1 0 0 0,0 1 0 0 0,0 0 0 0 0,0-1 0 0 0,0 1 0 0 0,0 0 0 0 0,0 0 0 0 0,-1-1 0 0 0,1 1 0 0 0,0 0 0 0 0,0-1 0 0 0,0 1 0 0 0,0 0 0 0 0,0-1 0 0 0,-1 1 0 0 0,1 0 0 0 0,0 0 0 0 0,0-1 0 0 0,-1 1 0 0 0,1 0 0 0 0,0 0 0 0 0,0 0 0 0 0,-1-1 0 0 0,1 1 0 0 0,-1 0 0 0 0,-3-5-6 0 0,-1 1 0 0 0,-1 0 0 0 0,1 0 0 0 0,0 0 1 0 0,-1 1-1 0 0,-7-4 0 0 0,-13-8-26 0 0,-10-6-27 0 0,17 11 17 0 0,-21-16 0 0 0,29 18 39 0 0,-1 1 0 0 0,-18-8-1 0 0,-6-5-2 0 0,25 13 161 0 0,10 6 16 0 0,3 2 40 0 0,18 8 733 0 0,-7-2-569 0 0,12 3-125 0 0,-1 2-1 0 0,0 0 1 0 0,-1 1-1 0 0,0 2 1 0 0,28 23 0 0 0,-44-32-219 0 0,-1 0 1 0 0,-1 0 0 0 0,1 1 0 0 0,-1 0 0 0 0,8 13-1 0 0,-11-16-24 0 0,0 0 0 0 0,0 0 0 0 0,0 0 0 0 0,-1 1 0 0 0,1-1 0 0 0,-1 1 0 0 0,0-1 0 0 0,-1 1 0 0 0,1 0 0 0 0,-1-1 0 0 0,0 1 0 0 0,0 5 0 0 0,-2-1-2 0 0,0 0 0 0 0,0-1 0 0 0,-1 1 0 0 0,0 0 0 0 0,0-1 0 0 0,-1 0 0 0 0,-1 1 0 0 0,1-1 0 0 0,-1-1 1 0 0,0 1-1 0 0,-1-1 0 0 0,-9 10 0 0 0,-7 5-44 0 0,-2-1 1 0 0,-31 22 0 0 0,45-36 10 0 0,-43 32-345 0 0,-2-3 1 0 0,-73 36-1 0 0,101-59-1374 0 0,0-2 0 0 0,-49 14 0 0 0,59-24-12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9.733"/>
    </inkml:context>
    <inkml:brush xml:id="br0">
      <inkml:brushProperty name="width" value="0.1" units="cm"/>
      <inkml:brushProperty name="height" value="0.1" units="cm"/>
      <inkml:brushProperty name="color" value="#FF0066"/>
    </inkml:brush>
  </inkml:definitions>
  <inkml:trace contextRef="#ctx0" brushRef="#br0">1503 15 19807 0 0,'0'0'1796'0'0,"-5"-4"-1365"0"0,0 2-293 0 0,1 0-1 0 0,-1 1 1 0 0,0-1 0 0 0,1 1-1 0 0,-1 0 1 0 0,0 0 0 0 0,0 1-1 0 0,1 0 1 0 0,-1 0-1 0 0,0 0 1 0 0,-5 1 0 0 0,-6-1 58 0 0,-472 32 709 0 0,442-28-833 0 0,-83 10 315 0 0,-84 7 161 0 0,-114-2-223 0 0,310-19-317 0 0,0 2 0 0 0,0 0 0 0 0,0 1 0 0 0,1 1 0 0 0,-1 0 0 0 0,1 2 0 0 0,-18 7 0 0 0,29-10-6 0 0,1-1 0 0 0,0 1 0 0 0,0 0 1 0 0,0 0-1 0 0,0 0 0 0 0,0 1 0 0 0,0 0 0 0 0,1-1 0 0 0,0 1 0 0 0,0 0 0 0 0,0 1 0 0 0,0-1 0 0 0,1 0 0 0 0,0 1 0 0 0,-1 0 1 0 0,2-1-1 0 0,-1 1 0 0 0,0 0 0 0 0,1 0 0 0 0,-1 9 0 0 0,1 4 11 0 0,0 1 0 0 0,1-1 1 0 0,1 0-1 0 0,5 25 0 0 0,-3-22-5 0 0,51 260 137 0 0,-33-186-152 0 0,5 9 45 0 0,8 41 42 0 0,-30-120-71 0 0,33 204 110 0 0,-29-176-287 0 0,28 94 0 0 0,-33-138-78 0 0,0 0 1 0 0,0 0-1 0 0,1 0 1 0 0,1-1-1 0 0,9 15 1 0 0,-11-18-302 0 0,1 0 0 0 0,1-1 1 0 0,7 7-1 0 0,-7-7-879 0 0,0 0 1 0 0,0-1-1 0 0,11 6 0 0 0,13 2-5912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0.112"/>
    </inkml:context>
    <inkml:brush xml:id="br0">
      <inkml:brushProperty name="width" value="0.1" units="cm"/>
      <inkml:brushProperty name="height" value="0.1" units="cm"/>
      <inkml:brushProperty name="color" value="#FF0066"/>
    </inkml:brush>
  </inkml:definitions>
  <inkml:trace contextRef="#ctx0" brushRef="#br0">1472 35 22319 0 0,'0'0'506'0'0,"2"-2"71"0"0,26-28 767 0 0,-28 30-1343 0 0,0 0-1 0 0,0-1 1 0 0,0 1-1 0 0,0 0 1 0 0,1 0 0 0 0,-1 0-1 0 0,0-1 1 0 0,0 1 0 0 0,0 0-1 0 0,1 0 1 0 0,-1 0 0 0 0,0 0-1 0 0,0 0 1 0 0,0 0 0 0 0,1-1-1 0 0,-1 1 1 0 0,0 0 0 0 0,0 0-1 0 0,0 0 1 0 0,1 0-1 0 0,-1 0 1 0 0,0 0 0 0 0,0 0-1 0 0,1 0 1 0 0,-1 0 0 0 0,0 0-1 0 0,0 0 1 0 0,1 0 0 0 0,-1 0-1 0 0,0 0 1 0 0,0 0 0 0 0,1 1-1 0 0,2 6 6 0 0,-3 11-12 0 0,-11 43-53 0 0,-21 64-1 0 0,-5 28-29 0 0,31-122 89 0 0,-3 16 42 0 0,-4 75 0 0 0,11-55 2 0 0,3-1 0 0 0,14 106 0 0 0,15-27-44 0 0,10 67 0 0 0,-38-198 0 0 0,-1 0 0 0 0,0 0 0 0 0,-1 0 0 0 0,-1 0 0 0 0,-4 21 0 0 0,4-27 0 0 0,-1-1 0 0 0,-1 1 0 0 0,0-1 0 0 0,0 0 0 0 0,0 0 0 0 0,-1 0 0 0 0,0 0 0 0 0,0 0 0 0 0,-1-1 0 0 0,0 0 0 0 0,-8 9 0 0 0,-4-1 0 0 0,1-1 0 0 0,-2-1 0 0 0,0 0 0 0 0,-1-1 0 0 0,0-1 0 0 0,-39 15 0 0 0,-20 1 3 0 0,0-4 0 0 0,-100 16 0 0 0,-164 6-86 0 0,290-39 39 0 0,-358 20-3222 0 0,339-25 1713 0 0,10-3-14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0.494"/>
    </inkml:context>
    <inkml:brush xml:id="br0">
      <inkml:brushProperty name="width" value="0.1" units="cm"/>
      <inkml:brushProperty name="height" value="0.1" units="cm"/>
      <inkml:brushProperty name="color" value="#FF0066"/>
    </inkml:brush>
  </inkml:definitions>
  <inkml:trace contextRef="#ctx0" brushRef="#br0">295 113 16096 0 0,'0'-2'1459'0'0,"0"-6"-1245"0"0,0-1-1 0 0,-1 1 0 0 0,0-1 0 0 0,0 1 0 0 0,-3-11 0 0 0,3 16-63 0 0,0 0 1 0 0,0 1-1 0 0,0-1 0 0 0,-1 0 0 0 0,1 1 1 0 0,-1 0-1 0 0,1-1 0 0 0,-1 1 1 0 0,0 0-1 0 0,0 0 0 0 0,0 0 0 0 0,0 0 1 0 0,0 0-1 0 0,0 0 0 0 0,0 1 1 0 0,-1-1-1 0 0,1 1 0 0 0,-1-1 0 0 0,1 1 1 0 0,-6-2-1 0 0,3 2-29 0 0,1 0 1 0 0,-1 0-1 0 0,1 0 0 0 0,-1 1 0 0 0,0-1 1 0 0,1 1-1 0 0,-1 1 0 0 0,0-1 0 0 0,1 0 1 0 0,-1 1-1 0 0,0 0 0 0 0,1 0 0 0 0,-1 1 1 0 0,1-1-1 0 0,0 1 0 0 0,-1 0 1 0 0,1 0-1 0 0,0 0 0 0 0,0 1 0 0 0,0-1 1 0 0,-6 6-1 0 0,-14 13 210 0 0,-30 36 0 0 0,47-49-228 0 0,0 2 0 0 0,1-1-1 0 0,0 1 1 0 0,0 0 0 0 0,1 0-1 0 0,0 0 1 0 0,-5 21 0 0 0,7-19-30 0 0,0 0 0 0 0,2 0 0 0 0,-1 1 0 0 0,2-1 1 0 0,0 0-1 0 0,0 1 0 0 0,1-1 0 0 0,0 1 0 0 0,1-1 0 0 0,1 0 1 0 0,0 0-1 0 0,0 0 0 0 0,2 0 0 0 0,6 14 0 0 0,-4-12-31 0 0,0 0 0 0 0,2 0 0 0 0,10 13 0 0 0,-15-22-232 0 0,0 0 0 0 0,0-1 0 0 0,1 1-1 0 0,0-1 1 0 0,0 0 0 0 0,0 0 0 0 0,0 0 0 0 0,0-1 0 0 0,1 0-1 0 0,8 4 1 0 0,11-2-1766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0.890"/>
    </inkml:context>
    <inkml:brush xml:id="br0">
      <inkml:brushProperty name="width" value="0.1" units="cm"/>
      <inkml:brushProperty name="height" value="0.1" units="cm"/>
      <inkml:brushProperty name="color" value="#FF0066"/>
    </inkml:brush>
  </inkml:definitions>
  <inkml:trace contextRef="#ctx0" brushRef="#br0">66 0 23527 0 0,'0'0'531'0'0,"1"2"77"0"0,2 9-437 0 0,0 0 0 0 0,-1 0 0 0 0,-1 0 0 0 0,1 0 1 0 0,-2 0-1 0 0,1 0 0 0 0,-3 12 0 0 0,2 0-71 0 0,-5 126 706 0 0,4-116-483 0 0,-2-1 1 0 0,0 1-1 0 0,-2 0 1 0 0,-13 43 0 0 0,-12 9-8256 0 0,19-62-919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12.xml"/><Relationship Id="rId26" Type="http://schemas.openxmlformats.org/officeDocument/2006/relationships/customXml" Target="../ink/ink16.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20.xml"/><Relationship Id="rId42"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25.png"/><Relationship Id="rId41"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6.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29.png"/><Relationship Id="rId40" Type="http://schemas.openxmlformats.org/officeDocument/2006/relationships/customXml" Target="../ink/ink23.xml"/><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7.xml"/><Relationship Id="rId36" Type="http://schemas.openxmlformats.org/officeDocument/2006/relationships/customXml" Target="../ink/ink21.xml"/><Relationship Id="rId10" Type="http://schemas.openxmlformats.org/officeDocument/2006/relationships/customXml" Target="../ink/ink8.xml"/><Relationship Id="rId19" Type="http://schemas.openxmlformats.org/officeDocument/2006/relationships/image" Target="../media/image20.png"/><Relationship Id="rId31" Type="http://schemas.openxmlformats.org/officeDocument/2006/relationships/image" Target="../media/image26.png"/><Relationship Id="rId4" Type="http://schemas.openxmlformats.org/officeDocument/2006/relationships/customXml" Target="../ink/ink5.xml"/><Relationship Id="rId9" Type="http://schemas.openxmlformats.org/officeDocument/2006/relationships/image" Target="../media/image15.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24.png"/><Relationship Id="rId30" Type="http://schemas.openxmlformats.org/officeDocument/2006/relationships/customXml" Target="../ink/ink18.xml"/><Relationship Id="rId35" Type="http://schemas.openxmlformats.org/officeDocument/2006/relationships/image" Target="../media/image28.png"/><Relationship Id="rId8" Type="http://schemas.openxmlformats.org/officeDocument/2006/relationships/customXml" Target="../ink/ink7.xml"/><Relationship Id="rId3" Type="http://schemas.openxmlformats.org/officeDocument/2006/relationships/image" Target="../media/image7.png"/><Relationship Id="rId12" Type="http://schemas.openxmlformats.org/officeDocument/2006/relationships/customXml" Target="../ink/ink9.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22.xml"/></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31.xml"/><Relationship Id="rId26" Type="http://schemas.openxmlformats.org/officeDocument/2006/relationships/customXml" Target="../ink/ink35.xml"/><Relationship Id="rId39" Type="http://schemas.openxmlformats.org/officeDocument/2006/relationships/image" Target="../media/image34.png"/><Relationship Id="rId21" Type="http://schemas.openxmlformats.org/officeDocument/2006/relationships/image" Target="../media/image21.png"/><Relationship Id="rId34" Type="http://schemas.openxmlformats.org/officeDocument/2006/relationships/customXml" Target="../ink/ink39.xml"/><Relationship Id="rId42" Type="http://schemas.openxmlformats.org/officeDocument/2006/relationships/customXml" Target="../ink/ink43.xml"/><Relationship Id="rId47" Type="http://schemas.openxmlformats.org/officeDocument/2006/relationships/image" Target="../media/image38.png"/><Relationship Id="rId50" Type="http://schemas.openxmlformats.org/officeDocument/2006/relationships/customXml" Target="../ink/ink47.xml"/><Relationship Id="rId55" Type="http://schemas.openxmlformats.org/officeDocument/2006/relationships/image" Target="../media/image42.png"/><Relationship Id="rId7"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customXml" Target="../ink/ink30.xml"/><Relationship Id="rId29" Type="http://schemas.openxmlformats.org/officeDocument/2006/relationships/image" Target="../media/image25.png"/><Relationship Id="rId11" Type="http://schemas.openxmlformats.org/officeDocument/2006/relationships/image" Target="../media/image16.png"/><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33.png"/><Relationship Id="rId40" Type="http://schemas.openxmlformats.org/officeDocument/2006/relationships/customXml" Target="../ink/ink42.xml"/><Relationship Id="rId45" Type="http://schemas.openxmlformats.org/officeDocument/2006/relationships/image" Target="../media/image37.png"/><Relationship Id="rId53" Type="http://schemas.openxmlformats.org/officeDocument/2006/relationships/image" Target="../media/image41.png"/><Relationship Id="rId58" Type="http://schemas.openxmlformats.org/officeDocument/2006/relationships/customXml" Target="../ink/ink51.xml"/><Relationship Id="rId5" Type="http://schemas.openxmlformats.org/officeDocument/2006/relationships/image" Target="../media/image13.png"/><Relationship Id="rId61" Type="http://schemas.openxmlformats.org/officeDocument/2006/relationships/image" Target="../media/image45.png"/><Relationship Id="rId19" Type="http://schemas.openxmlformats.org/officeDocument/2006/relationships/image" Target="../media/image20.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24.png"/><Relationship Id="rId30" Type="http://schemas.openxmlformats.org/officeDocument/2006/relationships/customXml" Target="../ink/ink37.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46.xml"/><Relationship Id="rId56" Type="http://schemas.openxmlformats.org/officeDocument/2006/relationships/customXml" Target="../ink/ink50.xml"/><Relationship Id="rId8" Type="http://schemas.openxmlformats.org/officeDocument/2006/relationships/customXml" Target="../ink/ink26.xml"/><Relationship Id="rId51" Type="http://schemas.openxmlformats.org/officeDocument/2006/relationships/image" Target="../media/image40.png"/><Relationship Id="rId3" Type="http://schemas.openxmlformats.org/officeDocument/2006/relationships/image" Target="../media/image7.png"/><Relationship Id="rId12" Type="http://schemas.openxmlformats.org/officeDocument/2006/relationships/customXml" Target="../ink/ink28.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41.xml"/><Relationship Id="rId46" Type="http://schemas.openxmlformats.org/officeDocument/2006/relationships/customXml" Target="../ink/ink45.xml"/><Relationship Id="rId59" Type="http://schemas.openxmlformats.org/officeDocument/2006/relationships/image" Target="../media/image44.png"/><Relationship Id="rId20" Type="http://schemas.openxmlformats.org/officeDocument/2006/relationships/customXml" Target="../ink/ink32.xml"/><Relationship Id="rId41" Type="http://schemas.openxmlformats.org/officeDocument/2006/relationships/image" Target="../media/image35.png"/><Relationship Id="rId54" Type="http://schemas.openxmlformats.org/officeDocument/2006/relationships/customXml" Target="../ink/ink49.xml"/><Relationship Id="rId6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25.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6.xml"/><Relationship Id="rId36" Type="http://schemas.openxmlformats.org/officeDocument/2006/relationships/customXml" Target="../ink/ink40.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27.xml"/><Relationship Id="rId31" Type="http://schemas.openxmlformats.org/officeDocument/2006/relationships/image" Target="../media/image26.png"/><Relationship Id="rId44" Type="http://schemas.openxmlformats.org/officeDocument/2006/relationships/customXml" Target="../ink/ink44.xml"/><Relationship Id="rId52" Type="http://schemas.openxmlformats.org/officeDocument/2006/relationships/customXml" Target="../ink/ink48.xml"/><Relationship Id="rId60" Type="http://schemas.openxmlformats.org/officeDocument/2006/relationships/customXml" Target="../ink/ink52.xml"/><Relationship Id="rId4" Type="http://schemas.openxmlformats.org/officeDocument/2006/relationships/customXml" Target="../ink/ink24.xml"/><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26" Type="http://schemas.openxmlformats.org/officeDocument/2006/relationships/customXml" Target="../ink/ink64.xml"/><Relationship Id="rId21" Type="http://schemas.openxmlformats.org/officeDocument/2006/relationships/image" Target="../media/image21.png"/><Relationship Id="rId42" Type="http://schemas.openxmlformats.org/officeDocument/2006/relationships/customXml" Target="../ink/ink72.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85.xml"/><Relationship Id="rId84" Type="http://schemas.openxmlformats.org/officeDocument/2006/relationships/image" Target="../media/image56.png"/><Relationship Id="rId89" Type="http://schemas.openxmlformats.org/officeDocument/2006/relationships/image" Target="../media/image8.png"/><Relationship Id="rId16" Type="http://schemas.openxmlformats.org/officeDocument/2006/relationships/customXml" Target="../ink/ink59.xml"/><Relationship Id="rId11" Type="http://schemas.openxmlformats.org/officeDocument/2006/relationships/image" Target="../media/image16.png"/><Relationship Id="rId32" Type="http://schemas.openxmlformats.org/officeDocument/2006/relationships/customXml" Target="../ink/ink67.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80.xml"/><Relationship Id="rId74" Type="http://schemas.openxmlformats.org/officeDocument/2006/relationships/customXml" Target="../ink/ink88.xml"/><Relationship Id="rId79" Type="http://schemas.openxmlformats.org/officeDocument/2006/relationships/image" Target="../media/image54.png"/><Relationship Id="rId5" Type="http://schemas.openxmlformats.org/officeDocument/2006/relationships/image" Target="../media/image13.png"/><Relationship Id="rId14" Type="http://schemas.openxmlformats.org/officeDocument/2006/relationships/customXml" Target="../ink/ink58.xml"/><Relationship Id="rId22" Type="http://schemas.openxmlformats.org/officeDocument/2006/relationships/customXml" Target="../ink/ink62.xml"/><Relationship Id="rId27" Type="http://schemas.openxmlformats.org/officeDocument/2006/relationships/image" Target="../media/image24.png"/><Relationship Id="rId30" Type="http://schemas.openxmlformats.org/officeDocument/2006/relationships/customXml" Target="../ink/ink66.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75.xml"/><Relationship Id="rId56" Type="http://schemas.openxmlformats.org/officeDocument/2006/relationships/customXml" Target="../ink/ink79.xml"/><Relationship Id="rId64" Type="http://schemas.openxmlformats.org/officeDocument/2006/relationships/customXml" Target="../ink/ink83.xml"/><Relationship Id="rId69" Type="http://schemas.openxmlformats.org/officeDocument/2006/relationships/image" Target="../media/image49.png"/><Relationship Id="rId77" Type="http://schemas.openxmlformats.org/officeDocument/2006/relationships/image" Target="../media/image53.png"/><Relationship Id="rId8" Type="http://schemas.openxmlformats.org/officeDocument/2006/relationships/customXml" Target="../ink/ink55.xml"/><Relationship Id="rId51" Type="http://schemas.openxmlformats.org/officeDocument/2006/relationships/image" Target="../media/image40.png"/><Relationship Id="rId72" Type="http://schemas.openxmlformats.org/officeDocument/2006/relationships/customXml" Target="../ink/ink87.xml"/><Relationship Id="rId80" Type="http://schemas.openxmlformats.org/officeDocument/2006/relationships/customXml" Target="../ink/ink91.xml"/><Relationship Id="rId85" Type="http://schemas.openxmlformats.org/officeDocument/2006/relationships/customXml" Target="../ink/ink93.xml"/><Relationship Id="rId3" Type="http://schemas.openxmlformats.org/officeDocument/2006/relationships/image" Target="../media/image7.png"/><Relationship Id="rId12" Type="http://schemas.openxmlformats.org/officeDocument/2006/relationships/customXml" Target="../ink/ink57.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70.xml"/><Relationship Id="rId46" Type="http://schemas.openxmlformats.org/officeDocument/2006/relationships/customXml" Target="../ink/ink74.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61.xml"/><Relationship Id="rId41" Type="http://schemas.openxmlformats.org/officeDocument/2006/relationships/image" Target="../media/image35.png"/><Relationship Id="rId54" Type="http://schemas.openxmlformats.org/officeDocument/2006/relationships/customXml" Target="../ink/ink78.xml"/><Relationship Id="rId62" Type="http://schemas.openxmlformats.org/officeDocument/2006/relationships/customXml" Target="../ink/ink82.xml"/><Relationship Id="rId70" Type="http://schemas.openxmlformats.org/officeDocument/2006/relationships/customXml" Target="../ink/ink86.xml"/><Relationship Id="rId75" Type="http://schemas.openxmlformats.org/officeDocument/2006/relationships/image" Target="../media/image52.png"/><Relationship Id="rId83" Type="http://schemas.openxmlformats.org/officeDocument/2006/relationships/customXml" Target="../ink/ink92.xml"/><Relationship Id="rId88"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54.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5.xml"/><Relationship Id="rId36" Type="http://schemas.openxmlformats.org/officeDocument/2006/relationships/customXml" Target="../ink/ink69.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56.xml"/><Relationship Id="rId31" Type="http://schemas.openxmlformats.org/officeDocument/2006/relationships/image" Target="../media/image26.png"/><Relationship Id="rId44" Type="http://schemas.openxmlformats.org/officeDocument/2006/relationships/customXml" Target="../ink/ink73.xml"/><Relationship Id="rId52" Type="http://schemas.openxmlformats.org/officeDocument/2006/relationships/customXml" Target="../ink/ink77.xml"/><Relationship Id="rId60" Type="http://schemas.openxmlformats.org/officeDocument/2006/relationships/customXml" Target="../ink/ink81.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90.xml"/><Relationship Id="rId81" Type="http://schemas.openxmlformats.org/officeDocument/2006/relationships/image" Target="../media/image55.png"/><Relationship Id="rId86" Type="http://schemas.openxmlformats.org/officeDocument/2006/relationships/image" Target="../media/image57.png"/><Relationship Id="rId4" Type="http://schemas.openxmlformats.org/officeDocument/2006/relationships/customXml" Target="../ink/ink53.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60.xml"/><Relationship Id="rId39" Type="http://schemas.openxmlformats.org/officeDocument/2006/relationships/image" Target="../media/image34.png"/><Relationship Id="rId34" Type="http://schemas.openxmlformats.org/officeDocument/2006/relationships/customXml" Target="../ink/ink68.xml"/><Relationship Id="rId50" Type="http://schemas.openxmlformats.org/officeDocument/2006/relationships/customXml" Target="../ink/ink76.xml"/><Relationship Id="rId55" Type="http://schemas.openxmlformats.org/officeDocument/2006/relationships/image" Target="../media/image42.png"/><Relationship Id="rId76" Type="http://schemas.openxmlformats.org/officeDocument/2006/relationships/customXml" Target="../ink/ink89.xml"/><Relationship Id="rId7" Type="http://schemas.openxmlformats.org/officeDocument/2006/relationships/image" Target="../media/image14.png"/><Relationship Id="rId71" Type="http://schemas.openxmlformats.org/officeDocument/2006/relationships/image" Target="../media/image50.png"/><Relationship Id="rId2" Type="http://schemas.openxmlformats.org/officeDocument/2006/relationships/image" Target="../media/image5.png"/><Relationship Id="rId29" Type="http://schemas.openxmlformats.org/officeDocument/2006/relationships/image" Target="../media/image25.png"/><Relationship Id="rId24" Type="http://schemas.openxmlformats.org/officeDocument/2006/relationships/customXml" Target="../ink/ink63.xml"/><Relationship Id="rId40" Type="http://schemas.openxmlformats.org/officeDocument/2006/relationships/customXml" Target="../ink/ink71.xml"/><Relationship Id="rId45" Type="http://schemas.openxmlformats.org/officeDocument/2006/relationships/image" Target="../media/image37.png"/><Relationship Id="rId66" Type="http://schemas.openxmlformats.org/officeDocument/2006/relationships/customXml" Target="../ink/ink84.xml"/><Relationship Id="rId87" Type="http://schemas.openxmlformats.org/officeDocument/2006/relationships/customXml" Target="../ink/ink94.xml"/><Relationship Id="rId61" Type="http://schemas.openxmlformats.org/officeDocument/2006/relationships/image" Target="../media/image45.png"/><Relationship Id="rId82" Type="http://schemas.openxmlformats.org/officeDocument/2006/relationships/image" Target="../media/image6.png"/><Relationship Id="rId19" Type="http://schemas.openxmlformats.org/officeDocument/2006/relationships/image" Target="../media/image20.png"/></Relationships>
</file>

<file path=ppt/slides/_rels/slide29.xml.rels><?xml version="1.0" encoding="UTF-8" standalone="yes"?>
<Relationships xmlns="http://schemas.openxmlformats.org/package/2006/relationships"><Relationship Id="rId26" Type="http://schemas.openxmlformats.org/officeDocument/2006/relationships/customXml" Target="../ink/ink106.xml"/><Relationship Id="rId21" Type="http://schemas.openxmlformats.org/officeDocument/2006/relationships/image" Target="../media/image21.png"/><Relationship Id="rId42" Type="http://schemas.openxmlformats.org/officeDocument/2006/relationships/customXml" Target="../ink/ink114.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127.xml"/><Relationship Id="rId84" Type="http://schemas.openxmlformats.org/officeDocument/2006/relationships/image" Target="../media/image56.png"/><Relationship Id="rId89" Type="http://schemas.openxmlformats.org/officeDocument/2006/relationships/image" Target="../media/image8.png"/><Relationship Id="rId16" Type="http://schemas.openxmlformats.org/officeDocument/2006/relationships/customXml" Target="../ink/ink101.xml"/><Relationship Id="rId11" Type="http://schemas.openxmlformats.org/officeDocument/2006/relationships/image" Target="../media/image16.png"/><Relationship Id="rId32" Type="http://schemas.openxmlformats.org/officeDocument/2006/relationships/customXml" Target="../ink/ink109.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122.xml"/><Relationship Id="rId74" Type="http://schemas.openxmlformats.org/officeDocument/2006/relationships/customXml" Target="../ink/ink130.xml"/><Relationship Id="rId79" Type="http://schemas.openxmlformats.org/officeDocument/2006/relationships/image" Target="../media/image54.png"/><Relationship Id="rId5" Type="http://schemas.openxmlformats.org/officeDocument/2006/relationships/image" Target="../media/image13.png"/><Relationship Id="rId14" Type="http://schemas.openxmlformats.org/officeDocument/2006/relationships/customXml" Target="../ink/ink100.xml"/><Relationship Id="rId22" Type="http://schemas.openxmlformats.org/officeDocument/2006/relationships/customXml" Target="../ink/ink104.xml"/><Relationship Id="rId27" Type="http://schemas.openxmlformats.org/officeDocument/2006/relationships/image" Target="../media/image24.png"/><Relationship Id="rId30" Type="http://schemas.openxmlformats.org/officeDocument/2006/relationships/customXml" Target="../ink/ink108.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117.xml"/><Relationship Id="rId56" Type="http://schemas.openxmlformats.org/officeDocument/2006/relationships/customXml" Target="../ink/ink121.xml"/><Relationship Id="rId64" Type="http://schemas.openxmlformats.org/officeDocument/2006/relationships/customXml" Target="../ink/ink125.xml"/><Relationship Id="rId69" Type="http://schemas.openxmlformats.org/officeDocument/2006/relationships/image" Target="../media/image49.png"/><Relationship Id="rId77" Type="http://schemas.openxmlformats.org/officeDocument/2006/relationships/image" Target="../media/image53.png"/><Relationship Id="rId8" Type="http://schemas.openxmlformats.org/officeDocument/2006/relationships/customXml" Target="../ink/ink97.xml"/><Relationship Id="rId51" Type="http://schemas.openxmlformats.org/officeDocument/2006/relationships/image" Target="../media/image40.png"/><Relationship Id="rId72" Type="http://schemas.openxmlformats.org/officeDocument/2006/relationships/customXml" Target="../ink/ink129.xml"/><Relationship Id="rId80" Type="http://schemas.openxmlformats.org/officeDocument/2006/relationships/customXml" Target="../ink/ink133.xml"/><Relationship Id="rId85" Type="http://schemas.openxmlformats.org/officeDocument/2006/relationships/customXml" Target="../ink/ink135.xml"/><Relationship Id="rId3" Type="http://schemas.openxmlformats.org/officeDocument/2006/relationships/image" Target="../media/image7.png"/><Relationship Id="rId12" Type="http://schemas.openxmlformats.org/officeDocument/2006/relationships/customXml" Target="../ink/ink99.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12.xml"/><Relationship Id="rId46" Type="http://schemas.openxmlformats.org/officeDocument/2006/relationships/customXml" Target="../ink/ink116.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103.xml"/><Relationship Id="rId41" Type="http://schemas.openxmlformats.org/officeDocument/2006/relationships/image" Target="../media/image35.png"/><Relationship Id="rId54" Type="http://schemas.openxmlformats.org/officeDocument/2006/relationships/customXml" Target="../ink/ink120.xml"/><Relationship Id="rId62" Type="http://schemas.openxmlformats.org/officeDocument/2006/relationships/customXml" Target="../ink/ink124.xml"/><Relationship Id="rId70" Type="http://schemas.openxmlformats.org/officeDocument/2006/relationships/customXml" Target="../ink/ink128.xml"/><Relationship Id="rId75" Type="http://schemas.openxmlformats.org/officeDocument/2006/relationships/image" Target="../media/image52.png"/><Relationship Id="rId83" Type="http://schemas.openxmlformats.org/officeDocument/2006/relationships/customXml" Target="../ink/ink134.xml"/><Relationship Id="rId88"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96.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07.xml"/><Relationship Id="rId36" Type="http://schemas.openxmlformats.org/officeDocument/2006/relationships/customXml" Target="../ink/ink111.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98.xml"/><Relationship Id="rId31" Type="http://schemas.openxmlformats.org/officeDocument/2006/relationships/image" Target="../media/image26.png"/><Relationship Id="rId44" Type="http://schemas.openxmlformats.org/officeDocument/2006/relationships/customXml" Target="../ink/ink115.xml"/><Relationship Id="rId52" Type="http://schemas.openxmlformats.org/officeDocument/2006/relationships/customXml" Target="../ink/ink119.xml"/><Relationship Id="rId60" Type="http://schemas.openxmlformats.org/officeDocument/2006/relationships/customXml" Target="../ink/ink123.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132.xml"/><Relationship Id="rId81" Type="http://schemas.openxmlformats.org/officeDocument/2006/relationships/image" Target="../media/image55.png"/><Relationship Id="rId86" Type="http://schemas.openxmlformats.org/officeDocument/2006/relationships/image" Target="../media/image57.png"/><Relationship Id="rId4" Type="http://schemas.openxmlformats.org/officeDocument/2006/relationships/customXml" Target="../ink/ink9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02.xml"/><Relationship Id="rId39" Type="http://schemas.openxmlformats.org/officeDocument/2006/relationships/image" Target="../media/image34.png"/><Relationship Id="rId34" Type="http://schemas.openxmlformats.org/officeDocument/2006/relationships/customXml" Target="../ink/ink110.xml"/><Relationship Id="rId50" Type="http://schemas.openxmlformats.org/officeDocument/2006/relationships/customXml" Target="../ink/ink118.xml"/><Relationship Id="rId55" Type="http://schemas.openxmlformats.org/officeDocument/2006/relationships/image" Target="../media/image42.png"/><Relationship Id="rId76" Type="http://schemas.openxmlformats.org/officeDocument/2006/relationships/customXml" Target="../ink/ink131.xml"/><Relationship Id="rId7" Type="http://schemas.openxmlformats.org/officeDocument/2006/relationships/image" Target="../media/image14.png"/><Relationship Id="rId71" Type="http://schemas.openxmlformats.org/officeDocument/2006/relationships/image" Target="../media/image50.png"/><Relationship Id="rId2" Type="http://schemas.openxmlformats.org/officeDocument/2006/relationships/image" Target="../media/image5.png"/><Relationship Id="rId29" Type="http://schemas.openxmlformats.org/officeDocument/2006/relationships/image" Target="../media/image25.png"/><Relationship Id="rId24" Type="http://schemas.openxmlformats.org/officeDocument/2006/relationships/customXml" Target="../ink/ink105.xml"/><Relationship Id="rId40" Type="http://schemas.openxmlformats.org/officeDocument/2006/relationships/customXml" Target="../ink/ink113.xml"/><Relationship Id="rId45" Type="http://schemas.openxmlformats.org/officeDocument/2006/relationships/image" Target="../media/image37.png"/><Relationship Id="rId66" Type="http://schemas.openxmlformats.org/officeDocument/2006/relationships/customXml" Target="../ink/ink126.xml"/><Relationship Id="rId87" Type="http://schemas.openxmlformats.org/officeDocument/2006/relationships/customXml" Target="../ink/ink136.xml"/><Relationship Id="rId61" Type="http://schemas.openxmlformats.org/officeDocument/2006/relationships/image" Target="../media/image45.png"/><Relationship Id="rId82" Type="http://schemas.openxmlformats.org/officeDocument/2006/relationships/image" Target="../media/image6.png"/><Relationship Id="rId1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customXml" Target="../ink/ink148.xml"/><Relationship Id="rId21" Type="http://schemas.openxmlformats.org/officeDocument/2006/relationships/image" Target="../media/image21.png"/><Relationship Id="rId42" Type="http://schemas.openxmlformats.org/officeDocument/2006/relationships/customXml" Target="../ink/ink156.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169.xml"/><Relationship Id="rId84" Type="http://schemas.openxmlformats.org/officeDocument/2006/relationships/image" Target="../media/image56.png"/><Relationship Id="rId89" Type="http://schemas.openxmlformats.org/officeDocument/2006/relationships/image" Target="../media/image8.png"/><Relationship Id="rId16" Type="http://schemas.openxmlformats.org/officeDocument/2006/relationships/customXml" Target="../ink/ink143.xml"/><Relationship Id="rId11" Type="http://schemas.openxmlformats.org/officeDocument/2006/relationships/image" Target="../media/image16.png"/><Relationship Id="rId32" Type="http://schemas.openxmlformats.org/officeDocument/2006/relationships/customXml" Target="../ink/ink151.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164.xml"/><Relationship Id="rId74" Type="http://schemas.openxmlformats.org/officeDocument/2006/relationships/customXml" Target="../ink/ink172.xml"/><Relationship Id="rId79" Type="http://schemas.openxmlformats.org/officeDocument/2006/relationships/image" Target="../media/image54.png"/><Relationship Id="rId5" Type="http://schemas.openxmlformats.org/officeDocument/2006/relationships/image" Target="../media/image13.png"/><Relationship Id="rId14" Type="http://schemas.openxmlformats.org/officeDocument/2006/relationships/customXml" Target="../ink/ink142.xml"/><Relationship Id="rId22" Type="http://schemas.openxmlformats.org/officeDocument/2006/relationships/customXml" Target="../ink/ink146.xml"/><Relationship Id="rId27" Type="http://schemas.openxmlformats.org/officeDocument/2006/relationships/image" Target="../media/image24.png"/><Relationship Id="rId30" Type="http://schemas.openxmlformats.org/officeDocument/2006/relationships/customXml" Target="../ink/ink150.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159.xml"/><Relationship Id="rId56" Type="http://schemas.openxmlformats.org/officeDocument/2006/relationships/customXml" Target="../ink/ink163.xml"/><Relationship Id="rId64" Type="http://schemas.openxmlformats.org/officeDocument/2006/relationships/customXml" Target="../ink/ink167.xml"/><Relationship Id="rId69" Type="http://schemas.openxmlformats.org/officeDocument/2006/relationships/image" Target="../media/image49.png"/><Relationship Id="rId77" Type="http://schemas.openxmlformats.org/officeDocument/2006/relationships/image" Target="../media/image53.png"/><Relationship Id="rId8" Type="http://schemas.openxmlformats.org/officeDocument/2006/relationships/customXml" Target="../ink/ink139.xml"/><Relationship Id="rId51" Type="http://schemas.openxmlformats.org/officeDocument/2006/relationships/image" Target="../media/image40.png"/><Relationship Id="rId72" Type="http://schemas.openxmlformats.org/officeDocument/2006/relationships/customXml" Target="../ink/ink171.xml"/><Relationship Id="rId80" Type="http://schemas.openxmlformats.org/officeDocument/2006/relationships/customXml" Target="../ink/ink175.xml"/><Relationship Id="rId85" Type="http://schemas.openxmlformats.org/officeDocument/2006/relationships/customXml" Target="../ink/ink177.xml"/><Relationship Id="rId3" Type="http://schemas.openxmlformats.org/officeDocument/2006/relationships/image" Target="../media/image7.png"/><Relationship Id="rId12" Type="http://schemas.openxmlformats.org/officeDocument/2006/relationships/customXml" Target="../ink/ink141.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54.xml"/><Relationship Id="rId46" Type="http://schemas.openxmlformats.org/officeDocument/2006/relationships/customXml" Target="../ink/ink158.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145.xml"/><Relationship Id="rId41" Type="http://schemas.openxmlformats.org/officeDocument/2006/relationships/image" Target="../media/image35.png"/><Relationship Id="rId54" Type="http://schemas.openxmlformats.org/officeDocument/2006/relationships/customXml" Target="../ink/ink162.xml"/><Relationship Id="rId62" Type="http://schemas.openxmlformats.org/officeDocument/2006/relationships/customXml" Target="../ink/ink166.xml"/><Relationship Id="rId70" Type="http://schemas.openxmlformats.org/officeDocument/2006/relationships/customXml" Target="../ink/ink170.xml"/><Relationship Id="rId75" Type="http://schemas.openxmlformats.org/officeDocument/2006/relationships/image" Target="../media/image52.png"/><Relationship Id="rId83" Type="http://schemas.openxmlformats.org/officeDocument/2006/relationships/customXml" Target="../ink/ink176.xml"/><Relationship Id="rId88"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138.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49.xml"/><Relationship Id="rId36" Type="http://schemas.openxmlformats.org/officeDocument/2006/relationships/customXml" Target="../ink/ink153.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140.xml"/><Relationship Id="rId31" Type="http://schemas.openxmlformats.org/officeDocument/2006/relationships/image" Target="../media/image26.png"/><Relationship Id="rId44" Type="http://schemas.openxmlformats.org/officeDocument/2006/relationships/customXml" Target="../ink/ink157.xml"/><Relationship Id="rId52" Type="http://schemas.openxmlformats.org/officeDocument/2006/relationships/customXml" Target="../ink/ink161.xml"/><Relationship Id="rId60" Type="http://schemas.openxmlformats.org/officeDocument/2006/relationships/customXml" Target="../ink/ink165.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174.xml"/><Relationship Id="rId81" Type="http://schemas.openxmlformats.org/officeDocument/2006/relationships/image" Target="../media/image55.png"/><Relationship Id="rId86" Type="http://schemas.openxmlformats.org/officeDocument/2006/relationships/image" Target="../media/image57.png"/><Relationship Id="rId4" Type="http://schemas.openxmlformats.org/officeDocument/2006/relationships/customXml" Target="../ink/ink137.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44.xml"/><Relationship Id="rId39" Type="http://schemas.openxmlformats.org/officeDocument/2006/relationships/image" Target="../media/image34.png"/><Relationship Id="rId34" Type="http://schemas.openxmlformats.org/officeDocument/2006/relationships/customXml" Target="../ink/ink152.xml"/><Relationship Id="rId50" Type="http://schemas.openxmlformats.org/officeDocument/2006/relationships/customXml" Target="../ink/ink160.xml"/><Relationship Id="rId55" Type="http://schemas.openxmlformats.org/officeDocument/2006/relationships/image" Target="../media/image42.png"/><Relationship Id="rId76" Type="http://schemas.openxmlformats.org/officeDocument/2006/relationships/customXml" Target="../ink/ink173.xml"/><Relationship Id="rId7" Type="http://schemas.openxmlformats.org/officeDocument/2006/relationships/image" Target="../media/image14.png"/><Relationship Id="rId71" Type="http://schemas.openxmlformats.org/officeDocument/2006/relationships/image" Target="../media/image50.png"/><Relationship Id="rId2" Type="http://schemas.openxmlformats.org/officeDocument/2006/relationships/image" Target="../media/image5.png"/><Relationship Id="rId29" Type="http://schemas.openxmlformats.org/officeDocument/2006/relationships/image" Target="../media/image25.png"/><Relationship Id="rId24" Type="http://schemas.openxmlformats.org/officeDocument/2006/relationships/customXml" Target="../ink/ink147.xml"/><Relationship Id="rId40" Type="http://schemas.openxmlformats.org/officeDocument/2006/relationships/customXml" Target="../ink/ink155.xml"/><Relationship Id="rId45" Type="http://schemas.openxmlformats.org/officeDocument/2006/relationships/image" Target="../media/image37.png"/><Relationship Id="rId66" Type="http://schemas.openxmlformats.org/officeDocument/2006/relationships/customXml" Target="../ink/ink168.xml"/><Relationship Id="rId87" Type="http://schemas.openxmlformats.org/officeDocument/2006/relationships/customXml" Target="../ink/ink178.xml"/><Relationship Id="rId61" Type="http://schemas.openxmlformats.org/officeDocument/2006/relationships/image" Target="../media/image45.png"/><Relationship Id="rId82" Type="http://schemas.openxmlformats.org/officeDocument/2006/relationships/image" Target="../media/image6.png"/><Relationship Id="rId19" Type="http://schemas.openxmlformats.org/officeDocument/2006/relationships/image" Target="../media/image20.png"/></Relationships>
</file>

<file path=ppt/slides/_rels/slide31.xml.rels><?xml version="1.0" encoding="UTF-8" standalone="yes"?>
<Relationships xmlns="http://schemas.openxmlformats.org/package/2006/relationships"><Relationship Id="rId26" Type="http://schemas.openxmlformats.org/officeDocument/2006/relationships/customXml" Target="../ink/ink190.xml"/><Relationship Id="rId21" Type="http://schemas.openxmlformats.org/officeDocument/2006/relationships/image" Target="../media/image26.png"/><Relationship Id="rId42" Type="http://schemas.openxmlformats.org/officeDocument/2006/relationships/customXml" Target="../ink/ink198.xml"/><Relationship Id="rId47" Type="http://schemas.openxmlformats.org/officeDocument/2006/relationships/image" Target="../media/image44.png"/><Relationship Id="rId63" Type="http://schemas.openxmlformats.org/officeDocument/2006/relationships/image" Target="../media/image52.png"/><Relationship Id="rId68" Type="http://schemas.openxmlformats.org/officeDocument/2006/relationships/customXml" Target="../ink/ink211.xml"/><Relationship Id="rId16" Type="http://schemas.openxmlformats.org/officeDocument/2006/relationships/customXml" Target="../ink/ink185.xml"/><Relationship Id="rId11" Type="http://schemas.openxmlformats.org/officeDocument/2006/relationships/image" Target="../media/image16.png"/><Relationship Id="rId24" Type="http://schemas.openxmlformats.org/officeDocument/2006/relationships/customXml" Target="../ink/ink189.xml"/><Relationship Id="rId32" Type="http://schemas.openxmlformats.org/officeDocument/2006/relationships/customXml" Target="../ink/ink193.xml"/><Relationship Id="rId37" Type="http://schemas.openxmlformats.org/officeDocument/2006/relationships/image" Target="../media/image39.png"/><Relationship Id="rId40" Type="http://schemas.openxmlformats.org/officeDocument/2006/relationships/customXml" Target="../ink/ink197.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206.xml"/><Relationship Id="rId66" Type="http://schemas.openxmlformats.org/officeDocument/2006/relationships/customXml" Target="../ink/ink210.xml"/><Relationship Id="rId74"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184.xml"/><Relationship Id="rId22" Type="http://schemas.openxmlformats.org/officeDocument/2006/relationships/customXml" Target="../ink/ink188.xml"/><Relationship Id="rId27" Type="http://schemas.openxmlformats.org/officeDocument/2006/relationships/image" Target="../media/image34.png"/><Relationship Id="rId30" Type="http://schemas.openxmlformats.org/officeDocument/2006/relationships/customXml" Target="../ink/ink192.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201.xml"/><Relationship Id="rId56" Type="http://schemas.openxmlformats.org/officeDocument/2006/relationships/customXml" Target="../ink/ink205.xml"/><Relationship Id="rId64" Type="http://schemas.openxmlformats.org/officeDocument/2006/relationships/customXml" Target="../ink/ink209.xml"/><Relationship Id="rId69" Type="http://schemas.openxmlformats.org/officeDocument/2006/relationships/image" Target="../media/image55.png"/><Relationship Id="rId77" Type="http://schemas.openxmlformats.org/officeDocument/2006/relationships/image" Target="../media/image8.png"/><Relationship Id="rId8" Type="http://schemas.openxmlformats.org/officeDocument/2006/relationships/customXml" Target="../ink/ink181.xml"/><Relationship Id="rId51" Type="http://schemas.openxmlformats.org/officeDocument/2006/relationships/image" Target="../media/image46.png"/><Relationship Id="rId72" Type="http://schemas.openxmlformats.org/officeDocument/2006/relationships/image" Target="../media/image56.png"/><Relationship Id="rId3" Type="http://schemas.openxmlformats.org/officeDocument/2006/relationships/image" Target="../media/image7.png"/><Relationship Id="rId12" Type="http://schemas.openxmlformats.org/officeDocument/2006/relationships/customXml" Target="../ink/ink183.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196.xml"/><Relationship Id="rId46" Type="http://schemas.openxmlformats.org/officeDocument/2006/relationships/customXml" Target="../ink/ink200.xml"/><Relationship Id="rId59" Type="http://schemas.openxmlformats.org/officeDocument/2006/relationships/image" Target="../media/image50.png"/><Relationship Id="rId67" Type="http://schemas.openxmlformats.org/officeDocument/2006/relationships/image" Target="../media/image54.png"/><Relationship Id="rId20" Type="http://schemas.openxmlformats.org/officeDocument/2006/relationships/customXml" Target="../ink/ink187.xml"/><Relationship Id="rId41" Type="http://schemas.openxmlformats.org/officeDocument/2006/relationships/image" Target="../media/image41.png"/><Relationship Id="rId54" Type="http://schemas.openxmlformats.org/officeDocument/2006/relationships/customXml" Target="../ink/ink204.xml"/><Relationship Id="rId62" Type="http://schemas.openxmlformats.org/officeDocument/2006/relationships/customXml" Target="../ink/ink208.xml"/><Relationship Id="rId70" Type="http://schemas.openxmlformats.org/officeDocument/2006/relationships/image" Target="../media/image6.png"/><Relationship Id="rId75" Type="http://schemas.openxmlformats.org/officeDocument/2006/relationships/customXml" Target="../ink/ink214.xml"/><Relationship Id="rId1" Type="http://schemas.openxmlformats.org/officeDocument/2006/relationships/slideLayout" Target="../slideLayouts/slideLayout2.xml"/><Relationship Id="rId6" Type="http://schemas.openxmlformats.org/officeDocument/2006/relationships/customXml" Target="../ink/ink180.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191.xml"/><Relationship Id="rId36" Type="http://schemas.openxmlformats.org/officeDocument/2006/relationships/customXml" Target="../ink/ink195.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182.xml"/><Relationship Id="rId31" Type="http://schemas.openxmlformats.org/officeDocument/2006/relationships/image" Target="../media/image36.png"/><Relationship Id="rId44" Type="http://schemas.openxmlformats.org/officeDocument/2006/relationships/customXml" Target="../ink/ink199.xml"/><Relationship Id="rId52" Type="http://schemas.openxmlformats.org/officeDocument/2006/relationships/customXml" Target="../ink/ink203.xml"/><Relationship Id="rId60" Type="http://schemas.openxmlformats.org/officeDocument/2006/relationships/customXml" Target="../ink/ink207.xml"/><Relationship Id="rId65" Type="http://schemas.openxmlformats.org/officeDocument/2006/relationships/image" Target="../media/image53.png"/><Relationship Id="rId73" Type="http://schemas.openxmlformats.org/officeDocument/2006/relationships/customXml" Target="../ink/ink213.xml"/><Relationship Id="rId4" Type="http://schemas.openxmlformats.org/officeDocument/2006/relationships/customXml" Target="../ink/ink179.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86.xml"/><Relationship Id="rId39" Type="http://schemas.openxmlformats.org/officeDocument/2006/relationships/image" Target="../media/image40.png"/><Relationship Id="rId34" Type="http://schemas.openxmlformats.org/officeDocument/2006/relationships/customXml" Target="../ink/ink194.xml"/><Relationship Id="rId50" Type="http://schemas.openxmlformats.org/officeDocument/2006/relationships/customXml" Target="../ink/ink202.xml"/><Relationship Id="rId55" Type="http://schemas.openxmlformats.org/officeDocument/2006/relationships/image" Target="../media/image48.png"/><Relationship Id="rId76" Type="http://schemas.openxmlformats.org/officeDocument/2006/relationships/image" Target="../media/image58.png"/><Relationship Id="rId7" Type="http://schemas.openxmlformats.org/officeDocument/2006/relationships/image" Target="../media/image14.png"/><Relationship Id="rId71" Type="http://schemas.openxmlformats.org/officeDocument/2006/relationships/customXml" Target="../ink/ink212.xml"/><Relationship Id="rId2" Type="http://schemas.openxmlformats.org/officeDocument/2006/relationships/image" Target="../media/image5.png"/><Relationship Id="rId29" Type="http://schemas.openxmlformats.org/officeDocument/2006/relationships/image" Target="../media/image35.png"/></Relationships>
</file>

<file path=ppt/slides/_rels/slide32.xml.rels><?xml version="1.0" encoding="UTF-8" standalone="yes"?>
<Relationships xmlns="http://schemas.openxmlformats.org/package/2006/relationships"><Relationship Id="rId26" Type="http://schemas.openxmlformats.org/officeDocument/2006/relationships/customXml" Target="../ink/ink226.xml"/><Relationship Id="rId21" Type="http://schemas.openxmlformats.org/officeDocument/2006/relationships/image" Target="../media/image26.png"/><Relationship Id="rId42" Type="http://schemas.openxmlformats.org/officeDocument/2006/relationships/customXml" Target="../ink/ink234.xml"/><Relationship Id="rId47" Type="http://schemas.openxmlformats.org/officeDocument/2006/relationships/image" Target="../media/image44.png"/><Relationship Id="rId63" Type="http://schemas.openxmlformats.org/officeDocument/2006/relationships/image" Target="../media/image52.png"/><Relationship Id="rId68" Type="http://schemas.openxmlformats.org/officeDocument/2006/relationships/customXml" Target="../ink/ink247.xml"/><Relationship Id="rId16" Type="http://schemas.openxmlformats.org/officeDocument/2006/relationships/customXml" Target="../ink/ink221.xml"/><Relationship Id="rId11" Type="http://schemas.openxmlformats.org/officeDocument/2006/relationships/image" Target="../media/image16.png"/><Relationship Id="rId24" Type="http://schemas.openxmlformats.org/officeDocument/2006/relationships/customXml" Target="../ink/ink225.xml"/><Relationship Id="rId32" Type="http://schemas.openxmlformats.org/officeDocument/2006/relationships/customXml" Target="../ink/ink229.xml"/><Relationship Id="rId37" Type="http://schemas.openxmlformats.org/officeDocument/2006/relationships/image" Target="../media/image39.png"/><Relationship Id="rId40" Type="http://schemas.openxmlformats.org/officeDocument/2006/relationships/customXml" Target="../ink/ink233.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242.xml"/><Relationship Id="rId66" Type="http://schemas.openxmlformats.org/officeDocument/2006/relationships/customXml" Target="../ink/ink246.xml"/><Relationship Id="rId74"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220.xml"/><Relationship Id="rId22" Type="http://schemas.openxmlformats.org/officeDocument/2006/relationships/customXml" Target="../ink/ink224.xml"/><Relationship Id="rId27" Type="http://schemas.openxmlformats.org/officeDocument/2006/relationships/image" Target="../media/image34.png"/><Relationship Id="rId30" Type="http://schemas.openxmlformats.org/officeDocument/2006/relationships/customXml" Target="../ink/ink228.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237.xml"/><Relationship Id="rId56" Type="http://schemas.openxmlformats.org/officeDocument/2006/relationships/customXml" Target="../ink/ink241.xml"/><Relationship Id="rId64" Type="http://schemas.openxmlformats.org/officeDocument/2006/relationships/customXml" Target="../ink/ink245.xml"/><Relationship Id="rId69" Type="http://schemas.openxmlformats.org/officeDocument/2006/relationships/image" Target="../media/image55.png"/><Relationship Id="rId77" Type="http://schemas.openxmlformats.org/officeDocument/2006/relationships/image" Target="../media/image8.png"/><Relationship Id="rId8" Type="http://schemas.openxmlformats.org/officeDocument/2006/relationships/customXml" Target="../ink/ink217.xml"/><Relationship Id="rId51" Type="http://schemas.openxmlformats.org/officeDocument/2006/relationships/image" Target="../media/image46.png"/><Relationship Id="rId72" Type="http://schemas.openxmlformats.org/officeDocument/2006/relationships/image" Target="../media/image56.png"/><Relationship Id="rId3" Type="http://schemas.openxmlformats.org/officeDocument/2006/relationships/image" Target="../media/image7.png"/><Relationship Id="rId12" Type="http://schemas.openxmlformats.org/officeDocument/2006/relationships/customXml" Target="../ink/ink219.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232.xml"/><Relationship Id="rId46" Type="http://schemas.openxmlformats.org/officeDocument/2006/relationships/customXml" Target="../ink/ink236.xml"/><Relationship Id="rId59" Type="http://schemas.openxmlformats.org/officeDocument/2006/relationships/image" Target="../media/image50.png"/><Relationship Id="rId67" Type="http://schemas.openxmlformats.org/officeDocument/2006/relationships/image" Target="../media/image54.png"/><Relationship Id="rId20" Type="http://schemas.openxmlformats.org/officeDocument/2006/relationships/customXml" Target="../ink/ink223.xml"/><Relationship Id="rId41" Type="http://schemas.openxmlformats.org/officeDocument/2006/relationships/image" Target="../media/image41.png"/><Relationship Id="rId54" Type="http://schemas.openxmlformats.org/officeDocument/2006/relationships/customXml" Target="../ink/ink240.xml"/><Relationship Id="rId62" Type="http://schemas.openxmlformats.org/officeDocument/2006/relationships/customXml" Target="../ink/ink244.xml"/><Relationship Id="rId70" Type="http://schemas.openxmlformats.org/officeDocument/2006/relationships/image" Target="../media/image6.png"/><Relationship Id="rId75" Type="http://schemas.openxmlformats.org/officeDocument/2006/relationships/customXml" Target="../ink/ink250.xml"/><Relationship Id="rId1" Type="http://schemas.openxmlformats.org/officeDocument/2006/relationships/slideLayout" Target="../slideLayouts/slideLayout2.xml"/><Relationship Id="rId6" Type="http://schemas.openxmlformats.org/officeDocument/2006/relationships/customXml" Target="../ink/ink216.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227.xml"/><Relationship Id="rId36" Type="http://schemas.openxmlformats.org/officeDocument/2006/relationships/customXml" Target="../ink/ink231.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218.xml"/><Relationship Id="rId31" Type="http://schemas.openxmlformats.org/officeDocument/2006/relationships/image" Target="../media/image36.png"/><Relationship Id="rId44" Type="http://schemas.openxmlformats.org/officeDocument/2006/relationships/customXml" Target="../ink/ink235.xml"/><Relationship Id="rId52" Type="http://schemas.openxmlformats.org/officeDocument/2006/relationships/customXml" Target="../ink/ink239.xml"/><Relationship Id="rId60" Type="http://schemas.openxmlformats.org/officeDocument/2006/relationships/customXml" Target="../ink/ink243.xml"/><Relationship Id="rId65" Type="http://schemas.openxmlformats.org/officeDocument/2006/relationships/image" Target="../media/image53.png"/><Relationship Id="rId73" Type="http://schemas.openxmlformats.org/officeDocument/2006/relationships/customXml" Target="../ink/ink249.xml"/><Relationship Id="rId4" Type="http://schemas.openxmlformats.org/officeDocument/2006/relationships/customXml" Target="../ink/ink21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22.xml"/><Relationship Id="rId39" Type="http://schemas.openxmlformats.org/officeDocument/2006/relationships/image" Target="../media/image40.png"/><Relationship Id="rId34" Type="http://schemas.openxmlformats.org/officeDocument/2006/relationships/customXml" Target="../ink/ink230.xml"/><Relationship Id="rId50" Type="http://schemas.openxmlformats.org/officeDocument/2006/relationships/customXml" Target="../ink/ink238.xml"/><Relationship Id="rId55" Type="http://schemas.openxmlformats.org/officeDocument/2006/relationships/image" Target="../media/image48.png"/><Relationship Id="rId76" Type="http://schemas.openxmlformats.org/officeDocument/2006/relationships/image" Target="../media/image58.png"/><Relationship Id="rId7" Type="http://schemas.openxmlformats.org/officeDocument/2006/relationships/image" Target="../media/image14.png"/><Relationship Id="rId71" Type="http://schemas.openxmlformats.org/officeDocument/2006/relationships/customXml" Target="../ink/ink248.xml"/><Relationship Id="rId2" Type="http://schemas.openxmlformats.org/officeDocument/2006/relationships/image" Target="../media/image5.png"/><Relationship Id="rId29" Type="http://schemas.openxmlformats.org/officeDocument/2006/relationships/image" Target="../media/image35.png"/></Relationships>
</file>

<file path=ppt/slides/_rels/slide33.xml.rels><?xml version="1.0" encoding="UTF-8" standalone="yes"?>
<Relationships xmlns="http://schemas.openxmlformats.org/package/2006/relationships"><Relationship Id="rId26" Type="http://schemas.openxmlformats.org/officeDocument/2006/relationships/customXml" Target="../ink/ink262.xml"/><Relationship Id="rId21" Type="http://schemas.openxmlformats.org/officeDocument/2006/relationships/image" Target="../media/image26.png"/><Relationship Id="rId42" Type="http://schemas.openxmlformats.org/officeDocument/2006/relationships/customXml" Target="../ink/ink270.xml"/><Relationship Id="rId47" Type="http://schemas.openxmlformats.org/officeDocument/2006/relationships/image" Target="../media/image44.png"/><Relationship Id="rId63" Type="http://schemas.openxmlformats.org/officeDocument/2006/relationships/customXml" Target="../ink/ink280.xml"/><Relationship Id="rId68" Type="http://schemas.openxmlformats.org/officeDocument/2006/relationships/image" Target="../media/image58.png"/><Relationship Id="rId7"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customXml" Target="../ink/ink257.xml"/><Relationship Id="rId29" Type="http://schemas.openxmlformats.org/officeDocument/2006/relationships/image" Target="../media/image35.png"/><Relationship Id="rId11" Type="http://schemas.openxmlformats.org/officeDocument/2006/relationships/image" Target="../media/image16.png"/><Relationship Id="rId24" Type="http://schemas.openxmlformats.org/officeDocument/2006/relationships/customXml" Target="../ink/ink261.xml"/><Relationship Id="rId32" Type="http://schemas.openxmlformats.org/officeDocument/2006/relationships/customXml" Target="../ink/ink265.xml"/><Relationship Id="rId37" Type="http://schemas.openxmlformats.org/officeDocument/2006/relationships/image" Target="../media/image39.png"/><Relationship Id="rId40" Type="http://schemas.openxmlformats.org/officeDocument/2006/relationships/customXml" Target="../ink/ink269.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278.xml"/><Relationship Id="rId66"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256.xml"/><Relationship Id="rId22" Type="http://schemas.openxmlformats.org/officeDocument/2006/relationships/customXml" Target="../ink/ink260.xml"/><Relationship Id="rId27" Type="http://schemas.openxmlformats.org/officeDocument/2006/relationships/image" Target="../media/image34.png"/><Relationship Id="rId30" Type="http://schemas.openxmlformats.org/officeDocument/2006/relationships/customXml" Target="../ink/ink264.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273.xml"/><Relationship Id="rId56" Type="http://schemas.openxmlformats.org/officeDocument/2006/relationships/customXml" Target="../ink/ink277.xml"/><Relationship Id="rId64" Type="http://schemas.openxmlformats.org/officeDocument/2006/relationships/image" Target="../media/image56.png"/><Relationship Id="rId69" Type="http://schemas.openxmlformats.org/officeDocument/2006/relationships/image" Target="../media/image8.png"/><Relationship Id="rId8" Type="http://schemas.openxmlformats.org/officeDocument/2006/relationships/customXml" Target="../ink/ink253.xml"/><Relationship Id="rId51" Type="http://schemas.openxmlformats.org/officeDocument/2006/relationships/image" Target="../media/image46.png"/><Relationship Id="rId3" Type="http://schemas.openxmlformats.org/officeDocument/2006/relationships/image" Target="../media/image7.png"/><Relationship Id="rId12" Type="http://schemas.openxmlformats.org/officeDocument/2006/relationships/customXml" Target="../ink/ink255.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268.xml"/><Relationship Id="rId46" Type="http://schemas.openxmlformats.org/officeDocument/2006/relationships/customXml" Target="../ink/ink272.xml"/><Relationship Id="rId59" Type="http://schemas.openxmlformats.org/officeDocument/2006/relationships/image" Target="../media/image50.png"/><Relationship Id="rId67" Type="http://schemas.openxmlformats.org/officeDocument/2006/relationships/customXml" Target="../ink/ink282.xml"/><Relationship Id="rId20" Type="http://schemas.openxmlformats.org/officeDocument/2006/relationships/customXml" Target="../ink/ink259.xml"/><Relationship Id="rId41" Type="http://schemas.openxmlformats.org/officeDocument/2006/relationships/image" Target="../media/image41.png"/><Relationship Id="rId54" Type="http://schemas.openxmlformats.org/officeDocument/2006/relationships/customXml" Target="../ink/ink276.xml"/><Relationship Id="rId6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52.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263.xml"/><Relationship Id="rId36" Type="http://schemas.openxmlformats.org/officeDocument/2006/relationships/customXml" Target="../ink/ink267.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254.xml"/><Relationship Id="rId31" Type="http://schemas.openxmlformats.org/officeDocument/2006/relationships/image" Target="../media/image36.png"/><Relationship Id="rId44" Type="http://schemas.openxmlformats.org/officeDocument/2006/relationships/customXml" Target="../ink/ink271.xml"/><Relationship Id="rId52" Type="http://schemas.openxmlformats.org/officeDocument/2006/relationships/customXml" Target="../ink/ink275.xml"/><Relationship Id="rId60" Type="http://schemas.openxmlformats.org/officeDocument/2006/relationships/customXml" Target="../ink/ink279.xml"/><Relationship Id="rId65" Type="http://schemas.openxmlformats.org/officeDocument/2006/relationships/customXml" Target="../ink/ink281.xml"/><Relationship Id="rId4" Type="http://schemas.openxmlformats.org/officeDocument/2006/relationships/customXml" Target="../ink/ink251.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58.xml"/><Relationship Id="rId39" Type="http://schemas.openxmlformats.org/officeDocument/2006/relationships/image" Target="../media/image40.png"/><Relationship Id="rId34" Type="http://schemas.openxmlformats.org/officeDocument/2006/relationships/customXml" Target="../ink/ink266.xml"/><Relationship Id="rId50" Type="http://schemas.openxmlformats.org/officeDocument/2006/relationships/customXml" Target="../ink/ink274.xml"/><Relationship Id="rId55" Type="http://schemas.openxmlformats.org/officeDocument/2006/relationships/image" Target="../media/image48.png"/></Relationships>
</file>

<file path=ppt/slides/_rels/slide34.xml.rels><?xml version="1.0" encoding="UTF-8" standalone="yes"?>
<Relationships xmlns="http://schemas.openxmlformats.org/package/2006/relationships"><Relationship Id="rId26" Type="http://schemas.openxmlformats.org/officeDocument/2006/relationships/customXml" Target="../ink/ink294.xml"/><Relationship Id="rId21" Type="http://schemas.openxmlformats.org/officeDocument/2006/relationships/image" Target="../media/image26.png"/><Relationship Id="rId42" Type="http://schemas.openxmlformats.org/officeDocument/2006/relationships/customXml" Target="../ink/ink302.xml"/><Relationship Id="rId47" Type="http://schemas.openxmlformats.org/officeDocument/2006/relationships/image" Target="../media/image44.png"/><Relationship Id="rId63" Type="http://schemas.openxmlformats.org/officeDocument/2006/relationships/customXml" Target="../ink/ink312.xml"/><Relationship Id="rId68" Type="http://schemas.openxmlformats.org/officeDocument/2006/relationships/image" Target="../media/image58.png"/><Relationship Id="rId7"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customXml" Target="../ink/ink289.xml"/><Relationship Id="rId29" Type="http://schemas.openxmlformats.org/officeDocument/2006/relationships/image" Target="../media/image35.png"/><Relationship Id="rId11" Type="http://schemas.openxmlformats.org/officeDocument/2006/relationships/image" Target="../media/image16.png"/><Relationship Id="rId24" Type="http://schemas.openxmlformats.org/officeDocument/2006/relationships/customXml" Target="../ink/ink293.xml"/><Relationship Id="rId32" Type="http://schemas.openxmlformats.org/officeDocument/2006/relationships/customXml" Target="../ink/ink297.xml"/><Relationship Id="rId37" Type="http://schemas.openxmlformats.org/officeDocument/2006/relationships/image" Target="../media/image39.png"/><Relationship Id="rId40" Type="http://schemas.openxmlformats.org/officeDocument/2006/relationships/customXml" Target="../ink/ink301.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310.xml"/><Relationship Id="rId66"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288.xml"/><Relationship Id="rId22" Type="http://schemas.openxmlformats.org/officeDocument/2006/relationships/customXml" Target="../ink/ink292.xml"/><Relationship Id="rId27" Type="http://schemas.openxmlformats.org/officeDocument/2006/relationships/image" Target="../media/image34.png"/><Relationship Id="rId30" Type="http://schemas.openxmlformats.org/officeDocument/2006/relationships/customXml" Target="../ink/ink296.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305.xml"/><Relationship Id="rId56" Type="http://schemas.openxmlformats.org/officeDocument/2006/relationships/customXml" Target="../ink/ink309.xml"/><Relationship Id="rId64" Type="http://schemas.openxmlformats.org/officeDocument/2006/relationships/image" Target="../media/image56.png"/><Relationship Id="rId69" Type="http://schemas.openxmlformats.org/officeDocument/2006/relationships/image" Target="../media/image8.png"/><Relationship Id="rId8" Type="http://schemas.openxmlformats.org/officeDocument/2006/relationships/customXml" Target="../ink/ink285.xml"/><Relationship Id="rId51" Type="http://schemas.openxmlformats.org/officeDocument/2006/relationships/image" Target="../media/image46.png"/><Relationship Id="rId3" Type="http://schemas.openxmlformats.org/officeDocument/2006/relationships/image" Target="../media/image7.png"/><Relationship Id="rId12" Type="http://schemas.openxmlformats.org/officeDocument/2006/relationships/customXml" Target="../ink/ink287.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300.xml"/><Relationship Id="rId46" Type="http://schemas.openxmlformats.org/officeDocument/2006/relationships/customXml" Target="../ink/ink304.xml"/><Relationship Id="rId59" Type="http://schemas.openxmlformats.org/officeDocument/2006/relationships/image" Target="../media/image50.png"/><Relationship Id="rId67" Type="http://schemas.openxmlformats.org/officeDocument/2006/relationships/customXml" Target="../ink/ink314.xml"/><Relationship Id="rId20" Type="http://schemas.openxmlformats.org/officeDocument/2006/relationships/customXml" Target="../ink/ink291.xml"/><Relationship Id="rId41" Type="http://schemas.openxmlformats.org/officeDocument/2006/relationships/image" Target="../media/image41.png"/><Relationship Id="rId54" Type="http://schemas.openxmlformats.org/officeDocument/2006/relationships/customXml" Target="../ink/ink308.xml"/><Relationship Id="rId6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84.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295.xml"/><Relationship Id="rId36" Type="http://schemas.openxmlformats.org/officeDocument/2006/relationships/customXml" Target="../ink/ink299.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286.xml"/><Relationship Id="rId31" Type="http://schemas.openxmlformats.org/officeDocument/2006/relationships/image" Target="../media/image36.png"/><Relationship Id="rId44" Type="http://schemas.openxmlformats.org/officeDocument/2006/relationships/customXml" Target="../ink/ink303.xml"/><Relationship Id="rId52" Type="http://schemas.openxmlformats.org/officeDocument/2006/relationships/customXml" Target="../ink/ink307.xml"/><Relationship Id="rId60" Type="http://schemas.openxmlformats.org/officeDocument/2006/relationships/customXml" Target="../ink/ink311.xml"/><Relationship Id="rId65" Type="http://schemas.openxmlformats.org/officeDocument/2006/relationships/customXml" Target="../ink/ink313.xml"/><Relationship Id="rId4" Type="http://schemas.openxmlformats.org/officeDocument/2006/relationships/customXml" Target="../ink/ink283.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90.xml"/><Relationship Id="rId39" Type="http://schemas.openxmlformats.org/officeDocument/2006/relationships/image" Target="../media/image40.png"/><Relationship Id="rId34" Type="http://schemas.openxmlformats.org/officeDocument/2006/relationships/customXml" Target="../ink/ink298.xml"/><Relationship Id="rId50" Type="http://schemas.openxmlformats.org/officeDocument/2006/relationships/customXml" Target="../ink/ink306.xml"/><Relationship Id="rId55" Type="http://schemas.openxmlformats.org/officeDocument/2006/relationships/image" Target="../media/image48.png"/></Relationships>
</file>

<file path=ppt/slides/_rels/slide35.xml.rels><?xml version="1.0" encoding="UTF-8" standalone="yes"?>
<Relationships xmlns="http://schemas.openxmlformats.org/package/2006/relationships"><Relationship Id="rId26" Type="http://schemas.openxmlformats.org/officeDocument/2006/relationships/customXml" Target="../ink/ink326.xml"/><Relationship Id="rId21" Type="http://schemas.openxmlformats.org/officeDocument/2006/relationships/image" Target="../media/image26.png"/><Relationship Id="rId42" Type="http://schemas.openxmlformats.org/officeDocument/2006/relationships/customXml" Target="../ink/ink334.xml"/><Relationship Id="rId47" Type="http://schemas.openxmlformats.org/officeDocument/2006/relationships/image" Target="../media/image44.png"/><Relationship Id="rId63" Type="http://schemas.openxmlformats.org/officeDocument/2006/relationships/customXml" Target="../ink/ink344.xml"/><Relationship Id="rId68" Type="http://schemas.openxmlformats.org/officeDocument/2006/relationships/image" Target="../media/image58.png"/><Relationship Id="rId16" Type="http://schemas.openxmlformats.org/officeDocument/2006/relationships/customXml" Target="../ink/ink321.xml"/><Relationship Id="rId11" Type="http://schemas.openxmlformats.org/officeDocument/2006/relationships/image" Target="../media/image16.png"/><Relationship Id="rId32" Type="http://schemas.openxmlformats.org/officeDocument/2006/relationships/customXml" Target="../ink/ink329.xml"/><Relationship Id="rId37" Type="http://schemas.openxmlformats.org/officeDocument/2006/relationships/image" Target="../media/image39.png"/><Relationship Id="rId53" Type="http://schemas.openxmlformats.org/officeDocument/2006/relationships/image" Target="../media/image47.png"/><Relationship Id="rId58" Type="http://schemas.openxmlformats.org/officeDocument/2006/relationships/customXml" Target="../ink/ink342.xml"/><Relationship Id="rId74" Type="http://schemas.openxmlformats.org/officeDocument/2006/relationships/customXml" Target="../ink/ink349.xml"/><Relationship Id="rId79" Type="http://schemas.openxmlformats.org/officeDocument/2006/relationships/image" Target="../media/image63.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320.xml"/><Relationship Id="rId22" Type="http://schemas.openxmlformats.org/officeDocument/2006/relationships/customXml" Target="../ink/ink324.xml"/><Relationship Id="rId27" Type="http://schemas.openxmlformats.org/officeDocument/2006/relationships/image" Target="../media/image34.png"/><Relationship Id="rId30" Type="http://schemas.openxmlformats.org/officeDocument/2006/relationships/customXml" Target="../ink/ink328.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337.xml"/><Relationship Id="rId56" Type="http://schemas.openxmlformats.org/officeDocument/2006/relationships/customXml" Target="../ink/ink341.xml"/><Relationship Id="rId64" Type="http://schemas.openxmlformats.org/officeDocument/2006/relationships/image" Target="../media/image56.png"/><Relationship Id="rId69" Type="http://schemas.openxmlformats.org/officeDocument/2006/relationships/image" Target="../media/image8.png"/><Relationship Id="rId77" Type="http://schemas.openxmlformats.org/officeDocument/2006/relationships/image" Target="../media/image62.png"/><Relationship Id="rId8" Type="http://schemas.openxmlformats.org/officeDocument/2006/relationships/customXml" Target="../ink/ink317.xml"/><Relationship Id="rId51" Type="http://schemas.openxmlformats.org/officeDocument/2006/relationships/image" Target="../media/image46.png"/><Relationship Id="rId72" Type="http://schemas.openxmlformats.org/officeDocument/2006/relationships/customXml" Target="../ink/ink348.xml"/><Relationship Id="rId80" Type="http://schemas.openxmlformats.org/officeDocument/2006/relationships/customXml" Target="../ink/ink352.xml"/><Relationship Id="rId3" Type="http://schemas.openxmlformats.org/officeDocument/2006/relationships/image" Target="../media/image7.png"/><Relationship Id="rId12" Type="http://schemas.openxmlformats.org/officeDocument/2006/relationships/customXml" Target="../ink/ink319.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332.xml"/><Relationship Id="rId46" Type="http://schemas.openxmlformats.org/officeDocument/2006/relationships/customXml" Target="../ink/ink336.xml"/><Relationship Id="rId59" Type="http://schemas.openxmlformats.org/officeDocument/2006/relationships/image" Target="../media/image50.png"/><Relationship Id="rId67" Type="http://schemas.openxmlformats.org/officeDocument/2006/relationships/customXml" Target="../ink/ink346.xml"/><Relationship Id="rId20" Type="http://schemas.openxmlformats.org/officeDocument/2006/relationships/customXml" Target="../ink/ink323.xml"/><Relationship Id="rId41" Type="http://schemas.openxmlformats.org/officeDocument/2006/relationships/image" Target="../media/image41.png"/><Relationship Id="rId54" Type="http://schemas.openxmlformats.org/officeDocument/2006/relationships/customXml" Target="../ink/ink340.xml"/><Relationship Id="rId62" Type="http://schemas.openxmlformats.org/officeDocument/2006/relationships/image" Target="../media/image6.png"/><Relationship Id="rId70" Type="http://schemas.openxmlformats.org/officeDocument/2006/relationships/customXml" Target="../ink/ink347.xml"/><Relationship Id="rId75"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316.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327.xml"/><Relationship Id="rId36" Type="http://schemas.openxmlformats.org/officeDocument/2006/relationships/customXml" Target="../ink/ink331.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318.xml"/><Relationship Id="rId31" Type="http://schemas.openxmlformats.org/officeDocument/2006/relationships/image" Target="../media/image36.png"/><Relationship Id="rId44" Type="http://schemas.openxmlformats.org/officeDocument/2006/relationships/customXml" Target="../ink/ink335.xml"/><Relationship Id="rId52" Type="http://schemas.openxmlformats.org/officeDocument/2006/relationships/customXml" Target="../ink/ink339.xml"/><Relationship Id="rId60" Type="http://schemas.openxmlformats.org/officeDocument/2006/relationships/customXml" Target="../ink/ink343.xml"/><Relationship Id="rId65" Type="http://schemas.openxmlformats.org/officeDocument/2006/relationships/customXml" Target="../ink/ink345.xml"/><Relationship Id="rId73" Type="http://schemas.openxmlformats.org/officeDocument/2006/relationships/image" Target="../media/image60.png"/><Relationship Id="rId78" Type="http://schemas.openxmlformats.org/officeDocument/2006/relationships/customXml" Target="../ink/ink351.xml"/><Relationship Id="rId81" Type="http://schemas.openxmlformats.org/officeDocument/2006/relationships/image" Target="../media/image64.png"/><Relationship Id="rId4" Type="http://schemas.openxmlformats.org/officeDocument/2006/relationships/customXml" Target="../ink/ink31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322.xml"/><Relationship Id="rId39" Type="http://schemas.openxmlformats.org/officeDocument/2006/relationships/image" Target="../media/image40.png"/><Relationship Id="rId34" Type="http://schemas.openxmlformats.org/officeDocument/2006/relationships/customXml" Target="../ink/ink330.xml"/><Relationship Id="rId50" Type="http://schemas.openxmlformats.org/officeDocument/2006/relationships/customXml" Target="../ink/ink338.xml"/><Relationship Id="rId55" Type="http://schemas.openxmlformats.org/officeDocument/2006/relationships/image" Target="../media/image48.png"/><Relationship Id="rId76" Type="http://schemas.openxmlformats.org/officeDocument/2006/relationships/customXml" Target="../ink/ink350.xml"/><Relationship Id="rId7" Type="http://schemas.openxmlformats.org/officeDocument/2006/relationships/image" Target="../media/image14.png"/><Relationship Id="rId71" Type="http://schemas.openxmlformats.org/officeDocument/2006/relationships/image" Target="../media/image59.png"/><Relationship Id="rId2" Type="http://schemas.openxmlformats.org/officeDocument/2006/relationships/image" Target="../media/image5.png"/><Relationship Id="rId29" Type="http://schemas.openxmlformats.org/officeDocument/2006/relationships/image" Target="../media/image35.png"/><Relationship Id="rId24" Type="http://schemas.openxmlformats.org/officeDocument/2006/relationships/customXml" Target="../ink/ink325.xml"/><Relationship Id="rId40" Type="http://schemas.openxmlformats.org/officeDocument/2006/relationships/customXml" Target="../ink/ink333.xml"/><Relationship Id="rId45" Type="http://schemas.openxmlformats.org/officeDocument/2006/relationships/image" Target="../media/image43.png"/><Relationship Id="rId66" Type="http://schemas.openxmlformats.org/officeDocument/2006/relationships/image" Target="../media/image57.png"/></Relationships>
</file>

<file path=ppt/slides/_rels/slide36.xml.rels><?xml version="1.0" encoding="UTF-8" standalone="yes"?>
<Relationships xmlns="http://schemas.openxmlformats.org/package/2006/relationships"><Relationship Id="rId26" Type="http://schemas.openxmlformats.org/officeDocument/2006/relationships/customXml" Target="../ink/ink364.xml"/><Relationship Id="rId21" Type="http://schemas.openxmlformats.org/officeDocument/2006/relationships/image" Target="../media/image26.png"/><Relationship Id="rId42" Type="http://schemas.openxmlformats.org/officeDocument/2006/relationships/customXml" Target="../ink/ink372.xml"/><Relationship Id="rId47" Type="http://schemas.openxmlformats.org/officeDocument/2006/relationships/image" Target="../media/image44.png"/><Relationship Id="rId63" Type="http://schemas.openxmlformats.org/officeDocument/2006/relationships/customXml" Target="../ink/ink382.xml"/><Relationship Id="rId68" Type="http://schemas.openxmlformats.org/officeDocument/2006/relationships/image" Target="../media/image58.png"/><Relationship Id="rId16" Type="http://schemas.openxmlformats.org/officeDocument/2006/relationships/customXml" Target="../ink/ink359.xml"/><Relationship Id="rId11" Type="http://schemas.openxmlformats.org/officeDocument/2006/relationships/image" Target="../media/image16.png"/><Relationship Id="rId32" Type="http://schemas.openxmlformats.org/officeDocument/2006/relationships/customXml" Target="../ink/ink367.xml"/><Relationship Id="rId37" Type="http://schemas.openxmlformats.org/officeDocument/2006/relationships/image" Target="../media/image39.png"/><Relationship Id="rId53" Type="http://schemas.openxmlformats.org/officeDocument/2006/relationships/image" Target="../media/image47.png"/><Relationship Id="rId58" Type="http://schemas.openxmlformats.org/officeDocument/2006/relationships/customXml" Target="../ink/ink380.xml"/><Relationship Id="rId74" Type="http://schemas.openxmlformats.org/officeDocument/2006/relationships/customXml" Target="../ink/ink387.xml"/><Relationship Id="rId79" Type="http://schemas.openxmlformats.org/officeDocument/2006/relationships/image" Target="../media/image63.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358.xml"/><Relationship Id="rId22" Type="http://schemas.openxmlformats.org/officeDocument/2006/relationships/customXml" Target="../ink/ink362.xml"/><Relationship Id="rId27" Type="http://schemas.openxmlformats.org/officeDocument/2006/relationships/image" Target="../media/image34.png"/><Relationship Id="rId30" Type="http://schemas.openxmlformats.org/officeDocument/2006/relationships/customXml" Target="../ink/ink366.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375.xml"/><Relationship Id="rId56" Type="http://schemas.openxmlformats.org/officeDocument/2006/relationships/customXml" Target="../ink/ink379.xml"/><Relationship Id="rId64" Type="http://schemas.openxmlformats.org/officeDocument/2006/relationships/image" Target="../media/image56.png"/><Relationship Id="rId69" Type="http://schemas.openxmlformats.org/officeDocument/2006/relationships/image" Target="../media/image8.png"/><Relationship Id="rId77" Type="http://schemas.openxmlformats.org/officeDocument/2006/relationships/image" Target="../media/image62.png"/><Relationship Id="rId8" Type="http://schemas.openxmlformats.org/officeDocument/2006/relationships/customXml" Target="../ink/ink355.xml"/><Relationship Id="rId51" Type="http://schemas.openxmlformats.org/officeDocument/2006/relationships/image" Target="../media/image46.png"/><Relationship Id="rId72" Type="http://schemas.openxmlformats.org/officeDocument/2006/relationships/customXml" Target="../ink/ink386.xml"/><Relationship Id="rId80" Type="http://schemas.openxmlformats.org/officeDocument/2006/relationships/customXml" Target="../ink/ink390.xml"/><Relationship Id="rId3" Type="http://schemas.openxmlformats.org/officeDocument/2006/relationships/image" Target="../media/image7.png"/><Relationship Id="rId12" Type="http://schemas.openxmlformats.org/officeDocument/2006/relationships/customXml" Target="../ink/ink357.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370.xml"/><Relationship Id="rId46" Type="http://schemas.openxmlformats.org/officeDocument/2006/relationships/customXml" Target="../ink/ink374.xml"/><Relationship Id="rId59" Type="http://schemas.openxmlformats.org/officeDocument/2006/relationships/image" Target="../media/image50.png"/><Relationship Id="rId67" Type="http://schemas.openxmlformats.org/officeDocument/2006/relationships/customXml" Target="../ink/ink384.xml"/><Relationship Id="rId20" Type="http://schemas.openxmlformats.org/officeDocument/2006/relationships/customXml" Target="../ink/ink361.xml"/><Relationship Id="rId41" Type="http://schemas.openxmlformats.org/officeDocument/2006/relationships/image" Target="../media/image41.png"/><Relationship Id="rId54" Type="http://schemas.openxmlformats.org/officeDocument/2006/relationships/customXml" Target="../ink/ink378.xml"/><Relationship Id="rId62" Type="http://schemas.openxmlformats.org/officeDocument/2006/relationships/image" Target="../media/image6.png"/><Relationship Id="rId70" Type="http://schemas.openxmlformats.org/officeDocument/2006/relationships/customXml" Target="../ink/ink385.xml"/><Relationship Id="rId75"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354.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365.xml"/><Relationship Id="rId36" Type="http://schemas.openxmlformats.org/officeDocument/2006/relationships/customXml" Target="../ink/ink369.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356.xml"/><Relationship Id="rId31" Type="http://schemas.openxmlformats.org/officeDocument/2006/relationships/image" Target="../media/image36.png"/><Relationship Id="rId44" Type="http://schemas.openxmlformats.org/officeDocument/2006/relationships/customXml" Target="../ink/ink373.xml"/><Relationship Id="rId52" Type="http://schemas.openxmlformats.org/officeDocument/2006/relationships/customXml" Target="../ink/ink377.xml"/><Relationship Id="rId60" Type="http://schemas.openxmlformats.org/officeDocument/2006/relationships/customXml" Target="../ink/ink381.xml"/><Relationship Id="rId65" Type="http://schemas.openxmlformats.org/officeDocument/2006/relationships/customXml" Target="../ink/ink383.xml"/><Relationship Id="rId73" Type="http://schemas.openxmlformats.org/officeDocument/2006/relationships/image" Target="../media/image60.png"/><Relationship Id="rId78" Type="http://schemas.openxmlformats.org/officeDocument/2006/relationships/customXml" Target="../ink/ink389.xml"/><Relationship Id="rId81" Type="http://schemas.openxmlformats.org/officeDocument/2006/relationships/image" Target="../media/image64.png"/><Relationship Id="rId4" Type="http://schemas.openxmlformats.org/officeDocument/2006/relationships/customXml" Target="../ink/ink353.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360.xml"/><Relationship Id="rId39" Type="http://schemas.openxmlformats.org/officeDocument/2006/relationships/image" Target="../media/image40.png"/><Relationship Id="rId34" Type="http://schemas.openxmlformats.org/officeDocument/2006/relationships/customXml" Target="../ink/ink368.xml"/><Relationship Id="rId50" Type="http://schemas.openxmlformats.org/officeDocument/2006/relationships/customXml" Target="../ink/ink376.xml"/><Relationship Id="rId55" Type="http://schemas.openxmlformats.org/officeDocument/2006/relationships/image" Target="../media/image48.png"/><Relationship Id="rId76" Type="http://schemas.openxmlformats.org/officeDocument/2006/relationships/customXml" Target="../ink/ink388.xml"/><Relationship Id="rId7" Type="http://schemas.openxmlformats.org/officeDocument/2006/relationships/image" Target="../media/image14.png"/><Relationship Id="rId71" Type="http://schemas.openxmlformats.org/officeDocument/2006/relationships/image" Target="../media/image59.png"/><Relationship Id="rId2" Type="http://schemas.openxmlformats.org/officeDocument/2006/relationships/image" Target="../media/image5.png"/><Relationship Id="rId29" Type="http://schemas.openxmlformats.org/officeDocument/2006/relationships/image" Target="../media/image35.png"/><Relationship Id="rId24" Type="http://schemas.openxmlformats.org/officeDocument/2006/relationships/customXml" Target="../ink/ink363.xml"/><Relationship Id="rId40" Type="http://schemas.openxmlformats.org/officeDocument/2006/relationships/customXml" Target="../ink/ink371.xml"/><Relationship Id="rId45" Type="http://schemas.openxmlformats.org/officeDocument/2006/relationships/image" Target="../media/image43.png"/><Relationship Id="rId66"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397.xml"/><Relationship Id="rId26" Type="http://schemas.openxmlformats.org/officeDocument/2006/relationships/customXml" Target="../ink/ink401.xml"/><Relationship Id="rId21" Type="http://schemas.openxmlformats.org/officeDocument/2006/relationships/image" Target="../media/image73.png"/><Relationship Id="rId34" Type="http://schemas.openxmlformats.org/officeDocument/2006/relationships/customXml" Target="../ink/ink405.xml"/><Relationship Id="rId7" Type="http://schemas.openxmlformats.org/officeDocument/2006/relationships/image" Target="../media/image66.png"/><Relationship Id="rId12" Type="http://schemas.openxmlformats.org/officeDocument/2006/relationships/customXml" Target="../ink/ink394.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2" Type="http://schemas.openxmlformats.org/officeDocument/2006/relationships/image" Target="../media/image7.png"/><Relationship Id="rId16" Type="http://schemas.openxmlformats.org/officeDocument/2006/relationships/customXml" Target="../ink/ink396.xml"/><Relationship Id="rId20" Type="http://schemas.openxmlformats.org/officeDocument/2006/relationships/customXml" Target="../ink/ink398.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391.xml"/><Relationship Id="rId11" Type="http://schemas.openxmlformats.org/officeDocument/2006/relationships/image" Target="../media/image68.png"/><Relationship Id="rId24" Type="http://schemas.openxmlformats.org/officeDocument/2006/relationships/customXml" Target="../ink/ink400.xml"/><Relationship Id="rId32" Type="http://schemas.openxmlformats.org/officeDocument/2006/relationships/customXml" Target="../ink/ink404.xml"/><Relationship Id="rId37" Type="http://schemas.openxmlformats.org/officeDocument/2006/relationships/image" Target="../media/image81.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02.xml"/><Relationship Id="rId36" Type="http://schemas.openxmlformats.org/officeDocument/2006/relationships/customXml" Target="../ink/ink406.xml"/><Relationship Id="rId10" Type="http://schemas.openxmlformats.org/officeDocument/2006/relationships/customXml" Target="../ink/ink393.xml"/><Relationship Id="rId19" Type="http://schemas.openxmlformats.org/officeDocument/2006/relationships/image" Target="../media/image72.png"/><Relationship Id="rId31" Type="http://schemas.openxmlformats.org/officeDocument/2006/relationships/image" Target="../media/image78.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395.xml"/><Relationship Id="rId22" Type="http://schemas.openxmlformats.org/officeDocument/2006/relationships/customXml" Target="../ink/ink399.xml"/><Relationship Id="rId27" Type="http://schemas.openxmlformats.org/officeDocument/2006/relationships/image" Target="../media/image76.png"/><Relationship Id="rId30" Type="http://schemas.openxmlformats.org/officeDocument/2006/relationships/customXml" Target="../ink/ink403.xml"/><Relationship Id="rId35" Type="http://schemas.openxmlformats.org/officeDocument/2006/relationships/image" Target="../media/image80.png"/><Relationship Id="rId8" Type="http://schemas.openxmlformats.org/officeDocument/2006/relationships/customXml" Target="../ink/ink392.xml"/><Relationship Id="rId3" Type="http://schemas.openxmlformats.org/officeDocument/2006/relationships/image" Target="../media/image65.png"/></Relationships>
</file>

<file path=ppt/slides/_rels/slide41.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13.xml"/><Relationship Id="rId26" Type="http://schemas.openxmlformats.org/officeDocument/2006/relationships/customXml" Target="../ink/ink417.xml"/><Relationship Id="rId21" Type="http://schemas.openxmlformats.org/officeDocument/2006/relationships/image" Target="../media/image73.png"/><Relationship Id="rId34" Type="http://schemas.openxmlformats.org/officeDocument/2006/relationships/customXml" Target="../ink/ink421.xml"/><Relationship Id="rId7" Type="http://schemas.openxmlformats.org/officeDocument/2006/relationships/image" Target="../media/image66.png"/><Relationship Id="rId12" Type="http://schemas.openxmlformats.org/officeDocument/2006/relationships/customXml" Target="../ink/ink410.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2" Type="http://schemas.openxmlformats.org/officeDocument/2006/relationships/image" Target="../media/image7.png"/><Relationship Id="rId16" Type="http://schemas.openxmlformats.org/officeDocument/2006/relationships/customXml" Target="../ink/ink412.xml"/><Relationship Id="rId20" Type="http://schemas.openxmlformats.org/officeDocument/2006/relationships/customXml" Target="../ink/ink41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07.xml"/><Relationship Id="rId11" Type="http://schemas.openxmlformats.org/officeDocument/2006/relationships/image" Target="../media/image68.png"/><Relationship Id="rId24" Type="http://schemas.openxmlformats.org/officeDocument/2006/relationships/customXml" Target="../ink/ink416.xml"/><Relationship Id="rId32" Type="http://schemas.openxmlformats.org/officeDocument/2006/relationships/customXml" Target="../ink/ink420.xml"/><Relationship Id="rId37" Type="http://schemas.openxmlformats.org/officeDocument/2006/relationships/image" Target="../media/image81.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18.xml"/><Relationship Id="rId36" Type="http://schemas.openxmlformats.org/officeDocument/2006/relationships/customXml" Target="../ink/ink422.xml"/><Relationship Id="rId10" Type="http://schemas.openxmlformats.org/officeDocument/2006/relationships/customXml" Target="../ink/ink409.xml"/><Relationship Id="rId19" Type="http://schemas.openxmlformats.org/officeDocument/2006/relationships/image" Target="../media/image72.png"/><Relationship Id="rId31" Type="http://schemas.openxmlformats.org/officeDocument/2006/relationships/image" Target="../media/image78.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411.xml"/><Relationship Id="rId22" Type="http://schemas.openxmlformats.org/officeDocument/2006/relationships/customXml" Target="../ink/ink415.xml"/><Relationship Id="rId27" Type="http://schemas.openxmlformats.org/officeDocument/2006/relationships/image" Target="../media/image76.png"/><Relationship Id="rId30" Type="http://schemas.openxmlformats.org/officeDocument/2006/relationships/customXml" Target="../ink/ink419.xml"/><Relationship Id="rId35" Type="http://schemas.openxmlformats.org/officeDocument/2006/relationships/image" Target="../media/image80.png"/><Relationship Id="rId8" Type="http://schemas.openxmlformats.org/officeDocument/2006/relationships/customXml" Target="../ink/ink408.xml"/><Relationship Id="rId3" Type="http://schemas.openxmlformats.org/officeDocument/2006/relationships/image" Target="../media/image65.png"/></Relationships>
</file>

<file path=ppt/slides/_rels/slide42.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29.xml"/><Relationship Id="rId26" Type="http://schemas.openxmlformats.org/officeDocument/2006/relationships/customXml" Target="../ink/ink433.xml"/><Relationship Id="rId21" Type="http://schemas.openxmlformats.org/officeDocument/2006/relationships/image" Target="../media/image73.png"/><Relationship Id="rId34" Type="http://schemas.openxmlformats.org/officeDocument/2006/relationships/customXml" Target="../ink/ink437.xml"/><Relationship Id="rId7" Type="http://schemas.openxmlformats.org/officeDocument/2006/relationships/image" Target="../media/image66.png"/><Relationship Id="rId12" Type="http://schemas.openxmlformats.org/officeDocument/2006/relationships/customXml" Target="../ink/ink426.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2" Type="http://schemas.openxmlformats.org/officeDocument/2006/relationships/image" Target="../media/image7.png"/><Relationship Id="rId16" Type="http://schemas.openxmlformats.org/officeDocument/2006/relationships/customXml" Target="../ink/ink428.xml"/><Relationship Id="rId20" Type="http://schemas.openxmlformats.org/officeDocument/2006/relationships/customXml" Target="../ink/ink430.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23.xml"/><Relationship Id="rId11" Type="http://schemas.openxmlformats.org/officeDocument/2006/relationships/image" Target="../media/image68.png"/><Relationship Id="rId24" Type="http://schemas.openxmlformats.org/officeDocument/2006/relationships/customXml" Target="../ink/ink432.xml"/><Relationship Id="rId32" Type="http://schemas.openxmlformats.org/officeDocument/2006/relationships/customXml" Target="../ink/ink436.xml"/><Relationship Id="rId37" Type="http://schemas.openxmlformats.org/officeDocument/2006/relationships/image" Target="../media/image81.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34.xml"/><Relationship Id="rId36" Type="http://schemas.openxmlformats.org/officeDocument/2006/relationships/customXml" Target="../ink/ink438.xml"/><Relationship Id="rId10" Type="http://schemas.openxmlformats.org/officeDocument/2006/relationships/customXml" Target="../ink/ink425.xml"/><Relationship Id="rId19" Type="http://schemas.openxmlformats.org/officeDocument/2006/relationships/image" Target="../media/image72.png"/><Relationship Id="rId31" Type="http://schemas.openxmlformats.org/officeDocument/2006/relationships/image" Target="../media/image78.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427.xml"/><Relationship Id="rId22" Type="http://schemas.openxmlformats.org/officeDocument/2006/relationships/customXml" Target="../ink/ink431.xml"/><Relationship Id="rId27" Type="http://schemas.openxmlformats.org/officeDocument/2006/relationships/image" Target="../media/image76.png"/><Relationship Id="rId30" Type="http://schemas.openxmlformats.org/officeDocument/2006/relationships/customXml" Target="../ink/ink435.xml"/><Relationship Id="rId35" Type="http://schemas.openxmlformats.org/officeDocument/2006/relationships/image" Target="../media/image80.png"/><Relationship Id="rId8" Type="http://schemas.openxmlformats.org/officeDocument/2006/relationships/customXml" Target="../ink/ink424.xml"/><Relationship Id="rId3" Type="http://schemas.openxmlformats.org/officeDocument/2006/relationships/image" Target="../media/image65.png"/></Relationships>
</file>

<file path=ppt/slides/_rels/slide43.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45.xml"/><Relationship Id="rId26" Type="http://schemas.openxmlformats.org/officeDocument/2006/relationships/customXml" Target="../ink/ink44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453.xml"/><Relationship Id="rId42" Type="http://schemas.openxmlformats.org/officeDocument/2006/relationships/customXml" Target="../ink/ink457.xml"/><Relationship Id="rId7" Type="http://schemas.openxmlformats.org/officeDocument/2006/relationships/image" Target="../media/image66.png"/><Relationship Id="rId2" Type="http://schemas.openxmlformats.org/officeDocument/2006/relationships/image" Target="../media/image7.png"/><Relationship Id="rId16" Type="http://schemas.openxmlformats.org/officeDocument/2006/relationships/customXml" Target="../ink/ink44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39.xml"/><Relationship Id="rId11" Type="http://schemas.openxmlformats.org/officeDocument/2006/relationships/image" Target="../media/image68.png"/><Relationship Id="rId24" Type="http://schemas.openxmlformats.org/officeDocument/2006/relationships/customXml" Target="../ink/ink448.xml"/><Relationship Id="rId32" Type="http://schemas.openxmlformats.org/officeDocument/2006/relationships/customXml" Target="../ink/ink452.xml"/><Relationship Id="rId37" Type="http://schemas.openxmlformats.org/officeDocument/2006/relationships/image" Target="../media/image81.png"/><Relationship Id="rId40" Type="http://schemas.openxmlformats.org/officeDocument/2006/relationships/customXml" Target="../ink/ink456.xml"/><Relationship Id="rId45" Type="http://schemas.openxmlformats.org/officeDocument/2006/relationships/image" Target="../media/image85.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50.xml"/><Relationship Id="rId36" Type="http://schemas.openxmlformats.org/officeDocument/2006/relationships/customXml" Target="../ink/ink454.xml"/><Relationship Id="rId10" Type="http://schemas.openxmlformats.org/officeDocument/2006/relationships/customXml" Target="../ink/ink44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458.xml"/><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443.xml"/><Relationship Id="rId22" Type="http://schemas.openxmlformats.org/officeDocument/2006/relationships/customXml" Target="../ink/ink447.xml"/><Relationship Id="rId27" Type="http://schemas.openxmlformats.org/officeDocument/2006/relationships/image" Target="../media/image76.png"/><Relationship Id="rId30" Type="http://schemas.openxmlformats.org/officeDocument/2006/relationships/customXml" Target="../ink/ink45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440.xml"/><Relationship Id="rId3" Type="http://schemas.openxmlformats.org/officeDocument/2006/relationships/image" Target="../media/image65.png"/><Relationship Id="rId12" Type="http://schemas.openxmlformats.org/officeDocument/2006/relationships/customXml" Target="../ink/ink44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455.xml"/><Relationship Id="rId20" Type="http://schemas.openxmlformats.org/officeDocument/2006/relationships/customXml" Target="../ink/ink446.xml"/><Relationship Id="rId41" Type="http://schemas.openxmlformats.org/officeDocument/2006/relationships/image" Target="../media/image83.png"/></Relationships>
</file>

<file path=ppt/slides/_rels/slide44.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65.xml"/><Relationship Id="rId26" Type="http://schemas.openxmlformats.org/officeDocument/2006/relationships/customXml" Target="../ink/ink46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473.xml"/><Relationship Id="rId42" Type="http://schemas.openxmlformats.org/officeDocument/2006/relationships/customXml" Target="../ink/ink477.xml"/><Relationship Id="rId7" Type="http://schemas.openxmlformats.org/officeDocument/2006/relationships/image" Target="../media/image66.png"/><Relationship Id="rId2" Type="http://schemas.openxmlformats.org/officeDocument/2006/relationships/image" Target="../media/image7.png"/><Relationship Id="rId16" Type="http://schemas.openxmlformats.org/officeDocument/2006/relationships/customXml" Target="../ink/ink46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59.xml"/><Relationship Id="rId11" Type="http://schemas.openxmlformats.org/officeDocument/2006/relationships/image" Target="../media/image68.png"/><Relationship Id="rId24" Type="http://schemas.openxmlformats.org/officeDocument/2006/relationships/customXml" Target="../ink/ink468.xml"/><Relationship Id="rId32" Type="http://schemas.openxmlformats.org/officeDocument/2006/relationships/customXml" Target="../ink/ink472.xml"/><Relationship Id="rId37" Type="http://schemas.openxmlformats.org/officeDocument/2006/relationships/image" Target="../media/image81.png"/><Relationship Id="rId40" Type="http://schemas.openxmlformats.org/officeDocument/2006/relationships/customXml" Target="../ink/ink476.xml"/><Relationship Id="rId45" Type="http://schemas.openxmlformats.org/officeDocument/2006/relationships/image" Target="../media/image85.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70.xml"/><Relationship Id="rId36" Type="http://schemas.openxmlformats.org/officeDocument/2006/relationships/customXml" Target="../ink/ink474.xml"/><Relationship Id="rId10" Type="http://schemas.openxmlformats.org/officeDocument/2006/relationships/customXml" Target="../ink/ink46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478.xml"/><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463.xml"/><Relationship Id="rId22" Type="http://schemas.openxmlformats.org/officeDocument/2006/relationships/customXml" Target="../ink/ink467.xml"/><Relationship Id="rId27" Type="http://schemas.openxmlformats.org/officeDocument/2006/relationships/image" Target="../media/image76.png"/><Relationship Id="rId30" Type="http://schemas.openxmlformats.org/officeDocument/2006/relationships/customXml" Target="../ink/ink47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460.xml"/><Relationship Id="rId3" Type="http://schemas.openxmlformats.org/officeDocument/2006/relationships/image" Target="../media/image65.png"/><Relationship Id="rId12" Type="http://schemas.openxmlformats.org/officeDocument/2006/relationships/customXml" Target="../ink/ink46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475.xml"/><Relationship Id="rId20" Type="http://schemas.openxmlformats.org/officeDocument/2006/relationships/customXml" Target="../ink/ink466.xml"/><Relationship Id="rId41" Type="http://schemas.openxmlformats.org/officeDocument/2006/relationships/image" Target="../media/image83.png"/></Relationships>
</file>

<file path=ppt/slides/_rels/slide45.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85.xml"/><Relationship Id="rId26" Type="http://schemas.openxmlformats.org/officeDocument/2006/relationships/customXml" Target="../ink/ink48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493.xml"/><Relationship Id="rId42" Type="http://schemas.openxmlformats.org/officeDocument/2006/relationships/customXml" Target="../ink/ink497.xml"/><Relationship Id="rId7" Type="http://schemas.openxmlformats.org/officeDocument/2006/relationships/image" Target="../media/image66.png"/><Relationship Id="rId2" Type="http://schemas.openxmlformats.org/officeDocument/2006/relationships/image" Target="../media/image7.png"/><Relationship Id="rId16" Type="http://schemas.openxmlformats.org/officeDocument/2006/relationships/customXml" Target="../ink/ink48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79.xml"/><Relationship Id="rId11" Type="http://schemas.openxmlformats.org/officeDocument/2006/relationships/image" Target="../media/image68.png"/><Relationship Id="rId24" Type="http://schemas.openxmlformats.org/officeDocument/2006/relationships/customXml" Target="../ink/ink488.xml"/><Relationship Id="rId32" Type="http://schemas.openxmlformats.org/officeDocument/2006/relationships/customXml" Target="../ink/ink492.xml"/><Relationship Id="rId37" Type="http://schemas.openxmlformats.org/officeDocument/2006/relationships/image" Target="../media/image81.png"/><Relationship Id="rId40" Type="http://schemas.openxmlformats.org/officeDocument/2006/relationships/customXml" Target="../ink/ink496.xml"/><Relationship Id="rId45" Type="http://schemas.openxmlformats.org/officeDocument/2006/relationships/image" Target="../media/image85.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90.xml"/><Relationship Id="rId36" Type="http://schemas.openxmlformats.org/officeDocument/2006/relationships/customXml" Target="../ink/ink494.xml"/><Relationship Id="rId10" Type="http://schemas.openxmlformats.org/officeDocument/2006/relationships/customXml" Target="../ink/ink48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498.xml"/><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483.xml"/><Relationship Id="rId22" Type="http://schemas.openxmlformats.org/officeDocument/2006/relationships/customXml" Target="../ink/ink487.xml"/><Relationship Id="rId27" Type="http://schemas.openxmlformats.org/officeDocument/2006/relationships/image" Target="../media/image76.png"/><Relationship Id="rId30" Type="http://schemas.openxmlformats.org/officeDocument/2006/relationships/customXml" Target="../ink/ink49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480.xml"/><Relationship Id="rId3" Type="http://schemas.openxmlformats.org/officeDocument/2006/relationships/image" Target="../media/image65.png"/><Relationship Id="rId12" Type="http://schemas.openxmlformats.org/officeDocument/2006/relationships/customXml" Target="../ink/ink48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495.xml"/><Relationship Id="rId20" Type="http://schemas.openxmlformats.org/officeDocument/2006/relationships/customXml" Target="../ink/ink486.xml"/><Relationship Id="rId41" Type="http://schemas.openxmlformats.org/officeDocument/2006/relationships/image" Target="../media/image83.png"/></Relationships>
</file>

<file path=ppt/slides/_rels/slide46.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05.xml"/><Relationship Id="rId26" Type="http://schemas.openxmlformats.org/officeDocument/2006/relationships/customXml" Target="../ink/ink50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513.xml"/><Relationship Id="rId42" Type="http://schemas.openxmlformats.org/officeDocument/2006/relationships/customXml" Target="../ink/ink517.xml"/><Relationship Id="rId7" Type="http://schemas.openxmlformats.org/officeDocument/2006/relationships/image" Target="../media/image66.png"/><Relationship Id="rId2" Type="http://schemas.openxmlformats.org/officeDocument/2006/relationships/image" Target="../media/image7.png"/><Relationship Id="rId16" Type="http://schemas.openxmlformats.org/officeDocument/2006/relationships/customXml" Target="../ink/ink50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99.xml"/><Relationship Id="rId11" Type="http://schemas.openxmlformats.org/officeDocument/2006/relationships/image" Target="../media/image68.png"/><Relationship Id="rId24" Type="http://schemas.openxmlformats.org/officeDocument/2006/relationships/customXml" Target="../ink/ink508.xml"/><Relationship Id="rId32" Type="http://schemas.openxmlformats.org/officeDocument/2006/relationships/customXml" Target="../ink/ink512.xml"/><Relationship Id="rId37" Type="http://schemas.openxmlformats.org/officeDocument/2006/relationships/image" Target="../media/image81.png"/><Relationship Id="rId40" Type="http://schemas.openxmlformats.org/officeDocument/2006/relationships/customXml" Target="../ink/ink516.xml"/><Relationship Id="rId45" Type="http://schemas.openxmlformats.org/officeDocument/2006/relationships/image" Target="../media/image85.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10.xml"/><Relationship Id="rId36" Type="http://schemas.openxmlformats.org/officeDocument/2006/relationships/customXml" Target="../ink/ink514.xml"/><Relationship Id="rId10" Type="http://schemas.openxmlformats.org/officeDocument/2006/relationships/customXml" Target="../ink/ink50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518.xml"/><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503.xml"/><Relationship Id="rId22" Type="http://schemas.openxmlformats.org/officeDocument/2006/relationships/customXml" Target="../ink/ink507.xml"/><Relationship Id="rId27" Type="http://schemas.openxmlformats.org/officeDocument/2006/relationships/image" Target="../media/image76.png"/><Relationship Id="rId30" Type="http://schemas.openxmlformats.org/officeDocument/2006/relationships/customXml" Target="../ink/ink51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500.xml"/><Relationship Id="rId3" Type="http://schemas.openxmlformats.org/officeDocument/2006/relationships/image" Target="../media/image65.png"/><Relationship Id="rId12" Type="http://schemas.openxmlformats.org/officeDocument/2006/relationships/customXml" Target="../ink/ink50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515.xml"/><Relationship Id="rId20" Type="http://schemas.openxmlformats.org/officeDocument/2006/relationships/customXml" Target="../ink/ink506.xml"/><Relationship Id="rId41" Type="http://schemas.openxmlformats.org/officeDocument/2006/relationships/image" Target="../media/image83.png"/></Relationships>
</file>

<file path=ppt/slides/_rels/slide47.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25.xml"/><Relationship Id="rId26" Type="http://schemas.openxmlformats.org/officeDocument/2006/relationships/customXml" Target="../ink/ink52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533.xml"/><Relationship Id="rId42" Type="http://schemas.openxmlformats.org/officeDocument/2006/relationships/customXml" Target="../ink/ink537.xml"/><Relationship Id="rId7" Type="http://schemas.openxmlformats.org/officeDocument/2006/relationships/image" Target="../media/image66.png"/><Relationship Id="rId2" Type="http://schemas.openxmlformats.org/officeDocument/2006/relationships/image" Target="../media/image7.png"/><Relationship Id="rId16" Type="http://schemas.openxmlformats.org/officeDocument/2006/relationships/customXml" Target="../ink/ink52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519.xml"/><Relationship Id="rId11" Type="http://schemas.openxmlformats.org/officeDocument/2006/relationships/image" Target="../media/image68.png"/><Relationship Id="rId24" Type="http://schemas.openxmlformats.org/officeDocument/2006/relationships/customXml" Target="../ink/ink528.xml"/><Relationship Id="rId32" Type="http://schemas.openxmlformats.org/officeDocument/2006/relationships/customXml" Target="../ink/ink532.xml"/><Relationship Id="rId37" Type="http://schemas.openxmlformats.org/officeDocument/2006/relationships/image" Target="../media/image81.png"/><Relationship Id="rId40" Type="http://schemas.openxmlformats.org/officeDocument/2006/relationships/customXml" Target="../ink/ink536.xml"/><Relationship Id="rId45" Type="http://schemas.openxmlformats.org/officeDocument/2006/relationships/image" Target="../media/image85.png"/><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30.xml"/><Relationship Id="rId36" Type="http://schemas.openxmlformats.org/officeDocument/2006/relationships/customXml" Target="../ink/ink534.xml"/><Relationship Id="rId10" Type="http://schemas.openxmlformats.org/officeDocument/2006/relationships/customXml" Target="../ink/ink52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538.xml"/><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523.xml"/><Relationship Id="rId22" Type="http://schemas.openxmlformats.org/officeDocument/2006/relationships/customXml" Target="../ink/ink527.xml"/><Relationship Id="rId27" Type="http://schemas.openxmlformats.org/officeDocument/2006/relationships/image" Target="../media/image76.png"/><Relationship Id="rId30" Type="http://schemas.openxmlformats.org/officeDocument/2006/relationships/customXml" Target="../ink/ink53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520.xml"/><Relationship Id="rId3" Type="http://schemas.openxmlformats.org/officeDocument/2006/relationships/image" Target="../media/image65.png"/><Relationship Id="rId12" Type="http://schemas.openxmlformats.org/officeDocument/2006/relationships/customXml" Target="../ink/ink52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535.xml"/><Relationship Id="rId20" Type="http://schemas.openxmlformats.org/officeDocument/2006/relationships/customXml" Target="../ink/ink526.xml"/><Relationship Id="rId41" Type="http://schemas.openxmlformats.org/officeDocument/2006/relationships/image" Target="../media/image83.png"/></Relationships>
</file>

<file path=ppt/slides/_rels/slide48.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45.xml"/><Relationship Id="rId26" Type="http://schemas.openxmlformats.org/officeDocument/2006/relationships/customXml" Target="../ink/ink54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53.xml"/><Relationship Id="rId7" Type="http://schemas.openxmlformats.org/officeDocument/2006/relationships/image" Target="../media/image66.png"/><Relationship Id="rId12" Type="http://schemas.openxmlformats.org/officeDocument/2006/relationships/customXml" Target="../ink/ink54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544.xml"/><Relationship Id="rId20" Type="http://schemas.openxmlformats.org/officeDocument/2006/relationships/customXml" Target="../ink/ink54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39.xml"/><Relationship Id="rId11" Type="http://schemas.openxmlformats.org/officeDocument/2006/relationships/image" Target="../media/image68.png"/><Relationship Id="rId24" Type="http://schemas.openxmlformats.org/officeDocument/2006/relationships/customXml" Target="../ink/ink548.xml"/><Relationship Id="rId32" Type="http://schemas.openxmlformats.org/officeDocument/2006/relationships/customXml" Target="../ink/ink552.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50.xml"/><Relationship Id="rId10" Type="http://schemas.openxmlformats.org/officeDocument/2006/relationships/customXml" Target="../ink/ink54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543.xml"/><Relationship Id="rId22" Type="http://schemas.openxmlformats.org/officeDocument/2006/relationships/customXml" Target="../ink/ink547.xml"/><Relationship Id="rId27" Type="http://schemas.openxmlformats.org/officeDocument/2006/relationships/image" Target="../media/image76.png"/><Relationship Id="rId30" Type="http://schemas.openxmlformats.org/officeDocument/2006/relationships/customXml" Target="../ink/ink551.xml"/><Relationship Id="rId35" Type="http://schemas.openxmlformats.org/officeDocument/2006/relationships/image" Target="../media/image85.png"/><Relationship Id="rId8" Type="http://schemas.openxmlformats.org/officeDocument/2006/relationships/customXml" Target="../ink/ink540.xml"/></Relationships>
</file>

<file path=ppt/slides/_rels/slide4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60.xml"/><Relationship Id="rId26" Type="http://schemas.openxmlformats.org/officeDocument/2006/relationships/customXml" Target="../ink/ink564.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68.xml"/><Relationship Id="rId7" Type="http://schemas.openxmlformats.org/officeDocument/2006/relationships/image" Target="../media/image66.png"/><Relationship Id="rId12" Type="http://schemas.openxmlformats.org/officeDocument/2006/relationships/customXml" Target="../ink/ink557.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559.xml"/><Relationship Id="rId20" Type="http://schemas.openxmlformats.org/officeDocument/2006/relationships/customXml" Target="../ink/ink561.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54.xml"/><Relationship Id="rId11" Type="http://schemas.openxmlformats.org/officeDocument/2006/relationships/image" Target="../media/image68.png"/><Relationship Id="rId24" Type="http://schemas.openxmlformats.org/officeDocument/2006/relationships/customXml" Target="../ink/ink563.xml"/><Relationship Id="rId32" Type="http://schemas.openxmlformats.org/officeDocument/2006/relationships/customXml" Target="../ink/ink567.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65.xml"/><Relationship Id="rId10" Type="http://schemas.openxmlformats.org/officeDocument/2006/relationships/customXml" Target="../ink/ink556.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558.xml"/><Relationship Id="rId22" Type="http://schemas.openxmlformats.org/officeDocument/2006/relationships/customXml" Target="../ink/ink562.xml"/><Relationship Id="rId27" Type="http://schemas.openxmlformats.org/officeDocument/2006/relationships/image" Target="../media/image76.png"/><Relationship Id="rId30" Type="http://schemas.openxmlformats.org/officeDocument/2006/relationships/customXml" Target="../ink/ink566.xml"/><Relationship Id="rId35" Type="http://schemas.openxmlformats.org/officeDocument/2006/relationships/image" Target="../media/image85.png"/><Relationship Id="rId8" Type="http://schemas.openxmlformats.org/officeDocument/2006/relationships/customXml" Target="../ink/ink5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75.xml"/><Relationship Id="rId26" Type="http://schemas.openxmlformats.org/officeDocument/2006/relationships/customXml" Target="../ink/ink57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83.xml"/><Relationship Id="rId7" Type="http://schemas.openxmlformats.org/officeDocument/2006/relationships/image" Target="../media/image66.png"/><Relationship Id="rId12" Type="http://schemas.openxmlformats.org/officeDocument/2006/relationships/customXml" Target="../ink/ink57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574.xml"/><Relationship Id="rId20" Type="http://schemas.openxmlformats.org/officeDocument/2006/relationships/customXml" Target="../ink/ink57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69.xml"/><Relationship Id="rId11" Type="http://schemas.openxmlformats.org/officeDocument/2006/relationships/image" Target="../media/image68.png"/><Relationship Id="rId24" Type="http://schemas.openxmlformats.org/officeDocument/2006/relationships/customXml" Target="../ink/ink578.xml"/><Relationship Id="rId32" Type="http://schemas.openxmlformats.org/officeDocument/2006/relationships/customXml" Target="../ink/ink582.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80.xml"/><Relationship Id="rId10" Type="http://schemas.openxmlformats.org/officeDocument/2006/relationships/customXml" Target="../ink/ink57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573.xml"/><Relationship Id="rId22" Type="http://schemas.openxmlformats.org/officeDocument/2006/relationships/customXml" Target="../ink/ink577.xml"/><Relationship Id="rId27" Type="http://schemas.openxmlformats.org/officeDocument/2006/relationships/image" Target="../media/image76.png"/><Relationship Id="rId30" Type="http://schemas.openxmlformats.org/officeDocument/2006/relationships/customXml" Target="../ink/ink581.xml"/><Relationship Id="rId35" Type="http://schemas.openxmlformats.org/officeDocument/2006/relationships/image" Target="../media/image85.png"/><Relationship Id="rId8" Type="http://schemas.openxmlformats.org/officeDocument/2006/relationships/customXml" Target="../ink/ink570.xml"/></Relationships>
</file>

<file path=ppt/slides/_rels/slide51.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90.xml"/><Relationship Id="rId26" Type="http://schemas.openxmlformats.org/officeDocument/2006/relationships/customXml" Target="../ink/ink594.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98.xml"/><Relationship Id="rId7" Type="http://schemas.openxmlformats.org/officeDocument/2006/relationships/image" Target="../media/image66.png"/><Relationship Id="rId12" Type="http://schemas.openxmlformats.org/officeDocument/2006/relationships/customXml" Target="../ink/ink587.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589.xml"/><Relationship Id="rId20" Type="http://schemas.openxmlformats.org/officeDocument/2006/relationships/customXml" Target="../ink/ink591.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84.xml"/><Relationship Id="rId11" Type="http://schemas.openxmlformats.org/officeDocument/2006/relationships/image" Target="../media/image68.png"/><Relationship Id="rId24" Type="http://schemas.openxmlformats.org/officeDocument/2006/relationships/customXml" Target="../ink/ink593.xml"/><Relationship Id="rId32" Type="http://schemas.openxmlformats.org/officeDocument/2006/relationships/customXml" Target="../ink/ink597.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95.xml"/><Relationship Id="rId10" Type="http://schemas.openxmlformats.org/officeDocument/2006/relationships/customXml" Target="../ink/ink586.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588.xml"/><Relationship Id="rId22" Type="http://schemas.openxmlformats.org/officeDocument/2006/relationships/customXml" Target="../ink/ink592.xml"/><Relationship Id="rId27" Type="http://schemas.openxmlformats.org/officeDocument/2006/relationships/image" Target="../media/image76.png"/><Relationship Id="rId30" Type="http://schemas.openxmlformats.org/officeDocument/2006/relationships/customXml" Target="../ink/ink596.xml"/><Relationship Id="rId35" Type="http://schemas.openxmlformats.org/officeDocument/2006/relationships/image" Target="../media/image85.png"/><Relationship Id="rId8" Type="http://schemas.openxmlformats.org/officeDocument/2006/relationships/customXml" Target="../ink/ink585.xml"/></Relationships>
</file>

<file path=ppt/slides/_rels/slide52.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605.xml"/><Relationship Id="rId26" Type="http://schemas.openxmlformats.org/officeDocument/2006/relationships/customXml" Target="../ink/ink60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613.xml"/><Relationship Id="rId7" Type="http://schemas.openxmlformats.org/officeDocument/2006/relationships/image" Target="../media/image66.png"/><Relationship Id="rId12" Type="http://schemas.openxmlformats.org/officeDocument/2006/relationships/customXml" Target="../ink/ink60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604.xml"/><Relationship Id="rId20" Type="http://schemas.openxmlformats.org/officeDocument/2006/relationships/customXml" Target="../ink/ink60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99.xml"/><Relationship Id="rId11" Type="http://schemas.openxmlformats.org/officeDocument/2006/relationships/image" Target="../media/image68.png"/><Relationship Id="rId24" Type="http://schemas.openxmlformats.org/officeDocument/2006/relationships/customXml" Target="../ink/ink608.xml"/><Relationship Id="rId32" Type="http://schemas.openxmlformats.org/officeDocument/2006/relationships/customXml" Target="../ink/ink612.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610.xml"/><Relationship Id="rId10" Type="http://schemas.openxmlformats.org/officeDocument/2006/relationships/customXml" Target="../ink/ink60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603.xml"/><Relationship Id="rId22" Type="http://schemas.openxmlformats.org/officeDocument/2006/relationships/customXml" Target="../ink/ink607.xml"/><Relationship Id="rId27" Type="http://schemas.openxmlformats.org/officeDocument/2006/relationships/image" Target="../media/image76.png"/><Relationship Id="rId30" Type="http://schemas.openxmlformats.org/officeDocument/2006/relationships/customXml" Target="../ink/ink611.xml"/><Relationship Id="rId35" Type="http://schemas.openxmlformats.org/officeDocument/2006/relationships/image" Target="../media/image85.png"/><Relationship Id="rId8" Type="http://schemas.openxmlformats.org/officeDocument/2006/relationships/customXml" Target="../ink/ink600.xml"/></Relationships>
</file>

<file path=ppt/slides/_rels/slide53.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620.xml"/><Relationship Id="rId26" Type="http://schemas.openxmlformats.org/officeDocument/2006/relationships/customXml" Target="../ink/ink624.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628.xml"/><Relationship Id="rId7" Type="http://schemas.openxmlformats.org/officeDocument/2006/relationships/image" Target="../media/image66.png"/><Relationship Id="rId12" Type="http://schemas.openxmlformats.org/officeDocument/2006/relationships/customXml" Target="../ink/ink617.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619.xml"/><Relationship Id="rId20" Type="http://schemas.openxmlformats.org/officeDocument/2006/relationships/customXml" Target="../ink/ink621.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614.xml"/><Relationship Id="rId11" Type="http://schemas.openxmlformats.org/officeDocument/2006/relationships/image" Target="../media/image68.png"/><Relationship Id="rId24" Type="http://schemas.openxmlformats.org/officeDocument/2006/relationships/customXml" Target="../ink/ink623.xml"/><Relationship Id="rId32" Type="http://schemas.openxmlformats.org/officeDocument/2006/relationships/customXml" Target="../ink/ink627.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625.xml"/><Relationship Id="rId10" Type="http://schemas.openxmlformats.org/officeDocument/2006/relationships/customXml" Target="../ink/ink616.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618.xml"/><Relationship Id="rId22" Type="http://schemas.openxmlformats.org/officeDocument/2006/relationships/customXml" Target="../ink/ink622.xml"/><Relationship Id="rId27" Type="http://schemas.openxmlformats.org/officeDocument/2006/relationships/image" Target="../media/image76.png"/><Relationship Id="rId30" Type="http://schemas.openxmlformats.org/officeDocument/2006/relationships/customXml" Target="../ink/ink626.xml"/><Relationship Id="rId35" Type="http://schemas.openxmlformats.org/officeDocument/2006/relationships/image" Target="../media/image85.png"/><Relationship Id="rId8" Type="http://schemas.openxmlformats.org/officeDocument/2006/relationships/customXml" Target="../ink/ink615.xml"/></Relationships>
</file>

<file path=ppt/slides/_rels/slide54.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635.xml"/><Relationship Id="rId26" Type="http://schemas.openxmlformats.org/officeDocument/2006/relationships/customXml" Target="../ink/ink63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643.xml"/><Relationship Id="rId7" Type="http://schemas.openxmlformats.org/officeDocument/2006/relationships/image" Target="../media/image66.png"/><Relationship Id="rId12" Type="http://schemas.openxmlformats.org/officeDocument/2006/relationships/customXml" Target="../ink/ink63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7.png"/><Relationship Id="rId16" Type="http://schemas.openxmlformats.org/officeDocument/2006/relationships/customXml" Target="../ink/ink634.xml"/><Relationship Id="rId20" Type="http://schemas.openxmlformats.org/officeDocument/2006/relationships/customXml" Target="../ink/ink63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629.xml"/><Relationship Id="rId11" Type="http://schemas.openxmlformats.org/officeDocument/2006/relationships/image" Target="../media/image68.png"/><Relationship Id="rId24" Type="http://schemas.openxmlformats.org/officeDocument/2006/relationships/customXml" Target="../ink/ink638.xml"/><Relationship Id="rId32" Type="http://schemas.openxmlformats.org/officeDocument/2006/relationships/customXml" Target="../ink/ink642.xml"/><Relationship Id="rId5" Type="http://schemas.openxmlformats.org/officeDocument/2006/relationships/image" Target="../media/image6.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640.xml"/><Relationship Id="rId10" Type="http://schemas.openxmlformats.org/officeDocument/2006/relationships/customXml" Target="../ink/ink63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5.png"/><Relationship Id="rId9" Type="http://schemas.openxmlformats.org/officeDocument/2006/relationships/image" Target="../media/image67.png"/><Relationship Id="rId14" Type="http://schemas.openxmlformats.org/officeDocument/2006/relationships/customXml" Target="../ink/ink633.xml"/><Relationship Id="rId22" Type="http://schemas.openxmlformats.org/officeDocument/2006/relationships/customXml" Target="../ink/ink637.xml"/><Relationship Id="rId27" Type="http://schemas.openxmlformats.org/officeDocument/2006/relationships/image" Target="../media/image76.png"/><Relationship Id="rId30" Type="http://schemas.openxmlformats.org/officeDocument/2006/relationships/customXml" Target="../ink/ink641.xml"/><Relationship Id="rId35" Type="http://schemas.openxmlformats.org/officeDocument/2006/relationships/image" Target="../media/image85.png"/><Relationship Id="rId8" Type="http://schemas.openxmlformats.org/officeDocument/2006/relationships/customXml" Target="../ink/ink630.xml"/></Relationships>
</file>

<file path=ppt/slides/_rels/slide5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8" Type="http://schemas.openxmlformats.org/officeDocument/2006/relationships/customXml" Target="../ink/ink645.xml"/><Relationship Id="rId13" Type="http://schemas.openxmlformats.org/officeDocument/2006/relationships/image" Target="../media/image90.png"/><Relationship Id="rId18" Type="http://schemas.openxmlformats.org/officeDocument/2006/relationships/customXml" Target="../ink/ink650.xml"/><Relationship Id="rId26" Type="http://schemas.openxmlformats.org/officeDocument/2006/relationships/customXml" Target="../ink/ink654.xml"/><Relationship Id="rId3" Type="http://schemas.openxmlformats.org/officeDocument/2006/relationships/image" Target="../media/image86.png"/><Relationship Id="rId21" Type="http://schemas.openxmlformats.org/officeDocument/2006/relationships/image" Target="../media/image94.png"/><Relationship Id="rId7" Type="http://schemas.openxmlformats.org/officeDocument/2006/relationships/image" Target="../media/image87.png"/><Relationship Id="rId12" Type="http://schemas.openxmlformats.org/officeDocument/2006/relationships/customXml" Target="../ink/ink647.xml"/><Relationship Id="rId17" Type="http://schemas.openxmlformats.org/officeDocument/2006/relationships/image" Target="../media/image92.png"/><Relationship Id="rId25" Type="http://schemas.openxmlformats.org/officeDocument/2006/relationships/image" Target="../media/image96.png"/><Relationship Id="rId2" Type="http://schemas.openxmlformats.org/officeDocument/2006/relationships/image" Target="../media/image7.png"/><Relationship Id="rId16" Type="http://schemas.openxmlformats.org/officeDocument/2006/relationships/customXml" Target="../ink/ink649.xml"/><Relationship Id="rId20" Type="http://schemas.openxmlformats.org/officeDocument/2006/relationships/customXml" Target="../ink/ink651.xml"/><Relationship Id="rId1" Type="http://schemas.openxmlformats.org/officeDocument/2006/relationships/slideLayout" Target="../slideLayouts/slideLayout2.xml"/><Relationship Id="rId6" Type="http://schemas.openxmlformats.org/officeDocument/2006/relationships/customXml" Target="../ink/ink644.xml"/><Relationship Id="rId11" Type="http://schemas.openxmlformats.org/officeDocument/2006/relationships/image" Target="../media/image89.png"/><Relationship Id="rId24" Type="http://schemas.openxmlformats.org/officeDocument/2006/relationships/customXml" Target="../ink/ink653.xml"/><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10" Type="http://schemas.openxmlformats.org/officeDocument/2006/relationships/customXml" Target="../ink/ink646.xml"/><Relationship Id="rId19" Type="http://schemas.openxmlformats.org/officeDocument/2006/relationships/image" Target="../media/image93.png"/><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648.xml"/><Relationship Id="rId22" Type="http://schemas.openxmlformats.org/officeDocument/2006/relationships/customXml" Target="../ink/ink652.xml"/><Relationship Id="rId27" Type="http://schemas.openxmlformats.org/officeDocument/2006/relationships/image" Target="../media/image97.png"/></Relationships>
</file>

<file path=ppt/slides/_rels/slide59.xml.rels><?xml version="1.0" encoding="UTF-8" standalone="yes"?>
<Relationships xmlns="http://schemas.openxmlformats.org/package/2006/relationships"><Relationship Id="rId8" Type="http://schemas.openxmlformats.org/officeDocument/2006/relationships/customXml" Target="../ink/ink656.xml"/><Relationship Id="rId13" Type="http://schemas.openxmlformats.org/officeDocument/2006/relationships/image" Target="../media/image90.png"/><Relationship Id="rId18" Type="http://schemas.openxmlformats.org/officeDocument/2006/relationships/customXml" Target="../ink/ink661.xml"/><Relationship Id="rId26" Type="http://schemas.openxmlformats.org/officeDocument/2006/relationships/customXml" Target="../ink/ink665.xml"/><Relationship Id="rId3" Type="http://schemas.openxmlformats.org/officeDocument/2006/relationships/image" Target="../media/image86.png"/><Relationship Id="rId21" Type="http://schemas.openxmlformats.org/officeDocument/2006/relationships/image" Target="../media/image94.png"/><Relationship Id="rId7" Type="http://schemas.openxmlformats.org/officeDocument/2006/relationships/image" Target="../media/image87.png"/><Relationship Id="rId12" Type="http://schemas.openxmlformats.org/officeDocument/2006/relationships/customXml" Target="../ink/ink658.xml"/><Relationship Id="rId17" Type="http://schemas.openxmlformats.org/officeDocument/2006/relationships/image" Target="../media/image92.png"/><Relationship Id="rId25" Type="http://schemas.openxmlformats.org/officeDocument/2006/relationships/image" Target="../media/image96.png"/><Relationship Id="rId2" Type="http://schemas.openxmlformats.org/officeDocument/2006/relationships/image" Target="../media/image7.png"/><Relationship Id="rId16" Type="http://schemas.openxmlformats.org/officeDocument/2006/relationships/customXml" Target="../ink/ink660.xml"/><Relationship Id="rId20" Type="http://schemas.openxmlformats.org/officeDocument/2006/relationships/customXml" Target="../ink/ink662.xml"/><Relationship Id="rId1" Type="http://schemas.openxmlformats.org/officeDocument/2006/relationships/slideLayout" Target="../slideLayouts/slideLayout2.xml"/><Relationship Id="rId6" Type="http://schemas.openxmlformats.org/officeDocument/2006/relationships/customXml" Target="../ink/ink655.xml"/><Relationship Id="rId11" Type="http://schemas.openxmlformats.org/officeDocument/2006/relationships/image" Target="../media/image89.png"/><Relationship Id="rId24" Type="http://schemas.openxmlformats.org/officeDocument/2006/relationships/customXml" Target="../ink/ink664.xml"/><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10" Type="http://schemas.openxmlformats.org/officeDocument/2006/relationships/customXml" Target="../ink/ink657.xml"/><Relationship Id="rId19" Type="http://schemas.openxmlformats.org/officeDocument/2006/relationships/image" Target="../media/image93.png"/><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659.xml"/><Relationship Id="rId22" Type="http://schemas.openxmlformats.org/officeDocument/2006/relationships/customXml" Target="../ink/ink663.xml"/><Relationship Id="rId27" Type="http://schemas.openxmlformats.org/officeDocument/2006/relationships/image" Target="../media/image9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672.xml"/><Relationship Id="rId26" Type="http://schemas.openxmlformats.org/officeDocument/2006/relationships/customXml" Target="../ink/ink676.xml"/><Relationship Id="rId21" Type="http://schemas.openxmlformats.org/officeDocument/2006/relationships/image" Target="../media/image94.png"/><Relationship Id="rId34" Type="http://schemas.openxmlformats.org/officeDocument/2006/relationships/customXml" Target="../ink/ink680.xml"/><Relationship Id="rId7" Type="http://schemas.openxmlformats.org/officeDocument/2006/relationships/image" Target="../media/image87.png"/><Relationship Id="rId12" Type="http://schemas.openxmlformats.org/officeDocument/2006/relationships/customXml" Target="../ink/ink669.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00.png"/><Relationship Id="rId2" Type="http://schemas.openxmlformats.org/officeDocument/2006/relationships/image" Target="../media/image7.png"/><Relationship Id="rId16" Type="http://schemas.openxmlformats.org/officeDocument/2006/relationships/customXml" Target="../ink/ink671.xml"/><Relationship Id="rId20" Type="http://schemas.openxmlformats.org/officeDocument/2006/relationships/customXml" Target="../ink/ink673.xml"/><Relationship Id="rId29"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customXml" Target="../ink/ink666.xml"/><Relationship Id="rId11" Type="http://schemas.openxmlformats.org/officeDocument/2006/relationships/image" Target="../media/image89.png"/><Relationship Id="rId24" Type="http://schemas.openxmlformats.org/officeDocument/2006/relationships/customXml" Target="../ink/ink675.xml"/><Relationship Id="rId32" Type="http://schemas.openxmlformats.org/officeDocument/2006/relationships/customXml" Target="../ink/ink679.xml"/><Relationship Id="rId37" Type="http://schemas.openxmlformats.org/officeDocument/2006/relationships/image" Target="../media/image102.png"/><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677.xml"/><Relationship Id="rId36" Type="http://schemas.openxmlformats.org/officeDocument/2006/relationships/customXml" Target="../ink/ink681.xml"/><Relationship Id="rId10" Type="http://schemas.openxmlformats.org/officeDocument/2006/relationships/customXml" Target="../ink/ink668.xml"/><Relationship Id="rId19" Type="http://schemas.openxmlformats.org/officeDocument/2006/relationships/image" Target="../media/image93.png"/><Relationship Id="rId31" Type="http://schemas.openxmlformats.org/officeDocument/2006/relationships/image" Target="../media/image99.png"/><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670.xml"/><Relationship Id="rId22" Type="http://schemas.openxmlformats.org/officeDocument/2006/relationships/customXml" Target="../ink/ink674.xml"/><Relationship Id="rId27" Type="http://schemas.openxmlformats.org/officeDocument/2006/relationships/image" Target="../media/image97.png"/><Relationship Id="rId30" Type="http://schemas.openxmlformats.org/officeDocument/2006/relationships/customXml" Target="../ink/ink678.xml"/><Relationship Id="rId35" Type="http://schemas.openxmlformats.org/officeDocument/2006/relationships/image" Target="../media/image101.png"/><Relationship Id="rId8" Type="http://schemas.openxmlformats.org/officeDocument/2006/relationships/customXml" Target="../ink/ink667.xml"/><Relationship Id="rId3" Type="http://schemas.openxmlformats.org/officeDocument/2006/relationships/image" Target="../media/image86.png"/></Relationships>
</file>

<file path=ppt/slides/_rels/slide61.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688.xml"/><Relationship Id="rId26" Type="http://schemas.openxmlformats.org/officeDocument/2006/relationships/customXml" Target="../ink/ink692.xml"/><Relationship Id="rId21" Type="http://schemas.openxmlformats.org/officeDocument/2006/relationships/image" Target="../media/image94.png"/><Relationship Id="rId34" Type="http://schemas.openxmlformats.org/officeDocument/2006/relationships/customXml" Target="../ink/ink696.xml"/><Relationship Id="rId7" Type="http://schemas.openxmlformats.org/officeDocument/2006/relationships/image" Target="../media/image87.png"/><Relationship Id="rId12" Type="http://schemas.openxmlformats.org/officeDocument/2006/relationships/customXml" Target="../ink/ink68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05.png"/><Relationship Id="rId2" Type="http://schemas.openxmlformats.org/officeDocument/2006/relationships/image" Target="../media/image7.png"/><Relationship Id="rId16" Type="http://schemas.openxmlformats.org/officeDocument/2006/relationships/customXml" Target="../ink/ink687.xml"/><Relationship Id="rId20" Type="http://schemas.openxmlformats.org/officeDocument/2006/relationships/customXml" Target="../ink/ink689.xml"/><Relationship Id="rId29"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customXml" Target="../ink/ink682.xml"/><Relationship Id="rId11" Type="http://schemas.openxmlformats.org/officeDocument/2006/relationships/image" Target="../media/image89.png"/><Relationship Id="rId24" Type="http://schemas.openxmlformats.org/officeDocument/2006/relationships/customXml" Target="../ink/ink691.xml"/><Relationship Id="rId32" Type="http://schemas.openxmlformats.org/officeDocument/2006/relationships/customXml" Target="../ink/ink695.xml"/><Relationship Id="rId37" Type="http://schemas.openxmlformats.org/officeDocument/2006/relationships/image" Target="../media/image107.png"/><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693.xml"/><Relationship Id="rId36" Type="http://schemas.openxmlformats.org/officeDocument/2006/relationships/customXml" Target="../ink/ink697.xml"/><Relationship Id="rId10" Type="http://schemas.openxmlformats.org/officeDocument/2006/relationships/customXml" Target="../ink/ink684.xml"/><Relationship Id="rId19" Type="http://schemas.openxmlformats.org/officeDocument/2006/relationships/image" Target="../media/image93.png"/><Relationship Id="rId31" Type="http://schemas.openxmlformats.org/officeDocument/2006/relationships/image" Target="../media/image104.png"/><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686.xml"/><Relationship Id="rId22" Type="http://schemas.openxmlformats.org/officeDocument/2006/relationships/customXml" Target="../ink/ink690.xml"/><Relationship Id="rId27" Type="http://schemas.openxmlformats.org/officeDocument/2006/relationships/image" Target="../media/image97.png"/><Relationship Id="rId30" Type="http://schemas.openxmlformats.org/officeDocument/2006/relationships/customXml" Target="../ink/ink694.xml"/><Relationship Id="rId35" Type="http://schemas.openxmlformats.org/officeDocument/2006/relationships/image" Target="../media/image106.png"/><Relationship Id="rId8" Type="http://schemas.openxmlformats.org/officeDocument/2006/relationships/customXml" Target="../ink/ink683.xml"/><Relationship Id="rId3" Type="http://schemas.openxmlformats.org/officeDocument/2006/relationships/image" Target="../media/image86.png"/></Relationships>
</file>

<file path=ppt/slides/_rels/slide62.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704.xml"/><Relationship Id="rId26" Type="http://schemas.openxmlformats.org/officeDocument/2006/relationships/customXml" Target="../ink/ink708.xml"/><Relationship Id="rId39" Type="http://schemas.openxmlformats.org/officeDocument/2006/relationships/image" Target="../media/image113.png"/><Relationship Id="rId21" Type="http://schemas.openxmlformats.org/officeDocument/2006/relationships/image" Target="../media/image94.png"/><Relationship Id="rId34" Type="http://schemas.openxmlformats.org/officeDocument/2006/relationships/customXml" Target="../ink/ink712.xml"/><Relationship Id="rId42" Type="http://schemas.openxmlformats.org/officeDocument/2006/relationships/customXml" Target="../ink/ink716.xml"/><Relationship Id="rId47" Type="http://schemas.openxmlformats.org/officeDocument/2006/relationships/image" Target="../media/image117.png"/><Relationship Id="rId50" Type="http://schemas.openxmlformats.org/officeDocument/2006/relationships/customXml" Target="../ink/ink720.xml"/><Relationship Id="rId7" Type="http://schemas.openxmlformats.org/officeDocument/2006/relationships/image" Target="../media/image87.png"/><Relationship Id="rId2" Type="http://schemas.openxmlformats.org/officeDocument/2006/relationships/image" Target="../media/image7.png"/><Relationship Id="rId16" Type="http://schemas.openxmlformats.org/officeDocument/2006/relationships/customXml" Target="../ink/ink703.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07.xml"/><Relationship Id="rId32" Type="http://schemas.openxmlformats.org/officeDocument/2006/relationships/customXml" Target="../ink/ink711.xml"/><Relationship Id="rId37" Type="http://schemas.openxmlformats.org/officeDocument/2006/relationships/image" Target="../media/image112.png"/><Relationship Id="rId40" Type="http://schemas.openxmlformats.org/officeDocument/2006/relationships/customXml" Target="../ink/ink715.xml"/><Relationship Id="rId45" Type="http://schemas.openxmlformats.org/officeDocument/2006/relationships/image" Target="../media/image116.png"/><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09.xml"/><Relationship Id="rId36" Type="http://schemas.openxmlformats.org/officeDocument/2006/relationships/customXml" Target="../ink/ink713.xml"/><Relationship Id="rId49" Type="http://schemas.openxmlformats.org/officeDocument/2006/relationships/image" Target="../media/image118.png"/><Relationship Id="rId10" Type="http://schemas.openxmlformats.org/officeDocument/2006/relationships/customXml" Target="../ink/ink700.xml"/><Relationship Id="rId19" Type="http://schemas.openxmlformats.org/officeDocument/2006/relationships/image" Target="../media/image93.png"/><Relationship Id="rId31" Type="http://schemas.openxmlformats.org/officeDocument/2006/relationships/image" Target="../media/image109.png"/><Relationship Id="rId44" Type="http://schemas.openxmlformats.org/officeDocument/2006/relationships/customXml" Target="../ink/ink717.xml"/><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702.xml"/><Relationship Id="rId22" Type="http://schemas.openxmlformats.org/officeDocument/2006/relationships/customXml" Target="../ink/ink706.xml"/><Relationship Id="rId27" Type="http://schemas.openxmlformats.org/officeDocument/2006/relationships/image" Target="../media/image97.png"/><Relationship Id="rId30" Type="http://schemas.openxmlformats.org/officeDocument/2006/relationships/customXml" Target="../ink/ink710.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19.xml"/><Relationship Id="rId8" Type="http://schemas.openxmlformats.org/officeDocument/2006/relationships/customXml" Target="../ink/ink699.xml"/><Relationship Id="rId51" Type="http://schemas.openxmlformats.org/officeDocument/2006/relationships/image" Target="../media/image119.png"/><Relationship Id="rId3" Type="http://schemas.openxmlformats.org/officeDocument/2006/relationships/image" Target="../media/image86.png"/><Relationship Id="rId12" Type="http://schemas.openxmlformats.org/officeDocument/2006/relationships/customXml" Target="../ink/ink701.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14.xml"/><Relationship Id="rId46" Type="http://schemas.openxmlformats.org/officeDocument/2006/relationships/customXml" Target="../ink/ink718.xml"/><Relationship Id="rId20" Type="http://schemas.openxmlformats.org/officeDocument/2006/relationships/customXml" Target="../ink/ink705.xml"/><Relationship Id="rId41"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698.xml"/></Relationships>
</file>

<file path=ppt/slides/_rels/slide63.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727.xml"/><Relationship Id="rId26" Type="http://schemas.openxmlformats.org/officeDocument/2006/relationships/customXml" Target="../ink/ink731.xml"/><Relationship Id="rId39" Type="http://schemas.openxmlformats.org/officeDocument/2006/relationships/image" Target="../media/image113.png"/><Relationship Id="rId21" Type="http://schemas.openxmlformats.org/officeDocument/2006/relationships/image" Target="../media/image94.png"/><Relationship Id="rId34" Type="http://schemas.openxmlformats.org/officeDocument/2006/relationships/customXml" Target="../ink/ink735.xml"/><Relationship Id="rId42" Type="http://schemas.openxmlformats.org/officeDocument/2006/relationships/customXml" Target="../ink/ink739.xml"/><Relationship Id="rId47" Type="http://schemas.openxmlformats.org/officeDocument/2006/relationships/image" Target="../media/image117.png"/><Relationship Id="rId50" Type="http://schemas.openxmlformats.org/officeDocument/2006/relationships/customXml" Target="../ink/ink743.xml"/><Relationship Id="rId7" Type="http://schemas.openxmlformats.org/officeDocument/2006/relationships/image" Target="../media/image87.png"/><Relationship Id="rId2" Type="http://schemas.openxmlformats.org/officeDocument/2006/relationships/image" Target="../media/image7.png"/><Relationship Id="rId16" Type="http://schemas.openxmlformats.org/officeDocument/2006/relationships/customXml" Target="../ink/ink726.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30.xml"/><Relationship Id="rId32" Type="http://schemas.openxmlformats.org/officeDocument/2006/relationships/customXml" Target="../ink/ink734.xml"/><Relationship Id="rId37" Type="http://schemas.openxmlformats.org/officeDocument/2006/relationships/image" Target="../media/image112.png"/><Relationship Id="rId40" Type="http://schemas.openxmlformats.org/officeDocument/2006/relationships/customXml" Target="../ink/ink738.xml"/><Relationship Id="rId45" Type="http://schemas.openxmlformats.org/officeDocument/2006/relationships/image" Target="../media/image116.png"/><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32.xml"/><Relationship Id="rId36" Type="http://schemas.openxmlformats.org/officeDocument/2006/relationships/customXml" Target="../ink/ink736.xml"/><Relationship Id="rId49" Type="http://schemas.openxmlformats.org/officeDocument/2006/relationships/image" Target="../media/image118.png"/><Relationship Id="rId10" Type="http://schemas.openxmlformats.org/officeDocument/2006/relationships/customXml" Target="../ink/ink723.xml"/><Relationship Id="rId19" Type="http://schemas.openxmlformats.org/officeDocument/2006/relationships/image" Target="../media/image93.png"/><Relationship Id="rId31" Type="http://schemas.openxmlformats.org/officeDocument/2006/relationships/image" Target="../media/image109.png"/><Relationship Id="rId44" Type="http://schemas.openxmlformats.org/officeDocument/2006/relationships/customXml" Target="../ink/ink740.xml"/><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725.xml"/><Relationship Id="rId22" Type="http://schemas.openxmlformats.org/officeDocument/2006/relationships/customXml" Target="../ink/ink729.xml"/><Relationship Id="rId27" Type="http://schemas.openxmlformats.org/officeDocument/2006/relationships/image" Target="../media/image97.png"/><Relationship Id="rId30" Type="http://schemas.openxmlformats.org/officeDocument/2006/relationships/customXml" Target="../ink/ink733.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42.xml"/><Relationship Id="rId8" Type="http://schemas.openxmlformats.org/officeDocument/2006/relationships/customXml" Target="../ink/ink722.xml"/><Relationship Id="rId51" Type="http://schemas.openxmlformats.org/officeDocument/2006/relationships/image" Target="../media/image119.png"/><Relationship Id="rId3" Type="http://schemas.openxmlformats.org/officeDocument/2006/relationships/image" Target="../media/image86.png"/><Relationship Id="rId12" Type="http://schemas.openxmlformats.org/officeDocument/2006/relationships/customXml" Target="../ink/ink724.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37.xml"/><Relationship Id="rId46" Type="http://schemas.openxmlformats.org/officeDocument/2006/relationships/customXml" Target="../ink/ink741.xml"/><Relationship Id="rId20" Type="http://schemas.openxmlformats.org/officeDocument/2006/relationships/customXml" Target="../ink/ink728.xml"/><Relationship Id="rId41"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721.xml"/></Relationships>
</file>

<file path=ppt/slides/_rels/slide64.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750.xml"/><Relationship Id="rId26" Type="http://schemas.openxmlformats.org/officeDocument/2006/relationships/customXml" Target="../ink/ink754.xml"/><Relationship Id="rId39" Type="http://schemas.openxmlformats.org/officeDocument/2006/relationships/image" Target="../media/image113.png"/><Relationship Id="rId21" Type="http://schemas.openxmlformats.org/officeDocument/2006/relationships/image" Target="../media/image94.png"/><Relationship Id="rId34" Type="http://schemas.openxmlformats.org/officeDocument/2006/relationships/customXml" Target="../ink/ink758.xml"/><Relationship Id="rId42" Type="http://schemas.openxmlformats.org/officeDocument/2006/relationships/customXml" Target="../ink/ink762.xml"/><Relationship Id="rId47" Type="http://schemas.openxmlformats.org/officeDocument/2006/relationships/image" Target="../media/image117.png"/><Relationship Id="rId50" Type="http://schemas.openxmlformats.org/officeDocument/2006/relationships/customXml" Target="../ink/ink766.xml"/><Relationship Id="rId7" Type="http://schemas.openxmlformats.org/officeDocument/2006/relationships/image" Target="../media/image87.png"/><Relationship Id="rId2" Type="http://schemas.openxmlformats.org/officeDocument/2006/relationships/image" Target="../media/image7.png"/><Relationship Id="rId16" Type="http://schemas.openxmlformats.org/officeDocument/2006/relationships/customXml" Target="../ink/ink749.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53.xml"/><Relationship Id="rId32" Type="http://schemas.openxmlformats.org/officeDocument/2006/relationships/customXml" Target="../ink/ink757.xml"/><Relationship Id="rId37" Type="http://schemas.openxmlformats.org/officeDocument/2006/relationships/image" Target="../media/image112.png"/><Relationship Id="rId40" Type="http://schemas.openxmlformats.org/officeDocument/2006/relationships/customXml" Target="../ink/ink761.xml"/><Relationship Id="rId45" Type="http://schemas.openxmlformats.org/officeDocument/2006/relationships/image" Target="../media/image116.png"/><Relationship Id="rId5" Type="http://schemas.openxmlformats.org/officeDocument/2006/relationships/image" Target="../media/image6.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55.xml"/><Relationship Id="rId36" Type="http://schemas.openxmlformats.org/officeDocument/2006/relationships/customXml" Target="../ink/ink759.xml"/><Relationship Id="rId49" Type="http://schemas.openxmlformats.org/officeDocument/2006/relationships/image" Target="../media/image118.png"/><Relationship Id="rId10" Type="http://schemas.openxmlformats.org/officeDocument/2006/relationships/customXml" Target="../ink/ink746.xml"/><Relationship Id="rId19" Type="http://schemas.openxmlformats.org/officeDocument/2006/relationships/image" Target="../media/image93.png"/><Relationship Id="rId31" Type="http://schemas.openxmlformats.org/officeDocument/2006/relationships/image" Target="../media/image109.png"/><Relationship Id="rId44" Type="http://schemas.openxmlformats.org/officeDocument/2006/relationships/customXml" Target="../ink/ink763.xml"/><Relationship Id="rId4" Type="http://schemas.openxmlformats.org/officeDocument/2006/relationships/image" Target="../media/image5.png"/><Relationship Id="rId9" Type="http://schemas.openxmlformats.org/officeDocument/2006/relationships/image" Target="../media/image88.png"/><Relationship Id="rId14" Type="http://schemas.openxmlformats.org/officeDocument/2006/relationships/customXml" Target="../ink/ink748.xml"/><Relationship Id="rId22" Type="http://schemas.openxmlformats.org/officeDocument/2006/relationships/customXml" Target="../ink/ink752.xml"/><Relationship Id="rId27" Type="http://schemas.openxmlformats.org/officeDocument/2006/relationships/image" Target="../media/image97.png"/><Relationship Id="rId30" Type="http://schemas.openxmlformats.org/officeDocument/2006/relationships/customXml" Target="../ink/ink756.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65.xml"/><Relationship Id="rId8" Type="http://schemas.openxmlformats.org/officeDocument/2006/relationships/customXml" Target="../ink/ink745.xml"/><Relationship Id="rId51" Type="http://schemas.openxmlformats.org/officeDocument/2006/relationships/image" Target="../media/image119.png"/><Relationship Id="rId3" Type="http://schemas.openxmlformats.org/officeDocument/2006/relationships/image" Target="../media/image86.png"/><Relationship Id="rId12" Type="http://schemas.openxmlformats.org/officeDocument/2006/relationships/customXml" Target="../ink/ink747.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60.xml"/><Relationship Id="rId46" Type="http://schemas.openxmlformats.org/officeDocument/2006/relationships/customXml" Target="../ink/ink764.xml"/><Relationship Id="rId20" Type="http://schemas.openxmlformats.org/officeDocument/2006/relationships/customXml" Target="../ink/ink751.xml"/><Relationship Id="rId41"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744.xml"/></Relationships>
</file>

<file path=ppt/slides/_rels/slide65.xml.rels><?xml version="1.0" encoding="UTF-8" standalone="yes"?>
<Relationships xmlns="http://schemas.openxmlformats.org/package/2006/relationships"><Relationship Id="rId26" Type="http://schemas.openxmlformats.org/officeDocument/2006/relationships/customXml" Target="../ink/ink777.xml"/><Relationship Id="rId21" Type="http://schemas.openxmlformats.org/officeDocument/2006/relationships/image" Target="../media/image94.png"/><Relationship Id="rId42" Type="http://schemas.openxmlformats.org/officeDocument/2006/relationships/customXml" Target="../ink/ink78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798.xml"/><Relationship Id="rId2" Type="http://schemas.openxmlformats.org/officeDocument/2006/relationships/image" Target="../media/image7.png"/><Relationship Id="rId16" Type="http://schemas.openxmlformats.org/officeDocument/2006/relationships/customXml" Target="../ink/ink772.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76.xml"/><Relationship Id="rId32" Type="http://schemas.openxmlformats.org/officeDocument/2006/relationships/customXml" Target="../ink/ink780.xml"/><Relationship Id="rId37" Type="http://schemas.openxmlformats.org/officeDocument/2006/relationships/image" Target="../media/image112.png"/><Relationship Id="rId40" Type="http://schemas.openxmlformats.org/officeDocument/2006/relationships/customXml" Target="../ink/ink784.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793.xml"/><Relationship Id="rId66" Type="http://schemas.openxmlformats.org/officeDocument/2006/relationships/customXml" Target="../ink/ink797.xml"/><Relationship Id="rId74" Type="http://schemas.openxmlformats.org/officeDocument/2006/relationships/customXml" Target="../ink/ink801.xml"/><Relationship Id="rId5" Type="http://schemas.openxmlformats.org/officeDocument/2006/relationships/image" Target="../media/image6.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771.xml"/><Relationship Id="rId22" Type="http://schemas.openxmlformats.org/officeDocument/2006/relationships/customXml" Target="../ink/ink775.xml"/><Relationship Id="rId27" Type="http://schemas.openxmlformats.org/officeDocument/2006/relationships/image" Target="../media/image97.png"/><Relationship Id="rId30" Type="http://schemas.openxmlformats.org/officeDocument/2006/relationships/customXml" Target="../ink/ink779.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88.xml"/><Relationship Id="rId56" Type="http://schemas.openxmlformats.org/officeDocument/2006/relationships/customXml" Target="../ink/ink792.xml"/><Relationship Id="rId64" Type="http://schemas.openxmlformats.org/officeDocument/2006/relationships/customXml" Target="../ink/ink796.xml"/><Relationship Id="rId69" Type="http://schemas.openxmlformats.org/officeDocument/2006/relationships/image" Target="../media/image128.png"/><Relationship Id="rId8" Type="http://schemas.openxmlformats.org/officeDocument/2006/relationships/customXml" Target="../ink/ink768.xml"/><Relationship Id="rId51" Type="http://schemas.openxmlformats.org/officeDocument/2006/relationships/image" Target="../media/image119.png"/><Relationship Id="rId72" Type="http://schemas.openxmlformats.org/officeDocument/2006/relationships/customXml" Target="../ink/ink800.xml"/><Relationship Id="rId3" Type="http://schemas.openxmlformats.org/officeDocument/2006/relationships/image" Target="../media/image86.png"/><Relationship Id="rId12" Type="http://schemas.openxmlformats.org/officeDocument/2006/relationships/customXml" Target="../ink/ink770.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83.xml"/><Relationship Id="rId46" Type="http://schemas.openxmlformats.org/officeDocument/2006/relationships/customXml" Target="../ink/ink787.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774.xml"/><Relationship Id="rId41" Type="http://schemas.openxmlformats.org/officeDocument/2006/relationships/image" Target="../media/image114.png"/><Relationship Id="rId54" Type="http://schemas.openxmlformats.org/officeDocument/2006/relationships/customXml" Target="../ink/ink791.xml"/><Relationship Id="rId62" Type="http://schemas.openxmlformats.org/officeDocument/2006/relationships/customXml" Target="../ink/ink795.xml"/><Relationship Id="rId70" Type="http://schemas.openxmlformats.org/officeDocument/2006/relationships/customXml" Target="../ink/ink799.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767.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78.xml"/><Relationship Id="rId36" Type="http://schemas.openxmlformats.org/officeDocument/2006/relationships/customXml" Target="../ink/ink782.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769.xml"/><Relationship Id="rId31" Type="http://schemas.openxmlformats.org/officeDocument/2006/relationships/image" Target="../media/image109.png"/><Relationship Id="rId44" Type="http://schemas.openxmlformats.org/officeDocument/2006/relationships/customXml" Target="../ink/ink786.xml"/><Relationship Id="rId52" Type="http://schemas.openxmlformats.org/officeDocument/2006/relationships/customXml" Target="../ink/ink790.xml"/><Relationship Id="rId60" Type="http://schemas.openxmlformats.org/officeDocument/2006/relationships/customXml" Target="../ink/ink794.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5.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773.xml"/><Relationship Id="rId39" Type="http://schemas.openxmlformats.org/officeDocument/2006/relationships/image" Target="../media/image113.png"/><Relationship Id="rId34" Type="http://schemas.openxmlformats.org/officeDocument/2006/relationships/customXml" Target="../ink/ink781.xml"/><Relationship Id="rId50" Type="http://schemas.openxmlformats.org/officeDocument/2006/relationships/customXml" Target="../ink/ink789.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6.xml.rels><?xml version="1.0" encoding="UTF-8" standalone="yes"?>
<Relationships xmlns="http://schemas.openxmlformats.org/package/2006/relationships"><Relationship Id="rId26" Type="http://schemas.openxmlformats.org/officeDocument/2006/relationships/customXml" Target="../ink/ink812.xml"/><Relationship Id="rId21" Type="http://schemas.openxmlformats.org/officeDocument/2006/relationships/image" Target="../media/image94.png"/><Relationship Id="rId42" Type="http://schemas.openxmlformats.org/officeDocument/2006/relationships/customXml" Target="../ink/ink820.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833.xml"/><Relationship Id="rId2" Type="http://schemas.openxmlformats.org/officeDocument/2006/relationships/image" Target="../media/image7.png"/><Relationship Id="rId16" Type="http://schemas.openxmlformats.org/officeDocument/2006/relationships/customXml" Target="../ink/ink807.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811.xml"/><Relationship Id="rId32" Type="http://schemas.openxmlformats.org/officeDocument/2006/relationships/customXml" Target="../ink/ink815.xml"/><Relationship Id="rId37" Type="http://schemas.openxmlformats.org/officeDocument/2006/relationships/image" Target="../media/image112.png"/><Relationship Id="rId40" Type="http://schemas.openxmlformats.org/officeDocument/2006/relationships/customXml" Target="../ink/ink819.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828.xml"/><Relationship Id="rId66" Type="http://schemas.openxmlformats.org/officeDocument/2006/relationships/customXml" Target="../ink/ink832.xml"/><Relationship Id="rId74" Type="http://schemas.openxmlformats.org/officeDocument/2006/relationships/customXml" Target="../ink/ink836.xml"/><Relationship Id="rId5" Type="http://schemas.openxmlformats.org/officeDocument/2006/relationships/image" Target="../media/image6.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806.xml"/><Relationship Id="rId22" Type="http://schemas.openxmlformats.org/officeDocument/2006/relationships/customXml" Target="../ink/ink810.xml"/><Relationship Id="rId27" Type="http://schemas.openxmlformats.org/officeDocument/2006/relationships/image" Target="../media/image97.png"/><Relationship Id="rId30" Type="http://schemas.openxmlformats.org/officeDocument/2006/relationships/customXml" Target="../ink/ink814.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823.xml"/><Relationship Id="rId56" Type="http://schemas.openxmlformats.org/officeDocument/2006/relationships/customXml" Target="../ink/ink827.xml"/><Relationship Id="rId64" Type="http://schemas.openxmlformats.org/officeDocument/2006/relationships/customXml" Target="../ink/ink831.xml"/><Relationship Id="rId69" Type="http://schemas.openxmlformats.org/officeDocument/2006/relationships/image" Target="../media/image128.png"/><Relationship Id="rId8" Type="http://schemas.openxmlformats.org/officeDocument/2006/relationships/customXml" Target="../ink/ink803.xml"/><Relationship Id="rId51" Type="http://schemas.openxmlformats.org/officeDocument/2006/relationships/image" Target="../media/image119.png"/><Relationship Id="rId72" Type="http://schemas.openxmlformats.org/officeDocument/2006/relationships/customXml" Target="../ink/ink835.xml"/><Relationship Id="rId3" Type="http://schemas.openxmlformats.org/officeDocument/2006/relationships/image" Target="../media/image86.png"/><Relationship Id="rId12" Type="http://schemas.openxmlformats.org/officeDocument/2006/relationships/customXml" Target="../ink/ink80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818.xml"/><Relationship Id="rId46" Type="http://schemas.openxmlformats.org/officeDocument/2006/relationships/customXml" Target="../ink/ink822.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809.xml"/><Relationship Id="rId41" Type="http://schemas.openxmlformats.org/officeDocument/2006/relationships/image" Target="../media/image114.png"/><Relationship Id="rId54" Type="http://schemas.openxmlformats.org/officeDocument/2006/relationships/customXml" Target="../ink/ink826.xml"/><Relationship Id="rId62" Type="http://schemas.openxmlformats.org/officeDocument/2006/relationships/customXml" Target="../ink/ink830.xml"/><Relationship Id="rId70" Type="http://schemas.openxmlformats.org/officeDocument/2006/relationships/customXml" Target="../ink/ink834.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802.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813.xml"/><Relationship Id="rId36" Type="http://schemas.openxmlformats.org/officeDocument/2006/relationships/customXml" Target="../ink/ink817.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804.xml"/><Relationship Id="rId31" Type="http://schemas.openxmlformats.org/officeDocument/2006/relationships/image" Target="../media/image109.png"/><Relationship Id="rId44" Type="http://schemas.openxmlformats.org/officeDocument/2006/relationships/customXml" Target="../ink/ink821.xml"/><Relationship Id="rId52" Type="http://schemas.openxmlformats.org/officeDocument/2006/relationships/customXml" Target="../ink/ink825.xml"/><Relationship Id="rId60" Type="http://schemas.openxmlformats.org/officeDocument/2006/relationships/customXml" Target="../ink/ink829.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5.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808.xml"/><Relationship Id="rId39" Type="http://schemas.openxmlformats.org/officeDocument/2006/relationships/image" Target="../media/image113.png"/><Relationship Id="rId34" Type="http://schemas.openxmlformats.org/officeDocument/2006/relationships/customXml" Target="../ink/ink816.xml"/><Relationship Id="rId50" Type="http://schemas.openxmlformats.org/officeDocument/2006/relationships/customXml" Target="../ink/ink824.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7.xml.rels><?xml version="1.0" encoding="UTF-8" standalone="yes"?>
<Relationships xmlns="http://schemas.openxmlformats.org/package/2006/relationships"><Relationship Id="rId26" Type="http://schemas.openxmlformats.org/officeDocument/2006/relationships/customXml" Target="../ink/ink847.xml"/><Relationship Id="rId21" Type="http://schemas.openxmlformats.org/officeDocument/2006/relationships/image" Target="../media/image94.png"/><Relationship Id="rId42" Type="http://schemas.openxmlformats.org/officeDocument/2006/relationships/customXml" Target="../ink/ink85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868.xml"/><Relationship Id="rId2" Type="http://schemas.openxmlformats.org/officeDocument/2006/relationships/image" Target="../media/image7.png"/><Relationship Id="rId16" Type="http://schemas.openxmlformats.org/officeDocument/2006/relationships/customXml" Target="../ink/ink842.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846.xml"/><Relationship Id="rId32" Type="http://schemas.openxmlformats.org/officeDocument/2006/relationships/customXml" Target="../ink/ink850.xml"/><Relationship Id="rId37" Type="http://schemas.openxmlformats.org/officeDocument/2006/relationships/image" Target="../media/image112.png"/><Relationship Id="rId40" Type="http://schemas.openxmlformats.org/officeDocument/2006/relationships/customXml" Target="../ink/ink854.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863.xml"/><Relationship Id="rId66" Type="http://schemas.openxmlformats.org/officeDocument/2006/relationships/customXml" Target="../ink/ink867.xml"/><Relationship Id="rId74" Type="http://schemas.openxmlformats.org/officeDocument/2006/relationships/customXml" Target="../ink/ink871.xml"/><Relationship Id="rId5" Type="http://schemas.openxmlformats.org/officeDocument/2006/relationships/image" Target="../media/image6.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841.xml"/><Relationship Id="rId22" Type="http://schemas.openxmlformats.org/officeDocument/2006/relationships/customXml" Target="../ink/ink845.xml"/><Relationship Id="rId27" Type="http://schemas.openxmlformats.org/officeDocument/2006/relationships/image" Target="../media/image97.png"/><Relationship Id="rId30" Type="http://schemas.openxmlformats.org/officeDocument/2006/relationships/customXml" Target="../ink/ink849.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858.xml"/><Relationship Id="rId56" Type="http://schemas.openxmlformats.org/officeDocument/2006/relationships/customXml" Target="../ink/ink862.xml"/><Relationship Id="rId64" Type="http://schemas.openxmlformats.org/officeDocument/2006/relationships/customXml" Target="../ink/ink866.xml"/><Relationship Id="rId69" Type="http://schemas.openxmlformats.org/officeDocument/2006/relationships/image" Target="../media/image128.png"/><Relationship Id="rId8" Type="http://schemas.openxmlformats.org/officeDocument/2006/relationships/customXml" Target="../ink/ink838.xml"/><Relationship Id="rId51" Type="http://schemas.openxmlformats.org/officeDocument/2006/relationships/image" Target="../media/image119.png"/><Relationship Id="rId72" Type="http://schemas.openxmlformats.org/officeDocument/2006/relationships/customXml" Target="../ink/ink870.xml"/><Relationship Id="rId3" Type="http://schemas.openxmlformats.org/officeDocument/2006/relationships/image" Target="../media/image86.png"/><Relationship Id="rId12" Type="http://schemas.openxmlformats.org/officeDocument/2006/relationships/customXml" Target="../ink/ink840.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853.xml"/><Relationship Id="rId46" Type="http://schemas.openxmlformats.org/officeDocument/2006/relationships/customXml" Target="../ink/ink857.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844.xml"/><Relationship Id="rId41" Type="http://schemas.openxmlformats.org/officeDocument/2006/relationships/image" Target="../media/image114.png"/><Relationship Id="rId54" Type="http://schemas.openxmlformats.org/officeDocument/2006/relationships/customXml" Target="../ink/ink861.xml"/><Relationship Id="rId62" Type="http://schemas.openxmlformats.org/officeDocument/2006/relationships/customXml" Target="../ink/ink865.xml"/><Relationship Id="rId70" Type="http://schemas.openxmlformats.org/officeDocument/2006/relationships/customXml" Target="../ink/ink869.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837.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848.xml"/><Relationship Id="rId36" Type="http://schemas.openxmlformats.org/officeDocument/2006/relationships/customXml" Target="../ink/ink852.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839.xml"/><Relationship Id="rId31" Type="http://schemas.openxmlformats.org/officeDocument/2006/relationships/image" Target="../media/image109.png"/><Relationship Id="rId44" Type="http://schemas.openxmlformats.org/officeDocument/2006/relationships/customXml" Target="../ink/ink856.xml"/><Relationship Id="rId52" Type="http://schemas.openxmlformats.org/officeDocument/2006/relationships/customXml" Target="../ink/ink860.xml"/><Relationship Id="rId60" Type="http://schemas.openxmlformats.org/officeDocument/2006/relationships/customXml" Target="../ink/ink864.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5.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843.xml"/><Relationship Id="rId39" Type="http://schemas.openxmlformats.org/officeDocument/2006/relationships/image" Target="../media/image113.png"/><Relationship Id="rId34" Type="http://schemas.openxmlformats.org/officeDocument/2006/relationships/customXml" Target="../ink/ink851.xml"/><Relationship Id="rId50" Type="http://schemas.openxmlformats.org/officeDocument/2006/relationships/customXml" Target="../ink/ink859.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8.xml.rels><?xml version="1.0" encoding="UTF-8" standalone="yes"?>
<Relationships xmlns="http://schemas.openxmlformats.org/package/2006/relationships"><Relationship Id="rId26" Type="http://schemas.openxmlformats.org/officeDocument/2006/relationships/customXml" Target="../ink/ink882.xml"/><Relationship Id="rId21" Type="http://schemas.openxmlformats.org/officeDocument/2006/relationships/image" Target="../media/image94.png"/><Relationship Id="rId42" Type="http://schemas.openxmlformats.org/officeDocument/2006/relationships/customXml" Target="../ink/ink890.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903.xml"/><Relationship Id="rId2" Type="http://schemas.openxmlformats.org/officeDocument/2006/relationships/image" Target="../media/image7.png"/><Relationship Id="rId16" Type="http://schemas.openxmlformats.org/officeDocument/2006/relationships/customXml" Target="../ink/ink877.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881.xml"/><Relationship Id="rId32" Type="http://schemas.openxmlformats.org/officeDocument/2006/relationships/customXml" Target="../ink/ink885.xml"/><Relationship Id="rId37" Type="http://schemas.openxmlformats.org/officeDocument/2006/relationships/image" Target="../media/image112.png"/><Relationship Id="rId40" Type="http://schemas.openxmlformats.org/officeDocument/2006/relationships/customXml" Target="../ink/ink889.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898.xml"/><Relationship Id="rId66" Type="http://schemas.openxmlformats.org/officeDocument/2006/relationships/customXml" Target="../ink/ink902.xml"/><Relationship Id="rId74" Type="http://schemas.openxmlformats.org/officeDocument/2006/relationships/customXml" Target="../ink/ink906.xml"/><Relationship Id="rId5" Type="http://schemas.openxmlformats.org/officeDocument/2006/relationships/image" Target="../media/image6.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876.xml"/><Relationship Id="rId22" Type="http://schemas.openxmlformats.org/officeDocument/2006/relationships/customXml" Target="../ink/ink880.xml"/><Relationship Id="rId27" Type="http://schemas.openxmlformats.org/officeDocument/2006/relationships/image" Target="../media/image97.png"/><Relationship Id="rId30" Type="http://schemas.openxmlformats.org/officeDocument/2006/relationships/customXml" Target="../ink/ink884.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893.xml"/><Relationship Id="rId56" Type="http://schemas.openxmlformats.org/officeDocument/2006/relationships/customXml" Target="../ink/ink897.xml"/><Relationship Id="rId64" Type="http://schemas.openxmlformats.org/officeDocument/2006/relationships/customXml" Target="../ink/ink901.xml"/><Relationship Id="rId69" Type="http://schemas.openxmlformats.org/officeDocument/2006/relationships/image" Target="../media/image128.png"/><Relationship Id="rId8" Type="http://schemas.openxmlformats.org/officeDocument/2006/relationships/customXml" Target="../ink/ink873.xml"/><Relationship Id="rId51" Type="http://schemas.openxmlformats.org/officeDocument/2006/relationships/image" Target="../media/image119.png"/><Relationship Id="rId72" Type="http://schemas.openxmlformats.org/officeDocument/2006/relationships/customXml" Target="../ink/ink905.xml"/><Relationship Id="rId3" Type="http://schemas.openxmlformats.org/officeDocument/2006/relationships/image" Target="../media/image86.png"/><Relationship Id="rId12" Type="http://schemas.openxmlformats.org/officeDocument/2006/relationships/customXml" Target="../ink/ink87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888.xml"/><Relationship Id="rId46" Type="http://schemas.openxmlformats.org/officeDocument/2006/relationships/customXml" Target="../ink/ink892.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879.xml"/><Relationship Id="rId41" Type="http://schemas.openxmlformats.org/officeDocument/2006/relationships/image" Target="../media/image114.png"/><Relationship Id="rId54" Type="http://schemas.openxmlformats.org/officeDocument/2006/relationships/customXml" Target="../ink/ink896.xml"/><Relationship Id="rId62" Type="http://schemas.openxmlformats.org/officeDocument/2006/relationships/customXml" Target="../ink/ink900.xml"/><Relationship Id="rId70" Type="http://schemas.openxmlformats.org/officeDocument/2006/relationships/customXml" Target="../ink/ink904.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872.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883.xml"/><Relationship Id="rId36" Type="http://schemas.openxmlformats.org/officeDocument/2006/relationships/customXml" Target="../ink/ink887.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874.xml"/><Relationship Id="rId31" Type="http://schemas.openxmlformats.org/officeDocument/2006/relationships/image" Target="../media/image109.png"/><Relationship Id="rId44" Type="http://schemas.openxmlformats.org/officeDocument/2006/relationships/customXml" Target="../ink/ink891.xml"/><Relationship Id="rId52" Type="http://schemas.openxmlformats.org/officeDocument/2006/relationships/customXml" Target="../ink/ink895.xml"/><Relationship Id="rId60" Type="http://schemas.openxmlformats.org/officeDocument/2006/relationships/customXml" Target="../ink/ink899.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5.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878.xml"/><Relationship Id="rId39" Type="http://schemas.openxmlformats.org/officeDocument/2006/relationships/image" Target="../media/image113.png"/><Relationship Id="rId34" Type="http://schemas.openxmlformats.org/officeDocument/2006/relationships/customXml" Target="../ink/ink886.xml"/><Relationship Id="rId50" Type="http://schemas.openxmlformats.org/officeDocument/2006/relationships/customXml" Target="../ink/ink894.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9.xml.rels><?xml version="1.0" encoding="UTF-8" standalone="yes"?>
<Relationships xmlns="http://schemas.openxmlformats.org/package/2006/relationships"><Relationship Id="rId26" Type="http://schemas.openxmlformats.org/officeDocument/2006/relationships/customXml" Target="../ink/ink917.xml"/><Relationship Id="rId21" Type="http://schemas.openxmlformats.org/officeDocument/2006/relationships/image" Target="../media/image94.png"/><Relationship Id="rId42" Type="http://schemas.openxmlformats.org/officeDocument/2006/relationships/customXml" Target="../ink/ink92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938.xml"/><Relationship Id="rId2" Type="http://schemas.openxmlformats.org/officeDocument/2006/relationships/image" Target="../media/image7.png"/><Relationship Id="rId16" Type="http://schemas.openxmlformats.org/officeDocument/2006/relationships/customXml" Target="../ink/ink912.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916.xml"/><Relationship Id="rId32" Type="http://schemas.openxmlformats.org/officeDocument/2006/relationships/customXml" Target="../ink/ink920.xml"/><Relationship Id="rId37" Type="http://schemas.openxmlformats.org/officeDocument/2006/relationships/image" Target="../media/image112.png"/><Relationship Id="rId40" Type="http://schemas.openxmlformats.org/officeDocument/2006/relationships/customXml" Target="../ink/ink924.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933.xml"/><Relationship Id="rId66" Type="http://schemas.openxmlformats.org/officeDocument/2006/relationships/customXml" Target="../ink/ink937.xml"/><Relationship Id="rId74" Type="http://schemas.openxmlformats.org/officeDocument/2006/relationships/customXml" Target="../ink/ink941.xml"/><Relationship Id="rId5" Type="http://schemas.openxmlformats.org/officeDocument/2006/relationships/image" Target="../media/image6.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911.xml"/><Relationship Id="rId22" Type="http://schemas.openxmlformats.org/officeDocument/2006/relationships/customXml" Target="../ink/ink915.xml"/><Relationship Id="rId27" Type="http://schemas.openxmlformats.org/officeDocument/2006/relationships/image" Target="../media/image97.png"/><Relationship Id="rId30" Type="http://schemas.openxmlformats.org/officeDocument/2006/relationships/customXml" Target="../ink/ink919.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928.xml"/><Relationship Id="rId56" Type="http://schemas.openxmlformats.org/officeDocument/2006/relationships/customXml" Target="../ink/ink932.xml"/><Relationship Id="rId64" Type="http://schemas.openxmlformats.org/officeDocument/2006/relationships/customXml" Target="../ink/ink936.xml"/><Relationship Id="rId69" Type="http://schemas.openxmlformats.org/officeDocument/2006/relationships/image" Target="../media/image128.png"/><Relationship Id="rId8" Type="http://schemas.openxmlformats.org/officeDocument/2006/relationships/customXml" Target="../ink/ink908.xml"/><Relationship Id="rId51" Type="http://schemas.openxmlformats.org/officeDocument/2006/relationships/image" Target="../media/image119.png"/><Relationship Id="rId72" Type="http://schemas.openxmlformats.org/officeDocument/2006/relationships/customXml" Target="../ink/ink940.xml"/><Relationship Id="rId3" Type="http://schemas.openxmlformats.org/officeDocument/2006/relationships/image" Target="../media/image86.png"/><Relationship Id="rId12" Type="http://schemas.openxmlformats.org/officeDocument/2006/relationships/customXml" Target="../ink/ink910.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923.xml"/><Relationship Id="rId46" Type="http://schemas.openxmlformats.org/officeDocument/2006/relationships/customXml" Target="../ink/ink927.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914.xml"/><Relationship Id="rId41" Type="http://schemas.openxmlformats.org/officeDocument/2006/relationships/image" Target="../media/image114.png"/><Relationship Id="rId54" Type="http://schemas.openxmlformats.org/officeDocument/2006/relationships/customXml" Target="../ink/ink931.xml"/><Relationship Id="rId62" Type="http://schemas.openxmlformats.org/officeDocument/2006/relationships/customXml" Target="../ink/ink935.xml"/><Relationship Id="rId70" Type="http://schemas.openxmlformats.org/officeDocument/2006/relationships/customXml" Target="../ink/ink939.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907.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918.xml"/><Relationship Id="rId36" Type="http://schemas.openxmlformats.org/officeDocument/2006/relationships/customXml" Target="../ink/ink922.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909.xml"/><Relationship Id="rId31" Type="http://schemas.openxmlformats.org/officeDocument/2006/relationships/image" Target="../media/image109.png"/><Relationship Id="rId44" Type="http://schemas.openxmlformats.org/officeDocument/2006/relationships/customXml" Target="../ink/ink926.xml"/><Relationship Id="rId52" Type="http://schemas.openxmlformats.org/officeDocument/2006/relationships/customXml" Target="../ink/ink930.xml"/><Relationship Id="rId60" Type="http://schemas.openxmlformats.org/officeDocument/2006/relationships/customXml" Target="../ink/ink934.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5.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913.xml"/><Relationship Id="rId39" Type="http://schemas.openxmlformats.org/officeDocument/2006/relationships/image" Target="../media/image113.png"/><Relationship Id="rId34" Type="http://schemas.openxmlformats.org/officeDocument/2006/relationships/customXml" Target="../ink/ink921.xml"/><Relationship Id="rId50" Type="http://schemas.openxmlformats.org/officeDocument/2006/relationships/customXml" Target="../ink/ink929.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2022</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2AEC-163F-4447-A480-0C8821D2278C}"/>
              </a:ext>
            </a:extLst>
          </p:cNvPr>
          <p:cNvSpPr>
            <a:spLocks noGrp="1"/>
          </p:cNvSpPr>
          <p:nvPr>
            <p:ph type="title"/>
          </p:nvPr>
        </p:nvSpPr>
        <p:spPr/>
        <p:txBody>
          <a:bodyPr>
            <a:noAutofit/>
          </a:bodyPr>
          <a:lstStyle/>
          <a:p>
            <a:r>
              <a:rPr lang="en-US" sz="3600" dirty="0"/>
              <a:t>Producers Consumers Problem is everywhere!</a:t>
            </a:r>
          </a:p>
        </p:txBody>
      </p:sp>
      <p:sp>
        <p:nvSpPr>
          <p:cNvPr id="3" name="Content Placeholder 2">
            <a:extLst>
              <a:ext uri="{FF2B5EF4-FFF2-40B4-BE49-F238E27FC236}">
                <a16:creationId xmlns:a16="http://schemas.microsoft.com/office/drawing/2014/main" id="{3DFBE42B-2DF1-45CD-A163-5D39E8928646}"/>
              </a:ext>
            </a:extLst>
          </p:cNvPr>
          <p:cNvSpPr>
            <a:spLocks noGrp="1"/>
          </p:cNvSpPr>
          <p:nvPr>
            <p:ph idx="1"/>
          </p:nvPr>
        </p:nvSpPr>
        <p:spPr/>
        <p:txBody>
          <a:bodyPr/>
          <a:lstStyle/>
          <a:p>
            <a:r>
              <a:rPr lang="en-US" dirty="0"/>
              <a:t>Access to User Interface elements in mobile applications</a:t>
            </a:r>
          </a:p>
          <a:p>
            <a:pPr lvl="1"/>
            <a:r>
              <a:rPr lang="en-US" dirty="0"/>
              <a:t>Main UI thread</a:t>
            </a:r>
          </a:p>
          <a:p>
            <a:pPr lvl="1"/>
            <a:r>
              <a:rPr lang="en-US" dirty="0"/>
              <a:t>Background threads</a:t>
            </a:r>
          </a:p>
          <a:p>
            <a:pPr lvl="2"/>
            <a:r>
              <a:rPr lang="en-US" dirty="0"/>
              <a:t>e.g., download files, check email on mail server</a:t>
            </a:r>
          </a:p>
          <a:p>
            <a:pPr lvl="1"/>
            <a:r>
              <a:rPr lang="en-US" dirty="0"/>
              <a:t>Background threads send requests to UI thread to update UI elements</a:t>
            </a:r>
          </a:p>
          <a:p>
            <a:pPr lvl="1"/>
            <a:r>
              <a:rPr lang="en-US" dirty="0"/>
              <a:t>Requests are stored in a shared bounded buffer</a:t>
            </a:r>
          </a:p>
          <a:p>
            <a:pPr lvl="1"/>
            <a:r>
              <a:rPr lang="en-US" dirty="0"/>
              <a:t>Which threads are the producers?</a:t>
            </a:r>
          </a:p>
          <a:p>
            <a:pPr lvl="1"/>
            <a:r>
              <a:rPr lang="en-US" dirty="0"/>
              <a:t>Who threads are the consumers?</a:t>
            </a:r>
          </a:p>
        </p:txBody>
      </p:sp>
      <p:sp>
        <p:nvSpPr>
          <p:cNvPr id="4" name="Footer Placeholder 3">
            <a:extLst>
              <a:ext uri="{FF2B5EF4-FFF2-40B4-BE49-F238E27FC236}">
                <a16:creationId xmlns:a16="http://schemas.microsoft.com/office/drawing/2014/main" id="{96E8F552-C31A-4B0F-BE0A-1FA5E10FDDDB}"/>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2995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2AEC-163F-4447-A480-0C8821D2278C}"/>
              </a:ext>
            </a:extLst>
          </p:cNvPr>
          <p:cNvSpPr>
            <a:spLocks noGrp="1"/>
          </p:cNvSpPr>
          <p:nvPr>
            <p:ph type="title"/>
          </p:nvPr>
        </p:nvSpPr>
        <p:spPr/>
        <p:txBody>
          <a:bodyPr>
            <a:noAutofit/>
          </a:bodyPr>
          <a:lstStyle/>
          <a:p>
            <a:r>
              <a:rPr lang="en-US" sz="3600" dirty="0"/>
              <a:t>Producers Consumers Problem is everywhere!</a:t>
            </a:r>
          </a:p>
        </p:txBody>
      </p:sp>
      <p:sp>
        <p:nvSpPr>
          <p:cNvPr id="3" name="Content Placeholder 2">
            <a:extLst>
              <a:ext uri="{FF2B5EF4-FFF2-40B4-BE49-F238E27FC236}">
                <a16:creationId xmlns:a16="http://schemas.microsoft.com/office/drawing/2014/main" id="{3DFBE42B-2DF1-45CD-A163-5D39E8928646}"/>
              </a:ext>
            </a:extLst>
          </p:cNvPr>
          <p:cNvSpPr>
            <a:spLocks noGrp="1"/>
          </p:cNvSpPr>
          <p:nvPr>
            <p:ph idx="1"/>
          </p:nvPr>
        </p:nvSpPr>
        <p:spPr/>
        <p:txBody>
          <a:bodyPr/>
          <a:lstStyle/>
          <a:p>
            <a:r>
              <a:rPr lang="en-US" dirty="0"/>
              <a:t>Web Server</a:t>
            </a:r>
          </a:p>
          <a:p>
            <a:pPr lvl="1"/>
            <a:r>
              <a:rPr lang="en-US" dirty="0"/>
              <a:t>front-end processes/threads that interact with the HTTP connection from the client (e.g., browser)</a:t>
            </a:r>
          </a:p>
          <a:p>
            <a:pPr lvl="1"/>
            <a:r>
              <a:rPr lang="en-US" dirty="0"/>
              <a:t>Back-end processes/threads that execute database queries</a:t>
            </a:r>
          </a:p>
          <a:p>
            <a:pPr lvl="1"/>
            <a:r>
              <a:rPr lang="en-US" dirty="0"/>
              <a:t>Queries are inserted by front-end processes into a shared buffer</a:t>
            </a:r>
          </a:p>
          <a:p>
            <a:pPr lvl="1"/>
            <a:r>
              <a:rPr lang="en-US" dirty="0"/>
              <a:t>Which threads are the producers?</a:t>
            </a:r>
          </a:p>
          <a:p>
            <a:pPr lvl="1"/>
            <a:r>
              <a:rPr lang="en-US" dirty="0"/>
              <a:t>Who threads are the consumers?</a:t>
            </a:r>
          </a:p>
          <a:p>
            <a:pPr lvl="1"/>
            <a:endParaRPr lang="en-US" dirty="0"/>
          </a:p>
        </p:txBody>
      </p:sp>
      <p:sp>
        <p:nvSpPr>
          <p:cNvPr id="4" name="Footer Placeholder 3">
            <a:extLst>
              <a:ext uri="{FF2B5EF4-FFF2-40B4-BE49-F238E27FC236}">
                <a16:creationId xmlns:a16="http://schemas.microsoft.com/office/drawing/2014/main" id="{96E8F552-C31A-4B0F-BE0A-1FA5E10FDDDB}"/>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65473441-BD6C-4864-9029-55F3DAFC938A}"/>
              </a:ext>
            </a:extLst>
          </p:cNvPr>
          <p:cNvPicPr>
            <a:picLocks noChangeAspect="1"/>
          </p:cNvPicPr>
          <p:nvPr/>
        </p:nvPicPr>
        <p:blipFill>
          <a:blip r:embed="rId2"/>
          <a:stretch>
            <a:fillRect/>
          </a:stretch>
        </p:blipFill>
        <p:spPr>
          <a:xfrm>
            <a:off x="6723672" y="4610099"/>
            <a:ext cx="3089902" cy="2060347"/>
          </a:xfrm>
          <a:prstGeom prst="rect">
            <a:avLst/>
          </a:prstGeom>
        </p:spPr>
      </p:pic>
    </p:spTree>
    <p:extLst>
      <p:ext uri="{BB962C8B-B14F-4D97-AF65-F5344CB8AC3E}">
        <p14:creationId xmlns:p14="http://schemas.microsoft.com/office/powerpoint/2010/main" val="35818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DB03-CBD9-4AE4-B2A9-A043FAD51FB0}"/>
              </a:ext>
            </a:extLst>
          </p:cNvPr>
          <p:cNvSpPr>
            <a:spLocks noGrp="1"/>
          </p:cNvSpPr>
          <p:nvPr>
            <p:ph type="title"/>
          </p:nvPr>
        </p:nvSpPr>
        <p:spPr/>
        <p:txBody>
          <a:bodyPr/>
          <a:lstStyle/>
          <a:p>
            <a:r>
              <a:rPr lang="en-US" sz="3200" dirty="0"/>
              <a:t>Solving Producers Consumers using Semaphores</a:t>
            </a:r>
          </a:p>
        </p:txBody>
      </p:sp>
      <p:pic>
        <p:nvPicPr>
          <p:cNvPr id="6" name="Content Placeholder 5">
            <a:extLst>
              <a:ext uri="{FF2B5EF4-FFF2-40B4-BE49-F238E27FC236}">
                <a16:creationId xmlns:a16="http://schemas.microsoft.com/office/drawing/2014/main" id="{E5EFABD8-7FC9-428C-9C7B-EF6810CDB2F1}"/>
              </a:ext>
            </a:extLst>
          </p:cNvPr>
          <p:cNvPicPr>
            <a:picLocks noGrp="1" noChangeAspect="1"/>
          </p:cNvPicPr>
          <p:nvPr>
            <p:ph idx="1"/>
          </p:nvPr>
        </p:nvPicPr>
        <p:blipFill>
          <a:blip r:embed="rId2"/>
          <a:stretch>
            <a:fillRect/>
          </a:stretch>
        </p:blipFill>
        <p:spPr>
          <a:xfrm>
            <a:off x="123516" y="790575"/>
            <a:ext cx="9849262" cy="6567488"/>
          </a:xfrm>
        </p:spPr>
      </p:pic>
      <p:sp>
        <p:nvSpPr>
          <p:cNvPr id="4" name="Footer Placeholder 3">
            <a:extLst>
              <a:ext uri="{FF2B5EF4-FFF2-40B4-BE49-F238E27FC236}">
                <a16:creationId xmlns:a16="http://schemas.microsoft.com/office/drawing/2014/main" id="{CD75BA08-BDA1-499C-8B38-5FE88142AE23}"/>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50892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8882-0FD7-4D7F-B5A6-2AA289131D9F}"/>
              </a:ext>
            </a:extLst>
          </p:cNvPr>
          <p:cNvSpPr>
            <a:spLocks noGrp="1"/>
          </p:cNvSpPr>
          <p:nvPr>
            <p:ph type="title"/>
          </p:nvPr>
        </p:nvSpPr>
        <p:spPr/>
        <p:txBody>
          <a:bodyPr/>
          <a:lstStyle/>
          <a:p>
            <a:r>
              <a:rPr lang="en-US" dirty="0"/>
              <a:t>How to trace the solution?</a:t>
            </a:r>
          </a:p>
        </p:txBody>
      </p:sp>
      <p:sp>
        <p:nvSpPr>
          <p:cNvPr id="3" name="Content Placeholder 2">
            <a:extLst>
              <a:ext uri="{FF2B5EF4-FFF2-40B4-BE49-F238E27FC236}">
                <a16:creationId xmlns:a16="http://schemas.microsoft.com/office/drawing/2014/main" id="{198C9454-E475-4ED9-BF02-FBB172AF7A97}"/>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Let’s define some events.</a:t>
            </a:r>
          </a:p>
        </p:txBody>
      </p:sp>
      <p:sp>
        <p:nvSpPr>
          <p:cNvPr id="4" name="Footer Placeholder 3">
            <a:extLst>
              <a:ext uri="{FF2B5EF4-FFF2-40B4-BE49-F238E27FC236}">
                <a16:creationId xmlns:a16="http://schemas.microsoft.com/office/drawing/2014/main" id="{41E855B1-F9C4-4928-A034-C55657243A7D}"/>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163890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8D41-0A80-41CE-881A-E33C32C54B83}"/>
              </a:ext>
            </a:extLst>
          </p:cNvPr>
          <p:cNvSpPr>
            <a:spLocks noGrp="1"/>
          </p:cNvSpPr>
          <p:nvPr>
            <p:ph type="title"/>
          </p:nvPr>
        </p:nvSpPr>
        <p:spPr/>
        <p:txBody>
          <a:bodyPr/>
          <a:lstStyle/>
          <a:p>
            <a:r>
              <a:rPr lang="en-US" dirty="0"/>
              <a:t>Producer arrives</a:t>
            </a:r>
          </a:p>
        </p:txBody>
      </p:sp>
      <p:sp>
        <p:nvSpPr>
          <p:cNvPr id="3" name="Content Placeholder 2">
            <a:extLst>
              <a:ext uri="{FF2B5EF4-FFF2-40B4-BE49-F238E27FC236}">
                <a16:creationId xmlns:a16="http://schemas.microsoft.com/office/drawing/2014/main" id="{7D8ED075-21C1-4924-9533-FF221DEBE163}"/>
              </a:ext>
            </a:extLst>
          </p:cNvPr>
          <p:cNvSpPr>
            <a:spLocks noGrp="1"/>
          </p:cNvSpPr>
          <p:nvPr>
            <p:ph idx="1"/>
          </p:nvPr>
        </p:nvSpPr>
        <p:spPr/>
        <p:txBody>
          <a:bodyPr/>
          <a:lstStyle/>
          <a:p>
            <a:pPr marL="0" indent="0">
              <a:buNone/>
            </a:pPr>
            <a:r>
              <a:rPr lang="en-US" dirty="0"/>
              <a:t>Moves as far as possible until the solid line</a:t>
            </a:r>
          </a:p>
        </p:txBody>
      </p:sp>
      <p:sp>
        <p:nvSpPr>
          <p:cNvPr id="4" name="Footer Placeholder 3">
            <a:extLst>
              <a:ext uri="{FF2B5EF4-FFF2-40B4-BE49-F238E27FC236}">
                <a16:creationId xmlns:a16="http://schemas.microsoft.com/office/drawing/2014/main" id="{164D1D1C-4FBC-4F9B-9D91-D4E9280E7741}"/>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4DEB767E-5246-4610-9547-FBB11240D028}"/>
              </a:ext>
            </a:extLst>
          </p:cNvPr>
          <p:cNvPicPr>
            <a:picLocks noChangeAspect="1"/>
          </p:cNvPicPr>
          <p:nvPr/>
        </p:nvPicPr>
        <p:blipFill rotWithShape="1">
          <a:blip r:embed="rId2"/>
          <a:srcRect r="30520"/>
          <a:stretch/>
        </p:blipFill>
        <p:spPr>
          <a:xfrm>
            <a:off x="2295422" y="1609138"/>
            <a:ext cx="5505449" cy="5283559"/>
          </a:xfrm>
          <a:prstGeom prst="rect">
            <a:avLst/>
          </a:prstGeom>
        </p:spPr>
      </p:pic>
      <p:cxnSp>
        <p:nvCxnSpPr>
          <p:cNvPr id="9" name="Straight Connector 8">
            <a:extLst>
              <a:ext uri="{FF2B5EF4-FFF2-40B4-BE49-F238E27FC236}">
                <a16:creationId xmlns:a16="http://schemas.microsoft.com/office/drawing/2014/main" id="{7F264D19-E452-4E13-9B3D-E13478C22114}"/>
              </a:ext>
            </a:extLst>
          </p:cNvPr>
          <p:cNvCxnSpPr/>
          <p:nvPr/>
        </p:nvCxnSpPr>
        <p:spPr bwMode="auto">
          <a:xfrm>
            <a:off x="1714500" y="3756024"/>
            <a:ext cx="7086600" cy="0"/>
          </a:xfrm>
          <a:prstGeom prst="line">
            <a:avLst/>
          </a:prstGeom>
          <a:solidFill>
            <a:srgbClr val="00B8FF"/>
          </a:solidFill>
          <a:ln w="16827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82344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8D41-0A80-41CE-881A-E33C32C54B83}"/>
              </a:ext>
            </a:extLst>
          </p:cNvPr>
          <p:cNvSpPr>
            <a:spLocks noGrp="1"/>
          </p:cNvSpPr>
          <p:nvPr>
            <p:ph type="title"/>
          </p:nvPr>
        </p:nvSpPr>
        <p:spPr/>
        <p:txBody>
          <a:bodyPr/>
          <a:lstStyle/>
          <a:p>
            <a:r>
              <a:rPr lang="en-US" dirty="0"/>
              <a:t>Producer enters</a:t>
            </a:r>
          </a:p>
        </p:txBody>
      </p:sp>
      <p:sp>
        <p:nvSpPr>
          <p:cNvPr id="3" name="Content Placeholder 2">
            <a:extLst>
              <a:ext uri="{FF2B5EF4-FFF2-40B4-BE49-F238E27FC236}">
                <a16:creationId xmlns:a16="http://schemas.microsoft.com/office/drawing/2014/main" id="{7D8ED075-21C1-4924-9533-FF221DEBE163}"/>
              </a:ext>
            </a:extLst>
          </p:cNvPr>
          <p:cNvSpPr>
            <a:spLocks noGrp="1"/>
          </p:cNvSpPr>
          <p:nvPr>
            <p:ph idx="1"/>
          </p:nvPr>
        </p:nvSpPr>
        <p:spPr/>
        <p:txBody>
          <a:bodyPr/>
          <a:lstStyle/>
          <a:p>
            <a:pPr marL="0" indent="0">
              <a:buNone/>
            </a:pPr>
            <a:r>
              <a:rPr lang="en-US" dirty="0"/>
              <a:t>Moves as far as possible past the solid line and until the dashed line</a:t>
            </a:r>
          </a:p>
        </p:txBody>
      </p:sp>
      <p:sp>
        <p:nvSpPr>
          <p:cNvPr id="4" name="Footer Placeholder 3">
            <a:extLst>
              <a:ext uri="{FF2B5EF4-FFF2-40B4-BE49-F238E27FC236}">
                <a16:creationId xmlns:a16="http://schemas.microsoft.com/office/drawing/2014/main" id="{164D1D1C-4FBC-4F9B-9D91-D4E9280E7741}"/>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4DEB767E-5246-4610-9547-FBB11240D028}"/>
              </a:ext>
            </a:extLst>
          </p:cNvPr>
          <p:cNvPicPr>
            <a:picLocks noChangeAspect="1"/>
          </p:cNvPicPr>
          <p:nvPr/>
        </p:nvPicPr>
        <p:blipFill rotWithShape="1">
          <a:blip r:embed="rId2"/>
          <a:srcRect r="30520"/>
          <a:stretch/>
        </p:blipFill>
        <p:spPr>
          <a:xfrm>
            <a:off x="2295422" y="1609138"/>
            <a:ext cx="5505449" cy="5283559"/>
          </a:xfrm>
          <a:prstGeom prst="rect">
            <a:avLst/>
          </a:prstGeom>
        </p:spPr>
      </p:pic>
      <p:cxnSp>
        <p:nvCxnSpPr>
          <p:cNvPr id="7" name="Straight Connector 6">
            <a:extLst>
              <a:ext uri="{FF2B5EF4-FFF2-40B4-BE49-F238E27FC236}">
                <a16:creationId xmlns:a16="http://schemas.microsoft.com/office/drawing/2014/main" id="{EF9902E2-19D3-44EA-B24D-6FD14779BFCA}"/>
              </a:ext>
            </a:extLst>
          </p:cNvPr>
          <p:cNvCxnSpPr/>
          <p:nvPr/>
        </p:nvCxnSpPr>
        <p:spPr bwMode="auto">
          <a:xfrm>
            <a:off x="1955800" y="5527674"/>
            <a:ext cx="7086600" cy="0"/>
          </a:xfrm>
          <a:prstGeom prst="line">
            <a:avLst/>
          </a:prstGeom>
          <a:solidFill>
            <a:srgbClr val="00B8FF"/>
          </a:solidFill>
          <a:ln w="168275" cap="flat" cmpd="sng" algn="ctr">
            <a:solidFill>
              <a:srgbClr val="0070C0"/>
            </a:solidFill>
            <a:prstDash val="dash"/>
            <a:round/>
            <a:headEnd type="none" w="med" len="med"/>
            <a:tailEnd type="none" w="med" len="med"/>
          </a:ln>
          <a:effectLst/>
        </p:spPr>
      </p:cxnSp>
      <p:cxnSp>
        <p:nvCxnSpPr>
          <p:cNvPr id="8" name="Straight Connector 7">
            <a:extLst>
              <a:ext uri="{FF2B5EF4-FFF2-40B4-BE49-F238E27FC236}">
                <a16:creationId xmlns:a16="http://schemas.microsoft.com/office/drawing/2014/main" id="{DF689939-47C3-4481-99DE-59863BB2F785}"/>
              </a:ext>
            </a:extLst>
          </p:cNvPr>
          <p:cNvCxnSpPr/>
          <p:nvPr/>
        </p:nvCxnSpPr>
        <p:spPr bwMode="auto">
          <a:xfrm>
            <a:off x="1714500" y="3756024"/>
            <a:ext cx="7086600" cy="0"/>
          </a:xfrm>
          <a:prstGeom prst="line">
            <a:avLst/>
          </a:prstGeom>
          <a:solidFill>
            <a:srgbClr val="00B8FF"/>
          </a:solidFill>
          <a:ln w="16827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53015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8D41-0A80-41CE-881A-E33C32C54B83}"/>
              </a:ext>
            </a:extLst>
          </p:cNvPr>
          <p:cNvSpPr>
            <a:spLocks noGrp="1"/>
          </p:cNvSpPr>
          <p:nvPr>
            <p:ph type="title"/>
          </p:nvPr>
        </p:nvSpPr>
        <p:spPr/>
        <p:txBody>
          <a:bodyPr/>
          <a:lstStyle/>
          <a:p>
            <a:r>
              <a:rPr lang="en-US" dirty="0"/>
              <a:t>Producer leaves</a:t>
            </a:r>
          </a:p>
        </p:txBody>
      </p:sp>
      <p:sp>
        <p:nvSpPr>
          <p:cNvPr id="3" name="Content Placeholder 2">
            <a:extLst>
              <a:ext uri="{FF2B5EF4-FFF2-40B4-BE49-F238E27FC236}">
                <a16:creationId xmlns:a16="http://schemas.microsoft.com/office/drawing/2014/main" id="{7D8ED075-21C1-4924-9533-FF221DEBE163}"/>
              </a:ext>
            </a:extLst>
          </p:cNvPr>
          <p:cNvSpPr>
            <a:spLocks noGrp="1"/>
          </p:cNvSpPr>
          <p:nvPr>
            <p:ph idx="1"/>
          </p:nvPr>
        </p:nvSpPr>
        <p:spPr/>
        <p:txBody>
          <a:bodyPr/>
          <a:lstStyle/>
          <a:p>
            <a:pPr marL="0" indent="0">
              <a:buNone/>
            </a:pPr>
            <a:r>
              <a:rPr lang="en-US" dirty="0"/>
              <a:t>Moves as far as possible until the dotted line</a:t>
            </a:r>
          </a:p>
        </p:txBody>
      </p:sp>
      <p:sp>
        <p:nvSpPr>
          <p:cNvPr id="4" name="Footer Placeholder 3">
            <a:extLst>
              <a:ext uri="{FF2B5EF4-FFF2-40B4-BE49-F238E27FC236}">
                <a16:creationId xmlns:a16="http://schemas.microsoft.com/office/drawing/2014/main" id="{164D1D1C-4FBC-4F9B-9D91-D4E9280E7741}"/>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4DEB767E-5246-4610-9547-FBB11240D028}"/>
              </a:ext>
            </a:extLst>
          </p:cNvPr>
          <p:cNvPicPr>
            <a:picLocks noChangeAspect="1"/>
          </p:cNvPicPr>
          <p:nvPr/>
        </p:nvPicPr>
        <p:blipFill rotWithShape="1">
          <a:blip r:embed="rId2"/>
          <a:srcRect r="30520"/>
          <a:stretch/>
        </p:blipFill>
        <p:spPr>
          <a:xfrm>
            <a:off x="2295422" y="1609138"/>
            <a:ext cx="5505449" cy="5283559"/>
          </a:xfrm>
          <a:prstGeom prst="rect">
            <a:avLst/>
          </a:prstGeom>
        </p:spPr>
      </p:pic>
      <p:cxnSp>
        <p:nvCxnSpPr>
          <p:cNvPr id="8" name="Straight Connector 7">
            <a:extLst>
              <a:ext uri="{FF2B5EF4-FFF2-40B4-BE49-F238E27FC236}">
                <a16:creationId xmlns:a16="http://schemas.microsoft.com/office/drawing/2014/main" id="{94DE7FD5-7489-4173-B56F-B4791202475F}"/>
              </a:ext>
            </a:extLst>
          </p:cNvPr>
          <p:cNvCxnSpPr/>
          <p:nvPr/>
        </p:nvCxnSpPr>
        <p:spPr bwMode="auto">
          <a:xfrm>
            <a:off x="1860550" y="6975474"/>
            <a:ext cx="7086600" cy="0"/>
          </a:xfrm>
          <a:prstGeom prst="line">
            <a:avLst/>
          </a:prstGeom>
          <a:solidFill>
            <a:srgbClr val="00B8FF"/>
          </a:solidFill>
          <a:ln w="168275" cap="flat" cmpd="sng" algn="ctr">
            <a:solidFill>
              <a:srgbClr val="0070C0"/>
            </a:solidFill>
            <a:prstDash val="sysDot"/>
            <a:round/>
            <a:headEnd type="none" w="med" len="med"/>
            <a:tailEnd type="none" w="med" len="med"/>
          </a:ln>
          <a:effectLst/>
        </p:spPr>
      </p:cxnSp>
    </p:spTree>
    <p:extLst>
      <p:ext uri="{BB962C8B-B14F-4D97-AF65-F5344CB8AC3E}">
        <p14:creationId xmlns:p14="http://schemas.microsoft.com/office/powerpoint/2010/main" val="20330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E836-820D-4785-A41B-2F8A5F8E7175}"/>
              </a:ext>
            </a:extLst>
          </p:cNvPr>
          <p:cNvSpPr>
            <a:spLocks noGrp="1"/>
          </p:cNvSpPr>
          <p:nvPr>
            <p:ph type="title"/>
          </p:nvPr>
        </p:nvSpPr>
        <p:spPr/>
        <p:txBody>
          <a:bodyPr/>
          <a:lstStyle/>
          <a:p>
            <a:r>
              <a:rPr lang="en-US" dirty="0"/>
              <a:t>Consumer arrives</a:t>
            </a:r>
          </a:p>
        </p:txBody>
      </p:sp>
      <p:sp>
        <p:nvSpPr>
          <p:cNvPr id="3" name="Content Placeholder 2">
            <a:extLst>
              <a:ext uri="{FF2B5EF4-FFF2-40B4-BE49-F238E27FC236}">
                <a16:creationId xmlns:a16="http://schemas.microsoft.com/office/drawing/2014/main" id="{AC306144-41EC-474E-BA28-D9BA7F29BE11}"/>
              </a:ext>
            </a:extLst>
          </p:cNvPr>
          <p:cNvSpPr>
            <a:spLocks noGrp="1"/>
          </p:cNvSpPr>
          <p:nvPr>
            <p:ph idx="1"/>
          </p:nvPr>
        </p:nvSpPr>
        <p:spPr/>
        <p:txBody>
          <a:bodyPr/>
          <a:lstStyle/>
          <a:p>
            <a:pPr marL="0" indent="0">
              <a:buNone/>
            </a:pPr>
            <a:r>
              <a:rPr lang="en-US" dirty="0"/>
              <a:t>Moves as far as possible until the solid line</a:t>
            </a:r>
          </a:p>
        </p:txBody>
      </p:sp>
      <p:sp>
        <p:nvSpPr>
          <p:cNvPr id="4" name="Footer Placeholder 3">
            <a:extLst>
              <a:ext uri="{FF2B5EF4-FFF2-40B4-BE49-F238E27FC236}">
                <a16:creationId xmlns:a16="http://schemas.microsoft.com/office/drawing/2014/main" id="{1212D65C-2655-43FB-8F38-95CF49C9FC0E}"/>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7" name="Picture 6">
            <a:extLst>
              <a:ext uri="{FF2B5EF4-FFF2-40B4-BE49-F238E27FC236}">
                <a16:creationId xmlns:a16="http://schemas.microsoft.com/office/drawing/2014/main" id="{3A564594-9B7E-4A0F-BA10-57CDF8A1517F}"/>
              </a:ext>
            </a:extLst>
          </p:cNvPr>
          <p:cNvPicPr>
            <a:picLocks noChangeAspect="1"/>
          </p:cNvPicPr>
          <p:nvPr/>
        </p:nvPicPr>
        <p:blipFill rotWithShape="1">
          <a:blip r:embed="rId2"/>
          <a:srcRect r="42110"/>
          <a:stretch/>
        </p:blipFill>
        <p:spPr>
          <a:xfrm>
            <a:off x="3054351" y="1268803"/>
            <a:ext cx="4952999" cy="5705084"/>
          </a:xfrm>
          <a:prstGeom prst="rect">
            <a:avLst/>
          </a:prstGeom>
        </p:spPr>
      </p:pic>
      <p:cxnSp>
        <p:nvCxnSpPr>
          <p:cNvPr id="8" name="Straight Connector 7">
            <a:extLst>
              <a:ext uri="{FF2B5EF4-FFF2-40B4-BE49-F238E27FC236}">
                <a16:creationId xmlns:a16="http://schemas.microsoft.com/office/drawing/2014/main" id="{2E277156-E01A-47A9-9892-B80CD48768A8}"/>
              </a:ext>
            </a:extLst>
          </p:cNvPr>
          <p:cNvCxnSpPr/>
          <p:nvPr/>
        </p:nvCxnSpPr>
        <p:spPr bwMode="auto">
          <a:xfrm>
            <a:off x="1708150" y="3273424"/>
            <a:ext cx="7086600" cy="0"/>
          </a:xfrm>
          <a:prstGeom prst="line">
            <a:avLst/>
          </a:prstGeom>
          <a:solidFill>
            <a:srgbClr val="00B8FF"/>
          </a:solidFill>
          <a:ln w="168275"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259966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E836-820D-4785-A41B-2F8A5F8E7175}"/>
              </a:ext>
            </a:extLst>
          </p:cNvPr>
          <p:cNvSpPr>
            <a:spLocks noGrp="1"/>
          </p:cNvSpPr>
          <p:nvPr>
            <p:ph type="title"/>
          </p:nvPr>
        </p:nvSpPr>
        <p:spPr/>
        <p:txBody>
          <a:bodyPr/>
          <a:lstStyle/>
          <a:p>
            <a:r>
              <a:rPr lang="en-US" dirty="0"/>
              <a:t>Consumer enters</a:t>
            </a:r>
          </a:p>
        </p:txBody>
      </p:sp>
      <p:sp>
        <p:nvSpPr>
          <p:cNvPr id="3" name="Content Placeholder 2">
            <a:extLst>
              <a:ext uri="{FF2B5EF4-FFF2-40B4-BE49-F238E27FC236}">
                <a16:creationId xmlns:a16="http://schemas.microsoft.com/office/drawing/2014/main" id="{AC306144-41EC-474E-BA28-D9BA7F29BE11}"/>
              </a:ext>
            </a:extLst>
          </p:cNvPr>
          <p:cNvSpPr>
            <a:spLocks noGrp="1"/>
          </p:cNvSpPr>
          <p:nvPr>
            <p:ph idx="1"/>
          </p:nvPr>
        </p:nvSpPr>
        <p:spPr/>
        <p:txBody>
          <a:bodyPr/>
          <a:lstStyle/>
          <a:p>
            <a:pPr marL="0" indent="0">
              <a:buNone/>
            </a:pPr>
            <a:r>
              <a:rPr lang="en-US" dirty="0"/>
              <a:t>Moves as far as possible past the solid line and until the dashed line</a:t>
            </a:r>
          </a:p>
        </p:txBody>
      </p:sp>
      <p:sp>
        <p:nvSpPr>
          <p:cNvPr id="4" name="Footer Placeholder 3">
            <a:extLst>
              <a:ext uri="{FF2B5EF4-FFF2-40B4-BE49-F238E27FC236}">
                <a16:creationId xmlns:a16="http://schemas.microsoft.com/office/drawing/2014/main" id="{1212D65C-2655-43FB-8F38-95CF49C9FC0E}"/>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7" name="Picture 6">
            <a:extLst>
              <a:ext uri="{FF2B5EF4-FFF2-40B4-BE49-F238E27FC236}">
                <a16:creationId xmlns:a16="http://schemas.microsoft.com/office/drawing/2014/main" id="{3A564594-9B7E-4A0F-BA10-57CDF8A1517F}"/>
              </a:ext>
            </a:extLst>
          </p:cNvPr>
          <p:cNvPicPr>
            <a:picLocks noChangeAspect="1"/>
          </p:cNvPicPr>
          <p:nvPr/>
        </p:nvPicPr>
        <p:blipFill rotWithShape="1">
          <a:blip r:embed="rId2"/>
          <a:srcRect r="42110"/>
          <a:stretch/>
        </p:blipFill>
        <p:spPr>
          <a:xfrm>
            <a:off x="3054351" y="1268803"/>
            <a:ext cx="4952999" cy="5705084"/>
          </a:xfrm>
          <a:prstGeom prst="rect">
            <a:avLst/>
          </a:prstGeom>
        </p:spPr>
      </p:pic>
      <p:cxnSp>
        <p:nvCxnSpPr>
          <p:cNvPr id="9" name="Straight Connector 8">
            <a:extLst>
              <a:ext uri="{FF2B5EF4-FFF2-40B4-BE49-F238E27FC236}">
                <a16:creationId xmlns:a16="http://schemas.microsoft.com/office/drawing/2014/main" id="{F77FB67C-6353-427A-88B7-844A4642C4B5}"/>
              </a:ext>
            </a:extLst>
          </p:cNvPr>
          <p:cNvCxnSpPr/>
          <p:nvPr/>
        </p:nvCxnSpPr>
        <p:spPr bwMode="auto">
          <a:xfrm>
            <a:off x="1765300" y="5489574"/>
            <a:ext cx="7086600" cy="0"/>
          </a:xfrm>
          <a:prstGeom prst="line">
            <a:avLst/>
          </a:prstGeom>
          <a:solidFill>
            <a:srgbClr val="00B8FF"/>
          </a:solidFill>
          <a:ln w="168275" cap="flat" cmpd="sng" algn="ctr">
            <a:solidFill>
              <a:srgbClr val="FF33CC"/>
            </a:solidFill>
            <a:prstDash val="dash"/>
            <a:round/>
            <a:headEnd type="none" w="med" len="med"/>
            <a:tailEnd type="none" w="med" len="med"/>
          </a:ln>
          <a:effectLst/>
        </p:spPr>
      </p:cxnSp>
      <p:cxnSp>
        <p:nvCxnSpPr>
          <p:cNvPr id="10" name="Straight Connector 9">
            <a:extLst>
              <a:ext uri="{FF2B5EF4-FFF2-40B4-BE49-F238E27FC236}">
                <a16:creationId xmlns:a16="http://schemas.microsoft.com/office/drawing/2014/main" id="{8CB16EF9-04E9-4DFB-AE8A-5C1958DD682C}"/>
              </a:ext>
            </a:extLst>
          </p:cNvPr>
          <p:cNvCxnSpPr/>
          <p:nvPr/>
        </p:nvCxnSpPr>
        <p:spPr bwMode="auto">
          <a:xfrm>
            <a:off x="1708150" y="3273424"/>
            <a:ext cx="7086600" cy="0"/>
          </a:xfrm>
          <a:prstGeom prst="line">
            <a:avLst/>
          </a:prstGeom>
          <a:solidFill>
            <a:srgbClr val="00B8FF"/>
          </a:solidFill>
          <a:ln w="168275"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334782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E836-820D-4785-A41B-2F8A5F8E7175}"/>
              </a:ext>
            </a:extLst>
          </p:cNvPr>
          <p:cNvSpPr>
            <a:spLocks noGrp="1"/>
          </p:cNvSpPr>
          <p:nvPr>
            <p:ph type="title"/>
          </p:nvPr>
        </p:nvSpPr>
        <p:spPr/>
        <p:txBody>
          <a:bodyPr/>
          <a:lstStyle/>
          <a:p>
            <a:r>
              <a:rPr lang="en-US" dirty="0"/>
              <a:t>Consumer leaves</a:t>
            </a:r>
          </a:p>
        </p:txBody>
      </p:sp>
      <p:sp>
        <p:nvSpPr>
          <p:cNvPr id="3" name="Content Placeholder 2">
            <a:extLst>
              <a:ext uri="{FF2B5EF4-FFF2-40B4-BE49-F238E27FC236}">
                <a16:creationId xmlns:a16="http://schemas.microsoft.com/office/drawing/2014/main" id="{AC306144-41EC-474E-BA28-D9BA7F29BE11}"/>
              </a:ext>
            </a:extLst>
          </p:cNvPr>
          <p:cNvSpPr>
            <a:spLocks noGrp="1"/>
          </p:cNvSpPr>
          <p:nvPr>
            <p:ph idx="1"/>
          </p:nvPr>
        </p:nvSpPr>
        <p:spPr/>
        <p:txBody>
          <a:bodyPr/>
          <a:lstStyle/>
          <a:p>
            <a:pPr marL="0" indent="0">
              <a:buNone/>
            </a:pPr>
            <a:r>
              <a:rPr lang="en-US" dirty="0"/>
              <a:t>Moves as far as possible past the dashed line and until the dotted line</a:t>
            </a:r>
          </a:p>
        </p:txBody>
      </p:sp>
      <p:sp>
        <p:nvSpPr>
          <p:cNvPr id="4" name="Footer Placeholder 3">
            <a:extLst>
              <a:ext uri="{FF2B5EF4-FFF2-40B4-BE49-F238E27FC236}">
                <a16:creationId xmlns:a16="http://schemas.microsoft.com/office/drawing/2014/main" id="{1212D65C-2655-43FB-8F38-95CF49C9FC0E}"/>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7" name="Picture 6">
            <a:extLst>
              <a:ext uri="{FF2B5EF4-FFF2-40B4-BE49-F238E27FC236}">
                <a16:creationId xmlns:a16="http://schemas.microsoft.com/office/drawing/2014/main" id="{3A564594-9B7E-4A0F-BA10-57CDF8A1517F}"/>
              </a:ext>
            </a:extLst>
          </p:cNvPr>
          <p:cNvPicPr>
            <a:picLocks noChangeAspect="1"/>
          </p:cNvPicPr>
          <p:nvPr/>
        </p:nvPicPr>
        <p:blipFill rotWithShape="1">
          <a:blip r:embed="rId2"/>
          <a:srcRect r="42110"/>
          <a:stretch/>
        </p:blipFill>
        <p:spPr>
          <a:xfrm>
            <a:off x="3054351" y="1268803"/>
            <a:ext cx="4952999" cy="5705084"/>
          </a:xfrm>
          <a:prstGeom prst="rect">
            <a:avLst/>
          </a:prstGeom>
        </p:spPr>
      </p:pic>
      <p:cxnSp>
        <p:nvCxnSpPr>
          <p:cNvPr id="9" name="Straight Connector 8">
            <a:extLst>
              <a:ext uri="{FF2B5EF4-FFF2-40B4-BE49-F238E27FC236}">
                <a16:creationId xmlns:a16="http://schemas.microsoft.com/office/drawing/2014/main" id="{F77FB67C-6353-427A-88B7-844A4642C4B5}"/>
              </a:ext>
            </a:extLst>
          </p:cNvPr>
          <p:cNvCxnSpPr/>
          <p:nvPr/>
        </p:nvCxnSpPr>
        <p:spPr bwMode="auto">
          <a:xfrm>
            <a:off x="1708150" y="7002461"/>
            <a:ext cx="7086600" cy="0"/>
          </a:xfrm>
          <a:prstGeom prst="line">
            <a:avLst/>
          </a:prstGeom>
          <a:solidFill>
            <a:srgbClr val="00B8FF"/>
          </a:solidFill>
          <a:ln w="168275" cap="flat" cmpd="sng" algn="ctr">
            <a:solidFill>
              <a:srgbClr val="FF33CC"/>
            </a:solidFill>
            <a:prstDash val="sysDot"/>
            <a:round/>
            <a:headEnd type="none" w="med" len="med"/>
            <a:tailEnd type="none" w="med" len="med"/>
          </a:ln>
          <a:effectLst/>
        </p:spPr>
      </p:cxnSp>
    </p:spTree>
    <p:extLst>
      <p:ext uri="{BB962C8B-B14F-4D97-AF65-F5344CB8AC3E}">
        <p14:creationId xmlns:p14="http://schemas.microsoft.com/office/powerpoint/2010/main" val="265139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Homework 3 is due next Monday 2/7</a:t>
            </a:r>
          </a:p>
          <a:p>
            <a:pPr lvl="1"/>
            <a:r>
              <a:rPr lang="en-US" dirty="0"/>
              <a:t>Lab 1 is due on 2/4</a:t>
            </a:r>
          </a:p>
          <a:p>
            <a:pPr lvl="1"/>
            <a:r>
              <a:rPr lang="en-US" dirty="0"/>
              <a:t>Project 1 due on 2/18</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 1550 – Operating Systems – Sherif Khattab</a:t>
            </a:r>
            <a:endParaRPr lang="en-GB"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DFBB-8341-48AB-8B22-8C67D3A19037}"/>
              </a:ext>
            </a:extLst>
          </p:cNvPr>
          <p:cNvSpPr>
            <a:spLocks noGrp="1"/>
          </p:cNvSpPr>
          <p:nvPr>
            <p:ph type="title"/>
          </p:nvPr>
        </p:nvSpPr>
        <p:spPr/>
        <p:txBody>
          <a:bodyPr/>
          <a:lstStyle/>
          <a:p>
            <a:r>
              <a:rPr lang="en-US" dirty="0"/>
              <a:t>Tracing</a:t>
            </a:r>
          </a:p>
        </p:txBody>
      </p:sp>
      <p:sp>
        <p:nvSpPr>
          <p:cNvPr id="3" name="Content Placeholder 2">
            <a:extLst>
              <a:ext uri="{FF2B5EF4-FFF2-40B4-BE49-F238E27FC236}">
                <a16:creationId xmlns:a16="http://schemas.microsoft.com/office/drawing/2014/main" id="{09686CB7-BED0-4A7B-85DD-9489426BE699}"/>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Given a sequence of events, is the sequence </a:t>
            </a:r>
            <a:r>
              <a:rPr lang="en-US" i="1" dirty="0"/>
              <a:t>feasible</a:t>
            </a:r>
            <a:r>
              <a:rPr lang="en-US" dirty="0"/>
              <a:t>? If yes, what is the </a:t>
            </a:r>
            <a:r>
              <a:rPr lang="en-US" i="1" dirty="0"/>
              <a:t>system state </a:t>
            </a:r>
            <a:r>
              <a:rPr lang="en-US" dirty="0"/>
              <a:t>at the end of the sequence?</a:t>
            </a:r>
          </a:p>
        </p:txBody>
      </p:sp>
      <p:sp>
        <p:nvSpPr>
          <p:cNvPr id="4" name="Footer Placeholder 3">
            <a:extLst>
              <a:ext uri="{FF2B5EF4-FFF2-40B4-BE49-F238E27FC236}">
                <a16:creationId xmlns:a16="http://schemas.microsoft.com/office/drawing/2014/main" id="{CD111E74-3560-4F96-BA00-5047D29EF0E5}"/>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28544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8C80-9752-489A-96C6-3BDA49F96BA5}"/>
              </a:ext>
            </a:extLst>
          </p:cNvPr>
          <p:cNvSpPr>
            <a:spLocks noGrp="1"/>
          </p:cNvSpPr>
          <p:nvPr>
            <p:ph type="title"/>
          </p:nvPr>
        </p:nvSpPr>
        <p:spPr/>
        <p:txBody>
          <a:bodyPr/>
          <a:lstStyle/>
          <a:p>
            <a:r>
              <a:rPr lang="en-US" dirty="0"/>
              <a:t>System State</a:t>
            </a:r>
          </a:p>
        </p:txBody>
      </p:sp>
      <p:sp>
        <p:nvSpPr>
          <p:cNvPr id="3" name="Content Placeholder 2">
            <a:extLst>
              <a:ext uri="{FF2B5EF4-FFF2-40B4-BE49-F238E27FC236}">
                <a16:creationId xmlns:a16="http://schemas.microsoft.com/office/drawing/2014/main" id="{76F900B7-8E4F-45CD-B68B-31C09CD4B0F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DAA3A75-9B14-45A5-B987-4DE861CECB68}"/>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93890FAD-C5DA-4BA8-A382-AA8473BE13A2}"/>
              </a:ext>
            </a:extLst>
          </p:cNvPr>
          <p:cNvPicPr>
            <a:picLocks noChangeAspect="1"/>
          </p:cNvPicPr>
          <p:nvPr/>
        </p:nvPicPr>
        <p:blipFill rotWithShape="1">
          <a:blip r:embed="rId2"/>
          <a:srcRect r="33418"/>
          <a:stretch/>
        </p:blipFill>
        <p:spPr>
          <a:xfrm>
            <a:off x="2533651" y="1223819"/>
            <a:ext cx="5551453" cy="5559568"/>
          </a:xfrm>
          <a:prstGeom prst="rect">
            <a:avLst/>
          </a:prstGeom>
        </p:spPr>
      </p:pic>
    </p:spTree>
    <p:extLst>
      <p:ext uri="{BB962C8B-B14F-4D97-AF65-F5344CB8AC3E}">
        <p14:creationId xmlns:p14="http://schemas.microsoft.com/office/powerpoint/2010/main" val="115246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B378-A753-4CCB-89FE-6DAD38ED8E85}"/>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EBDD31A5-87B1-497C-90D9-FC4C87CECA0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534450E-7531-4FD0-BFB5-D0E79CE9E684}"/>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5F419EDE-39A7-4442-9116-22274F6EE138}"/>
              </a:ext>
            </a:extLst>
          </p:cNvPr>
          <p:cNvPicPr>
            <a:picLocks noChangeAspect="1"/>
          </p:cNvPicPr>
          <p:nvPr/>
        </p:nvPicPr>
        <p:blipFill rotWithShape="1">
          <a:blip r:embed="rId2"/>
          <a:srcRect r="40976"/>
          <a:stretch/>
        </p:blipFill>
        <p:spPr>
          <a:xfrm>
            <a:off x="2641601" y="928502"/>
            <a:ext cx="5415840" cy="6118368"/>
          </a:xfrm>
          <a:prstGeom prst="rect">
            <a:avLst/>
          </a:prstGeom>
        </p:spPr>
      </p:pic>
    </p:spTree>
    <p:extLst>
      <p:ext uri="{BB962C8B-B14F-4D97-AF65-F5344CB8AC3E}">
        <p14:creationId xmlns:p14="http://schemas.microsoft.com/office/powerpoint/2010/main" val="236572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20" name="Picture 19">
            <a:extLst>
              <a:ext uri="{FF2B5EF4-FFF2-40B4-BE49-F238E27FC236}">
                <a16:creationId xmlns:a16="http://schemas.microsoft.com/office/drawing/2014/main" id="{0153B2AE-919C-46F7-81D9-CB1189D06362}"/>
              </a:ext>
            </a:extLst>
          </p:cNvPr>
          <p:cNvPicPr>
            <a:picLocks noChangeAspect="1"/>
          </p:cNvPicPr>
          <p:nvPr/>
        </p:nvPicPr>
        <p:blipFill rotWithShape="1">
          <a:blip r:embed="rId3"/>
          <a:srcRect r="40976"/>
          <a:stretch/>
        </p:blipFill>
        <p:spPr>
          <a:xfrm>
            <a:off x="8045955" y="782494"/>
            <a:ext cx="2050341" cy="2316306"/>
          </a:xfrm>
          <a:prstGeom prst="rect">
            <a:avLst/>
          </a:prstGeom>
        </p:spPr>
      </p:pic>
    </p:spTree>
    <p:extLst>
      <p:ext uri="{BB962C8B-B14F-4D97-AF65-F5344CB8AC3E}">
        <p14:creationId xmlns:p14="http://schemas.microsoft.com/office/powerpoint/2010/main" val="148940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670704" cy="2429019"/>
            <a:chOff x="137584" y="2622550"/>
            <a:chExt cx="267070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37584" y="2622550"/>
              <a:ext cx="2670704" cy="2429019"/>
              <a:chOff x="1714500"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14500" y="3756024"/>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cxnSp>
        <p:nvCxnSpPr>
          <p:cNvPr id="28" name="Straight Arrow Connector 27">
            <a:extLst>
              <a:ext uri="{FF2B5EF4-FFF2-40B4-BE49-F238E27FC236}">
                <a16:creationId xmlns:a16="http://schemas.microsoft.com/office/drawing/2014/main" id="{68A65694-0484-4A46-96DF-E54D3571C9C5}"/>
              </a:ext>
            </a:extLst>
          </p:cNvPr>
          <p:cNvCxnSpPr/>
          <p:nvPr/>
        </p:nvCxnSpPr>
        <p:spPr bwMode="auto">
          <a:xfrm>
            <a:off x="137584" y="2622550"/>
            <a:ext cx="0" cy="98699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pic>
        <p:nvPicPr>
          <p:cNvPr id="29" name="Picture 28">
            <a:extLst>
              <a:ext uri="{FF2B5EF4-FFF2-40B4-BE49-F238E27FC236}">
                <a16:creationId xmlns:a16="http://schemas.microsoft.com/office/drawing/2014/main" id="{DAC0CEB8-E210-43E0-A203-9EC4075565A4}"/>
              </a:ext>
            </a:extLst>
          </p:cNvPr>
          <p:cNvPicPr>
            <a:picLocks noChangeAspect="1"/>
          </p:cNvPicPr>
          <p:nvPr/>
        </p:nvPicPr>
        <p:blipFill rotWithShape="1">
          <a:blip r:embed="rId4"/>
          <a:srcRect r="40976"/>
          <a:stretch/>
        </p:blipFill>
        <p:spPr>
          <a:xfrm>
            <a:off x="8045955" y="782494"/>
            <a:ext cx="2050341" cy="2316306"/>
          </a:xfrm>
          <a:prstGeom prst="rect">
            <a:avLst/>
          </a:prstGeom>
        </p:spPr>
      </p:pic>
    </p:spTree>
    <p:extLst>
      <p:ext uri="{BB962C8B-B14F-4D97-AF65-F5344CB8AC3E}">
        <p14:creationId xmlns:p14="http://schemas.microsoft.com/office/powerpoint/2010/main" val="222808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cxnSp>
        <p:nvCxnSpPr>
          <p:cNvPr id="17" name="Straight Arrow Connector 16">
            <a:extLst>
              <a:ext uri="{FF2B5EF4-FFF2-40B4-BE49-F238E27FC236}">
                <a16:creationId xmlns:a16="http://schemas.microsoft.com/office/drawing/2014/main" id="{564966B2-6D59-4387-B3BF-D23B800BF0FC}"/>
              </a:ext>
            </a:extLst>
          </p:cNvPr>
          <p:cNvCxnSpPr>
            <a:cxnSpLocks/>
          </p:cNvCxnSpPr>
          <p:nvPr/>
        </p:nvCxnSpPr>
        <p:spPr bwMode="auto">
          <a:xfrm>
            <a:off x="137584" y="2622550"/>
            <a:ext cx="0" cy="181249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grpSp>
        <p:nvGrpSpPr>
          <p:cNvPr id="15" name="Group 14">
            <a:extLst>
              <a:ext uri="{FF2B5EF4-FFF2-40B4-BE49-F238E27FC236}">
                <a16:creationId xmlns:a16="http://schemas.microsoft.com/office/drawing/2014/main" id="{FF820DEA-5355-4F49-AF45-8DD9D95EBF0E}"/>
              </a:ext>
            </a:extLst>
          </p:cNvPr>
          <p:cNvGrpSpPr/>
          <p:nvPr/>
        </p:nvGrpSpPr>
        <p:grpSpPr>
          <a:xfrm>
            <a:off x="2428400" y="4205170"/>
            <a:ext cx="811080" cy="353880"/>
            <a:chOff x="2428400" y="4205170"/>
            <a:chExt cx="811080" cy="35388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759FAB6-908E-4E90-AEB1-FA4EBDD0955D}"/>
                    </a:ext>
                  </a:extLst>
                </p14:cNvPr>
                <p14:cNvContentPartPr/>
                <p14:nvPr/>
              </p14:nvContentPartPr>
              <p14:xfrm>
                <a:off x="2428400" y="4313530"/>
                <a:ext cx="536040" cy="130320"/>
              </p14:xfrm>
            </p:contentPart>
          </mc:Choice>
          <mc:Fallback>
            <p:pic>
              <p:nvPicPr>
                <p:cNvPr id="6" name="Ink 5">
                  <a:extLst>
                    <a:ext uri="{FF2B5EF4-FFF2-40B4-BE49-F238E27FC236}">
                      <a16:creationId xmlns:a16="http://schemas.microsoft.com/office/drawing/2014/main" id="{D759FAB6-908E-4E90-AEB1-FA4EBDD0955D}"/>
                    </a:ext>
                  </a:extLst>
                </p:cNvPr>
                <p:cNvPicPr/>
                <p:nvPr/>
              </p:nvPicPr>
              <p:blipFill>
                <a:blip r:embed="rId5"/>
                <a:stretch>
                  <a:fillRect/>
                </a:stretch>
              </p:blipFill>
              <p:spPr>
                <a:xfrm>
                  <a:off x="2410400" y="4295530"/>
                  <a:ext cx="5716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10B6923D-0A34-4FBA-B585-F6EFAA89513F}"/>
                    </a:ext>
                  </a:extLst>
                </p14:cNvPr>
                <p14:cNvContentPartPr/>
                <p14:nvPr/>
              </p14:nvContentPartPr>
              <p14:xfrm>
                <a:off x="3060560" y="4272490"/>
                <a:ext cx="12600" cy="187560"/>
              </p14:xfrm>
            </p:contentPart>
          </mc:Choice>
          <mc:Fallback>
            <p:pic>
              <p:nvPicPr>
                <p:cNvPr id="7" name="Ink 6">
                  <a:extLst>
                    <a:ext uri="{FF2B5EF4-FFF2-40B4-BE49-F238E27FC236}">
                      <a16:creationId xmlns:a16="http://schemas.microsoft.com/office/drawing/2014/main" id="{10B6923D-0A34-4FBA-B585-F6EFAA89513F}"/>
                    </a:ext>
                  </a:extLst>
                </p:cNvPr>
                <p:cNvPicPr/>
                <p:nvPr/>
              </p:nvPicPr>
              <p:blipFill>
                <a:blip r:embed="rId7"/>
                <a:stretch>
                  <a:fillRect/>
                </a:stretch>
              </p:blipFill>
              <p:spPr>
                <a:xfrm>
                  <a:off x="3042560" y="4254490"/>
                  <a:ext cx="482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561D8D4-F08F-45EB-AEE1-3737B639582F}"/>
                    </a:ext>
                  </a:extLst>
                </p14:cNvPr>
                <p14:cNvContentPartPr/>
                <p14:nvPr/>
              </p14:nvContentPartPr>
              <p14:xfrm>
                <a:off x="3047600" y="4205170"/>
                <a:ext cx="151200" cy="93240"/>
              </p14:xfrm>
            </p:contentPart>
          </mc:Choice>
          <mc:Fallback>
            <p:pic>
              <p:nvPicPr>
                <p:cNvPr id="8" name="Ink 7">
                  <a:extLst>
                    <a:ext uri="{FF2B5EF4-FFF2-40B4-BE49-F238E27FC236}">
                      <a16:creationId xmlns:a16="http://schemas.microsoft.com/office/drawing/2014/main" id="{F561D8D4-F08F-45EB-AEE1-3737B639582F}"/>
                    </a:ext>
                  </a:extLst>
                </p:cNvPr>
                <p:cNvPicPr/>
                <p:nvPr/>
              </p:nvPicPr>
              <p:blipFill>
                <a:blip r:embed="rId9"/>
                <a:stretch>
                  <a:fillRect/>
                </a:stretch>
              </p:blipFill>
              <p:spPr>
                <a:xfrm>
                  <a:off x="3029600" y="4187170"/>
                  <a:ext cx="1868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531AA643-6D5D-4D1D-A574-E23953596DBE}"/>
                    </a:ext>
                  </a:extLst>
                </p14:cNvPr>
                <p14:cNvContentPartPr/>
                <p14:nvPr/>
              </p14:nvContentPartPr>
              <p14:xfrm>
                <a:off x="3165320" y="4451050"/>
                <a:ext cx="74160" cy="108000"/>
              </p14:xfrm>
            </p:contentPart>
          </mc:Choice>
          <mc:Fallback>
            <p:pic>
              <p:nvPicPr>
                <p:cNvPr id="14" name="Ink 13">
                  <a:extLst>
                    <a:ext uri="{FF2B5EF4-FFF2-40B4-BE49-F238E27FC236}">
                      <a16:creationId xmlns:a16="http://schemas.microsoft.com/office/drawing/2014/main" id="{531AA643-6D5D-4D1D-A574-E23953596DBE}"/>
                    </a:ext>
                  </a:extLst>
                </p:cNvPr>
                <p:cNvPicPr/>
                <p:nvPr/>
              </p:nvPicPr>
              <p:blipFill>
                <a:blip r:embed="rId11"/>
                <a:stretch>
                  <a:fillRect/>
                </a:stretch>
              </p:blipFill>
              <p:spPr>
                <a:xfrm>
                  <a:off x="3147320" y="4433050"/>
                  <a:ext cx="109800" cy="143640"/>
                </a:xfrm>
                <a:prstGeom prst="rect">
                  <a:avLst/>
                </a:prstGeom>
              </p:spPr>
            </p:pic>
          </mc:Fallback>
        </mc:AlternateContent>
      </p:grpSp>
      <p:pic>
        <p:nvPicPr>
          <p:cNvPr id="28" name="Picture 27">
            <a:extLst>
              <a:ext uri="{FF2B5EF4-FFF2-40B4-BE49-F238E27FC236}">
                <a16:creationId xmlns:a16="http://schemas.microsoft.com/office/drawing/2014/main" id="{3E839D69-FF70-4D35-8B92-23AB243BE880}"/>
              </a:ext>
            </a:extLst>
          </p:cNvPr>
          <p:cNvPicPr>
            <a:picLocks noChangeAspect="1"/>
          </p:cNvPicPr>
          <p:nvPr/>
        </p:nvPicPr>
        <p:blipFill rotWithShape="1">
          <a:blip r:embed="rId12"/>
          <a:srcRect r="40976"/>
          <a:stretch/>
        </p:blipFill>
        <p:spPr>
          <a:xfrm>
            <a:off x="8045955" y="782494"/>
            <a:ext cx="2050341" cy="2316306"/>
          </a:xfrm>
          <a:prstGeom prst="rect">
            <a:avLst/>
          </a:prstGeom>
        </p:spPr>
      </p:pic>
    </p:spTree>
    <p:extLst>
      <p:ext uri="{BB962C8B-B14F-4D97-AF65-F5344CB8AC3E}">
        <p14:creationId xmlns:p14="http://schemas.microsoft.com/office/powerpoint/2010/main" val="328229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P1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139520" y="3434410"/>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121520" y="3416410"/>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89480" y="3107890"/>
            <a:ext cx="123120" cy="237960"/>
            <a:chOff x="89480" y="3107890"/>
            <a:chExt cx="123120" cy="237960"/>
          </a:xfrm>
        </p:grpSpPr>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2" name="Group 41">
            <a:extLst>
              <a:ext uri="{FF2B5EF4-FFF2-40B4-BE49-F238E27FC236}">
                <a16:creationId xmlns:a16="http://schemas.microsoft.com/office/drawing/2014/main" id="{4F0DC406-8531-4961-9BA6-82050EB47D07}"/>
              </a:ext>
            </a:extLst>
          </p:cNvPr>
          <p:cNvGrpSpPr/>
          <p:nvPr/>
        </p:nvGrpSpPr>
        <p:grpSpPr>
          <a:xfrm>
            <a:off x="2381240" y="4089610"/>
            <a:ext cx="768240" cy="324000"/>
            <a:chOff x="2381240" y="4089610"/>
            <a:chExt cx="768240" cy="324000"/>
          </a:xfrm>
        </p:grpSpPr>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EBD8C7D6-52F2-4A23-A6A1-B21C8296514E}"/>
                    </a:ext>
                  </a:extLst>
                </p14:cNvPr>
                <p14:cNvContentPartPr/>
                <p14:nvPr/>
              </p14:nvContentPartPr>
              <p14:xfrm>
                <a:off x="2381240" y="4226410"/>
                <a:ext cx="480240" cy="145800"/>
              </p14:xfrm>
            </p:contentPart>
          </mc:Choice>
          <mc:Fallback>
            <p:pic>
              <p:nvPicPr>
                <p:cNvPr id="38" name="Ink 37">
                  <a:extLst>
                    <a:ext uri="{FF2B5EF4-FFF2-40B4-BE49-F238E27FC236}">
                      <a16:creationId xmlns:a16="http://schemas.microsoft.com/office/drawing/2014/main" id="{EBD8C7D6-52F2-4A23-A6A1-B21C8296514E}"/>
                    </a:ext>
                  </a:extLst>
                </p:cNvPr>
                <p:cNvPicPr/>
                <p:nvPr/>
              </p:nvPicPr>
              <p:blipFill>
                <a:blip r:embed="rId35"/>
                <a:stretch>
                  <a:fillRect/>
                </a:stretch>
              </p:blipFill>
              <p:spPr>
                <a:xfrm>
                  <a:off x="2363240" y="4208770"/>
                  <a:ext cx="5158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11EB6810-21AF-469C-AB94-EC4131BFED0C}"/>
                    </a:ext>
                  </a:extLst>
                </p14:cNvPr>
                <p14:cNvContentPartPr/>
                <p14:nvPr/>
              </p14:nvContentPartPr>
              <p14:xfrm>
                <a:off x="2929880" y="4116610"/>
                <a:ext cx="57240" cy="239760"/>
              </p14:xfrm>
            </p:contentPart>
          </mc:Choice>
          <mc:Fallback>
            <p:pic>
              <p:nvPicPr>
                <p:cNvPr id="39" name="Ink 38">
                  <a:extLst>
                    <a:ext uri="{FF2B5EF4-FFF2-40B4-BE49-F238E27FC236}">
                      <a16:creationId xmlns:a16="http://schemas.microsoft.com/office/drawing/2014/main" id="{11EB6810-21AF-469C-AB94-EC4131BFED0C}"/>
                    </a:ext>
                  </a:extLst>
                </p:cNvPr>
                <p:cNvPicPr/>
                <p:nvPr/>
              </p:nvPicPr>
              <p:blipFill>
                <a:blip r:embed="rId37"/>
                <a:stretch>
                  <a:fillRect/>
                </a:stretch>
              </p:blipFill>
              <p:spPr>
                <a:xfrm>
                  <a:off x="2911880" y="4098970"/>
                  <a:ext cx="928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702E82DF-3B51-4365-A493-1A9FAACB5803}"/>
                    </a:ext>
                  </a:extLst>
                </p14:cNvPr>
                <p14:cNvContentPartPr/>
                <p14:nvPr/>
              </p14:nvContentPartPr>
              <p14:xfrm>
                <a:off x="2908640" y="4089610"/>
                <a:ext cx="141840" cy="131760"/>
              </p14:xfrm>
            </p:contentPart>
          </mc:Choice>
          <mc:Fallback>
            <p:pic>
              <p:nvPicPr>
                <p:cNvPr id="40" name="Ink 39">
                  <a:extLst>
                    <a:ext uri="{FF2B5EF4-FFF2-40B4-BE49-F238E27FC236}">
                      <a16:creationId xmlns:a16="http://schemas.microsoft.com/office/drawing/2014/main" id="{702E82DF-3B51-4365-A493-1A9FAACB5803}"/>
                    </a:ext>
                  </a:extLst>
                </p:cNvPr>
                <p:cNvPicPr/>
                <p:nvPr/>
              </p:nvPicPr>
              <p:blipFill>
                <a:blip r:embed="rId39"/>
                <a:stretch>
                  <a:fillRect/>
                </a:stretch>
              </p:blipFill>
              <p:spPr>
                <a:xfrm>
                  <a:off x="2890640" y="4071610"/>
                  <a:ext cx="1774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1187C636-FBE9-4443-8013-F67F1D677564}"/>
                    </a:ext>
                  </a:extLst>
                </p14:cNvPr>
                <p14:cNvContentPartPr/>
                <p14:nvPr/>
              </p14:nvContentPartPr>
              <p14:xfrm>
                <a:off x="3037160" y="4339810"/>
                <a:ext cx="112320" cy="73800"/>
              </p14:xfrm>
            </p:contentPart>
          </mc:Choice>
          <mc:Fallback>
            <p:pic>
              <p:nvPicPr>
                <p:cNvPr id="41" name="Ink 40">
                  <a:extLst>
                    <a:ext uri="{FF2B5EF4-FFF2-40B4-BE49-F238E27FC236}">
                      <a16:creationId xmlns:a16="http://schemas.microsoft.com/office/drawing/2014/main" id="{1187C636-FBE9-4443-8013-F67F1D677564}"/>
                    </a:ext>
                  </a:extLst>
                </p:cNvPr>
                <p:cNvPicPr/>
                <p:nvPr/>
              </p:nvPicPr>
              <p:blipFill>
                <a:blip r:embed="rId41"/>
                <a:stretch>
                  <a:fillRect/>
                </a:stretch>
              </p:blipFill>
              <p:spPr>
                <a:xfrm>
                  <a:off x="3019160" y="4322170"/>
                  <a:ext cx="147960" cy="109440"/>
                </a:xfrm>
                <a:prstGeom prst="rect">
                  <a:avLst/>
                </a:prstGeom>
              </p:spPr>
            </p:pic>
          </mc:Fallback>
        </mc:AlternateContent>
      </p:grpSp>
      <p:pic>
        <p:nvPicPr>
          <p:cNvPr id="43" name="Picture 42">
            <a:extLst>
              <a:ext uri="{FF2B5EF4-FFF2-40B4-BE49-F238E27FC236}">
                <a16:creationId xmlns:a16="http://schemas.microsoft.com/office/drawing/2014/main" id="{B2A474E8-C7C1-4768-AA47-24843AE5D8B2}"/>
              </a:ext>
            </a:extLst>
          </p:cNvPr>
          <p:cNvPicPr>
            <a:picLocks noChangeAspect="1"/>
          </p:cNvPicPr>
          <p:nvPr/>
        </p:nvPicPr>
        <p:blipFill rotWithShape="1">
          <a:blip r:embed="rId42"/>
          <a:srcRect r="40976"/>
          <a:stretch/>
        </p:blipFill>
        <p:spPr>
          <a:xfrm>
            <a:off x="8045955" y="782494"/>
            <a:ext cx="2050341" cy="2316306"/>
          </a:xfrm>
          <a:prstGeom prst="rect">
            <a:avLst/>
          </a:prstGeom>
        </p:spPr>
      </p:pic>
    </p:spTree>
    <p:extLst>
      <p:ext uri="{BB962C8B-B14F-4D97-AF65-F5344CB8AC3E}">
        <p14:creationId xmlns:p14="http://schemas.microsoft.com/office/powerpoint/2010/main" val="41038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P2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139520" y="3434410"/>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121520" y="3416410"/>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89480" y="3107890"/>
            <a:ext cx="123120" cy="237960"/>
            <a:chOff x="89480" y="3107890"/>
            <a:chExt cx="123120" cy="237960"/>
          </a:xfrm>
        </p:grpSpPr>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783640" y="3245410"/>
            <a:ext cx="994680" cy="315360"/>
            <a:chOff x="1783640" y="3245410"/>
            <a:chExt cx="994680" cy="315360"/>
          </a:xfrm>
        </p:grpSpPr>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415080" y="4169170"/>
            <a:ext cx="755280" cy="339120"/>
            <a:chOff x="2415080" y="4169170"/>
            <a:chExt cx="755280" cy="339120"/>
          </a:xfrm>
        </p:grpSpPr>
        <mc:AlternateContent xmlns:mc="http://schemas.openxmlformats.org/markup-compatibility/2006">
          <mc:Choice xmlns:p14="http://schemas.microsoft.com/office/powerpoint/2010/main"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pic>
        <p:nvPicPr>
          <p:cNvPr id="52" name="Picture 51">
            <a:extLst>
              <a:ext uri="{FF2B5EF4-FFF2-40B4-BE49-F238E27FC236}">
                <a16:creationId xmlns:a16="http://schemas.microsoft.com/office/drawing/2014/main" id="{93AB008A-318E-4959-AC76-ED910F514B48}"/>
              </a:ext>
            </a:extLst>
          </p:cNvPr>
          <p:cNvPicPr>
            <a:picLocks noChangeAspect="1"/>
          </p:cNvPicPr>
          <p:nvPr/>
        </p:nvPicPr>
        <p:blipFill rotWithShape="1">
          <a:blip r:embed="rId62"/>
          <a:srcRect r="40976"/>
          <a:stretch/>
        </p:blipFill>
        <p:spPr>
          <a:xfrm>
            <a:off x="8045955" y="782494"/>
            <a:ext cx="2050341" cy="2316306"/>
          </a:xfrm>
          <a:prstGeom prst="rect">
            <a:avLst/>
          </a:prstGeom>
        </p:spPr>
      </p:pic>
    </p:spTree>
    <p:extLst>
      <p:ext uri="{BB962C8B-B14F-4D97-AF65-F5344CB8AC3E}">
        <p14:creationId xmlns:p14="http://schemas.microsoft.com/office/powerpoint/2010/main" val="5263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63"/>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65"/>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67"/>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69"/>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71"/>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73"/>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mc:Choice xmlns:p14="http://schemas.microsoft.com/office/powerpoint/2010/main" Requires="p14">
            <p:contentPart p14:bwMode="auto" r:id="rId74">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p:pic>
              <p:nvPicPr>
                <p:cNvPr id="59" name="Ink 58">
                  <a:extLst>
                    <a:ext uri="{FF2B5EF4-FFF2-40B4-BE49-F238E27FC236}">
                      <a16:creationId xmlns:a16="http://schemas.microsoft.com/office/drawing/2014/main" id="{B5E1D3DB-B815-4A82-8B74-83B8DF28A4CF}"/>
                    </a:ext>
                  </a:extLst>
                </p:cNvPr>
                <p:cNvPicPr/>
                <p:nvPr/>
              </p:nvPicPr>
              <p:blipFill>
                <a:blip r:embed="rId75"/>
                <a:stretch>
                  <a:fillRect/>
                </a:stretch>
              </p:blipFill>
              <p:spPr>
                <a:xfrm>
                  <a:off x="7881320" y="3953530"/>
                  <a:ext cx="8136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p:pic>
              <p:nvPicPr>
                <p:cNvPr id="60" name="Ink 59">
                  <a:extLst>
                    <a:ext uri="{FF2B5EF4-FFF2-40B4-BE49-F238E27FC236}">
                      <a16:creationId xmlns:a16="http://schemas.microsoft.com/office/drawing/2014/main" id="{7018712C-4793-4A56-9FEB-97B31393A6B1}"/>
                    </a:ext>
                  </a:extLst>
                </p:cNvPr>
                <p:cNvPicPr/>
                <p:nvPr/>
              </p:nvPicPr>
              <p:blipFill>
                <a:blip r:embed="rId77"/>
                <a:stretch>
                  <a:fillRect/>
                </a:stretch>
              </p:blipFill>
              <p:spPr>
                <a:xfrm>
                  <a:off x="7792760" y="3898810"/>
                  <a:ext cx="101016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p:pic>
              <p:nvPicPr>
                <p:cNvPr id="61" name="Ink 60">
                  <a:extLst>
                    <a:ext uri="{FF2B5EF4-FFF2-40B4-BE49-F238E27FC236}">
                      <a16:creationId xmlns:a16="http://schemas.microsoft.com/office/drawing/2014/main" id="{5B7BEB2F-05E2-4D71-8955-A4E87DC2E686}"/>
                    </a:ext>
                  </a:extLst>
                </p:cNvPr>
                <p:cNvPicPr/>
                <p:nvPr/>
              </p:nvPicPr>
              <p:blipFill>
                <a:blip r:embed="rId79"/>
                <a:stretch>
                  <a:fillRect/>
                </a:stretch>
              </p:blipFill>
              <p:spPr>
                <a:xfrm>
                  <a:off x="8139440" y="4034890"/>
                  <a:ext cx="198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p:pic>
              <p:nvPicPr>
                <p:cNvPr id="62" name="Ink 61">
                  <a:extLst>
                    <a:ext uri="{FF2B5EF4-FFF2-40B4-BE49-F238E27FC236}">
                      <a16:creationId xmlns:a16="http://schemas.microsoft.com/office/drawing/2014/main" id="{BD4E25BF-03B1-451B-BCC7-3873FADE616D}"/>
                    </a:ext>
                  </a:extLst>
                </p:cNvPr>
                <p:cNvPicPr/>
                <p:nvPr/>
              </p:nvPicPr>
              <p:blipFill>
                <a:blip r:embed="rId81"/>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8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8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8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8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8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89"/>
          <a:srcRect r="40976"/>
          <a:stretch/>
        </p:blipFill>
        <p:spPr>
          <a:xfrm>
            <a:off x="8045955" y="782494"/>
            <a:ext cx="2050341" cy="2316306"/>
          </a:xfrm>
          <a:prstGeom prst="rect">
            <a:avLst/>
          </a:prstGeom>
        </p:spPr>
      </p:pic>
    </p:spTree>
    <p:extLst>
      <p:ext uri="{BB962C8B-B14F-4D97-AF65-F5344CB8AC3E}">
        <p14:creationId xmlns:p14="http://schemas.microsoft.com/office/powerpoint/2010/main" val="25752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63"/>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65"/>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67"/>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69"/>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71"/>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73"/>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mc:Choice xmlns:p14="http://schemas.microsoft.com/office/powerpoint/2010/main" Requires="p14">
            <p:contentPart p14:bwMode="auto" r:id="rId74">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p:pic>
              <p:nvPicPr>
                <p:cNvPr id="59" name="Ink 58">
                  <a:extLst>
                    <a:ext uri="{FF2B5EF4-FFF2-40B4-BE49-F238E27FC236}">
                      <a16:creationId xmlns:a16="http://schemas.microsoft.com/office/drawing/2014/main" id="{B5E1D3DB-B815-4A82-8B74-83B8DF28A4CF}"/>
                    </a:ext>
                  </a:extLst>
                </p:cNvPr>
                <p:cNvPicPr/>
                <p:nvPr/>
              </p:nvPicPr>
              <p:blipFill>
                <a:blip r:embed="rId75"/>
                <a:stretch>
                  <a:fillRect/>
                </a:stretch>
              </p:blipFill>
              <p:spPr>
                <a:xfrm>
                  <a:off x="7881320" y="3953530"/>
                  <a:ext cx="8136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p:pic>
              <p:nvPicPr>
                <p:cNvPr id="60" name="Ink 59">
                  <a:extLst>
                    <a:ext uri="{FF2B5EF4-FFF2-40B4-BE49-F238E27FC236}">
                      <a16:creationId xmlns:a16="http://schemas.microsoft.com/office/drawing/2014/main" id="{7018712C-4793-4A56-9FEB-97B31393A6B1}"/>
                    </a:ext>
                  </a:extLst>
                </p:cNvPr>
                <p:cNvPicPr/>
                <p:nvPr/>
              </p:nvPicPr>
              <p:blipFill>
                <a:blip r:embed="rId77"/>
                <a:stretch>
                  <a:fillRect/>
                </a:stretch>
              </p:blipFill>
              <p:spPr>
                <a:xfrm>
                  <a:off x="7792760" y="3898810"/>
                  <a:ext cx="101016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p:pic>
              <p:nvPicPr>
                <p:cNvPr id="61" name="Ink 60">
                  <a:extLst>
                    <a:ext uri="{FF2B5EF4-FFF2-40B4-BE49-F238E27FC236}">
                      <a16:creationId xmlns:a16="http://schemas.microsoft.com/office/drawing/2014/main" id="{5B7BEB2F-05E2-4D71-8955-A4E87DC2E686}"/>
                    </a:ext>
                  </a:extLst>
                </p:cNvPr>
                <p:cNvPicPr/>
                <p:nvPr/>
              </p:nvPicPr>
              <p:blipFill>
                <a:blip r:embed="rId79"/>
                <a:stretch>
                  <a:fillRect/>
                </a:stretch>
              </p:blipFill>
              <p:spPr>
                <a:xfrm>
                  <a:off x="8139440" y="4034890"/>
                  <a:ext cx="198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p:pic>
              <p:nvPicPr>
                <p:cNvPr id="62" name="Ink 61">
                  <a:extLst>
                    <a:ext uri="{FF2B5EF4-FFF2-40B4-BE49-F238E27FC236}">
                      <a16:creationId xmlns:a16="http://schemas.microsoft.com/office/drawing/2014/main" id="{BD4E25BF-03B1-451B-BCC7-3873FADE616D}"/>
                    </a:ext>
                  </a:extLst>
                </p:cNvPr>
                <p:cNvPicPr/>
                <p:nvPr/>
              </p:nvPicPr>
              <p:blipFill>
                <a:blip r:embed="rId81"/>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8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8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8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8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8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89"/>
          <a:srcRect r="40976"/>
          <a:stretch/>
        </p:blipFill>
        <p:spPr>
          <a:xfrm>
            <a:off x="8045955" y="782494"/>
            <a:ext cx="2050341" cy="2316306"/>
          </a:xfrm>
          <a:prstGeom prst="rect">
            <a:avLst/>
          </a:prstGeom>
        </p:spPr>
      </p:pic>
    </p:spTree>
    <p:extLst>
      <p:ext uri="{BB962C8B-B14F-4D97-AF65-F5344CB8AC3E}">
        <p14:creationId xmlns:p14="http://schemas.microsoft.com/office/powerpoint/2010/main" val="19321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How processes (threads) are created and terminated</a:t>
            </a:r>
          </a:p>
          <a:p>
            <a:r>
              <a:rPr lang="en-US" dirty="0"/>
              <a:t>Tracing programs with fork() calls</a:t>
            </a:r>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 1550 – Operating Systems – Sherif Khattab</a:t>
            </a:r>
            <a:endParaRPr lang="en-GB" dirty="0"/>
          </a:p>
        </p:txBody>
      </p:sp>
    </p:spTree>
    <p:extLst>
      <p:ext uri="{BB962C8B-B14F-4D97-AF65-F5344CB8AC3E}">
        <p14:creationId xmlns:p14="http://schemas.microsoft.com/office/powerpoint/2010/main" val="62401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63"/>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65"/>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67"/>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69"/>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71"/>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73"/>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mc:Choice xmlns:p14="http://schemas.microsoft.com/office/powerpoint/2010/main" Requires="p14">
            <p:contentPart p14:bwMode="auto" r:id="rId74">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p:pic>
              <p:nvPicPr>
                <p:cNvPr id="59" name="Ink 58">
                  <a:extLst>
                    <a:ext uri="{FF2B5EF4-FFF2-40B4-BE49-F238E27FC236}">
                      <a16:creationId xmlns:a16="http://schemas.microsoft.com/office/drawing/2014/main" id="{B5E1D3DB-B815-4A82-8B74-83B8DF28A4CF}"/>
                    </a:ext>
                  </a:extLst>
                </p:cNvPr>
                <p:cNvPicPr/>
                <p:nvPr/>
              </p:nvPicPr>
              <p:blipFill>
                <a:blip r:embed="rId75"/>
                <a:stretch>
                  <a:fillRect/>
                </a:stretch>
              </p:blipFill>
              <p:spPr>
                <a:xfrm>
                  <a:off x="7881320" y="3953530"/>
                  <a:ext cx="8136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p:pic>
              <p:nvPicPr>
                <p:cNvPr id="60" name="Ink 59">
                  <a:extLst>
                    <a:ext uri="{FF2B5EF4-FFF2-40B4-BE49-F238E27FC236}">
                      <a16:creationId xmlns:a16="http://schemas.microsoft.com/office/drawing/2014/main" id="{7018712C-4793-4A56-9FEB-97B31393A6B1}"/>
                    </a:ext>
                  </a:extLst>
                </p:cNvPr>
                <p:cNvPicPr/>
                <p:nvPr/>
              </p:nvPicPr>
              <p:blipFill>
                <a:blip r:embed="rId77"/>
                <a:stretch>
                  <a:fillRect/>
                </a:stretch>
              </p:blipFill>
              <p:spPr>
                <a:xfrm>
                  <a:off x="7792760" y="3898810"/>
                  <a:ext cx="101016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p:pic>
              <p:nvPicPr>
                <p:cNvPr id="61" name="Ink 60">
                  <a:extLst>
                    <a:ext uri="{FF2B5EF4-FFF2-40B4-BE49-F238E27FC236}">
                      <a16:creationId xmlns:a16="http://schemas.microsoft.com/office/drawing/2014/main" id="{5B7BEB2F-05E2-4D71-8955-A4E87DC2E686}"/>
                    </a:ext>
                  </a:extLst>
                </p:cNvPr>
                <p:cNvPicPr/>
                <p:nvPr/>
              </p:nvPicPr>
              <p:blipFill>
                <a:blip r:embed="rId79"/>
                <a:stretch>
                  <a:fillRect/>
                </a:stretch>
              </p:blipFill>
              <p:spPr>
                <a:xfrm>
                  <a:off x="8139440" y="4034890"/>
                  <a:ext cx="198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p:pic>
              <p:nvPicPr>
                <p:cNvPr id="62" name="Ink 61">
                  <a:extLst>
                    <a:ext uri="{FF2B5EF4-FFF2-40B4-BE49-F238E27FC236}">
                      <a16:creationId xmlns:a16="http://schemas.microsoft.com/office/drawing/2014/main" id="{BD4E25BF-03B1-451B-BCC7-3873FADE616D}"/>
                    </a:ext>
                  </a:extLst>
                </p:cNvPr>
                <p:cNvPicPr/>
                <p:nvPr/>
              </p:nvPicPr>
              <p:blipFill>
                <a:blip r:embed="rId81"/>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8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8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8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8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8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89"/>
          <a:srcRect r="40976"/>
          <a:stretch/>
        </p:blipFill>
        <p:spPr>
          <a:xfrm>
            <a:off x="8045955" y="782494"/>
            <a:ext cx="2050341" cy="2316306"/>
          </a:xfrm>
          <a:prstGeom prst="rect">
            <a:avLst/>
          </a:prstGeom>
        </p:spPr>
      </p:pic>
    </p:spTree>
    <p:extLst>
      <p:ext uri="{BB962C8B-B14F-4D97-AF65-F5344CB8AC3E}">
        <p14:creationId xmlns:p14="http://schemas.microsoft.com/office/powerpoint/2010/main" val="268540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9158240" y="5875930"/>
            <a:ext cx="758520" cy="719280"/>
            <a:chOff x="9158240" y="5875930"/>
            <a:chExt cx="758520" cy="7192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mc:Choice xmlns:p14="http://schemas.microsoft.com/office/powerpoint/2010/main" Requires="p14">
            <p:contentPart p14:bwMode="auto" r:id="rId62">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p:pic>
              <p:nvPicPr>
                <p:cNvPr id="59" name="Ink 58">
                  <a:extLst>
                    <a:ext uri="{FF2B5EF4-FFF2-40B4-BE49-F238E27FC236}">
                      <a16:creationId xmlns:a16="http://schemas.microsoft.com/office/drawing/2014/main" id="{B5E1D3DB-B815-4A82-8B74-83B8DF28A4CF}"/>
                    </a:ext>
                  </a:extLst>
                </p:cNvPr>
                <p:cNvPicPr/>
                <p:nvPr/>
              </p:nvPicPr>
              <p:blipFill>
                <a:blip r:embed="rId63"/>
                <a:stretch>
                  <a:fillRect/>
                </a:stretch>
              </p:blipFill>
              <p:spPr>
                <a:xfrm>
                  <a:off x="7881320" y="3953530"/>
                  <a:ext cx="8136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p:pic>
              <p:nvPicPr>
                <p:cNvPr id="60" name="Ink 59">
                  <a:extLst>
                    <a:ext uri="{FF2B5EF4-FFF2-40B4-BE49-F238E27FC236}">
                      <a16:creationId xmlns:a16="http://schemas.microsoft.com/office/drawing/2014/main" id="{7018712C-4793-4A56-9FEB-97B31393A6B1}"/>
                    </a:ext>
                  </a:extLst>
                </p:cNvPr>
                <p:cNvPicPr/>
                <p:nvPr/>
              </p:nvPicPr>
              <p:blipFill>
                <a:blip r:embed="rId65"/>
                <a:stretch>
                  <a:fillRect/>
                </a:stretch>
              </p:blipFill>
              <p:spPr>
                <a:xfrm>
                  <a:off x="7792760" y="3898810"/>
                  <a:ext cx="101016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p:pic>
              <p:nvPicPr>
                <p:cNvPr id="61" name="Ink 60">
                  <a:extLst>
                    <a:ext uri="{FF2B5EF4-FFF2-40B4-BE49-F238E27FC236}">
                      <a16:creationId xmlns:a16="http://schemas.microsoft.com/office/drawing/2014/main" id="{5B7BEB2F-05E2-4D71-8955-A4E87DC2E686}"/>
                    </a:ext>
                  </a:extLst>
                </p:cNvPr>
                <p:cNvPicPr/>
                <p:nvPr/>
              </p:nvPicPr>
              <p:blipFill>
                <a:blip r:embed="rId67"/>
                <a:stretch>
                  <a:fillRect/>
                </a:stretch>
              </p:blipFill>
              <p:spPr>
                <a:xfrm>
                  <a:off x="8139440" y="4034890"/>
                  <a:ext cx="198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p:pic>
              <p:nvPicPr>
                <p:cNvPr id="62" name="Ink 61">
                  <a:extLst>
                    <a:ext uri="{FF2B5EF4-FFF2-40B4-BE49-F238E27FC236}">
                      <a16:creationId xmlns:a16="http://schemas.microsoft.com/office/drawing/2014/main" id="{BD4E25BF-03B1-451B-BCC7-3873FADE616D}"/>
                    </a:ext>
                  </a:extLst>
                </p:cNvPr>
                <p:cNvPicPr/>
                <p:nvPr/>
              </p:nvPicPr>
              <p:blipFill>
                <a:blip r:embed="rId69"/>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70"/>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71">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72"/>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74"/>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76"/>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77"/>
          <a:srcRect r="40976"/>
          <a:stretch/>
        </p:blipFill>
        <p:spPr>
          <a:xfrm>
            <a:off x="8045955" y="782494"/>
            <a:ext cx="2050341" cy="2316306"/>
          </a:xfrm>
          <a:prstGeom prst="rect">
            <a:avLst/>
          </a:prstGeom>
        </p:spPr>
      </p:pic>
    </p:spTree>
    <p:extLst>
      <p:ext uri="{BB962C8B-B14F-4D97-AF65-F5344CB8AC3E}">
        <p14:creationId xmlns:p14="http://schemas.microsoft.com/office/powerpoint/2010/main" val="17983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9158240" y="5875930"/>
            <a:ext cx="758520" cy="719280"/>
            <a:chOff x="9158240" y="5875930"/>
            <a:chExt cx="758520" cy="7192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mc:Choice xmlns:p14="http://schemas.microsoft.com/office/powerpoint/2010/main" Requires="p14">
            <p:contentPart p14:bwMode="auto" r:id="rId62">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p:pic>
              <p:nvPicPr>
                <p:cNvPr id="59" name="Ink 58">
                  <a:extLst>
                    <a:ext uri="{FF2B5EF4-FFF2-40B4-BE49-F238E27FC236}">
                      <a16:creationId xmlns:a16="http://schemas.microsoft.com/office/drawing/2014/main" id="{B5E1D3DB-B815-4A82-8B74-83B8DF28A4CF}"/>
                    </a:ext>
                  </a:extLst>
                </p:cNvPr>
                <p:cNvPicPr/>
                <p:nvPr/>
              </p:nvPicPr>
              <p:blipFill>
                <a:blip r:embed="rId63"/>
                <a:stretch>
                  <a:fillRect/>
                </a:stretch>
              </p:blipFill>
              <p:spPr>
                <a:xfrm>
                  <a:off x="7881320" y="3953530"/>
                  <a:ext cx="8136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p:pic>
              <p:nvPicPr>
                <p:cNvPr id="60" name="Ink 59">
                  <a:extLst>
                    <a:ext uri="{FF2B5EF4-FFF2-40B4-BE49-F238E27FC236}">
                      <a16:creationId xmlns:a16="http://schemas.microsoft.com/office/drawing/2014/main" id="{7018712C-4793-4A56-9FEB-97B31393A6B1}"/>
                    </a:ext>
                  </a:extLst>
                </p:cNvPr>
                <p:cNvPicPr/>
                <p:nvPr/>
              </p:nvPicPr>
              <p:blipFill>
                <a:blip r:embed="rId65"/>
                <a:stretch>
                  <a:fillRect/>
                </a:stretch>
              </p:blipFill>
              <p:spPr>
                <a:xfrm>
                  <a:off x="7792760" y="3898810"/>
                  <a:ext cx="101016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p:pic>
              <p:nvPicPr>
                <p:cNvPr id="61" name="Ink 60">
                  <a:extLst>
                    <a:ext uri="{FF2B5EF4-FFF2-40B4-BE49-F238E27FC236}">
                      <a16:creationId xmlns:a16="http://schemas.microsoft.com/office/drawing/2014/main" id="{5B7BEB2F-05E2-4D71-8955-A4E87DC2E686}"/>
                    </a:ext>
                  </a:extLst>
                </p:cNvPr>
                <p:cNvPicPr/>
                <p:nvPr/>
              </p:nvPicPr>
              <p:blipFill>
                <a:blip r:embed="rId67"/>
                <a:stretch>
                  <a:fillRect/>
                </a:stretch>
              </p:blipFill>
              <p:spPr>
                <a:xfrm>
                  <a:off x="8139440" y="4034890"/>
                  <a:ext cx="198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p:pic>
              <p:nvPicPr>
                <p:cNvPr id="62" name="Ink 61">
                  <a:extLst>
                    <a:ext uri="{FF2B5EF4-FFF2-40B4-BE49-F238E27FC236}">
                      <a16:creationId xmlns:a16="http://schemas.microsoft.com/office/drawing/2014/main" id="{BD4E25BF-03B1-451B-BCC7-3873FADE616D}"/>
                    </a:ext>
                  </a:extLst>
                </p:cNvPr>
                <p:cNvPicPr/>
                <p:nvPr/>
              </p:nvPicPr>
              <p:blipFill>
                <a:blip r:embed="rId69"/>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70"/>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71">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72"/>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74"/>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76"/>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77"/>
          <a:srcRect r="40976"/>
          <a:stretch/>
        </p:blipFill>
        <p:spPr>
          <a:xfrm>
            <a:off x="8045955" y="782494"/>
            <a:ext cx="2050341" cy="2316306"/>
          </a:xfrm>
          <a:prstGeom prst="rect">
            <a:avLst/>
          </a:prstGeom>
        </p:spPr>
      </p:pic>
    </p:spTree>
    <p:extLst>
      <p:ext uri="{BB962C8B-B14F-4D97-AF65-F5344CB8AC3E}">
        <p14:creationId xmlns:p14="http://schemas.microsoft.com/office/powerpoint/2010/main" val="40005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9158240" y="5875930"/>
            <a:ext cx="758520" cy="719280"/>
            <a:chOff x="9158240" y="5875930"/>
            <a:chExt cx="758520" cy="7192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spTree>
    <p:extLst>
      <p:ext uri="{BB962C8B-B14F-4D97-AF65-F5344CB8AC3E}">
        <p14:creationId xmlns:p14="http://schemas.microsoft.com/office/powerpoint/2010/main" val="2502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7830690" y="5836489"/>
            <a:ext cx="758520" cy="719280"/>
            <a:chOff x="9158240" y="5875930"/>
            <a:chExt cx="758520" cy="7192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spTree>
    <p:extLst>
      <p:ext uri="{BB962C8B-B14F-4D97-AF65-F5344CB8AC3E}">
        <p14:creationId xmlns:p14="http://schemas.microsoft.com/office/powerpoint/2010/main" val="426097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7830690" y="5836489"/>
            <a:ext cx="758520" cy="719280"/>
            <a:chOff x="9158240" y="5875930"/>
            <a:chExt cx="758520" cy="7192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mc:Choice xmlns:p14="http://schemas.microsoft.com/office/powerpoint/2010/main"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grpSp>
        <p:nvGrpSpPr>
          <p:cNvPr id="32" name="Group 31">
            <a:extLst>
              <a:ext uri="{FF2B5EF4-FFF2-40B4-BE49-F238E27FC236}">
                <a16:creationId xmlns:a16="http://schemas.microsoft.com/office/drawing/2014/main" id="{E3C62A41-6A20-42EA-BEED-1233DFF7A851}"/>
              </a:ext>
            </a:extLst>
          </p:cNvPr>
          <p:cNvGrpSpPr/>
          <p:nvPr/>
        </p:nvGrpSpPr>
        <p:grpSpPr>
          <a:xfrm>
            <a:off x="8552360" y="5811130"/>
            <a:ext cx="1302840" cy="899640"/>
            <a:chOff x="8552360" y="5811130"/>
            <a:chExt cx="1302840" cy="899640"/>
          </a:xfrm>
        </p:grpSpPr>
        <mc:AlternateContent xmlns:mc="http://schemas.openxmlformats.org/markup-compatibility/2006">
          <mc:Choice xmlns:p14="http://schemas.microsoft.com/office/powerpoint/2010/main" Requires="p14">
            <p:contentPart p14:bwMode="auto" r:id="rId70">
              <p14:nvContentPartPr>
                <p14:cNvPr id="7" name="Ink 6">
                  <a:extLst>
                    <a:ext uri="{FF2B5EF4-FFF2-40B4-BE49-F238E27FC236}">
                      <a16:creationId xmlns:a16="http://schemas.microsoft.com/office/drawing/2014/main" id="{17A6C7AA-A356-4F41-84ED-9093E3085327}"/>
                    </a:ext>
                  </a:extLst>
                </p14:cNvPr>
                <p14:cNvContentPartPr/>
                <p14:nvPr/>
              </p14:nvContentPartPr>
              <p14:xfrm>
                <a:off x="8552360" y="6121810"/>
                <a:ext cx="434520" cy="37080"/>
              </p14:xfrm>
            </p:contentPart>
          </mc:Choice>
          <mc:Fallback>
            <p:pic>
              <p:nvPicPr>
                <p:cNvPr id="7" name="Ink 6">
                  <a:extLst>
                    <a:ext uri="{FF2B5EF4-FFF2-40B4-BE49-F238E27FC236}">
                      <a16:creationId xmlns:a16="http://schemas.microsoft.com/office/drawing/2014/main" id="{17A6C7AA-A356-4F41-84ED-9093E3085327}"/>
                    </a:ext>
                  </a:extLst>
                </p:cNvPr>
                <p:cNvPicPr/>
                <p:nvPr/>
              </p:nvPicPr>
              <p:blipFill>
                <a:blip r:embed="rId71"/>
                <a:stretch>
                  <a:fillRect/>
                </a:stretch>
              </p:blipFill>
              <p:spPr>
                <a:xfrm>
                  <a:off x="8534360" y="6104170"/>
                  <a:ext cx="4701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1" name="Ink 20">
                  <a:extLst>
                    <a:ext uri="{FF2B5EF4-FFF2-40B4-BE49-F238E27FC236}">
                      <a16:creationId xmlns:a16="http://schemas.microsoft.com/office/drawing/2014/main" id="{6DEEF96B-1BF4-4AB8-8281-54DA40FDA49E}"/>
                    </a:ext>
                  </a:extLst>
                </p14:cNvPr>
                <p14:cNvContentPartPr/>
                <p14:nvPr/>
              </p14:nvContentPartPr>
              <p14:xfrm>
                <a:off x="8897960" y="5979250"/>
                <a:ext cx="132840" cy="382680"/>
              </p14:xfrm>
            </p:contentPart>
          </mc:Choice>
          <mc:Fallback>
            <p:pic>
              <p:nvPicPr>
                <p:cNvPr id="21" name="Ink 20">
                  <a:extLst>
                    <a:ext uri="{FF2B5EF4-FFF2-40B4-BE49-F238E27FC236}">
                      <a16:creationId xmlns:a16="http://schemas.microsoft.com/office/drawing/2014/main" id="{6DEEF96B-1BF4-4AB8-8281-54DA40FDA49E}"/>
                    </a:ext>
                  </a:extLst>
                </p:cNvPr>
                <p:cNvPicPr/>
                <p:nvPr/>
              </p:nvPicPr>
              <p:blipFill>
                <a:blip r:embed="rId73"/>
                <a:stretch>
                  <a:fillRect/>
                </a:stretch>
              </p:blipFill>
              <p:spPr>
                <a:xfrm>
                  <a:off x="8880320" y="5961250"/>
                  <a:ext cx="16848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8" name="Ink 27">
                  <a:extLst>
                    <a:ext uri="{FF2B5EF4-FFF2-40B4-BE49-F238E27FC236}">
                      <a16:creationId xmlns:a16="http://schemas.microsoft.com/office/drawing/2014/main" id="{439A96C2-6AFE-4FFB-B1CB-45629C8EAF9F}"/>
                    </a:ext>
                  </a:extLst>
                </p14:cNvPr>
                <p14:cNvContentPartPr/>
                <p14:nvPr/>
              </p14:nvContentPartPr>
              <p14:xfrm>
                <a:off x="9080480" y="5975650"/>
                <a:ext cx="47160" cy="637560"/>
              </p14:xfrm>
            </p:contentPart>
          </mc:Choice>
          <mc:Fallback>
            <p:pic>
              <p:nvPicPr>
                <p:cNvPr id="28" name="Ink 27">
                  <a:extLst>
                    <a:ext uri="{FF2B5EF4-FFF2-40B4-BE49-F238E27FC236}">
                      <a16:creationId xmlns:a16="http://schemas.microsoft.com/office/drawing/2014/main" id="{439A96C2-6AFE-4FFB-B1CB-45629C8EAF9F}"/>
                    </a:ext>
                  </a:extLst>
                </p:cNvPr>
                <p:cNvPicPr/>
                <p:nvPr/>
              </p:nvPicPr>
              <p:blipFill>
                <a:blip r:embed="rId75"/>
                <a:stretch>
                  <a:fillRect/>
                </a:stretch>
              </p:blipFill>
              <p:spPr>
                <a:xfrm>
                  <a:off x="9062840" y="5957650"/>
                  <a:ext cx="82800" cy="673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 name="Ink 28">
                  <a:extLst>
                    <a:ext uri="{FF2B5EF4-FFF2-40B4-BE49-F238E27FC236}">
                      <a16:creationId xmlns:a16="http://schemas.microsoft.com/office/drawing/2014/main" id="{C061C9CE-B00D-4D10-B402-59BE5538899A}"/>
                    </a:ext>
                  </a:extLst>
                </p14:cNvPr>
                <p14:cNvContentPartPr/>
                <p14:nvPr/>
              </p14:nvContentPartPr>
              <p14:xfrm>
                <a:off x="9082640" y="5811130"/>
                <a:ext cx="772560" cy="899640"/>
              </p14:xfrm>
            </p:contentPart>
          </mc:Choice>
          <mc:Fallback>
            <p:pic>
              <p:nvPicPr>
                <p:cNvPr id="29" name="Ink 28">
                  <a:extLst>
                    <a:ext uri="{FF2B5EF4-FFF2-40B4-BE49-F238E27FC236}">
                      <a16:creationId xmlns:a16="http://schemas.microsoft.com/office/drawing/2014/main" id="{C061C9CE-B00D-4D10-B402-59BE5538899A}"/>
                    </a:ext>
                  </a:extLst>
                </p:cNvPr>
                <p:cNvPicPr/>
                <p:nvPr/>
              </p:nvPicPr>
              <p:blipFill>
                <a:blip r:embed="rId77"/>
                <a:stretch>
                  <a:fillRect/>
                </a:stretch>
              </p:blipFill>
              <p:spPr>
                <a:xfrm>
                  <a:off x="9065000" y="5793130"/>
                  <a:ext cx="808200" cy="935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0" name="Ink 29">
                  <a:extLst>
                    <a:ext uri="{FF2B5EF4-FFF2-40B4-BE49-F238E27FC236}">
                      <a16:creationId xmlns:a16="http://schemas.microsoft.com/office/drawing/2014/main" id="{A04C166C-2435-4257-BD3B-EFDD84A5D354}"/>
                    </a:ext>
                  </a:extLst>
                </p14:cNvPr>
                <p14:cNvContentPartPr/>
                <p14:nvPr/>
              </p14:nvContentPartPr>
              <p14:xfrm>
                <a:off x="9260480" y="6099850"/>
                <a:ext cx="126000" cy="260640"/>
              </p14:xfrm>
            </p:contentPart>
          </mc:Choice>
          <mc:Fallback>
            <p:pic>
              <p:nvPicPr>
                <p:cNvPr id="30" name="Ink 29">
                  <a:extLst>
                    <a:ext uri="{FF2B5EF4-FFF2-40B4-BE49-F238E27FC236}">
                      <a16:creationId xmlns:a16="http://schemas.microsoft.com/office/drawing/2014/main" id="{A04C166C-2435-4257-BD3B-EFDD84A5D354}"/>
                    </a:ext>
                  </a:extLst>
                </p:cNvPr>
                <p:cNvPicPr/>
                <p:nvPr/>
              </p:nvPicPr>
              <p:blipFill>
                <a:blip r:embed="rId79"/>
                <a:stretch>
                  <a:fillRect/>
                </a:stretch>
              </p:blipFill>
              <p:spPr>
                <a:xfrm>
                  <a:off x="9242480" y="6082210"/>
                  <a:ext cx="1616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1" name="Ink 30">
                  <a:extLst>
                    <a:ext uri="{FF2B5EF4-FFF2-40B4-BE49-F238E27FC236}">
                      <a16:creationId xmlns:a16="http://schemas.microsoft.com/office/drawing/2014/main" id="{960949B4-66F3-479F-AC91-EBAB54A46941}"/>
                    </a:ext>
                  </a:extLst>
                </p14:cNvPr>
                <p14:cNvContentPartPr/>
                <p14:nvPr/>
              </p14:nvContentPartPr>
              <p14:xfrm>
                <a:off x="9456680" y="6205690"/>
                <a:ext cx="129600" cy="154440"/>
              </p14:xfrm>
            </p:contentPart>
          </mc:Choice>
          <mc:Fallback>
            <p:pic>
              <p:nvPicPr>
                <p:cNvPr id="31" name="Ink 30">
                  <a:extLst>
                    <a:ext uri="{FF2B5EF4-FFF2-40B4-BE49-F238E27FC236}">
                      <a16:creationId xmlns:a16="http://schemas.microsoft.com/office/drawing/2014/main" id="{960949B4-66F3-479F-AC91-EBAB54A46941}"/>
                    </a:ext>
                  </a:extLst>
                </p:cNvPr>
                <p:cNvPicPr/>
                <p:nvPr/>
              </p:nvPicPr>
              <p:blipFill>
                <a:blip r:embed="rId81"/>
                <a:stretch>
                  <a:fillRect/>
                </a:stretch>
              </p:blipFill>
              <p:spPr>
                <a:xfrm>
                  <a:off x="9438680" y="6187690"/>
                  <a:ext cx="165240" cy="190080"/>
                </a:xfrm>
                <a:prstGeom prst="rect">
                  <a:avLst/>
                </a:prstGeom>
              </p:spPr>
            </p:pic>
          </mc:Fallback>
        </mc:AlternateContent>
      </p:grpSp>
    </p:spTree>
    <p:extLst>
      <p:ext uri="{BB962C8B-B14F-4D97-AF65-F5344CB8AC3E}">
        <p14:creationId xmlns:p14="http://schemas.microsoft.com/office/powerpoint/2010/main" val="251194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Can C0 enter?</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7830690" y="5836489"/>
            <a:ext cx="758520" cy="719280"/>
            <a:chOff x="9158240" y="5875930"/>
            <a:chExt cx="758520" cy="7192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981144" y="5123295"/>
            <a:ext cx="1261440" cy="325440"/>
            <a:chOff x="1815320" y="4817170"/>
            <a:chExt cx="1261440" cy="325440"/>
          </a:xfrm>
        </p:grpSpPr>
        <mc:AlternateContent xmlns:mc="http://schemas.openxmlformats.org/markup-compatibility/2006">
          <mc:Choice xmlns:p14="http://schemas.microsoft.com/office/powerpoint/2010/main"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grpSp>
        <p:nvGrpSpPr>
          <p:cNvPr id="32" name="Group 31">
            <a:extLst>
              <a:ext uri="{FF2B5EF4-FFF2-40B4-BE49-F238E27FC236}">
                <a16:creationId xmlns:a16="http://schemas.microsoft.com/office/drawing/2014/main" id="{E3C62A41-6A20-42EA-BEED-1233DFF7A851}"/>
              </a:ext>
            </a:extLst>
          </p:cNvPr>
          <p:cNvGrpSpPr/>
          <p:nvPr/>
        </p:nvGrpSpPr>
        <p:grpSpPr>
          <a:xfrm>
            <a:off x="8552360" y="5811130"/>
            <a:ext cx="1302840" cy="899640"/>
            <a:chOff x="8552360" y="5811130"/>
            <a:chExt cx="1302840" cy="899640"/>
          </a:xfrm>
        </p:grpSpPr>
        <mc:AlternateContent xmlns:mc="http://schemas.openxmlformats.org/markup-compatibility/2006">
          <mc:Choice xmlns:p14="http://schemas.microsoft.com/office/powerpoint/2010/main" Requires="p14">
            <p:contentPart p14:bwMode="auto" r:id="rId70">
              <p14:nvContentPartPr>
                <p14:cNvPr id="7" name="Ink 6">
                  <a:extLst>
                    <a:ext uri="{FF2B5EF4-FFF2-40B4-BE49-F238E27FC236}">
                      <a16:creationId xmlns:a16="http://schemas.microsoft.com/office/drawing/2014/main" id="{17A6C7AA-A356-4F41-84ED-9093E3085327}"/>
                    </a:ext>
                  </a:extLst>
                </p14:cNvPr>
                <p14:cNvContentPartPr/>
                <p14:nvPr/>
              </p14:nvContentPartPr>
              <p14:xfrm>
                <a:off x="8552360" y="6121810"/>
                <a:ext cx="434520" cy="37080"/>
              </p14:xfrm>
            </p:contentPart>
          </mc:Choice>
          <mc:Fallback>
            <p:pic>
              <p:nvPicPr>
                <p:cNvPr id="7" name="Ink 6">
                  <a:extLst>
                    <a:ext uri="{FF2B5EF4-FFF2-40B4-BE49-F238E27FC236}">
                      <a16:creationId xmlns:a16="http://schemas.microsoft.com/office/drawing/2014/main" id="{17A6C7AA-A356-4F41-84ED-9093E3085327}"/>
                    </a:ext>
                  </a:extLst>
                </p:cNvPr>
                <p:cNvPicPr/>
                <p:nvPr/>
              </p:nvPicPr>
              <p:blipFill>
                <a:blip r:embed="rId71"/>
                <a:stretch>
                  <a:fillRect/>
                </a:stretch>
              </p:blipFill>
              <p:spPr>
                <a:xfrm>
                  <a:off x="8534360" y="6104170"/>
                  <a:ext cx="4701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1" name="Ink 20">
                  <a:extLst>
                    <a:ext uri="{FF2B5EF4-FFF2-40B4-BE49-F238E27FC236}">
                      <a16:creationId xmlns:a16="http://schemas.microsoft.com/office/drawing/2014/main" id="{6DEEF96B-1BF4-4AB8-8281-54DA40FDA49E}"/>
                    </a:ext>
                  </a:extLst>
                </p14:cNvPr>
                <p14:cNvContentPartPr/>
                <p14:nvPr/>
              </p14:nvContentPartPr>
              <p14:xfrm>
                <a:off x="8897960" y="5979250"/>
                <a:ext cx="132840" cy="382680"/>
              </p14:xfrm>
            </p:contentPart>
          </mc:Choice>
          <mc:Fallback>
            <p:pic>
              <p:nvPicPr>
                <p:cNvPr id="21" name="Ink 20">
                  <a:extLst>
                    <a:ext uri="{FF2B5EF4-FFF2-40B4-BE49-F238E27FC236}">
                      <a16:creationId xmlns:a16="http://schemas.microsoft.com/office/drawing/2014/main" id="{6DEEF96B-1BF4-4AB8-8281-54DA40FDA49E}"/>
                    </a:ext>
                  </a:extLst>
                </p:cNvPr>
                <p:cNvPicPr/>
                <p:nvPr/>
              </p:nvPicPr>
              <p:blipFill>
                <a:blip r:embed="rId73"/>
                <a:stretch>
                  <a:fillRect/>
                </a:stretch>
              </p:blipFill>
              <p:spPr>
                <a:xfrm>
                  <a:off x="8880320" y="5961250"/>
                  <a:ext cx="16848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8" name="Ink 27">
                  <a:extLst>
                    <a:ext uri="{FF2B5EF4-FFF2-40B4-BE49-F238E27FC236}">
                      <a16:creationId xmlns:a16="http://schemas.microsoft.com/office/drawing/2014/main" id="{439A96C2-6AFE-4FFB-B1CB-45629C8EAF9F}"/>
                    </a:ext>
                  </a:extLst>
                </p14:cNvPr>
                <p14:cNvContentPartPr/>
                <p14:nvPr/>
              </p14:nvContentPartPr>
              <p14:xfrm>
                <a:off x="9080480" y="5975650"/>
                <a:ext cx="47160" cy="637560"/>
              </p14:xfrm>
            </p:contentPart>
          </mc:Choice>
          <mc:Fallback>
            <p:pic>
              <p:nvPicPr>
                <p:cNvPr id="28" name="Ink 27">
                  <a:extLst>
                    <a:ext uri="{FF2B5EF4-FFF2-40B4-BE49-F238E27FC236}">
                      <a16:creationId xmlns:a16="http://schemas.microsoft.com/office/drawing/2014/main" id="{439A96C2-6AFE-4FFB-B1CB-45629C8EAF9F}"/>
                    </a:ext>
                  </a:extLst>
                </p:cNvPr>
                <p:cNvPicPr/>
                <p:nvPr/>
              </p:nvPicPr>
              <p:blipFill>
                <a:blip r:embed="rId75"/>
                <a:stretch>
                  <a:fillRect/>
                </a:stretch>
              </p:blipFill>
              <p:spPr>
                <a:xfrm>
                  <a:off x="9062840" y="5957650"/>
                  <a:ext cx="82800" cy="673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 name="Ink 28">
                  <a:extLst>
                    <a:ext uri="{FF2B5EF4-FFF2-40B4-BE49-F238E27FC236}">
                      <a16:creationId xmlns:a16="http://schemas.microsoft.com/office/drawing/2014/main" id="{C061C9CE-B00D-4D10-B402-59BE5538899A}"/>
                    </a:ext>
                  </a:extLst>
                </p14:cNvPr>
                <p14:cNvContentPartPr/>
                <p14:nvPr/>
              </p14:nvContentPartPr>
              <p14:xfrm>
                <a:off x="9082640" y="5811130"/>
                <a:ext cx="772560" cy="899640"/>
              </p14:xfrm>
            </p:contentPart>
          </mc:Choice>
          <mc:Fallback>
            <p:pic>
              <p:nvPicPr>
                <p:cNvPr id="29" name="Ink 28">
                  <a:extLst>
                    <a:ext uri="{FF2B5EF4-FFF2-40B4-BE49-F238E27FC236}">
                      <a16:creationId xmlns:a16="http://schemas.microsoft.com/office/drawing/2014/main" id="{C061C9CE-B00D-4D10-B402-59BE5538899A}"/>
                    </a:ext>
                  </a:extLst>
                </p:cNvPr>
                <p:cNvPicPr/>
                <p:nvPr/>
              </p:nvPicPr>
              <p:blipFill>
                <a:blip r:embed="rId77"/>
                <a:stretch>
                  <a:fillRect/>
                </a:stretch>
              </p:blipFill>
              <p:spPr>
                <a:xfrm>
                  <a:off x="9065000" y="5793130"/>
                  <a:ext cx="808200" cy="935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0" name="Ink 29">
                  <a:extLst>
                    <a:ext uri="{FF2B5EF4-FFF2-40B4-BE49-F238E27FC236}">
                      <a16:creationId xmlns:a16="http://schemas.microsoft.com/office/drawing/2014/main" id="{A04C166C-2435-4257-BD3B-EFDD84A5D354}"/>
                    </a:ext>
                  </a:extLst>
                </p14:cNvPr>
                <p14:cNvContentPartPr/>
                <p14:nvPr/>
              </p14:nvContentPartPr>
              <p14:xfrm>
                <a:off x="9260480" y="6099850"/>
                <a:ext cx="126000" cy="260640"/>
              </p14:xfrm>
            </p:contentPart>
          </mc:Choice>
          <mc:Fallback>
            <p:pic>
              <p:nvPicPr>
                <p:cNvPr id="30" name="Ink 29">
                  <a:extLst>
                    <a:ext uri="{FF2B5EF4-FFF2-40B4-BE49-F238E27FC236}">
                      <a16:creationId xmlns:a16="http://schemas.microsoft.com/office/drawing/2014/main" id="{A04C166C-2435-4257-BD3B-EFDD84A5D354}"/>
                    </a:ext>
                  </a:extLst>
                </p:cNvPr>
                <p:cNvPicPr/>
                <p:nvPr/>
              </p:nvPicPr>
              <p:blipFill>
                <a:blip r:embed="rId79"/>
                <a:stretch>
                  <a:fillRect/>
                </a:stretch>
              </p:blipFill>
              <p:spPr>
                <a:xfrm>
                  <a:off x="9242480" y="6082210"/>
                  <a:ext cx="1616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1" name="Ink 30">
                  <a:extLst>
                    <a:ext uri="{FF2B5EF4-FFF2-40B4-BE49-F238E27FC236}">
                      <a16:creationId xmlns:a16="http://schemas.microsoft.com/office/drawing/2014/main" id="{960949B4-66F3-479F-AC91-EBAB54A46941}"/>
                    </a:ext>
                  </a:extLst>
                </p14:cNvPr>
                <p14:cNvContentPartPr/>
                <p14:nvPr/>
              </p14:nvContentPartPr>
              <p14:xfrm>
                <a:off x="9456680" y="6205690"/>
                <a:ext cx="129600" cy="154440"/>
              </p14:xfrm>
            </p:contentPart>
          </mc:Choice>
          <mc:Fallback>
            <p:pic>
              <p:nvPicPr>
                <p:cNvPr id="31" name="Ink 30">
                  <a:extLst>
                    <a:ext uri="{FF2B5EF4-FFF2-40B4-BE49-F238E27FC236}">
                      <a16:creationId xmlns:a16="http://schemas.microsoft.com/office/drawing/2014/main" id="{960949B4-66F3-479F-AC91-EBAB54A46941}"/>
                    </a:ext>
                  </a:extLst>
                </p:cNvPr>
                <p:cNvPicPr/>
                <p:nvPr/>
              </p:nvPicPr>
              <p:blipFill>
                <a:blip r:embed="rId81"/>
                <a:stretch>
                  <a:fillRect/>
                </a:stretch>
              </p:blipFill>
              <p:spPr>
                <a:xfrm>
                  <a:off x="9438680" y="6187690"/>
                  <a:ext cx="165240" cy="190080"/>
                </a:xfrm>
                <a:prstGeom prst="rect">
                  <a:avLst/>
                </a:prstGeom>
              </p:spPr>
            </p:pic>
          </mc:Fallback>
        </mc:AlternateContent>
      </p:grpSp>
    </p:spTree>
    <p:extLst>
      <p:ext uri="{BB962C8B-B14F-4D97-AF65-F5344CB8AC3E}">
        <p14:creationId xmlns:p14="http://schemas.microsoft.com/office/powerpoint/2010/main" val="27773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9751-DE4E-488E-8426-E170F0A03D50}"/>
              </a:ext>
            </a:extLst>
          </p:cNvPr>
          <p:cNvSpPr>
            <a:spLocks noGrp="1"/>
          </p:cNvSpPr>
          <p:nvPr>
            <p:ph type="title"/>
          </p:nvPr>
        </p:nvSpPr>
        <p:spPr/>
        <p:txBody>
          <a:bodyPr/>
          <a:lstStyle/>
          <a:p>
            <a:r>
              <a:rPr lang="en-US" dirty="0"/>
              <a:t>Example 2</a:t>
            </a:r>
          </a:p>
        </p:txBody>
      </p:sp>
      <p:pic>
        <p:nvPicPr>
          <p:cNvPr id="6" name="Content Placeholder 5">
            <a:extLst>
              <a:ext uri="{FF2B5EF4-FFF2-40B4-BE49-F238E27FC236}">
                <a16:creationId xmlns:a16="http://schemas.microsoft.com/office/drawing/2014/main" id="{F4272F50-1C65-4C72-AE3D-A9EB09F06823}"/>
              </a:ext>
            </a:extLst>
          </p:cNvPr>
          <p:cNvPicPr>
            <a:picLocks noGrp="1" noChangeAspect="1"/>
          </p:cNvPicPr>
          <p:nvPr>
            <p:ph idx="1"/>
          </p:nvPr>
        </p:nvPicPr>
        <p:blipFill rotWithShape="1">
          <a:blip r:embed="rId2"/>
          <a:srcRect r="41361"/>
          <a:stretch/>
        </p:blipFill>
        <p:spPr>
          <a:xfrm>
            <a:off x="2098469" y="693509"/>
            <a:ext cx="5775531" cy="6567488"/>
          </a:xfrm>
        </p:spPr>
      </p:pic>
      <p:sp>
        <p:nvSpPr>
          <p:cNvPr id="4" name="Footer Placeholder 3">
            <a:extLst>
              <a:ext uri="{FF2B5EF4-FFF2-40B4-BE49-F238E27FC236}">
                <a16:creationId xmlns:a16="http://schemas.microsoft.com/office/drawing/2014/main" id="{C1A5AD5A-BC3C-421F-9369-D579C025B168}"/>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016256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659529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spTree>
    <p:extLst>
      <p:ext uri="{BB962C8B-B14F-4D97-AF65-F5344CB8AC3E}">
        <p14:creationId xmlns:p14="http://schemas.microsoft.com/office/powerpoint/2010/main" val="137497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(fork)</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a:bodyPr>
          <a:lstStyle/>
          <a:p>
            <a:r>
              <a:rPr lang="en-US" dirty="0"/>
              <a:t>can you clarify copy-and-write? does the memory automatically get “passed” down or not?</a:t>
            </a:r>
          </a:p>
          <a:p>
            <a:r>
              <a:rPr lang="en-US" dirty="0"/>
              <a:t>I was confused how fork can be assigned to variable and whether its the child or parent that gets assigned</a:t>
            </a:r>
          </a:p>
          <a:p>
            <a:r>
              <a:rPr lang="en-US" dirty="0"/>
              <a:t>Fork tracing example</a:t>
            </a:r>
          </a:p>
          <a:p>
            <a:r>
              <a:rPr lang="en-US" dirty="0"/>
              <a:t>fork tracing!!$</a:t>
            </a:r>
          </a:p>
          <a:p>
            <a:r>
              <a:rPr lang="en-US" dirty="0"/>
              <a:t>How can a child process run a different program than their parent?</a:t>
            </a:r>
          </a:p>
          <a:p>
            <a:r>
              <a:rPr lang="en-US" dirty="0"/>
              <a:t>what is exec()</a:t>
            </a:r>
          </a:p>
          <a:p>
            <a:r>
              <a:rPr lang="en-US" dirty="0"/>
              <a:t>What data should you track when fork tracing</a:t>
            </a:r>
            <a:endParaRPr lang="en-US" sz="100" dirty="0"/>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spTree>
    <p:extLst>
      <p:ext uri="{BB962C8B-B14F-4D97-AF65-F5344CB8AC3E}">
        <p14:creationId xmlns:p14="http://schemas.microsoft.com/office/powerpoint/2010/main" val="18495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spTree>
    <p:extLst>
      <p:ext uri="{BB962C8B-B14F-4D97-AF65-F5344CB8AC3E}">
        <p14:creationId xmlns:p14="http://schemas.microsoft.com/office/powerpoint/2010/main" val="715101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spTree>
    <p:extLst>
      <p:ext uri="{BB962C8B-B14F-4D97-AF65-F5344CB8AC3E}">
        <p14:creationId xmlns:p14="http://schemas.microsoft.com/office/powerpoint/2010/main" val="3044702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1850240" y="247933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820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1850240" y="247933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17898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218098" y="3336217"/>
            <a:ext cx="1220400" cy="344520"/>
            <a:chOff x="1850240" y="2479330"/>
            <a:chExt cx="1220400" cy="344520"/>
          </a:xfrm>
        </p:grpSpPr>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14008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218098" y="3336217"/>
            <a:ext cx="1220400" cy="344520"/>
            <a:chOff x="1850240" y="2479330"/>
            <a:chExt cx="1220400" cy="344520"/>
          </a:xfrm>
        </p:grpSpPr>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5356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218098" y="3336217"/>
            <a:ext cx="1220400" cy="344520"/>
            <a:chOff x="1850240" y="2479330"/>
            <a:chExt cx="1220400" cy="344520"/>
          </a:xfrm>
        </p:grpSpPr>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21622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43907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192473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C89-63EE-4000-AFF1-EBB7097FBAAF}"/>
              </a:ext>
            </a:extLst>
          </p:cNvPr>
          <p:cNvSpPr>
            <a:spLocks noGrp="1"/>
          </p:cNvSpPr>
          <p:nvPr>
            <p:ph type="title"/>
          </p:nvPr>
        </p:nvSpPr>
        <p:spPr/>
        <p:txBody>
          <a:bodyPr/>
          <a:lstStyle/>
          <a:p>
            <a:r>
              <a:rPr lang="en-US" dirty="0"/>
              <a:t>Muddiest Points (wait())</a:t>
            </a:r>
          </a:p>
        </p:txBody>
      </p:sp>
      <p:sp>
        <p:nvSpPr>
          <p:cNvPr id="3" name="Content Placeholder 2">
            <a:extLst>
              <a:ext uri="{FF2B5EF4-FFF2-40B4-BE49-F238E27FC236}">
                <a16:creationId xmlns:a16="http://schemas.microsoft.com/office/drawing/2014/main" id="{2A95C756-46CE-459D-BFAE-5BB3EBAF84C4}"/>
              </a:ext>
            </a:extLst>
          </p:cNvPr>
          <p:cNvSpPr>
            <a:spLocks noGrp="1"/>
          </p:cNvSpPr>
          <p:nvPr>
            <p:ph idx="1"/>
          </p:nvPr>
        </p:nvSpPr>
        <p:spPr/>
        <p:txBody>
          <a:bodyPr>
            <a:normAutofit fontScale="77500" lnSpcReduction="20000"/>
          </a:bodyPr>
          <a:lstStyle/>
          <a:p>
            <a:r>
              <a:rPr lang="en-US" dirty="0"/>
              <a:t>Why can a child process become a zombie for a parent process, but not the other way around?</a:t>
            </a:r>
          </a:p>
          <a:p>
            <a:r>
              <a:rPr lang="en-US" dirty="0"/>
              <a:t>Does most of the parent processes invoke wait( )? Is this the system software engineers' job to ensure every process will invoke wait( ) </a:t>
            </a:r>
            <a:r>
              <a:rPr lang="en-US" dirty="0" err="1"/>
              <a:t>defaultly</a:t>
            </a:r>
            <a:r>
              <a:rPr lang="en-US" dirty="0"/>
              <a:t> to avoid creating zombie processes, or is OS's job and it can arbitrarily invoke wait( ) or not?</a:t>
            </a:r>
          </a:p>
          <a:p>
            <a:r>
              <a:rPr lang="en-US" dirty="0"/>
              <a:t>does a process actually wait when wait() is called? like stops running</a:t>
            </a:r>
          </a:p>
          <a:p>
            <a:r>
              <a:rPr lang="en-US" dirty="0"/>
              <a:t>Zombie vs Orphan processes</a:t>
            </a:r>
          </a:p>
          <a:p>
            <a:pPr algn="l"/>
            <a:r>
              <a:rPr lang="en-US" b="0" i="0" dirty="0">
                <a:solidFill>
                  <a:srgbClr val="38556A"/>
                </a:solidFill>
                <a:effectLst/>
                <a:latin typeface="Source Sans Pro" panose="020B0503030403020204" pitchFamily="34" charset="0"/>
              </a:rPr>
              <a:t>What are the differences of a zombie and orphan process? The parent </a:t>
            </a:r>
            <a:r>
              <a:rPr lang="en-US" b="0" i="0" dirty="0" err="1">
                <a:solidFill>
                  <a:srgbClr val="38556A"/>
                </a:solidFill>
                <a:effectLst/>
                <a:latin typeface="Source Sans Pro" panose="020B0503030403020204" pitchFamily="34" charset="0"/>
              </a:rPr>
              <a:t>doesnt</a:t>
            </a:r>
            <a:r>
              <a:rPr lang="en-US" b="0" i="0" dirty="0">
                <a:solidFill>
                  <a:srgbClr val="38556A"/>
                </a:solidFill>
                <a:effectLst/>
                <a:latin typeface="Source Sans Pro" panose="020B0503030403020204" pitchFamily="34" charset="0"/>
              </a:rPr>
              <a:t> invoke wait in either instance?</a:t>
            </a:r>
          </a:p>
          <a:p>
            <a:pPr algn="l"/>
            <a:r>
              <a:rPr lang="en-US" b="0" i="0" dirty="0">
                <a:solidFill>
                  <a:srgbClr val="38556A"/>
                </a:solidFill>
                <a:effectLst/>
                <a:latin typeface="Source Sans Pro" panose="020B0503030403020204" pitchFamily="34" charset="0"/>
              </a:rPr>
              <a:t>Implementation of how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adopts orphaned processes.</a:t>
            </a:r>
          </a:p>
          <a:p>
            <a:pPr algn="l"/>
            <a:r>
              <a:rPr lang="en-US" b="0" i="0" dirty="0">
                <a:solidFill>
                  <a:srgbClr val="38556A"/>
                </a:solidFill>
                <a:effectLst/>
                <a:latin typeface="Source Sans Pro" panose="020B0503030403020204" pitchFamily="34" charset="0"/>
              </a:rPr>
              <a:t>Can a process be orphan and zombie at the same time?</a:t>
            </a:r>
          </a:p>
          <a:p>
            <a:pPr algn="l"/>
            <a:r>
              <a:rPr lang="en-US" b="0" i="0" dirty="0">
                <a:solidFill>
                  <a:srgbClr val="38556A"/>
                </a:solidFill>
                <a:effectLst/>
                <a:latin typeface="Source Sans Pro" panose="020B0503030403020204" pitchFamily="34" charset="0"/>
              </a:rPr>
              <a:t>Orphan versus zombie processes. The difference between when the parent process calls exit()</a:t>
            </a:r>
          </a:p>
          <a:p>
            <a:r>
              <a:rPr lang="en-US" b="0" i="0" dirty="0">
                <a:solidFill>
                  <a:srgbClr val="38556A"/>
                </a:solidFill>
                <a:effectLst/>
                <a:latin typeface="Source Sans Pro" panose="020B0503030403020204" pitchFamily="34" charset="0"/>
              </a:rPr>
              <a:t>In what situation would a child not be a copy of its parent?</a:t>
            </a:r>
            <a:endParaRPr lang="en-US" dirty="0"/>
          </a:p>
        </p:txBody>
      </p:sp>
      <p:sp>
        <p:nvSpPr>
          <p:cNvPr id="4" name="Footer Placeholder 3">
            <a:extLst>
              <a:ext uri="{FF2B5EF4-FFF2-40B4-BE49-F238E27FC236}">
                <a16:creationId xmlns:a16="http://schemas.microsoft.com/office/drawing/2014/main" id="{48EE8FF2-BD06-444E-BE55-19AC1ABA6A4D}"/>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5723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2785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Can C0 enter?</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15489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74213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4316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774626" y="6825707"/>
            <a:ext cx="1247400" cy="339120"/>
            <a:chOff x="1962200" y="4831210"/>
            <a:chExt cx="1247400" cy="33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mc:Choice xmlns:p14="http://schemas.microsoft.com/office/powerpoint/2010/main"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51527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CC37-61F1-4FC2-8120-ABB073803E91}"/>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A3B8F479-205A-4DC5-A84F-EFCD36689E7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50C6674-E304-455E-BC0E-4EC7AF643F78}"/>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10" name="Picture 9">
            <a:extLst>
              <a:ext uri="{FF2B5EF4-FFF2-40B4-BE49-F238E27FC236}">
                <a16:creationId xmlns:a16="http://schemas.microsoft.com/office/drawing/2014/main" id="{A0F4FE66-943F-4075-A9B1-598905390838}"/>
              </a:ext>
            </a:extLst>
          </p:cNvPr>
          <p:cNvPicPr>
            <a:picLocks noChangeAspect="1"/>
          </p:cNvPicPr>
          <p:nvPr/>
        </p:nvPicPr>
        <p:blipFill rotWithShape="1">
          <a:blip r:embed="rId2"/>
          <a:srcRect r="55717"/>
          <a:stretch/>
        </p:blipFill>
        <p:spPr>
          <a:xfrm>
            <a:off x="3173659" y="944419"/>
            <a:ext cx="3877770" cy="5838968"/>
          </a:xfrm>
          <a:prstGeom prst="rect">
            <a:avLst/>
          </a:prstGeom>
        </p:spPr>
      </p:pic>
    </p:spTree>
    <p:extLst>
      <p:ext uri="{BB962C8B-B14F-4D97-AF65-F5344CB8AC3E}">
        <p14:creationId xmlns:p14="http://schemas.microsoft.com/office/powerpoint/2010/main" val="465007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spTree>
    <p:extLst>
      <p:ext uri="{BB962C8B-B14F-4D97-AF65-F5344CB8AC3E}">
        <p14:creationId xmlns:p14="http://schemas.microsoft.com/office/powerpoint/2010/main" val="34908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B8B573D5-3CF5-46A1-8903-7AC06131DF64}"/>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1D810B3A-B5B8-4F58-A43B-F46990E885F6}"/>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A2A7ACC4-1426-48E1-A836-8A9BBF76414B}"/>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BB4B6854-6D36-4EED-BB7C-BB1A042CE69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A03336C3-76D7-4BA2-B2D3-C3E0A698F93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FDFE99F7-2539-4A71-8BE0-57897B099CF8}"/>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CE279892-51B6-4032-AB47-5D0659E9A920}"/>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F860DC01-20B4-41BC-A197-32D464FA82B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49AE961C-C064-4242-83BC-0E40D2EE23EE}"/>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2188FA1A-83EE-4EBA-BE3B-60EF2ED02A0A}"/>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D6AF133C-CDB3-46DA-BC07-5C0C743F24C1}"/>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spTree>
    <p:extLst>
      <p:ext uri="{BB962C8B-B14F-4D97-AF65-F5344CB8AC3E}">
        <p14:creationId xmlns:p14="http://schemas.microsoft.com/office/powerpoint/2010/main" val="660310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spTree>
    <p:extLst>
      <p:ext uri="{BB962C8B-B14F-4D97-AF65-F5344CB8AC3E}">
        <p14:creationId xmlns:p14="http://schemas.microsoft.com/office/powerpoint/2010/main" val="2118481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C1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spTree>
    <p:extLst>
      <p:ext uri="{BB962C8B-B14F-4D97-AF65-F5344CB8AC3E}">
        <p14:creationId xmlns:p14="http://schemas.microsoft.com/office/powerpoint/2010/main" val="97857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AB4C-E2A5-44B7-B2DD-AC1E688E989C}"/>
              </a:ext>
            </a:extLst>
          </p:cNvPr>
          <p:cNvSpPr>
            <a:spLocks noGrp="1"/>
          </p:cNvSpPr>
          <p:nvPr>
            <p:ph type="title"/>
          </p:nvPr>
        </p:nvSpPr>
        <p:spPr/>
        <p:txBody>
          <a:bodyPr/>
          <a:lstStyle/>
          <a:p>
            <a:r>
              <a:rPr lang="en-US" dirty="0"/>
              <a:t>Muddiest Points (Threads)</a:t>
            </a:r>
          </a:p>
        </p:txBody>
      </p:sp>
      <p:sp>
        <p:nvSpPr>
          <p:cNvPr id="3" name="Content Placeholder 2">
            <a:extLst>
              <a:ext uri="{FF2B5EF4-FFF2-40B4-BE49-F238E27FC236}">
                <a16:creationId xmlns:a16="http://schemas.microsoft.com/office/drawing/2014/main" id="{0C1DED7C-9EC9-4AD5-AF6E-18D4CA1E848B}"/>
              </a:ext>
            </a:extLst>
          </p:cNvPr>
          <p:cNvSpPr>
            <a:spLocks noGrp="1"/>
          </p:cNvSpPr>
          <p:nvPr>
            <p:ph idx="1"/>
          </p:nvPr>
        </p:nvSpPr>
        <p:spPr/>
        <p:txBody>
          <a:bodyPr/>
          <a:lstStyle/>
          <a:p>
            <a:pPr algn="l"/>
            <a:r>
              <a:rPr lang="en-US" b="0" i="0" dirty="0">
                <a:solidFill>
                  <a:srgbClr val="38556A"/>
                </a:solidFill>
                <a:effectLst/>
                <a:latin typeface="Source Sans Pro" panose="020B0503030403020204" pitchFamily="34" charset="0"/>
              </a:rPr>
              <a:t>Similarities and differences between forks and threads</a:t>
            </a:r>
          </a:p>
          <a:p>
            <a:pPr algn="l"/>
            <a:r>
              <a:rPr lang="en-US" b="0" i="0" dirty="0">
                <a:solidFill>
                  <a:srgbClr val="38556A"/>
                </a:solidFill>
                <a:effectLst/>
                <a:latin typeface="Source Sans Pro" panose="020B0503030403020204" pitchFamily="34" charset="0"/>
              </a:rPr>
              <a:t>The difference between processes and threads in how they're handled by the operating system. Are threads and processes treated the same by the OS beyond the threads sharing memory? Do threads go through the same states and transitions as processes?</a:t>
            </a:r>
            <a:endParaRPr lang="en-US" dirty="0"/>
          </a:p>
        </p:txBody>
      </p:sp>
      <p:sp>
        <p:nvSpPr>
          <p:cNvPr id="4" name="Footer Placeholder 3">
            <a:extLst>
              <a:ext uri="{FF2B5EF4-FFF2-40B4-BE49-F238E27FC236}">
                <a16:creationId xmlns:a16="http://schemas.microsoft.com/office/drawing/2014/main" id="{5934BAA8-05AF-456E-B25E-C552577CC01C}"/>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9980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C1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a:t>
              </a: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47" name="Group 46">
            <a:extLst>
              <a:ext uri="{FF2B5EF4-FFF2-40B4-BE49-F238E27FC236}">
                <a16:creationId xmlns:a16="http://schemas.microsoft.com/office/drawing/2014/main" id="{41F45472-F105-47B1-8F18-12CDF71A3116}"/>
              </a:ext>
            </a:extLst>
          </p:cNvPr>
          <p:cNvGrpSpPr/>
          <p:nvPr/>
        </p:nvGrpSpPr>
        <p:grpSpPr>
          <a:xfrm>
            <a:off x="8604560" y="6077170"/>
            <a:ext cx="1194840" cy="727920"/>
            <a:chOff x="8604560" y="6077170"/>
            <a:chExt cx="1194840" cy="7279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B7DAE8D6-3127-45BC-A8E6-12AE36FA4203}"/>
                    </a:ext>
                  </a:extLst>
                </p14:cNvPr>
                <p14:cNvContentPartPr/>
                <p14:nvPr/>
              </p14:nvContentPartPr>
              <p14:xfrm>
                <a:off x="8604560" y="6418090"/>
                <a:ext cx="353520" cy="251280"/>
              </p14:xfrm>
            </p:contentPart>
          </mc:Choice>
          <mc:Fallback>
            <p:pic>
              <p:nvPicPr>
                <p:cNvPr id="42" name="Ink 41">
                  <a:extLst>
                    <a:ext uri="{FF2B5EF4-FFF2-40B4-BE49-F238E27FC236}">
                      <a16:creationId xmlns:a16="http://schemas.microsoft.com/office/drawing/2014/main" id="{B7DAE8D6-3127-45BC-A8E6-12AE36FA4203}"/>
                    </a:ext>
                  </a:extLst>
                </p:cNvPr>
                <p:cNvPicPr/>
                <p:nvPr/>
              </p:nvPicPr>
              <p:blipFill>
                <a:blip r:embed="rId29"/>
                <a:stretch>
                  <a:fillRect/>
                </a:stretch>
              </p:blipFill>
              <p:spPr>
                <a:xfrm>
                  <a:off x="8586560" y="6400090"/>
                  <a:ext cx="3891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46C2C60-C5EC-4C43-8F22-8D300F2295DA}"/>
                    </a:ext>
                  </a:extLst>
                </p14:cNvPr>
                <p14:cNvContentPartPr/>
                <p14:nvPr/>
              </p14:nvContentPartPr>
              <p14:xfrm>
                <a:off x="9133040" y="6107050"/>
                <a:ext cx="554400" cy="698040"/>
              </p14:xfrm>
            </p:contentPart>
          </mc:Choice>
          <mc:Fallback>
            <p:pic>
              <p:nvPicPr>
                <p:cNvPr id="43" name="Ink 42">
                  <a:extLst>
                    <a:ext uri="{FF2B5EF4-FFF2-40B4-BE49-F238E27FC236}">
                      <a16:creationId xmlns:a16="http://schemas.microsoft.com/office/drawing/2014/main" id="{946C2C60-C5EC-4C43-8F22-8D300F2295DA}"/>
                    </a:ext>
                  </a:extLst>
                </p:cNvPr>
                <p:cNvPicPr/>
                <p:nvPr/>
              </p:nvPicPr>
              <p:blipFill>
                <a:blip r:embed="rId31"/>
                <a:stretch>
                  <a:fillRect/>
                </a:stretch>
              </p:blipFill>
              <p:spPr>
                <a:xfrm>
                  <a:off x="9115400" y="6089410"/>
                  <a:ext cx="590040" cy="733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C01AC97D-349A-4EAA-AB28-C297C7EE0B0E}"/>
                    </a:ext>
                  </a:extLst>
                </p14:cNvPr>
                <p14:cNvContentPartPr/>
                <p14:nvPr/>
              </p14:nvContentPartPr>
              <p14:xfrm>
                <a:off x="9211160" y="6077170"/>
                <a:ext cx="588240" cy="718560"/>
              </p14:xfrm>
            </p:contentPart>
          </mc:Choice>
          <mc:Fallback>
            <p:pic>
              <p:nvPicPr>
                <p:cNvPr id="44" name="Ink 43">
                  <a:extLst>
                    <a:ext uri="{FF2B5EF4-FFF2-40B4-BE49-F238E27FC236}">
                      <a16:creationId xmlns:a16="http://schemas.microsoft.com/office/drawing/2014/main" id="{C01AC97D-349A-4EAA-AB28-C297C7EE0B0E}"/>
                    </a:ext>
                  </a:extLst>
                </p:cNvPr>
                <p:cNvPicPr/>
                <p:nvPr/>
              </p:nvPicPr>
              <p:blipFill>
                <a:blip r:embed="rId33"/>
                <a:stretch>
                  <a:fillRect/>
                </a:stretch>
              </p:blipFill>
              <p:spPr>
                <a:xfrm>
                  <a:off x="9193160" y="6059530"/>
                  <a:ext cx="623880" cy="754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F5AA28CB-2777-4C41-9A7C-218D9E5A7375}"/>
                    </a:ext>
                  </a:extLst>
                </p14:cNvPr>
                <p14:cNvContentPartPr/>
                <p14:nvPr/>
              </p14:nvContentPartPr>
              <p14:xfrm>
                <a:off x="9347240" y="6317290"/>
                <a:ext cx="138600" cy="225000"/>
              </p14:xfrm>
            </p:contentPart>
          </mc:Choice>
          <mc:Fallback>
            <p:pic>
              <p:nvPicPr>
                <p:cNvPr id="45" name="Ink 44">
                  <a:extLst>
                    <a:ext uri="{FF2B5EF4-FFF2-40B4-BE49-F238E27FC236}">
                      <a16:creationId xmlns:a16="http://schemas.microsoft.com/office/drawing/2014/main" id="{F5AA28CB-2777-4C41-9A7C-218D9E5A7375}"/>
                    </a:ext>
                  </a:extLst>
                </p:cNvPr>
                <p:cNvPicPr/>
                <p:nvPr/>
              </p:nvPicPr>
              <p:blipFill>
                <a:blip r:embed="rId35"/>
                <a:stretch>
                  <a:fillRect/>
                </a:stretch>
              </p:blipFill>
              <p:spPr>
                <a:xfrm>
                  <a:off x="9329240" y="6299650"/>
                  <a:ext cx="174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CB35EB7E-C573-4B6A-9BE0-F3F2F94CAF17}"/>
                    </a:ext>
                  </a:extLst>
                </p14:cNvPr>
                <p14:cNvContentPartPr/>
                <p14:nvPr/>
              </p14:nvContentPartPr>
              <p14:xfrm>
                <a:off x="9563960" y="6485770"/>
                <a:ext cx="29160" cy="213480"/>
              </p14:xfrm>
            </p:contentPart>
          </mc:Choice>
          <mc:Fallback>
            <p:pic>
              <p:nvPicPr>
                <p:cNvPr id="46" name="Ink 45">
                  <a:extLst>
                    <a:ext uri="{FF2B5EF4-FFF2-40B4-BE49-F238E27FC236}">
                      <a16:creationId xmlns:a16="http://schemas.microsoft.com/office/drawing/2014/main" id="{CB35EB7E-C573-4B6A-9BE0-F3F2F94CAF17}"/>
                    </a:ext>
                  </a:extLst>
                </p:cNvPr>
                <p:cNvPicPr/>
                <p:nvPr/>
              </p:nvPicPr>
              <p:blipFill>
                <a:blip r:embed="rId37"/>
                <a:stretch>
                  <a:fillRect/>
                </a:stretch>
              </p:blipFill>
              <p:spPr>
                <a:xfrm>
                  <a:off x="9546320" y="6468130"/>
                  <a:ext cx="64800" cy="249120"/>
                </a:xfrm>
                <a:prstGeom prst="rect">
                  <a:avLst/>
                </a:prstGeom>
              </p:spPr>
            </p:pic>
          </mc:Fallback>
        </mc:AlternateContent>
      </p:grpSp>
    </p:spTree>
    <p:extLst>
      <p:ext uri="{BB962C8B-B14F-4D97-AF65-F5344CB8AC3E}">
        <p14:creationId xmlns:p14="http://schemas.microsoft.com/office/powerpoint/2010/main" val="2961481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C2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a:t>
              </a: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47" name="Group 46">
            <a:extLst>
              <a:ext uri="{FF2B5EF4-FFF2-40B4-BE49-F238E27FC236}">
                <a16:creationId xmlns:a16="http://schemas.microsoft.com/office/drawing/2014/main" id="{E68035FF-75E6-480E-A82A-51D511963A8D}"/>
              </a:ext>
            </a:extLst>
          </p:cNvPr>
          <p:cNvGrpSpPr/>
          <p:nvPr/>
        </p:nvGrpSpPr>
        <p:grpSpPr>
          <a:xfrm>
            <a:off x="8677280" y="6140530"/>
            <a:ext cx="1036440" cy="605520"/>
            <a:chOff x="8677280" y="6140530"/>
            <a:chExt cx="1036440" cy="6055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B7AE02D9-8076-4B8B-9D66-3CA12823467D}"/>
                    </a:ext>
                  </a:extLst>
                </p14:cNvPr>
                <p14:cNvContentPartPr/>
                <p14:nvPr/>
              </p14:nvContentPartPr>
              <p14:xfrm>
                <a:off x="8677280" y="6411970"/>
                <a:ext cx="345240" cy="230040"/>
              </p14:xfrm>
            </p:contentPart>
          </mc:Choice>
          <mc:Fallback>
            <p:pic>
              <p:nvPicPr>
                <p:cNvPr id="42" name="Ink 41">
                  <a:extLst>
                    <a:ext uri="{FF2B5EF4-FFF2-40B4-BE49-F238E27FC236}">
                      <a16:creationId xmlns:a16="http://schemas.microsoft.com/office/drawing/2014/main" id="{B7AE02D9-8076-4B8B-9D66-3CA12823467D}"/>
                    </a:ext>
                  </a:extLst>
                </p:cNvPr>
                <p:cNvPicPr/>
                <p:nvPr/>
              </p:nvPicPr>
              <p:blipFill>
                <a:blip r:embed="rId29"/>
                <a:stretch>
                  <a:fillRect/>
                </a:stretch>
              </p:blipFill>
              <p:spPr>
                <a:xfrm>
                  <a:off x="8659640" y="6393970"/>
                  <a:ext cx="3808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71407D28-1CC0-4E56-AE16-7B1AF54F2723}"/>
                    </a:ext>
                  </a:extLst>
                </p14:cNvPr>
                <p14:cNvContentPartPr/>
                <p14:nvPr/>
              </p14:nvContentPartPr>
              <p14:xfrm>
                <a:off x="9048080" y="6160330"/>
                <a:ext cx="541080" cy="560520"/>
              </p14:xfrm>
            </p:contentPart>
          </mc:Choice>
          <mc:Fallback>
            <p:pic>
              <p:nvPicPr>
                <p:cNvPr id="43" name="Ink 42">
                  <a:extLst>
                    <a:ext uri="{FF2B5EF4-FFF2-40B4-BE49-F238E27FC236}">
                      <a16:creationId xmlns:a16="http://schemas.microsoft.com/office/drawing/2014/main" id="{71407D28-1CC0-4E56-AE16-7B1AF54F2723}"/>
                    </a:ext>
                  </a:extLst>
                </p:cNvPr>
                <p:cNvPicPr/>
                <p:nvPr/>
              </p:nvPicPr>
              <p:blipFill>
                <a:blip r:embed="rId31"/>
                <a:stretch>
                  <a:fillRect/>
                </a:stretch>
              </p:blipFill>
              <p:spPr>
                <a:xfrm>
                  <a:off x="9030440" y="6142690"/>
                  <a:ext cx="57672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7B653787-D3DF-4B37-B0B2-F48F82DE4EA9}"/>
                    </a:ext>
                  </a:extLst>
                </p14:cNvPr>
                <p14:cNvContentPartPr/>
                <p14:nvPr/>
              </p14:nvContentPartPr>
              <p14:xfrm>
                <a:off x="9169400" y="6140530"/>
                <a:ext cx="544320" cy="605520"/>
              </p14:xfrm>
            </p:contentPart>
          </mc:Choice>
          <mc:Fallback>
            <p:pic>
              <p:nvPicPr>
                <p:cNvPr id="44" name="Ink 43">
                  <a:extLst>
                    <a:ext uri="{FF2B5EF4-FFF2-40B4-BE49-F238E27FC236}">
                      <a16:creationId xmlns:a16="http://schemas.microsoft.com/office/drawing/2014/main" id="{7B653787-D3DF-4B37-B0B2-F48F82DE4EA9}"/>
                    </a:ext>
                  </a:extLst>
                </p:cNvPr>
                <p:cNvPicPr/>
                <p:nvPr/>
              </p:nvPicPr>
              <p:blipFill>
                <a:blip r:embed="rId33"/>
                <a:stretch>
                  <a:fillRect/>
                </a:stretch>
              </p:blipFill>
              <p:spPr>
                <a:xfrm>
                  <a:off x="9151760" y="6122530"/>
                  <a:ext cx="57996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AC5D8791-4EB4-4E6E-850E-8B35B86681A5}"/>
                    </a:ext>
                  </a:extLst>
                </p14:cNvPr>
                <p14:cNvContentPartPr/>
                <p14:nvPr/>
              </p14:nvContentPartPr>
              <p14:xfrm>
                <a:off x="9246080" y="6326290"/>
                <a:ext cx="106560" cy="188640"/>
              </p14:xfrm>
            </p:contentPart>
          </mc:Choice>
          <mc:Fallback>
            <p:pic>
              <p:nvPicPr>
                <p:cNvPr id="45" name="Ink 44">
                  <a:extLst>
                    <a:ext uri="{FF2B5EF4-FFF2-40B4-BE49-F238E27FC236}">
                      <a16:creationId xmlns:a16="http://schemas.microsoft.com/office/drawing/2014/main" id="{AC5D8791-4EB4-4E6E-850E-8B35B86681A5}"/>
                    </a:ext>
                  </a:extLst>
                </p:cNvPr>
                <p:cNvPicPr/>
                <p:nvPr/>
              </p:nvPicPr>
              <p:blipFill>
                <a:blip r:embed="rId35"/>
                <a:stretch>
                  <a:fillRect/>
                </a:stretch>
              </p:blipFill>
              <p:spPr>
                <a:xfrm>
                  <a:off x="9228440" y="6308290"/>
                  <a:ext cx="1422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46EB7F2E-1A02-4ADE-BC5C-D7D7412B03E4}"/>
                    </a:ext>
                  </a:extLst>
                </p14:cNvPr>
                <p14:cNvContentPartPr/>
                <p14:nvPr/>
              </p14:nvContentPartPr>
              <p14:xfrm>
                <a:off x="9460280" y="6455170"/>
                <a:ext cx="28440" cy="212400"/>
              </p14:xfrm>
            </p:contentPart>
          </mc:Choice>
          <mc:Fallback>
            <p:pic>
              <p:nvPicPr>
                <p:cNvPr id="46" name="Ink 45">
                  <a:extLst>
                    <a:ext uri="{FF2B5EF4-FFF2-40B4-BE49-F238E27FC236}">
                      <a16:creationId xmlns:a16="http://schemas.microsoft.com/office/drawing/2014/main" id="{46EB7F2E-1A02-4ADE-BC5C-D7D7412B03E4}"/>
                    </a:ext>
                  </a:extLst>
                </p:cNvPr>
                <p:cNvPicPr/>
                <p:nvPr/>
              </p:nvPicPr>
              <p:blipFill>
                <a:blip r:embed="rId37"/>
                <a:stretch>
                  <a:fillRect/>
                </a:stretch>
              </p:blipFill>
              <p:spPr>
                <a:xfrm>
                  <a:off x="9442640" y="6437170"/>
                  <a:ext cx="64080" cy="248040"/>
                </a:xfrm>
                <a:prstGeom prst="rect">
                  <a:avLst/>
                </a:prstGeom>
              </p:spPr>
            </p:pic>
          </mc:Fallback>
        </mc:AlternateContent>
      </p:grpSp>
    </p:spTree>
    <p:extLst>
      <p:ext uri="{BB962C8B-B14F-4D97-AF65-F5344CB8AC3E}">
        <p14:creationId xmlns:p14="http://schemas.microsoft.com/office/powerpoint/2010/main" val="2576970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C2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spTree>
    <p:extLst>
      <p:ext uri="{BB962C8B-B14F-4D97-AF65-F5344CB8AC3E}">
        <p14:creationId xmlns:p14="http://schemas.microsoft.com/office/powerpoint/2010/main" val="2793554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spTree>
    <p:extLst>
      <p:ext uri="{BB962C8B-B14F-4D97-AF65-F5344CB8AC3E}">
        <p14:creationId xmlns:p14="http://schemas.microsoft.com/office/powerpoint/2010/main" val="362199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spTree>
    <p:extLst>
      <p:ext uri="{BB962C8B-B14F-4D97-AF65-F5344CB8AC3E}">
        <p14:creationId xmlns:p14="http://schemas.microsoft.com/office/powerpoint/2010/main" val="3097233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075240" y="2557090"/>
            <a:ext cx="1014120" cy="343800"/>
            <a:chOff x="2075240" y="2557090"/>
            <a:chExt cx="1014120" cy="343800"/>
          </a:xfrm>
        </p:grpSpPr>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969512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075240" y="2557090"/>
            <a:ext cx="1014120" cy="343800"/>
            <a:chOff x="2075240" y="2557090"/>
            <a:chExt cx="1014120" cy="343800"/>
          </a:xfrm>
        </p:grpSpPr>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3994033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278996" y="3382593"/>
            <a:ext cx="1014120" cy="343800"/>
            <a:chOff x="2075240" y="2557090"/>
            <a:chExt cx="1014120" cy="343800"/>
          </a:xfrm>
        </p:grpSpPr>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1661329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278996" y="3382593"/>
            <a:ext cx="1014120" cy="343800"/>
            <a:chOff x="2075240" y="2557090"/>
            <a:chExt cx="1014120" cy="343800"/>
          </a:xfrm>
        </p:grpSpPr>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2451781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Can C0 enter?</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278996" y="3382593"/>
            <a:ext cx="1014120" cy="343800"/>
            <a:chOff x="2075240" y="2557090"/>
            <a:chExt cx="1014120" cy="343800"/>
          </a:xfrm>
        </p:grpSpPr>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81051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86E0-9037-4136-B2C3-71AD4EC05836}"/>
              </a:ext>
            </a:extLst>
          </p:cNvPr>
          <p:cNvSpPr>
            <a:spLocks noGrp="1"/>
          </p:cNvSpPr>
          <p:nvPr>
            <p:ph type="title"/>
          </p:nvPr>
        </p:nvSpPr>
        <p:spPr/>
        <p:txBody>
          <a:bodyPr/>
          <a:lstStyle/>
          <a:p>
            <a:r>
              <a:rPr lang="en-US" dirty="0"/>
              <a:t>Muddiest Points (Process Termination)</a:t>
            </a:r>
          </a:p>
        </p:txBody>
      </p:sp>
      <p:sp>
        <p:nvSpPr>
          <p:cNvPr id="3" name="Content Placeholder 2">
            <a:extLst>
              <a:ext uri="{FF2B5EF4-FFF2-40B4-BE49-F238E27FC236}">
                <a16:creationId xmlns:a16="http://schemas.microsoft.com/office/drawing/2014/main" id="{A5026D35-753B-4BE4-ADA9-22811800D3D5}"/>
              </a:ext>
            </a:extLst>
          </p:cNvPr>
          <p:cNvSpPr>
            <a:spLocks noGrp="1"/>
          </p:cNvSpPr>
          <p:nvPr>
            <p:ph idx="1"/>
          </p:nvPr>
        </p:nvSpPr>
        <p:spPr/>
        <p:txBody>
          <a:bodyPr/>
          <a:lstStyle/>
          <a:p>
            <a:pPr algn="l"/>
            <a:r>
              <a:rPr lang="en-US" b="0" i="0" dirty="0">
                <a:solidFill>
                  <a:srgbClr val="38556A"/>
                </a:solidFill>
                <a:effectLst/>
                <a:latin typeface="Source Sans Pro" panose="020B0503030403020204" pitchFamily="34" charset="0"/>
              </a:rPr>
              <a:t>what does killing a process do, or what is the action the kill program takes to kill another?</a:t>
            </a:r>
          </a:p>
          <a:p>
            <a:pPr algn="l"/>
            <a:r>
              <a:rPr lang="sv-SE" b="0" i="0" dirty="0">
                <a:solidFill>
                  <a:srgbClr val="38556A"/>
                </a:solidFill>
                <a:effectLst/>
                <a:latin typeface="Source Sans Pro" panose="020B0503030403020204" pitchFamily="34" charset="0"/>
              </a:rPr>
              <a:t>exit vs kill vs abort</a:t>
            </a:r>
          </a:p>
          <a:p>
            <a:pPr algn="l"/>
            <a:r>
              <a:rPr lang="en-US" b="0" i="0" dirty="0">
                <a:solidFill>
                  <a:srgbClr val="38556A"/>
                </a:solidFill>
                <a:effectLst/>
                <a:latin typeface="Source Sans Pro" panose="020B0503030403020204" pitchFamily="34" charset="0"/>
              </a:rPr>
              <a:t>The differences between the exit(), Abort() and Kill(). Specifically, the difference between kill() and abort().</a:t>
            </a:r>
            <a:endParaRPr lang="en-US" dirty="0"/>
          </a:p>
        </p:txBody>
      </p:sp>
      <p:sp>
        <p:nvSpPr>
          <p:cNvPr id="4" name="Footer Placeholder 3">
            <a:extLst>
              <a:ext uri="{FF2B5EF4-FFF2-40B4-BE49-F238E27FC236}">
                <a16:creationId xmlns:a16="http://schemas.microsoft.com/office/drawing/2014/main" id="{F9A78D2E-8796-4550-95B5-2558BC523F48}"/>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81128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8A45-BAAD-4DBE-A9F3-5900713DA689}"/>
              </a:ext>
            </a:extLst>
          </p:cNvPr>
          <p:cNvSpPr>
            <a:spLocks noGrp="1"/>
          </p:cNvSpPr>
          <p:nvPr>
            <p:ph type="title"/>
          </p:nvPr>
        </p:nvSpPr>
        <p:spPr/>
        <p:txBody>
          <a:bodyPr/>
          <a:lstStyle/>
          <a:p>
            <a:r>
              <a:rPr lang="en-US" dirty="0"/>
              <a:t>Problem of the Day</a:t>
            </a:r>
          </a:p>
        </p:txBody>
      </p:sp>
      <p:sp>
        <p:nvSpPr>
          <p:cNvPr id="3" name="Content Placeholder 2">
            <a:extLst>
              <a:ext uri="{FF2B5EF4-FFF2-40B4-BE49-F238E27FC236}">
                <a16:creationId xmlns:a16="http://schemas.microsoft.com/office/drawing/2014/main" id="{34D1CC0D-B866-4CE5-A7D4-A686C1DB25CF}"/>
              </a:ext>
            </a:extLst>
          </p:cNvPr>
          <p:cNvSpPr>
            <a:spLocks noGrp="1"/>
          </p:cNvSpPr>
          <p:nvPr>
            <p:ph idx="1"/>
          </p:nvPr>
        </p:nvSpPr>
        <p:spPr>
          <a:xfrm>
            <a:off x="0" y="714375"/>
            <a:ext cx="9940212" cy="6567487"/>
          </a:xfrm>
        </p:spPr>
        <p:txBody>
          <a:bodyPr/>
          <a:lstStyle/>
          <a:p>
            <a:r>
              <a:rPr lang="en-US" dirty="0"/>
              <a:t>Bounded Buffer Problem</a:t>
            </a:r>
          </a:p>
          <a:p>
            <a:pPr lvl="1"/>
            <a:r>
              <a:rPr lang="en-US" dirty="0"/>
              <a:t>aka Producers Consumers Problem</a:t>
            </a:r>
          </a:p>
          <a:p>
            <a:r>
              <a:rPr lang="en-US" dirty="0"/>
              <a:t>A shared circular-array buffer with capacity </a:t>
            </a:r>
            <a:r>
              <a:rPr lang="en-US" i="1" dirty="0"/>
              <a:t>n</a:t>
            </a:r>
            <a:endParaRPr lang="en-US" dirty="0"/>
          </a:p>
          <a:p>
            <a:r>
              <a:rPr lang="en-US" dirty="0"/>
              <a:t>A set of </a:t>
            </a:r>
            <a:r>
              <a:rPr lang="en-US" i="1" dirty="0"/>
              <a:t>producer </a:t>
            </a:r>
            <a:r>
              <a:rPr lang="en-US" dirty="0"/>
              <a:t>processes/threads</a:t>
            </a:r>
          </a:p>
          <a:p>
            <a:r>
              <a:rPr lang="en-US" dirty="0"/>
              <a:t>As set of </a:t>
            </a:r>
            <a:r>
              <a:rPr lang="en-US" i="1" dirty="0"/>
              <a:t>consumer </a:t>
            </a:r>
            <a:r>
              <a:rPr lang="en-US" dirty="0"/>
              <a:t>processes/threads</a:t>
            </a:r>
          </a:p>
          <a:p>
            <a:r>
              <a:rPr lang="en-US" dirty="0"/>
              <a:t>Requirements:</a:t>
            </a:r>
          </a:p>
          <a:p>
            <a:pPr lvl="1"/>
            <a:r>
              <a:rPr lang="en-US" dirty="0"/>
              <a:t>Never exceed the buffer capacity</a:t>
            </a:r>
          </a:p>
          <a:p>
            <a:pPr lvl="1"/>
            <a:r>
              <a:rPr lang="en-US" dirty="0"/>
              <a:t>Producers wait if the buffer is full</a:t>
            </a:r>
          </a:p>
          <a:p>
            <a:pPr lvl="1"/>
            <a:r>
              <a:rPr lang="en-US" dirty="0"/>
              <a:t>Consumers wait if the buffer is empty</a:t>
            </a:r>
          </a:p>
        </p:txBody>
      </p:sp>
      <p:sp>
        <p:nvSpPr>
          <p:cNvPr id="4" name="Footer Placeholder 3">
            <a:extLst>
              <a:ext uri="{FF2B5EF4-FFF2-40B4-BE49-F238E27FC236}">
                <a16:creationId xmlns:a16="http://schemas.microsoft.com/office/drawing/2014/main" id="{498AAD6B-3A51-4971-AE36-1755C50BA4D2}"/>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6120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2B48-9471-43B3-A3FF-C02EB112AE54}"/>
              </a:ext>
            </a:extLst>
          </p:cNvPr>
          <p:cNvSpPr>
            <a:spLocks noGrp="1"/>
          </p:cNvSpPr>
          <p:nvPr>
            <p:ph type="title"/>
          </p:nvPr>
        </p:nvSpPr>
        <p:spPr/>
        <p:txBody>
          <a:bodyPr/>
          <a:lstStyle/>
          <a:p>
            <a:r>
              <a:rPr lang="en-US" dirty="0"/>
              <a:t>Produces Consumers Problem</a:t>
            </a:r>
          </a:p>
        </p:txBody>
      </p:sp>
      <p:sp>
        <p:nvSpPr>
          <p:cNvPr id="3" name="Content Placeholder 2">
            <a:extLst>
              <a:ext uri="{FF2B5EF4-FFF2-40B4-BE49-F238E27FC236}">
                <a16:creationId xmlns:a16="http://schemas.microsoft.com/office/drawing/2014/main" id="{BC3C8A2D-F000-4E76-89F2-3EEA1A6C8D7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932962B-7BD7-40C9-BF58-D2FAC5AA8DAB}"/>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5" name="Picture 4">
            <a:extLst>
              <a:ext uri="{FF2B5EF4-FFF2-40B4-BE49-F238E27FC236}">
                <a16:creationId xmlns:a16="http://schemas.microsoft.com/office/drawing/2014/main" id="{6C84C4D7-ADC7-496A-9E7F-2F0A8D4E9848}"/>
              </a:ext>
            </a:extLst>
          </p:cNvPr>
          <p:cNvPicPr>
            <a:picLocks noChangeAspect="1"/>
          </p:cNvPicPr>
          <p:nvPr/>
        </p:nvPicPr>
        <p:blipFill rotWithShape="1">
          <a:blip r:embed="rId2"/>
          <a:srcRect r="-12" b="38445"/>
          <a:stretch/>
        </p:blipFill>
        <p:spPr>
          <a:xfrm>
            <a:off x="176989" y="1837744"/>
            <a:ext cx="9726645" cy="3991815"/>
          </a:xfrm>
          <a:prstGeom prst="rect">
            <a:avLst/>
          </a:prstGeom>
        </p:spPr>
      </p:pic>
    </p:spTree>
    <p:extLst>
      <p:ext uri="{BB962C8B-B14F-4D97-AF65-F5344CB8AC3E}">
        <p14:creationId xmlns:p14="http://schemas.microsoft.com/office/powerpoint/2010/main" val="47732087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1574</Words>
  <Application>Microsoft Office PowerPoint</Application>
  <PresentationFormat>Custom</PresentationFormat>
  <Paragraphs>387</Paragraphs>
  <Slides>69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Helvetica</vt:lpstr>
      <vt:lpstr>Source Sans Pro</vt:lpstr>
      <vt:lpstr>Times New Roman</vt:lpstr>
      <vt:lpstr>Office Theme</vt:lpstr>
      <vt:lpstr>Introduction to Operating Systems CS/COE 1550</vt:lpstr>
      <vt:lpstr>Announcements</vt:lpstr>
      <vt:lpstr>Previous lecture …</vt:lpstr>
      <vt:lpstr>Muddiest Points (fork)</vt:lpstr>
      <vt:lpstr>Muddiest Points (wait())</vt:lpstr>
      <vt:lpstr>Muddiest Points (Threads)</vt:lpstr>
      <vt:lpstr>Muddiest Points (Process Termination)</vt:lpstr>
      <vt:lpstr>Problem of the Day</vt:lpstr>
      <vt:lpstr>Produces Consumers Problem</vt:lpstr>
      <vt:lpstr>Producers Consumers Problem is everywhere!</vt:lpstr>
      <vt:lpstr>Producers Consumers Problem is everywhere!</vt:lpstr>
      <vt:lpstr>Solving Producers Consumers using Semaphores</vt:lpstr>
      <vt:lpstr>How to trace the solution?</vt:lpstr>
      <vt:lpstr>Producer arrives</vt:lpstr>
      <vt:lpstr>Producer enters</vt:lpstr>
      <vt:lpstr>Producer leaves</vt:lpstr>
      <vt:lpstr>Consumer arrives</vt:lpstr>
      <vt:lpstr>Consumer enters</vt:lpstr>
      <vt:lpstr>Consumer leaves</vt:lpstr>
      <vt:lpstr>Tracing</vt:lpstr>
      <vt:lpstr>System State</vt:lpstr>
      <vt:lpstr>Example 1</vt:lpstr>
      <vt:lpstr>Initial state</vt:lpstr>
      <vt:lpstr>P0 arrives</vt:lpstr>
      <vt:lpstr>P0 enters</vt:lpstr>
      <vt:lpstr>P1 arrives</vt:lpstr>
      <vt:lpstr>P2 arrives</vt:lpstr>
      <vt:lpstr>C0 arrives</vt:lpstr>
      <vt:lpstr>P0 leaves</vt:lpstr>
      <vt:lpstr>P0 leaves</vt:lpstr>
      <vt:lpstr>P0 leaves</vt:lpstr>
      <vt:lpstr>P0 leaves</vt:lpstr>
      <vt:lpstr>C0 enters</vt:lpstr>
      <vt:lpstr>C0 enters</vt:lpstr>
      <vt:lpstr>C0 enters</vt:lpstr>
      <vt:lpstr>Can C0 enter?</vt:lpstr>
      <vt:lpstr>Example 2</vt:lpstr>
      <vt:lpstr>Initial state</vt:lpstr>
      <vt:lpstr>C0 arrives</vt:lpstr>
      <vt:lpstr>C0 arrives</vt:lpstr>
      <vt:lpstr>P0 arrives</vt:lpstr>
      <vt:lpstr>P0 arrives</vt:lpstr>
      <vt:lpstr>P0 arrives</vt:lpstr>
      <vt:lpstr>P0 enters</vt:lpstr>
      <vt:lpstr>P0 enters</vt:lpstr>
      <vt:lpstr>P0 leaves</vt:lpstr>
      <vt:lpstr>P0 leaves</vt:lpstr>
      <vt:lpstr>P0 leaves</vt:lpstr>
      <vt:lpstr>C0 enters</vt:lpstr>
      <vt:lpstr>C0 enters</vt:lpstr>
      <vt:lpstr>Can C0 enter?</vt:lpstr>
      <vt:lpstr>C0 enters</vt:lpstr>
      <vt:lpstr>C0 leaves</vt:lpstr>
      <vt:lpstr>C0 leaves</vt:lpstr>
      <vt:lpstr>Example 3</vt:lpstr>
      <vt:lpstr>Initial state</vt:lpstr>
      <vt:lpstr>C0 arrives</vt:lpstr>
      <vt:lpstr>C0 arrives</vt:lpstr>
      <vt:lpstr>C1 arrives</vt:lpstr>
      <vt:lpstr>C1 arrives</vt:lpstr>
      <vt:lpstr>C2 arrives</vt:lpstr>
      <vt:lpstr>C2 arrives</vt:lpstr>
      <vt:lpstr>P0 arrives</vt:lpstr>
      <vt:lpstr>P0 arrives</vt:lpstr>
      <vt:lpstr>P0 arrives</vt:lpstr>
      <vt:lpstr>P0 enters</vt:lpstr>
      <vt:lpstr>P0 enters</vt:lpstr>
      <vt:lpstr>C0 enters</vt:lpstr>
      <vt:lpstr>Can C0 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cp:revision>
  <dcterms:modified xsi:type="dcterms:W3CDTF">2022-02-01T17:55:05Z</dcterms:modified>
</cp:coreProperties>
</file>