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454" r:id="rId2"/>
    <p:sldId id="496" r:id="rId3"/>
    <p:sldId id="505" r:id="rId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3FD6BD09-2058-8747-94FD-84509995F2F0}"/>
    <pc:docChg chg="modSld">
      <pc:chgData name="Khattab, Sherif" userId="c83b1e15-36f3-4f46-aceb-05aac24c545e" providerId="ADAL" clId="{3FD6BD09-2058-8747-94FD-84509995F2F0}" dt="2021-09-01T06:23:16.046" v="0"/>
      <pc:docMkLst>
        <pc:docMk/>
      </pc:docMkLst>
      <pc:sldChg chg="modSp">
        <pc:chgData name="Khattab, Sherif" userId="c83b1e15-36f3-4f46-aceb-05aac24c545e" providerId="ADAL" clId="{3FD6BD09-2058-8747-94FD-84509995F2F0}" dt="2021-09-01T06:23:16.046" v="0"/>
        <pc:sldMkLst>
          <pc:docMk/>
          <pc:sldMk cId="1330366002" sldId="454"/>
        </pc:sldMkLst>
        <pc:spChg chg="mod">
          <ac:chgData name="Khattab, Sherif" userId="c83b1e15-36f3-4f46-aceb-05aac24c545e" providerId="ADAL" clId="{3FD6BD09-2058-8747-94FD-84509995F2F0}" dt="2021-09-01T06:23:16.04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2:35.924" v="350" actId="2696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1639572" sldId="42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2931863" sldId="42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50648469" sldId="42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37468855" sldId="42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70885020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803465925" sldId="43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90095113" sldId="43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2973116" sldId="43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606519920" sldId="43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45985129" sldId="44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95331822" sldId="45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780695783" sldId="45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48364632" sldId="45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99179101" sldId="46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F7AE3D7-88E5-469C-83DA-99A3ABF71E34}"/>
    <pc:docChg chg="undo custSel addSld delSld modSld">
      <pc:chgData name="Khattab, Sherif" userId="c83b1e15-36f3-4f46-aceb-05aac24c545e" providerId="ADAL" clId="{FF7AE3D7-88E5-469C-83DA-99A3ABF71E34}" dt="2021-04-22T13:50:14.587" v="366" actId="47"/>
      <pc:docMkLst>
        <pc:docMk/>
      </pc:docMkLst>
      <pc:sldChg chg="addSp delSp modSp mod">
        <pc:chgData name="Khattab, Sherif" userId="c83b1e15-36f3-4f46-aceb-05aac24c545e" providerId="ADAL" clId="{FF7AE3D7-88E5-469C-83DA-99A3ABF71E34}" dt="2021-04-22T13:49:55.873" v="365" actId="14100"/>
        <pc:sldMkLst>
          <pc:docMk/>
          <pc:sldMk cId="3257687072" sldId="282"/>
        </pc:sldMkLst>
        <pc:picChg chg="add mod">
          <ac:chgData name="Khattab, Sherif" userId="c83b1e15-36f3-4f46-aceb-05aac24c545e" providerId="ADAL" clId="{FF7AE3D7-88E5-469C-83DA-99A3ABF71E34}" dt="2021-04-22T13:49:55.873" v="365" actId="14100"/>
          <ac:picMkLst>
            <pc:docMk/>
            <pc:sldMk cId="3257687072" sldId="282"/>
            <ac:picMk id="4" creationId="{4BB04FE8-F949-4E3B-8F43-9EAAA01988A5}"/>
          </ac:picMkLst>
        </pc:picChg>
        <pc:inkChg chg="add del">
          <ac:chgData name="Khattab, Sherif" userId="c83b1e15-36f3-4f46-aceb-05aac24c545e" providerId="ADAL" clId="{FF7AE3D7-88E5-469C-83DA-99A3ABF71E34}" dt="2021-04-22T13:49:25.638" v="353"/>
          <ac:inkMkLst>
            <pc:docMk/>
            <pc:sldMk cId="3257687072" sldId="282"/>
            <ac:inkMk id="2" creationId="{A2CCD812-91C2-4573-9D09-12B1BEB2B04B}"/>
          </ac:inkMkLst>
        </pc:inkChg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079225251" sldId="514"/>
        </pc:sldMkLst>
      </pc:sldChg>
      <pc:sldChg chg="del">
        <pc:chgData name="Khattab, Sherif" userId="c83b1e15-36f3-4f46-aceb-05aac24c545e" providerId="ADAL" clId="{FF7AE3D7-88E5-469C-83DA-99A3ABF71E34}" dt="2021-04-22T13:44:54.563" v="195" actId="2696"/>
        <pc:sldMkLst>
          <pc:docMk/>
          <pc:sldMk cId="525254493" sldId="516"/>
        </pc:sldMkLst>
      </pc:sldChg>
      <pc:sldChg chg="add">
        <pc:chgData name="Khattab, Sherif" userId="c83b1e15-36f3-4f46-aceb-05aac24c545e" providerId="ADAL" clId="{FF7AE3D7-88E5-469C-83DA-99A3ABF71E34}" dt="2021-04-22T13:44:59.485" v="196"/>
        <pc:sldMkLst>
          <pc:docMk/>
          <pc:sldMk cId="2998267534" sldId="516"/>
        </pc:sldMkLst>
      </pc:sldChg>
      <pc:sldChg chg="addSp modSp new mod">
        <pc:chgData name="Khattab, Sherif" userId="c83b1e15-36f3-4f46-aceb-05aac24c545e" providerId="ADAL" clId="{FF7AE3D7-88E5-469C-83DA-99A3ABF71E34}" dt="2021-04-22T13:41:54.267" v="24" actId="1076"/>
        <pc:sldMkLst>
          <pc:docMk/>
          <pc:sldMk cId="3920987628" sldId="517"/>
        </pc:sldMkLst>
        <pc:spChg chg="mod">
          <ac:chgData name="Khattab, Sherif" userId="c83b1e15-36f3-4f46-aceb-05aac24c545e" providerId="ADAL" clId="{FF7AE3D7-88E5-469C-83DA-99A3ABF71E34}" dt="2021-04-22T13:41:48.752" v="21" actId="20577"/>
          <ac:spMkLst>
            <pc:docMk/>
            <pc:sldMk cId="3920987628" sldId="517"/>
            <ac:spMk id="2" creationId="{823B43C5-673D-4822-8160-131F7E2C3DB1}"/>
          </ac:spMkLst>
        </pc:spChg>
        <pc:picChg chg="add mod">
          <ac:chgData name="Khattab, Sherif" userId="c83b1e15-36f3-4f46-aceb-05aac24c545e" providerId="ADAL" clId="{FF7AE3D7-88E5-469C-83DA-99A3ABF71E34}" dt="2021-04-22T13:41:54.267" v="24" actId="1076"/>
          <ac:picMkLst>
            <pc:docMk/>
            <pc:sldMk cId="3920987628" sldId="517"/>
            <ac:picMk id="7" creationId="{4EB936AA-4F12-4AC3-BC1E-47616453F893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11.104" v="39" actId="20577"/>
        <pc:sldMkLst>
          <pc:docMk/>
          <pc:sldMk cId="2481627184" sldId="518"/>
        </pc:sldMkLst>
        <pc:spChg chg="mod">
          <ac:chgData name="Khattab, Sherif" userId="c83b1e15-36f3-4f46-aceb-05aac24c545e" providerId="ADAL" clId="{FF7AE3D7-88E5-469C-83DA-99A3ABF71E34}" dt="2021-04-22T13:42:11.104" v="39" actId="20577"/>
          <ac:spMkLst>
            <pc:docMk/>
            <pc:sldMk cId="2481627184" sldId="518"/>
            <ac:spMk id="2" creationId="{2E2136E9-4EE5-42DE-B1AC-87508A530D8B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2:21.134" v="57" actId="1076"/>
        <pc:sldMkLst>
          <pc:docMk/>
          <pc:sldMk cId="3492853470" sldId="519"/>
        </pc:sldMkLst>
        <pc:spChg chg="mod">
          <ac:chgData name="Khattab, Sherif" userId="c83b1e15-36f3-4f46-aceb-05aac24c545e" providerId="ADAL" clId="{FF7AE3D7-88E5-469C-83DA-99A3ABF71E34}" dt="2021-04-22T13:42:16.434" v="54" actId="20577"/>
          <ac:spMkLst>
            <pc:docMk/>
            <pc:sldMk cId="3492853470" sldId="519"/>
            <ac:spMk id="2" creationId="{F9F46C75-3E2A-48A7-8109-AC1AD31E4532}"/>
          </ac:spMkLst>
        </pc:spChg>
        <pc:picChg chg="add mod">
          <ac:chgData name="Khattab, Sherif" userId="c83b1e15-36f3-4f46-aceb-05aac24c545e" providerId="ADAL" clId="{FF7AE3D7-88E5-469C-83DA-99A3ABF71E34}" dt="2021-04-22T13:42:21.134" v="57" actId="1076"/>
          <ac:picMkLst>
            <pc:docMk/>
            <pc:sldMk cId="3492853470" sldId="519"/>
            <ac:picMk id="7" creationId="{B22C9346-12EF-4703-9D70-9C83C63B25D7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36.906" v="72" actId="20577"/>
        <pc:sldMkLst>
          <pc:docMk/>
          <pc:sldMk cId="4021253630" sldId="520"/>
        </pc:sldMkLst>
        <pc:spChg chg="mod">
          <ac:chgData name="Khattab, Sherif" userId="c83b1e15-36f3-4f46-aceb-05aac24c545e" providerId="ADAL" clId="{FF7AE3D7-88E5-469C-83DA-99A3ABF71E34}" dt="2021-04-22T13:42:36.906" v="72" actId="20577"/>
          <ac:spMkLst>
            <pc:docMk/>
            <pc:sldMk cId="4021253630" sldId="520"/>
            <ac:spMk id="2" creationId="{03C90142-DEF6-4E6A-AC5D-00E77C0948BC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2:55.860" v="92" actId="1076"/>
        <pc:sldMkLst>
          <pc:docMk/>
          <pc:sldMk cId="289975735" sldId="521"/>
        </pc:sldMkLst>
        <pc:spChg chg="mod">
          <ac:chgData name="Khattab, Sherif" userId="c83b1e15-36f3-4f46-aceb-05aac24c545e" providerId="ADAL" clId="{FF7AE3D7-88E5-469C-83DA-99A3ABF71E34}" dt="2021-04-22T13:42:40.864" v="87" actId="20577"/>
          <ac:spMkLst>
            <pc:docMk/>
            <pc:sldMk cId="289975735" sldId="521"/>
            <ac:spMk id="2" creationId="{62625EAB-8A9B-43BF-A450-BF509452440D}"/>
          </ac:spMkLst>
        </pc:spChg>
        <pc:picChg chg="add mod">
          <ac:chgData name="Khattab, Sherif" userId="c83b1e15-36f3-4f46-aceb-05aac24c545e" providerId="ADAL" clId="{FF7AE3D7-88E5-469C-83DA-99A3ABF71E34}" dt="2021-04-22T13:42:55.860" v="92" actId="1076"/>
          <ac:picMkLst>
            <pc:docMk/>
            <pc:sldMk cId="289975735" sldId="521"/>
            <ac:picMk id="8" creationId="{E9F16A33-E804-4340-A421-F76BC4B24C9E}"/>
          </ac:picMkLst>
        </pc:picChg>
        <pc:inkChg chg="add del">
          <ac:chgData name="Khattab, Sherif" userId="c83b1e15-36f3-4f46-aceb-05aac24c545e" providerId="ADAL" clId="{FF7AE3D7-88E5-469C-83DA-99A3ABF71E34}" dt="2021-04-22T13:42:43.428" v="89"/>
          <ac:inkMkLst>
            <pc:docMk/>
            <pc:sldMk cId="289975735" sldId="521"/>
            <ac:inkMk id="6" creationId="{DA17FAB7-BB1E-405F-A0DC-EA1E170D7021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3:14.949" v="107" actId="20577"/>
        <pc:sldMkLst>
          <pc:docMk/>
          <pc:sldMk cId="421866310" sldId="522"/>
        </pc:sldMkLst>
        <pc:spChg chg="mod">
          <ac:chgData name="Khattab, Sherif" userId="c83b1e15-36f3-4f46-aceb-05aac24c545e" providerId="ADAL" clId="{FF7AE3D7-88E5-469C-83DA-99A3ABF71E34}" dt="2021-04-22T13:43:14.949" v="107" actId="20577"/>
          <ac:spMkLst>
            <pc:docMk/>
            <pc:sldMk cId="421866310" sldId="522"/>
            <ac:spMk id="2" creationId="{FDCBDF87-195D-485F-B861-DC7364F88452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3:38.049" v="127" actId="1076"/>
        <pc:sldMkLst>
          <pc:docMk/>
          <pc:sldMk cId="2747680216" sldId="523"/>
        </pc:sldMkLst>
        <pc:spChg chg="mod">
          <ac:chgData name="Khattab, Sherif" userId="c83b1e15-36f3-4f46-aceb-05aac24c545e" providerId="ADAL" clId="{FF7AE3D7-88E5-469C-83DA-99A3ABF71E34}" dt="2021-04-22T13:43:22.566" v="122" actId="20577"/>
          <ac:spMkLst>
            <pc:docMk/>
            <pc:sldMk cId="2747680216" sldId="523"/>
            <ac:spMk id="2" creationId="{8AA05674-66AC-4614-978A-8A5EA14868A1}"/>
          </ac:spMkLst>
        </pc:spChg>
        <pc:picChg chg="add mod">
          <ac:chgData name="Khattab, Sherif" userId="c83b1e15-36f3-4f46-aceb-05aac24c545e" providerId="ADAL" clId="{FF7AE3D7-88E5-469C-83DA-99A3ABF71E34}" dt="2021-04-22T13:43:38.049" v="127" actId="1076"/>
          <ac:picMkLst>
            <pc:docMk/>
            <pc:sldMk cId="2747680216" sldId="523"/>
            <ac:picMk id="8" creationId="{E8113EAD-1A60-4AFF-B1CE-E59426B463FB}"/>
          </ac:picMkLst>
        </pc:picChg>
        <pc:inkChg chg="add del">
          <ac:chgData name="Khattab, Sherif" userId="c83b1e15-36f3-4f46-aceb-05aac24c545e" providerId="ADAL" clId="{FF7AE3D7-88E5-469C-83DA-99A3ABF71E34}" dt="2021-04-22T13:43:26.592" v="124"/>
          <ac:inkMkLst>
            <pc:docMk/>
            <pc:sldMk cId="2747680216" sldId="523"/>
            <ac:inkMk id="6" creationId="{128E9B26-F1FE-466D-B251-D5A804DCF1A5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4:02.027" v="144" actId="20577"/>
        <pc:sldMkLst>
          <pc:docMk/>
          <pc:sldMk cId="4180623647" sldId="524"/>
        </pc:sldMkLst>
        <pc:spChg chg="mod">
          <ac:chgData name="Khattab, Sherif" userId="c83b1e15-36f3-4f46-aceb-05aac24c545e" providerId="ADAL" clId="{FF7AE3D7-88E5-469C-83DA-99A3ABF71E34}" dt="2021-04-22T13:44:02.027" v="144" actId="20577"/>
          <ac:spMkLst>
            <pc:docMk/>
            <pc:sldMk cId="4180623647" sldId="524"/>
            <ac:spMk id="2" creationId="{0166A0B2-4136-4BD8-BFBE-506288D3BA72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4:11.230" v="164" actId="1076"/>
        <pc:sldMkLst>
          <pc:docMk/>
          <pc:sldMk cId="2016167313" sldId="525"/>
        </pc:sldMkLst>
        <pc:spChg chg="mod">
          <ac:chgData name="Khattab, Sherif" userId="c83b1e15-36f3-4f46-aceb-05aac24c545e" providerId="ADAL" clId="{FF7AE3D7-88E5-469C-83DA-99A3ABF71E34}" dt="2021-04-22T13:44:06.647" v="161" actId="20577"/>
          <ac:spMkLst>
            <pc:docMk/>
            <pc:sldMk cId="2016167313" sldId="525"/>
            <ac:spMk id="2" creationId="{99EDA07D-0891-4BFD-8673-E179F846A836}"/>
          </ac:spMkLst>
        </pc:spChg>
        <pc:picChg chg="add mod">
          <ac:chgData name="Khattab, Sherif" userId="c83b1e15-36f3-4f46-aceb-05aac24c545e" providerId="ADAL" clId="{FF7AE3D7-88E5-469C-83DA-99A3ABF71E34}" dt="2021-04-22T13:44:11.230" v="164" actId="1076"/>
          <ac:picMkLst>
            <pc:docMk/>
            <pc:sldMk cId="2016167313" sldId="525"/>
            <ac:picMk id="7" creationId="{E6A9A5EF-5584-44A7-9352-046BDED1E802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4:51.018" v="194" actId="22"/>
        <pc:sldMkLst>
          <pc:docMk/>
          <pc:sldMk cId="2692316448" sldId="526"/>
        </pc:sldMkLst>
        <pc:spChg chg="mod">
          <ac:chgData name="Khattab, Sherif" userId="c83b1e15-36f3-4f46-aceb-05aac24c545e" providerId="ADAL" clId="{FF7AE3D7-88E5-469C-83DA-99A3ABF71E34}" dt="2021-04-22T13:44:34.907" v="191" actId="20577"/>
          <ac:spMkLst>
            <pc:docMk/>
            <pc:sldMk cId="2692316448" sldId="526"/>
            <ac:spMk id="2" creationId="{AE844BC8-C335-4B49-8DBF-A9BEA5B20610}"/>
          </ac:spMkLst>
        </pc:spChg>
        <pc:picChg chg="add">
          <ac:chgData name="Khattab, Sherif" userId="c83b1e15-36f3-4f46-aceb-05aac24c545e" providerId="ADAL" clId="{FF7AE3D7-88E5-469C-83DA-99A3ABF71E34}" dt="2021-04-22T13:44:51.018" v="194" actId="22"/>
          <ac:picMkLst>
            <pc:docMk/>
            <pc:sldMk cId="2692316448" sldId="526"/>
            <ac:picMk id="8" creationId="{2982A314-78B0-4B9C-A933-AAE463EE108F}"/>
          </ac:picMkLst>
        </pc:picChg>
        <pc:inkChg chg="add del">
          <ac:chgData name="Khattab, Sherif" userId="c83b1e15-36f3-4f46-aceb-05aac24c545e" providerId="ADAL" clId="{FF7AE3D7-88E5-469C-83DA-99A3ABF71E34}" dt="2021-04-22T13:44:39.829" v="193"/>
          <ac:inkMkLst>
            <pc:docMk/>
            <pc:sldMk cId="2692316448" sldId="526"/>
            <ac:inkMk id="6" creationId="{FE8AE5D6-DC16-4330-9CE8-D7121200B0E8}"/>
          </ac:inkMkLst>
        </pc:inkChg>
      </pc:sldChg>
      <pc:sldChg chg="addSp delSp modSp new mod">
        <pc:chgData name="Khattab, Sherif" userId="c83b1e15-36f3-4f46-aceb-05aac24c545e" providerId="ADAL" clId="{FF7AE3D7-88E5-469C-83DA-99A3ABF71E34}" dt="2021-04-22T13:46:16.607" v="233" actId="1076"/>
        <pc:sldMkLst>
          <pc:docMk/>
          <pc:sldMk cId="1831306477" sldId="527"/>
        </pc:sldMkLst>
        <pc:spChg chg="mod">
          <ac:chgData name="Khattab, Sherif" userId="c83b1e15-36f3-4f46-aceb-05aac24c545e" providerId="ADAL" clId="{FF7AE3D7-88E5-469C-83DA-99A3ABF71E34}" dt="2021-04-22T13:45:38.919" v="226" actId="20577"/>
          <ac:spMkLst>
            <pc:docMk/>
            <pc:sldMk cId="1831306477" sldId="527"/>
            <ac:spMk id="2" creationId="{66D4B375-C42F-4EB0-8851-A726F10CF453}"/>
          </ac:spMkLst>
        </pc:spChg>
        <pc:picChg chg="add del mod">
          <ac:chgData name="Khattab, Sherif" userId="c83b1e15-36f3-4f46-aceb-05aac24c545e" providerId="ADAL" clId="{FF7AE3D7-88E5-469C-83DA-99A3ABF71E34}" dt="2021-04-22T13:46:02.808" v="230" actId="478"/>
          <ac:picMkLst>
            <pc:docMk/>
            <pc:sldMk cId="1831306477" sldId="527"/>
            <ac:picMk id="7" creationId="{AD275B74-93E5-4EED-8C25-33428CD42BC4}"/>
          </ac:picMkLst>
        </pc:picChg>
        <pc:picChg chg="add mod">
          <ac:chgData name="Khattab, Sherif" userId="c83b1e15-36f3-4f46-aceb-05aac24c545e" providerId="ADAL" clId="{FF7AE3D7-88E5-469C-83DA-99A3ABF71E34}" dt="2021-04-22T13:46:16.607" v="233" actId="1076"/>
          <ac:picMkLst>
            <pc:docMk/>
            <pc:sldMk cId="1831306477" sldId="527"/>
            <ac:picMk id="9" creationId="{0F583D36-0077-4FAC-8788-4442B1D887C3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7:43.119" v="281" actId="1076"/>
        <pc:sldMkLst>
          <pc:docMk/>
          <pc:sldMk cId="2999370511" sldId="528"/>
        </pc:sldMkLst>
        <pc:spChg chg="mod">
          <ac:chgData name="Khattab, Sherif" userId="c83b1e15-36f3-4f46-aceb-05aac24c545e" providerId="ADAL" clId="{FF7AE3D7-88E5-469C-83DA-99A3ABF71E34}" dt="2021-04-22T13:46:37.099" v="262" actId="20577"/>
          <ac:spMkLst>
            <pc:docMk/>
            <pc:sldMk cId="2999370511" sldId="528"/>
            <ac:spMk id="2" creationId="{CE158A39-458D-4232-8542-3E14C13E00EA}"/>
          </ac:spMkLst>
        </pc:spChg>
        <pc:picChg chg="add mod">
          <ac:chgData name="Khattab, Sherif" userId="c83b1e15-36f3-4f46-aceb-05aac24c545e" providerId="ADAL" clId="{FF7AE3D7-88E5-469C-83DA-99A3ABF71E34}" dt="2021-04-22T13:47:38.267" v="279" actId="1076"/>
          <ac:picMkLst>
            <pc:docMk/>
            <pc:sldMk cId="2999370511" sldId="528"/>
            <ac:picMk id="7" creationId="{ABFF6633-6AE5-4CEF-8CAB-9BA63041CCAF}"/>
          </ac:picMkLst>
        </pc:picChg>
        <pc:picChg chg="add del">
          <ac:chgData name="Khattab, Sherif" userId="c83b1e15-36f3-4f46-aceb-05aac24c545e" providerId="ADAL" clId="{FF7AE3D7-88E5-469C-83DA-99A3ABF71E34}" dt="2021-04-22T13:47:22.160" v="271" actId="22"/>
          <ac:picMkLst>
            <pc:docMk/>
            <pc:sldMk cId="2999370511" sldId="528"/>
            <ac:picMk id="9" creationId="{1A40E6FB-9BB6-4E0A-8ED4-9F119BED2AEE}"/>
          </ac:picMkLst>
        </pc:picChg>
        <pc:picChg chg="add mod">
          <ac:chgData name="Khattab, Sherif" userId="c83b1e15-36f3-4f46-aceb-05aac24c545e" providerId="ADAL" clId="{FF7AE3D7-88E5-469C-83DA-99A3ABF71E34}" dt="2021-04-22T13:47:43.119" v="281" actId="1076"/>
          <ac:picMkLst>
            <pc:docMk/>
            <pc:sldMk cId="2999370511" sldId="528"/>
            <ac:picMk id="11" creationId="{99718345-3DD9-421B-86B6-2C107FFA6E2B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8:08.327" v="290" actId="1076"/>
        <pc:sldMkLst>
          <pc:docMk/>
          <pc:sldMk cId="1723473090" sldId="529"/>
        </pc:sldMkLst>
        <pc:spChg chg="mod">
          <ac:chgData name="Khattab, Sherif" userId="c83b1e15-36f3-4f46-aceb-05aac24c545e" providerId="ADAL" clId="{FF7AE3D7-88E5-469C-83DA-99A3ABF71E34}" dt="2021-04-22T13:47:59.361" v="285" actId="20577"/>
          <ac:spMkLst>
            <pc:docMk/>
            <pc:sldMk cId="1723473090" sldId="529"/>
            <ac:spMk id="2" creationId="{916BC02B-D2CB-4A46-9FDF-BA12351FC08A}"/>
          </ac:spMkLst>
        </pc:spChg>
        <pc:picChg chg="add del">
          <ac:chgData name="Khattab, Sherif" userId="c83b1e15-36f3-4f46-aceb-05aac24c545e" providerId="ADAL" clId="{FF7AE3D7-88E5-469C-83DA-99A3ABF71E34}" dt="2021-04-22T13:48:02.532" v="287" actId="22"/>
          <ac:picMkLst>
            <pc:docMk/>
            <pc:sldMk cId="1723473090" sldId="529"/>
            <ac:picMk id="7" creationId="{8E4B4F53-B16D-4F41-920C-BB34445E0F44}"/>
          </ac:picMkLst>
        </pc:picChg>
        <pc:picChg chg="add mod">
          <ac:chgData name="Khattab, Sherif" userId="c83b1e15-36f3-4f46-aceb-05aac24c545e" providerId="ADAL" clId="{FF7AE3D7-88E5-469C-83DA-99A3ABF71E34}" dt="2021-04-22T13:48:08.327" v="290" actId="1076"/>
          <ac:picMkLst>
            <pc:docMk/>
            <pc:sldMk cId="1723473090" sldId="529"/>
            <ac:picMk id="9" creationId="{B3F15DE7-99A8-4CDE-BC3D-FDED52FCC17E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8:42.326" v="332" actId="1076"/>
        <pc:sldMkLst>
          <pc:docMk/>
          <pc:sldMk cId="155102868" sldId="530"/>
        </pc:sldMkLst>
        <pc:spChg chg="mod">
          <ac:chgData name="Khattab, Sherif" userId="c83b1e15-36f3-4f46-aceb-05aac24c545e" providerId="ADAL" clId="{FF7AE3D7-88E5-469C-83DA-99A3ABF71E34}" dt="2021-04-22T13:48:36.881" v="329" actId="20577"/>
          <ac:spMkLst>
            <pc:docMk/>
            <pc:sldMk cId="155102868" sldId="530"/>
            <ac:spMk id="2" creationId="{F14B802A-6A71-4FC8-AEF6-5D483123523D}"/>
          </ac:spMkLst>
        </pc:spChg>
        <pc:picChg chg="add mod">
          <ac:chgData name="Khattab, Sherif" userId="c83b1e15-36f3-4f46-aceb-05aac24c545e" providerId="ADAL" clId="{FF7AE3D7-88E5-469C-83DA-99A3ABF71E34}" dt="2021-04-22T13:48:42.326" v="332" actId="1076"/>
          <ac:picMkLst>
            <pc:docMk/>
            <pc:sldMk cId="155102868" sldId="530"/>
            <ac:picMk id="7" creationId="{38940466-34F4-40A6-9852-A189640B538C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9:08.757" v="351" actId="1076"/>
        <pc:sldMkLst>
          <pc:docMk/>
          <pc:sldMk cId="163933412" sldId="531"/>
        </pc:sldMkLst>
        <pc:spChg chg="mod">
          <ac:chgData name="Khattab, Sherif" userId="c83b1e15-36f3-4f46-aceb-05aac24c545e" providerId="ADAL" clId="{FF7AE3D7-88E5-469C-83DA-99A3ABF71E34}" dt="2021-04-22T13:49:03.192" v="348" actId="20577"/>
          <ac:spMkLst>
            <pc:docMk/>
            <pc:sldMk cId="163933412" sldId="531"/>
            <ac:spMk id="2" creationId="{51EDFEC0-BB78-4D3F-96E6-455170415FE4}"/>
          </ac:spMkLst>
        </pc:spChg>
        <pc:picChg chg="add mod">
          <ac:chgData name="Khattab, Sherif" userId="c83b1e15-36f3-4f46-aceb-05aac24c545e" providerId="ADAL" clId="{FF7AE3D7-88E5-469C-83DA-99A3ABF71E34}" dt="2021-04-22T13:49:08.757" v="351" actId="1076"/>
          <ac:picMkLst>
            <pc:docMk/>
            <pc:sldMk cId="163933412" sldId="531"/>
            <ac:picMk id="7" creationId="{DF17D3AB-8575-4DC8-8EC5-C3B154CB0F2F}"/>
          </ac:picMkLst>
        </pc:pic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A29F1B50-2B7C-FD4D-9660-15FC9EE3EAA2}"/>
    <pc:docChg chg="undo custSel addSld delSld delMainMaster">
      <pc:chgData name="Khattab, Sherif" userId="c83b1e15-36f3-4f46-aceb-05aac24c545e" providerId="ADAL" clId="{A29F1B50-2B7C-FD4D-9660-15FC9EE3EAA2}" dt="2022-04-14T03:42:32.910" v="23" actId="2696"/>
      <pc:docMkLst>
        <pc:docMk/>
      </pc:docMkLst>
      <pc:sldChg chg="del">
        <pc:chgData name="Khattab, Sherif" userId="c83b1e15-36f3-4f46-aceb-05aac24c545e" providerId="ADAL" clId="{A29F1B50-2B7C-FD4D-9660-15FC9EE3EAA2}" dt="2022-04-07T03:32:17.734" v="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A29F1B50-2B7C-FD4D-9660-15FC9EE3EAA2}" dt="2022-04-07T03:32:20.650" v="9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A29F1B50-2B7C-FD4D-9660-15FC9EE3EAA2}" dt="2022-04-07T03:32:12.095" v="2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A29F1B50-2B7C-FD4D-9660-15FC9EE3EAA2}" dt="2022-04-14T03:42:32.910" v="23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A29F1B50-2B7C-FD4D-9660-15FC9EE3EAA2}" dt="2022-04-07T03:32:12.095" v="2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A29F1B50-2B7C-FD4D-9660-15FC9EE3EAA2}" dt="2022-04-07T03:32:14.622" v="3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A29F1B50-2B7C-FD4D-9660-15FC9EE3EAA2}" dt="2022-04-07T03:32:15.202" v="4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A29F1B50-2B7C-FD4D-9660-15FC9EE3EAA2}" dt="2022-04-07T03:32:15.813" v="5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A29F1B50-2B7C-FD4D-9660-15FC9EE3EAA2}" dt="2022-04-07T03:32:16.813" v="6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A29F1B50-2B7C-FD4D-9660-15FC9EE3EAA2}" dt="2022-04-07T03:32:18.756" v="8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A29F1B50-2B7C-FD4D-9660-15FC9EE3EAA2}" dt="2022-04-07T03:32:21.658" v="10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A29F1B50-2B7C-FD4D-9660-15FC9EE3EAA2}" dt="2022-04-07T03:32:22.892" v="11" actId="269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A29F1B50-2B7C-FD4D-9660-15FC9EE3EAA2}" dt="2022-04-14T03:42:24.101" v="21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A29F1B50-2B7C-FD4D-9660-15FC9EE3EAA2}" dt="2022-04-07T03:32:33.578" v="14" actId="269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A29F1B50-2B7C-FD4D-9660-15FC9EE3EAA2}" dt="2022-04-07T03:32:43.042" v="16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A29F1B50-2B7C-FD4D-9660-15FC9EE3EAA2}" dt="2022-04-07T03:32:02.443" v="1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A29F1B50-2B7C-FD4D-9660-15FC9EE3EAA2}" dt="2022-04-07T03:32:41.626" v="15" actId="2696"/>
        <pc:sldMkLst>
          <pc:docMk/>
          <pc:sldMk cId="2998267534" sldId="516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3920987628" sldId="517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2481627184" sldId="518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3492853470" sldId="519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021253630" sldId="520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89975735" sldId="521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21866310" sldId="522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747680216" sldId="523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180623647" sldId="524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016167313" sldId="525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692316448" sldId="526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1831306477" sldId="527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999370511" sldId="528"/>
        </pc:sldMkLst>
      </pc:sldChg>
      <pc:sldChg chg="del">
        <pc:chgData name="Khattab, Sherif" userId="c83b1e15-36f3-4f46-aceb-05aac24c545e" providerId="ADAL" clId="{A29F1B50-2B7C-FD4D-9660-15FC9EE3EAA2}" dt="2022-04-07T03:31:41.846" v="0" actId="2696"/>
        <pc:sldMkLst>
          <pc:docMk/>
          <pc:sldMk cId="1723473090" sldId="529"/>
        </pc:sldMkLst>
      </pc:sldChg>
      <pc:sldChg chg="del">
        <pc:chgData name="Khattab, Sherif" userId="c83b1e15-36f3-4f46-aceb-05aac24c545e" providerId="ADAL" clId="{A29F1B50-2B7C-FD4D-9660-15FC9EE3EAA2}" dt="2022-04-14T03:42:03.088" v="20" actId="2696"/>
        <pc:sldMkLst>
          <pc:docMk/>
          <pc:sldMk cId="155102868" sldId="530"/>
        </pc:sldMkLst>
      </pc:sldChg>
      <pc:sldChg chg="del">
        <pc:chgData name="Khattab, Sherif" userId="c83b1e15-36f3-4f46-aceb-05aac24c545e" providerId="ADAL" clId="{A29F1B50-2B7C-FD4D-9660-15FC9EE3EAA2}" dt="2022-04-14T03:41:50.978" v="19" actId="2696"/>
        <pc:sldMkLst>
          <pc:docMk/>
          <pc:sldMk cId="163933412" sldId="531"/>
        </pc:sldMkLst>
      </pc:sldChg>
      <pc:sldMasterChg chg="del delSldLayout">
        <pc:chgData name="Khattab, Sherif" userId="c83b1e15-36f3-4f46-aceb-05aac24c545e" providerId="ADAL" clId="{A29F1B50-2B7C-FD4D-9660-15FC9EE3EAA2}" dt="2022-04-14T03:42:32.910" v="23" actId="2696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4/22: Homework 12</a:t>
            </a:r>
          </a:p>
          <a:p>
            <a:pPr lvl="1"/>
            <a:r>
              <a:rPr lang="en-US" dirty="0"/>
              <a:t>4/23: Lab 5</a:t>
            </a:r>
          </a:p>
          <a:p>
            <a:pPr lvl="1"/>
            <a:r>
              <a:rPr lang="en-US" dirty="0"/>
              <a:t>4/26: Project 4</a:t>
            </a:r>
          </a:p>
          <a:p>
            <a:pPr lvl="1"/>
            <a:r>
              <a:rPr lang="en-US" dirty="0"/>
              <a:t>5/2: Quiz 4</a:t>
            </a:r>
          </a:p>
          <a:p>
            <a:pPr lvl="1"/>
            <a:r>
              <a:rPr lang="en-US" dirty="0"/>
              <a:t>5/2: Bonus homework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r>
              <a:rPr lang="en-US" dirty="0"/>
              <a:t>OMETs</a:t>
            </a:r>
          </a:p>
          <a:p>
            <a:pPr lvl="1"/>
            <a:r>
              <a:rPr lang="en-US" dirty="0"/>
              <a:t>1 bonus point when response rate &gt;= 80%</a:t>
            </a:r>
          </a:p>
          <a:p>
            <a:pPr lvl="1"/>
            <a:r>
              <a:rPr lang="en-US" dirty="0"/>
              <a:t>currently 26-27%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device driver issues</a:t>
            </a:r>
          </a:p>
          <a:p>
            <a:pPr lvl="1"/>
            <a:r>
              <a:rPr lang="en-US" dirty="0"/>
              <a:t>memory-mapped vs port-mapped I/O</a:t>
            </a:r>
          </a:p>
          <a:p>
            <a:pPr lvl="1"/>
            <a:r>
              <a:rPr lang="en-US" dirty="0"/>
              <a:t>3 Ways to read/write from an I/O Device</a:t>
            </a:r>
          </a:p>
          <a:p>
            <a:pPr lvl="1"/>
            <a:r>
              <a:rPr lang="en-US" dirty="0"/>
              <a:t>Disk structure and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7541</TotalTime>
  <Words>128</Words>
  <Application>Microsoft Macintosh PowerPoint</Application>
  <PresentationFormat>Custom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</vt:lpstr>
      <vt:lpstr>Times New Roman</vt:lpstr>
      <vt:lpstr>Office Theme</vt:lpstr>
      <vt:lpstr>Introduction to Operating Systems CS/COE 1550</vt:lpstr>
      <vt:lpstr>Announcements</vt:lpstr>
      <vt:lpstr>Last Lecture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2022-04-14T03:42:34Z</dcterms:modified>
</cp:coreProperties>
</file>