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sldIdLst>
    <p:sldId id="454" r:id="rId2"/>
    <p:sldId id="496" r:id="rId3"/>
    <p:sldId id="505" r:id="rId4"/>
    <p:sldId id="658" r:id="rId5"/>
    <p:sldId id="660" r:id="rId6"/>
    <p:sldId id="659" r:id="rId7"/>
    <p:sldId id="661" r:id="rId8"/>
    <p:sldId id="324" r:id="rId9"/>
    <p:sldId id="665" r:id="rId10"/>
    <p:sldId id="656" r:id="rId11"/>
    <p:sldId id="650" r:id="rId12"/>
    <p:sldId id="657" r:id="rId13"/>
    <p:sldId id="325" r:id="rId14"/>
    <p:sldId id="666" r:id="rId15"/>
    <p:sldId id="326" r:id="rId16"/>
    <p:sldId id="327" r:id="rId17"/>
    <p:sldId id="664" r:id="rId18"/>
    <p:sldId id="328" r:id="rId19"/>
    <p:sldId id="329" r:id="rId20"/>
    <p:sldId id="663" r:id="rId2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C69BA-3B59-4F5F-AEAC-6B6740F7E529}" v="138" dt="2022-03-22T13:25:30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77" d="100"/>
          <a:sy n="77" d="100"/>
        </p:scale>
        <p:origin x="354" y="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94B0974C-D207-41D0-AA9C-433C609ADDD2}"/>
    <pc:docChg chg="undo custSel addSld delSld modSld sldOrd">
      <pc:chgData name="Khattab, Sherif" userId="c83b1e15-36f3-4f46-aceb-05aac24c545e" providerId="ADAL" clId="{94B0974C-D207-41D0-AA9C-433C609ADDD2}" dt="2021-11-03T16:33:57.285" v="556" actId="2696"/>
      <pc:docMkLst>
        <pc:docMk/>
      </pc:docMkLst>
      <pc:sldChg chg="modSp add del mod modTransition">
        <pc:chgData name="Khattab, Sherif" userId="c83b1e15-36f3-4f46-aceb-05aac24c545e" providerId="ADAL" clId="{94B0974C-D207-41D0-AA9C-433C609ADDD2}" dt="2021-11-01T14:34:47.779" v="36"/>
        <pc:sldMkLst>
          <pc:docMk/>
          <pc:sldMk cId="3420719142" sldId="269"/>
        </pc:sldMkLst>
        <pc:spChg chg="mod">
          <ac:chgData name="Khattab, Sherif" userId="c83b1e15-36f3-4f46-aceb-05aac24c545e" providerId="ADAL" clId="{94B0974C-D207-41D0-AA9C-433C609ADDD2}" dt="2021-11-01T14:34:45.303" v="32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94B0974C-D207-41D0-AA9C-433C609ADDD2}" dt="2021-11-01T14:34:47.715" v="3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2133180735" sldId="275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731436851" sldId="27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72270220" sldId="27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17920703" sldId="280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58028039" sldId="281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665817636" sldId="282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4B0974C-D207-41D0-AA9C-433C609ADDD2}" dt="2021-11-01T14:34:27.559" v="31"/>
        <pc:sldMkLst>
          <pc:docMk/>
          <pc:sldMk cId="4127952582" sldId="283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395211604" sldId="284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24028409" sldId="285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22792431" sldId="28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32103208" sldId="28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54989116" sldId="290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27073533" sldId="294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4151404" sldId="29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96686006" sldId="29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94B0974C-D207-41D0-AA9C-433C609ADDD2}" dt="2021-11-01T14:34:27.559" v="31"/>
        <pc:sldMkLst>
          <pc:docMk/>
          <pc:sldMk cId="2399762591" sldId="29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94B0974C-D207-41D0-AA9C-433C609ADDD2}" dt="2021-11-01T14:34:27.267" v="30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94B0974C-D207-41D0-AA9C-433C609ADDD2}" dt="2021-11-01T14:39:05.541" v="5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94B0974C-D207-41D0-AA9C-433C609ADDD2}" dt="2021-11-01T14:39:05.541" v="5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4B0974C-D207-41D0-AA9C-433C609ADDD2}" dt="2021-11-01T14:34:22.106" v="26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94B0974C-D207-41D0-AA9C-433C609ADDD2}" dt="2021-11-01T16:35:38.001" v="15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4B0974C-D207-41D0-AA9C-433C609ADDD2}" dt="2021-11-01T16:35:38.001" v="15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4B0974C-D207-41D0-AA9C-433C609ADDD2}" dt="2021-11-01T16:49:28.631" v="555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8283555" sldId="54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0112464" sldId="550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45527345" sldId="551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2710081899" sldId="552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610468400" sldId="553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09659747" sldId="55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2759976" sldId="5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918113" sldId="557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1717400977" sldId="63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849965011" sldId="639"/>
            <ac:spMk id="4" creationId="{D8E4D911-07E5-456F-B7D8-2B63A9555C7D}"/>
          </ac:spMkLst>
        </pc:spChg>
      </pc:sldChg>
      <pc:sldChg chg="add del ord">
        <pc:chgData name="Khattab, Sherif" userId="c83b1e15-36f3-4f46-aceb-05aac24c545e" providerId="ADAL" clId="{94B0974C-D207-41D0-AA9C-433C609ADDD2}" dt="2021-11-01T16:47:25.803" v="545"/>
        <pc:sldMkLst>
          <pc:docMk/>
          <pc:sldMk cId="3332887567" sldId="640"/>
        </pc:sldMkLst>
      </pc:sldChg>
      <pc:sldChg chg="add del ord">
        <pc:chgData name="Khattab, Sherif" userId="c83b1e15-36f3-4f46-aceb-05aac24c545e" providerId="ADAL" clId="{94B0974C-D207-41D0-AA9C-433C609ADDD2}" dt="2021-11-01T16:47:34.347" v="547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94B0974C-D207-41D0-AA9C-433C609ADDD2}" dt="2021-11-01T16:47:37.827" v="548" actId="47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94B0974C-D207-41D0-AA9C-433C609ADDD2}" dt="2021-11-01T16:47:52.735" v="549" actId="47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94B0974C-D207-41D0-AA9C-433C609ADDD2}" dt="2021-11-01T16:48:17.041" v="551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94B0974C-D207-41D0-AA9C-433C609ADDD2}" dt="2021-11-01T16:48:05.768" v="550" actId="47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576366397" sldId="649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52972563" sldId="65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7296558" sldId="65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46314330" sldId="652"/>
        </pc:sldMkLst>
      </pc:sldChg>
      <pc:sldChg chg="add del">
        <pc:chgData name="Khattab, Sherif" userId="c83b1e15-36f3-4f46-aceb-05aac24c545e" providerId="ADAL" clId="{94B0974C-D207-41D0-AA9C-433C609ADDD2}" dt="2021-11-01T16:48:38.007" v="552" actId="47"/>
        <pc:sldMkLst>
          <pc:docMk/>
          <pc:sldMk cId="1028399254" sldId="653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3780488028" sldId="65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029481760" sldId="654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666089771" sldId="655"/>
        </pc:sldMkLst>
      </pc:sldChg>
      <pc:sldChg chg="add del">
        <pc:chgData name="Khattab, Sherif" userId="c83b1e15-36f3-4f46-aceb-05aac24c545e" providerId="ADAL" clId="{94B0974C-D207-41D0-AA9C-433C609ADDD2}" dt="2021-11-01T16:48:42.275" v="553" actId="47"/>
        <pc:sldMkLst>
          <pc:docMk/>
          <pc:sldMk cId="1545430499" sldId="6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9589969" sldId="657"/>
        </pc:sldMkLst>
      </pc:sldChg>
      <pc:sldChg chg="modSp new mod modAnim">
        <pc:chgData name="Khattab, Sherif" userId="c83b1e15-36f3-4f46-aceb-05aac24c545e" providerId="ADAL" clId="{94B0974C-D207-41D0-AA9C-433C609ADDD2}" dt="2021-11-01T16:45:56.266" v="449"/>
        <pc:sldMkLst>
          <pc:docMk/>
          <pc:sldMk cId="3933132000" sldId="658"/>
        </pc:sldMkLst>
        <pc:spChg chg="mod">
          <ac:chgData name="Khattab, Sherif" userId="c83b1e15-36f3-4f46-aceb-05aac24c545e" providerId="ADAL" clId="{94B0974C-D207-41D0-AA9C-433C609ADDD2}" dt="2021-11-01T16:42:35.539" v="259" actId="20577"/>
          <ac:spMkLst>
            <pc:docMk/>
            <pc:sldMk cId="3933132000" sldId="658"/>
            <ac:spMk id="2" creationId="{2AB96A06-429F-4241-8644-43C7E99045F2}"/>
          </ac:spMkLst>
        </pc:spChg>
        <pc:spChg chg="mod">
          <ac:chgData name="Khattab, Sherif" userId="c83b1e15-36f3-4f46-aceb-05aac24c545e" providerId="ADAL" clId="{94B0974C-D207-41D0-AA9C-433C609ADDD2}" dt="2021-11-01T16:45:43.094" v="447" actId="27636"/>
          <ac:spMkLst>
            <pc:docMk/>
            <pc:sldMk cId="3933132000" sldId="658"/>
            <ac:spMk id="3" creationId="{9FB633E5-0AB8-40C1-A6BB-6A4458B91921}"/>
          </ac:spMkLst>
        </pc:spChg>
      </pc:sldChg>
      <pc:sldChg chg="modSp new mod modAnim">
        <pc:chgData name="Khattab, Sherif" userId="c83b1e15-36f3-4f46-aceb-05aac24c545e" providerId="ADAL" clId="{94B0974C-D207-41D0-AA9C-433C609ADDD2}" dt="2021-11-01T16:46:03.555" v="451"/>
        <pc:sldMkLst>
          <pc:docMk/>
          <pc:sldMk cId="496095738" sldId="659"/>
        </pc:sldMkLst>
        <pc:spChg chg="mod">
          <ac:chgData name="Khattab, Sherif" userId="c83b1e15-36f3-4f46-aceb-05aac24c545e" providerId="ADAL" clId="{94B0974C-D207-41D0-AA9C-433C609ADDD2}" dt="2021-11-01T16:44:25.074" v="400" actId="404"/>
          <ac:spMkLst>
            <pc:docMk/>
            <pc:sldMk cId="496095738" sldId="659"/>
            <ac:spMk id="2" creationId="{8DEF693F-B9E7-4EF9-A5FE-6B7FC7766CF8}"/>
          </ac:spMkLst>
        </pc:spChg>
        <pc:spChg chg="mod">
          <ac:chgData name="Khattab, Sherif" userId="c83b1e15-36f3-4f46-aceb-05aac24c545e" providerId="ADAL" clId="{94B0974C-D207-41D0-AA9C-433C609ADDD2}" dt="2021-11-01T16:45:22.946" v="433" actId="27636"/>
          <ac:spMkLst>
            <pc:docMk/>
            <pc:sldMk cId="496095738" sldId="659"/>
            <ac:spMk id="3" creationId="{64D77C8F-A499-4EB1-BF7D-D208CC258A2A}"/>
          </ac:spMkLst>
        </pc:spChg>
      </pc:sldChg>
      <pc:sldChg chg="modSp new mod">
        <pc:chgData name="Khattab, Sherif" userId="c83b1e15-36f3-4f46-aceb-05aac24c545e" providerId="ADAL" clId="{94B0974C-D207-41D0-AA9C-433C609ADDD2}" dt="2021-11-01T16:43:02.950" v="290"/>
        <pc:sldMkLst>
          <pc:docMk/>
          <pc:sldMk cId="2185836746" sldId="660"/>
        </pc:sldMkLst>
        <pc:spChg chg="mod">
          <ac:chgData name="Khattab, Sherif" userId="c83b1e15-36f3-4f46-aceb-05aac24c545e" providerId="ADAL" clId="{94B0974C-D207-41D0-AA9C-433C609ADDD2}" dt="2021-11-01T16:43:01.757" v="289" actId="20577"/>
          <ac:spMkLst>
            <pc:docMk/>
            <pc:sldMk cId="2185836746" sldId="660"/>
            <ac:spMk id="2" creationId="{9B5B25A2-15F3-4664-972B-03291A4589C2}"/>
          </ac:spMkLst>
        </pc:spChg>
        <pc:spChg chg="mod">
          <ac:chgData name="Khattab, Sherif" userId="c83b1e15-36f3-4f46-aceb-05aac24c545e" providerId="ADAL" clId="{94B0974C-D207-41D0-AA9C-433C609ADDD2}" dt="2021-11-01T16:43:02.950" v="290"/>
          <ac:spMkLst>
            <pc:docMk/>
            <pc:sldMk cId="2185836746" sldId="660"/>
            <ac:spMk id="3" creationId="{8998DD83-1D5C-4462-8C78-9DD74206A5C9}"/>
          </ac:spMkLst>
        </pc:spChg>
      </pc:sldChg>
      <pc:sldChg chg="modSp new mod">
        <pc:chgData name="Khattab, Sherif" userId="c83b1e15-36f3-4f46-aceb-05aac24c545e" providerId="ADAL" clId="{94B0974C-D207-41D0-AA9C-433C609ADDD2}" dt="2021-11-01T16:47:04.757" v="543" actId="20577"/>
        <pc:sldMkLst>
          <pc:docMk/>
          <pc:sldMk cId="3271886887" sldId="661"/>
        </pc:sldMkLst>
        <pc:spChg chg="mod">
          <ac:chgData name="Khattab, Sherif" userId="c83b1e15-36f3-4f46-aceb-05aac24c545e" providerId="ADAL" clId="{94B0974C-D207-41D0-AA9C-433C609ADDD2}" dt="2021-11-01T16:46:22.665" v="462" actId="5793"/>
          <ac:spMkLst>
            <pc:docMk/>
            <pc:sldMk cId="3271886887" sldId="661"/>
            <ac:spMk id="2" creationId="{3FB46D97-1249-4DF4-9C65-8792CB0683F3}"/>
          </ac:spMkLst>
        </pc:spChg>
        <pc:spChg chg="mod">
          <ac:chgData name="Khattab, Sherif" userId="c83b1e15-36f3-4f46-aceb-05aac24c545e" providerId="ADAL" clId="{94B0974C-D207-41D0-AA9C-433C609ADDD2}" dt="2021-11-01T16:47:04.757" v="543" actId="20577"/>
          <ac:spMkLst>
            <pc:docMk/>
            <pc:sldMk cId="3271886887" sldId="661"/>
            <ac:spMk id="3" creationId="{A9E75E84-CCEF-4FFA-89B7-8FA5CA7C75B8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8:37.793" v="687" actId="47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424326898" sldId="32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21:18:24.337" v="686" actId="5793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21:18:24.337" v="686" actId="5793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0B5B3097-F106-0740-808E-CE54D9642327}"/>
    <pc:docChg chg="modSld">
      <pc:chgData name="Khattab, Sherif" userId="c83b1e15-36f3-4f46-aceb-05aac24c545e" providerId="ADAL" clId="{0B5B3097-F106-0740-808E-CE54D9642327}" dt="2021-09-01T06:21:05.425" v="0"/>
      <pc:docMkLst>
        <pc:docMk/>
      </pc:docMkLst>
      <pc:sldChg chg="modSp">
        <pc:chgData name="Khattab, Sherif" userId="c83b1e15-36f3-4f46-aceb-05aac24c545e" providerId="ADAL" clId="{0B5B3097-F106-0740-808E-CE54D9642327}" dt="2021-09-01T06:21:05.425" v="0"/>
        <pc:sldMkLst>
          <pc:docMk/>
          <pc:sldMk cId="1330366002" sldId="454"/>
        </pc:sldMkLst>
        <pc:spChg chg="mod">
          <ac:chgData name="Khattab, Sherif" userId="c83b1e15-36f3-4f46-aceb-05aac24c545e" providerId="ADAL" clId="{0B5B3097-F106-0740-808E-CE54D9642327}" dt="2021-09-01T06:21:05.42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331C69BA-3B59-4F5F-AEAC-6B6740F7E529}"/>
    <pc:docChg chg="custSel addSld delSld modSld sldOrd delMainMaster">
      <pc:chgData name="Khattab, Sherif" userId="c83b1e15-36f3-4f46-aceb-05aac24c545e" providerId="ADAL" clId="{331C69BA-3B59-4F5F-AEAC-6B6740F7E529}" dt="2022-03-22T13:25:30.535" v="442"/>
      <pc:docMkLst>
        <pc:docMk/>
      </pc:docMkLst>
      <pc:sldChg chg="del">
        <pc:chgData name="Khattab, Sherif" userId="c83b1e15-36f3-4f46-aceb-05aac24c545e" providerId="ADAL" clId="{331C69BA-3B59-4F5F-AEAC-6B6740F7E529}" dt="2022-03-22T12:51:36.824" v="182" actId="47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2399762591" sldId="298"/>
        </pc:sldMkLst>
      </pc:sldChg>
      <pc:sldChg chg="addSp delSp modSp add del mod ord">
        <pc:chgData name="Khattab, Sherif" userId="c83b1e15-36f3-4f46-aceb-05aac24c545e" providerId="ADAL" clId="{331C69BA-3B59-4F5F-AEAC-6B6740F7E529}" dt="2022-03-22T13:09:43.853" v="243" actId="47"/>
        <pc:sldMkLst>
          <pc:docMk/>
          <pc:sldMk cId="2333191966" sldId="322"/>
        </pc:sldMkLst>
        <pc:spChg chg="add mod">
          <ac:chgData name="Khattab, Sherif" userId="c83b1e15-36f3-4f46-aceb-05aac24c545e" providerId="ADAL" clId="{331C69BA-3B59-4F5F-AEAC-6B6740F7E529}" dt="2022-03-22T13:09:35.860" v="240" actId="21"/>
          <ac:spMkLst>
            <pc:docMk/>
            <pc:sldMk cId="2333191966" sldId="322"/>
            <ac:spMk id="3" creationId="{02A25006-84C1-4B74-BE05-785A94A74C71}"/>
          </ac:spMkLst>
        </pc:spChg>
        <pc:graphicFrameChg chg="del">
          <ac:chgData name="Khattab, Sherif" userId="c83b1e15-36f3-4f46-aceb-05aac24c545e" providerId="ADAL" clId="{331C69BA-3B59-4F5F-AEAC-6B6740F7E529}" dt="2022-03-22T13:09:35.860" v="240" actId="21"/>
          <ac:graphicFrameMkLst>
            <pc:docMk/>
            <pc:sldMk cId="2333191966" sldId="322"/>
            <ac:graphicFrameMk id="86019" creationId="{C40C6EF8-B406-FD4C-B771-14CD35031001}"/>
          </ac:graphicFrameMkLst>
        </pc:graphicFrameChg>
      </pc:sldChg>
      <pc:sldChg chg="add del modAnim">
        <pc:chgData name="Khattab, Sherif" userId="c83b1e15-36f3-4f46-aceb-05aac24c545e" providerId="ADAL" clId="{331C69BA-3B59-4F5F-AEAC-6B6740F7E529}" dt="2022-03-22T13:01:18.789" v="190"/>
        <pc:sldMkLst>
          <pc:docMk/>
          <pc:sldMk cId="1202787909" sldId="324"/>
        </pc:sldMkLst>
      </pc:sldChg>
      <pc:sldChg chg="delSp add del mod modAnim">
        <pc:chgData name="Khattab, Sherif" userId="c83b1e15-36f3-4f46-aceb-05aac24c545e" providerId="ADAL" clId="{331C69BA-3B59-4F5F-AEAC-6B6740F7E529}" dt="2022-03-22T13:08:59.680" v="236"/>
        <pc:sldMkLst>
          <pc:docMk/>
          <pc:sldMk cId="1685913677" sldId="325"/>
        </pc:sldMkLst>
        <pc:graphicFrameChg chg="del">
          <ac:chgData name="Khattab, Sherif" userId="c83b1e15-36f3-4f46-aceb-05aac24c545e" providerId="ADAL" clId="{331C69BA-3B59-4F5F-AEAC-6B6740F7E529}" dt="2022-03-22T13:08:52.660" v="234" actId="478"/>
          <ac:graphicFrameMkLst>
            <pc:docMk/>
            <pc:sldMk cId="1685913677" sldId="325"/>
            <ac:graphicFrameMk id="89090" creationId="{8B907EA7-321B-1843-8002-CAB86A3AEB28}"/>
          </ac:graphicFrameMkLst>
        </pc:graphicFrameChg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3998173857" sldId="329"/>
        </pc:sldMkLst>
      </pc:sldChg>
      <pc:sldChg chg="modSp mod">
        <pc:chgData name="Khattab, Sherif" userId="c83b1e15-36f3-4f46-aceb-05aac24c545e" providerId="ADAL" clId="{331C69BA-3B59-4F5F-AEAC-6B6740F7E529}" dt="2022-03-22T13:07:42.489" v="23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331C69BA-3B59-4F5F-AEAC-6B6740F7E529}" dt="2022-03-22T13:07:42.489" v="23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331C69BA-3B59-4F5F-AEAC-6B6740F7E529}" dt="2022-03-22T12:49:55.360" v="2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31C69BA-3B59-4F5F-AEAC-6B6740F7E529}" dt="2022-03-22T12:49:55.360" v="2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modSp mod">
        <pc:chgData name="Khattab, Sherif" userId="c83b1e15-36f3-4f46-aceb-05aac24c545e" providerId="ADAL" clId="{331C69BA-3B59-4F5F-AEAC-6B6740F7E529}" dt="2022-03-22T13:09:42.100" v="242" actId="1076"/>
        <pc:sldMkLst>
          <pc:docMk/>
          <pc:sldMk cId="2116864396" sldId="505"/>
        </pc:sldMkLst>
        <pc:spChg chg="mod">
          <ac:chgData name="Khattab, Sherif" userId="c83b1e15-36f3-4f46-aceb-05aac24c545e" providerId="ADAL" clId="{331C69BA-3B59-4F5F-AEAC-6B6740F7E529}" dt="2022-03-22T12:50:34.123" v="44" actId="5793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331C69BA-3B59-4F5F-AEAC-6B6740F7E529}" dt="2022-03-22T12:50:42.861" v="77" actId="20577"/>
          <ac:spMkLst>
            <pc:docMk/>
            <pc:sldMk cId="2116864396" sldId="505"/>
            <ac:spMk id="3" creationId="{9FDE3B14-90B9-4B5A-83C7-6E633E32EA28}"/>
          </ac:spMkLst>
        </pc:spChg>
        <pc:graphicFrameChg chg="add mod">
          <ac:chgData name="Khattab, Sherif" userId="c83b1e15-36f3-4f46-aceb-05aac24c545e" providerId="ADAL" clId="{331C69BA-3B59-4F5F-AEAC-6B6740F7E529}" dt="2022-03-22T13:09:42.100" v="242" actId="1076"/>
          <ac:graphicFrameMkLst>
            <pc:docMk/>
            <pc:sldMk cId="2116864396" sldId="505"/>
            <ac:graphicFrameMk id="6" creationId="{EF499547-A3F4-49D8-B6BB-C6E788F63154}"/>
          </ac:graphicFrameMkLst>
        </pc:graphicFrameChg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1717400977" sldId="638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3332887567" sldId="640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1198136971" sldId="641"/>
        </pc:sldMkLst>
      </pc:sldChg>
      <pc:sldChg chg="add del ord">
        <pc:chgData name="Khattab, Sherif" userId="c83b1e15-36f3-4f46-aceb-05aac24c545e" providerId="ADAL" clId="{331C69BA-3B59-4F5F-AEAC-6B6740F7E529}" dt="2022-03-22T13:13:20.967" v="248"/>
        <pc:sldMkLst>
          <pc:docMk/>
          <pc:sldMk cId="160918113" sldId="650"/>
        </pc:sldMkLst>
      </pc:sldChg>
      <pc:sldChg chg="add del">
        <pc:chgData name="Khattab, Sherif" userId="c83b1e15-36f3-4f46-aceb-05aac24c545e" providerId="ADAL" clId="{331C69BA-3B59-4F5F-AEAC-6B6740F7E529}" dt="2022-03-22T13:13:08.650" v="244" actId="47"/>
        <pc:sldMkLst>
          <pc:docMk/>
          <pc:sldMk cId="3576366397" sldId="651"/>
        </pc:sldMkLst>
      </pc:sldChg>
      <pc:sldChg chg="add del">
        <pc:chgData name="Khattab, Sherif" userId="c83b1e15-36f3-4f46-aceb-05aac24c545e" providerId="ADAL" clId="{331C69BA-3B59-4F5F-AEAC-6B6740F7E529}" dt="2022-03-22T13:08:13.542" v="231" actId="47"/>
        <pc:sldMkLst>
          <pc:docMk/>
          <pc:sldMk cId="1152972563" sldId="652"/>
        </pc:sldMkLst>
      </pc:sldChg>
      <pc:sldChg chg="add del">
        <pc:chgData name="Khattab, Sherif" userId="c83b1e15-36f3-4f46-aceb-05aac24c545e" providerId="ADAL" clId="{331C69BA-3B59-4F5F-AEAC-6B6740F7E529}" dt="2022-03-22T13:08:15.594" v="232" actId="47"/>
        <pc:sldMkLst>
          <pc:docMk/>
          <pc:sldMk cId="817296558" sldId="653"/>
        </pc:sldMkLst>
      </pc:sldChg>
      <pc:sldChg chg="add del">
        <pc:chgData name="Khattab, Sherif" userId="c83b1e15-36f3-4f46-aceb-05aac24c545e" providerId="ADAL" clId="{331C69BA-3B59-4F5F-AEAC-6B6740F7E529}" dt="2022-03-22T13:08:17.611" v="233" actId="47"/>
        <pc:sldMkLst>
          <pc:docMk/>
          <pc:sldMk cId="3946314330" sldId="654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2339589969" sldId="657"/>
        </pc:sldMkLst>
      </pc:sldChg>
      <pc:sldChg chg="modSp mod modAnim">
        <pc:chgData name="Khattab, Sherif" userId="c83b1e15-36f3-4f46-aceb-05aac24c545e" providerId="ADAL" clId="{331C69BA-3B59-4F5F-AEAC-6B6740F7E529}" dt="2022-03-22T13:25:09.605" v="412"/>
        <pc:sldMkLst>
          <pc:docMk/>
          <pc:sldMk cId="3933132000" sldId="658"/>
        </pc:sldMkLst>
        <pc:spChg chg="mod">
          <ac:chgData name="Khattab, Sherif" userId="c83b1e15-36f3-4f46-aceb-05aac24c545e" providerId="ADAL" clId="{331C69BA-3B59-4F5F-AEAC-6B6740F7E529}" dt="2022-03-22T13:24:58.416" v="409" actId="20577"/>
          <ac:spMkLst>
            <pc:docMk/>
            <pc:sldMk cId="3933132000" sldId="658"/>
            <ac:spMk id="2" creationId="{2AB96A06-429F-4241-8644-43C7E99045F2}"/>
          </ac:spMkLst>
        </pc:spChg>
        <pc:spChg chg="mod">
          <ac:chgData name="Khattab, Sherif" userId="c83b1e15-36f3-4f46-aceb-05aac24c545e" providerId="ADAL" clId="{331C69BA-3B59-4F5F-AEAC-6B6740F7E529}" dt="2022-03-22T13:24:38.212" v="398" actId="6549"/>
          <ac:spMkLst>
            <pc:docMk/>
            <pc:sldMk cId="3933132000" sldId="658"/>
            <ac:spMk id="3" creationId="{9FB633E5-0AB8-40C1-A6BB-6A4458B91921}"/>
          </ac:spMkLst>
        </pc:spChg>
      </pc:sldChg>
      <pc:sldChg chg="modSp mod modAnim">
        <pc:chgData name="Khattab, Sherif" userId="c83b1e15-36f3-4f46-aceb-05aac24c545e" providerId="ADAL" clId="{331C69BA-3B59-4F5F-AEAC-6B6740F7E529}" dt="2022-03-22T13:25:30.535" v="442"/>
        <pc:sldMkLst>
          <pc:docMk/>
          <pc:sldMk cId="496095738" sldId="659"/>
        </pc:sldMkLst>
        <pc:spChg chg="mod">
          <ac:chgData name="Khattab, Sherif" userId="c83b1e15-36f3-4f46-aceb-05aac24c545e" providerId="ADAL" clId="{331C69BA-3B59-4F5F-AEAC-6B6740F7E529}" dt="2022-03-22T13:23:37.249" v="351" actId="20577"/>
          <ac:spMkLst>
            <pc:docMk/>
            <pc:sldMk cId="496095738" sldId="659"/>
            <ac:spMk id="2" creationId="{8DEF693F-B9E7-4EF9-A5FE-6B7FC7766CF8}"/>
          </ac:spMkLst>
        </pc:spChg>
        <pc:spChg chg="mod">
          <ac:chgData name="Khattab, Sherif" userId="c83b1e15-36f3-4f46-aceb-05aac24c545e" providerId="ADAL" clId="{331C69BA-3B59-4F5F-AEAC-6B6740F7E529}" dt="2022-03-22T13:25:26.659" v="440" actId="6549"/>
          <ac:spMkLst>
            <pc:docMk/>
            <pc:sldMk cId="496095738" sldId="659"/>
            <ac:spMk id="3" creationId="{64D77C8F-A499-4EB1-BF7D-D208CC258A2A}"/>
          </ac:spMkLst>
        </pc:spChg>
      </pc:sldChg>
      <pc:sldChg chg="addSp delSp modSp mod ord modAnim">
        <pc:chgData name="Khattab, Sherif" userId="c83b1e15-36f3-4f46-aceb-05aac24c545e" providerId="ADAL" clId="{331C69BA-3B59-4F5F-AEAC-6B6740F7E529}" dt="2022-03-22T13:25:16.341" v="414"/>
        <pc:sldMkLst>
          <pc:docMk/>
          <pc:sldMk cId="2185836746" sldId="660"/>
        </pc:sldMkLst>
        <pc:spChg chg="add del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2" creationId="{9B5B25A2-15F3-4664-972B-03291A4589C2}"/>
          </ac:spMkLst>
        </pc:spChg>
        <pc:spChg chg="add del mod">
          <ac:chgData name="Khattab, Sherif" userId="c83b1e15-36f3-4f46-aceb-05aac24c545e" providerId="ADAL" clId="{331C69BA-3B59-4F5F-AEAC-6B6740F7E529}" dt="2022-03-22T13:24:49.739" v="408" actId="20577"/>
          <ac:spMkLst>
            <pc:docMk/>
            <pc:sldMk cId="2185836746" sldId="660"/>
            <ac:spMk id="3" creationId="{8998DD83-1D5C-4462-8C78-9DD74206A5C9}"/>
          </ac:spMkLst>
        </pc:spChg>
        <pc:spChg chg="add del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4" creationId="{51A59920-D13A-4F50-8425-7C506D46FFDC}"/>
          </ac:spMkLst>
        </pc:spChg>
        <pc:spChg chg="add del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5" creationId="{2D37E207-E6DB-4941-BBEE-81BA450E1C67}"/>
          </ac:spMkLst>
        </pc:spChg>
        <pc:spChg chg="add del mod">
          <ac:chgData name="Khattab, Sherif" userId="c83b1e15-36f3-4f46-aceb-05aac24c545e" providerId="ADAL" clId="{331C69BA-3B59-4F5F-AEAC-6B6740F7E529}" dt="2022-03-22T12:50:57.806" v="82" actId="478"/>
          <ac:spMkLst>
            <pc:docMk/>
            <pc:sldMk cId="2185836746" sldId="660"/>
            <ac:spMk id="6" creationId="{1EFE4B0D-7A1A-4D16-A36C-6A55BF221B2F}"/>
          </ac:spMkLst>
        </pc:spChg>
        <pc:spChg chg="add del mod">
          <ac:chgData name="Khattab, Sherif" userId="c83b1e15-36f3-4f46-aceb-05aac24c545e" providerId="ADAL" clId="{331C69BA-3B59-4F5F-AEAC-6B6740F7E529}" dt="2022-03-22T12:50:57.806" v="82" actId="478"/>
          <ac:spMkLst>
            <pc:docMk/>
            <pc:sldMk cId="2185836746" sldId="660"/>
            <ac:spMk id="7" creationId="{B8793A5B-7C0B-40D5-866F-3CEC775F1F54}"/>
          </ac:spMkLst>
        </pc:spChg>
        <pc:spChg chg="add del mod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8" creationId="{2527DBED-2834-4145-BD69-82F94777C8B0}"/>
          </ac:spMkLst>
        </pc:spChg>
        <pc:spChg chg="add del mod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9" creationId="{F7B18BEA-274C-435F-BCC7-FE2880614416}"/>
          </ac:spMkLst>
        </pc:spChg>
      </pc:sldChg>
      <pc:sldChg chg="modSp mod">
        <pc:chgData name="Khattab, Sherif" userId="c83b1e15-36f3-4f46-aceb-05aac24c545e" providerId="ADAL" clId="{331C69BA-3B59-4F5F-AEAC-6B6740F7E529}" dt="2022-03-22T12:51:29.651" v="181" actId="20577"/>
        <pc:sldMkLst>
          <pc:docMk/>
          <pc:sldMk cId="3271886887" sldId="661"/>
        </pc:sldMkLst>
        <pc:spChg chg="mod">
          <ac:chgData name="Khattab, Sherif" userId="c83b1e15-36f3-4f46-aceb-05aac24c545e" providerId="ADAL" clId="{331C69BA-3B59-4F5F-AEAC-6B6740F7E529}" dt="2022-03-22T12:51:09.210" v="105" actId="20577"/>
          <ac:spMkLst>
            <pc:docMk/>
            <pc:sldMk cId="3271886887" sldId="661"/>
            <ac:spMk id="2" creationId="{3FB46D97-1249-4DF4-9C65-8792CB0683F3}"/>
          </ac:spMkLst>
        </pc:spChg>
        <pc:spChg chg="mod">
          <ac:chgData name="Khattab, Sherif" userId="c83b1e15-36f3-4f46-aceb-05aac24c545e" providerId="ADAL" clId="{331C69BA-3B59-4F5F-AEAC-6B6740F7E529}" dt="2022-03-22T12:51:29.651" v="181" actId="20577"/>
          <ac:spMkLst>
            <pc:docMk/>
            <pc:sldMk cId="3271886887" sldId="661"/>
            <ac:spMk id="3" creationId="{A9E75E84-CCEF-4FFA-89B7-8FA5CA7C75B8}"/>
          </ac:spMkLst>
        </pc:spChg>
      </pc:sldChg>
      <pc:sldChg chg="add del">
        <pc:chgData name="Khattab, Sherif" userId="c83b1e15-36f3-4f46-aceb-05aac24c545e" providerId="ADAL" clId="{331C69BA-3B59-4F5F-AEAC-6B6740F7E529}" dt="2022-03-22T13:09:11.898" v="237" actId="47"/>
        <pc:sldMkLst>
          <pc:docMk/>
          <pc:sldMk cId="106887209" sldId="662"/>
        </pc:sldMkLst>
      </pc:sldChg>
      <pc:sldChg chg="add del">
        <pc:chgData name="Khattab, Sherif" userId="c83b1e15-36f3-4f46-aceb-05aac24c545e" providerId="ADAL" clId="{331C69BA-3B59-4F5F-AEAC-6B6740F7E529}" dt="2022-03-22T12:59:43.311" v="187"/>
        <pc:sldMkLst>
          <pc:docMk/>
          <pc:sldMk cId="2915473704" sldId="662"/>
        </pc:sldMkLst>
      </pc:sldChg>
      <pc:sldChg chg="add del">
        <pc:chgData name="Khattab, Sherif" userId="c83b1e15-36f3-4f46-aceb-05aac24c545e" providerId="ADAL" clId="{331C69BA-3B59-4F5F-AEAC-6B6740F7E529}" dt="2022-03-22T12:59:43.391" v="188"/>
        <pc:sldMkLst>
          <pc:docMk/>
          <pc:sldMk cId="2070430566" sldId="663"/>
        </pc:sldMkLst>
      </pc:sldChg>
      <pc:sldChg chg="add del ord">
        <pc:chgData name="Khattab, Sherif" userId="c83b1e15-36f3-4f46-aceb-05aac24c545e" providerId="ADAL" clId="{331C69BA-3B59-4F5F-AEAC-6B6740F7E529}" dt="2022-03-22T13:13:39.501" v="250"/>
        <pc:sldMkLst>
          <pc:docMk/>
          <pc:sldMk cId="812759976" sldId="664"/>
        </pc:sldMkLst>
      </pc:sldChg>
      <pc:sldChg chg="modSp new mod">
        <pc:chgData name="Khattab, Sherif" userId="c83b1e15-36f3-4f46-aceb-05aac24c545e" providerId="ADAL" clId="{331C69BA-3B59-4F5F-AEAC-6B6740F7E529}" dt="2022-03-22T13:07:01.779" v="219" actId="20577"/>
        <pc:sldMkLst>
          <pc:docMk/>
          <pc:sldMk cId="1628137794" sldId="665"/>
        </pc:sldMkLst>
        <pc:spChg chg="mod">
          <ac:chgData name="Khattab, Sherif" userId="c83b1e15-36f3-4f46-aceb-05aac24c545e" providerId="ADAL" clId="{331C69BA-3B59-4F5F-AEAC-6B6740F7E529}" dt="2022-03-22T13:07:01.779" v="219" actId="20577"/>
          <ac:spMkLst>
            <pc:docMk/>
            <pc:sldMk cId="1628137794" sldId="665"/>
            <ac:spMk id="2" creationId="{33D3A75A-10AE-4411-B3C2-6A5636B8DEDA}"/>
          </ac:spMkLst>
        </pc:spChg>
        <pc:spChg chg="mod">
          <ac:chgData name="Khattab, Sherif" userId="c83b1e15-36f3-4f46-aceb-05aac24c545e" providerId="ADAL" clId="{331C69BA-3B59-4F5F-AEAC-6B6740F7E529}" dt="2022-03-22T13:06:58.481" v="218"/>
          <ac:spMkLst>
            <pc:docMk/>
            <pc:sldMk cId="1628137794" sldId="665"/>
            <ac:spMk id="3" creationId="{13D6E1DC-57F3-44D9-B6F0-9199317C1B04}"/>
          </ac:spMkLst>
        </pc:spChg>
      </pc:sldChg>
      <pc:sldChg chg="modSp new mod">
        <pc:chgData name="Khattab, Sherif" userId="c83b1e15-36f3-4f46-aceb-05aac24c545e" providerId="ADAL" clId="{331C69BA-3B59-4F5F-AEAC-6B6740F7E529}" dt="2022-03-22T13:20:14.095" v="275" actId="20577"/>
        <pc:sldMkLst>
          <pc:docMk/>
          <pc:sldMk cId="2435675126" sldId="666"/>
        </pc:sldMkLst>
        <pc:spChg chg="mod">
          <ac:chgData name="Khattab, Sherif" userId="c83b1e15-36f3-4f46-aceb-05aac24c545e" providerId="ADAL" clId="{331C69BA-3B59-4F5F-AEAC-6B6740F7E529}" dt="2022-03-22T13:20:14.095" v="275" actId="20577"/>
          <ac:spMkLst>
            <pc:docMk/>
            <pc:sldMk cId="2435675126" sldId="666"/>
            <ac:spMk id="2" creationId="{7F8506D0-F72B-42A7-9E38-C3738E0573BA}"/>
          </ac:spMkLst>
        </pc:spChg>
      </pc:sldChg>
      <pc:sldMasterChg chg="del delSldLayout">
        <pc:chgData name="Khattab, Sherif" userId="c83b1e15-36f3-4f46-aceb-05aac24c545e" providerId="ADAL" clId="{331C69BA-3B59-4F5F-AEAC-6B6740F7E529}" dt="2022-03-22T12:51:36.824" v="182" actId="47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6043-45E2-426D-A4F0-204CDD9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3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C47E-0D11-427F-AE3D-BCE27C22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1F908-2703-4CD8-8783-52C2ABDEE0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E712E-8F83-4F79-AFE2-4F94901E9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29B9-BC9C-463F-8D3F-F6D5DECE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" y="1111637"/>
            <a:ext cx="9023156" cy="60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366E-0A3A-49CF-AFBA-2E08698A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24D1-1496-4BBF-94F9-87C0EA01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485C-6F1F-4317-A2D2-5971048AE2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AD182-62AD-4FE3-8BAB-0ABC9426A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4A87B-C669-4A94-BFB8-769EB104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985144"/>
            <a:ext cx="9110241" cy="60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4146-D8E5-4192-9AFD-C8B74409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4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1284-7853-4EBB-A2DC-8EC91171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1AF6-7497-4343-8E4A-0221AF4ABE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D7104-DC32-4624-8182-9FD16C8F3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74C0B-A2D3-4623-ADF3-8AF70A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987226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11" name="Rectangle 123">
            <a:extLst>
              <a:ext uri="{FF2B5EF4-FFF2-40B4-BE49-F238E27FC236}">
                <a16:creationId xmlns:a16="http://schemas.microsoft.com/office/drawing/2014/main" id="{2A341B00-AD74-3A40-B7DA-14E951B21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Belady’s anomaly</a:t>
            </a:r>
          </a:p>
        </p:txBody>
      </p:sp>
      <p:sp>
        <p:nvSpPr>
          <p:cNvPr id="89212" name="Rectangle 124">
            <a:extLst>
              <a:ext uri="{FF2B5EF4-FFF2-40B4-BE49-F238E27FC236}">
                <a16:creationId xmlns:a16="http://schemas.microsoft.com/office/drawing/2014/main" id="{61D708AF-D2A4-CC45-A024-D1C5ADF36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Reduce the number of page faults by supplying more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Use previous reference string and FIFO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 another page to physical memory (total 4 pages)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More page faults (10 vs. 9), not fewer!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This is called </a:t>
            </a:r>
            <a:r>
              <a:rPr lang="en-US" altLang="en-US" sz="2205" i="1" dirty="0" err="1"/>
              <a:t>Belady’s</a:t>
            </a:r>
            <a:r>
              <a:rPr lang="en-US" altLang="en-US" sz="2205" i="1" dirty="0"/>
              <a:t> anomaly</a:t>
            </a:r>
            <a:endParaRPr lang="en-US" altLang="en-US" sz="2205" dirty="0"/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Adding more pages shouldn’t result in worse performance!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Motivated the study of paging algorithms</a:t>
            </a:r>
          </a:p>
        </p:txBody>
      </p:sp>
      <p:sp>
        <p:nvSpPr>
          <p:cNvPr id="125" name="Footer Placeholder 4">
            <a:extLst>
              <a:ext uri="{FF2B5EF4-FFF2-40B4-BE49-F238E27FC236}">
                <a16:creationId xmlns:a16="http://schemas.microsoft.com/office/drawing/2014/main" id="{51B034F3-8E6A-6542-8405-5BB382E80D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26" name="Slide Number Placeholder 5">
            <a:extLst>
              <a:ext uri="{FF2B5EF4-FFF2-40B4-BE49-F238E27FC236}">
                <a16:creationId xmlns:a16="http://schemas.microsoft.com/office/drawing/2014/main" id="{3A0CF51B-CB3C-0D4E-9F9D-E133E7C5F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1BB398-AC7C-804F-8023-0348B6CA230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06D0-F72B-42A7-9E38-C3738E05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3A8A-500A-4B52-A8BA-12470716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2C7A6-BA43-4D07-931D-D04AFF018D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285B3-5A2B-48DF-9EFF-D49FD58F5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567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EEC4CEE-B6D7-3C48-A7E8-E8CF479D7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more replacement algorithms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4B7D955-836F-F443-88A5-4C4DB40B9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Paging system characterized by: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Reference string of executing process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Page replacement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page frames available in physical memory (</a:t>
            </a:r>
            <a:r>
              <a:rPr lang="en-US" altLang="en-US" i="1"/>
              <a:t>m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Model this by keeping track of all </a:t>
            </a:r>
            <a:r>
              <a:rPr lang="en-US" altLang="en-US" i="1"/>
              <a:t>n</a:t>
            </a:r>
            <a:r>
              <a:rPr lang="en-US" altLang="en-US"/>
              <a:t> pages referenced in array </a:t>
            </a:r>
            <a:r>
              <a:rPr lang="en-US" altLang="en-US" i="1"/>
              <a:t>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Top part of </a:t>
            </a:r>
            <a:r>
              <a:rPr lang="en-US" altLang="en-US" i="1"/>
              <a:t>M </a:t>
            </a:r>
            <a:r>
              <a:rPr lang="en-US" altLang="en-US"/>
              <a:t>has </a:t>
            </a:r>
            <a:r>
              <a:rPr lang="en-US" altLang="en-US" i="1"/>
              <a:t>m</a:t>
            </a:r>
            <a:r>
              <a:rPr lang="en-US" altLang="en-US"/>
              <a:t> pages in memory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Bottom part of </a:t>
            </a:r>
            <a:r>
              <a:rPr lang="en-US" altLang="en-US" i="1"/>
              <a:t>M</a:t>
            </a:r>
            <a:r>
              <a:rPr lang="en-US" altLang="en-US"/>
              <a:t> has </a:t>
            </a:r>
            <a:r>
              <a:rPr lang="en-US" altLang="en-US" i="1"/>
              <a:t>n-m</a:t>
            </a:r>
            <a:r>
              <a:rPr lang="en-US" altLang="en-US"/>
              <a:t> pages stored on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replacement occurs when page moves from top to bottom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Top and bottom parts may be rearranged without causing movement between memory and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91284-1D8B-204E-8583-15360BFEF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E849E-C9F8-374C-94E0-A6FE4F53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EC6E80C-C306-AD49-8CB3-B4E0AE10F1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9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308C4C6-FA8B-7242-BB54-6F696FC5E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LRU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688453B-22BC-814A-8D07-64C996A80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Model LRU replacement with</a:t>
            </a:r>
          </a:p>
          <a:p>
            <a:pPr lvl="1"/>
            <a:r>
              <a:rPr lang="en-US" altLang="en-US" sz="2205" dirty="0"/>
              <a:t>8 unique references in the reference string</a:t>
            </a:r>
          </a:p>
          <a:p>
            <a:pPr lvl="1"/>
            <a:r>
              <a:rPr lang="en-US" altLang="en-US" sz="2205" dirty="0"/>
              <a:t>4 pages of physical memory</a:t>
            </a:r>
          </a:p>
          <a:p>
            <a:r>
              <a:rPr lang="en-US" altLang="en-US" sz="2646" dirty="0"/>
              <a:t>Array state over time shown below</a:t>
            </a:r>
          </a:p>
          <a:p>
            <a:r>
              <a:rPr lang="en-US" altLang="en-US" sz="2646" dirty="0"/>
              <a:t>LRU treats list of pages like a stack</a:t>
            </a:r>
          </a:p>
        </p:txBody>
      </p:sp>
      <p:sp>
        <p:nvSpPr>
          <p:cNvPr id="292" name="Footer Placeholder 4">
            <a:extLst>
              <a:ext uri="{FF2B5EF4-FFF2-40B4-BE49-F238E27FC236}">
                <a16:creationId xmlns:a16="http://schemas.microsoft.com/office/drawing/2014/main" id="{C13D240D-F0A0-3841-884C-711F5A23E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93" name="Slide Number Placeholder 5">
            <a:extLst>
              <a:ext uri="{FF2B5EF4-FFF2-40B4-BE49-F238E27FC236}">
                <a16:creationId xmlns:a16="http://schemas.microsoft.com/office/drawing/2014/main" id="{CBA3F80A-5F91-624A-998F-32AB96289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DA7CADA-80DF-BE4B-998C-F85B4C81432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1140" name="Group 4">
            <a:extLst>
              <a:ext uri="{FF2B5EF4-FFF2-40B4-BE49-F238E27FC236}">
                <a16:creationId xmlns:a16="http://schemas.microsoft.com/office/drawing/2014/main" id="{46CEE4C2-E06A-F541-9603-29CFB44F9270}"/>
              </a:ext>
            </a:extLst>
          </p:cNvPr>
          <p:cNvGraphicFramePr>
            <a:graphicFrameLocks noGrp="1"/>
          </p:cNvGraphicFramePr>
          <p:nvPr/>
        </p:nvGraphicFramePr>
        <p:xfrm>
          <a:off x="1680459" y="3779837"/>
          <a:ext cx="6719705" cy="2967874"/>
        </p:xfrm>
        <a:graphic>
          <a:graphicData uri="http://schemas.openxmlformats.org/drawingml/2006/table">
            <a:tbl>
              <a:tblPr/>
              <a:tblGrid>
                <a:gridCol w="269488">
                  <a:extLst>
                    <a:ext uri="{9D8B030D-6E8A-4147-A177-3AD203B41FA5}">
                      <a16:colId xmlns:a16="http://schemas.microsoft.com/office/drawing/2014/main" val="386384636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883285329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595886839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3215387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0388862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5749614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36425945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7623860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2838728985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87445337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0129959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653921501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6872738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1658823008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8388844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62888868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30233167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76071702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12153600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49900383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1545558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37192342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845545240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518742662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4465274"/>
                    </a:ext>
                  </a:extLst>
                </a:gridCol>
              </a:tblGrid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483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99170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30285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8985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2881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747969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0485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812177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5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2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0AEC-CE62-4DD2-B9AC-37CFDB4A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72B-6014-43A3-8810-3C1B6CAB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2438-7D41-4FED-A78A-50DD314EF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B8EF-BE50-4420-9435-C7EBADBC2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2735D-D24F-4C52-ACEC-1CDA9191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6" y="1104465"/>
            <a:ext cx="8516679" cy="56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5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600C797-217D-8C45-897E-6B19F8235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algorithms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610531E-62F6-F841-B62B-109FB5F50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LRU is an example of a stack algorithm</a:t>
            </a:r>
          </a:p>
          <a:p>
            <a:r>
              <a:rPr lang="en-US" altLang="en-US" sz="3200" dirty="0"/>
              <a:t>For stack algorithms</a:t>
            </a:r>
          </a:p>
          <a:p>
            <a:pPr lvl="1"/>
            <a:r>
              <a:rPr lang="en-US" altLang="en-US" sz="2800" dirty="0"/>
              <a:t>Any page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 physical pages is also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+1 physical pages</a:t>
            </a:r>
          </a:p>
          <a:p>
            <a:pPr lvl="1"/>
            <a:r>
              <a:rPr lang="en-US" altLang="en-US" sz="2800" dirty="0"/>
              <a:t>Increasing memory size is guaranteed to reduce (or at least not increase) the number of page faults</a:t>
            </a:r>
          </a:p>
          <a:p>
            <a:r>
              <a:rPr lang="en-US" altLang="en-US" sz="3200" dirty="0"/>
              <a:t>Stack algorithms do not suffer from </a:t>
            </a:r>
            <a:r>
              <a:rPr lang="en-US" altLang="en-US" sz="3200" dirty="0" err="1"/>
              <a:t>Belady’s</a:t>
            </a:r>
            <a:r>
              <a:rPr lang="en-US" altLang="en-US" sz="3200" dirty="0"/>
              <a:t> anomaly</a:t>
            </a:r>
          </a:p>
          <a:p>
            <a:r>
              <a:rPr lang="en-US" altLang="en-US" sz="3200" i="1" dirty="0"/>
              <a:t>Distance</a:t>
            </a:r>
            <a:r>
              <a:rPr lang="en-US" altLang="en-US" sz="3200" dirty="0"/>
              <a:t> of a reference == position of the page in the stack before the reference was made</a:t>
            </a:r>
          </a:p>
          <a:p>
            <a:pPr lvl="1"/>
            <a:r>
              <a:rPr lang="en-US" altLang="en-US" sz="2800" dirty="0"/>
              <a:t>Distance is </a:t>
            </a:r>
            <a:r>
              <a:rPr lang="en-US" altLang="en-US" sz="2800" dirty="0">
                <a:latin typeface="Symbol" pitchFamily="2" charset="2"/>
              </a:rPr>
              <a:t></a:t>
            </a:r>
            <a:r>
              <a:rPr lang="en-US" altLang="en-US" sz="2800" dirty="0"/>
              <a:t>if no reference had been made before</a:t>
            </a:r>
          </a:p>
          <a:p>
            <a:pPr lvl="1"/>
            <a:r>
              <a:rPr lang="en-US" altLang="en-US" sz="2800" dirty="0"/>
              <a:t>Distance depends on reference string and paging algorithm: might be different for LRU and optimal (both stack algorithms)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86D4-783D-9B4E-BB82-DDFF38B134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DEC9-A78A-EA4B-8E5A-C8C972866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9EA38D9-438A-AD4C-B560-78C7F583D8B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4B9863C-1574-3E49-9ABA-1103C42C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Predicting page fault rates using distance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F280EAA-6EDD-1440-AE40-5E270DEC9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Distance can be used to predict page fault rates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Make a single pass over the reference string to generate the distance string on-the-fly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an array of counts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Entry </a:t>
            </a:r>
            <a:r>
              <a:rPr lang="en-US" altLang="en-US" i="1"/>
              <a:t>j</a:t>
            </a:r>
            <a:r>
              <a:rPr lang="en-US" altLang="en-US"/>
              <a:t> counts the number of times distance </a:t>
            </a:r>
            <a:r>
              <a:rPr lang="en-US" altLang="en-US" i="1"/>
              <a:t>j</a:t>
            </a:r>
            <a:r>
              <a:rPr lang="en-US" altLang="en-US"/>
              <a:t> occurs in the distance string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number of page faults for a memory of size </a:t>
            </a:r>
            <a:r>
              <a:rPr lang="en-US" altLang="en-US" i="1" dirty="0"/>
              <a:t>m</a:t>
            </a:r>
            <a:r>
              <a:rPr lang="en-US" altLang="en-US" dirty="0"/>
              <a:t> is the sum of the counts for </a:t>
            </a:r>
            <a:r>
              <a:rPr lang="en-US" altLang="en-US" i="1" dirty="0"/>
              <a:t>j&gt;m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This can be done in a single pass!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Makes for fast simulations of page replacement algorithms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why virtual memory theorists like stack algorithms!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DFC-A255-3447-AA90-9E768A857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68AC1-5EB1-EE46-9CE8-D089590BB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91B9271-4FEB-6648-A738-471B88FC91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9: due on 3/28</a:t>
            </a:r>
          </a:p>
          <a:p>
            <a:pPr lvl="1"/>
            <a:r>
              <a:rPr lang="en-US" dirty="0"/>
              <a:t>Lab 3: due on 4/1</a:t>
            </a:r>
          </a:p>
          <a:p>
            <a:pPr lvl="1"/>
            <a:r>
              <a:rPr lang="en-US" dirty="0"/>
              <a:t>Project 3: due on 4/11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6019-F237-42CC-8D3C-963354B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44F4-1B6D-4979-8565-295D944F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A98E-0541-4ADD-8F65-660543E1FE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ED10-D264-409C-B364-9CF1DC857D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10541-E48D-47D1-9620-FB931B4C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" y="1091733"/>
            <a:ext cx="8628624" cy="5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EF499547-A3F4-49D8-B6BB-C6E788F63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558031"/>
              </p:ext>
            </p:extLst>
          </p:nvPr>
        </p:nvGraphicFramePr>
        <p:xfrm>
          <a:off x="277019" y="1685731"/>
          <a:ext cx="9671049" cy="4492741"/>
        </p:xfrm>
        <a:graphic>
          <a:graphicData uri="http://schemas.openxmlformats.org/drawingml/2006/table">
            <a:tbl>
              <a:tblPr/>
              <a:tblGrid>
                <a:gridCol w="3540818">
                  <a:extLst>
                    <a:ext uri="{9D8B030D-6E8A-4147-A177-3AD203B41FA5}">
                      <a16:colId xmlns:a16="http://schemas.microsoft.com/office/drawing/2014/main" val="2710235564"/>
                    </a:ext>
                  </a:extLst>
                </a:gridCol>
                <a:gridCol w="6130231">
                  <a:extLst>
                    <a:ext uri="{9D8B030D-6E8A-4147-A177-3AD203B41FA5}">
                      <a16:colId xmlns:a16="http://schemas.microsoft.com/office/drawing/2014/main" val="2277015032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Algorithm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Comment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000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OPT (Optimal)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Not implementable, but useful as a benchmark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478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NRU (Not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Crude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820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FIFO (First-In, First Out)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Might throw out useful pages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318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Second chance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Big improvement over FIFO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1184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Better implementation of second chance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555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LRU (Least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Excellent, but hard to implement exactly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821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NFU (Not Frequently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Poor approximation to LRU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512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Aging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Good approximation to LRU, efficient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032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Working Set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Somewhat expensive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6423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WSClock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Implementable version of Working Set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1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A06-429F-4241-8644-43C7E990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33E5-0AB8-40C1-A6BB-6A4458B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Difference between NRU and NFU</a:t>
            </a:r>
          </a:p>
          <a:p>
            <a:r>
              <a:rPr lang="en-US" dirty="0"/>
              <a:t>For NRU, what is the way in which it separates the pages into classes in order to pick a victim from a group of the lowest non-empty class</a:t>
            </a:r>
          </a:p>
          <a:p>
            <a:r>
              <a:rPr lang="en-US" dirty="0"/>
              <a:t>On the clock for the clock algorithm, what is t and why does it change to 32 on the referenced pages?</a:t>
            </a:r>
          </a:p>
          <a:p>
            <a:r>
              <a:rPr lang="en-US" dirty="0"/>
              <a:t>What are we adding to the shift register in the working set replacement algorithm?</a:t>
            </a:r>
          </a:p>
          <a:p>
            <a:r>
              <a:rPr lang="en-US" dirty="0"/>
              <a:t>Why is the tracking of a process’ working set necessary?</a:t>
            </a:r>
          </a:p>
          <a:p>
            <a:r>
              <a:rPr lang="en-US" dirty="0"/>
              <a:t>Which page replacement algorithm is the best (generally)?</a:t>
            </a:r>
          </a:p>
          <a:p>
            <a:r>
              <a:rPr lang="en-US" dirty="0"/>
              <a:t>The question on the homework that has the numerical entry answer. I'm not quite sure how to adapt what we discussed in class to that question.</a:t>
            </a:r>
          </a:p>
          <a:p>
            <a:r>
              <a:rPr lang="en-US" dirty="0"/>
              <a:t>How the eviction happens in the pages</a:t>
            </a:r>
            <a:endParaRPr lang="en-US" b="0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9FA22-8D48-471F-BDA5-D072F1F945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B86C0-0104-4B7D-940F-FD5772D30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31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25A2-15F3-4664-972B-03291A4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DD83-1D5C-4462-8C78-9DD7420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determine tau again?</a:t>
            </a:r>
          </a:p>
          <a:p>
            <a:r>
              <a:rPr lang="en-US" dirty="0"/>
              <a:t>On the last slide about working set page, does the page table get updated every clock tick? Or do we only care about </a:t>
            </a:r>
            <a:r>
              <a:rPr lang="en-US" dirty="0" err="1"/>
              <a:t>evey</a:t>
            </a:r>
            <a:r>
              <a:rPr lang="en-US" dirty="0"/>
              <a:t> clock interrupt here? I am a little confused about how is the clock interrupt concept applied to the working set page replacement algorithm.</a:t>
            </a:r>
          </a:p>
          <a:p>
            <a:r>
              <a:rPr lang="en-US" dirty="0"/>
              <a:t>What is k in the working set graph?</a:t>
            </a:r>
          </a:p>
          <a:p>
            <a:r>
              <a:rPr lang="en-US" dirty="0"/>
              <a:t>in second chance and clock replacement, why do referenced pages have their ref bit set back to 0?</a:t>
            </a:r>
          </a:p>
          <a:p>
            <a:r>
              <a:rPr lang="en-US" dirty="0"/>
              <a:t>Do most algorithms need to iterate through all pages (O(N) runtime)?</a:t>
            </a:r>
          </a:p>
          <a:p>
            <a:r>
              <a:rPr lang="en-US" dirty="0"/>
              <a:t>I am confused on the details of thrashing</a:t>
            </a:r>
          </a:p>
          <a:p>
            <a:r>
              <a:rPr lang="en-US" dirty="0"/>
              <a:t>LRU page replacement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9920-D13A-4F50-8425-7C506D46FF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7E207-E6DB-4941-BBEE-81BA450E1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8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93F-B9E7-4EF9-A5FE-6B7FC776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Muddiest Points (Misc.)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C8F-A499-4EB1-BF7D-D208CC25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</a:t>
            </a:r>
            <a:r>
              <a:rPr lang="en-US" dirty="0"/>
              <a:t> had a bit of a hard time keeping up with pretty much everything but </a:t>
            </a:r>
            <a:r>
              <a:rPr lang="en-US" dirty="0" err="1"/>
              <a:t>i</a:t>
            </a:r>
            <a:r>
              <a:rPr lang="en-US" dirty="0"/>
              <a:t> think that's just a side effect of coming back from break</a:t>
            </a:r>
          </a:p>
          <a:p>
            <a:r>
              <a:rPr lang="en-US" dirty="0"/>
              <a:t>what is it that makes the TLB access fast while being slower for memory PTE access</a:t>
            </a:r>
          </a:p>
          <a:p>
            <a:r>
              <a:rPr lang="en-US" dirty="0"/>
              <a:t>when is the midterm grades posted also will there be makeup to get up to 30% back?</a:t>
            </a:r>
          </a:p>
          <a:p>
            <a:r>
              <a:rPr lang="en-US" dirty="0"/>
              <a:t>When are TLB entries replaced</a:t>
            </a:r>
          </a:p>
          <a:p>
            <a:r>
              <a:rPr lang="en-US" dirty="0"/>
              <a:t>Is "Frame" the same thing as a physical page?</a:t>
            </a:r>
          </a:p>
          <a:p>
            <a:r>
              <a:rPr lang="en-US" dirty="0"/>
              <a:t>How is the page table indexed?</a:t>
            </a:r>
          </a:p>
          <a:p>
            <a:r>
              <a:rPr lang="en-US" dirty="0"/>
              <a:t>redo a walk through the address translation process with the CPU, MMU, &amp; TLB caching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6F4A4-11B1-483B-9957-8884F0D4A1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2DFB9-E14D-4C74-AE98-AC6055D81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0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6D97-1249-4DF4-9C65-8792CB0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5E84-CCEF-4FFA-89B7-8FA5CA7C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simulate page replacement algorithms</a:t>
            </a:r>
          </a:p>
          <a:p>
            <a:pPr lvl="1"/>
            <a:r>
              <a:rPr lang="en-US" dirty="0"/>
              <a:t>FIFO/Clock</a:t>
            </a:r>
          </a:p>
          <a:p>
            <a:pPr lvl="1"/>
            <a:r>
              <a:rPr lang="en-US" dirty="0"/>
              <a:t>LRU, OPT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B372D-DE46-41CD-A6BC-FF1817E800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0B5BC-CD6B-4301-BC3A-49CB249E6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1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72" name="Rectangle 108">
            <a:extLst>
              <a:ext uri="{FF2B5EF4-FFF2-40B4-BE49-F238E27FC236}">
                <a16:creationId xmlns:a16="http://schemas.microsoft.com/office/drawing/2014/main" id="{497ED6D3-82F2-5648-AA96-0A2A24F11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is modeling done?</a:t>
            </a:r>
          </a:p>
        </p:txBody>
      </p:sp>
      <p:sp>
        <p:nvSpPr>
          <p:cNvPr id="88173" name="Rectangle 109">
            <a:extLst>
              <a:ext uri="{FF2B5EF4-FFF2-40B4-BE49-F238E27FC236}">
                <a16:creationId xmlns:a16="http://schemas.microsoft.com/office/drawing/2014/main" id="{53F4F09E-AA95-2040-B94E-0F0A455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Generate a list of references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Artificial (made up)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Trace a real workload (set of processes)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 an array (or other structure) to track the pages in physical memory at any given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keep other information per page to help simulate the algorithm (modification time, time when paged in, etc.)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Run through references, applying the replacement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FIFO replacement on reference string 0 1 2 3 0 1 4 0 1 2 3 4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Page replacements highlighted in yellow</a:t>
            </a:r>
          </a:p>
        </p:txBody>
      </p:sp>
      <p:sp>
        <p:nvSpPr>
          <p:cNvPr id="110" name="Footer Placeholder 4">
            <a:extLst>
              <a:ext uri="{FF2B5EF4-FFF2-40B4-BE49-F238E27FC236}">
                <a16:creationId xmlns:a16="http://schemas.microsoft.com/office/drawing/2014/main" id="{10D9F2C4-A5AC-0442-9913-32D5CE205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Slide Number Placeholder 5">
            <a:extLst>
              <a:ext uri="{FF2B5EF4-FFF2-40B4-BE49-F238E27FC236}">
                <a16:creationId xmlns:a16="http://schemas.microsoft.com/office/drawing/2014/main" id="{02DF15F3-6E31-8A4F-AC02-F3862E889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054-2A2D-E94B-BADE-39656B8104B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8066" name="Group 2">
            <a:extLst>
              <a:ext uri="{FF2B5EF4-FFF2-40B4-BE49-F238E27FC236}">
                <a16:creationId xmlns:a16="http://schemas.microsoft.com/office/drawing/2014/main" id="{5ECF1791-E305-BE4F-9941-168A42132BDB}"/>
              </a:ext>
            </a:extLst>
          </p:cNvPr>
          <p:cNvGraphicFramePr>
            <a:graphicFrameLocks noGrp="1"/>
          </p:cNvGraphicFramePr>
          <p:nvPr/>
        </p:nvGraphicFramePr>
        <p:xfrm>
          <a:off x="1428467" y="4871790"/>
          <a:ext cx="5963742" cy="1622384"/>
        </p:xfrm>
        <a:graphic>
          <a:graphicData uri="http://schemas.openxmlformats.org/drawingml/2006/table">
            <a:tbl>
              <a:tblPr/>
              <a:tblGrid>
                <a:gridCol w="1847921">
                  <a:extLst>
                    <a:ext uri="{9D8B030D-6E8A-4147-A177-3AD203B41FA5}">
                      <a16:colId xmlns:a16="http://schemas.microsoft.com/office/drawing/2014/main" val="1620060904"/>
                    </a:ext>
                  </a:extLst>
                </a:gridCol>
                <a:gridCol w="251989">
                  <a:extLst>
                    <a:ext uri="{9D8B030D-6E8A-4147-A177-3AD203B41FA5}">
                      <a16:colId xmlns:a16="http://schemas.microsoft.com/office/drawing/2014/main" val="535534000"/>
                    </a:ext>
                  </a:extLst>
                </a:gridCol>
                <a:gridCol w="365735">
                  <a:extLst>
                    <a:ext uri="{9D8B030D-6E8A-4147-A177-3AD203B41FA5}">
                      <a16:colId xmlns:a16="http://schemas.microsoft.com/office/drawing/2014/main" val="159796182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767569357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634246159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569304450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14847657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711524086"/>
                    </a:ext>
                  </a:extLst>
                </a:gridCol>
                <a:gridCol w="316737">
                  <a:extLst>
                    <a:ext uri="{9D8B030D-6E8A-4147-A177-3AD203B41FA5}">
                      <a16:colId xmlns:a16="http://schemas.microsoft.com/office/drawing/2014/main" val="91058831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82679620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1583324176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126257408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23300887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39310690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Page referenced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5089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Youngest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9903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364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Oldest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9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7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A75A-10AE-4411-B3C2-6A5636B8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Simulation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E1DC-57F3-44D9-B6F0-9199317C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https://sim-50.github.io/cs-tools/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429D3-2FB8-4CF8-98FC-CAF7B94531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E0D97-624B-4276-92DE-19E23DC8E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813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1441</Words>
  <Application>Microsoft Office PowerPoint</Application>
  <PresentationFormat>Custom</PresentationFormat>
  <Paragraphs>396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Helvetica</vt:lpstr>
      <vt:lpstr>Source Sans Pro</vt:lpstr>
      <vt:lpstr>Symbol</vt:lpstr>
      <vt:lpstr>Times</vt:lpstr>
      <vt:lpstr>Times New Roman</vt:lpstr>
      <vt:lpstr>Office Theme</vt:lpstr>
      <vt:lpstr>Introduction to Operating Systems CS/COE 1550</vt:lpstr>
      <vt:lpstr>Announcements</vt:lpstr>
      <vt:lpstr>Previous lecture …</vt:lpstr>
      <vt:lpstr>Muddiest Points (Memory)</vt:lpstr>
      <vt:lpstr>Muddiest Points (Memory)</vt:lpstr>
      <vt:lpstr>Muddiest Points (Misc.)</vt:lpstr>
      <vt:lpstr>Problem of the Day</vt:lpstr>
      <vt:lpstr>How is modeling done?</vt:lpstr>
      <vt:lpstr>Interactive Simulation Tool</vt:lpstr>
      <vt:lpstr>FIFO with 3 frames</vt:lpstr>
      <vt:lpstr>FIFO Example 1</vt:lpstr>
      <vt:lpstr>FIFO with 4 frames</vt:lpstr>
      <vt:lpstr>Belady’s anomaly</vt:lpstr>
      <vt:lpstr>CLOCK Simulation</vt:lpstr>
      <vt:lpstr>Modeling more replacement algorithms</vt:lpstr>
      <vt:lpstr>Example: LRU</vt:lpstr>
      <vt:lpstr>LRU</vt:lpstr>
      <vt:lpstr>Stack algorithms</vt:lpstr>
      <vt:lpstr>Predicting page fault rates using distance</vt:lpstr>
      <vt:lpstr>OPT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2022-03-22T13:25:31Z</dcterms:modified>
</cp:coreProperties>
</file>