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4"/>
  </p:notesMasterIdLst>
  <p:sldIdLst>
    <p:sldId id="454" r:id="rId3"/>
    <p:sldId id="496" r:id="rId4"/>
    <p:sldId id="505" r:id="rId5"/>
    <p:sldId id="500" r:id="rId6"/>
    <p:sldId id="680" r:id="rId7"/>
    <p:sldId id="280" r:id="rId8"/>
    <p:sldId id="281" r:id="rId9"/>
    <p:sldId id="282" r:id="rId10"/>
    <p:sldId id="660" r:id="rId11"/>
    <p:sldId id="661" r:id="rId12"/>
    <p:sldId id="662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B0CFB9D-A553-0641-9E3B-CBA675925304}"/>
    <pc:docChg chg="modSld">
      <pc:chgData name="Khattab, Sherif" userId="c83b1e15-36f3-4f46-aceb-05aac24c545e" providerId="ADAL" clId="{BB0CFB9D-A553-0641-9E3B-CBA675925304}" dt="2021-09-01T06:20:52.272" v="0"/>
      <pc:docMkLst>
        <pc:docMk/>
      </pc:docMkLst>
      <pc:sldChg chg="modSp">
        <pc:chgData name="Khattab, Sherif" userId="c83b1e15-36f3-4f46-aceb-05aac24c545e" providerId="ADAL" clId="{BB0CFB9D-A553-0641-9E3B-CBA675925304}" dt="2021-09-01T06:20:52.272" v="0"/>
        <pc:sldMkLst>
          <pc:docMk/>
          <pc:sldMk cId="1330366002" sldId="454"/>
        </pc:sldMkLst>
        <pc:spChg chg="mod">
          <ac:chgData name="Khattab, Sherif" userId="c83b1e15-36f3-4f46-aceb-05aac24c545e" providerId="ADAL" clId="{BB0CFB9D-A553-0641-9E3B-CBA675925304}" dt="2021-09-01T06:20:52.27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83B2F2-6E98-4DF5-A43D-F063DB9FF605}"/>
    <pc:docChg chg="undo custSel addSld delSld modSld delMainMaster">
      <pc:chgData name="Khattab, Sherif" userId="c83b1e15-36f3-4f46-aceb-05aac24c545e" providerId="ADAL" clId="{9983B2F2-6E98-4DF5-A43D-F063DB9FF605}" dt="2021-11-15T17:43:40.189" v="338" actId="2696"/>
      <pc:docMkLst>
        <pc:docMk/>
      </pc:docMkLst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4217920703" sldId="28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458028039" sldId="281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665817636" sldId="282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32103208" sldId="289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854989116" sldId="29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957401858" sldId="31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84422094" sldId="31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850776597" sldId="318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52238868" sldId="31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84486324" sldId="32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424326898" sldId="32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9983B2F2-6E98-4DF5-A43D-F063DB9FF605}" dt="2021-11-10T17:48:18.343" v="292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1348275" sldId="431"/>
        </pc:sldMkLst>
      </pc:sldChg>
      <pc:sldChg chg="modSp modAnim">
        <pc:chgData name="Khattab, Sherif" userId="c83b1e15-36f3-4f46-aceb-05aac24c545e" providerId="ADAL" clId="{9983B2F2-6E98-4DF5-A43D-F063DB9FF605}" dt="2021-11-10T15:35:22.842" v="10" actId="6549"/>
        <pc:sldMkLst>
          <pc:docMk/>
          <pc:sldMk cId="702367729" sldId="496"/>
        </pc:sldMkLst>
        <pc:spChg chg="mod">
          <ac:chgData name="Khattab, Sherif" userId="c83b1e15-36f3-4f46-aceb-05aac24c545e" providerId="ADAL" clId="{9983B2F2-6E98-4DF5-A43D-F063DB9FF605}" dt="2021-11-10T15:35:22.842" v="10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9983B2F2-6E98-4DF5-A43D-F063DB9FF605}" dt="2021-11-10T17:52:29.224" v="335"/>
        <pc:sldMkLst>
          <pc:docMk/>
          <pc:sldMk cId="4202616107" sldId="500"/>
        </pc:sldMkLst>
        <pc:spChg chg="mod">
          <ac:chgData name="Khattab, Sherif" userId="c83b1e15-36f3-4f46-aceb-05aac24c545e" providerId="ADAL" clId="{9983B2F2-6E98-4DF5-A43D-F063DB9FF605}" dt="2021-11-10T17:52:00.690" v="30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83B2F2-6E98-4DF5-A43D-F063DB9FF605}" dt="2021-11-10T17:51:56.592" v="29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9983B2F2-6E98-4DF5-A43D-F063DB9FF605}" dt="2021-11-10T15:37:56.251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983B2F2-6E98-4DF5-A43D-F063DB9FF605}" dt="2021-11-10T15:37:37.500" v="28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9983B2F2-6E98-4DF5-A43D-F063DB9FF605}" dt="2021-11-10T15:37:56.251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27036374" sldId="55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14354052" sldId="55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95397815" sldId="552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2039483453" sldId="553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1112189714" sldId="554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0948429" sldId="555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67861675" sldId="55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3300295" sldId="55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58024077" sldId="55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69531636" sldId="55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54291359" sldId="56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97406678" sldId="56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97406678" sldId="561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9983B2F2-6E98-4DF5-A43D-F063DB9FF605}" dt="2021-11-10T17:48:35.350" v="295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9983B2F2-6E98-4DF5-A43D-F063DB9FF605}" dt="2021-11-10T15:38:44.666" v="97" actId="47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77266450" sldId="66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1642479177" sldId="67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98043200" sldId="67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841395943" sldId="67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190004034" sldId="67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388799766" sldId="67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451575800" sldId="67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744575395" sldId="678"/>
        </pc:sldMkLst>
      </pc:sldChg>
      <pc:sldChg chg="add del">
        <pc:chgData name="Khattab, Sherif" userId="c83b1e15-36f3-4f46-aceb-05aac24c545e" providerId="ADAL" clId="{9983B2F2-6E98-4DF5-A43D-F063DB9FF605}" dt="2021-11-08T17:47:07.345" v="4"/>
        <pc:sldMkLst>
          <pc:docMk/>
          <pc:sldMk cId="2232928192" sldId="67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441648703" sldId="679"/>
        </pc:sldMkLst>
      </pc:sldChg>
      <pc:sldChg chg="modSp new mod modAnim">
        <pc:chgData name="Khattab, Sherif" userId="c83b1e15-36f3-4f46-aceb-05aac24c545e" providerId="ADAL" clId="{9983B2F2-6E98-4DF5-A43D-F063DB9FF605}" dt="2021-11-10T17:52:33.646" v="337"/>
        <pc:sldMkLst>
          <pc:docMk/>
          <pc:sldMk cId="2932152746" sldId="680"/>
        </pc:sldMkLst>
        <pc:spChg chg="mod">
          <ac:chgData name="Khattab, Sherif" userId="c83b1e15-36f3-4f46-aceb-05aac24c545e" providerId="ADAL" clId="{9983B2F2-6E98-4DF5-A43D-F063DB9FF605}" dt="2021-11-10T17:52:12.200" v="330" actId="20577"/>
          <ac:spMkLst>
            <pc:docMk/>
            <pc:sldMk cId="2932152746" sldId="680"/>
            <ac:spMk id="2" creationId="{D74D44C7-5C06-4CDC-946F-6A4B65341823}"/>
          </ac:spMkLst>
        </pc:spChg>
        <pc:spChg chg="mod">
          <ac:chgData name="Khattab, Sherif" userId="c83b1e15-36f3-4f46-aceb-05aac24c545e" providerId="ADAL" clId="{9983B2F2-6E98-4DF5-A43D-F063DB9FF605}" dt="2021-11-10T17:52:06.422" v="309" actId="5793"/>
          <ac:spMkLst>
            <pc:docMk/>
            <pc:sldMk cId="2932152746" sldId="680"/>
            <ac:spMk id="3" creationId="{09EC51EB-840C-4982-AC57-5559FE3E5A6B}"/>
          </ac:spMkLst>
        </pc:spChg>
      </pc:sldChg>
      <pc:sldMasterChg chg="del delSldLayout">
        <pc:chgData name="Khattab, Sherif" userId="c83b1e15-36f3-4f46-aceb-05aac24c545e" providerId="ADAL" clId="{9983B2F2-6E98-4DF5-A43D-F063DB9FF605}" dt="2021-11-15T17:43:40.189" v="338" actId="2696"/>
        <pc:sldMasterMkLst>
          <pc:docMk/>
          <pc:sldMasterMk cId="4014783145" sldId="2147483687"/>
        </pc:sldMasterMkLst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0009800" sldId="214748368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202468466" sldId="214748368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92398708" sldId="214748369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851990248" sldId="214748369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93750639" sldId="214748369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950632320" sldId="214748369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7200118" sldId="214748369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74779894" sldId="214748369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52508294" sldId="214748369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029108192" sldId="214748369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618598637" sldId="214748369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067336680" sldId="214748369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114959626" sldId="214748370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09732014" sldId="214748370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671434244" sldId="214748370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5193132" sldId="214748370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84853485" sldId="214748370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90924740" sldId="214748370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437417952" sldId="214748370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76614411" sldId="214748370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387107482" sldId="214748370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78352649" sldId="214748370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05679947" sldId="214748371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96217956" sldId="214748371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583725994" sldId="214748371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53312835" sldId="2147483713"/>
          </pc:sldLayoutMkLst>
        </pc:sldLayoutChg>
      </pc:sldMaster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C62981A0-9728-4000-B8FB-2E410BADF486}"/>
    <pc:docChg chg="delSld">
      <pc:chgData name="Khattab, Sherif" userId="c83b1e15-36f3-4f46-aceb-05aac24c545e" providerId="ADAL" clId="{C62981A0-9728-4000-B8FB-2E410BADF486}" dt="2022-03-22T12:59:32.386" v="0" actId="2696"/>
      <pc:docMkLst>
        <pc:docMk/>
      </pc:docMkLst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9589969" sldId="657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070430566" sldId="658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812759976" sldId="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083588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043436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865960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475734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803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1288760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857081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8063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0525165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6322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9495745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3513603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37874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712057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501345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408174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0836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603622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36614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52438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3881356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950023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670759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905673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211673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8172534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8459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529255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069164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961729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9992277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220077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570540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67552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7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91EC-34DD-4168-A6E5-60DF944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72C-24C7-40AB-9B55-AEA270B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48265-B7C8-4195-AC7C-1FDF22FA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66BA-933E-4051-AA81-4D554CBA8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6F70-A5FF-44C4-B29D-68B767E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98035"/>
            <a:ext cx="9278192" cy="6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C4B-8311-459C-96B7-86C029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 vs.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7ED3-E69F-4C79-AC94-7600EFE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9EAE-D196-4091-B975-0A5126C922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E8A-D6B0-48C3-8A7F-324BAA29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264EE-41BF-4FDF-8C91-6CB53FB6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3" y="1396904"/>
            <a:ext cx="8170960" cy="5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11/12: Homework 8</a:t>
            </a:r>
          </a:p>
          <a:p>
            <a:pPr lvl="1"/>
            <a:r>
              <a:rPr lang="en-US" dirty="0"/>
              <a:t>11/19: Project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tracing of page replacement algorithms</a:t>
            </a:r>
          </a:p>
          <a:p>
            <a:r>
              <a:rPr lang="en-US" dirty="0" err="1"/>
              <a:t>Belady’s</a:t>
            </a:r>
            <a:r>
              <a:rPr lang="en-US" dirty="0"/>
              <a:t> </a:t>
            </a:r>
            <a:r>
              <a:rPr lang="en-US" dirty="0" err="1"/>
              <a:t>anomayl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/>
          </a:bodyPr>
          <a:lstStyle/>
          <a:p>
            <a:r>
              <a:rPr lang="en-US" dirty="0"/>
              <a:t>Working Set</a:t>
            </a:r>
          </a:p>
          <a:p>
            <a:pPr lvl="1"/>
            <a:r>
              <a:rPr lang="en-US" dirty="0" err="1"/>
              <a:t>irc</a:t>
            </a:r>
            <a:r>
              <a:rPr lang="en-US" dirty="0"/>
              <a:t>, in order to minimize the working set (and page faults), we need to try to make more local references instead of hopping around in memory. Is this done in </a:t>
            </a:r>
            <a:r>
              <a:rPr lang="en-US" dirty="0" err="1"/>
              <a:t>userspace</a:t>
            </a:r>
            <a:r>
              <a:rPr lang="en-US" dirty="0"/>
              <a:t> or in the kernel? If it's done in </a:t>
            </a:r>
            <a:r>
              <a:rPr lang="en-US" dirty="0" err="1"/>
              <a:t>userspace</a:t>
            </a:r>
            <a:r>
              <a:rPr lang="en-US" dirty="0"/>
              <a:t>, can you give a brief example with pseudocode</a:t>
            </a:r>
          </a:p>
          <a:p>
            <a:pPr lvl="1"/>
            <a:r>
              <a:rPr lang="en-US" dirty="0"/>
              <a:t>Review of application view vs </a:t>
            </a:r>
            <a:r>
              <a:rPr lang="en-US" dirty="0" err="1"/>
              <a:t>os</a:t>
            </a:r>
            <a:r>
              <a:rPr lang="en-US" dirty="0"/>
              <a:t> view for working set again</a:t>
            </a:r>
          </a:p>
          <a:p>
            <a:pPr lvl="1"/>
            <a:r>
              <a:rPr lang="en-US" dirty="0"/>
              <a:t>clarification on how working set clock varies from the original</a:t>
            </a:r>
          </a:p>
          <a:p>
            <a:r>
              <a:rPr lang="en-US" dirty="0"/>
              <a:t>Stack Algorithms</a:t>
            </a:r>
          </a:p>
          <a:p>
            <a:pPr lvl="1"/>
            <a:r>
              <a:rPr lang="en-US" dirty="0"/>
              <a:t>How the stack algorithm fixes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r>
              <a:rPr lang="en-US" dirty="0"/>
              <a:t>Manual tracing of page-replacement algorithms</a:t>
            </a:r>
          </a:p>
          <a:p>
            <a:pPr lvl="1"/>
            <a:r>
              <a:rPr lang="en-US" dirty="0"/>
              <a:t>What are these tables used for? to evaluate page replacement algorithms for vulnerability to </a:t>
            </a:r>
            <a:r>
              <a:rPr lang="en-US" dirty="0" err="1"/>
              <a:t>Belady's</a:t>
            </a:r>
            <a:r>
              <a:rPr lang="en-US" dirty="0"/>
              <a:t> anomaly?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44C7-5C06-4CDC-946F-6A4B653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51EB-840C-4982-AC57-5559FE3E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pPr lvl="1"/>
            <a:r>
              <a:rPr lang="en-US" dirty="0"/>
              <a:t>How was their MORE page faults when have more memory. I understand why nit less.</a:t>
            </a:r>
          </a:p>
          <a:p>
            <a:pPr lvl="1"/>
            <a:r>
              <a:rPr lang="en-US" dirty="0"/>
              <a:t>Why does </a:t>
            </a:r>
            <a:r>
              <a:rPr lang="en-US" dirty="0" err="1"/>
              <a:t>Belady's</a:t>
            </a:r>
            <a:r>
              <a:rPr lang="en-US" dirty="0"/>
              <a:t> anomaly occur in FIFO?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I'm still a bit confused on the implementation of OPT</a:t>
            </a:r>
          </a:p>
          <a:p>
            <a:r>
              <a:rPr lang="en-US" dirty="0"/>
              <a:t>could we go over the page replacement algorithms list one more time</a:t>
            </a:r>
          </a:p>
          <a:p>
            <a:r>
              <a:rPr lang="en-US" dirty="0"/>
              <a:t>Why do we only write to disk on page eviction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F59A4-7D32-4446-A015-FBE1D5C5D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319B6-CF53-497D-8861-FDAC85A89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21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7B806C-9208-3C47-A0A1-E66CA828283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4 KB (=4096 byte) pages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535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2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324D55-9BE6-8C49-9377-69A55720ED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5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02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90F5C17-F354-9F41-91D9-44739FE16C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Free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658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CE-4716-4377-940B-64885BE6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CAC-EE0F-424B-998C-433E3481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C8C5-4B88-4503-91FE-D6FBDD0F34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8317-0C58-4E00-9768-89E103006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98A-B7E7-49C0-B083-C77FF02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974775"/>
            <a:ext cx="9116462" cy="60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597</Words>
  <Application>Microsoft Office PowerPoint</Application>
  <PresentationFormat>Custom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Muddiest Points (1/2)</vt:lpstr>
      <vt:lpstr>Muddiest Points (2/2)</vt:lpstr>
      <vt:lpstr>Mapping logical =&gt; physical address</vt:lpstr>
      <vt:lpstr>Address translation architecture</vt:lpstr>
      <vt:lpstr>Memory &amp; paging structures</vt:lpstr>
      <vt:lpstr>Address Translation Structures</vt:lpstr>
      <vt:lpstr>Address Translation Relations</vt:lpstr>
      <vt:lpstr>Page number vs. Offset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2022-03-22T12:59:41Z</dcterms:modified>
</cp:coreProperties>
</file>