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454" r:id="rId2"/>
    <p:sldId id="498" r:id="rId3"/>
    <p:sldId id="505" r:id="rId4"/>
    <p:sldId id="500" r:id="rId5"/>
    <p:sldId id="555" r:id="rId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26736-60F0-4208-AA53-937B5ECF16FC}" v="3" dt="2021-10-07T15:09:06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69C6FA66-61F1-8D4A-BDB6-6C69E53F4303}"/>
    <pc:docChg chg="modSld">
      <pc:chgData name="Khattab, Sherif" userId="c83b1e15-36f3-4f46-aceb-05aac24c545e" providerId="ADAL" clId="{69C6FA66-61F1-8D4A-BDB6-6C69E53F4303}" dt="2021-09-01T06:17:39.739" v="0"/>
      <pc:docMkLst>
        <pc:docMk/>
      </pc:docMkLst>
      <pc:sldChg chg="modSp">
        <pc:chgData name="Khattab, Sherif" userId="c83b1e15-36f3-4f46-aceb-05aac24c545e" providerId="ADAL" clId="{69C6FA66-61F1-8D4A-BDB6-6C69E53F4303}" dt="2021-09-01T06:17:39.739" v="0"/>
        <pc:sldMkLst>
          <pc:docMk/>
          <pc:sldMk cId="1330366002" sldId="454"/>
        </pc:sldMkLst>
        <pc:spChg chg="mod">
          <ac:chgData name="Khattab, Sherif" userId="c83b1e15-36f3-4f46-aceb-05aac24c545e" providerId="ADAL" clId="{69C6FA66-61F1-8D4A-BDB6-6C69E53F4303}" dt="2021-09-01T06:17:39.73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AB26736-60F0-4208-AA53-937B5ECF16FC}"/>
    <pc:docChg chg="custSel addSld delSld modSld">
      <pc:chgData name="Khattab, Sherif" userId="c83b1e15-36f3-4f46-aceb-05aac24c545e" providerId="ADAL" clId="{AAB26736-60F0-4208-AA53-937B5ECF16FC}" dt="2021-10-12T16:28:54.184" v="124" actId="2696"/>
      <pc:docMkLst>
        <pc:docMk/>
      </pc:docMkLst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AAB26736-60F0-4208-AA53-937B5ECF16FC}" dt="2021-10-07T15:07:22.976" v="0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AB26736-60F0-4208-AA53-937B5ECF16FC}" dt="2021-10-11T16:45:53.312" v="123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AAB26736-60F0-4208-AA53-937B5ECF16FC}" dt="2021-10-11T16:45:53.312" v="123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AB26736-60F0-4208-AA53-937B5ECF16FC}" dt="2021-10-07T15:09:09.040" v="85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AAB26736-60F0-4208-AA53-937B5ECF16FC}" dt="2021-10-07T15:09:09.040" v="8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AAB26736-60F0-4208-AA53-937B5ECF16FC}" dt="2021-10-07T15:09:06.208" v="8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AAB26736-60F0-4208-AA53-937B5ECF16FC}" dt="2021-10-07T15:09:01.402" v="8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AB26736-60F0-4208-AA53-937B5ECF16FC}" dt="2021-10-07T15:09:01.402" v="8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39345036" sldId="54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86997367" sldId="55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AAB26736-60F0-4208-AA53-937B5ECF16FC}" dt="2021-10-07T15:08:35.505" v="2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01043" sldId="55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2779083" sldId="5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01168676" sldId="561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3T17:08:56.573" v="1112"/>
      <pc:docMkLst>
        <pc:docMk/>
      </pc:docMkLst>
      <pc:sldChg chg="addSp modSp mod">
        <pc:chgData name="Sherif Khattab" userId="c83b1e15-36f3-4f46-aceb-05aac24c545e" providerId="ADAL" clId="{40561216-C3B6-4E03-B696-C2E8E46E1565}" dt="2021-03-03T17:07:50.315" v="1081" actId="1076"/>
        <pc:sldMkLst>
          <pc:docMk/>
          <pc:sldMk cId="117329803" sldId="466"/>
        </pc:sldMkLst>
        <pc:spChg chg="mod">
          <ac:chgData name="Sherif Khattab" userId="c83b1e15-36f3-4f46-aceb-05aac24c545e" providerId="ADAL" clId="{40561216-C3B6-4E03-B696-C2E8E46E1565}" dt="2021-03-03T17:07:46.560" v="1080" actId="27636"/>
          <ac:spMkLst>
            <pc:docMk/>
            <pc:sldMk cId="117329803" sldId="466"/>
            <ac:spMk id="25605" creationId="{A1CFC3EC-62FE-4B9A-AE92-1B4871A2A24B}"/>
          </ac:spMkLst>
        </pc:spChg>
        <pc:picChg chg="add mod">
          <ac:chgData name="Sherif Khattab" userId="c83b1e15-36f3-4f46-aceb-05aac24c545e" providerId="ADAL" clId="{40561216-C3B6-4E03-B696-C2E8E46E1565}" dt="2021-03-03T17:07:50.315" v="1081" actId="1076"/>
          <ac:picMkLst>
            <pc:docMk/>
            <pc:sldMk cId="117329803" sldId="466"/>
            <ac:picMk id="3" creationId="{4BA82EF6-B037-47D5-AD7C-87182859A2F9}"/>
          </ac:picMkLst>
        </pc:pic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98367991" sldId="479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4050025745" sldId="481"/>
        </pc:sldMkLst>
      </pc:sldChg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033252372" sldId="48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892110939" sldId="48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2671351" sldId="485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36669778" sldId="486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482587836" sldId="487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936848013" sldId="488"/>
        </pc:sldMkLst>
      </pc:sldChg>
      <pc:sldChg chg="addSp delSp modSp del mod">
        <pc:chgData name="Sherif Khattab" userId="c83b1e15-36f3-4f46-aceb-05aac24c545e" providerId="ADAL" clId="{40561216-C3B6-4E03-B696-C2E8E46E1565}" dt="2021-03-02T17:41:22.630" v="894" actId="47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089473434" sldId="495"/>
        </pc:sldMkLst>
      </pc:sldChg>
      <pc:sldChg chg="modSp mod">
        <pc:chgData name="Sherif Khattab" userId="c83b1e15-36f3-4f46-aceb-05aac24c545e" providerId="ADAL" clId="{40561216-C3B6-4E03-B696-C2E8E46E1565}" dt="2021-03-03T17:04:26.299" v="931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40561216-C3B6-4E03-B696-C2E8E46E1565}" dt="2021-03-03T17:04:26.299" v="93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addSp delSp modSp new mod">
        <pc:chgData name="Sherif Khattab" userId="c83b1e15-36f3-4f46-aceb-05aac24c545e" providerId="ADAL" clId="{40561216-C3B6-4E03-B696-C2E8E46E1565}" dt="2021-03-03T17:04:01.039" v="929" actId="1076"/>
        <pc:sldMkLst>
          <pc:docMk/>
          <pc:sldMk cId="4026883250" sldId="550"/>
        </pc:sldMkLst>
        <pc:spChg chg="mod">
          <ac:chgData name="Sherif Khattab" userId="c83b1e15-36f3-4f46-aceb-05aac24c545e" providerId="ADAL" clId="{40561216-C3B6-4E03-B696-C2E8E46E1565}" dt="2021-03-03T17:03:22.488" v="922" actId="20577"/>
          <ac:spMkLst>
            <pc:docMk/>
            <pc:sldMk cId="4026883250" sldId="550"/>
            <ac:spMk id="2" creationId="{FFF225B3-AB04-46E7-91FF-73DFCB44B048}"/>
          </ac:spMkLst>
        </pc:spChg>
        <pc:picChg chg="add del">
          <ac:chgData name="Sherif Khattab" userId="c83b1e15-36f3-4f46-aceb-05aac24c545e" providerId="ADAL" clId="{40561216-C3B6-4E03-B696-C2E8E46E1565}" dt="2021-03-03T17:03:28.180" v="924" actId="22"/>
          <ac:picMkLst>
            <pc:docMk/>
            <pc:sldMk cId="4026883250" sldId="550"/>
            <ac:picMk id="7" creationId="{606F41B3-968F-46B8-967A-FA373B625BBB}"/>
          </ac:picMkLst>
        </pc:picChg>
        <pc:picChg chg="add mod">
          <ac:chgData name="Sherif Khattab" userId="c83b1e15-36f3-4f46-aceb-05aac24c545e" providerId="ADAL" clId="{40561216-C3B6-4E03-B696-C2E8E46E1565}" dt="2021-03-03T17:04:01.039" v="929" actId="1076"/>
          <ac:picMkLst>
            <pc:docMk/>
            <pc:sldMk cId="4026883250" sldId="550"/>
            <ac:picMk id="9" creationId="{EDE5275F-EFB7-4C2A-A16B-5B3AAD331E9A}"/>
          </ac:picMkLst>
        </pc:pic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Sp delSp modSp new mod">
        <pc:chgData name="Sherif Khattab" userId="c83b1e15-36f3-4f46-aceb-05aac24c545e" providerId="ADAL" clId="{40561216-C3B6-4E03-B696-C2E8E46E1565}" dt="2021-03-03T17:05:04.417" v="963" actId="1076"/>
        <pc:sldMkLst>
          <pc:docMk/>
          <pc:sldMk cId="2741972698" sldId="551"/>
        </pc:sldMkLst>
        <pc:spChg chg="mod">
          <ac:chgData name="Sherif Khattab" userId="c83b1e15-36f3-4f46-aceb-05aac24c545e" providerId="ADAL" clId="{40561216-C3B6-4E03-B696-C2E8E46E1565}" dt="2021-03-03T17:04:42.319" v="957" actId="20577"/>
          <ac:spMkLst>
            <pc:docMk/>
            <pc:sldMk cId="2741972698" sldId="551"/>
            <ac:spMk id="2" creationId="{D74D0732-AEA7-4CA9-858F-FAC03CFBE91B}"/>
          </ac:spMkLst>
        </pc:spChg>
        <pc:picChg chg="add mod">
          <ac:chgData name="Sherif Khattab" userId="c83b1e15-36f3-4f46-aceb-05aac24c545e" providerId="ADAL" clId="{40561216-C3B6-4E03-B696-C2E8E46E1565}" dt="2021-03-03T17:05:04.417" v="963" actId="1076"/>
          <ac:picMkLst>
            <pc:docMk/>
            <pc:sldMk cId="2741972698" sldId="551"/>
            <ac:picMk id="8" creationId="{419A9029-CE06-47A0-A09E-EFFCAE0D7F9B}"/>
          </ac:picMkLst>
        </pc:picChg>
        <pc:inkChg chg="add del">
          <ac:chgData name="Sherif Khattab" userId="c83b1e15-36f3-4f46-aceb-05aac24c545e" providerId="ADAL" clId="{40561216-C3B6-4E03-B696-C2E8E46E1565}" dt="2021-03-03T17:04:49.130" v="959"/>
          <ac:inkMkLst>
            <pc:docMk/>
            <pc:sldMk cId="2741972698" sldId="551"/>
            <ac:inkMk id="6" creationId="{DCE88F08-F656-4092-8839-AFEA68333CD5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Sp modSp new mod">
        <pc:chgData name="Sherif Khattab" userId="c83b1e15-36f3-4f46-aceb-05aac24c545e" providerId="ADAL" clId="{40561216-C3B6-4E03-B696-C2E8E46E1565}" dt="2021-03-03T17:05:54.060" v="1016" actId="1076"/>
        <pc:sldMkLst>
          <pc:docMk/>
          <pc:sldMk cId="3111545709" sldId="552"/>
        </pc:sldMkLst>
        <pc:spChg chg="mod">
          <ac:chgData name="Sherif Khattab" userId="c83b1e15-36f3-4f46-aceb-05aac24c545e" providerId="ADAL" clId="{40561216-C3B6-4E03-B696-C2E8E46E1565}" dt="2021-03-03T17:05:48.701" v="1013" actId="20577"/>
          <ac:spMkLst>
            <pc:docMk/>
            <pc:sldMk cId="3111545709" sldId="552"/>
            <ac:spMk id="2" creationId="{5D8C7E92-2101-4110-BF20-003ED7FE632A}"/>
          </ac:spMkLst>
        </pc:spChg>
        <pc:picChg chg="add mod">
          <ac:chgData name="Sherif Khattab" userId="c83b1e15-36f3-4f46-aceb-05aac24c545e" providerId="ADAL" clId="{40561216-C3B6-4E03-B696-C2E8E46E1565}" dt="2021-03-03T17:05:54.060" v="1016" actId="1076"/>
          <ac:picMkLst>
            <pc:docMk/>
            <pc:sldMk cId="3111545709" sldId="552"/>
            <ac:picMk id="7" creationId="{6C0CAB60-E03A-419D-AE8F-2B2ED1BAC3B9}"/>
          </ac:picMkLst>
        </pc:picChg>
      </pc:sldChg>
      <pc:sldChg chg="addSp delSp modSp new mod">
        <pc:chgData name="Sherif Khattab" userId="c83b1e15-36f3-4f46-aceb-05aac24c545e" providerId="ADAL" clId="{40561216-C3B6-4E03-B696-C2E8E46E1565}" dt="2021-03-03T17:07:14.515" v="1073" actId="1076"/>
        <pc:sldMkLst>
          <pc:docMk/>
          <pc:sldMk cId="486997367" sldId="553"/>
        </pc:sldMkLst>
        <pc:spChg chg="mod">
          <ac:chgData name="Sherif Khattab" userId="c83b1e15-36f3-4f46-aceb-05aac24c545e" providerId="ADAL" clId="{40561216-C3B6-4E03-B696-C2E8E46E1565}" dt="2021-03-03T17:06:27.966" v="1062" actId="404"/>
          <ac:spMkLst>
            <pc:docMk/>
            <pc:sldMk cId="486997367" sldId="553"/>
            <ac:spMk id="2" creationId="{12359EF1-8966-43B0-ACD4-140C6B768BE4}"/>
          </ac:spMkLst>
        </pc:spChg>
        <pc:picChg chg="add del mod">
          <ac:chgData name="Sherif Khattab" userId="c83b1e15-36f3-4f46-aceb-05aac24c545e" providerId="ADAL" clId="{40561216-C3B6-4E03-B696-C2E8E46E1565}" dt="2021-03-03T17:06:44.502" v="1068" actId="478"/>
          <ac:picMkLst>
            <pc:docMk/>
            <pc:sldMk cId="486997367" sldId="553"/>
            <ac:picMk id="8" creationId="{057DC82C-8B87-457E-9D7E-11473B49C2C3}"/>
          </ac:picMkLst>
        </pc:picChg>
        <pc:picChg chg="add mod">
          <ac:chgData name="Sherif Khattab" userId="c83b1e15-36f3-4f46-aceb-05aac24c545e" providerId="ADAL" clId="{40561216-C3B6-4E03-B696-C2E8E46E1565}" dt="2021-03-03T17:07:14.515" v="1073" actId="1076"/>
          <ac:picMkLst>
            <pc:docMk/>
            <pc:sldMk cId="486997367" sldId="553"/>
            <ac:picMk id="11" creationId="{4D3D2DAA-3840-4992-924A-763F23A1063F}"/>
          </ac:picMkLst>
        </pc:picChg>
        <pc:inkChg chg="add del">
          <ac:chgData name="Sherif Khattab" userId="c83b1e15-36f3-4f46-aceb-05aac24c545e" providerId="ADAL" clId="{40561216-C3B6-4E03-B696-C2E8E46E1565}" dt="2021-03-03T17:06:31.036" v="1064"/>
          <ac:inkMkLst>
            <pc:docMk/>
            <pc:sldMk cId="486997367" sldId="553"/>
            <ac:inkMk id="6" creationId="{C2249A64-D713-4568-B024-4C92012DD3C0}"/>
          </ac:inkMkLst>
        </pc:inkChg>
        <pc:inkChg chg="add del">
          <ac:chgData name="Sherif Khattab" userId="c83b1e15-36f3-4f46-aceb-05aac24c545e" providerId="ADAL" clId="{40561216-C3B6-4E03-B696-C2E8E46E1565}" dt="2021-03-03T17:07:04.075" v="1070"/>
          <ac:inkMkLst>
            <pc:docMk/>
            <pc:sldMk cId="486997367" sldId="553"/>
            <ac:inkMk id="9" creationId="{944F176B-F14C-4B71-AAE2-BB14DC74C3B1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Sp delSp modSp new mod setBg">
        <pc:chgData name="Sherif Khattab" userId="c83b1e15-36f3-4f46-aceb-05aac24c545e" providerId="ADAL" clId="{40561216-C3B6-4E03-B696-C2E8E46E1565}" dt="2021-03-03T17:08:56.573" v="1112"/>
        <pc:sldMkLst>
          <pc:docMk/>
          <pc:sldMk cId="2967156490" sldId="554"/>
        </pc:sldMkLst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2" creationId="{C4FDC1EC-93A0-4B6E-8029-E95A8A8D1906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3" creationId="{1C13507E-98E7-4B68-9A0C-7732334C8A90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4" creationId="{5CD27137-E378-4E5C-BD52-86D441FC2D02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5" creationId="{6B00A8D0-0046-47CB-AB88-CBB80E86A57F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15" creationId="{7F57BEA8-497D-4AA8-8A18-BDCD696B25FE}"/>
          </ac:spMkLst>
        </pc:spChg>
        <pc:picChg chg="add mod ord">
          <ac:chgData name="Sherif Khattab" userId="c83b1e15-36f3-4f46-aceb-05aac24c545e" providerId="ADAL" clId="{40561216-C3B6-4E03-B696-C2E8E46E1565}" dt="2021-03-03T17:08:56.573" v="1112"/>
          <ac:picMkLst>
            <pc:docMk/>
            <pc:sldMk cId="2967156490" sldId="554"/>
            <ac:picMk id="8" creationId="{8DA00A13-9F47-415C-BB50-1A9DB0D718EE}"/>
          </ac:picMkLst>
        </pc:picChg>
        <pc:inkChg chg="add del">
          <ac:chgData name="Sherif Khattab" userId="c83b1e15-36f3-4f46-aceb-05aac24c545e" providerId="ADAL" clId="{40561216-C3B6-4E03-B696-C2E8E46E1565}" dt="2021-03-03T17:08:37.396" v="1105"/>
          <ac:inkMkLst>
            <pc:docMk/>
            <pc:sldMk cId="2967156490" sldId="554"/>
            <ac:inkMk id="6" creationId="{973042BB-F368-49B2-B0AA-972EB3FAE672}"/>
          </ac:inkMkLst>
        </pc:ink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3" creationId="{D2E961F1-4A28-4A5F-BBD4-6E400E5E6C75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7" creationId="{A82415D3-DDE5-4D63-8CB3-23A5EC581B27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9" creationId="{AD7193FB-6AE6-4B3B-8F89-56B55DD63B4D}"/>
          </ac:cxnSpMkLst>
        </pc:cxn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099529074" sldId="56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670379455" sldId="571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115630515" sldId="572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693182178" sldId="573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17878205" sldId="57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86902699" sldId="57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7188528" sldId="57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517715337" sldId="577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183407000" sldId="57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32894990" sldId="579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883612794" sldId="580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594120570" sldId="581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049654475" sldId="582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99572395" sldId="583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377987034" sldId="58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82214765" sldId="58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635695113" sldId="58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5: due on 10/15</a:t>
            </a:r>
          </a:p>
          <a:p>
            <a:pPr lvl="1"/>
            <a:r>
              <a:rPr lang="en-US" dirty="0"/>
              <a:t>Lab 2: due on 10/18</a:t>
            </a:r>
          </a:p>
          <a:p>
            <a:pPr lvl="1"/>
            <a:r>
              <a:rPr lang="en-US" dirty="0"/>
              <a:t>Project 2: due on 10/22</a:t>
            </a:r>
          </a:p>
          <a:p>
            <a:r>
              <a:rPr lang="en-US" dirty="0"/>
              <a:t>Midterm Exam </a:t>
            </a:r>
          </a:p>
          <a:p>
            <a:pPr lvl="1"/>
            <a:r>
              <a:rPr lang="en-US" dirty="0"/>
              <a:t>10/13 for MW section and 10/14 for </a:t>
            </a:r>
            <a:r>
              <a:rPr lang="en-US" dirty="0" err="1"/>
              <a:t>TuTh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In-class, in-person, paper, closed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Semaphore-based solutions to:</a:t>
            </a:r>
          </a:p>
          <a:p>
            <a:pPr lvl="1"/>
            <a:r>
              <a:rPr lang="en-US" dirty="0"/>
              <a:t>Readers Writers</a:t>
            </a:r>
          </a:p>
          <a:p>
            <a:pPr lvl="1"/>
            <a:r>
              <a:rPr lang="en-US" dirty="0"/>
              <a:t>Dining Philosophers</a:t>
            </a:r>
          </a:p>
          <a:p>
            <a:pPr lvl="1"/>
            <a:r>
              <a:rPr lang="en-US" dirty="0"/>
              <a:t>Sleepy Barber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466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152</Words>
  <Application>Microsoft Office PowerPoint</Application>
  <PresentationFormat>Custom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Monitor-based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2021-10-12T16:28:55Z</dcterms:modified>
</cp:coreProperties>
</file>