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454" r:id="rId2"/>
    <p:sldId id="496" r:id="rId3"/>
    <p:sldId id="505" r:id="rId4"/>
    <p:sldId id="589" r:id="rId5"/>
    <p:sldId id="588" r:id="rId6"/>
    <p:sldId id="590" r:id="rId7"/>
    <p:sldId id="555" r:id="rId8"/>
    <p:sldId id="587" r:id="rId9"/>
    <p:sldId id="456" r:id="rId10"/>
    <p:sldId id="457" r:id="rId11"/>
    <p:sldId id="458" r:id="rId12"/>
    <p:sldId id="460" r:id="rId13"/>
    <p:sldId id="286" r:id="rId14"/>
    <p:sldId id="461" r:id="rId15"/>
    <p:sldId id="581" r:id="rId16"/>
    <p:sldId id="287" r:id="rId17"/>
    <p:sldId id="288" r:id="rId18"/>
    <p:sldId id="582" r:id="rId19"/>
    <p:sldId id="289" r:id="rId20"/>
    <p:sldId id="527" r:id="rId21"/>
    <p:sldId id="523" r:id="rId22"/>
    <p:sldId id="524" r:id="rId23"/>
    <p:sldId id="525" r:id="rId24"/>
    <p:sldId id="526" r:id="rId25"/>
    <p:sldId id="528" r:id="rId26"/>
    <p:sldId id="529" r:id="rId27"/>
    <p:sldId id="530" r:id="rId28"/>
    <p:sldId id="531" r:id="rId29"/>
    <p:sldId id="532" r:id="rId30"/>
    <p:sldId id="533" r:id="rId31"/>
    <p:sldId id="534" r:id="rId3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455E6-EEB4-41FC-A930-4B4194099231}" v="16" dt="2021-10-18T16:44:0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720455E6-EEB4-41FC-A930-4B4194099231}"/>
    <pc:docChg chg="undo custSel addSld delSld modSld sldOrd">
      <pc:chgData name="Khattab, Sherif" userId="c83b1e15-36f3-4f46-aceb-05aac24c545e" providerId="ADAL" clId="{720455E6-EEB4-41FC-A930-4B4194099231}" dt="2021-10-19T16:09:18.521" v="416" actId="2696"/>
      <pc:docMkLst>
        <pc:docMk/>
      </pc:docMkLst>
      <pc:sldChg chg="modSp add del mod">
        <pc:chgData name="Khattab, Sherif" userId="c83b1e15-36f3-4f46-aceb-05aac24c545e" providerId="ADAL" clId="{720455E6-EEB4-41FC-A930-4B4194099231}" dt="2021-10-12T16:30:08.403" v="107" actId="47"/>
        <pc:sldMkLst>
          <pc:docMk/>
          <pc:sldMk cId="3681208715" sldId="257"/>
        </pc:sldMkLst>
        <pc:spChg chg="mod">
          <ac:chgData name="Khattab, Sherif" userId="c83b1e15-36f3-4f46-aceb-05aac24c545e" providerId="ADAL" clId="{720455E6-EEB4-41FC-A930-4B4194099231}" dt="2021-10-12T16:29:50.386" v="91" actId="21"/>
          <ac:spMkLst>
            <pc:docMk/>
            <pc:sldMk cId="3681208715" sldId="257"/>
            <ac:spMk id="5123" creationId="{550C3EC1-F853-4061-A0F2-F81B64390D10}"/>
          </ac:spMkLst>
        </pc:spChg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720455E6-EEB4-41FC-A930-4B4194099231}" dt="2021-10-19T16:08:45.424" v="413" actId="47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56977365" sldId="46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482587836" sldId="487"/>
        </pc:sldMkLst>
      </pc:sldChg>
      <pc:sldChg chg="modSp modAnim">
        <pc:chgData name="Khattab, Sherif" userId="c83b1e15-36f3-4f46-aceb-05aac24c545e" providerId="ADAL" clId="{720455E6-EEB4-41FC-A930-4B4194099231}" dt="2021-10-18T16:33:11.918" v="12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20455E6-EEB4-41FC-A930-4B4194099231}" dt="2021-10-18T16:33:11.918" v="12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20455E6-EEB4-41FC-A930-4B4194099231}" dt="2021-10-12T16:29:03.288" v="3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20455E6-EEB4-41FC-A930-4B4194099231}" dt="2021-10-19T16:05:42.062" v="4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720455E6-EEB4-41FC-A930-4B4194099231}" dt="2021-10-19T16:05:42.062" v="4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720455E6-EEB4-41FC-A930-4B4194099231}" dt="2021-10-19T16:08:44.008" v="412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720455E6-EEB4-41FC-A930-4B4194099231}" dt="2021-10-19T16:08:56.630" v="415" actId="47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720455E6-EEB4-41FC-A930-4B4194099231}" dt="2021-10-19T16:08:55.697" v="414" actId="47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71477576" sldId="54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39345036" sldId="54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26883250" sldId="55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41972698" sldId="55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1545709" sldId="55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720455E6-EEB4-41FC-A930-4B4194099231}" dt="2021-10-12T16:30:33.491" v="126"/>
        <pc:sldMkLst>
          <pc:docMk/>
          <pc:sldMk cId="924667073" sldId="55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38775688" sldId="55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83012382" sldId="55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68515591" sldId="56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87194210" sldId="56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11359803" sldId="56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78700803" sldId="56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8814156" sldId="56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99529074" sldId="56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88662114" sldId="56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377651607" sldId="57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70379455" sldId="57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5630515" sldId="57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17878205" sldId="57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902699" sldId="57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39197551" sldId="57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2409994" sldId="57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260117394" sldId="5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75651853" sldId="5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79653332" sldId="58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720455E6-EEB4-41FC-A930-4B4194099231}" dt="2021-10-19T16:08:27.233" v="411" actId="47"/>
        <pc:sldMkLst>
          <pc:docMk/>
          <pc:sldMk cId="2732779083" sldId="5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01168676" sldId="5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7745690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197326433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99233092" sldId="58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69903431" sldId="586"/>
        </pc:sldMkLst>
      </pc:sldChg>
      <pc:sldChg chg="modSp new mod">
        <pc:chgData name="Khattab, Sherif" userId="c83b1e15-36f3-4f46-aceb-05aac24c545e" providerId="ADAL" clId="{720455E6-EEB4-41FC-A930-4B4194099231}" dt="2021-10-12T16:30:01.220" v="106" actId="20577"/>
        <pc:sldMkLst>
          <pc:docMk/>
          <pc:sldMk cId="1289932183" sldId="587"/>
        </pc:sldMkLst>
        <pc:spChg chg="mod">
          <ac:chgData name="Khattab, Sherif" userId="c83b1e15-36f3-4f46-aceb-05aac24c545e" providerId="ADAL" clId="{720455E6-EEB4-41FC-A930-4B4194099231}" dt="2021-10-12T16:30:01.220" v="106" actId="20577"/>
          <ac:spMkLst>
            <pc:docMk/>
            <pc:sldMk cId="1289932183" sldId="587"/>
            <ac:spMk id="2" creationId="{2F7A6B75-35E0-40DC-B6AA-3C6FB478755D}"/>
          </ac:spMkLst>
        </pc:spChg>
        <pc:spChg chg="mod">
          <ac:chgData name="Khattab, Sherif" userId="c83b1e15-36f3-4f46-aceb-05aac24c545e" providerId="ADAL" clId="{720455E6-EEB4-41FC-A930-4B4194099231}" dt="2021-10-12T16:29:58.186" v="103" actId="21"/>
          <ac:spMkLst>
            <pc:docMk/>
            <pc:sldMk cId="1289932183" sldId="587"/>
            <ac:spMk id="3" creationId="{BF77E51C-D95D-4135-8570-46DF2498EB4B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3:50.292" v="320"/>
        <pc:sldMkLst>
          <pc:docMk/>
          <pc:sldMk cId="673383906" sldId="588"/>
        </pc:sldMkLst>
        <pc:spChg chg="mod">
          <ac:chgData name="Khattab, Sherif" userId="c83b1e15-36f3-4f46-aceb-05aac24c545e" providerId="ADAL" clId="{720455E6-EEB4-41FC-A930-4B4194099231}" dt="2021-10-18T16:42:16.385" v="246" actId="20577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720455E6-EEB4-41FC-A930-4B4194099231}" dt="2021-10-18T16:43:19.297" v="310" actId="27636"/>
          <ac:spMkLst>
            <pc:docMk/>
            <pc:sldMk cId="673383906" sldId="588"/>
            <ac:spMk id="3" creationId="{ECE42A93-7727-46DF-99D7-E0D74EC92787}"/>
          </ac:spMkLst>
        </pc:spChg>
      </pc:sldChg>
      <pc:sldChg chg="modSp new mod ord modAnim">
        <pc:chgData name="Khattab, Sherif" userId="c83b1e15-36f3-4f46-aceb-05aac24c545e" providerId="ADAL" clId="{720455E6-EEB4-41FC-A930-4B4194099231}" dt="2021-10-18T16:43:44.134" v="318"/>
        <pc:sldMkLst>
          <pc:docMk/>
          <pc:sldMk cId="448500256" sldId="589"/>
        </pc:sldMkLst>
        <pc:spChg chg="mod">
          <ac:chgData name="Khattab, Sherif" userId="c83b1e15-36f3-4f46-aceb-05aac24c545e" providerId="ADAL" clId="{720455E6-EEB4-41FC-A930-4B4194099231}" dt="2021-10-18T16:42:38.325" v="282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720455E6-EEB4-41FC-A930-4B4194099231}" dt="2021-10-18T16:43:35.878" v="316" actId="6549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4:02.422" v="325"/>
        <pc:sldMkLst>
          <pc:docMk/>
          <pc:sldMk cId="4079687518" sldId="590"/>
        </pc:sldMkLst>
        <pc:spChg chg="mod">
          <ac:chgData name="Khattab, Sherif" userId="c83b1e15-36f3-4f46-aceb-05aac24c545e" providerId="ADAL" clId="{720455E6-EEB4-41FC-A930-4B4194099231}" dt="2021-10-18T16:42:59.530" v="297" actId="20577"/>
          <ac:spMkLst>
            <pc:docMk/>
            <pc:sldMk cId="4079687518" sldId="590"/>
            <ac:spMk id="2" creationId="{2E0DE08B-0240-40D4-A9F9-56020F3A5BDB}"/>
          </ac:spMkLst>
        </pc:spChg>
        <pc:spChg chg="mod">
          <ac:chgData name="Khattab, Sherif" userId="c83b1e15-36f3-4f46-aceb-05aac24c545e" providerId="ADAL" clId="{720455E6-EEB4-41FC-A930-4B4194099231}" dt="2021-10-18T16:43:55.674" v="323" actId="6549"/>
          <ac:spMkLst>
            <pc:docMk/>
            <pc:sldMk cId="4079687518" sldId="590"/>
            <ac:spMk id="3" creationId="{B4323BF8-EA29-4858-8E9A-BB86F0C275E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6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12" Type="http://schemas.openxmlformats.org/officeDocument/2006/relationships/customXml" Target="../ink/ink10.xml"/><Relationship Id="rId17" Type="http://schemas.openxmlformats.org/officeDocument/2006/relationships/image" Target="../media/image9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5.png"/><Relationship Id="rId1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8.xml"/><Relationship Id="rId18" Type="http://schemas.openxmlformats.org/officeDocument/2006/relationships/image" Target="../media/image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2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1.png"/><Relationship Id="rId19" Type="http://schemas.openxmlformats.org/officeDocument/2006/relationships/customXml" Target="../ink/ink21.xml"/><Relationship Id="rId4" Type="http://schemas.openxmlformats.org/officeDocument/2006/relationships/image" Target="../media/image210.png"/><Relationship Id="rId9" Type="http://schemas.openxmlformats.org/officeDocument/2006/relationships/customXml" Target="../ink/ink16.xml"/><Relationship Id="rId1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40.png"/><Relationship Id="rId18" Type="http://schemas.openxmlformats.org/officeDocument/2006/relationships/customXml" Target="../ink/ink30.xml"/><Relationship Id="rId3" Type="http://schemas.openxmlformats.org/officeDocument/2006/relationships/image" Target="../media/image210.png"/><Relationship Id="rId7" Type="http://schemas.openxmlformats.org/officeDocument/2006/relationships/image" Target="../media/image10.png"/><Relationship Id="rId12" Type="http://schemas.openxmlformats.org/officeDocument/2006/relationships/customXml" Target="../ink/ink27.xml"/><Relationship Id="rId17" Type="http://schemas.openxmlformats.org/officeDocument/2006/relationships/image" Target="../media/image8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7.png"/><Relationship Id="rId10" Type="http://schemas.openxmlformats.org/officeDocument/2006/relationships/customXml" Target="../ink/ink26.xml"/><Relationship Id="rId19" Type="http://schemas.openxmlformats.org/officeDocument/2006/relationships/image" Target="../media/image9.png"/><Relationship Id="rId4" Type="http://schemas.openxmlformats.org/officeDocument/2006/relationships/customXml" Target="../ink/ink23.xml"/><Relationship Id="rId9" Type="http://schemas.openxmlformats.org/officeDocument/2006/relationships/image" Target="../media/image11.png"/><Relationship Id="rId14" Type="http://schemas.openxmlformats.org/officeDocument/2006/relationships/customXml" Target="../ink/ink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60.png"/><Relationship Id="rId14" Type="http://schemas.openxmlformats.org/officeDocument/2006/relationships/customXml" Target="../ink/ink3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2" Type="http://schemas.openxmlformats.org/officeDocument/2006/relationships/customXml" Target="../ink/ink44.xml"/><Relationship Id="rId17" Type="http://schemas.openxmlformats.org/officeDocument/2006/relationships/image" Target="../media/image9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0.png"/><Relationship Id="rId14" Type="http://schemas.openxmlformats.org/officeDocument/2006/relationships/customXml" Target="../ink/ink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21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170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2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2.png"/><Relationship Id="rId24" Type="http://schemas.openxmlformats.org/officeDocument/2006/relationships/customXml" Target="../ink/ink58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1.xml"/><Relationship Id="rId19" Type="http://schemas.openxmlformats.org/officeDocument/2006/relationships/image" Target="../media/image8.png"/><Relationship Id="rId4" Type="http://schemas.openxmlformats.org/officeDocument/2006/relationships/customXml" Target="../ink/ink48.xml"/><Relationship Id="rId9" Type="http://schemas.openxmlformats.org/officeDocument/2006/relationships/image" Target="../media/image2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1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170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12.png"/><Relationship Id="rId24" Type="http://schemas.openxmlformats.org/officeDocument/2006/relationships/customXml" Target="../ink/ink71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4.xml"/><Relationship Id="rId19" Type="http://schemas.openxmlformats.org/officeDocument/2006/relationships/image" Target="../media/image9.png"/><Relationship Id="rId4" Type="http://schemas.openxmlformats.org/officeDocument/2006/relationships/customXml" Target="../ink/ink61.xml"/><Relationship Id="rId9" Type="http://schemas.openxmlformats.org/officeDocument/2006/relationships/image" Target="../media/image2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21" Type="http://schemas.openxmlformats.org/officeDocument/2006/relationships/image" Target="../media/image23.png"/><Relationship Id="rId34" Type="http://schemas.openxmlformats.org/officeDocument/2006/relationships/customXml" Target="../ink/ink89.xml"/><Relationship Id="rId7" Type="http://schemas.openxmlformats.org/officeDocument/2006/relationships/image" Target="../media/image31.png"/><Relationship Id="rId12" Type="http://schemas.openxmlformats.org/officeDocument/2006/relationships/customXml" Target="../ink/ink7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2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4.xml"/><Relationship Id="rId9" Type="http://schemas.openxmlformats.org/officeDocument/2006/relationships/image" Target="../media/image32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3.png"/><Relationship Id="rId30" Type="http://schemas.openxmlformats.org/officeDocument/2006/relationships/customXml" Target="../ink/ink87.xml"/><Relationship Id="rId35" Type="http://schemas.openxmlformats.org/officeDocument/2006/relationships/image" Target="../media/image37.png"/><Relationship Id="rId8" Type="http://schemas.openxmlformats.org/officeDocument/2006/relationships/customXml" Target="../ink/ink76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23.png"/><Relationship Id="rId34" Type="http://schemas.openxmlformats.org/officeDocument/2006/relationships/customXml" Target="../ink/ink107.xml"/><Relationship Id="rId7" Type="http://schemas.openxmlformats.org/officeDocument/2006/relationships/image" Target="../media/image39.png"/><Relationship Id="rId12" Type="http://schemas.openxmlformats.org/officeDocument/2006/relationships/customXml" Target="../ink/ink9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2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customXml" Target="../ink/ink9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2.xml"/><Relationship Id="rId9" Type="http://schemas.openxmlformats.org/officeDocument/2006/relationships/image" Target="../media/image40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3.png"/><Relationship Id="rId30" Type="http://schemas.openxmlformats.org/officeDocument/2006/relationships/customXml" Target="../ink/ink105.xml"/><Relationship Id="rId35" Type="http://schemas.openxmlformats.org/officeDocument/2006/relationships/image" Target="../media/image38.png"/><Relationship Id="rId8" Type="http://schemas.openxmlformats.org/officeDocument/2006/relationships/customXml" Target="../ink/ink94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7" Type="http://schemas.openxmlformats.org/officeDocument/2006/relationships/image" Target="../media/image4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46.png"/><Relationship Id="rId40" Type="http://schemas.openxmlformats.org/officeDocument/2006/relationships/customXml" Target="../ink/ink128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0.xml"/><Relationship Id="rId4" Type="http://schemas.openxmlformats.org/officeDocument/2006/relationships/customXml" Target="../ink/ink110.xml"/><Relationship Id="rId9" Type="http://schemas.openxmlformats.org/officeDocument/2006/relationships/image" Target="../media/image4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33.png"/><Relationship Id="rId30" Type="http://schemas.openxmlformats.org/officeDocument/2006/relationships/customXml" Target="../ink/ink123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2.xml"/><Relationship Id="rId3" Type="http://schemas.openxmlformats.org/officeDocument/2006/relationships/image" Target="../media/image42.png"/><Relationship Id="rId12" Type="http://schemas.openxmlformats.org/officeDocument/2006/relationships/customXml" Target="../ink/ink114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7.xml"/><Relationship Id="rId20" Type="http://schemas.openxmlformats.org/officeDocument/2006/relationships/customXml" Target="../ink/ink118.xml"/><Relationship Id="rId4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7" Type="http://schemas.openxmlformats.org/officeDocument/2006/relationships/image" Target="../media/image51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2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46.png"/><Relationship Id="rId40" Type="http://schemas.openxmlformats.org/officeDocument/2006/relationships/customXml" Target="../ink/ink150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52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33.png"/><Relationship Id="rId30" Type="http://schemas.openxmlformats.org/officeDocument/2006/relationships/customXml" Target="../ink/ink145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4.xml"/><Relationship Id="rId3" Type="http://schemas.openxmlformats.org/officeDocument/2006/relationships/image" Target="../media/image42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49.xml"/><Relationship Id="rId20" Type="http://schemas.openxmlformats.org/officeDocument/2006/relationships/customXml" Target="../ink/ink140.xml"/><Relationship Id="rId4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23.png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55.png"/><Relationship Id="rId50" Type="http://schemas.openxmlformats.org/officeDocument/2006/relationships/customXml" Target="../ink/ink177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46.png"/><Relationship Id="rId40" Type="http://schemas.openxmlformats.org/officeDocument/2006/relationships/customXml" Target="../ink/ink17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33.png"/><Relationship Id="rId30" Type="http://schemas.openxmlformats.org/officeDocument/2006/relationships/customXml" Target="../ink/ink167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8" Type="http://schemas.openxmlformats.org/officeDocument/2006/relationships/customXml" Target="../ink/ink156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5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2.xml"/><Relationship Id="rId41" Type="http://schemas.openxmlformats.org/officeDocument/2006/relationships/image" Target="../media/image49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7.xml"/><Relationship Id="rId31" Type="http://schemas.openxmlformats.org/officeDocument/2006/relationships/image" Target="../media/image36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64.png"/><Relationship Id="rId4" Type="http://schemas.openxmlformats.org/officeDocument/2006/relationships/customXml" Target="../ink/ink154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1.xml"/><Relationship Id="rId3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F6ACF0A-A9BC-458D-91BA-7F81A03D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conditions for deadlock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0F5198E-4256-459E-84F8-6DCC0EAB9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Each resource is assigned to at most one process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A process holding resources can request more resources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Previously granted resources cannot be forcibly taken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There must be a circular chain of 2 or more processes where each is waiting for a resource held by the next member of the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CC6-DFDD-4181-9081-11B37BF22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5E4A-CE74-4E32-A60A-8D66FBB97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A635F5A-ABF6-4D05-A02A-42CDDD24D0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63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55D07904-8037-463C-87D9-314C7FCE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into deadlock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551D-0577-AE4D-B330-5B218FF3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AC30E945-E64B-46D7-8282-9E5BE33141DE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81612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C943E33F-8841-4C77-93A0-696A25CE1F5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75262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DABE56D3-3855-4D9A-9EFF-A1785A55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334" y="1441937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EACA31E-B857-43C0-AEE6-CB9AAB72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208" y="1434938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17E9C56-16D7-48B7-8B35-3876EB0D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39" y="1427938"/>
            <a:ext cx="429925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2352" name="Text Box 64">
            <a:extLst>
              <a:ext uri="{FF2B5EF4-FFF2-40B4-BE49-F238E27FC236}">
                <a16:creationId xmlns:a16="http://schemas.microsoft.com/office/drawing/2014/main" id="{A0123A20-99E5-4D41-8A4F-443D0B5F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460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S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S</a:t>
            </a:r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D4D324B5-1776-4D5D-A178-53AE705A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334" y="1847920"/>
            <a:ext cx="1051122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S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T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S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T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9ADF4AB9-E845-4418-81F1-456D14AB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7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T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Acquire 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T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Release R</a:t>
            </a:r>
          </a:p>
        </p:txBody>
      </p:sp>
      <p:grpSp>
        <p:nvGrpSpPr>
          <p:cNvPr id="12377" name="Group 89">
            <a:extLst>
              <a:ext uri="{FF2B5EF4-FFF2-40B4-BE49-F238E27FC236}">
                <a16:creationId xmlns:a16="http://schemas.microsoft.com/office/drawing/2014/main" id="{F49344A6-DFAA-47D1-803B-597AA3FF0314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3359857"/>
            <a:ext cx="1763924" cy="1623931"/>
            <a:chOff x="1056" y="1920"/>
            <a:chExt cx="1008" cy="928"/>
          </a:xfrm>
        </p:grpSpPr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F82D087A-B270-4AE4-A821-B6A2014D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01" name="Oval 13">
              <a:extLst>
                <a:ext uri="{FF2B5EF4-FFF2-40B4-BE49-F238E27FC236}">
                  <a16:creationId xmlns:a16="http://schemas.microsoft.com/office/drawing/2014/main" id="{E91E5CFC-8FB6-4B3D-8242-817CE752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03" name="AutoShape 15">
              <a:extLst>
                <a:ext uri="{FF2B5EF4-FFF2-40B4-BE49-F238E27FC236}">
                  <a16:creationId xmlns:a16="http://schemas.microsoft.com/office/drawing/2014/main" id="{2D0C0978-64CC-49E6-8A4D-839476C160A0}"/>
                </a:ext>
              </a:extLst>
            </p:cNvPr>
            <p:cNvCxnSpPr>
              <a:cxnSpLocks noChangeShapeType="1"/>
              <a:stCxn id="12300" idx="0"/>
              <a:endCxn id="12301" idx="4"/>
            </p:cNvCxnSpPr>
            <p:nvPr/>
          </p:nvCxnSpPr>
          <p:spPr bwMode="auto">
            <a:xfrm flipV="1">
              <a:off x="117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0E6970F7-300D-451C-871D-36FC9918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09CEAD36-EBB1-443A-BBBF-C250C655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B9349A6E-97E8-423B-ACE4-67907F79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73042B6B-E704-4852-A5F7-8B0CD155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sp>
          <p:nvSpPr>
            <p:cNvPr id="12370" name="Rectangle 82">
              <a:extLst>
                <a:ext uri="{FF2B5EF4-FFF2-40B4-BE49-F238E27FC236}">
                  <a16:creationId xmlns:a16="http://schemas.microsoft.com/office/drawing/2014/main" id="{8845C28D-74A7-47A3-BC32-FFC67318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R</a:t>
              </a:r>
            </a:p>
          </p:txBody>
        </p:sp>
      </p:grpSp>
      <p:grpSp>
        <p:nvGrpSpPr>
          <p:cNvPr id="12378" name="Group 90">
            <a:extLst>
              <a:ext uri="{FF2B5EF4-FFF2-40B4-BE49-F238E27FC236}">
                <a16:creationId xmlns:a16="http://schemas.microsoft.com/office/drawing/2014/main" id="{A89A9706-E436-45DD-AF63-EDB4AB8B8DE2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3359857"/>
            <a:ext cx="1763924" cy="1623931"/>
            <a:chOff x="2736" y="1920"/>
            <a:chExt cx="1008" cy="928"/>
          </a:xfrm>
        </p:grpSpPr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F0F0ECD2-3A5C-4514-94C1-65DB0CD2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18" name="Oval 30">
              <a:extLst>
                <a:ext uri="{FF2B5EF4-FFF2-40B4-BE49-F238E27FC236}">
                  <a16:creationId xmlns:a16="http://schemas.microsoft.com/office/drawing/2014/main" id="{63A52C0D-59D4-4719-9FF2-424D25AA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19" name="AutoShape 31">
              <a:extLst>
                <a:ext uri="{FF2B5EF4-FFF2-40B4-BE49-F238E27FC236}">
                  <a16:creationId xmlns:a16="http://schemas.microsoft.com/office/drawing/2014/main" id="{621F3024-B0B7-4CEC-A15F-F708E2D89F20}"/>
                </a:ext>
              </a:extLst>
            </p:cNvPr>
            <p:cNvCxnSpPr>
              <a:cxnSpLocks noChangeShapeType="1"/>
              <a:stCxn id="12317" idx="0"/>
              <a:endCxn id="12318" idx="4"/>
            </p:cNvCxnSpPr>
            <p:nvPr/>
          </p:nvCxnSpPr>
          <p:spPr bwMode="auto">
            <a:xfrm flipV="1">
              <a:off x="285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4DC131A9-373E-434F-BA2B-05390D97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21" name="Oval 33">
              <a:extLst>
                <a:ext uri="{FF2B5EF4-FFF2-40B4-BE49-F238E27FC236}">
                  <a16:creationId xmlns:a16="http://schemas.microsoft.com/office/drawing/2014/main" id="{23F15D84-33CA-41DA-931D-F4B1B61B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6B4E0BF2-7A24-4642-86F7-2459419D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23" name="Oval 35">
              <a:extLst>
                <a:ext uri="{FF2B5EF4-FFF2-40B4-BE49-F238E27FC236}">
                  <a16:creationId xmlns:a16="http://schemas.microsoft.com/office/drawing/2014/main" id="{DE47A3BD-BFBC-4C3E-A111-EDC898A7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cxnSp>
          <p:nvCxnSpPr>
            <p:cNvPr id="12355" name="AutoShape 67">
              <a:extLst>
                <a:ext uri="{FF2B5EF4-FFF2-40B4-BE49-F238E27FC236}">
                  <a16:creationId xmlns:a16="http://schemas.microsoft.com/office/drawing/2014/main" id="{413BA559-3C36-4C7C-92E8-1D1F26A185F0}"/>
                </a:ext>
              </a:extLst>
            </p:cNvPr>
            <p:cNvCxnSpPr>
              <a:cxnSpLocks noChangeShapeType="1"/>
              <a:stCxn id="12320" idx="0"/>
              <a:endCxn id="12321" idx="4"/>
            </p:cNvCxnSpPr>
            <p:nvPr/>
          </p:nvCxnSpPr>
          <p:spPr bwMode="auto">
            <a:xfrm flipV="1">
              <a:off x="324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1" name="Rectangle 83">
              <a:extLst>
                <a:ext uri="{FF2B5EF4-FFF2-40B4-BE49-F238E27FC236}">
                  <a16:creationId xmlns:a16="http://schemas.microsoft.com/office/drawing/2014/main" id="{E3859FF2-C5EE-48BB-A99A-509FAEC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S</a:t>
              </a:r>
            </a:p>
          </p:txBody>
        </p:sp>
      </p:grpSp>
      <p:grpSp>
        <p:nvGrpSpPr>
          <p:cNvPr id="12379" name="Group 91">
            <a:extLst>
              <a:ext uri="{FF2B5EF4-FFF2-40B4-BE49-F238E27FC236}">
                <a16:creationId xmlns:a16="http://schemas.microsoft.com/office/drawing/2014/main" id="{D3322E94-997D-4E5E-B3C4-8E9CE4F42BAE}"/>
              </a:ext>
            </a:extLst>
          </p:cNvPr>
          <p:cNvGrpSpPr>
            <a:grpSpLocks/>
          </p:cNvGrpSpPr>
          <p:nvPr/>
        </p:nvGrpSpPr>
        <p:grpSpPr bwMode="auto">
          <a:xfrm>
            <a:off x="7308215" y="3359857"/>
            <a:ext cx="1763924" cy="1623931"/>
            <a:chOff x="4416" y="1920"/>
            <a:chExt cx="1008" cy="928"/>
          </a:xfrm>
        </p:grpSpPr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3F96892E-86A5-485F-B83B-6EBB62D0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25" name="Oval 37">
              <a:extLst>
                <a:ext uri="{FF2B5EF4-FFF2-40B4-BE49-F238E27FC236}">
                  <a16:creationId xmlns:a16="http://schemas.microsoft.com/office/drawing/2014/main" id="{102D24B5-7AAF-45DF-BED0-32640650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26" name="AutoShape 38">
              <a:extLst>
                <a:ext uri="{FF2B5EF4-FFF2-40B4-BE49-F238E27FC236}">
                  <a16:creationId xmlns:a16="http://schemas.microsoft.com/office/drawing/2014/main" id="{8901E121-EE51-4D66-86EC-C979FA129D69}"/>
                </a:ext>
              </a:extLst>
            </p:cNvPr>
            <p:cNvCxnSpPr>
              <a:cxnSpLocks noChangeShapeType="1"/>
              <a:stCxn id="12324" idx="0"/>
              <a:endCxn id="12325" idx="4"/>
            </p:cNvCxnSpPr>
            <p:nvPr/>
          </p:nvCxnSpPr>
          <p:spPr bwMode="auto">
            <a:xfrm flipV="1">
              <a:off x="453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7" name="Rectangle 39">
              <a:extLst>
                <a:ext uri="{FF2B5EF4-FFF2-40B4-BE49-F238E27FC236}">
                  <a16:creationId xmlns:a16="http://schemas.microsoft.com/office/drawing/2014/main" id="{6DCF3D52-E1CE-46A1-A1F8-88A68D84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28" name="Oval 40">
              <a:extLst>
                <a:ext uri="{FF2B5EF4-FFF2-40B4-BE49-F238E27FC236}">
                  <a16:creationId xmlns:a16="http://schemas.microsoft.com/office/drawing/2014/main" id="{CB5EE2D6-1EB2-444F-B8CB-ED051FFD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CEB2EE42-CAC9-4D89-BEDE-55178CE1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30" name="Oval 42">
              <a:extLst>
                <a:ext uri="{FF2B5EF4-FFF2-40B4-BE49-F238E27FC236}">
                  <a16:creationId xmlns:a16="http://schemas.microsoft.com/office/drawing/2014/main" id="{E9F64F85-5184-4EA3-BF7C-00D2DD65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cxnSp>
          <p:nvCxnSpPr>
            <p:cNvPr id="12356" name="AutoShape 68">
              <a:extLst>
                <a:ext uri="{FF2B5EF4-FFF2-40B4-BE49-F238E27FC236}">
                  <a16:creationId xmlns:a16="http://schemas.microsoft.com/office/drawing/2014/main" id="{5034C936-0382-472D-B603-3A92CED29B6C}"/>
                </a:ext>
              </a:extLst>
            </p:cNvPr>
            <p:cNvCxnSpPr>
              <a:cxnSpLocks noChangeShapeType="1"/>
              <a:stCxn id="12327" idx="0"/>
              <a:endCxn id="12328" idx="4"/>
            </p:cNvCxnSpPr>
            <p:nvPr/>
          </p:nvCxnSpPr>
          <p:spPr bwMode="auto">
            <a:xfrm flipV="1">
              <a:off x="492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7" name="AutoShape 69">
              <a:extLst>
                <a:ext uri="{FF2B5EF4-FFF2-40B4-BE49-F238E27FC236}">
                  <a16:creationId xmlns:a16="http://schemas.microsoft.com/office/drawing/2014/main" id="{E9FB04DF-8057-4318-8AE4-8A0CEC1BBEAD}"/>
                </a:ext>
              </a:extLst>
            </p:cNvPr>
            <p:cNvCxnSpPr>
              <a:cxnSpLocks noChangeShapeType="1"/>
              <a:stCxn id="12329" idx="0"/>
              <a:endCxn id="12330" idx="4"/>
            </p:cNvCxnSpPr>
            <p:nvPr/>
          </p:nvCxnSpPr>
          <p:spPr bwMode="auto">
            <a:xfrm flipV="1">
              <a:off x="5304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2" name="Rectangle 84">
              <a:extLst>
                <a:ext uri="{FF2B5EF4-FFF2-40B4-BE49-F238E27FC236}">
                  <a16:creationId xmlns:a16="http://schemas.microsoft.com/office/drawing/2014/main" id="{9C7DFEFD-C112-4E55-A73E-DFF27E01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T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B2736951-3823-4498-A310-A0AB339CB9B7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5207777"/>
            <a:ext cx="1763924" cy="1707928"/>
            <a:chOff x="1056" y="2976"/>
            <a:chExt cx="1008" cy="976"/>
          </a:xfrm>
        </p:grpSpPr>
        <p:sp>
          <p:nvSpPr>
            <p:cNvPr id="12331" name="Rectangle 43">
              <a:extLst>
                <a:ext uri="{FF2B5EF4-FFF2-40B4-BE49-F238E27FC236}">
                  <a16:creationId xmlns:a16="http://schemas.microsoft.com/office/drawing/2014/main" id="{3E6D3BB4-A43E-42AC-9A32-BFB8EB2C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32" name="Oval 44">
              <a:extLst>
                <a:ext uri="{FF2B5EF4-FFF2-40B4-BE49-F238E27FC236}">
                  <a16:creationId xmlns:a16="http://schemas.microsoft.com/office/drawing/2014/main" id="{1FC49514-BF36-4047-82CA-0E946C68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33" name="AutoShape 45">
              <a:extLst>
                <a:ext uri="{FF2B5EF4-FFF2-40B4-BE49-F238E27FC236}">
                  <a16:creationId xmlns:a16="http://schemas.microsoft.com/office/drawing/2014/main" id="{E9ECC174-64F2-4069-B736-5695D5A9713B}"/>
                </a:ext>
              </a:extLst>
            </p:cNvPr>
            <p:cNvCxnSpPr>
              <a:cxnSpLocks noChangeShapeType="1"/>
              <a:stCxn id="12331" idx="0"/>
              <a:endCxn id="12332" idx="4"/>
            </p:cNvCxnSpPr>
            <p:nvPr/>
          </p:nvCxnSpPr>
          <p:spPr bwMode="auto">
            <a:xfrm flipV="1">
              <a:off x="117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4" name="Rectangle 46">
              <a:extLst>
                <a:ext uri="{FF2B5EF4-FFF2-40B4-BE49-F238E27FC236}">
                  <a16:creationId xmlns:a16="http://schemas.microsoft.com/office/drawing/2014/main" id="{37353450-3F33-40D6-A15A-BCD7B3B3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35" name="Oval 47">
              <a:extLst>
                <a:ext uri="{FF2B5EF4-FFF2-40B4-BE49-F238E27FC236}">
                  <a16:creationId xmlns:a16="http://schemas.microsoft.com/office/drawing/2014/main" id="{1C665653-3D81-4D82-8E1C-A12A66ED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36" name="Rectangle 48">
              <a:extLst>
                <a:ext uri="{FF2B5EF4-FFF2-40B4-BE49-F238E27FC236}">
                  <a16:creationId xmlns:a16="http://schemas.microsoft.com/office/drawing/2014/main" id="{596362A9-7959-40E3-A6B9-FC63F96D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37" name="Oval 49">
              <a:extLst>
                <a:ext uri="{FF2B5EF4-FFF2-40B4-BE49-F238E27FC236}">
                  <a16:creationId xmlns:a16="http://schemas.microsoft.com/office/drawing/2014/main" id="{3B5F11D6-3C48-40AC-A06C-945572F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cxnSp>
          <p:nvCxnSpPr>
            <p:cNvPr id="12358" name="AutoShape 70">
              <a:extLst>
                <a:ext uri="{FF2B5EF4-FFF2-40B4-BE49-F238E27FC236}">
                  <a16:creationId xmlns:a16="http://schemas.microsoft.com/office/drawing/2014/main" id="{843AF8B0-7E70-4CC1-BF4E-526717222223}"/>
                </a:ext>
              </a:extLst>
            </p:cNvPr>
            <p:cNvCxnSpPr>
              <a:cxnSpLocks noChangeShapeType="1"/>
              <a:stCxn id="12334" idx="0"/>
              <a:endCxn id="12335" idx="4"/>
            </p:cNvCxnSpPr>
            <p:nvPr/>
          </p:nvCxnSpPr>
          <p:spPr bwMode="auto">
            <a:xfrm flipV="1">
              <a:off x="156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71">
              <a:extLst>
                <a:ext uri="{FF2B5EF4-FFF2-40B4-BE49-F238E27FC236}">
                  <a16:creationId xmlns:a16="http://schemas.microsoft.com/office/drawing/2014/main" id="{9B7EDBF7-148F-40E0-887B-92A6EAF7203A}"/>
                </a:ext>
              </a:extLst>
            </p:cNvPr>
            <p:cNvCxnSpPr>
              <a:cxnSpLocks noChangeShapeType="1"/>
              <a:stCxn id="12336" idx="0"/>
              <a:endCxn id="12337" idx="4"/>
            </p:cNvCxnSpPr>
            <p:nvPr/>
          </p:nvCxnSpPr>
          <p:spPr bwMode="auto">
            <a:xfrm flipV="1">
              <a:off x="194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72">
              <a:extLst>
                <a:ext uri="{FF2B5EF4-FFF2-40B4-BE49-F238E27FC236}">
                  <a16:creationId xmlns:a16="http://schemas.microsoft.com/office/drawing/2014/main" id="{45EAEBBB-352C-46C3-9449-22FE4B19B0B4}"/>
                </a:ext>
              </a:extLst>
            </p:cNvPr>
            <p:cNvCxnSpPr>
              <a:cxnSpLocks noChangeShapeType="1"/>
              <a:stCxn id="12332" idx="5"/>
              <a:endCxn id="12334" idx="0"/>
            </p:cNvCxnSpPr>
            <p:nvPr/>
          </p:nvCxnSpPr>
          <p:spPr bwMode="auto">
            <a:xfrm>
              <a:off x="126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3" name="Rectangle 85">
              <a:extLst>
                <a:ext uri="{FF2B5EF4-FFF2-40B4-BE49-F238E27FC236}">
                  <a16:creationId xmlns:a16="http://schemas.microsoft.com/office/drawing/2014/main" id="{324A0A23-E69F-4C5E-96C3-D8E40D21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S</a:t>
              </a:r>
            </a:p>
          </p:txBody>
        </p:sp>
      </p:grpSp>
      <p:grpSp>
        <p:nvGrpSpPr>
          <p:cNvPr id="12381" name="Group 93">
            <a:extLst>
              <a:ext uri="{FF2B5EF4-FFF2-40B4-BE49-F238E27FC236}">
                <a16:creationId xmlns:a16="http://schemas.microsoft.com/office/drawing/2014/main" id="{316FBB9C-B652-4F80-8471-EB9B9C93F389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5207777"/>
            <a:ext cx="1763924" cy="1707928"/>
            <a:chOff x="2736" y="2976"/>
            <a:chExt cx="1008" cy="976"/>
          </a:xfrm>
        </p:grpSpPr>
        <p:sp>
          <p:nvSpPr>
            <p:cNvPr id="12338" name="Rectangle 50">
              <a:extLst>
                <a:ext uri="{FF2B5EF4-FFF2-40B4-BE49-F238E27FC236}">
                  <a16:creationId xmlns:a16="http://schemas.microsoft.com/office/drawing/2014/main" id="{5CA7775B-3187-4882-BA83-E31285B9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39" name="Oval 51">
              <a:extLst>
                <a:ext uri="{FF2B5EF4-FFF2-40B4-BE49-F238E27FC236}">
                  <a16:creationId xmlns:a16="http://schemas.microsoft.com/office/drawing/2014/main" id="{2833B3FA-26D3-4DBC-A7EF-CC948DC2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40" name="AutoShape 52">
              <a:extLst>
                <a:ext uri="{FF2B5EF4-FFF2-40B4-BE49-F238E27FC236}">
                  <a16:creationId xmlns:a16="http://schemas.microsoft.com/office/drawing/2014/main" id="{C1954C76-989D-4F31-B2B7-07ADEF7FD1A2}"/>
                </a:ext>
              </a:extLst>
            </p:cNvPr>
            <p:cNvCxnSpPr>
              <a:cxnSpLocks noChangeShapeType="1"/>
              <a:stCxn id="12338" idx="0"/>
              <a:endCxn id="12339" idx="4"/>
            </p:cNvCxnSpPr>
            <p:nvPr/>
          </p:nvCxnSpPr>
          <p:spPr bwMode="auto">
            <a:xfrm flipV="1">
              <a:off x="285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Rectangle 53">
              <a:extLst>
                <a:ext uri="{FF2B5EF4-FFF2-40B4-BE49-F238E27FC236}">
                  <a16:creationId xmlns:a16="http://schemas.microsoft.com/office/drawing/2014/main" id="{C855C2FF-117F-4145-B2D3-54905F05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42" name="Oval 54">
              <a:extLst>
                <a:ext uri="{FF2B5EF4-FFF2-40B4-BE49-F238E27FC236}">
                  <a16:creationId xmlns:a16="http://schemas.microsoft.com/office/drawing/2014/main" id="{97D40D37-0EE2-4449-99BC-D5216207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43" name="Rectangle 55">
              <a:extLst>
                <a:ext uri="{FF2B5EF4-FFF2-40B4-BE49-F238E27FC236}">
                  <a16:creationId xmlns:a16="http://schemas.microsoft.com/office/drawing/2014/main" id="{3F0CB87D-57D5-42A3-ADF2-315BB20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44" name="Oval 56">
              <a:extLst>
                <a:ext uri="{FF2B5EF4-FFF2-40B4-BE49-F238E27FC236}">
                  <a16:creationId xmlns:a16="http://schemas.microsoft.com/office/drawing/2014/main" id="{33A01E4B-88FC-4B2A-843C-7AB0227C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cxnSp>
          <p:nvCxnSpPr>
            <p:cNvPr id="12361" name="AutoShape 73">
              <a:extLst>
                <a:ext uri="{FF2B5EF4-FFF2-40B4-BE49-F238E27FC236}">
                  <a16:creationId xmlns:a16="http://schemas.microsoft.com/office/drawing/2014/main" id="{F37EBD98-6C2D-4B7E-A898-EA63D3E97968}"/>
                </a:ext>
              </a:extLst>
            </p:cNvPr>
            <p:cNvCxnSpPr>
              <a:cxnSpLocks noChangeShapeType="1"/>
              <a:stCxn id="12341" idx="0"/>
              <a:endCxn id="12342" idx="4"/>
            </p:cNvCxnSpPr>
            <p:nvPr/>
          </p:nvCxnSpPr>
          <p:spPr bwMode="auto">
            <a:xfrm flipV="1">
              <a:off x="324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74">
              <a:extLst>
                <a:ext uri="{FF2B5EF4-FFF2-40B4-BE49-F238E27FC236}">
                  <a16:creationId xmlns:a16="http://schemas.microsoft.com/office/drawing/2014/main" id="{EB6D0066-C3EF-428B-9679-B4792DC12E35}"/>
                </a:ext>
              </a:extLst>
            </p:cNvPr>
            <p:cNvCxnSpPr>
              <a:cxnSpLocks noChangeShapeType="1"/>
              <a:stCxn id="12343" idx="0"/>
              <a:endCxn id="12344" idx="4"/>
            </p:cNvCxnSpPr>
            <p:nvPr/>
          </p:nvCxnSpPr>
          <p:spPr bwMode="auto">
            <a:xfrm flipV="1">
              <a:off x="362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75">
              <a:extLst>
                <a:ext uri="{FF2B5EF4-FFF2-40B4-BE49-F238E27FC236}">
                  <a16:creationId xmlns:a16="http://schemas.microsoft.com/office/drawing/2014/main" id="{1BF41CFD-64B2-4A0C-B76E-E60A75264D4E}"/>
                </a:ext>
              </a:extLst>
            </p:cNvPr>
            <p:cNvCxnSpPr>
              <a:cxnSpLocks noChangeShapeType="1"/>
              <a:stCxn id="12339" idx="5"/>
              <a:endCxn id="12341" idx="0"/>
            </p:cNvCxnSpPr>
            <p:nvPr/>
          </p:nvCxnSpPr>
          <p:spPr bwMode="auto">
            <a:xfrm>
              <a:off x="294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76">
              <a:extLst>
                <a:ext uri="{FF2B5EF4-FFF2-40B4-BE49-F238E27FC236}">
                  <a16:creationId xmlns:a16="http://schemas.microsoft.com/office/drawing/2014/main" id="{1A725581-B3A0-492F-81CD-AC8985481579}"/>
                </a:ext>
              </a:extLst>
            </p:cNvPr>
            <p:cNvCxnSpPr>
              <a:cxnSpLocks noChangeShapeType="1"/>
              <a:stCxn id="12342" idx="5"/>
              <a:endCxn id="12343" idx="0"/>
            </p:cNvCxnSpPr>
            <p:nvPr/>
          </p:nvCxnSpPr>
          <p:spPr bwMode="auto">
            <a:xfrm>
              <a:off x="332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4" name="Rectangle 86">
              <a:extLst>
                <a:ext uri="{FF2B5EF4-FFF2-40B4-BE49-F238E27FC236}">
                  <a16:creationId xmlns:a16="http://schemas.microsoft.com/office/drawing/2014/main" id="{0CF8F888-3DA2-46F1-B8AC-7669F9C4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44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T</a:t>
              </a:r>
            </a:p>
          </p:txBody>
        </p:sp>
      </p:grpSp>
      <p:grpSp>
        <p:nvGrpSpPr>
          <p:cNvPr id="12384" name="Group 96">
            <a:extLst>
              <a:ext uri="{FF2B5EF4-FFF2-40B4-BE49-F238E27FC236}">
                <a16:creationId xmlns:a16="http://schemas.microsoft.com/office/drawing/2014/main" id="{29CC015D-DDA5-4518-ADD3-BF9503FC50E0}"/>
              </a:ext>
            </a:extLst>
          </p:cNvPr>
          <p:cNvGrpSpPr>
            <a:grpSpLocks/>
          </p:cNvGrpSpPr>
          <p:nvPr/>
        </p:nvGrpSpPr>
        <p:grpSpPr bwMode="auto">
          <a:xfrm>
            <a:off x="7308214" y="5207778"/>
            <a:ext cx="1763924" cy="1875920"/>
            <a:chOff x="4176" y="2976"/>
            <a:chExt cx="1008" cy="1072"/>
          </a:xfrm>
        </p:grpSpPr>
        <p:sp>
          <p:nvSpPr>
            <p:cNvPr id="12345" name="Rectangle 57">
              <a:extLst>
                <a:ext uri="{FF2B5EF4-FFF2-40B4-BE49-F238E27FC236}">
                  <a16:creationId xmlns:a16="http://schemas.microsoft.com/office/drawing/2014/main" id="{816F21FB-85E8-4B58-8CD6-3BDBF06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R</a:t>
              </a:r>
            </a:p>
          </p:txBody>
        </p:sp>
        <p:sp>
          <p:nvSpPr>
            <p:cNvPr id="12346" name="Oval 58">
              <a:extLst>
                <a:ext uri="{FF2B5EF4-FFF2-40B4-BE49-F238E27FC236}">
                  <a16:creationId xmlns:a16="http://schemas.microsoft.com/office/drawing/2014/main" id="{FB99197D-EA78-4999-AF7B-A23850DB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A</a:t>
              </a:r>
            </a:p>
          </p:txBody>
        </p:sp>
        <p:cxnSp>
          <p:nvCxnSpPr>
            <p:cNvPr id="12347" name="AutoShape 59">
              <a:extLst>
                <a:ext uri="{FF2B5EF4-FFF2-40B4-BE49-F238E27FC236}">
                  <a16:creationId xmlns:a16="http://schemas.microsoft.com/office/drawing/2014/main" id="{A73262E5-0A54-405E-9CF2-69EBB19628FF}"/>
                </a:ext>
              </a:extLst>
            </p:cNvPr>
            <p:cNvCxnSpPr>
              <a:cxnSpLocks noChangeShapeType="1"/>
              <a:stCxn id="12345" idx="0"/>
              <a:endCxn id="12346" idx="4"/>
            </p:cNvCxnSpPr>
            <p:nvPr/>
          </p:nvCxnSpPr>
          <p:spPr bwMode="auto">
            <a:xfrm flipV="1">
              <a:off x="429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8" name="Rectangle 60">
              <a:extLst>
                <a:ext uri="{FF2B5EF4-FFF2-40B4-BE49-F238E27FC236}">
                  <a16:creationId xmlns:a16="http://schemas.microsoft.com/office/drawing/2014/main" id="{C9C7AAFA-ABE8-4A9F-8C45-17B0BD79A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S</a:t>
              </a:r>
            </a:p>
          </p:txBody>
        </p:sp>
        <p:sp>
          <p:nvSpPr>
            <p:cNvPr id="12349" name="Oval 61">
              <a:extLst>
                <a:ext uri="{FF2B5EF4-FFF2-40B4-BE49-F238E27FC236}">
                  <a16:creationId xmlns:a16="http://schemas.microsoft.com/office/drawing/2014/main" id="{4A03F884-B5AF-400F-98F5-7BED8E31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B</a:t>
              </a: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2A4CB2FC-425A-4CEF-BFB0-B0C9925B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T</a:t>
              </a:r>
            </a:p>
          </p:txBody>
        </p:sp>
        <p:sp>
          <p:nvSpPr>
            <p:cNvPr id="12351" name="Oval 63">
              <a:extLst>
                <a:ext uri="{FF2B5EF4-FFF2-40B4-BE49-F238E27FC236}">
                  <a16:creationId xmlns:a16="http://schemas.microsoft.com/office/drawing/2014/main" id="{EE6580A6-C4CA-4303-9930-3154092A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C</a:t>
              </a:r>
            </a:p>
          </p:txBody>
        </p:sp>
        <p:cxnSp>
          <p:nvCxnSpPr>
            <p:cNvPr id="12365" name="AutoShape 77">
              <a:extLst>
                <a:ext uri="{FF2B5EF4-FFF2-40B4-BE49-F238E27FC236}">
                  <a16:creationId xmlns:a16="http://schemas.microsoft.com/office/drawing/2014/main" id="{DB689F4B-1696-4193-8A51-7C73BE937755}"/>
                </a:ext>
              </a:extLst>
            </p:cNvPr>
            <p:cNvCxnSpPr>
              <a:cxnSpLocks noChangeShapeType="1"/>
              <a:stCxn id="12346" idx="5"/>
              <a:endCxn id="12348" idx="0"/>
            </p:cNvCxnSpPr>
            <p:nvPr/>
          </p:nvCxnSpPr>
          <p:spPr bwMode="auto">
            <a:xfrm>
              <a:off x="438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78">
              <a:extLst>
                <a:ext uri="{FF2B5EF4-FFF2-40B4-BE49-F238E27FC236}">
                  <a16:creationId xmlns:a16="http://schemas.microsoft.com/office/drawing/2014/main" id="{10892B15-CE1D-4C79-97B2-49B6A36C85B9}"/>
                </a:ext>
              </a:extLst>
            </p:cNvPr>
            <p:cNvCxnSpPr>
              <a:cxnSpLocks noChangeShapeType="1"/>
              <a:stCxn id="12348" idx="0"/>
              <a:endCxn id="12349" idx="4"/>
            </p:cNvCxnSpPr>
            <p:nvPr/>
          </p:nvCxnSpPr>
          <p:spPr bwMode="auto">
            <a:xfrm flipV="1">
              <a:off x="468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79">
              <a:extLst>
                <a:ext uri="{FF2B5EF4-FFF2-40B4-BE49-F238E27FC236}">
                  <a16:creationId xmlns:a16="http://schemas.microsoft.com/office/drawing/2014/main" id="{44EDD0BA-1F3A-4FAA-A35D-34E2B8EF71C9}"/>
                </a:ext>
              </a:extLst>
            </p:cNvPr>
            <p:cNvCxnSpPr>
              <a:cxnSpLocks noChangeShapeType="1"/>
              <a:stCxn id="12349" idx="5"/>
              <a:endCxn id="12350" idx="0"/>
            </p:cNvCxnSpPr>
            <p:nvPr/>
          </p:nvCxnSpPr>
          <p:spPr bwMode="auto">
            <a:xfrm>
              <a:off x="476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80">
              <a:extLst>
                <a:ext uri="{FF2B5EF4-FFF2-40B4-BE49-F238E27FC236}">
                  <a16:creationId xmlns:a16="http://schemas.microsoft.com/office/drawing/2014/main" id="{9F8B68AE-7CA0-4963-AF9D-244D4F27A228}"/>
                </a:ext>
              </a:extLst>
            </p:cNvPr>
            <p:cNvCxnSpPr>
              <a:cxnSpLocks noChangeShapeType="1"/>
              <a:stCxn id="12350" idx="0"/>
              <a:endCxn id="12351" idx="4"/>
            </p:cNvCxnSpPr>
            <p:nvPr/>
          </p:nvCxnSpPr>
          <p:spPr bwMode="auto">
            <a:xfrm flipV="1">
              <a:off x="506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81">
              <a:extLst>
                <a:ext uri="{FF2B5EF4-FFF2-40B4-BE49-F238E27FC236}">
                  <a16:creationId xmlns:a16="http://schemas.microsoft.com/office/drawing/2014/main" id="{B3F7D630-A596-4E34-A814-3BDDBC5A4A7B}"/>
                </a:ext>
              </a:extLst>
            </p:cNvPr>
            <p:cNvCxnSpPr>
              <a:cxnSpLocks noChangeShapeType="1"/>
              <a:stCxn id="12351" idx="6"/>
              <a:endCxn id="12345" idx="2"/>
            </p:cNvCxnSpPr>
            <p:nvPr/>
          </p:nvCxnSpPr>
          <p:spPr bwMode="auto">
            <a:xfrm flipH="1">
              <a:off x="4296" y="3096"/>
              <a:ext cx="888" cy="552"/>
            </a:xfrm>
            <a:prstGeom prst="curvedConnector4">
              <a:avLst>
                <a:gd name="adj1" fmla="val -16218"/>
                <a:gd name="adj2" fmla="val 1260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5" name="Rectangle 87">
              <a:extLst>
                <a:ext uri="{FF2B5EF4-FFF2-40B4-BE49-F238E27FC236}">
                  <a16:creationId xmlns:a16="http://schemas.microsoft.com/office/drawing/2014/main" id="{DC01021E-52D8-47FB-B37C-8E480F81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Acquire R</a:t>
              </a:r>
            </a:p>
          </p:txBody>
        </p:sp>
        <p:sp>
          <p:nvSpPr>
            <p:cNvPr id="12383" name="Text Box 95">
              <a:extLst>
                <a:ext uri="{FF2B5EF4-FFF2-40B4-BE49-F238E27FC236}">
                  <a16:creationId xmlns:a16="http://schemas.microsoft.com/office/drawing/2014/main" id="{92845A20-8E5E-4056-9B6A-F1938D22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8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1" i="0" u="none" strike="noStrike" kern="1200" cap="none" spc="0" normalizeH="0" baseline="0" noProof="0">
                  <a:ln>
                    <a:noFill/>
                  </a:ln>
                  <a:solidFill>
                    <a:srgbClr val="ED181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Arial"/>
                </a:rPr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6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ED1A8E4-F3B1-4AB6-8113-BB0DE9420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getting into deadlock…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1F39470-FE02-4902-B89F-87DBA61AB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situations </a:t>
            </a:r>
            <a:r>
              <a:rPr lang="en-US" altLang="en-US" i="1"/>
              <a:t>may</a:t>
            </a:r>
            <a:r>
              <a:rPr lang="en-US" altLang="en-US"/>
              <a:t> result in deadlock (but don’t have to)</a:t>
            </a:r>
          </a:p>
          <a:p>
            <a:pPr lvl="1"/>
            <a:r>
              <a:rPr lang="en-US" altLang="en-US"/>
              <a:t>In previous example, A could release R before C requests R, resulting in no deadlock</a:t>
            </a:r>
          </a:p>
          <a:p>
            <a:pPr lvl="1"/>
            <a:r>
              <a:rPr lang="en-US" altLang="en-US"/>
              <a:t>Can we always get out of it this way?</a:t>
            </a:r>
          </a:p>
          <a:p>
            <a:r>
              <a:rPr lang="en-US" altLang="en-US"/>
              <a:t>Find ways to:</a:t>
            </a:r>
          </a:p>
          <a:p>
            <a:pPr lvl="1"/>
            <a:r>
              <a:rPr lang="en-US" altLang="en-US"/>
              <a:t>Detect deadlock and reverse it</a:t>
            </a:r>
          </a:p>
          <a:p>
            <a:pPr lvl="1"/>
            <a:r>
              <a:rPr lang="en-US" altLang="en-US"/>
              <a:t>Stop it from happening in the first 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D60E3-B94D-402F-938C-6053223687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3F77-C24F-4032-B208-E646BB91B5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CDA038-2E35-4F47-B4A2-CA7103A2A9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72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E923A2DC-56ED-44C8-A2A3-DDEA48F9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deadlocks using graphs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682B606-36D1-4D20-A0B5-489B0D19F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Process holdings and requests in the table and in the graph (they’re equivalent)</a:t>
            </a:r>
          </a:p>
          <a:p>
            <a:r>
              <a:rPr lang="en-US" altLang="en-US" sz="2646"/>
              <a:t>Graph contains a cycle =&gt; deadlock!</a:t>
            </a:r>
          </a:p>
          <a:p>
            <a:pPr lvl="1"/>
            <a:r>
              <a:rPr lang="en-US" altLang="en-US" sz="2205"/>
              <a:t>Easy to pick out by looking at it (in this case)</a:t>
            </a:r>
          </a:p>
          <a:p>
            <a:pPr lvl="1"/>
            <a:r>
              <a:rPr lang="en-US" altLang="en-US" sz="2205"/>
              <a:t>Need to mechanically detect deadlock</a:t>
            </a:r>
          </a:p>
          <a:p>
            <a:r>
              <a:rPr lang="en-US" altLang="en-US" sz="2646"/>
              <a:t>Not all processes are deadlocked (A, C, F not in deadlock)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49C1101-554F-429F-8FC4-CA827B867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528BF96-5199-4A59-B9E4-7E72C35DA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BBA337C-8972-4DBB-B427-F784E3FD331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0960EB8-7CBF-4864-9F04-14ADD6E3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428381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2F6A9377-8E87-429E-804C-541C52E7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8A830AA-F338-489B-9C2C-A13FBE8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84F833D6-F4AA-4D55-A2C2-E4AE1CB8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87974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F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B2C14D48-2AAA-4018-B2DC-8ECE4527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6635714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:a16="http://schemas.microsoft.com/office/drawing/2014/main" id="{69E0A646-87AD-4FBE-914E-D2484E6F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graphicFrame>
        <p:nvGraphicFramePr>
          <p:cNvPr id="15434" name="Group 74">
            <a:extLst>
              <a:ext uri="{FF2B5EF4-FFF2-40B4-BE49-F238E27FC236}">
                <a16:creationId xmlns:a16="http://schemas.microsoft.com/office/drawing/2014/main" id="{9BDAD108-8745-49F7-A745-5930453D7CFC}"/>
              </a:ext>
            </a:extLst>
          </p:cNvPr>
          <p:cNvGraphicFramePr>
            <a:graphicFrameLocks noGrp="1"/>
          </p:cNvGraphicFramePr>
          <p:nvPr/>
        </p:nvGraphicFramePr>
        <p:xfrm>
          <a:off x="252518" y="4703797"/>
          <a:ext cx="2603888" cy="2194560"/>
        </p:xfrm>
        <a:graphic>
          <a:graphicData uri="http://schemas.openxmlformats.org/drawingml/2006/table">
            <a:tbl>
              <a:tblPr/>
              <a:tblGrid>
                <a:gridCol w="951959">
                  <a:extLst>
                    <a:ext uri="{9D8B030D-6E8A-4147-A177-3AD203B41FA5}">
                      <a16:colId xmlns:a16="http://schemas.microsoft.com/office/drawing/2014/main" val="4186803799"/>
                    </a:ext>
                  </a:extLst>
                </a:gridCol>
                <a:gridCol w="811965">
                  <a:extLst>
                    <a:ext uri="{9D8B030D-6E8A-4147-A177-3AD203B41FA5}">
                      <a16:colId xmlns:a16="http://schemas.microsoft.com/office/drawing/2014/main" val="2122103277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323572423"/>
                    </a:ext>
                  </a:extLst>
                </a:gridCol>
              </a:tblGrid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Holds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Wants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952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028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55085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3086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S,T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50892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0595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14197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44607"/>
                  </a:ext>
                </a:extLst>
              </a:tr>
            </a:tbl>
          </a:graphicData>
        </a:graphic>
      </p:graphicFrame>
      <p:cxnSp>
        <p:nvCxnSpPr>
          <p:cNvPr id="15435" name="AutoShape 75">
            <a:extLst>
              <a:ext uri="{FF2B5EF4-FFF2-40B4-BE49-F238E27FC236}">
                <a16:creationId xmlns:a16="http://schemas.microsoft.com/office/drawing/2014/main" id="{EAB014E5-7383-4357-9EF8-FEDE0ED97AF4}"/>
              </a:ext>
            </a:extLst>
          </p:cNvPr>
          <p:cNvCxnSpPr>
            <a:cxnSpLocks noChangeShapeType="1"/>
            <a:stCxn id="15370" idx="3"/>
            <a:endCxn id="15371" idx="2"/>
          </p:cNvCxnSpPr>
          <p:nvPr/>
        </p:nvCxnSpPr>
        <p:spPr bwMode="auto">
          <a:xfrm>
            <a:off x="3948359" y="4493806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AB83A1B-AA94-4502-9E34-B6E5EC9E0B96}"/>
              </a:ext>
            </a:extLst>
          </p:cNvPr>
          <p:cNvCxnSpPr>
            <a:cxnSpLocks noChangeShapeType="1"/>
            <a:stCxn id="15371" idx="4"/>
            <a:endCxn id="15373" idx="0"/>
          </p:cNvCxnSpPr>
          <p:nvPr/>
        </p:nvCxnSpPr>
        <p:spPr bwMode="auto">
          <a:xfrm>
            <a:off x="474632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>
            <a:extLst>
              <a:ext uri="{FF2B5EF4-FFF2-40B4-BE49-F238E27FC236}">
                <a16:creationId xmlns:a16="http://schemas.microsoft.com/office/drawing/2014/main" id="{219AC73F-DF4D-4C12-88C3-F69CE9864F37}"/>
              </a:ext>
            </a:extLst>
          </p:cNvPr>
          <p:cNvCxnSpPr>
            <a:cxnSpLocks noChangeShapeType="1"/>
            <a:stCxn id="15376" idx="6"/>
            <a:endCxn id="15373" idx="1"/>
          </p:cNvCxnSpPr>
          <p:nvPr/>
        </p:nvCxnSpPr>
        <p:spPr bwMode="auto">
          <a:xfrm>
            <a:off x="3948359" y="5249774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>
            <a:extLst>
              <a:ext uri="{FF2B5EF4-FFF2-40B4-BE49-F238E27FC236}">
                <a16:creationId xmlns:a16="http://schemas.microsoft.com/office/drawing/2014/main" id="{EB064ACF-3534-46F6-A362-17045B4F4A93}"/>
              </a:ext>
            </a:extLst>
          </p:cNvPr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474632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52074E4C-3649-46B8-9A15-687B2251B9D9}"/>
              </a:ext>
            </a:extLst>
          </p:cNvPr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474632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Oval 80">
            <a:extLst>
              <a:ext uri="{FF2B5EF4-FFF2-40B4-BE49-F238E27FC236}">
                <a16:creationId xmlns:a16="http://schemas.microsoft.com/office/drawing/2014/main" id="{3ADB356A-E862-42A8-8D6A-3E725A3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5441" name="Oval 81">
            <a:extLst>
              <a:ext uri="{FF2B5EF4-FFF2-40B4-BE49-F238E27FC236}">
                <a16:creationId xmlns:a16="http://schemas.microsoft.com/office/drawing/2014/main" id="{06F8BAC1-609D-456D-A2AC-5960F6E5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5442" name="Oval 82">
            <a:extLst>
              <a:ext uri="{FF2B5EF4-FFF2-40B4-BE49-F238E27FC236}">
                <a16:creationId xmlns:a16="http://schemas.microsoft.com/office/drawing/2014/main" id="{8C74E55C-C07F-4B52-800E-85A7DE3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66357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G</a:t>
            </a:r>
          </a:p>
        </p:txBody>
      </p:sp>
      <p:sp>
        <p:nvSpPr>
          <p:cNvPr id="15443" name="Oval 83">
            <a:extLst>
              <a:ext uri="{FF2B5EF4-FFF2-40B4-BE49-F238E27FC236}">
                <a16:creationId xmlns:a16="http://schemas.microsoft.com/office/drawing/2014/main" id="{278AFF7D-3B72-4762-BE22-9E2B44EC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28381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5444" name="Rectangle 84">
            <a:extLst>
              <a:ext uri="{FF2B5EF4-FFF2-40B4-BE49-F238E27FC236}">
                <a16:creationId xmlns:a16="http://schemas.microsoft.com/office/drawing/2014/main" id="{92C01B71-7A47-4C92-AACB-849C684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039783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5445" name="Rectangle 85">
            <a:extLst>
              <a:ext uri="{FF2B5EF4-FFF2-40B4-BE49-F238E27FC236}">
                <a16:creationId xmlns:a16="http://schemas.microsoft.com/office/drawing/2014/main" id="{82717D57-0F04-42F4-BF6B-6708DA0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V</a:t>
            </a:r>
          </a:p>
        </p:txBody>
      </p:sp>
      <p:cxnSp>
        <p:nvCxnSpPr>
          <p:cNvPr id="15446" name="AutoShape 86">
            <a:extLst>
              <a:ext uri="{FF2B5EF4-FFF2-40B4-BE49-F238E27FC236}">
                <a16:creationId xmlns:a16="http://schemas.microsoft.com/office/drawing/2014/main" id="{5A663216-B249-4211-892C-B481E718F2DF}"/>
              </a:ext>
            </a:extLst>
          </p:cNvPr>
          <p:cNvCxnSpPr>
            <a:cxnSpLocks noChangeShapeType="1"/>
            <a:stCxn id="15441" idx="2"/>
            <a:endCxn id="15373" idx="3"/>
          </p:cNvCxnSpPr>
          <p:nvPr/>
        </p:nvCxnSpPr>
        <p:spPr bwMode="auto">
          <a:xfrm flipH="1">
            <a:off x="495631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7" name="AutoShape 87">
            <a:extLst>
              <a:ext uri="{FF2B5EF4-FFF2-40B4-BE49-F238E27FC236}">
                <a16:creationId xmlns:a16="http://schemas.microsoft.com/office/drawing/2014/main" id="{7809CEC5-DBA8-4921-8BA1-6ACA76963746}"/>
              </a:ext>
            </a:extLst>
          </p:cNvPr>
          <p:cNvCxnSpPr>
            <a:cxnSpLocks noChangeShapeType="1"/>
            <a:stCxn id="15441" idx="6"/>
            <a:endCxn id="15444" idx="1"/>
          </p:cNvCxnSpPr>
          <p:nvPr/>
        </p:nvCxnSpPr>
        <p:spPr bwMode="auto">
          <a:xfrm>
            <a:off x="588027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8" name="AutoShape 88">
            <a:extLst>
              <a:ext uri="{FF2B5EF4-FFF2-40B4-BE49-F238E27FC236}">
                <a16:creationId xmlns:a16="http://schemas.microsoft.com/office/drawing/2014/main" id="{9B8F5093-0B70-42A9-8825-E4E4AB5C8E8B}"/>
              </a:ext>
            </a:extLst>
          </p:cNvPr>
          <p:cNvCxnSpPr>
            <a:cxnSpLocks noChangeShapeType="1"/>
            <a:stCxn id="15444" idx="3"/>
            <a:endCxn id="15440" idx="2"/>
          </p:cNvCxnSpPr>
          <p:nvPr/>
        </p:nvCxnSpPr>
        <p:spPr bwMode="auto">
          <a:xfrm>
            <a:off x="6804236" y="5249774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9" name="AutoShape 89">
            <a:extLst>
              <a:ext uri="{FF2B5EF4-FFF2-40B4-BE49-F238E27FC236}">
                <a16:creationId xmlns:a16="http://schemas.microsoft.com/office/drawing/2014/main" id="{597B19A8-F8BD-4E80-9090-6D2AAF0D7A3A}"/>
              </a:ext>
            </a:extLst>
          </p:cNvPr>
          <p:cNvCxnSpPr>
            <a:cxnSpLocks noChangeShapeType="1"/>
            <a:stCxn id="15440" idx="4"/>
            <a:endCxn id="15445" idx="0"/>
          </p:cNvCxnSpPr>
          <p:nvPr/>
        </p:nvCxnSpPr>
        <p:spPr bwMode="auto">
          <a:xfrm>
            <a:off x="751820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0" name="AutoShape 90">
            <a:extLst>
              <a:ext uri="{FF2B5EF4-FFF2-40B4-BE49-F238E27FC236}">
                <a16:creationId xmlns:a16="http://schemas.microsoft.com/office/drawing/2014/main" id="{5E2D026C-4BEF-467A-BA9D-ABCF07C1990B}"/>
              </a:ext>
            </a:extLst>
          </p:cNvPr>
          <p:cNvCxnSpPr>
            <a:cxnSpLocks noChangeShapeType="1"/>
            <a:stCxn id="15443" idx="4"/>
            <a:endCxn id="15444" idx="0"/>
          </p:cNvCxnSpPr>
          <p:nvPr/>
        </p:nvCxnSpPr>
        <p:spPr bwMode="auto">
          <a:xfrm>
            <a:off x="6594245" y="4703797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51" name="Rectangle 91">
            <a:extLst>
              <a:ext uri="{FF2B5EF4-FFF2-40B4-BE49-F238E27FC236}">
                <a16:creationId xmlns:a16="http://schemas.microsoft.com/office/drawing/2014/main" id="{E9BC0A36-3D1A-48BD-B3C2-4340B297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87974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cxnSp>
        <p:nvCxnSpPr>
          <p:cNvPr id="15452" name="AutoShape 92">
            <a:extLst>
              <a:ext uri="{FF2B5EF4-FFF2-40B4-BE49-F238E27FC236}">
                <a16:creationId xmlns:a16="http://schemas.microsoft.com/office/drawing/2014/main" id="{62F4E21D-24B4-4DB4-B97E-BEA56275D3C4}"/>
              </a:ext>
            </a:extLst>
          </p:cNvPr>
          <p:cNvCxnSpPr>
            <a:cxnSpLocks noChangeShapeType="1"/>
            <a:stCxn id="15445" idx="2"/>
            <a:endCxn id="15442" idx="6"/>
          </p:cNvCxnSpPr>
          <p:nvPr/>
        </p:nvCxnSpPr>
        <p:spPr bwMode="auto">
          <a:xfrm rot="5400000">
            <a:off x="6426252" y="5753752"/>
            <a:ext cx="545977" cy="16379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3" name="AutoShape 93">
            <a:extLst>
              <a:ext uri="{FF2B5EF4-FFF2-40B4-BE49-F238E27FC236}">
                <a16:creationId xmlns:a16="http://schemas.microsoft.com/office/drawing/2014/main" id="{0079FA74-3E7C-4CAA-98EE-29A5F7BC637F}"/>
              </a:ext>
            </a:extLst>
          </p:cNvPr>
          <p:cNvCxnSpPr>
            <a:cxnSpLocks noChangeShapeType="1"/>
            <a:stCxn id="15442" idx="0"/>
            <a:endCxn id="15451" idx="2"/>
          </p:cNvCxnSpPr>
          <p:nvPr/>
        </p:nvCxnSpPr>
        <p:spPr bwMode="auto">
          <a:xfrm flipV="1">
            <a:off x="5670285" y="6299728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4" name="AutoShape 94">
            <a:extLst>
              <a:ext uri="{FF2B5EF4-FFF2-40B4-BE49-F238E27FC236}">
                <a16:creationId xmlns:a16="http://schemas.microsoft.com/office/drawing/2014/main" id="{A0402E6C-29BC-4EC1-8324-F05E0FEB0779}"/>
              </a:ext>
            </a:extLst>
          </p:cNvPr>
          <p:cNvCxnSpPr>
            <a:cxnSpLocks noChangeShapeType="1"/>
            <a:stCxn id="15451" idx="0"/>
            <a:endCxn id="15441" idx="4"/>
          </p:cNvCxnSpPr>
          <p:nvPr/>
        </p:nvCxnSpPr>
        <p:spPr bwMode="auto">
          <a:xfrm flipV="1">
            <a:off x="5670285" y="5459765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189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A79F927-4F1A-4373-BAE8-F498E25BB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6929F26-875D-4BB7-9162-E5C46D0A5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138670" cy="6567487"/>
          </a:xfrm>
        </p:spPr>
        <p:txBody>
          <a:bodyPr/>
          <a:lstStyle/>
          <a:p>
            <a:r>
              <a:rPr lang="en-US" altLang="en-US" sz="2646" dirty="0"/>
              <a:t>General idea: try to find cycles in the resource allocation graph</a:t>
            </a:r>
          </a:p>
          <a:p>
            <a:r>
              <a:rPr lang="en-US" altLang="en-US" sz="2646" dirty="0"/>
              <a:t>Algorithm: depth-first search at each node</a:t>
            </a:r>
          </a:p>
          <a:p>
            <a:pPr lvl="1"/>
            <a:r>
              <a:rPr lang="en-US" altLang="en-US" sz="2205" dirty="0"/>
              <a:t>Mark arcs as they’re traversed</a:t>
            </a:r>
          </a:p>
          <a:p>
            <a:pPr lvl="1"/>
            <a:r>
              <a:rPr lang="en-US" altLang="en-US" sz="2205" dirty="0"/>
              <a:t>Build list of visited nodes</a:t>
            </a:r>
          </a:p>
          <a:p>
            <a:pPr lvl="1"/>
            <a:r>
              <a:rPr lang="en-US" altLang="en-US" sz="2205" dirty="0"/>
              <a:t>If node to be added is already on the list, a cycle exists!</a:t>
            </a:r>
          </a:p>
          <a:p>
            <a:r>
              <a:rPr lang="en-US" altLang="en-US" sz="2646" dirty="0"/>
              <a:t>Cycle == deadlock</a:t>
            </a:r>
          </a:p>
          <a:p>
            <a:pPr lvl="1"/>
            <a:r>
              <a:rPr lang="en-US" altLang="en-US" sz="2206" dirty="0"/>
              <a:t>Assuming one instance of each resource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55D8-C24A-4E57-B865-4EB4969B6C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5065-C649-4526-93B3-E883909D8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C52D17-FD6D-4422-B48E-7544A4C5C9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B09519B-42DA-41D4-8DFA-91675AB7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1763924"/>
            <a:ext cx="4619801" cy="52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each node N in the graph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Set L = empty list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unmark all arcs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Traverse (N,L)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If no deadlock reported by now, there isn’t any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define Traverse (C,L) 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C in L, report deadlock!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Add C to 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For each unmarked arc from C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Mark the arc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Set A = arc destination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/* NOTE: L is a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   local variable */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 Traverse (A,L)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2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773007D0-99A1-415B-902E-F099D53A8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 with multiple instances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82BDD8E-B02C-45D7-A4E1-5AA0B3D3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4114800" cy="656748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Previous algorithm only works if there’s one instance of each resource</a:t>
            </a:r>
          </a:p>
          <a:p>
            <a:r>
              <a:rPr lang="en-US" altLang="en-US" dirty="0"/>
              <a:t>If there are multiple instances of each resource, we need a different method</a:t>
            </a:r>
          </a:p>
          <a:p>
            <a:pPr lvl="1"/>
            <a:r>
              <a:rPr lang="en-US" altLang="en-US" dirty="0"/>
              <a:t>Track current usage and requests for each process</a:t>
            </a:r>
          </a:p>
          <a:p>
            <a:pPr lvl="1"/>
            <a:r>
              <a:rPr lang="en-US" altLang="en-US" dirty="0"/>
              <a:t>To detect deadlock, try to find a scenario where all processes can finish</a:t>
            </a:r>
          </a:p>
          <a:p>
            <a:pPr lvl="1"/>
            <a:r>
              <a:rPr lang="en-US" altLang="en-US" dirty="0"/>
              <a:t>If no such scenario exists, we have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DB8A8-04F4-43EF-A724-E4DF86BBDD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0DF3-BDE8-4BBC-A0B5-9911BC2FB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5B6D71-14E5-4395-9127-4115CF3D58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5A6F1-6630-4DA0-9CA2-FAD14DB5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81" y="1842448"/>
            <a:ext cx="7045244" cy="46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 //reached end 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of loop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230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30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2: due on 10/18</a:t>
            </a:r>
          </a:p>
          <a:p>
            <a:pPr lvl="1"/>
            <a:r>
              <a:rPr lang="en-US" dirty="0"/>
              <a:t>Project 2: due on 10/22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8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24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025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58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27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67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907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5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Monitor-based solution for classical synchronization problems</a:t>
            </a:r>
          </a:p>
          <a:p>
            <a:pPr lvl="1"/>
            <a:r>
              <a:rPr lang="en-US" dirty="0"/>
              <a:t>Bound Buffer</a:t>
            </a:r>
          </a:p>
          <a:p>
            <a:pPr lvl="1"/>
            <a:r>
              <a:rPr lang="en-US" dirty="0"/>
              <a:t>Readers Writers</a:t>
            </a:r>
          </a:p>
          <a:p>
            <a:pPr lvl="1"/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4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7D50-9C33-4D54-961A-9B1EDC62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DA8D-DE0F-4273-9EBA-14ABF36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Benefits of using a monitor to solve these problems as opposed to semaphores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Monitor implementations are intuitive. Is the only drawback having to write the class?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after a condition variable calls wait(&amp;lock), the process is placed in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condSem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inside the monitor?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3CA51-F64B-4C00-A8B2-4C54EC5226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5D19-07C9-4351-AFD3-0B1D51EA1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5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BB-53CF-4CC3-ABD0-4F82ABFD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(Dining Philosophers)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A93-7727-46DF-99D7-E0D74EC9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set a philosopher's state to hungry at the beginning up pickup?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stopping us from using one semaphore per philosopher (like the monitor solution) instead of per-chopstick in the semaphore based solution? I guess we wouldn't get the signaling functionality and state encapsulation but it seems like it should be possible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monitor/condition variable solution of the dining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philosphers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problem prevent deadlock, isn't philosopher n-1 a special case here?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not use a version of philosophers where we track the sticks with a list instead of using only philosophers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code implementation for dining philosophers prevent starvation?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B9286-F18A-416B-A3D0-F8B978B142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2ED91-2F64-4692-92DC-16F4E5196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33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08B-0240-40D4-A9F9-56020F3A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(Sleepy Barber)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3BF8-EA29-4858-8E9A-BB86F0C2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ticketTurn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in Sleepy Barber be greater than the customer's ticket number?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separate barber and customer classes would interact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need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fifo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for sleepy barber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Sleepy barber condition variable implementation... is starvation possible?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broadcasting in the sleepy barber problem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have a separate class for the barber?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58BFE-E9AB-4163-89BB-71A27C8A50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024B-87F3-470B-82BC-5618F736E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6B75-35E0-40DC-B6AA-3C6FB47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E51C-D95D-4135-8570-46DF2498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</a:t>
            </a:r>
          </a:p>
          <a:p>
            <a:r>
              <a:rPr lang="en-US" altLang="en-US" dirty="0"/>
              <a:t>Resource Allocation Graph</a:t>
            </a:r>
          </a:p>
          <a:p>
            <a:r>
              <a:rPr lang="en-US" altLang="en-US" dirty="0"/>
              <a:t>Why do deadlocks occur?</a:t>
            </a:r>
          </a:p>
          <a:p>
            <a:r>
              <a:rPr lang="en-US" altLang="en-US" dirty="0"/>
              <a:t>Dealing with deadlocks</a:t>
            </a:r>
          </a:p>
          <a:p>
            <a:pPr lvl="1"/>
            <a:r>
              <a:rPr lang="en-US" altLang="en-US" dirty="0"/>
              <a:t>Ignoring them: ostrich algorithm</a:t>
            </a:r>
          </a:p>
          <a:p>
            <a:pPr lvl="1"/>
            <a:r>
              <a:rPr lang="en-US" altLang="en-US" dirty="0"/>
              <a:t>Detecting &amp; recovering from deadlock</a:t>
            </a:r>
          </a:p>
          <a:p>
            <a:pPr lvl="1"/>
            <a:r>
              <a:rPr lang="en-US" altLang="en-US" dirty="0"/>
              <a:t>Avoiding deadlock</a:t>
            </a:r>
          </a:p>
          <a:p>
            <a:pPr lvl="1"/>
            <a:r>
              <a:rPr lang="en-US" altLang="en-US" dirty="0"/>
              <a:t>Preventing deadlock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12F40-5C6D-4777-9C19-03C311431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EC3D-CFCD-4BA1-B72C-1766FD658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99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4033</Words>
  <Application>Microsoft Office PowerPoint</Application>
  <PresentationFormat>Custom</PresentationFormat>
  <Paragraphs>1422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</vt:lpstr>
      <vt:lpstr>Helvetica</vt:lpstr>
      <vt:lpstr>Monaco</vt:lpstr>
      <vt:lpstr>Source Sans Pro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(General)</vt:lpstr>
      <vt:lpstr>Muddiest Points (Dining Philosophers)</vt:lpstr>
      <vt:lpstr>Muddiest Points (Sleepy Barber)</vt:lpstr>
      <vt:lpstr>Monitor-based Solutions</vt:lpstr>
      <vt:lpstr>Today … Deadlocks</vt:lpstr>
      <vt:lpstr>What is a deadlock?</vt:lpstr>
      <vt:lpstr>Four conditions for deadlock</vt:lpstr>
      <vt:lpstr>Resource allocation graphs</vt:lpstr>
      <vt:lpstr>Getting into deadlock</vt:lpstr>
      <vt:lpstr>Not getting into deadlock…</vt:lpstr>
      <vt:lpstr>The Ostrich Algorithm</vt:lpstr>
      <vt:lpstr>Detecting deadlocks using graphs</vt:lpstr>
      <vt:lpstr>Deadlock detection algorithm</vt:lpstr>
      <vt:lpstr>Resources with multiple instances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2021-10-19T16:09:20Z</dcterms:modified>
</cp:coreProperties>
</file>