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3"/>
  </p:notesMasterIdLst>
  <p:sldIdLst>
    <p:sldId id="454" r:id="rId2"/>
    <p:sldId id="496" r:id="rId3"/>
    <p:sldId id="556" r:id="rId4"/>
    <p:sldId id="629" r:id="rId5"/>
    <p:sldId id="631" r:id="rId6"/>
    <p:sldId id="630" r:id="rId7"/>
    <p:sldId id="632" r:id="rId8"/>
    <p:sldId id="628" r:id="rId9"/>
    <p:sldId id="555" r:id="rId10"/>
    <p:sldId id="290" r:id="rId11"/>
    <p:sldId id="466" r:id="rId12"/>
    <p:sldId id="467" r:id="rId13"/>
    <p:sldId id="280" r:id="rId14"/>
    <p:sldId id="468" r:id="rId15"/>
    <p:sldId id="545" r:id="rId16"/>
    <p:sldId id="546" r:id="rId17"/>
    <p:sldId id="547" r:id="rId18"/>
    <p:sldId id="469" r:id="rId19"/>
    <p:sldId id="557" r:id="rId20"/>
    <p:sldId id="284" r:id="rId21"/>
    <p:sldId id="285" r:id="rId22"/>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4DB51F-5EFE-4A66-8845-A3FD4C6C7BDB}" v="59" dt="2021-10-21T16:25:4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370" d="100"/>
          <a:sy n="370" d="100"/>
        </p:scale>
        <p:origin x="-7281" y="-11397"/>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0EFC862A-934C-4040-83E5-DF401973028D}"/>
    <pc:docChg chg="modSld">
      <pc:chgData name="Khattab, Sherif" userId="c83b1e15-36f3-4f46-aceb-05aac24c545e" providerId="ADAL" clId="{0EFC862A-934C-4040-83E5-DF401973028D}" dt="2021-09-01T06:21:13.361" v="0"/>
      <pc:docMkLst>
        <pc:docMk/>
      </pc:docMkLst>
      <pc:sldChg chg="modSp">
        <pc:chgData name="Khattab, Sherif" userId="c83b1e15-36f3-4f46-aceb-05aac24c545e" providerId="ADAL" clId="{0EFC862A-934C-4040-83E5-DF401973028D}" dt="2021-09-01T06:21:13.361" v="0"/>
        <pc:sldMkLst>
          <pc:docMk/>
          <pc:sldMk cId="1330366002" sldId="454"/>
        </pc:sldMkLst>
        <pc:spChg chg="mod">
          <ac:chgData name="Khattab, Sherif" userId="c83b1e15-36f3-4f46-aceb-05aac24c545e" providerId="ADAL" clId="{0EFC862A-934C-4040-83E5-DF401973028D}" dt="2021-09-01T06:21:13.361" v="0"/>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374F18A-FB69-FC41-A853-C586E61CC8AB}"/>
    <pc:docChg chg="custSel addSld delSld modSld">
      <pc:chgData name="Khattab, Sherif" userId="c83b1e15-36f3-4f46-aceb-05aac24c545e" providerId="ADAL" clId="{7374F18A-FB69-FC41-A853-C586E61CC8AB}" dt="2021-03-02T05:31:51.720" v="404"/>
      <pc:docMkLst>
        <pc:docMk/>
      </pc:docMkLst>
      <pc:sldChg chg="del">
        <pc:chgData name="Khattab, Sherif" userId="c83b1e15-36f3-4f46-aceb-05aac24c545e" providerId="ADAL" clId="{7374F18A-FB69-FC41-A853-C586E61CC8AB}" dt="2021-03-02T05:20:47.899" v="13" actId="2696"/>
        <pc:sldMkLst>
          <pc:docMk/>
          <pc:sldMk cId="1920820884" sldId="273"/>
        </pc:sldMkLst>
      </pc:sldChg>
      <pc:sldChg chg="del">
        <pc:chgData name="Khattab, Sherif" userId="c83b1e15-36f3-4f46-aceb-05aac24c545e" providerId="ADAL" clId="{7374F18A-FB69-FC41-A853-C586E61CC8AB}" dt="2021-03-02T05:20:56.543" v="26" actId="2696"/>
        <pc:sldMkLst>
          <pc:docMk/>
          <pc:sldMk cId="2017417480" sldId="277"/>
        </pc:sldMkLst>
      </pc:sldChg>
      <pc:sldChg chg="del">
        <pc:chgData name="Khattab, Sherif" userId="c83b1e15-36f3-4f46-aceb-05aac24c545e" providerId="ADAL" clId="{7374F18A-FB69-FC41-A853-C586E61CC8AB}" dt="2021-03-02T05:20:44.903" v="0" actId="2696"/>
        <pc:sldMkLst>
          <pc:docMk/>
          <pc:sldMk cId="463012687" sldId="289"/>
        </pc:sldMkLst>
      </pc:sldChg>
      <pc:sldChg chg="del">
        <pc:chgData name="Khattab, Sherif" userId="c83b1e15-36f3-4f46-aceb-05aac24c545e" providerId="ADAL" clId="{7374F18A-FB69-FC41-A853-C586E61CC8AB}" dt="2021-03-02T05:22:37.603" v="188" actId="2696"/>
        <pc:sldMkLst>
          <pc:docMk/>
          <pc:sldMk cId="30550501" sldId="462"/>
        </pc:sldMkLst>
      </pc:sldChg>
      <pc:sldChg chg="del">
        <pc:chgData name="Khattab, Sherif" userId="c83b1e15-36f3-4f46-aceb-05aac24c545e" providerId="ADAL" clId="{7374F18A-FB69-FC41-A853-C586E61CC8AB}" dt="2021-03-02T05:20:52.072" v="22" actId="2696"/>
        <pc:sldMkLst>
          <pc:docMk/>
          <pc:sldMk cId="574001865" sldId="464"/>
        </pc:sldMkLst>
      </pc:sldChg>
      <pc:sldChg chg="del">
        <pc:chgData name="Khattab, Sherif" userId="c83b1e15-36f3-4f46-aceb-05aac24c545e" providerId="ADAL" clId="{7374F18A-FB69-FC41-A853-C586E61CC8AB}" dt="2021-03-02T05:20:54.439" v="23" actId="2696"/>
        <pc:sldMkLst>
          <pc:docMk/>
          <pc:sldMk cId="2156977365" sldId="465"/>
        </pc:sldMkLst>
      </pc:sldChg>
      <pc:sldChg chg="add">
        <pc:chgData name="Khattab, Sherif" userId="c83b1e15-36f3-4f46-aceb-05aac24c545e" providerId="ADAL" clId="{7374F18A-FB69-FC41-A853-C586E61CC8AB}" dt="2021-03-02T05:23:33.692" v="192"/>
        <pc:sldMkLst>
          <pc:docMk/>
          <pc:sldMk cId="4050025745" sldId="481"/>
        </pc:sldMkLst>
      </pc:sldChg>
      <pc:sldChg chg="add">
        <pc:chgData name="Khattab, Sherif" userId="c83b1e15-36f3-4f46-aceb-05aac24c545e" providerId="ADAL" clId="{7374F18A-FB69-FC41-A853-C586E61CC8AB}" dt="2021-03-02T05:23:33.692" v="192"/>
        <pc:sldMkLst>
          <pc:docMk/>
          <pc:sldMk cId="1642669177" sldId="482"/>
        </pc:sldMkLst>
      </pc:sldChg>
      <pc:sldChg chg="add">
        <pc:chgData name="Khattab, Sherif" userId="c83b1e15-36f3-4f46-aceb-05aac24c545e" providerId="ADAL" clId="{7374F18A-FB69-FC41-A853-C586E61CC8AB}" dt="2021-03-02T05:23:33.692" v="192"/>
        <pc:sldMkLst>
          <pc:docMk/>
          <pc:sldMk cId="3033252372" sldId="483"/>
        </pc:sldMkLst>
      </pc:sldChg>
      <pc:sldChg chg="add">
        <pc:chgData name="Khattab, Sherif" userId="c83b1e15-36f3-4f46-aceb-05aac24c545e" providerId="ADAL" clId="{7374F18A-FB69-FC41-A853-C586E61CC8AB}" dt="2021-03-02T05:23:33.692" v="192"/>
        <pc:sldMkLst>
          <pc:docMk/>
          <pc:sldMk cId="892110939" sldId="484"/>
        </pc:sldMkLst>
      </pc:sldChg>
      <pc:sldChg chg="add">
        <pc:chgData name="Khattab, Sherif" userId="c83b1e15-36f3-4f46-aceb-05aac24c545e" providerId="ADAL" clId="{7374F18A-FB69-FC41-A853-C586E61CC8AB}" dt="2021-03-02T05:23:33.692" v="192"/>
        <pc:sldMkLst>
          <pc:docMk/>
          <pc:sldMk cId="1412671351" sldId="485"/>
        </pc:sldMkLst>
      </pc:sldChg>
      <pc:sldChg chg="add">
        <pc:chgData name="Khattab, Sherif" userId="c83b1e15-36f3-4f46-aceb-05aac24c545e" providerId="ADAL" clId="{7374F18A-FB69-FC41-A853-C586E61CC8AB}" dt="2021-03-02T05:23:33.692" v="192"/>
        <pc:sldMkLst>
          <pc:docMk/>
          <pc:sldMk cId="236669778" sldId="486"/>
        </pc:sldMkLst>
      </pc:sldChg>
      <pc:sldChg chg="add">
        <pc:chgData name="Khattab, Sherif" userId="c83b1e15-36f3-4f46-aceb-05aac24c545e" providerId="ADAL" clId="{7374F18A-FB69-FC41-A853-C586E61CC8AB}" dt="2021-03-02T05:23:33.692" v="192"/>
        <pc:sldMkLst>
          <pc:docMk/>
          <pc:sldMk cId="2482587836" sldId="487"/>
        </pc:sldMkLst>
      </pc:sldChg>
      <pc:sldChg chg="add">
        <pc:chgData name="Khattab, Sherif" userId="c83b1e15-36f3-4f46-aceb-05aac24c545e" providerId="ADAL" clId="{7374F18A-FB69-FC41-A853-C586E61CC8AB}" dt="2021-03-02T05:23:33.692" v="192"/>
        <pc:sldMkLst>
          <pc:docMk/>
          <pc:sldMk cId="3936848013" sldId="488"/>
        </pc:sldMkLst>
      </pc:sldChg>
      <pc:sldChg chg="add">
        <pc:chgData name="Khattab, Sherif" userId="c83b1e15-36f3-4f46-aceb-05aac24c545e" providerId="ADAL" clId="{7374F18A-FB69-FC41-A853-C586E61CC8AB}" dt="2021-03-02T05:23:33.692" v="192"/>
        <pc:sldMkLst>
          <pc:docMk/>
          <pc:sldMk cId="4132993662" sldId="489"/>
        </pc:sldMkLst>
      </pc:sldChg>
      <pc:sldChg chg="add">
        <pc:chgData name="Khattab, Sherif" userId="c83b1e15-36f3-4f46-aceb-05aac24c545e" providerId="ADAL" clId="{7374F18A-FB69-FC41-A853-C586E61CC8AB}" dt="2021-03-02T05:23:33.692" v="192"/>
        <pc:sldMkLst>
          <pc:docMk/>
          <pc:sldMk cId="1537398195" sldId="490"/>
        </pc:sldMkLst>
      </pc:sldChg>
      <pc:sldChg chg="add">
        <pc:chgData name="Khattab, Sherif" userId="c83b1e15-36f3-4f46-aceb-05aac24c545e" providerId="ADAL" clId="{7374F18A-FB69-FC41-A853-C586E61CC8AB}" dt="2021-03-02T05:23:33.692" v="192"/>
        <pc:sldMkLst>
          <pc:docMk/>
          <pc:sldMk cId="1907216448" sldId="491"/>
        </pc:sldMkLst>
      </pc:sldChg>
      <pc:sldChg chg="add">
        <pc:chgData name="Khattab, Sherif" userId="c83b1e15-36f3-4f46-aceb-05aac24c545e" providerId="ADAL" clId="{7374F18A-FB69-FC41-A853-C586E61CC8AB}" dt="2021-03-02T05:23:33.692" v="192"/>
        <pc:sldMkLst>
          <pc:docMk/>
          <pc:sldMk cId="1636025134" sldId="492"/>
        </pc:sldMkLst>
      </pc:sldChg>
      <pc:sldChg chg="add">
        <pc:chgData name="Khattab, Sherif" userId="c83b1e15-36f3-4f46-aceb-05aac24c545e" providerId="ADAL" clId="{7374F18A-FB69-FC41-A853-C586E61CC8AB}" dt="2021-03-02T05:23:33.692" v="192"/>
        <pc:sldMkLst>
          <pc:docMk/>
          <pc:sldMk cId="3231356886" sldId="493"/>
        </pc:sldMkLst>
      </pc:sldChg>
      <pc:sldChg chg="add">
        <pc:chgData name="Khattab, Sherif" userId="c83b1e15-36f3-4f46-aceb-05aac24c545e" providerId="ADAL" clId="{7374F18A-FB69-FC41-A853-C586E61CC8AB}" dt="2021-03-02T05:23:33.692" v="192"/>
        <pc:sldMkLst>
          <pc:docMk/>
          <pc:sldMk cId="3872131497" sldId="494"/>
        </pc:sldMkLst>
      </pc:sldChg>
      <pc:sldChg chg="add">
        <pc:chgData name="Khattab, Sherif" userId="c83b1e15-36f3-4f46-aceb-05aac24c545e" providerId="ADAL" clId="{7374F18A-FB69-FC41-A853-C586E61CC8AB}" dt="2021-03-02T05:23:33.692" v="192"/>
        <pc:sldMkLst>
          <pc:docMk/>
          <pc:sldMk cId="1089473434" sldId="495"/>
        </pc:sldMkLst>
      </pc:sldChg>
      <pc:sldChg chg="modSp mod modAnim">
        <pc:chgData name="Khattab, Sherif" userId="c83b1e15-36f3-4f46-aceb-05aac24c545e" providerId="ADAL" clId="{7374F18A-FB69-FC41-A853-C586E61CC8AB}" dt="2021-03-02T05:22:23.732" v="184" actId="33524"/>
        <pc:sldMkLst>
          <pc:docMk/>
          <pc:sldMk cId="702367729" sldId="496"/>
        </pc:sldMkLst>
        <pc:spChg chg="mod">
          <ac:chgData name="Khattab, Sherif" userId="c83b1e15-36f3-4f46-aceb-05aac24c545e" providerId="ADAL" clId="{7374F18A-FB69-FC41-A853-C586E61CC8AB}" dt="2021-03-02T05:22:23.732" v="184" actId="33524"/>
          <ac:spMkLst>
            <pc:docMk/>
            <pc:sldMk cId="702367729" sldId="496"/>
            <ac:spMk id="3" creationId="{2466C52D-9A48-4683-BE7F-268D8DB7FAAD}"/>
          </ac:spMkLst>
        </pc:spChg>
      </pc:sldChg>
      <pc:sldChg chg="modSp mod modAnim">
        <pc:chgData name="Khattab, Sherif" userId="c83b1e15-36f3-4f46-aceb-05aac24c545e" providerId="ADAL" clId="{7374F18A-FB69-FC41-A853-C586E61CC8AB}" dt="2021-03-02T05:31:36.669" v="400"/>
        <pc:sldMkLst>
          <pc:docMk/>
          <pc:sldMk cId="4202616107" sldId="500"/>
        </pc:sldMkLst>
        <pc:spChg chg="mod">
          <ac:chgData name="Khattab, Sherif" userId="c83b1e15-36f3-4f46-aceb-05aac24c545e" providerId="ADAL" clId="{7374F18A-FB69-FC41-A853-C586E61CC8AB}" dt="2021-03-02T05:30:43.234" v="362" actId="20577"/>
          <ac:spMkLst>
            <pc:docMk/>
            <pc:sldMk cId="4202616107" sldId="500"/>
            <ac:spMk id="2" creationId="{6BF01C35-B7E9-AD43-99C8-95170559C8A0}"/>
          </ac:spMkLst>
        </pc:spChg>
        <pc:spChg chg="mod">
          <ac:chgData name="Khattab, Sherif" userId="c83b1e15-36f3-4f46-aceb-05aac24c545e" providerId="ADAL" clId="{7374F18A-FB69-FC41-A853-C586E61CC8AB}" dt="2021-03-02T05:31:07.383" v="391" actId="27636"/>
          <ac:spMkLst>
            <pc:docMk/>
            <pc:sldMk cId="4202616107" sldId="500"/>
            <ac:spMk id="3" creationId="{443F42C8-5750-0341-86AA-B64ED9D37EB6}"/>
          </ac:spMkLst>
        </pc:spChg>
      </pc:sldChg>
      <pc:sldChg chg="modSp mod">
        <pc:chgData name="Khattab, Sherif" userId="c83b1e15-36f3-4f46-aceb-05aac24c545e" providerId="ADAL" clId="{7374F18A-FB69-FC41-A853-C586E61CC8AB}" dt="2021-03-02T05:22:50.071" v="190" actId="21"/>
        <pc:sldMkLst>
          <pc:docMk/>
          <pc:sldMk cId="2116864396" sldId="505"/>
        </pc:sldMkLst>
        <pc:spChg chg="mod">
          <ac:chgData name="Khattab, Sherif" userId="c83b1e15-36f3-4f46-aceb-05aac24c545e" providerId="ADAL" clId="{7374F18A-FB69-FC41-A853-C586E61CC8AB}" dt="2021-03-02T05:22:50.071" v="190" actId="21"/>
          <ac:spMkLst>
            <pc:docMk/>
            <pc:sldMk cId="2116864396" sldId="505"/>
            <ac:spMk id="3" creationId="{9FDE3B14-90B9-4B5A-83C7-6E633E32EA28}"/>
          </ac:spMkLst>
        </pc:spChg>
      </pc:sldChg>
      <pc:sldChg chg="modSp mod">
        <pc:chgData name="Khattab, Sherif" userId="c83b1e15-36f3-4f46-aceb-05aac24c545e" providerId="ADAL" clId="{7374F18A-FB69-FC41-A853-C586E61CC8AB}" dt="2021-03-02T05:22:54.264" v="191" actId="20577"/>
        <pc:sldMkLst>
          <pc:docMk/>
          <pc:sldMk cId="3652489610" sldId="506"/>
        </pc:sldMkLst>
        <pc:spChg chg="mod">
          <ac:chgData name="Khattab, Sherif" userId="c83b1e15-36f3-4f46-aceb-05aac24c545e" providerId="ADAL" clId="{7374F18A-FB69-FC41-A853-C586E61CC8AB}" dt="2021-03-02T05:22:54.264" v="191" actId="20577"/>
          <ac:spMkLst>
            <pc:docMk/>
            <pc:sldMk cId="3652489610" sldId="506"/>
            <ac:spMk id="3" creationId="{9FDE3B14-90B9-4B5A-83C7-6E633E32EA28}"/>
          </ac:spMkLst>
        </pc:spChg>
      </pc:sldChg>
      <pc:sldChg chg="del">
        <pc:chgData name="Khattab, Sherif" userId="c83b1e15-36f3-4f46-aceb-05aac24c545e" providerId="ADAL" clId="{7374F18A-FB69-FC41-A853-C586E61CC8AB}" dt="2021-03-02T05:22:36.274" v="187" actId="2696"/>
        <pc:sldMkLst>
          <pc:docMk/>
          <pc:sldMk cId="2126070970" sldId="520"/>
        </pc:sldMkLst>
      </pc:sldChg>
      <pc:sldChg chg="del">
        <pc:chgData name="Khattab, Sherif" userId="c83b1e15-36f3-4f46-aceb-05aac24c545e" providerId="ADAL" clId="{7374F18A-FB69-FC41-A853-C586E61CC8AB}" dt="2021-03-02T05:22:36" v="186" actId="2696"/>
        <pc:sldMkLst>
          <pc:docMk/>
          <pc:sldMk cId="3688450523" sldId="521"/>
        </pc:sldMkLst>
      </pc:sldChg>
      <pc:sldChg chg="del">
        <pc:chgData name="Khattab, Sherif" userId="c83b1e15-36f3-4f46-aceb-05aac24c545e" providerId="ADAL" clId="{7374F18A-FB69-FC41-A853-C586E61CC8AB}" dt="2021-03-02T05:22:35.373" v="185" actId="2696"/>
        <pc:sldMkLst>
          <pc:docMk/>
          <pc:sldMk cId="2393077361" sldId="522"/>
        </pc:sldMkLst>
      </pc:sldChg>
      <pc:sldChg chg="del">
        <pc:chgData name="Khattab, Sherif" userId="c83b1e15-36f3-4f46-aceb-05aac24c545e" providerId="ADAL" clId="{7374F18A-FB69-FC41-A853-C586E61CC8AB}" dt="2021-03-02T05:20:45.821" v="2" actId="2696"/>
        <pc:sldMkLst>
          <pc:docMk/>
          <pc:sldMk cId="2987249071" sldId="523"/>
        </pc:sldMkLst>
      </pc:sldChg>
      <pc:sldChg chg="del">
        <pc:chgData name="Khattab, Sherif" userId="c83b1e15-36f3-4f46-aceb-05aac24c545e" providerId="ADAL" clId="{7374F18A-FB69-FC41-A853-C586E61CC8AB}" dt="2021-03-02T05:20:45.953" v="3" actId="2696"/>
        <pc:sldMkLst>
          <pc:docMk/>
          <pc:sldMk cId="1810255753" sldId="524"/>
        </pc:sldMkLst>
      </pc:sldChg>
      <pc:sldChg chg="del">
        <pc:chgData name="Khattab, Sherif" userId="c83b1e15-36f3-4f46-aceb-05aac24c545e" providerId="ADAL" clId="{7374F18A-FB69-FC41-A853-C586E61CC8AB}" dt="2021-03-02T05:20:46.369" v="4" actId="2696"/>
        <pc:sldMkLst>
          <pc:docMk/>
          <pc:sldMk cId="1613586742" sldId="525"/>
        </pc:sldMkLst>
      </pc:sldChg>
      <pc:sldChg chg="del">
        <pc:chgData name="Khattab, Sherif" userId="c83b1e15-36f3-4f46-aceb-05aac24c545e" providerId="ADAL" clId="{7374F18A-FB69-FC41-A853-C586E61CC8AB}" dt="2021-03-02T05:20:46.485" v="5" actId="2696"/>
        <pc:sldMkLst>
          <pc:docMk/>
          <pc:sldMk cId="1883276906" sldId="526"/>
        </pc:sldMkLst>
      </pc:sldChg>
      <pc:sldChg chg="del">
        <pc:chgData name="Khattab, Sherif" userId="c83b1e15-36f3-4f46-aceb-05aac24c545e" providerId="ADAL" clId="{7374F18A-FB69-FC41-A853-C586E61CC8AB}" dt="2021-03-02T05:20:45.410" v="1" actId="2696"/>
        <pc:sldMkLst>
          <pc:docMk/>
          <pc:sldMk cId="725852215" sldId="527"/>
        </pc:sldMkLst>
      </pc:sldChg>
      <pc:sldChg chg="del">
        <pc:chgData name="Khattab, Sherif" userId="c83b1e15-36f3-4f46-aceb-05aac24c545e" providerId="ADAL" clId="{7374F18A-FB69-FC41-A853-C586E61CC8AB}" dt="2021-03-02T05:20:46.596" v="6" actId="2696"/>
        <pc:sldMkLst>
          <pc:docMk/>
          <pc:sldMk cId="2733511410" sldId="528"/>
        </pc:sldMkLst>
      </pc:sldChg>
      <pc:sldChg chg="del">
        <pc:chgData name="Khattab, Sherif" userId="c83b1e15-36f3-4f46-aceb-05aac24c545e" providerId="ADAL" clId="{7374F18A-FB69-FC41-A853-C586E61CC8AB}" dt="2021-03-02T05:20:47.010" v="7" actId="2696"/>
        <pc:sldMkLst>
          <pc:docMk/>
          <pc:sldMk cId="2369676605" sldId="529"/>
        </pc:sldMkLst>
      </pc:sldChg>
      <pc:sldChg chg="del">
        <pc:chgData name="Khattab, Sherif" userId="c83b1e15-36f3-4f46-aceb-05aac24c545e" providerId="ADAL" clId="{7374F18A-FB69-FC41-A853-C586E61CC8AB}" dt="2021-03-02T05:20:47.135" v="8" actId="2696"/>
        <pc:sldMkLst>
          <pc:docMk/>
          <pc:sldMk cId="2849079961" sldId="530"/>
        </pc:sldMkLst>
      </pc:sldChg>
      <pc:sldChg chg="del">
        <pc:chgData name="Khattab, Sherif" userId="c83b1e15-36f3-4f46-aceb-05aac24c545e" providerId="ADAL" clId="{7374F18A-FB69-FC41-A853-C586E61CC8AB}" dt="2021-03-02T05:20:47.258" v="9" actId="2696"/>
        <pc:sldMkLst>
          <pc:docMk/>
          <pc:sldMk cId="198862008" sldId="531"/>
        </pc:sldMkLst>
      </pc:sldChg>
      <pc:sldChg chg="del">
        <pc:chgData name="Khattab, Sherif" userId="c83b1e15-36f3-4f46-aceb-05aac24c545e" providerId="ADAL" clId="{7374F18A-FB69-FC41-A853-C586E61CC8AB}" dt="2021-03-02T05:20:47.396" v="10" actId="2696"/>
        <pc:sldMkLst>
          <pc:docMk/>
          <pc:sldMk cId="3242586881" sldId="532"/>
        </pc:sldMkLst>
      </pc:sldChg>
      <pc:sldChg chg="del">
        <pc:chgData name="Khattab, Sherif" userId="c83b1e15-36f3-4f46-aceb-05aac24c545e" providerId="ADAL" clId="{7374F18A-FB69-FC41-A853-C586E61CC8AB}" dt="2021-03-02T05:20:47.807" v="11" actId="2696"/>
        <pc:sldMkLst>
          <pc:docMk/>
          <pc:sldMk cId="202149894" sldId="533"/>
        </pc:sldMkLst>
      </pc:sldChg>
      <pc:sldChg chg="del">
        <pc:chgData name="Khattab, Sherif" userId="c83b1e15-36f3-4f46-aceb-05aac24c545e" providerId="ADAL" clId="{7374F18A-FB69-FC41-A853-C586E61CC8AB}" dt="2021-03-02T05:20:47.871" v="12" actId="2696"/>
        <pc:sldMkLst>
          <pc:docMk/>
          <pc:sldMk cId="1862553252" sldId="534"/>
        </pc:sldMkLst>
      </pc:sldChg>
      <pc:sldChg chg="del">
        <pc:chgData name="Khattab, Sherif" userId="c83b1e15-36f3-4f46-aceb-05aac24c545e" providerId="ADAL" clId="{7374F18A-FB69-FC41-A853-C586E61CC8AB}" dt="2021-03-02T05:20:48.109" v="14" actId="2696"/>
        <pc:sldMkLst>
          <pc:docMk/>
          <pc:sldMk cId="2560037637" sldId="535"/>
        </pc:sldMkLst>
      </pc:sldChg>
      <pc:sldChg chg="del">
        <pc:chgData name="Khattab, Sherif" userId="c83b1e15-36f3-4f46-aceb-05aac24c545e" providerId="ADAL" clId="{7374F18A-FB69-FC41-A853-C586E61CC8AB}" dt="2021-03-02T05:20:49.009" v="15" actId="2696"/>
        <pc:sldMkLst>
          <pc:docMk/>
          <pc:sldMk cId="2261657990" sldId="536"/>
        </pc:sldMkLst>
      </pc:sldChg>
      <pc:sldChg chg="del">
        <pc:chgData name="Khattab, Sherif" userId="c83b1e15-36f3-4f46-aceb-05aac24c545e" providerId="ADAL" clId="{7374F18A-FB69-FC41-A853-C586E61CC8AB}" dt="2021-03-02T05:20:49.837" v="17" actId="2696"/>
        <pc:sldMkLst>
          <pc:docMk/>
          <pc:sldMk cId="3968698010" sldId="537"/>
        </pc:sldMkLst>
      </pc:sldChg>
      <pc:sldChg chg="del">
        <pc:chgData name="Khattab, Sherif" userId="c83b1e15-36f3-4f46-aceb-05aac24c545e" providerId="ADAL" clId="{7374F18A-FB69-FC41-A853-C586E61CC8AB}" dt="2021-03-02T05:20:49.474" v="16" actId="2696"/>
        <pc:sldMkLst>
          <pc:docMk/>
          <pc:sldMk cId="2645502707" sldId="538"/>
        </pc:sldMkLst>
      </pc:sldChg>
      <pc:sldChg chg="del">
        <pc:chgData name="Khattab, Sherif" userId="c83b1e15-36f3-4f46-aceb-05aac24c545e" providerId="ADAL" clId="{7374F18A-FB69-FC41-A853-C586E61CC8AB}" dt="2021-03-02T05:20:50.119" v="18" actId="2696"/>
        <pc:sldMkLst>
          <pc:docMk/>
          <pc:sldMk cId="2730445920" sldId="539"/>
        </pc:sldMkLst>
      </pc:sldChg>
      <pc:sldChg chg="del">
        <pc:chgData name="Khattab, Sherif" userId="c83b1e15-36f3-4f46-aceb-05aac24c545e" providerId="ADAL" clId="{7374F18A-FB69-FC41-A853-C586E61CC8AB}" dt="2021-03-02T05:20:50.436" v="19" actId="2696"/>
        <pc:sldMkLst>
          <pc:docMk/>
          <pc:sldMk cId="2782470152" sldId="540"/>
        </pc:sldMkLst>
      </pc:sldChg>
      <pc:sldChg chg="del">
        <pc:chgData name="Khattab, Sherif" userId="c83b1e15-36f3-4f46-aceb-05aac24c545e" providerId="ADAL" clId="{7374F18A-FB69-FC41-A853-C586E61CC8AB}" dt="2021-03-02T05:20:50.769" v="20" actId="2696"/>
        <pc:sldMkLst>
          <pc:docMk/>
          <pc:sldMk cId="2036122529" sldId="541"/>
        </pc:sldMkLst>
      </pc:sldChg>
      <pc:sldChg chg="del">
        <pc:chgData name="Khattab, Sherif" userId="c83b1e15-36f3-4f46-aceb-05aac24c545e" providerId="ADAL" clId="{7374F18A-FB69-FC41-A853-C586E61CC8AB}" dt="2021-03-02T05:20:51.263" v="21" actId="2696"/>
        <pc:sldMkLst>
          <pc:docMk/>
          <pc:sldMk cId="3103852141" sldId="542"/>
        </pc:sldMkLst>
      </pc:sldChg>
      <pc:sldChg chg="del">
        <pc:chgData name="Khattab, Sherif" userId="c83b1e15-36f3-4f46-aceb-05aac24c545e" providerId="ADAL" clId="{7374F18A-FB69-FC41-A853-C586E61CC8AB}" dt="2021-03-02T05:20:54.875" v="24" actId="2696"/>
        <pc:sldMkLst>
          <pc:docMk/>
          <pc:sldMk cId="3587680791" sldId="543"/>
        </pc:sldMkLst>
      </pc:sldChg>
      <pc:sldChg chg="del">
        <pc:chgData name="Khattab, Sherif" userId="c83b1e15-36f3-4f46-aceb-05aac24c545e" providerId="ADAL" clId="{7374F18A-FB69-FC41-A853-C586E61CC8AB}" dt="2021-03-02T05:20:55.205" v="25" actId="2696"/>
        <pc:sldMkLst>
          <pc:docMk/>
          <pc:sldMk cId="2971477576" sldId="544"/>
        </pc:sldMkLst>
      </pc:sldChg>
      <pc:sldChg chg="modSp new mod modAnim">
        <pc:chgData name="Khattab, Sherif" userId="c83b1e15-36f3-4f46-aceb-05aac24c545e" providerId="ADAL" clId="{7374F18A-FB69-FC41-A853-C586E61CC8AB}" dt="2021-03-02T05:31:44.998" v="402"/>
        <pc:sldMkLst>
          <pc:docMk/>
          <pc:sldMk cId="3106578269" sldId="548"/>
        </pc:sldMkLst>
        <pc:spChg chg="mod">
          <ac:chgData name="Khattab, Sherif" userId="c83b1e15-36f3-4f46-aceb-05aac24c545e" providerId="ADAL" clId="{7374F18A-FB69-FC41-A853-C586E61CC8AB}" dt="2021-03-02T05:30:46.378" v="364" actId="20577"/>
          <ac:spMkLst>
            <pc:docMk/>
            <pc:sldMk cId="3106578269" sldId="548"/>
            <ac:spMk id="2" creationId="{D9354C77-2A5A-3248-B8B5-26713450198B}"/>
          </ac:spMkLst>
        </pc:spChg>
        <pc:spChg chg="mod">
          <ac:chgData name="Khattab, Sherif" userId="c83b1e15-36f3-4f46-aceb-05aac24c545e" providerId="ADAL" clId="{7374F18A-FB69-FC41-A853-C586E61CC8AB}" dt="2021-03-02T05:30:27.240" v="356" actId="20577"/>
          <ac:spMkLst>
            <pc:docMk/>
            <pc:sldMk cId="3106578269" sldId="548"/>
            <ac:spMk id="3" creationId="{8A6E32F3-197B-3B45-8FE6-0B7FD2891934}"/>
          </ac:spMkLst>
        </pc:spChg>
      </pc:sldChg>
      <pc:sldChg chg="modSp new mod modAnim">
        <pc:chgData name="Khattab, Sherif" userId="c83b1e15-36f3-4f46-aceb-05aac24c545e" providerId="ADAL" clId="{7374F18A-FB69-FC41-A853-C586E61CC8AB}" dt="2021-03-02T05:31:51.720" v="404"/>
        <pc:sldMkLst>
          <pc:docMk/>
          <pc:sldMk cId="1239345036" sldId="549"/>
        </pc:sldMkLst>
        <pc:spChg chg="mod">
          <ac:chgData name="Khattab, Sherif" userId="c83b1e15-36f3-4f46-aceb-05aac24c545e" providerId="ADAL" clId="{7374F18A-FB69-FC41-A853-C586E61CC8AB}" dt="2021-03-02T05:30:56.092" v="388" actId="20577"/>
          <ac:spMkLst>
            <pc:docMk/>
            <pc:sldMk cId="1239345036" sldId="549"/>
            <ac:spMk id="2" creationId="{0DB18247-0756-CA4C-BC3C-5A4110013643}"/>
          </ac:spMkLst>
        </pc:spChg>
        <pc:spChg chg="mod">
          <ac:chgData name="Khattab, Sherif" userId="c83b1e15-36f3-4f46-aceb-05aac24c545e" providerId="ADAL" clId="{7374F18A-FB69-FC41-A853-C586E61CC8AB}" dt="2021-03-02T05:31:12.972" v="395" actId="20577"/>
          <ac:spMkLst>
            <pc:docMk/>
            <pc:sldMk cId="1239345036" sldId="549"/>
            <ac:spMk id="3" creationId="{705BFC18-C6F9-D945-A303-7702B57829A6}"/>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AB4DB51F-5EFE-4A66-8845-A3FD4C6C7BDB}"/>
    <pc:docChg chg="undo custSel addSld delSld modSld sldOrd delMainMaster">
      <pc:chgData name="Khattab, Sherif" userId="c83b1e15-36f3-4f46-aceb-05aac24c545e" providerId="ADAL" clId="{AB4DB51F-5EFE-4A66-8845-A3FD4C6C7BDB}" dt="2021-10-25T13:31:51.894" v="397" actId="2696"/>
      <pc:docMkLst>
        <pc:docMk/>
      </pc:docMkLst>
      <pc:sldChg chg="modSp add del">
        <pc:chgData name="Khattab, Sherif" userId="c83b1e15-36f3-4f46-aceb-05aac24c545e" providerId="ADAL" clId="{AB4DB51F-5EFE-4A66-8845-A3FD4C6C7BDB}" dt="2021-10-25T13:31:51.894" v="397" actId="2696"/>
        <pc:sldMkLst>
          <pc:docMk/>
          <pc:sldMk cId="741449065" sldId="257"/>
        </pc:sldMkLst>
        <pc:spChg chg="mod">
          <ac:chgData name="Khattab, Sherif" userId="c83b1e15-36f3-4f46-aceb-05aac24c545e" providerId="ADAL" clId="{AB4DB51F-5EFE-4A66-8845-A3FD4C6C7BDB}" dt="2021-10-21T14:59:21.671" v="0"/>
          <ac:spMkLst>
            <pc:docMk/>
            <pc:sldMk cId="741449065" sldId="257"/>
            <ac:spMk id="4" creationId="{F86888FD-447E-F646-B2C5-FFD54872700E}"/>
          </ac:spMkLst>
        </pc:spChg>
      </pc:sldChg>
      <pc:sldChg chg="modSp add del">
        <pc:chgData name="Khattab, Sherif" userId="c83b1e15-36f3-4f46-aceb-05aac24c545e" providerId="ADAL" clId="{AB4DB51F-5EFE-4A66-8845-A3FD4C6C7BDB}" dt="2021-10-25T13:31:51.894" v="397" actId="2696"/>
        <pc:sldMkLst>
          <pc:docMk/>
          <pc:sldMk cId="530278779" sldId="258"/>
        </pc:sldMkLst>
        <pc:spChg chg="mod">
          <ac:chgData name="Khattab, Sherif" userId="c83b1e15-36f3-4f46-aceb-05aac24c545e" providerId="ADAL" clId="{AB4DB51F-5EFE-4A66-8845-A3FD4C6C7BDB}" dt="2021-10-21T14:59:21.671" v="0"/>
          <ac:spMkLst>
            <pc:docMk/>
            <pc:sldMk cId="530278779" sldId="258"/>
            <ac:spMk id="4" creationId="{962AAE68-F2C3-F54B-9852-9D218E74AA8D}"/>
          </ac:spMkLst>
        </pc:spChg>
      </pc:sldChg>
      <pc:sldChg chg="modSp add del">
        <pc:chgData name="Khattab, Sherif" userId="c83b1e15-36f3-4f46-aceb-05aac24c545e" providerId="ADAL" clId="{AB4DB51F-5EFE-4A66-8845-A3FD4C6C7BDB}" dt="2021-10-25T13:31:51.894" v="397" actId="2696"/>
        <pc:sldMkLst>
          <pc:docMk/>
          <pc:sldMk cId="2964626202" sldId="259"/>
        </pc:sldMkLst>
        <pc:spChg chg="mod">
          <ac:chgData name="Khattab, Sherif" userId="c83b1e15-36f3-4f46-aceb-05aac24c545e" providerId="ADAL" clId="{AB4DB51F-5EFE-4A66-8845-A3FD4C6C7BDB}" dt="2021-10-21T14:59:21.671" v="0"/>
          <ac:spMkLst>
            <pc:docMk/>
            <pc:sldMk cId="2964626202" sldId="259"/>
            <ac:spMk id="17" creationId="{42355C79-BD0B-B24C-BAAB-6624CA6D9EA1}"/>
          </ac:spMkLst>
        </pc:spChg>
      </pc:sldChg>
      <pc:sldChg chg="modSp add del">
        <pc:chgData name="Khattab, Sherif" userId="c83b1e15-36f3-4f46-aceb-05aac24c545e" providerId="ADAL" clId="{AB4DB51F-5EFE-4A66-8845-A3FD4C6C7BDB}" dt="2021-10-25T13:31:51.894" v="397" actId="2696"/>
        <pc:sldMkLst>
          <pc:docMk/>
          <pc:sldMk cId="3936872045" sldId="260"/>
        </pc:sldMkLst>
        <pc:spChg chg="mod">
          <ac:chgData name="Khattab, Sherif" userId="c83b1e15-36f3-4f46-aceb-05aac24c545e" providerId="ADAL" clId="{AB4DB51F-5EFE-4A66-8845-A3FD4C6C7BDB}" dt="2021-10-21T14:59:21.671" v="0"/>
          <ac:spMkLst>
            <pc:docMk/>
            <pc:sldMk cId="3936872045" sldId="260"/>
            <ac:spMk id="43" creationId="{C7892F81-1A43-734E-B2A5-957E6D41E8BA}"/>
          </ac:spMkLst>
        </pc:spChg>
      </pc:sldChg>
      <pc:sldChg chg="modSp add del modTransition">
        <pc:chgData name="Khattab, Sherif" userId="c83b1e15-36f3-4f46-aceb-05aac24c545e" providerId="ADAL" clId="{AB4DB51F-5EFE-4A66-8845-A3FD4C6C7BDB}" dt="2021-10-25T13:31:51.894" v="397" actId="2696"/>
        <pc:sldMkLst>
          <pc:docMk/>
          <pc:sldMk cId="2377821666" sldId="266"/>
        </pc:sldMkLst>
        <pc:spChg chg="mod">
          <ac:chgData name="Khattab, Sherif" userId="c83b1e15-36f3-4f46-aceb-05aac24c545e" providerId="ADAL" clId="{AB4DB51F-5EFE-4A66-8845-A3FD4C6C7BDB}" dt="2021-10-21T14:59:21.671" v="0"/>
          <ac:spMkLst>
            <pc:docMk/>
            <pc:sldMk cId="2377821666" sldId="266"/>
            <ac:spMk id="4" creationId="{713A9018-A689-CB41-AB47-3465F825F83F}"/>
          </ac:spMkLst>
        </pc:spChg>
      </pc:sldChg>
      <pc:sldChg chg="modSp add del mod modTransition">
        <pc:chgData name="Khattab, Sherif" userId="c83b1e15-36f3-4f46-aceb-05aac24c545e" providerId="ADAL" clId="{AB4DB51F-5EFE-4A66-8845-A3FD4C6C7BDB}" dt="2021-10-25T13:31:51.894" v="397" actId="2696"/>
        <pc:sldMkLst>
          <pc:docMk/>
          <pc:sldMk cId="1762877546" sldId="267"/>
        </pc:sldMkLst>
        <pc:spChg chg="mod">
          <ac:chgData name="Khattab, Sherif" userId="c83b1e15-36f3-4f46-aceb-05aac24c545e" providerId="ADAL" clId="{AB4DB51F-5EFE-4A66-8845-A3FD4C6C7BDB}" dt="2021-10-21T14:59:21.671" v="0"/>
          <ac:spMkLst>
            <pc:docMk/>
            <pc:sldMk cId="1762877546" sldId="267"/>
            <ac:spMk id="5" creationId="{8D103DB3-D9B4-7F49-A12B-66B4A0C08FAA}"/>
          </ac:spMkLst>
        </pc:spChg>
        <pc:spChg chg="mod">
          <ac:chgData name="Khattab, Sherif" userId="c83b1e15-36f3-4f46-aceb-05aac24c545e" providerId="ADAL" clId="{AB4DB51F-5EFE-4A66-8845-A3FD4C6C7BDB}" dt="2021-10-21T14:59:24.610" v="4"/>
          <ac:spMkLst>
            <pc:docMk/>
            <pc:sldMk cId="1762877546" sldId="267"/>
            <ac:spMk id="20483" creationId="{3AC6EFFC-1847-6941-8D99-8ECA2D1F9FFD}"/>
          </ac:spMkLst>
        </pc:spChg>
      </pc:sldChg>
      <pc:sldChg chg="modSp add del modTransition">
        <pc:chgData name="Khattab, Sherif" userId="c83b1e15-36f3-4f46-aceb-05aac24c545e" providerId="ADAL" clId="{AB4DB51F-5EFE-4A66-8845-A3FD4C6C7BDB}" dt="2021-10-25T13:31:51.894" v="397" actId="2696"/>
        <pc:sldMkLst>
          <pc:docMk/>
          <pc:sldMk cId="1964584242" sldId="268"/>
        </pc:sldMkLst>
        <pc:spChg chg="mod">
          <ac:chgData name="Khattab, Sherif" userId="c83b1e15-36f3-4f46-aceb-05aac24c545e" providerId="ADAL" clId="{AB4DB51F-5EFE-4A66-8845-A3FD4C6C7BDB}" dt="2021-10-21T14:59:21.671" v="0"/>
          <ac:spMkLst>
            <pc:docMk/>
            <pc:sldMk cId="1964584242" sldId="268"/>
            <ac:spMk id="4" creationId="{5E83345C-FDAE-D542-99CA-5CF2112A409A}"/>
          </ac:spMkLst>
        </pc:spChg>
      </pc:sldChg>
      <pc:sldChg chg="del">
        <pc:chgData name="Khattab, Sherif" userId="c83b1e15-36f3-4f46-aceb-05aac24c545e" providerId="ADAL" clId="{AB4DB51F-5EFE-4A66-8845-A3FD4C6C7BDB}" dt="2021-10-25T13:31:51.894" v="397" actId="2696"/>
        <pc:sldMkLst>
          <pc:docMk/>
          <pc:sldMk cId="3420719142" sldId="269"/>
        </pc:sldMkLst>
      </pc:sldChg>
      <pc:sldChg chg="del">
        <pc:chgData name="Khattab, Sherif" userId="c83b1e15-36f3-4f46-aceb-05aac24c545e" providerId="ADAL" clId="{AB4DB51F-5EFE-4A66-8845-A3FD4C6C7BDB}" dt="2021-10-25T13:31:51.894" v="397" actId="2696"/>
        <pc:sldMkLst>
          <pc:docMk/>
          <pc:sldMk cId="2133180735" sldId="275"/>
        </pc:sldMkLst>
      </pc:sldChg>
      <pc:sldChg chg="del">
        <pc:chgData name="Khattab, Sherif" userId="c83b1e15-36f3-4f46-aceb-05aac24c545e" providerId="ADAL" clId="{AB4DB51F-5EFE-4A66-8845-A3FD4C6C7BDB}" dt="2021-10-25T13:31:51.894" v="397" actId="2696"/>
        <pc:sldMkLst>
          <pc:docMk/>
          <pc:sldMk cId="731436851" sldId="276"/>
        </pc:sldMkLst>
      </pc:sldChg>
      <pc:sldChg chg="del">
        <pc:chgData name="Khattab, Sherif" userId="c83b1e15-36f3-4f46-aceb-05aac24c545e" providerId="ADAL" clId="{AB4DB51F-5EFE-4A66-8845-A3FD4C6C7BDB}" dt="2021-10-25T13:31:51.894" v="397" actId="2696"/>
        <pc:sldMkLst>
          <pc:docMk/>
          <pc:sldMk cId="4072270220" sldId="277"/>
        </pc:sldMkLst>
      </pc:sldChg>
      <pc:sldChg chg="add del">
        <pc:chgData name="Khattab, Sherif" userId="c83b1e15-36f3-4f46-aceb-05aac24c545e" providerId="ADAL" clId="{AB4DB51F-5EFE-4A66-8845-A3FD4C6C7BDB}" dt="2021-10-21T14:59:25.135" v="5"/>
        <pc:sldMkLst>
          <pc:docMk/>
          <pc:sldMk cId="2773510753" sldId="280"/>
        </pc:sldMkLst>
      </pc:sldChg>
      <pc:sldChg chg="del">
        <pc:chgData name="Khattab, Sherif" userId="c83b1e15-36f3-4f46-aceb-05aac24c545e" providerId="ADAL" clId="{AB4DB51F-5EFE-4A66-8845-A3FD4C6C7BDB}" dt="2021-10-25T13:31:51.894" v="397" actId="2696"/>
        <pc:sldMkLst>
          <pc:docMk/>
          <pc:sldMk cId="4127952582" sldId="283"/>
        </pc:sldMkLst>
      </pc:sldChg>
      <pc:sldChg chg="add del">
        <pc:chgData name="Khattab, Sherif" userId="c83b1e15-36f3-4f46-aceb-05aac24c545e" providerId="ADAL" clId="{AB4DB51F-5EFE-4A66-8845-A3FD4C6C7BDB}" dt="2021-10-21T14:59:25.135" v="5"/>
        <pc:sldMkLst>
          <pc:docMk/>
          <pc:sldMk cId="2099089282" sldId="284"/>
        </pc:sldMkLst>
      </pc:sldChg>
      <pc:sldChg chg="add del">
        <pc:chgData name="Khattab, Sherif" userId="c83b1e15-36f3-4f46-aceb-05aac24c545e" providerId="ADAL" clId="{AB4DB51F-5EFE-4A66-8845-A3FD4C6C7BDB}" dt="2021-10-21T14:59:25.135" v="5"/>
        <pc:sldMkLst>
          <pc:docMk/>
          <pc:sldMk cId="1136622862" sldId="285"/>
        </pc:sldMkLst>
      </pc:sldChg>
      <pc:sldChg chg="add del">
        <pc:chgData name="Khattab, Sherif" userId="c83b1e15-36f3-4f46-aceb-05aac24c545e" providerId="ADAL" clId="{AB4DB51F-5EFE-4A66-8845-A3FD4C6C7BDB}" dt="2021-10-21T14:59:25.135" v="5"/>
        <pc:sldMkLst>
          <pc:docMk/>
          <pc:sldMk cId="442392580" sldId="290"/>
        </pc:sldMkLst>
      </pc:sldChg>
      <pc:sldChg chg="del">
        <pc:chgData name="Khattab, Sherif" userId="c83b1e15-36f3-4f46-aceb-05aac24c545e" providerId="ADAL" clId="{AB4DB51F-5EFE-4A66-8845-A3FD4C6C7BDB}" dt="2021-10-25T13:31:51.894" v="397" actId="2696"/>
        <pc:sldMkLst>
          <pc:docMk/>
          <pc:sldMk cId="4127073533" sldId="294"/>
        </pc:sldMkLst>
      </pc:sldChg>
      <pc:sldChg chg="del">
        <pc:chgData name="Khattab, Sherif" userId="c83b1e15-36f3-4f46-aceb-05aac24c545e" providerId="ADAL" clId="{AB4DB51F-5EFE-4A66-8845-A3FD4C6C7BDB}" dt="2021-10-25T13:31:51.894" v="397" actId="2696"/>
        <pc:sldMkLst>
          <pc:docMk/>
          <pc:sldMk cId="404151404" sldId="296"/>
        </pc:sldMkLst>
      </pc:sldChg>
      <pc:sldChg chg="del">
        <pc:chgData name="Khattab, Sherif" userId="c83b1e15-36f3-4f46-aceb-05aac24c545e" providerId="ADAL" clId="{AB4DB51F-5EFE-4A66-8845-A3FD4C6C7BDB}" dt="2021-10-25T13:31:51.894" v="397" actId="2696"/>
        <pc:sldMkLst>
          <pc:docMk/>
          <pc:sldMk cId="4196686006" sldId="297"/>
        </pc:sldMkLst>
      </pc:sldChg>
      <pc:sldChg chg="del">
        <pc:chgData name="Khattab, Sherif" userId="c83b1e15-36f3-4f46-aceb-05aac24c545e" providerId="ADAL" clId="{AB4DB51F-5EFE-4A66-8845-A3FD4C6C7BDB}" dt="2021-10-25T13:31:51.894" v="397" actId="2696"/>
        <pc:sldMkLst>
          <pc:docMk/>
          <pc:sldMk cId="2399762591" sldId="298"/>
        </pc:sldMkLst>
      </pc:sldChg>
      <pc:sldChg chg="del">
        <pc:chgData name="Khattab, Sherif" userId="c83b1e15-36f3-4f46-aceb-05aac24c545e" providerId="ADAL" clId="{AB4DB51F-5EFE-4A66-8845-A3FD4C6C7BDB}" dt="2021-10-25T13:31:51.894" v="397" actId="2696"/>
        <pc:sldMkLst>
          <pc:docMk/>
          <pc:sldMk cId="3537317818" sldId="299"/>
        </pc:sldMkLst>
      </pc:sldChg>
      <pc:sldChg chg="add del">
        <pc:chgData name="Khattab, Sherif" userId="c83b1e15-36f3-4f46-aceb-05aac24c545e" providerId="ADAL" clId="{AB4DB51F-5EFE-4A66-8845-A3FD4C6C7BDB}" dt="2021-10-21T14:59:25.135" v="5"/>
        <pc:sldMkLst>
          <pc:docMk/>
          <pc:sldMk cId="117329803" sldId="466"/>
        </pc:sldMkLst>
      </pc:sldChg>
      <pc:sldChg chg="add del">
        <pc:chgData name="Khattab, Sherif" userId="c83b1e15-36f3-4f46-aceb-05aac24c545e" providerId="ADAL" clId="{AB4DB51F-5EFE-4A66-8845-A3FD4C6C7BDB}" dt="2021-10-21T14:59:25.135" v="5"/>
        <pc:sldMkLst>
          <pc:docMk/>
          <pc:sldMk cId="3643915362" sldId="467"/>
        </pc:sldMkLst>
      </pc:sldChg>
      <pc:sldChg chg="add del">
        <pc:chgData name="Khattab, Sherif" userId="c83b1e15-36f3-4f46-aceb-05aac24c545e" providerId="ADAL" clId="{AB4DB51F-5EFE-4A66-8845-A3FD4C6C7BDB}" dt="2021-10-21T15:04:38.856" v="9"/>
        <pc:sldMkLst>
          <pc:docMk/>
          <pc:sldMk cId="1593910045" sldId="468"/>
        </pc:sldMkLst>
      </pc:sldChg>
      <pc:sldChg chg="add del">
        <pc:chgData name="Khattab, Sherif" userId="c83b1e15-36f3-4f46-aceb-05aac24c545e" providerId="ADAL" clId="{AB4DB51F-5EFE-4A66-8845-A3FD4C6C7BDB}" dt="2021-10-21T14:59:25.135" v="5"/>
        <pc:sldMkLst>
          <pc:docMk/>
          <pc:sldMk cId="3392020218" sldId="469"/>
        </pc:sldMkLst>
      </pc:sldChg>
      <pc:sldChg chg="add del">
        <pc:chgData name="Khattab, Sherif" userId="c83b1e15-36f3-4f46-aceb-05aac24c545e" providerId="ADAL" clId="{AB4DB51F-5EFE-4A66-8845-A3FD4C6C7BDB}" dt="2021-10-25T13:31:51.894" v="397" actId="2696"/>
        <pc:sldMkLst>
          <pc:docMk/>
          <pc:sldMk cId="1215068544" sldId="470"/>
        </pc:sldMkLst>
      </pc:sldChg>
      <pc:sldChg chg="add del">
        <pc:chgData name="Khattab, Sherif" userId="c83b1e15-36f3-4f46-aceb-05aac24c545e" providerId="ADAL" clId="{AB4DB51F-5EFE-4A66-8845-A3FD4C6C7BDB}" dt="2021-10-25T13:31:51.894" v="397" actId="2696"/>
        <pc:sldMkLst>
          <pc:docMk/>
          <pc:sldMk cId="1416205421" sldId="473"/>
        </pc:sldMkLst>
      </pc:sldChg>
      <pc:sldChg chg="add del">
        <pc:chgData name="Khattab, Sherif" userId="c83b1e15-36f3-4f46-aceb-05aac24c545e" providerId="ADAL" clId="{AB4DB51F-5EFE-4A66-8845-A3FD4C6C7BDB}" dt="2021-10-25T13:31:51.894" v="397" actId="2696"/>
        <pc:sldMkLst>
          <pc:docMk/>
          <pc:sldMk cId="2922282012" sldId="474"/>
        </pc:sldMkLst>
      </pc:sldChg>
      <pc:sldChg chg="add del">
        <pc:chgData name="Khattab, Sherif" userId="c83b1e15-36f3-4f46-aceb-05aac24c545e" providerId="ADAL" clId="{AB4DB51F-5EFE-4A66-8845-A3FD4C6C7BDB}" dt="2021-10-25T13:31:51.894" v="397" actId="2696"/>
        <pc:sldMkLst>
          <pc:docMk/>
          <pc:sldMk cId="4191706530" sldId="475"/>
        </pc:sldMkLst>
      </pc:sldChg>
      <pc:sldChg chg="add del">
        <pc:chgData name="Khattab, Sherif" userId="c83b1e15-36f3-4f46-aceb-05aac24c545e" providerId="ADAL" clId="{AB4DB51F-5EFE-4A66-8845-A3FD4C6C7BDB}" dt="2021-10-25T13:31:51.894" v="397" actId="2696"/>
        <pc:sldMkLst>
          <pc:docMk/>
          <pc:sldMk cId="1155444083" sldId="476"/>
        </pc:sldMkLst>
      </pc:sldChg>
      <pc:sldChg chg="add del">
        <pc:chgData name="Khattab, Sherif" userId="c83b1e15-36f3-4f46-aceb-05aac24c545e" providerId="ADAL" clId="{AB4DB51F-5EFE-4A66-8845-A3FD4C6C7BDB}" dt="2021-10-25T13:31:51.894" v="397" actId="2696"/>
        <pc:sldMkLst>
          <pc:docMk/>
          <pc:sldMk cId="2699784146" sldId="477"/>
        </pc:sldMkLst>
      </pc:sldChg>
      <pc:sldChg chg="add del">
        <pc:chgData name="Khattab, Sherif" userId="c83b1e15-36f3-4f46-aceb-05aac24c545e" providerId="ADAL" clId="{AB4DB51F-5EFE-4A66-8845-A3FD4C6C7BDB}" dt="2021-10-25T13:31:51.894" v="397" actId="2696"/>
        <pc:sldMkLst>
          <pc:docMk/>
          <pc:sldMk cId="3905532786" sldId="478"/>
        </pc:sldMkLst>
      </pc:sldChg>
      <pc:sldChg chg="add del">
        <pc:chgData name="Khattab, Sherif" userId="c83b1e15-36f3-4f46-aceb-05aac24c545e" providerId="ADAL" clId="{AB4DB51F-5EFE-4A66-8845-A3FD4C6C7BDB}" dt="2021-10-25T13:31:51.894" v="397" actId="2696"/>
        <pc:sldMkLst>
          <pc:docMk/>
          <pc:sldMk cId="1298367991" sldId="479"/>
        </pc:sldMkLst>
      </pc:sldChg>
      <pc:sldChg chg="add del">
        <pc:chgData name="Khattab, Sherif" userId="c83b1e15-36f3-4f46-aceb-05aac24c545e" providerId="ADAL" clId="{AB4DB51F-5EFE-4A66-8845-A3FD4C6C7BDB}" dt="2021-10-25T13:31:51.894" v="397" actId="2696"/>
        <pc:sldMkLst>
          <pc:docMk/>
          <pc:sldMk cId="1218690417" sldId="480"/>
        </pc:sldMkLst>
      </pc:sldChg>
      <pc:sldChg chg="add del">
        <pc:chgData name="Khattab, Sherif" userId="c83b1e15-36f3-4f46-aceb-05aac24c545e" providerId="ADAL" clId="{AB4DB51F-5EFE-4A66-8845-A3FD4C6C7BDB}" dt="2021-10-25T13:31:51.894" v="397" actId="2696"/>
        <pc:sldMkLst>
          <pc:docMk/>
          <pc:sldMk cId="4050025745" sldId="481"/>
        </pc:sldMkLst>
      </pc:sldChg>
      <pc:sldChg chg="add del">
        <pc:chgData name="Khattab, Sherif" userId="c83b1e15-36f3-4f46-aceb-05aac24c545e" providerId="ADAL" clId="{AB4DB51F-5EFE-4A66-8845-A3FD4C6C7BDB}" dt="2021-10-25T13:31:51.894" v="397" actId="2696"/>
        <pc:sldMkLst>
          <pc:docMk/>
          <pc:sldMk cId="3033252372" sldId="483"/>
        </pc:sldMkLst>
      </pc:sldChg>
      <pc:sldChg chg="add del">
        <pc:chgData name="Khattab, Sherif" userId="c83b1e15-36f3-4f46-aceb-05aac24c545e" providerId="ADAL" clId="{AB4DB51F-5EFE-4A66-8845-A3FD4C6C7BDB}" dt="2021-10-25T13:31:51.894" v="397" actId="2696"/>
        <pc:sldMkLst>
          <pc:docMk/>
          <pc:sldMk cId="892110939" sldId="484"/>
        </pc:sldMkLst>
      </pc:sldChg>
      <pc:sldChg chg="add del">
        <pc:chgData name="Khattab, Sherif" userId="c83b1e15-36f3-4f46-aceb-05aac24c545e" providerId="ADAL" clId="{AB4DB51F-5EFE-4A66-8845-A3FD4C6C7BDB}" dt="2021-10-25T13:31:51.894" v="397" actId="2696"/>
        <pc:sldMkLst>
          <pc:docMk/>
          <pc:sldMk cId="1412671351" sldId="485"/>
        </pc:sldMkLst>
      </pc:sldChg>
      <pc:sldChg chg="add del">
        <pc:chgData name="Khattab, Sherif" userId="c83b1e15-36f3-4f46-aceb-05aac24c545e" providerId="ADAL" clId="{AB4DB51F-5EFE-4A66-8845-A3FD4C6C7BDB}" dt="2021-10-25T13:31:51.894" v="397" actId="2696"/>
        <pc:sldMkLst>
          <pc:docMk/>
          <pc:sldMk cId="236669778" sldId="486"/>
        </pc:sldMkLst>
      </pc:sldChg>
      <pc:sldChg chg="add del">
        <pc:chgData name="Khattab, Sherif" userId="c83b1e15-36f3-4f46-aceb-05aac24c545e" providerId="ADAL" clId="{AB4DB51F-5EFE-4A66-8845-A3FD4C6C7BDB}" dt="2021-10-25T13:31:51.894" v="397" actId="2696"/>
        <pc:sldMkLst>
          <pc:docMk/>
          <pc:sldMk cId="2482587836" sldId="487"/>
        </pc:sldMkLst>
      </pc:sldChg>
      <pc:sldChg chg="add del">
        <pc:chgData name="Khattab, Sherif" userId="c83b1e15-36f3-4f46-aceb-05aac24c545e" providerId="ADAL" clId="{AB4DB51F-5EFE-4A66-8845-A3FD4C6C7BDB}" dt="2021-10-25T13:31:51.894" v="397" actId="2696"/>
        <pc:sldMkLst>
          <pc:docMk/>
          <pc:sldMk cId="3936848013" sldId="488"/>
        </pc:sldMkLst>
      </pc:sldChg>
      <pc:sldChg chg="add del">
        <pc:chgData name="Khattab, Sherif" userId="c83b1e15-36f3-4f46-aceb-05aac24c545e" providerId="ADAL" clId="{AB4DB51F-5EFE-4A66-8845-A3FD4C6C7BDB}" dt="2021-10-25T13:31:51.894" v="397" actId="2696"/>
        <pc:sldMkLst>
          <pc:docMk/>
          <pc:sldMk cId="4132993662" sldId="489"/>
        </pc:sldMkLst>
      </pc:sldChg>
      <pc:sldChg chg="add del">
        <pc:chgData name="Khattab, Sherif" userId="c83b1e15-36f3-4f46-aceb-05aac24c545e" providerId="ADAL" clId="{AB4DB51F-5EFE-4A66-8845-A3FD4C6C7BDB}" dt="2021-10-25T13:31:51.894" v="397" actId="2696"/>
        <pc:sldMkLst>
          <pc:docMk/>
          <pc:sldMk cId="1537398195" sldId="490"/>
        </pc:sldMkLst>
      </pc:sldChg>
      <pc:sldChg chg="add del">
        <pc:chgData name="Khattab, Sherif" userId="c83b1e15-36f3-4f46-aceb-05aac24c545e" providerId="ADAL" clId="{AB4DB51F-5EFE-4A66-8845-A3FD4C6C7BDB}" dt="2021-10-25T13:31:51.894" v="397" actId="2696"/>
        <pc:sldMkLst>
          <pc:docMk/>
          <pc:sldMk cId="1907216448" sldId="491"/>
        </pc:sldMkLst>
      </pc:sldChg>
      <pc:sldChg chg="add del">
        <pc:chgData name="Khattab, Sherif" userId="c83b1e15-36f3-4f46-aceb-05aac24c545e" providerId="ADAL" clId="{AB4DB51F-5EFE-4A66-8845-A3FD4C6C7BDB}" dt="2021-10-25T13:31:51.894" v="397" actId="2696"/>
        <pc:sldMkLst>
          <pc:docMk/>
          <pc:sldMk cId="1636025134" sldId="492"/>
        </pc:sldMkLst>
      </pc:sldChg>
      <pc:sldChg chg="add del">
        <pc:chgData name="Khattab, Sherif" userId="c83b1e15-36f3-4f46-aceb-05aac24c545e" providerId="ADAL" clId="{AB4DB51F-5EFE-4A66-8845-A3FD4C6C7BDB}" dt="2021-10-25T13:31:51.894" v="397" actId="2696"/>
        <pc:sldMkLst>
          <pc:docMk/>
          <pc:sldMk cId="3231356886" sldId="493"/>
        </pc:sldMkLst>
      </pc:sldChg>
      <pc:sldChg chg="add del">
        <pc:chgData name="Khattab, Sherif" userId="c83b1e15-36f3-4f46-aceb-05aac24c545e" providerId="ADAL" clId="{AB4DB51F-5EFE-4A66-8845-A3FD4C6C7BDB}" dt="2021-10-25T13:31:51.894" v="397" actId="2696"/>
        <pc:sldMkLst>
          <pc:docMk/>
          <pc:sldMk cId="3872131497" sldId="494"/>
        </pc:sldMkLst>
      </pc:sldChg>
      <pc:sldChg chg="add del">
        <pc:chgData name="Khattab, Sherif" userId="c83b1e15-36f3-4f46-aceb-05aac24c545e" providerId="ADAL" clId="{AB4DB51F-5EFE-4A66-8845-A3FD4C6C7BDB}" dt="2021-10-25T13:31:51.894" v="397" actId="2696"/>
        <pc:sldMkLst>
          <pc:docMk/>
          <pc:sldMk cId="1089473434" sldId="495"/>
        </pc:sldMkLst>
      </pc:sldChg>
      <pc:sldChg chg="modSp mod modAnim">
        <pc:chgData name="Khattab, Sherif" userId="c83b1e15-36f3-4f46-aceb-05aac24c545e" providerId="ADAL" clId="{AB4DB51F-5EFE-4A66-8845-A3FD4C6C7BDB}" dt="2021-10-21T16:14:15.181" v="31" actId="20577"/>
        <pc:sldMkLst>
          <pc:docMk/>
          <pc:sldMk cId="702367729" sldId="496"/>
        </pc:sldMkLst>
        <pc:spChg chg="mod">
          <ac:chgData name="Khattab, Sherif" userId="c83b1e15-36f3-4f46-aceb-05aac24c545e" providerId="ADAL" clId="{AB4DB51F-5EFE-4A66-8845-A3FD4C6C7BDB}" dt="2021-10-21T16:14:15.181" v="31" actId="20577"/>
          <ac:spMkLst>
            <pc:docMk/>
            <pc:sldMk cId="702367729" sldId="496"/>
            <ac:spMk id="3" creationId="{2466C52D-9A48-4683-BE7F-268D8DB7FAAD}"/>
          </ac:spMkLst>
        </pc:spChg>
      </pc:sldChg>
      <pc:sldChg chg="del">
        <pc:chgData name="Khattab, Sherif" userId="c83b1e15-36f3-4f46-aceb-05aac24c545e" providerId="ADAL" clId="{AB4DB51F-5EFE-4A66-8845-A3FD4C6C7BDB}" dt="2021-10-21T15:04:44.633" v="10" actId="47"/>
        <pc:sldMkLst>
          <pc:docMk/>
          <pc:sldMk cId="4202616107" sldId="500"/>
        </pc:sldMkLst>
      </pc:sldChg>
      <pc:sldChg chg="modSp del mod">
        <pc:chgData name="Khattab, Sherif" userId="c83b1e15-36f3-4f46-aceb-05aac24c545e" providerId="ADAL" clId="{AB4DB51F-5EFE-4A66-8845-A3FD4C6C7BDB}" dt="2021-10-21T16:14:42.736" v="71" actId="47"/>
        <pc:sldMkLst>
          <pc:docMk/>
          <pc:sldMk cId="2116864396" sldId="505"/>
        </pc:sldMkLst>
        <pc:spChg chg="mod">
          <ac:chgData name="Khattab, Sherif" userId="c83b1e15-36f3-4f46-aceb-05aac24c545e" providerId="ADAL" clId="{AB4DB51F-5EFE-4A66-8845-A3FD4C6C7BDB}" dt="2021-10-21T16:14:37.352" v="68" actId="6549"/>
          <ac:spMkLst>
            <pc:docMk/>
            <pc:sldMk cId="2116864396" sldId="505"/>
            <ac:spMk id="3" creationId="{9FDE3B14-90B9-4B5A-83C7-6E633E32EA28}"/>
          </ac:spMkLst>
        </pc:spChg>
      </pc:sldChg>
      <pc:sldChg chg="del">
        <pc:chgData name="Khattab, Sherif" userId="c83b1e15-36f3-4f46-aceb-05aac24c545e" providerId="ADAL" clId="{AB4DB51F-5EFE-4A66-8845-A3FD4C6C7BDB}" dt="2021-10-25T13:31:51.894" v="397" actId="2696"/>
        <pc:sldMkLst>
          <pc:docMk/>
          <pc:sldMk cId="3652489610" sldId="506"/>
        </pc:sldMkLst>
      </pc:sldChg>
      <pc:sldChg chg="add del">
        <pc:chgData name="Khattab, Sherif" userId="c83b1e15-36f3-4f46-aceb-05aac24c545e" providerId="ADAL" clId="{AB4DB51F-5EFE-4A66-8845-A3FD4C6C7BDB}" dt="2021-10-21T15:04:38.856" v="9"/>
        <pc:sldMkLst>
          <pc:docMk/>
          <pc:sldMk cId="1621208385" sldId="545"/>
        </pc:sldMkLst>
      </pc:sldChg>
      <pc:sldChg chg="add del">
        <pc:chgData name="Khattab, Sherif" userId="c83b1e15-36f3-4f46-aceb-05aac24c545e" providerId="ADAL" clId="{AB4DB51F-5EFE-4A66-8845-A3FD4C6C7BDB}" dt="2021-10-21T15:04:38.856" v="9"/>
        <pc:sldMkLst>
          <pc:docMk/>
          <pc:sldMk cId="563809780" sldId="546"/>
        </pc:sldMkLst>
      </pc:sldChg>
      <pc:sldChg chg="add del">
        <pc:chgData name="Khattab, Sherif" userId="c83b1e15-36f3-4f46-aceb-05aac24c545e" providerId="ADAL" clId="{AB4DB51F-5EFE-4A66-8845-A3FD4C6C7BDB}" dt="2021-10-21T15:04:38.856" v="9"/>
        <pc:sldMkLst>
          <pc:docMk/>
          <pc:sldMk cId="2982848977" sldId="547"/>
        </pc:sldMkLst>
      </pc:sldChg>
      <pc:sldChg chg="del">
        <pc:chgData name="Khattab, Sherif" userId="c83b1e15-36f3-4f46-aceb-05aac24c545e" providerId="ADAL" clId="{AB4DB51F-5EFE-4A66-8845-A3FD4C6C7BDB}" dt="2021-10-25T13:31:51.894" v="397" actId="2696"/>
        <pc:sldMkLst>
          <pc:docMk/>
          <pc:sldMk cId="3106578269" sldId="548"/>
        </pc:sldMkLst>
      </pc:sldChg>
      <pc:sldChg chg="del">
        <pc:chgData name="Khattab, Sherif" userId="c83b1e15-36f3-4f46-aceb-05aac24c545e" providerId="ADAL" clId="{AB4DB51F-5EFE-4A66-8845-A3FD4C6C7BDB}" dt="2021-10-25T13:31:51.894" v="397" actId="2696"/>
        <pc:sldMkLst>
          <pc:docMk/>
          <pc:sldMk cId="1689778907" sldId="549"/>
        </pc:sldMkLst>
      </pc:sldChg>
      <pc:sldChg chg="del">
        <pc:chgData name="Khattab, Sherif" userId="c83b1e15-36f3-4f46-aceb-05aac24c545e" providerId="ADAL" clId="{AB4DB51F-5EFE-4A66-8845-A3FD4C6C7BDB}" dt="2021-10-25T13:31:51.894" v="397" actId="2696"/>
        <pc:sldMkLst>
          <pc:docMk/>
          <pc:sldMk cId="2763565484" sldId="550"/>
        </pc:sldMkLst>
      </pc:sldChg>
      <pc:sldChg chg="del">
        <pc:chgData name="Khattab, Sherif" userId="c83b1e15-36f3-4f46-aceb-05aac24c545e" providerId="ADAL" clId="{AB4DB51F-5EFE-4A66-8845-A3FD4C6C7BDB}" dt="2021-10-25T13:31:51.894" v="397" actId="2696"/>
        <pc:sldMkLst>
          <pc:docMk/>
          <pc:sldMk cId="1980736919" sldId="551"/>
        </pc:sldMkLst>
      </pc:sldChg>
      <pc:sldChg chg="del">
        <pc:chgData name="Khattab, Sherif" userId="c83b1e15-36f3-4f46-aceb-05aac24c545e" providerId="ADAL" clId="{AB4DB51F-5EFE-4A66-8845-A3FD4C6C7BDB}" dt="2021-10-25T13:31:51.894" v="397" actId="2696"/>
        <pc:sldMkLst>
          <pc:docMk/>
          <pc:sldMk cId="1717400977" sldId="552"/>
        </pc:sldMkLst>
      </pc:sldChg>
      <pc:sldChg chg="del">
        <pc:chgData name="Khattab, Sherif" userId="c83b1e15-36f3-4f46-aceb-05aac24c545e" providerId="ADAL" clId="{AB4DB51F-5EFE-4A66-8845-A3FD4C6C7BDB}" dt="2021-10-25T13:31:51.894" v="397" actId="2696"/>
        <pc:sldMkLst>
          <pc:docMk/>
          <pc:sldMk cId="3849965011" sldId="553"/>
        </pc:sldMkLst>
      </pc:sldChg>
      <pc:sldChg chg="del">
        <pc:chgData name="Khattab, Sherif" userId="c83b1e15-36f3-4f46-aceb-05aac24c545e" providerId="ADAL" clId="{AB4DB51F-5EFE-4A66-8845-A3FD4C6C7BDB}" dt="2021-10-25T13:31:51.894" v="397" actId="2696"/>
        <pc:sldMkLst>
          <pc:docMk/>
          <pc:sldMk cId="2114761885" sldId="554"/>
        </pc:sldMkLst>
      </pc:sldChg>
      <pc:sldChg chg="add del">
        <pc:chgData name="Khattab, Sherif" userId="c83b1e15-36f3-4f46-aceb-05aac24c545e" providerId="ADAL" clId="{AB4DB51F-5EFE-4A66-8845-A3FD4C6C7BDB}" dt="2021-10-21T14:59:25.135" v="5"/>
        <pc:sldMkLst>
          <pc:docMk/>
          <pc:sldMk cId="3111545709" sldId="555"/>
        </pc:sldMkLst>
      </pc:sldChg>
      <pc:sldChg chg="modSp add del mod ord">
        <pc:chgData name="Khattab, Sherif" userId="c83b1e15-36f3-4f46-aceb-05aac24c545e" providerId="ADAL" clId="{AB4DB51F-5EFE-4A66-8845-A3FD4C6C7BDB}" dt="2021-10-21T16:15:00.652" v="128" actId="20577"/>
        <pc:sldMkLst>
          <pc:docMk/>
          <pc:sldMk cId="486997367" sldId="556"/>
        </pc:sldMkLst>
        <pc:spChg chg="mod">
          <ac:chgData name="Khattab, Sherif" userId="c83b1e15-36f3-4f46-aceb-05aac24c545e" providerId="ADAL" clId="{AB4DB51F-5EFE-4A66-8845-A3FD4C6C7BDB}" dt="2021-10-21T16:14:49.572" v="95" actId="20577"/>
          <ac:spMkLst>
            <pc:docMk/>
            <pc:sldMk cId="486997367" sldId="556"/>
            <ac:spMk id="2" creationId="{12359EF1-8966-43B0-ACD4-140C6B768BE4}"/>
          </ac:spMkLst>
        </pc:spChg>
        <pc:spChg chg="mod">
          <ac:chgData name="Khattab, Sherif" userId="c83b1e15-36f3-4f46-aceb-05aac24c545e" providerId="ADAL" clId="{AB4DB51F-5EFE-4A66-8845-A3FD4C6C7BDB}" dt="2021-10-21T16:15:00.652" v="128" actId="20577"/>
          <ac:spMkLst>
            <pc:docMk/>
            <pc:sldMk cId="486997367" sldId="556"/>
            <ac:spMk id="3" creationId="{8109B87E-C0CB-4835-9C82-AFCB15839B0C}"/>
          </ac:spMkLst>
        </pc:spChg>
        <pc:picChg chg="mod">
          <ac:chgData name="Khattab, Sherif" userId="c83b1e15-36f3-4f46-aceb-05aac24c545e" providerId="ADAL" clId="{AB4DB51F-5EFE-4A66-8845-A3FD4C6C7BDB}" dt="2021-10-21T16:14:55.020" v="96" actId="1076"/>
          <ac:picMkLst>
            <pc:docMk/>
            <pc:sldMk cId="486997367" sldId="556"/>
            <ac:picMk id="11" creationId="{4D3D2DAA-3840-4992-924A-763F23A1063F}"/>
          </ac:picMkLst>
        </pc:picChg>
      </pc:sldChg>
      <pc:sldChg chg="add del">
        <pc:chgData name="Khattab, Sherif" userId="c83b1e15-36f3-4f46-aceb-05aac24c545e" providerId="ADAL" clId="{AB4DB51F-5EFE-4A66-8845-A3FD4C6C7BDB}" dt="2021-10-21T14:59:25.135" v="5"/>
        <pc:sldMkLst>
          <pc:docMk/>
          <pc:sldMk cId="171235497" sldId="557"/>
        </pc:sldMkLst>
      </pc:sldChg>
      <pc:sldChg chg="add del">
        <pc:chgData name="Khattab, Sherif" userId="c83b1e15-36f3-4f46-aceb-05aac24c545e" providerId="ADAL" clId="{AB4DB51F-5EFE-4A66-8845-A3FD4C6C7BDB}" dt="2021-10-25T13:31:51.894" v="397" actId="2696"/>
        <pc:sldMkLst>
          <pc:docMk/>
          <pc:sldMk cId="3015280144" sldId="558"/>
        </pc:sldMkLst>
      </pc:sldChg>
      <pc:sldChg chg="add del">
        <pc:chgData name="Khattab, Sherif" userId="c83b1e15-36f3-4f46-aceb-05aac24c545e" providerId="ADAL" clId="{AB4DB51F-5EFE-4A66-8845-A3FD4C6C7BDB}" dt="2021-10-25T13:31:51.894" v="397" actId="2696"/>
        <pc:sldMkLst>
          <pc:docMk/>
          <pc:sldMk cId="3511679490" sldId="559"/>
        </pc:sldMkLst>
      </pc:sldChg>
      <pc:sldChg chg="add del">
        <pc:chgData name="Khattab, Sherif" userId="c83b1e15-36f3-4f46-aceb-05aac24c545e" providerId="ADAL" clId="{AB4DB51F-5EFE-4A66-8845-A3FD4C6C7BDB}" dt="2021-10-25T13:31:51.894" v="397" actId="2696"/>
        <pc:sldMkLst>
          <pc:docMk/>
          <pc:sldMk cId="2403963479" sldId="560"/>
        </pc:sldMkLst>
      </pc:sldChg>
      <pc:sldChg chg="add del">
        <pc:chgData name="Khattab, Sherif" userId="c83b1e15-36f3-4f46-aceb-05aac24c545e" providerId="ADAL" clId="{AB4DB51F-5EFE-4A66-8845-A3FD4C6C7BDB}" dt="2021-10-25T13:31:51.894" v="397" actId="2696"/>
        <pc:sldMkLst>
          <pc:docMk/>
          <pc:sldMk cId="3204705229" sldId="561"/>
        </pc:sldMkLst>
      </pc:sldChg>
      <pc:sldChg chg="add del">
        <pc:chgData name="Khattab, Sherif" userId="c83b1e15-36f3-4f46-aceb-05aac24c545e" providerId="ADAL" clId="{AB4DB51F-5EFE-4A66-8845-A3FD4C6C7BDB}" dt="2021-10-25T13:31:51.894" v="397" actId="2696"/>
        <pc:sldMkLst>
          <pc:docMk/>
          <pc:sldMk cId="2317113505" sldId="562"/>
        </pc:sldMkLst>
      </pc:sldChg>
      <pc:sldChg chg="add del">
        <pc:chgData name="Khattab, Sherif" userId="c83b1e15-36f3-4f46-aceb-05aac24c545e" providerId="ADAL" clId="{AB4DB51F-5EFE-4A66-8845-A3FD4C6C7BDB}" dt="2021-10-25T13:31:51.894" v="397" actId="2696"/>
        <pc:sldMkLst>
          <pc:docMk/>
          <pc:sldMk cId="579405355" sldId="563"/>
        </pc:sldMkLst>
      </pc:sldChg>
      <pc:sldChg chg="add del">
        <pc:chgData name="Khattab, Sherif" userId="c83b1e15-36f3-4f46-aceb-05aac24c545e" providerId="ADAL" clId="{AB4DB51F-5EFE-4A66-8845-A3FD4C6C7BDB}" dt="2021-10-25T13:31:51.894" v="397" actId="2696"/>
        <pc:sldMkLst>
          <pc:docMk/>
          <pc:sldMk cId="1391830557" sldId="564"/>
        </pc:sldMkLst>
      </pc:sldChg>
      <pc:sldChg chg="add del">
        <pc:chgData name="Khattab, Sherif" userId="c83b1e15-36f3-4f46-aceb-05aac24c545e" providerId="ADAL" clId="{AB4DB51F-5EFE-4A66-8845-A3FD4C6C7BDB}" dt="2021-10-25T13:31:51.894" v="397" actId="2696"/>
        <pc:sldMkLst>
          <pc:docMk/>
          <pc:sldMk cId="3791947110" sldId="565"/>
        </pc:sldMkLst>
      </pc:sldChg>
      <pc:sldChg chg="add del">
        <pc:chgData name="Khattab, Sherif" userId="c83b1e15-36f3-4f46-aceb-05aac24c545e" providerId="ADAL" clId="{AB4DB51F-5EFE-4A66-8845-A3FD4C6C7BDB}" dt="2021-10-25T13:31:51.894" v="397" actId="2696"/>
        <pc:sldMkLst>
          <pc:docMk/>
          <pc:sldMk cId="898320993" sldId="566"/>
        </pc:sldMkLst>
      </pc:sldChg>
      <pc:sldChg chg="add del">
        <pc:chgData name="Khattab, Sherif" userId="c83b1e15-36f3-4f46-aceb-05aac24c545e" providerId="ADAL" clId="{AB4DB51F-5EFE-4A66-8845-A3FD4C6C7BDB}" dt="2021-10-25T13:31:51.894" v="397" actId="2696"/>
        <pc:sldMkLst>
          <pc:docMk/>
          <pc:sldMk cId="265296978" sldId="567"/>
        </pc:sldMkLst>
      </pc:sldChg>
      <pc:sldChg chg="add del">
        <pc:chgData name="Khattab, Sherif" userId="c83b1e15-36f3-4f46-aceb-05aac24c545e" providerId="ADAL" clId="{AB4DB51F-5EFE-4A66-8845-A3FD4C6C7BDB}" dt="2021-10-25T13:31:51.894" v="397" actId="2696"/>
        <pc:sldMkLst>
          <pc:docMk/>
          <pc:sldMk cId="3696933530" sldId="568"/>
        </pc:sldMkLst>
      </pc:sldChg>
      <pc:sldChg chg="add del">
        <pc:chgData name="Khattab, Sherif" userId="c83b1e15-36f3-4f46-aceb-05aac24c545e" providerId="ADAL" clId="{AB4DB51F-5EFE-4A66-8845-A3FD4C6C7BDB}" dt="2021-10-25T13:31:51.894" v="397" actId="2696"/>
        <pc:sldMkLst>
          <pc:docMk/>
          <pc:sldMk cId="1464668508" sldId="569"/>
        </pc:sldMkLst>
      </pc:sldChg>
      <pc:sldChg chg="add del">
        <pc:chgData name="Khattab, Sherif" userId="c83b1e15-36f3-4f46-aceb-05aac24c545e" providerId="ADAL" clId="{AB4DB51F-5EFE-4A66-8845-A3FD4C6C7BDB}" dt="2021-10-25T13:31:51.894" v="397" actId="2696"/>
        <pc:sldMkLst>
          <pc:docMk/>
          <pc:sldMk cId="1640387091" sldId="570"/>
        </pc:sldMkLst>
      </pc:sldChg>
      <pc:sldChg chg="add del">
        <pc:chgData name="Khattab, Sherif" userId="c83b1e15-36f3-4f46-aceb-05aac24c545e" providerId="ADAL" clId="{AB4DB51F-5EFE-4A66-8845-A3FD4C6C7BDB}" dt="2021-10-25T13:31:51.894" v="397" actId="2696"/>
        <pc:sldMkLst>
          <pc:docMk/>
          <pc:sldMk cId="3846477590" sldId="571"/>
        </pc:sldMkLst>
      </pc:sldChg>
      <pc:sldChg chg="add del">
        <pc:chgData name="Khattab, Sherif" userId="c83b1e15-36f3-4f46-aceb-05aac24c545e" providerId="ADAL" clId="{AB4DB51F-5EFE-4A66-8845-A3FD4C6C7BDB}" dt="2021-10-25T13:31:51.894" v="397" actId="2696"/>
        <pc:sldMkLst>
          <pc:docMk/>
          <pc:sldMk cId="3835879386" sldId="572"/>
        </pc:sldMkLst>
      </pc:sldChg>
      <pc:sldChg chg="add del">
        <pc:chgData name="Khattab, Sherif" userId="c83b1e15-36f3-4f46-aceb-05aac24c545e" providerId="ADAL" clId="{AB4DB51F-5EFE-4A66-8845-A3FD4C6C7BDB}" dt="2021-10-25T13:31:51.894" v="397" actId="2696"/>
        <pc:sldMkLst>
          <pc:docMk/>
          <pc:sldMk cId="2111677508" sldId="573"/>
        </pc:sldMkLst>
      </pc:sldChg>
      <pc:sldChg chg="add del">
        <pc:chgData name="Khattab, Sherif" userId="c83b1e15-36f3-4f46-aceb-05aac24c545e" providerId="ADAL" clId="{AB4DB51F-5EFE-4A66-8845-A3FD4C6C7BDB}" dt="2021-10-25T13:31:51.894" v="397" actId="2696"/>
        <pc:sldMkLst>
          <pc:docMk/>
          <pc:sldMk cId="3533479965" sldId="574"/>
        </pc:sldMkLst>
      </pc:sldChg>
      <pc:sldChg chg="add del">
        <pc:chgData name="Khattab, Sherif" userId="c83b1e15-36f3-4f46-aceb-05aac24c545e" providerId="ADAL" clId="{AB4DB51F-5EFE-4A66-8845-A3FD4C6C7BDB}" dt="2021-10-25T13:31:51.894" v="397" actId="2696"/>
        <pc:sldMkLst>
          <pc:docMk/>
          <pc:sldMk cId="488723801" sldId="575"/>
        </pc:sldMkLst>
      </pc:sldChg>
      <pc:sldChg chg="add del">
        <pc:chgData name="Khattab, Sherif" userId="c83b1e15-36f3-4f46-aceb-05aac24c545e" providerId="ADAL" clId="{AB4DB51F-5EFE-4A66-8845-A3FD4C6C7BDB}" dt="2021-10-25T13:31:51.894" v="397" actId="2696"/>
        <pc:sldMkLst>
          <pc:docMk/>
          <pc:sldMk cId="1417188528" sldId="576"/>
        </pc:sldMkLst>
      </pc:sldChg>
      <pc:sldChg chg="add del">
        <pc:chgData name="Khattab, Sherif" userId="c83b1e15-36f3-4f46-aceb-05aac24c545e" providerId="ADAL" clId="{AB4DB51F-5EFE-4A66-8845-A3FD4C6C7BDB}" dt="2021-10-25T13:31:51.894" v="397" actId="2696"/>
        <pc:sldMkLst>
          <pc:docMk/>
          <pc:sldMk cId="3517715337" sldId="577"/>
        </pc:sldMkLst>
      </pc:sldChg>
      <pc:sldChg chg="add del">
        <pc:chgData name="Khattab, Sherif" userId="c83b1e15-36f3-4f46-aceb-05aac24c545e" providerId="ADAL" clId="{AB4DB51F-5EFE-4A66-8845-A3FD4C6C7BDB}" dt="2021-10-25T13:31:51.894" v="397" actId="2696"/>
        <pc:sldMkLst>
          <pc:docMk/>
          <pc:sldMk cId="3183407000" sldId="578"/>
        </pc:sldMkLst>
      </pc:sldChg>
      <pc:sldChg chg="add del">
        <pc:chgData name="Khattab, Sherif" userId="c83b1e15-36f3-4f46-aceb-05aac24c545e" providerId="ADAL" clId="{AB4DB51F-5EFE-4A66-8845-A3FD4C6C7BDB}" dt="2021-10-25T13:31:51.894" v="397" actId="2696"/>
        <pc:sldMkLst>
          <pc:docMk/>
          <pc:sldMk cId="1432894990" sldId="579"/>
        </pc:sldMkLst>
      </pc:sldChg>
      <pc:sldChg chg="add del">
        <pc:chgData name="Khattab, Sherif" userId="c83b1e15-36f3-4f46-aceb-05aac24c545e" providerId="ADAL" clId="{AB4DB51F-5EFE-4A66-8845-A3FD4C6C7BDB}" dt="2021-10-25T13:31:51.894" v="397" actId="2696"/>
        <pc:sldMkLst>
          <pc:docMk/>
          <pc:sldMk cId="1883612794" sldId="580"/>
        </pc:sldMkLst>
      </pc:sldChg>
      <pc:sldChg chg="add del">
        <pc:chgData name="Khattab, Sherif" userId="c83b1e15-36f3-4f46-aceb-05aac24c545e" providerId="ADAL" clId="{AB4DB51F-5EFE-4A66-8845-A3FD4C6C7BDB}" dt="2021-10-25T13:31:51.894" v="397" actId="2696"/>
        <pc:sldMkLst>
          <pc:docMk/>
          <pc:sldMk cId="1594120570" sldId="581"/>
        </pc:sldMkLst>
      </pc:sldChg>
      <pc:sldChg chg="add del">
        <pc:chgData name="Khattab, Sherif" userId="c83b1e15-36f3-4f46-aceb-05aac24c545e" providerId="ADAL" clId="{AB4DB51F-5EFE-4A66-8845-A3FD4C6C7BDB}" dt="2021-10-25T13:31:51.894" v="397" actId="2696"/>
        <pc:sldMkLst>
          <pc:docMk/>
          <pc:sldMk cId="3049654475" sldId="582"/>
        </pc:sldMkLst>
      </pc:sldChg>
      <pc:sldChg chg="add del">
        <pc:chgData name="Khattab, Sherif" userId="c83b1e15-36f3-4f46-aceb-05aac24c545e" providerId="ADAL" clId="{AB4DB51F-5EFE-4A66-8845-A3FD4C6C7BDB}" dt="2021-10-25T13:31:51.894" v="397" actId="2696"/>
        <pc:sldMkLst>
          <pc:docMk/>
          <pc:sldMk cId="2799572395" sldId="583"/>
        </pc:sldMkLst>
      </pc:sldChg>
      <pc:sldChg chg="add del">
        <pc:chgData name="Khattab, Sherif" userId="c83b1e15-36f3-4f46-aceb-05aac24c545e" providerId="ADAL" clId="{AB4DB51F-5EFE-4A66-8845-A3FD4C6C7BDB}" dt="2021-10-25T13:31:51.894" v="397" actId="2696"/>
        <pc:sldMkLst>
          <pc:docMk/>
          <pc:sldMk cId="1377987034" sldId="584"/>
        </pc:sldMkLst>
      </pc:sldChg>
      <pc:sldChg chg="add del">
        <pc:chgData name="Khattab, Sherif" userId="c83b1e15-36f3-4f46-aceb-05aac24c545e" providerId="ADAL" clId="{AB4DB51F-5EFE-4A66-8845-A3FD4C6C7BDB}" dt="2021-10-25T13:31:51.894" v="397" actId="2696"/>
        <pc:sldMkLst>
          <pc:docMk/>
          <pc:sldMk cId="2782214765" sldId="585"/>
        </pc:sldMkLst>
      </pc:sldChg>
      <pc:sldChg chg="add del">
        <pc:chgData name="Khattab, Sherif" userId="c83b1e15-36f3-4f46-aceb-05aac24c545e" providerId="ADAL" clId="{AB4DB51F-5EFE-4A66-8845-A3FD4C6C7BDB}" dt="2021-10-25T13:31:51.894" v="397" actId="2696"/>
        <pc:sldMkLst>
          <pc:docMk/>
          <pc:sldMk cId="3635695113" sldId="586"/>
        </pc:sldMkLst>
      </pc:sldChg>
      <pc:sldChg chg="add del">
        <pc:chgData name="Khattab, Sherif" userId="c83b1e15-36f3-4f46-aceb-05aac24c545e" providerId="ADAL" clId="{AB4DB51F-5EFE-4A66-8845-A3FD4C6C7BDB}" dt="2021-10-25T13:31:51.894" v="397" actId="2696"/>
        <pc:sldMkLst>
          <pc:docMk/>
          <pc:sldMk cId="2826360827" sldId="587"/>
        </pc:sldMkLst>
      </pc:sldChg>
      <pc:sldChg chg="add del">
        <pc:chgData name="Khattab, Sherif" userId="c83b1e15-36f3-4f46-aceb-05aac24c545e" providerId="ADAL" clId="{AB4DB51F-5EFE-4A66-8845-A3FD4C6C7BDB}" dt="2021-10-25T13:31:51.894" v="397" actId="2696"/>
        <pc:sldMkLst>
          <pc:docMk/>
          <pc:sldMk cId="2768941197" sldId="588"/>
        </pc:sldMkLst>
      </pc:sldChg>
      <pc:sldChg chg="add del">
        <pc:chgData name="Khattab, Sherif" userId="c83b1e15-36f3-4f46-aceb-05aac24c545e" providerId="ADAL" clId="{AB4DB51F-5EFE-4A66-8845-A3FD4C6C7BDB}" dt="2021-10-25T13:31:51.894" v="397" actId="2696"/>
        <pc:sldMkLst>
          <pc:docMk/>
          <pc:sldMk cId="1453902332" sldId="589"/>
        </pc:sldMkLst>
      </pc:sldChg>
      <pc:sldChg chg="add del">
        <pc:chgData name="Khattab, Sherif" userId="c83b1e15-36f3-4f46-aceb-05aac24c545e" providerId="ADAL" clId="{AB4DB51F-5EFE-4A66-8845-A3FD4C6C7BDB}" dt="2021-10-25T13:31:51.894" v="397" actId="2696"/>
        <pc:sldMkLst>
          <pc:docMk/>
          <pc:sldMk cId="174284644" sldId="590"/>
        </pc:sldMkLst>
      </pc:sldChg>
      <pc:sldChg chg="add del">
        <pc:chgData name="Khattab, Sherif" userId="c83b1e15-36f3-4f46-aceb-05aac24c545e" providerId="ADAL" clId="{AB4DB51F-5EFE-4A66-8845-A3FD4C6C7BDB}" dt="2021-10-25T13:31:51.894" v="397" actId="2696"/>
        <pc:sldMkLst>
          <pc:docMk/>
          <pc:sldMk cId="3315090836" sldId="591"/>
        </pc:sldMkLst>
      </pc:sldChg>
      <pc:sldChg chg="add del">
        <pc:chgData name="Khattab, Sherif" userId="c83b1e15-36f3-4f46-aceb-05aac24c545e" providerId="ADAL" clId="{AB4DB51F-5EFE-4A66-8845-A3FD4C6C7BDB}" dt="2021-10-25T13:31:51.894" v="397" actId="2696"/>
        <pc:sldMkLst>
          <pc:docMk/>
          <pc:sldMk cId="712558247" sldId="595"/>
        </pc:sldMkLst>
      </pc:sldChg>
      <pc:sldChg chg="add del">
        <pc:chgData name="Khattab, Sherif" userId="c83b1e15-36f3-4f46-aceb-05aac24c545e" providerId="ADAL" clId="{AB4DB51F-5EFE-4A66-8845-A3FD4C6C7BDB}" dt="2021-10-25T13:31:51.894" v="397" actId="2696"/>
        <pc:sldMkLst>
          <pc:docMk/>
          <pc:sldMk cId="2967156490" sldId="596"/>
        </pc:sldMkLst>
      </pc:sldChg>
      <pc:sldChg chg="add del">
        <pc:chgData name="Khattab, Sherif" userId="c83b1e15-36f3-4f46-aceb-05aac24c545e" providerId="ADAL" clId="{AB4DB51F-5EFE-4A66-8845-A3FD4C6C7BDB}" dt="2021-10-25T13:31:51.894" v="397" actId="2696"/>
        <pc:sldMkLst>
          <pc:docMk/>
          <pc:sldMk cId="3939197551" sldId="597"/>
        </pc:sldMkLst>
      </pc:sldChg>
      <pc:sldChg chg="add del">
        <pc:chgData name="Khattab, Sherif" userId="c83b1e15-36f3-4f46-aceb-05aac24c545e" providerId="ADAL" clId="{AB4DB51F-5EFE-4A66-8845-A3FD4C6C7BDB}" dt="2021-10-25T13:31:51.894" v="397" actId="2696"/>
        <pc:sldMkLst>
          <pc:docMk/>
          <pc:sldMk cId="2175651853" sldId="598"/>
        </pc:sldMkLst>
      </pc:sldChg>
      <pc:sldChg chg="add del">
        <pc:chgData name="Khattab, Sherif" userId="c83b1e15-36f3-4f46-aceb-05aac24c545e" providerId="ADAL" clId="{AB4DB51F-5EFE-4A66-8845-A3FD4C6C7BDB}" dt="2021-10-25T13:31:51.894" v="397" actId="2696"/>
        <pc:sldMkLst>
          <pc:docMk/>
          <pc:sldMk cId="482409994" sldId="599"/>
        </pc:sldMkLst>
      </pc:sldChg>
      <pc:sldChg chg="add del">
        <pc:chgData name="Khattab, Sherif" userId="c83b1e15-36f3-4f46-aceb-05aac24c545e" providerId="ADAL" clId="{AB4DB51F-5EFE-4A66-8845-A3FD4C6C7BDB}" dt="2021-10-25T13:31:51.894" v="397" actId="2696"/>
        <pc:sldMkLst>
          <pc:docMk/>
          <pc:sldMk cId="1655100418" sldId="600"/>
        </pc:sldMkLst>
      </pc:sldChg>
      <pc:sldChg chg="add del">
        <pc:chgData name="Khattab, Sherif" userId="c83b1e15-36f3-4f46-aceb-05aac24c545e" providerId="ADAL" clId="{AB4DB51F-5EFE-4A66-8845-A3FD4C6C7BDB}" dt="2021-10-25T13:31:51.894" v="397" actId="2696"/>
        <pc:sldMkLst>
          <pc:docMk/>
          <pc:sldMk cId="4260117394" sldId="601"/>
        </pc:sldMkLst>
      </pc:sldChg>
      <pc:sldChg chg="add del">
        <pc:chgData name="Khattab, Sherif" userId="c83b1e15-36f3-4f46-aceb-05aac24c545e" providerId="ADAL" clId="{AB4DB51F-5EFE-4A66-8845-A3FD4C6C7BDB}" dt="2021-10-25T13:31:51.894" v="397" actId="2696"/>
        <pc:sldMkLst>
          <pc:docMk/>
          <pc:sldMk cId="2900930762" sldId="602"/>
        </pc:sldMkLst>
      </pc:sldChg>
      <pc:sldChg chg="add del">
        <pc:chgData name="Khattab, Sherif" userId="c83b1e15-36f3-4f46-aceb-05aac24c545e" providerId="ADAL" clId="{AB4DB51F-5EFE-4A66-8845-A3FD4C6C7BDB}" dt="2021-10-25T13:31:51.894" v="397" actId="2696"/>
        <pc:sldMkLst>
          <pc:docMk/>
          <pc:sldMk cId="1377651607" sldId="603"/>
        </pc:sldMkLst>
      </pc:sldChg>
      <pc:sldChg chg="add del">
        <pc:chgData name="Khattab, Sherif" userId="c83b1e15-36f3-4f46-aceb-05aac24c545e" providerId="ADAL" clId="{AB4DB51F-5EFE-4A66-8845-A3FD4C6C7BDB}" dt="2021-10-25T13:31:51.894" v="397" actId="2696"/>
        <pc:sldMkLst>
          <pc:docMk/>
          <pc:sldMk cId="1917878205" sldId="604"/>
        </pc:sldMkLst>
      </pc:sldChg>
      <pc:sldChg chg="add del">
        <pc:chgData name="Khattab, Sherif" userId="c83b1e15-36f3-4f46-aceb-05aac24c545e" providerId="ADAL" clId="{AB4DB51F-5EFE-4A66-8845-A3FD4C6C7BDB}" dt="2021-10-25T13:31:51.894" v="397" actId="2696"/>
        <pc:sldMkLst>
          <pc:docMk/>
          <pc:sldMk cId="3693182178" sldId="605"/>
        </pc:sldMkLst>
      </pc:sldChg>
      <pc:sldChg chg="add del">
        <pc:chgData name="Khattab, Sherif" userId="c83b1e15-36f3-4f46-aceb-05aac24c545e" providerId="ADAL" clId="{AB4DB51F-5EFE-4A66-8845-A3FD4C6C7BDB}" dt="2021-10-25T13:31:51.894" v="397" actId="2696"/>
        <pc:sldMkLst>
          <pc:docMk/>
          <pc:sldMk cId="3115630515" sldId="606"/>
        </pc:sldMkLst>
      </pc:sldChg>
      <pc:sldChg chg="add del">
        <pc:chgData name="Khattab, Sherif" userId="c83b1e15-36f3-4f46-aceb-05aac24c545e" providerId="ADAL" clId="{AB4DB51F-5EFE-4A66-8845-A3FD4C6C7BDB}" dt="2021-10-25T13:31:51.894" v="397" actId="2696"/>
        <pc:sldMkLst>
          <pc:docMk/>
          <pc:sldMk cId="1670379455" sldId="607"/>
        </pc:sldMkLst>
      </pc:sldChg>
      <pc:sldChg chg="add del">
        <pc:chgData name="Khattab, Sherif" userId="c83b1e15-36f3-4f46-aceb-05aac24c545e" providerId="ADAL" clId="{AB4DB51F-5EFE-4A66-8845-A3FD4C6C7BDB}" dt="2021-10-25T13:31:51.894" v="397" actId="2696"/>
        <pc:sldMkLst>
          <pc:docMk/>
          <pc:sldMk cId="3390924536" sldId="608"/>
        </pc:sldMkLst>
      </pc:sldChg>
      <pc:sldChg chg="add del">
        <pc:chgData name="Khattab, Sherif" userId="c83b1e15-36f3-4f46-aceb-05aac24c545e" providerId="ADAL" clId="{AB4DB51F-5EFE-4A66-8845-A3FD4C6C7BDB}" dt="2021-10-25T13:31:51.894" v="397" actId="2696"/>
        <pc:sldMkLst>
          <pc:docMk/>
          <pc:sldMk cId="388662114" sldId="609"/>
        </pc:sldMkLst>
      </pc:sldChg>
      <pc:sldChg chg="add del">
        <pc:chgData name="Khattab, Sherif" userId="c83b1e15-36f3-4f46-aceb-05aac24c545e" providerId="ADAL" clId="{AB4DB51F-5EFE-4A66-8845-A3FD4C6C7BDB}" dt="2021-10-25T13:31:51.894" v="397" actId="2696"/>
        <pc:sldMkLst>
          <pc:docMk/>
          <pc:sldMk cId="86902699" sldId="610"/>
        </pc:sldMkLst>
      </pc:sldChg>
      <pc:sldChg chg="add del">
        <pc:chgData name="Khattab, Sherif" userId="c83b1e15-36f3-4f46-aceb-05aac24c545e" providerId="ADAL" clId="{AB4DB51F-5EFE-4A66-8845-A3FD4C6C7BDB}" dt="2021-10-25T13:31:51.894" v="397" actId="2696"/>
        <pc:sldMkLst>
          <pc:docMk/>
          <pc:sldMk cId="1747732605" sldId="611"/>
        </pc:sldMkLst>
      </pc:sldChg>
      <pc:sldChg chg="add del">
        <pc:chgData name="Khattab, Sherif" userId="c83b1e15-36f3-4f46-aceb-05aac24c545e" providerId="ADAL" clId="{AB4DB51F-5EFE-4A66-8845-A3FD4C6C7BDB}" dt="2021-10-25T13:31:51.894" v="397" actId="2696"/>
        <pc:sldMkLst>
          <pc:docMk/>
          <pc:sldMk cId="1938775688" sldId="612"/>
        </pc:sldMkLst>
      </pc:sldChg>
      <pc:sldChg chg="add del">
        <pc:chgData name="Khattab, Sherif" userId="c83b1e15-36f3-4f46-aceb-05aac24c545e" providerId="ADAL" clId="{AB4DB51F-5EFE-4A66-8845-A3FD4C6C7BDB}" dt="2021-10-25T13:31:51.894" v="397" actId="2696"/>
        <pc:sldMkLst>
          <pc:docMk/>
          <pc:sldMk cId="3925931934" sldId="613"/>
        </pc:sldMkLst>
      </pc:sldChg>
      <pc:sldChg chg="add del">
        <pc:chgData name="Khattab, Sherif" userId="c83b1e15-36f3-4f46-aceb-05aac24c545e" providerId="ADAL" clId="{AB4DB51F-5EFE-4A66-8845-A3FD4C6C7BDB}" dt="2021-10-25T13:31:51.894" v="397" actId="2696"/>
        <pc:sldMkLst>
          <pc:docMk/>
          <pc:sldMk cId="3283012382" sldId="614"/>
        </pc:sldMkLst>
      </pc:sldChg>
      <pc:sldChg chg="add del">
        <pc:chgData name="Khattab, Sherif" userId="c83b1e15-36f3-4f46-aceb-05aac24c545e" providerId="ADAL" clId="{AB4DB51F-5EFE-4A66-8845-A3FD4C6C7BDB}" dt="2021-10-25T13:31:51.894" v="397" actId="2696"/>
        <pc:sldMkLst>
          <pc:docMk/>
          <pc:sldMk cId="68515591" sldId="615"/>
        </pc:sldMkLst>
      </pc:sldChg>
      <pc:sldChg chg="add del">
        <pc:chgData name="Khattab, Sherif" userId="c83b1e15-36f3-4f46-aceb-05aac24c545e" providerId="ADAL" clId="{AB4DB51F-5EFE-4A66-8845-A3FD4C6C7BDB}" dt="2021-10-25T13:31:51.894" v="397" actId="2696"/>
        <pc:sldMkLst>
          <pc:docMk/>
          <pc:sldMk cId="1287194210" sldId="616"/>
        </pc:sldMkLst>
      </pc:sldChg>
      <pc:sldChg chg="add del">
        <pc:chgData name="Khattab, Sherif" userId="c83b1e15-36f3-4f46-aceb-05aac24c545e" providerId="ADAL" clId="{AB4DB51F-5EFE-4A66-8845-A3FD4C6C7BDB}" dt="2021-10-25T13:31:51.894" v="397" actId="2696"/>
        <pc:sldMkLst>
          <pc:docMk/>
          <pc:sldMk cId="3311359803" sldId="617"/>
        </pc:sldMkLst>
      </pc:sldChg>
      <pc:sldChg chg="add del">
        <pc:chgData name="Khattab, Sherif" userId="c83b1e15-36f3-4f46-aceb-05aac24c545e" providerId="ADAL" clId="{AB4DB51F-5EFE-4A66-8845-A3FD4C6C7BDB}" dt="2021-10-25T13:31:51.894" v="397" actId="2696"/>
        <pc:sldMkLst>
          <pc:docMk/>
          <pc:sldMk cId="2378700803" sldId="618"/>
        </pc:sldMkLst>
      </pc:sldChg>
      <pc:sldChg chg="add del">
        <pc:chgData name="Khattab, Sherif" userId="c83b1e15-36f3-4f46-aceb-05aac24c545e" providerId="ADAL" clId="{AB4DB51F-5EFE-4A66-8845-A3FD4C6C7BDB}" dt="2021-10-25T13:31:51.894" v="397" actId="2696"/>
        <pc:sldMkLst>
          <pc:docMk/>
          <pc:sldMk cId="3036780415" sldId="619"/>
        </pc:sldMkLst>
      </pc:sldChg>
      <pc:sldChg chg="add del">
        <pc:chgData name="Khattab, Sherif" userId="c83b1e15-36f3-4f46-aceb-05aac24c545e" providerId="ADAL" clId="{AB4DB51F-5EFE-4A66-8845-A3FD4C6C7BDB}" dt="2021-10-25T13:31:51.894" v="397" actId="2696"/>
        <pc:sldMkLst>
          <pc:docMk/>
          <pc:sldMk cId="868814156" sldId="620"/>
        </pc:sldMkLst>
      </pc:sldChg>
      <pc:sldChg chg="add del">
        <pc:chgData name="Khattab, Sherif" userId="c83b1e15-36f3-4f46-aceb-05aac24c545e" providerId="ADAL" clId="{AB4DB51F-5EFE-4A66-8845-A3FD4C6C7BDB}" dt="2021-10-25T13:31:51.894" v="397" actId="2696"/>
        <pc:sldMkLst>
          <pc:docMk/>
          <pc:sldMk cId="1099529074" sldId="621"/>
        </pc:sldMkLst>
      </pc:sldChg>
      <pc:sldChg chg="add del">
        <pc:chgData name="Khattab, Sherif" userId="c83b1e15-36f3-4f46-aceb-05aac24c545e" providerId="ADAL" clId="{AB4DB51F-5EFE-4A66-8845-A3FD4C6C7BDB}" dt="2021-10-25T13:31:51.894" v="397" actId="2696"/>
        <pc:sldMkLst>
          <pc:docMk/>
          <pc:sldMk cId="1779653332" sldId="622"/>
        </pc:sldMkLst>
      </pc:sldChg>
      <pc:sldChg chg="add del">
        <pc:chgData name="Khattab, Sherif" userId="c83b1e15-36f3-4f46-aceb-05aac24c545e" providerId="ADAL" clId="{AB4DB51F-5EFE-4A66-8845-A3FD4C6C7BDB}" dt="2021-10-25T13:31:51.894" v="397" actId="2696"/>
        <pc:sldMkLst>
          <pc:docMk/>
          <pc:sldMk cId="1236644830" sldId="623"/>
        </pc:sldMkLst>
      </pc:sldChg>
      <pc:sldChg chg="add del">
        <pc:chgData name="Khattab, Sherif" userId="c83b1e15-36f3-4f46-aceb-05aac24c545e" providerId="ADAL" clId="{AB4DB51F-5EFE-4A66-8845-A3FD4C6C7BDB}" dt="2021-10-25T13:31:51.894" v="397" actId="2696"/>
        <pc:sldMkLst>
          <pc:docMk/>
          <pc:sldMk cId="1561128005" sldId="624"/>
        </pc:sldMkLst>
      </pc:sldChg>
      <pc:sldChg chg="add del">
        <pc:chgData name="Khattab, Sherif" userId="c83b1e15-36f3-4f46-aceb-05aac24c545e" providerId="ADAL" clId="{AB4DB51F-5EFE-4A66-8845-A3FD4C6C7BDB}" dt="2021-10-21T14:59:24.610" v="4"/>
        <pc:sldMkLst>
          <pc:docMk/>
          <pc:sldMk cId="1374389770" sldId="625"/>
        </pc:sldMkLst>
      </pc:sldChg>
      <pc:sldChg chg="add del">
        <pc:chgData name="Khattab, Sherif" userId="c83b1e15-36f3-4f46-aceb-05aac24c545e" providerId="ADAL" clId="{AB4DB51F-5EFE-4A66-8845-A3FD4C6C7BDB}" dt="2021-10-25T13:31:51.894" v="397" actId="2696"/>
        <pc:sldMkLst>
          <pc:docMk/>
          <pc:sldMk cId="1401811499" sldId="625"/>
        </pc:sldMkLst>
      </pc:sldChg>
      <pc:sldChg chg="add del">
        <pc:chgData name="Khattab, Sherif" userId="c83b1e15-36f3-4f46-aceb-05aac24c545e" providerId="ADAL" clId="{AB4DB51F-5EFE-4A66-8845-A3FD4C6C7BDB}" dt="2021-10-25T13:31:51.894" v="397" actId="2696"/>
        <pc:sldMkLst>
          <pc:docMk/>
          <pc:sldMk cId="291444243" sldId="626"/>
        </pc:sldMkLst>
      </pc:sldChg>
      <pc:sldChg chg="add del">
        <pc:chgData name="Khattab, Sherif" userId="c83b1e15-36f3-4f46-aceb-05aac24c545e" providerId="ADAL" clId="{AB4DB51F-5EFE-4A66-8845-A3FD4C6C7BDB}" dt="2021-10-21T14:59:24.610" v="4"/>
        <pc:sldMkLst>
          <pc:docMk/>
          <pc:sldMk cId="329177268" sldId="626"/>
        </pc:sldMkLst>
      </pc:sldChg>
      <pc:sldChg chg="add del">
        <pc:chgData name="Khattab, Sherif" userId="c83b1e15-36f3-4f46-aceb-05aac24c545e" providerId="ADAL" clId="{AB4DB51F-5EFE-4A66-8845-A3FD4C6C7BDB}" dt="2021-10-25T13:31:51.894" v="397" actId="2696"/>
        <pc:sldMkLst>
          <pc:docMk/>
          <pc:sldMk cId="2879803682" sldId="627"/>
        </pc:sldMkLst>
      </pc:sldChg>
      <pc:sldChg chg="modSp add del mod modTransition">
        <pc:chgData name="Khattab, Sherif" userId="c83b1e15-36f3-4f46-aceb-05aac24c545e" providerId="ADAL" clId="{AB4DB51F-5EFE-4A66-8845-A3FD4C6C7BDB}" dt="2021-10-21T14:59:24.610" v="4"/>
        <pc:sldMkLst>
          <pc:docMk/>
          <pc:sldMk cId="3700340836" sldId="627"/>
        </pc:sldMkLst>
        <pc:spChg chg="mod">
          <ac:chgData name="Khattab, Sherif" userId="c83b1e15-36f3-4f46-aceb-05aac24c545e" providerId="ADAL" clId="{AB4DB51F-5EFE-4A66-8845-A3FD4C6C7BDB}" dt="2021-10-21T14:59:21.671" v="0"/>
          <ac:spMkLst>
            <pc:docMk/>
            <pc:sldMk cId="3700340836" sldId="627"/>
            <ac:spMk id="19" creationId="{383DB0F7-229F-1744-B3C9-18FE8C8C0FDD}"/>
          </ac:spMkLst>
        </pc:spChg>
        <pc:spChg chg="mod">
          <ac:chgData name="Khattab, Sherif" userId="c83b1e15-36f3-4f46-aceb-05aac24c545e" providerId="ADAL" clId="{AB4DB51F-5EFE-4A66-8845-A3FD4C6C7BDB}" dt="2021-10-21T14:59:24.610" v="4"/>
          <ac:spMkLst>
            <pc:docMk/>
            <pc:sldMk cId="3700340836" sldId="627"/>
            <ac:spMk id="23555" creationId="{5F47E982-A6AB-324A-B90F-B0510EA2AB3E}"/>
          </ac:spMkLst>
        </pc:spChg>
      </pc:sldChg>
      <pc:sldChg chg="modSp add mod modAnim">
        <pc:chgData name="Khattab, Sherif" userId="c83b1e15-36f3-4f46-aceb-05aac24c545e" providerId="ADAL" clId="{AB4DB51F-5EFE-4A66-8845-A3FD4C6C7BDB}" dt="2021-10-21T16:24:50.634" v="386" actId="20577"/>
        <pc:sldMkLst>
          <pc:docMk/>
          <pc:sldMk cId="3430690568" sldId="628"/>
        </pc:sldMkLst>
        <pc:spChg chg="mod">
          <ac:chgData name="Khattab, Sherif" userId="c83b1e15-36f3-4f46-aceb-05aac24c545e" providerId="ADAL" clId="{AB4DB51F-5EFE-4A66-8845-A3FD4C6C7BDB}" dt="2021-10-21T16:24:50.634" v="386" actId="20577"/>
          <ac:spMkLst>
            <pc:docMk/>
            <pc:sldMk cId="3430690568" sldId="628"/>
            <ac:spMk id="2" creationId="{6ABECF1C-1696-401A-8D24-743D55F2B028}"/>
          </ac:spMkLst>
        </pc:spChg>
        <pc:spChg chg="mod">
          <ac:chgData name="Khattab, Sherif" userId="c83b1e15-36f3-4f46-aceb-05aac24c545e" providerId="ADAL" clId="{AB4DB51F-5EFE-4A66-8845-A3FD4C6C7BDB}" dt="2021-10-21T16:22:41.285" v="347" actId="21"/>
          <ac:spMkLst>
            <pc:docMk/>
            <pc:sldMk cId="3430690568" sldId="628"/>
            <ac:spMk id="3" creationId="{C46348BA-7CE2-41BC-AF19-D821848F1393}"/>
          </ac:spMkLst>
        </pc:spChg>
      </pc:sldChg>
      <pc:sldChg chg="modSp new mod modAnim">
        <pc:chgData name="Khattab, Sherif" userId="c83b1e15-36f3-4f46-aceb-05aac24c545e" providerId="ADAL" clId="{AB4DB51F-5EFE-4A66-8845-A3FD4C6C7BDB}" dt="2021-10-21T16:25:10.342" v="388"/>
        <pc:sldMkLst>
          <pc:docMk/>
          <pc:sldMk cId="2445208758" sldId="629"/>
        </pc:sldMkLst>
        <pc:spChg chg="mod">
          <ac:chgData name="Khattab, Sherif" userId="c83b1e15-36f3-4f46-aceb-05aac24c545e" providerId="ADAL" clId="{AB4DB51F-5EFE-4A66-8845-A3FD4C6C7BDB}" dt="2021-10-21T16:19:26.157" v="204" actId="20577"/>
          <ac:spMkLst>
            <pc:docMk/>
            <pc:sldMk cId="2445208758" sldId="629"/>
            <ac:spMk id="2" creationId="{ACBE58DC-26DB-4CDF-B845-3CE4DDB6283A}"/>
          </ac:spMkLst>
        </pc:spChg>
        <pc:spChg chg="mod">
          <ac:chgData name="Khattab, Sherif" userId="c83b1e15-36f3-4f46-aceb-05aac24c545e" providerId="ADAL" clId="{AB4DB51F-5EFE-4A66-8845-A3FD4C6C7BDB}" dt="2021-10-21T16:23:44.775" v="363" actId="6549"/>
          <ac:spMkLst>
            <pc:docMk/>
            <pc:sldMk cId="2445208758" sldId="629"/>
            <ac:spMk id="3" creationId="{D265427B-34C9-4186-AB45-62FB9358AD66}"/>
          </ac:spMkLst>
        </pc:spChg>
      </pc:sldChg>
      <pc:sldChg chg="modSp new mod modAnim">
        <pc:chgData name="Khattab, Sherif" userId="c83b1e15-36f3-4f46-aceb-05aac24c545e" providerId="ADAL" clId="{AB4DB51F-5EFE-4A66-8845-A3FD4C6C7BDB}" dt="2021-10-21T16:25:40.601" v="396"/>
        <pc:sldMkLst>
          <pc:docMk/>
          <pc:sldMk cId="2831311117" sldId="630"/>
        </pc:sldMkLst>
        <pc:spChg chg="mod">
          <ac:chgData name="Khattab, Sherif" userId="c83b1e15-36f3-4f46-aceb-05aac24c545e" providerId="ADAL" clId="{AB4DB51F-5EFE-4A66-8845-A3FD4C6C7BDB}" dt="2021-10-21T16:19:49.588" v="248" actId="20577"/>
          <ac:spMkLst>
            <pc:docMk/>
            <pc:sldMk cId="2831311117" sldId="630"/>
            <ac:spMk id="2" creationId="{8C9F3986-859A-41B4-8869-E2D863E59C69}"/>
          </ac:spMkLst>
        </pc:spChg>
        <pc:spChg chg="mod">
          <ac:chgData name="Khattab, Sherif" userId="c83b1e15-36f3-4f46-aceb-05aac24c545e" providerId="ADAL" clId="{AB4DB51F-5EFE-4A66-8845-A3FD4C6C7BDB}" dt="2021-10-21T16:25:33.788" v="394" actId="6549"/>
          <ac:spMkLst>
            <pc:docMk/>
            <pc:sldMk cId="2831311117" sldId="630"/>
            <ac:spMk id="3" creationId="{CA2EDFBF-88A8-42CC-B16D-107F2815B291}"/>
          </ac:spMkLst>
        </pc:spChg>
      </pc:sldChg>
      <pc:sldChg chg="modSp new mod modAnim">
        <pc:chgData name="Khattab, Sherif" userId="c83b1e15-36f3-4f46-aceb-05aac24c545e" providerId="ADAL" clId="{AB4DB51F-5EFE-4A66-8845-A3FD4C6C7BDB}" dt="2021-10-21T16:25:19.602" v="392"/>
        <pc:sldMkLst>
          <pc:docMk/>
          <pc:sldMk cId="1788299685" sldId="631"/>
        </pc:sldMkLst>
        <pc:spChg chg="mod">
          <ac:chgData name="Khattab, Sherif" userId="c83b1e15-36f3-4f46-aceb-05aac24c545e" providerId="ADAL" clId="{AB4DB51F-5EFE-4A66-8845-A3FD4C6C7BDB}" dt="2021-10-21T16:20:09.868" v="294" actId="20577"/>
          <ac:spMkLst>
            <pc:docMk/>
            <pc:sldMk cId="1788299685" sldId="631"/>
            <ac:spMk id="2" creationId="{E205B959-DBAE-4BF7-A944-3DC10501DFD2}"/>
          </ac:spMkLst>
        </pc:spChg>
        <pc:spChg chg="mod">
          <ac:chgData name="Khattab, Sherif" userId="c83b1e15-36f3-4f46-aceb-05aac24c545e" providerId="ADAL" clId="{AB4DB51F-5EFE-4A66-8845-A3FD4C6C7BDB}" dt="2021-10-21T16:25:15.337" v="390" actId="6549"/>
          <ac:spMkLst>
            <pc:docMk/>
            <pc:sldMk cId="1788299685" sldId="631"/>
            <ac:spMk id="3" creationId="{A7CAE9A7-A620-46F2-A90D-B16E830D7338}"/>
          </ac:spMkLst>
        </pc:spChg>
      </pc:sldChg>
      <pc:sldChg chg="add">
        <pc:chgData name="Khattab, Sherif" userId="c83b1e15-36f3-4f46-aceb-05aac24c545e" providerId="ADAL" clId="{AB4DB51F-5EFE-4A66-8845-A3FD4C6C7BDB}" dt="2021-10-21T16:24:19.517" v="364"/>
        <pc:sldMkLst>
          <pc:docMk/>
          <pc:sldMk cId="4026883250" sldId="632"/>
        </pc:sldMkLst>
      </pc:sldChg>
      <pc:sldMasterChg chg="del delSldLayout">
        <pc:chgData name="Khattab, Sherif" userId="c83b1e15-36f3-4f46-aceb-05aac24c545e" providerId="ADAL" clId="{AB4DB51F-5EFE-4A66-8845-A3FD4C6C7BDB}" dt="2021-10-25T13:31:51.894" v="397" actId="2696"/>
        <pc:sldMasterMkLst>
          <pc:docMk/>
          <pc:sldMasterMk cId="1739593421" sldId="2147483652"/>
        </pc:sldMasterMkLst>
        <pc:sldLayoutChg chg="del">
          <pc:chgData name="Khattab, Sherif" userId="c83b1e15-36f3-4f46-aceb-05aac24c545e" providerId="ADAL" clId="{AB4DB51F-5EFE-4A66-8845-A3FD4C6C7BDB}" dt="2021-10-25T13:31:51.894" v="397" actId="2696"/>
          <pc:sldLayoutMkLst>
            <pc:docMk/>
            <pc:sldMasterMk cId="1739593421" sldId="2147483652"/>
            <pc:sldLayoutMk cId="784623663" sldId="2147483653"/>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286161283" sldId="2147483654"/>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907835804" sldId="2147483655"/>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671229879" sldId="2147483656"/>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670465822" sldId="2147483657"/>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4192808860" sldId="2147483658"/>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417651811" sldId="2147483659"/>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729787615" sldId="2147483660"/>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350885123" sldId="2147483661"/>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331062922" sldId="2147483662"/>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537978127" sldId="2147483663"/>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4281435232" sldId="2147483664"/>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340341177" sldId="2147483665"/>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2594160101" sldId="2147483666"/>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2024729690" sldId="2147483667"/>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643443057" sldId="2147483668"/>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816384226" sldId="2147483669"/>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330214303" sldId="2147483670"/>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721273392" sldId="2147483671"/>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2245489883" sldId="2147483672"/>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480669930" sldId="2147483673"/>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045346321" sldId="2147483674"/>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4188138883" sldId="2147483675"/>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260719692" sldId="2147483676"/>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81375925" sldId="2147483677"/>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263190688" sldId="2147483678"/>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719322535" sldId="2147483679"/>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996519952" sldId="2147483680"/>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853573510" sldId="2147483681"/>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323018770" sldId="2147483682"/>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3772120809" sldId="2147483683"/>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4138095842" sldId="2147483684"/>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1985240191" sldId="2147483685"/>
          </pc:sldLayoutMkLst>
        </pc:sldLayoutChg>
        <pc:sldLayoutChg chg="del">
          <pc:chgData name="Khattab, Sherif" userId="c83b1e15-36f3-4f46-aceb-05aac24c545e" providerId="ADAL" clId="{AB4DB51F-5EFE-4A66-8845-A3FD4C6C7BDB}" dt="2021-10-25T13:31:51.894" v="397" actId="2696"/>
          <pc:sldLayoutMkLst>
            <pc:docMk/>
            <pc:sldMasterMk cId="1739593421" sldId="2147483652"/>
            <pc:sldLayoutMk cId="2085155124" sldId="2147483686"/>
          </pc:sldLayoutMkLst>
        </pc:sldLayoutChg>
      </pc:sldMasterChg>
    </pc:docChg>
  </pc:docChgLst>
  <pc:docChgLst>
    <pc:chgData name="Sherif Khattab" userId="c83b1e15-36f3-4f46-aceb-05aac24c545e" providerId="ADAL" clId="{1C1363A0-8043-437B-BDC6-95B7E401F934}"/>
    <pc:docChg chg="undo custSel addSld delSld modSld">
      <pc:chgData name="Sherif Khattab" userId="c83b1e15-36f3-4f46-aceb-05aac24c545e" providerId="ADAL" clId="{1C1363A0-8043-437B-BDC6-95B7E401F934}" dt="2021-03-12T01:56:27.763" v="268" actId="1076"/>
      <pc:docMkLst>
        <pc:docMk/>
      </pc:docMkLst>
      <pc:sldChg chg="del">
        <pc:chgData name="Sherif Khattab" userId="c83b1e15-36f3-4f46-aceb-05aac24c545e" providerId="ADAL" clId="{1C1363A0-8043-437B-BDC6-95B7E401F934}" dt="2021-03-11T19:13:58.722" v="0" actId="47"/>
        <pc:sldMkLst>
          <pc:docMk/>
          <pc:sldMk cId="2748130332" sldId="264"/>
        </pc:sldMkLst>
      </pc:sldChg>
      <pc:sldChg chg="del">
        <pc:chgData name="Sherif Khattab" userId="c83b1e15-36f3-4f46-aceb-05aac24c545e" providerId="ADAL" clId="{1C1363A0-8043-437B-BDC6-95B7E401F934}" dt="2021-03-11T19:13:58.722" v="0" actId="47"/>
        <pc:sldMkLst>
          <pc:docMk/>
          <pc:sldMk cId="4158040889" sldId="265"/>
        </pc:sldMkLst>
      </pc:sldChg>
      <pc:sldChg chg="del">
        <pc:chgData name="Sherif Khattab" userId="c83b1e15-36f3-4f46-aceb-05aac24c545e" providerId="ADAL" clId="{1C1363A0-8043-437B-BDC6-95B7E401F934}" dt="2021-03-11T19:13:58.722" v="0" actId="47"/>
        <pc:sldMkLst>
          <pc:docMk/>
          <pc:sldMk cId="3355219280" sldId="270"/>
        </pc:sldMkLst>
      </pc:sldChg>
      <pc:sldChg chg="del">
        <pc:chgData name="Sherif Khattab" userId="c83b1e15-36f3-4f46-aceb-05aac24c545e" providerId="ADAL" clId="{1C1363A0-8043-437B-BDC6-95B7E401F934}" dt="2021-03-11T19:13:58.722" v="0" actId="47"/>
        <pc:sldMkLst>
          <pc:docMk/>
          <pc:sldMk cId="1096882553" sldId="271"/>
        </pc:sldMkLst>
      </pc:sldChg>
      <pc:sldChg chg="del">
        <pc:chgData name="Sherif Khattab" userId="c83b1e15-36f3-4f46-aceb-05aac24c545e" providerId="ADAL" clId="{1C1363A0-8043-437B-BDC6-95B7E401F934}" dt="2021-03-11T19:13:58.722" v="0" actId="47"/>
        <pc:sldMkLst>
          <pc:docMk/>
          <pc:sldMk cId="3643881121" sldId="272"/>
        </pc:sldMkLst>
      </pc:sldChg>
      <pc:sldChg chg="del">
        <pc:chgData name="Sherif Khattab" userId="c83b1e15-36f3-4f46-aceb-05aac24c545e" providerId="ADAL" clId="{1C1363A0-8043-437B-BDC6-95B7E401F934}" dt="2021-03-11T19:13:58.722" v="0" actId="47"/>
        <pc:sldMkLst>
          <pc:docMk/>
          <pc:sldMk cId="1051461186" sldId="273"/>
        </pc:sldMkLst>
      </pc:sldChg>
      <pc:sldChg chg="del">
        <pc:chgData name="Sherif Khattab" userId="c83b1e15-36f3-4f46-aceb-05aac24c545e" providerId="ADAL" clId="{1C1363A0-8043-437B-BDC6-95B7E401F934}" dt="2021-03-11T19:13:58.722" v="0" actId="47"/>
        <pc:sldMkLst>
          <pc:docMk/>
          <pc:sldMk cId="1141208101" sldId="274"/>
        </pc:sldMkLst>
      </pc:sldChg>
      <pc:sldChg chg="del">
        <pc:chgData name="Sherif Khattab" userId="c83b1e15-36f3-4f46-aceb-05aac24c545e" providerId="ADAL" clId="{1C1363A0-8043-437B-BDC6-95B7E401F934}" dt="2021-03-11T19:13:58.722" v="0" actId="47"/>
        <pc:sldMkLst>
          <pc:docMk/>
          <pc:sldMk cId="1250162815" sldId="280"/>
        </pc:sldMkLst>
      </pc:sldChg>
      <pc:sldChg chg="del">
        <pc:chgData name="Sherif Khattab" userId="c83b1e15-36f3-4f46-aceb-05aac24c545e" providerId="ADAL" clId="{1C1363A0-8043-437B-BDC6-95B7E401F934}" dt="2021-03-11T19:13:58.722" v="0" actId="47"/>
        <pc:sldMkLst>
          <pc:docMk/>
          <pc:sldMk cId="1090675092" sldId="281"/>
        </pc:sldMkLst>
      </pc:sldChg>
      <pc:sldChg chg="del">
        <pc:chgData name="Sherif Khattab" userId="c83b1e15-36f3-4f46-aceb-05aac24c545e" providerId="ADAL" clId="{1C1363A0-8043-437B-BDC6-95B7E401F934}" dt="2021-03-11T19:13:58.722" v="0" actId="47"/>
        <pc:sldMkLst>
          <pc:docMk/>
          <pc:sldMk cId="1042159830" sldId="282"/>
        </pc:sldMkLst>
      </pc:sldChg>
      <pc:sldChg chg="del">
        <pc:chgData name="Sherif Khattab" userId="c83b1e15-36f3-4f46-aceb-05aac24c545e" providerId="ADAL" clId="{1C1363A0-8043-437B-BDC6-95B7E401F934}" dt="2021-03-11T19:13:58.722" v="0" actId="47"/>
        <pc:sldMkLst>
          <pc:docMk/>
          <pc:sldMk cId="4132186379" sldId="284"/>
        </pc:sldMkLst>
      </pc:sldChg>
      <pc:sldChg chg="del">
        <pc:chgData name="Sherif Khattab" userId="c83b1e15-36f3-4f46-aceb-05aac24c545e" providerId="ADAL" clId="{1C1363A0-8043-437B-BDC6-95B7E401F934}" dt="2021-03-11T19:13:58.722" v="0" actId="47"/>
        <pc:sldMkLst>
          <pc:docMk/>
          <pc:sldMk cId="2056505282" sldId="285"/>
        </pc:sldMkLst>
      </pc:sldChg>
      <pc:sldChg chg="del">
        <pc:chgData name="Sherif Khattab" userId="c83b1e15-36f3-4f46-aceb-05aac24c545e" providerId="ADAL" clId="{1C1363A0-8043-437B-BDC6-95B7E401F934}" dt="2021-03-11T19:13:58.722" v="0" actId="47"/>
        <pc:sldMkLst>
          <pc:docMk/>
          <pc:sldMk cId="849761339" sldId="286"/>
        </pc:sldMkLst>
      </pc:sldChg>
      <pc:sldChg chg="del">
        <pc:chgData name="Sherif Khattab" userId="c83b1e15-36f3-4f46-aceb-05aac24c545e" providerId="ADAL" clId="{1C1363A0-8043-437B-BDC6-95B7E401F934}" dt="2021-03-11T19:13:58.722" v="0" actId="47"/>
        <pc:sldMkLst>
          <pc:docMk/>
          <pc:sldMk cId="1334613539" sldId="287"/>
        </pc:sldMkLst>
      </pc:sldChg>
      <pc:sldChg chg="del">
        <pc:chgData name="Sherif Khattab" userId="c83b1e15-36f3-4f46-aceb-05aac24c545e" providerId="ADAL" clId="{1C1363A0-8043-437B-BDC6-95B7E401F934}" dt="2021-03-11T19:13:58.722" v="0" actId="47"/>
        <pc:sldMkLst>
          <pc:docMk/>
          <pc:sldMk cId="2623306820" sldId="288"/>
        </pc:sldMkLst>
      </pc:sldChg>
      <pc:sldChg chg="del">
        <pc:chgData name="Sherif Khattab" userId="c83b1e15-36f3-4f46-aceb-05aac24c545e" providerId="ADAL" clId="{1C1363A0-8043-437B-BDC6-95B7E401F934}" dt="2021-03-11T19:13:58.722" v="0" actId="47"/>
        <pc:sldMkLst>
          <pc:docMk/>
          <pc:sldMk cId="2094540754" sldId="289"/>
        </pc:sldMkLst>
      </pc:sldChg>
      <pc:sldChg chg="del">
        <pc:chgData name="Sherif Khattab" userId="c83b1e15-36f3-4f46-aceb-05aac24c545e" providerId="ADAL" clId="{1C1363A0-8043-437B-BDC6-95B7E401F934}" dt="2021-03-11T19:13:58.722" v="0" actId="47"/>
        <pc:sldMkLst>
          <pc:docMk/>
          <pc:sldMk cId="4182880398" sldId="290"/>
        </pc:sldMkLst>
      </pc:sldChg>
      <pc:sldChg chg="del">
        <pc:chgData name="Sherif Khattab" userId="c83b1e15-36f3-4f46-aceb-05aac24c545e" providerId="ADAL" clId="{1C1363A0-8043-437B-BDC6-95B7E401F934}" dt="2021-03-11T19:13:58.722" v="0" actId="47"/>
        <pc:sldMkLst>
          <pc:docMk/>
          <pc:sldMk cId="1779286403" sldId="292"/>
        </pc:sldMkLst>
      </pc:sldChg>
      <pc:sldChg chg="del">
        <pc:chgData name="Sherif Khattab" userId="c83b1e15-36f3-4f46-aceb-05aac24c545e" providerId="ADAL" clId="{1C1363A0-8043-437B-BDC6-95B7E401F934}" dt="2021-03-11T19:13:58.722" v="0" actId="47"/>
        <pc:sldMkLst>
          <pc:docMk/>
          <pc:sldMk cId="1640711673" sldId="293"/>
        </pc:sldMkLst>
      </pc:sldChg>
      <pc:sldChg chg="del">
        <pc:chgData name="Sherif Khattab" userId="c83b1e15-36f3-4f46-aceb-05aac24c545e" providerId="ADAL" clId="{1C1363A0-8043-437B-BDC6-95B7E401F934}" dt="2021-03-11T19:13:58.722" v="0" actId="47"/>
        <pc:sldMkLst>
          <pc:docMk/>
          <pc:sldMk cId="3011171885" sldId="300"/>
        </pc:sldMkLst>
      </pc:sldChg>
      <pc:sldChg chg="del">
        <pc:chgData name="Sherif Khattab" userId="c83b1e15-36f3-4f46-aceb-05aac24c545e" providerId="ADAL" clId="{1C1363A0-8043-437B-BDC6-95B7E401F934}" dt="2021-03-11T19:13:58.722" v="0" actId="47"/>
        <pc:sldMkLst>
          <pc:docMk/>
          <pc:sldMk cId="197129254" sldId="301"/>
        </pc:sldMkLst>
      </pc:sldChg>
      <pc:sldChg chg="del">
        <pc:chgData name="Sherif Khattab" userId="c83b1e15-36f3-4f46-aceb-05aac24c545e" providerId="ADAL" clId="{1C1363A0-8043-437B-BDC6-95B7E401F934}" dt="2021-03-11T19:13:58.722" v="0" actId="47"/>
        <pc:sldMkLst>
          <pc:docMk/>
          <pc:sldMk cId="3725943932" sldId="302"/>
        </pc:sldMkLst>
      </pc:sldChg>
      <pc:sldChg chg="del">
        <pc:chgData name="Sherif Khattab" userId="c83b1e15-36f3-4f46-aceb-05aac24c545e" providerId="ADAL" clId="{1C1363A0-8043-437B-BDC6-95B7E401F934}" dt="2021-03-11T19:13:58.722" v="0" actId="47"/>
        <pc:sldMkLst>
          <pc:docMk/>
          <pc:sldMk cId="3675313416" sldId="303"/>
        </pc:sldMkLst>
      </pc:sldChg>
      <pc:sldChg chg="del">
        <pc:chgData name="Sherif Khattab" userId="c83b1e15-36f3-4f46-aceb-05aac24c545e" providerId="ADAL" clId="{1C1363A0-8043-437B-BDC6-95B7E401F934}" dt="2021-03-11T19:13:58.722" v="0" actId="47"/>
        <pc:sldMkLst>
          <pc:docMk/>
          <pc:sldMk cId="1485301007" sldId="304"/>
        </pc:sldMkLst>
      </pc:sldChg>
      <pc:sldChg chg="del">
        <pc:chgData name="Sherif Khattab" userId="c83b1e15-36f3-4f46-aceb-05aac24c545e" providerId="ADAL" clId="{1C1363A0-8043-437B-BDC6-95B7E401F934}" dt="2021-03-11T19:13:58.722" v="0" actId="47"/>
        <pc:sldMkLst>
          <pc:docMk/>
          <pc:sldMk cId="638473689" sldId="305"/>
        </pc:sldMkLst>
      </pc:sldChg>
      <pc:sldChg chg="del">
        <pc:chgData name="Sherif Khattab" userId="c83b1e15-36f3-4f46-aceb-05aac24c545e" providerId="ADAL" clId="{1C1363A0-8043-437B-BDC6-95B7E401F934}" dt="2021-03-11T19:13:58.722" v="0" actId="47"/>
        <pc:sldMkLst>
          <pc:docMk/>
          <pc:sldMk cId="2275314897" sldId="306"/>
        </pc:sldMkLst>
      </pc:sldChg>
      <pc:sldChg chg="del">
        <pc:chgData name="Sherif Khattab" userId="c83b1e15-36f3-4f46-aceb-05aac24c545e" providerId="ADAL" clId="{1C1363A0-8043-437B-BDC6-95B7E401F934}" dt="2021-03-11T19:13:58.722" v="0" actId="47"/>
        <pc:sldMkLst>
          <pc:docMk/>
          <pc:sldMk cId="2810140743" sldId="307"/>
        </pc:sldMkLst>
      </pc:sldChg>
      <pc:sldChg chg="del">
        <pc:chgData name="Sherif Khattab" userId="c83b1e15-36f3-4f46-aceb-05aac24c545e" providerId="ADAL" clId="{1C1363A0-8043-437B-BDC6-95B7E401F934}" dt="2021-03-11T19:13:58.722" v="0" actId="47"/>
        <pc:sldMkLst>
          <pc:docMk/>
          <pc:sldMk cId="3150368142" sldId="322"/>
        </pc:sldMkLst>
      </pc:sldChg>
      <pc:sldChg chg="del">
        <pc:chgData name="Sherif Khattab" userId="c83b1e15-36f3-4f46-aceb-05aac24c545e" providerId="ADAL" clId="{1C1363A0-8043-437B-BDC6-95B7E401F934}" dt="2021-03-11T19:13:58.722" v="0" actId="47"/>
        <pc:sldMkLst>
          <pc:docMk/>
          <pc:sldMk cId="3329139193" sldId="323"/>
        </pc:sldMkLst>
      </pc:sldChg>
      <pc:sldChg chg="del">
        <pc:chgData name="Sherif Khattab" userId="c83b1e15-36f3-4f46-aceb-05aac24c545e" providerId="ADAL" clId="{1C1363A0-8043-437B-BDC6-95B7E401F934}" dt="2021-03-11T19:13:58.722" v="0" actId="47"/>
        <pc:sldMkLst>
          <pc:docMk/>
          <pc:sldMk cId="3681558773" sldId="324"/>
        </pc:sldMkLst>
      </pc:sldChg>
      <pc:sldChg chg="del">
        <pc:chgData name="Sherif Khattab" userId="c83b1e15-36f3-4f46-aceb-05aac24c545e" providerId="ADAL" clId="{1C1363A0-8043-437B-BDC6-95B7E401F934}" dt="2021-03-11T19:13:58.722" v="0" actId="47"/>
        <pc:sldMkLst>
          <pc:docMk/>
          <pc:sldMk cId="1832034141" sldId="325"/>
        </pc:sldMkLst>
      </pc:sldChg>
      <pc:sldChg chg="del">
        <pc:chgData name="Sherif Khattab" userId="c83b1e15-36f3-4f46-aceb-05aac24c545e" providerId="ADAL" clId="{1C1363A0-8043-437B-BDC6-95B7E401F934}" dt="2021-03-11T19:13:58.722" v="0" actId="47"/>
        <pc:sldMkLst>
          <pc:docMk/>
          <pc:sldMk cId="3749946994" sldId="326"/>
        </pc:sldMkLst>
      </pc:sldChg>
      <pc:sldChg chg="del">
        <pc:chgData name="Sherif Khattab" userId="c83b1e15-36f3-4f46-aceb-05aac24c545e" providerId="ADAL" clId="{1C1363A0-8043-437B-BDC6-95B7E401F934}" dt="2021-03-11T19:13:58.722" v="0" actId="47"/>
        <pc:sldMkLst>
          <pc:docMk/>
          <pc:sldMk cId="1510547112" sldId="327"/>
        </pc:sldMkLst>
      </pc:sldChg>
      <pc:sldChg chg="del">
        <pc:chgData name="Sherif Khattab" userId="c83b1e15-36f3-4f46-aceb-05aac24c545e" providerId="ADAL" clId="{1C1363A0-8043-437B-BDC6-95B7E401F934}" dt="2021-03-11T19:13:58.722" v="0" actId="47"/>
        <pc:sldMkLst>
          <pc:docMk/>
          <pc:sldMk cId="51228256" sldId="328"/>
        </pc:sldMkLst>
      </pc:sldChg>
      <pc:sldChg chg="del">
        <pc:chgData name="Sherif Khattab" userId="c83b1e15-36f3-4f46-aceb-05aac24c545e" providerId="ADAL" clId="{1C1363A0-8043-437B-BDC6-95B7E401F934}" dt="2021-03-11T19:13:58.722" v="0" actId="47"/>
        <pc:sldMkLst>
          <pc:docMk/>
          <pc:sldMk cId="299752380" sldId="329"/>
        </pc:sldMkLst>
      </pc:sldChg>
      <pc:sldChg chg="addSp delSp modSp new mod">
        <pc:chgData name="Sherif Khattab" userId="c83b1e15-36f3-4f46-aceb-05aac24c545e" providerId="ADAL" clId="{1C1363A0-8043-437B-BDC6-95B7E401F934}" dt="2021-03-12T01:50:37.086" v="28" actId="1076"/>
        <pc:sldMkLst>
          <pc:docMk/>
          <pc:sldMk cId="1689778907" sldId="549"/>
        </pc:sldMkLst>
        <pc:spChg chg="mod">
          <ac:chgData name="Sherif Khattab" userId="c83b1e15-36f3-4f46-aceb-05aac24c545e" providerId="ADAL" clId="{1C1363A0-8043-437B-BDC6-95B7E401F934}" dt="2021-03-12T01:50:16.189" v="23" actId="20577"/>
          <ac:spMkLst>
            <pc:docMk/>
            <pc:sldMk cId="1689778907" sldId="549"/>
            <ac:spMk id="2" creationId="{C8121D53-75D4-40D0-9DA5-D6FF005F39C0}"/>
          </ac:spMkLst>
        </pc:spChg>
        <pc:picChg chg="add mod">
          <ac:chgData name="Sherif Khattab" userId="c83b1e15-36f3-4f46-aceb-05aac24c545e" providerId="ADAL" clId="{1C1363A0-8043-437B-BDC6-95B7E401F934}" dt="2021-03-12T01:50:37.086" v="28" actId="1076"/>
          <ac:picMkLst>
            <pc:docMk/>
            <pc:sldMk cId="1689778907" sldId="549"/>
            <ac:picMk id="8" creationId="{19ED43F7-5360-4A94-92F7-159D88D3F2FD}"/>
          </ac:picMkLst>
        </pc:picChg>
        <pc:inkChg chg="add del">
          <ac:chgData name="Sherif Khattab" userId="c83b1e15-36f3-4f46-aceb-05aac24c545e" providerId="ADAL" clId="{1C1363A0-8043-437B-BDC6-95B7E401F934}" dt="2021-03-12T01:50:20.550" v="25"/>
          <ac:inkMkLst>
            <pc:docMk/>
            <pc:sldMk cId="1689778907" sldId="549"/>
            <ac:inkMk id="6" creationId="{F33792E5-4686-4526-A5F5-C03D0A25DB34}"/>
          </ac:inkMkLst>
        </pc:inkChg>
      </pc:sldChg>
      <pc:sldChg chg="addSp delSp modSp new mod">
        <pc:chgData name="Sherif Khattab" userId="c83b1e15-36f3-4f46-aceb-05aac24c545e" providerId="ADAL" clId="{1C1363A0-8043-437B-BDC6-95B7E401F934}" dt="2021-03-12T01:52:26.648" v="94" actId="404"/>
        <pc:sldMkLst>
          <pc:docMk/>
          <pc:sldMk cId="2763565484" sldId="550"/>
        </pc:sldMkLst>
        <pc:spChg chg="mod">
          <ac:chgData name="Sherif Khattab" userId="c83b1e15-36f3-4f46-aceb-05aac24c545e" providerId="ADAL" clId="{1C1363A0-8043-437B-BDC6-95B7E401F934}" dt="2021-03-12T01:52:26.648" v="94" actId="404"/>
          <ac:spMkLst>
            <pc:docMk/>
            <pc:sldMk cId="2763565484" sldId="550"/>
            <ac:spMk id="2" creationId="{A936DE99-95B0-4131-91A3-BF5C6339166B}"/>
          </ac:spMkLst>
        </pc:spChg>
        <pc:picChg chg="add del mod">
          <ac:chgData name="Sherif Khattab" userId="c83b1e15-36f3-4f46-aceb-05aac24c545e" providerId="ADAL" clId="{1C1363A0-8043-437B-BDC6-95B7E401F934}" dt="2021-03-12T01:51:24.737" v="85" actId="21"/>
          <ac:picMkLst>
            <pc:docMk/>
            <pc:sldMk cId="2763565484" sldId="550"/>
            <ac:picMk id="7" creationId="{50393654-33E6-48AC-81EC-5368A214C4B4}"/>
          </ac:picMkLst>
        </pc:picChg>
        <pc:picChg chg="add del mod">
          <ac:chgData name="Sherif Khattab" userId="c83b1e15-36f3-4f46-aceb-05aac24c545e" providerId="ADAL" clId="{1C1363A0-8043-437B-BDC6-95B7E401F934}" dt="2021-03-12T01:51:47.426" v="89" actId="478"/>
          <ac:picMkLst>
            <pc:docMk/>
            <pc:sldMk cId="2763565484" sldId="550"/>
            <ac:picMk id="9" creationId="{40CBC48B-B934-4C95-828F-A51AC13295B9}"/>
          </ac:picMkLst>
        </pc:picChg>
        <pc:picChg chg="add mod">
          <ac:chgData name="Sherif Khattab" userId="c83b1e15-36f3-4f46-aceb-05aac24c545e" providerId="ADAL" clId="{1C1363A0-8043-437B-BDC6-95B7E401F934}" dt="2021-03-12T01:52:20.456" v="92" actId="1076"/>
          <ac:picMkLst>
            <pc:docMk/>
            <pc:sldMk cId="2763565484" sldId="550"/>
            <ac:picMk id="11" creationId="{BF8C341B-EA8A-46BF-B18B-DF29AA50A84F}"/>
          </ac:picMkLst>
        </pc:picChg>
      </pc:sldChg>
      <pc:sldChg chg="addSp delSp modSp new mod">
        <pc:chgData name="Sherif Khattab" userId="c83b1e15-36f3-4f46-aceb-05aac24c545e" providerId="ADAL" clId="{1C1363A0-8043-437B-BDC6-95B7E401F934}" dt="2021-03-12T01:53:17.759" v="138" actId="1076"/>
        <pc:sldMkLst>
          <pc:docMk/>
          <pc:sldMk cId="1980736919" sldId="551"/>
        </pc:sldMkLst>
        <pc:spChg chg="mod">
          <ac:chgData name="Sherif Khattab" userId="c83b1e15-36f3-4f46-aceb-05aac24c545e" providerId="ADAL" clId="{1C1363A0-8043-437B-BDC6-95B7E401F934}" dt="2021-03-12T01:52:57.672" v="133" actId="20577"/>
          <ac:spMkLst>
            <pc:docMk/>
            <pc:sldMk cId="1980736919" sldId="551"/>
            <ac:spMk id="2" creationId="{C823CCCB-8BDE-4B6D-91D0-0C956A6EBDE9}"/>
          </ac:spMkLst>
        </pc:spChg>
        <pc:picChg chg="add mod">
          <ac:chgData name="Sherif Khattab" userId="c83b1e15-36f3-4f46-aceb-05aac24c545e" providerId="ADAL" clId="{1C1363A0-8043-437B-BDC6-95B7E401F934}" dt="2021-03-12T01:53:17.759" v="138" actId="1076"/>
          <ac:picMkLst>
            <pc:docMk/>
            <pc:sldMk cId="1980736919" sldId="551"/>
            <ac:picMk id="8" creationId="{32547613-CA2F-4A72-8917-D5CE1EAC7A86}"/>
          </ac:picMkLst>
        </pc:picChg>
        <pc:inkChg chg="add del">
          <ac:chgData name="Sherif Khattab" userId="c83b1e15-36f3-4f46-aceb-05aac24c545e" providerId="ADAL" clId="{1C1363A0-8043-437B-BDC6-95B7E401F934}" dt="2021-03-12T01:53:03.365" v="135"/>
          <ac:inkMkLst>
            <pc:docMk/>
            <pc:sldMk cId="1980736919" sldId="551"/>
            <ac:inkMk id="6" creationId="{EB6DFAA1-9705-4F92-9B8A-78D00E3584FA}"/>
          </ac:inkMkLst>
        </pc:inkChg>
      </pc:sldChg>
      <pc:sldChg chg="addSp delSp modSp new mod">
        <pc:chgData name="Sherif Khattab" userId="c83b1e15-36f3-4f46-aceb-05aac24c545e" providerId="ADAL" clId="{1C1363A0-8043-437B-BDC6-95B7E401F934}" dt="2021-03-12T01:54:17.939" v="175" actId="1076"/>
        <pc:sldMkLst>
          <pc:docMk/>
          <pc:sldMk cId="1717400977" sldId="552"/>
        </pc:sldMkLst>
        <pc:spChg chg="mod">
          <ac:chgData name="Sherif Khattab" userId="c83b1e15-36f3-4f46-aceb-05aac24c545e" providerId="ADAL" clId="{1C1363A0-8043-437B-BDC6-95B7E401F934}" dt="2021-03-12T01:53:51.657" v="170" actId="20577"/>
          <ac:spMkLst>
            <pc:docMk/>
            <pc:sldMk cId="1717400977" sldId="552"/>
            <ac:spMk id="2" creationId="{BAF58ECF-EB4C-4F69-B468-5837E0F29F0C}"/>
          </ac:spMkLst>
        </pc:spChg>
        <pc:picChg chg="add del">
          <ac:chgData name="Sherif Khattab" userId="c83b1e15-36f3-4f46-aceb-05aac24c545e" providerId="ADAL" clId="{1C1363A0-8043-437B-BDC6-95B7E401F934}" dt="2021-03-12T01:53:57.520" v="172" actId="22"/>
          <ac:picMkLst>
            <pc:docMk/>
            <pc:sldMk cId="1717400977" sldId="552"/>
            <ac:picMk id="7" creationId="{D5506F18-1094-44BF-98FC-571B557BC4F7}"/>
          </ac:picMkLst>
        </pc:picChg>
        <pc:picChg chg="add mod">
          <ac:chgData name="Sherif Khattab" userId="c83b1e15-36f3-4f46-aceb-05aac24c545e" providerId="ADAL" clId="{1C1363A0-8043-437B-BDC6-95B7E401F934}" dt="2021-03-12T01:54:17.939" v="175" actId="1076"/>
          <ac:picMkLst>
            <pc:docMk/>
            <pc:sldMk cId="1717400977" sldId="552"/>
            <ac:picMk id="9" creationId="{AEE4E4AC-2DBA-49C8-B067-F866D9ED4C45}"/>
          </ac:picMkLst>
        </pc:picChg>
      </pc:sldChg>
      <pc:sldChg chg="addSp delSp modSp new mod">
        <pc:chgData name="Sherif Khattab" userId="c83b1e15-36f3-4f46-aceb-05aac24c545e" providerId="ADAL" clId="{1C1363A0-8043-437B-BDC6-95B7E401F934}" dt="2021-03-12T01:55:27.917" v="241" actId="1076"/>
        <pc:sldMkLst>
          <pc:docMk/>
          <pc:sldMk cId="3849965011" sldId="553"/>
        </pc:sldMkLst>
        <pc:spChg chg="mod">
          <ac:chgData name="Sherif Khattab" userId="c83b1e15-36f3-4f46-aceb-05aac24c545e" providerId="ADAL" clId="{1C1363A0-8043-437B-BDC6-95B7E401F934}" dt="2021-03-12T01:55:05.714" v="236" actId="20577"/>
          <ac:spMkLst>
            <pc:docMk/>
            <pc:sldMk cId="3849965011" sldId="553"/>
            <ac:spMk id="2" creationId="{C558FE7B-223B-41F8-95DC-943F7D3A8866}"/>
          </ac:spMkLst>
        </pc:spChg>
        <pc:picChg chg="add mod">
          <ac:chgData name="Sherif Khattab" userId="c83b1e15-36f3-4f46-aceb-05aac24c545e" providerId="ADAL" clId="{1C1363A0-8043-437B-BDC6-95B7E401F934}" dt="2021-03-12T01:55:27.917" v="241" actId="1076"/>
          <ac:picMkLst>
            <pc:docMk/>
            <pc:sldMk cId="3849965011" sldId="553"/>
            <ac:picMk id="8" creationId="{4D6D339C-DEB6-42BF-B60F-61A2B7C1419F}"/>
          </ac:picMkLst>
        </pc:picChg>
        <pc:inkChg chg="add del">
          <ac:chgData name="Sherif Khattab" userId="c83b1e15-36f3-4f46-aceb-05aac24c545e" providerId="ADAL" clId="{1C1363A0-8043-437B-BDC6-95B7E401F934}" dt="2021-03-12T01:55:09.740" v="238"/>
          <ac:inkMkLst>
            <pc:docMk/>
            <pc:sldMk cId="3849965011" sldId="553"/>
            <ac:inkMk id="6" creationId="{6A1D4BFB-07C8-4FC7-AD85-FBEB9C124D25}"/>
          </ac:inkMkLst>
        </pc:inkChg>
      </pc:sldChg>
      <pc:sldChg chg="addSp modSp new mod">
        <pc:chgData name="Sherif Khattab" userId="c83b1e15-36f3-4f46-aceb-05aac24c545e" providerId="ADAL" clId="{1C1363A0-8043-437B-BDC6-95B7E401F934}" dt="2021-03-12T01:56:27.763" v="268" actId="1076"/>
        <pc:sldMkLst>
          <pc:docMk/>
          <pc:sldMk cId="2114761885" sldId="554"/>
        </pc:sldMkLst>
        <pc:spChg chg="mod">
          <ac:chgData name="Sherif Khattab" userId="c83b1e15-36f3-4f46-aceb-05aac24c545e" providerId="ADAL" clId="{1C1363A0-8043-437B-BDC6-95B7E401F934}" dt="2021-03-12T01:56:19.924" v="265" actId="20577"/>
          <ac:spMkLst>
            <pc:docMk/>
            <pc:sldMk cId="2114761885" sldId="554"/>
            <ac:spMk id="2" creationId="{139573D9-ACBD-49A3-915F-48963D5DAE2B}"/>
          </ac:spMkLst>
        </pc:spChg>
        <pc:picChg chg="add mod">
          <ac:chgData name="Sherif Khattab" userId="c83b1e15-36f3-4f46-aceb-05aac24c545e" providerId="ADAL" clId="{1C1363A0-8043-437B-BDC6-95B7E401F934}" dt="2021-03-12T01:56:27.763" v="268" actId="1076"/>
          <ac:picMkLst>
            <pc:docMk/>
            <pc:sldMk cId="2114761885" sldId="554"/>
            <ac:picMk id="7" creationId="{265F997B-3832-4CDE-ADFA-D2D46D6C811F}"/>
          </ac:picMkLst>
        </pc:picChg>
      </pc:sldChg>
    </pc:docChg>
  </pc:docChgLst>
  <pc:docChgLst>
    <pc:chgData name="Sherif Khattab" userId="c83b1e15-36f3-4f46-aceb-05aac24c545e" providerId="ADAL" clId="{68922303-928D-411F-A7C3-3BB84E857E8F}"/>
    <pc:docChg chg="undo redo custSel addSld delSld modSld">
      <pc:chgData name="Sherif Khattab" userId="c83b1e15-36f3-4f46-aceb-05aac24c545e" providerId="ADAL" clId="{68922303-928D-411F-A7C3-3BB84E857E8F}" dt="2021-02-25T15:58:51.005" v="494" actId="47"/>
      <pc:docMkLst>
        <pc:docMk/>
      </pc:docMkLst>
      <pc:sldChg chg="addSp delSp modSp mod">
        <pc:chgData name="Sherif Khattab" userId="c83b1e15-36f3-4f46-aceb-05aac24c545e" providerId="ADAL" clId="{68922303-928D-411F-A7C3-3BB84E857E8F}" dt="2021-02-25T15:50:22.136" v="299"/>
        <pc:sldMkLst>
          <pc:docMk/>
          <pc:sldMk cId="712558247" sldId="266"/>
        </pc:sldMkLst>
        <pc:grpChg chg="del mod">
          <ac:chgData name="Sherif Khattab" userId="c83b1e15-36f3-4f46-aceb-05aac24c545e" providerId="ADAL" clId="{68922303-928D-411F-A7C3-3BB84E857E8F}" dt="2021-02-25T15:50:02.994" v="274"/>
          <ac:grpSpMkLst>
            <pc:docMk/>
            <pc:sldMk cId="712558247" sldId="266"/>
            <ac:grpSpMk id="6" creationId="{B2275FE3-3432-46EB-83C3-7FAB6F3E6F6C}"/>
          </ac:grpSpMkLst>
        </pc:grpChg>
        <pc:grpChg chg="mod">
          <ac:chgData name="Sherif Khattab" userId="c83b1e15-36f3-4f46-aceb-05aac24c545e" providerId="ADAL" clId="{68922303-928D-411F-A7C3-3BB84E857E8F}" dt="2021-02-25T15:50:02.994" v="274"/>
          <ac:grpSpMkLst>
            <pc:docMk/>
            <pc:sldMk cId="712558247" sldId="266"/>
            <ac:grpSpMk id="11" creationId="{B148CE91-B69A-499D-AD74-F7B7CC4B663F}"/>
          </ac:grpSpMkLst>
        </pc:grpChg>
        <pc:grpChg chg="mod">
          <ac:chgData name="Sherif Khattab" userId="c83b1e15-36f3-4f46-aceb-05aac24c545e" providerId="ADAL" clId="{68922303-928D-411F-A7C3-3BB84E857E8F}" dt="2021-02-25T15:50:07.362" v="281"/>
          <ac:grpSpMkLst>
            <pc:docMk/>
            <pc:sldMk cId="712558247" sldId="266"/>
            <ac:grpSpMk id="18" creationId="{3E4C0ABD-AA1F-4E7B-A0E6-B96518D12822}"/>
          </ac:grpSpMkLst>
        </pc:grpChg>
        <pc:grpChg chg="mod">
          <ac:chgData name="Sherif Khattab" userId="c83b1e15-36f3-4f46-aceb-05aac24c545e" providerId="ADAL" clId="{68922303-928D-411F-A7C3-3BB84E857E8F}" dt="2021-02-25T15:50:11.713" v="285"/>
          <ac:grpSpMkLst>
            <pc:docMk/>
            <pc:sldMk cId="712558247" sldId="266"/>
            <ac:grpSpMk id="22" creationId="{F13AFDD5-48C6-419E-9459-07EB37AA4EF7}"/>
          </ac:grpSpMkLst>
        </pc:grpChg>
        <pc:grpChg chg="mod">
          <ac:chgData name="Sherif Khattab" userId="c83b1e15-36f3-4f46-aceb-05aac24c545e" providerId="ADAL" clId="{68922303-928D-411F-A7C3-3BB84E857E8F}" dt="2021-02-25T15:50:15.628" v="292"/>
          <ac:grpSpMkLst>
            <pc:docMk/>
            <pc:sldMk cId="712558247" sldId="266"/>
            <ac:grpSpMk id="29" creationId="{7DC8434B-D47F-4F84-B0DB-2B81A5A51359}"/>
          </ac:grpSpMkLst>
        </pc:grpChg>
        <pc:grpChg chg="mod">
          <ac:chgData name="Sherif Khattab" userId="c83b1e15-36f3-4f46-aceb-05aac24c545e" providerId="ADAL" clId="{68922303-928D-411F-A7C3-3BB84E857E8F}" dt="2021-02-25T15:50:22.136" v="299"/>
          <ac:grpSpMkLst>
            <pc:docMk/>
            <pc:sldMk cId="712558247" sldId="266"/>
            <ac:grpSpMk id="36" creationId="{3822D740-4098-4DB6-A294-F75B40C1F670}"/>
          </ac:grpSpMkLst>
        </pc:grpChg>
        <pc:inkChg chg="add mod">
          <ac:chgData name="Sherif Khattab" userId="c83b1e15-36f3-4f46-aceb-05aac24c545e" providerId="ADAL" clId="{68922303-928D-411F-A7C3-3BB84E857E8F}" dt="2021-02-25T15:50:02.994" v="274"/>
          <ac:inkMkLst>
            <pc:docMk/>
            <pc:sldMk cId="712558247" sldId="266"/>
            <ac:inkMk id="3" creationId="{45B1F85F-8E89-4156-B1A5-234A3071336E}"/>
          </ac:inkMkLst>
        </pc:inkChg>
        <pc:inkChg chg="add mod">
          <ac:chgData name="Sherif Khattab" userId="c83b1e15-36f3-4f46-aceb-05aac24c545e" providerId="ADAL" clId="{68922303-928D-411F-A7C3-3BB84E857E8F}" dt="2021-02-25T15:50:02.994" v="274"/>
          <ac:inkMkLst>
            <pc:docMk/>
            <pc:sldMk cId="712558247" sldId="266"/>
            <ac:inkMk id="5" creationId="{5181A8F8-B103-40BD-96C2-4BC1794F4714}"/>
          </ac:inkMkLst>
        </pc:inkChg>
        <pc:inkChg chg="add mod">
          <ac:chgData name="Sherif Khattab" userId="c83b1e15-36f3-4f46-aceb-05aac24c545e" providerId="ADAL" clId="{68922303-928D-411F-A7C3-3BB84E857E8F}" dt="2021-02-25T15:50:02.994" v="274"/>
          <ac:inkMkLst>
            <pc:docMk/>
            <pc:sldMk cId="712558247" sldId="266"/>
            <ac:inkMk id="7" creationId="{CD71A373-3B0C-47D2-9A2A-3E5BFFBC34C6}"/>
          </ac:inkMkLst>
        </pc:inkChg>
        <pc:inkChg chg="add mod">
          <ac:chgData name="Sherif Khattab" userId="c83b1e15-36f3-4f46-aceb-05aac24c545e" providerId="ADAL" clId="{68922303-928D-411F-A7C3-3BB84E857E8F}" dt="2021-02-25T15:50:02.994" v="274"/>
          <ac:inkMkLst>
            <pc:docMk/>
            <pc:sldMk cId="712558247" sldId="266"/>
            <ac:inkMk id="8" creationId="{2D99F822-0788-4CD9-91D7-20727D952BE6}"/>
          </ac:inkMkLst>
        </pc:inkChg>
        <pc:inkChg chg="add mod">
          <ac:chgData name="Sherif Khattab" userId="c83b1e15-36f3-4f46-aceb-05aac24c545e" providerId="ADAL" clId="{68922303-928D-411F-A7C3-3BB84E857E8F}" dt="2021-02-25T15:50:02.994" v="274"/>
          <ac:inkMkLst>
            <pc:docMk/>
            <pc:sldMk cId="712558247" sldId="266"/>
            <ac:inkMk id="9" creationId="{38062CBE-BC55-4844-A93C-1B15741A943D}"/>
          </ac:inkMkLst>
        </pc:inkChg>
        <pc:inkChg chg="add mod">
          <ac:chgData name="Sherif Khattab" userId="c83b1e15-36f3-4f46-aceb-05aac24c545e" providerId="ADAL" clId="{68922303-928D-411F-A7C3-3BB84E857E8F}" dt="2021-02-25T15:50:02.994" v="274"/>
          <ac:inkMkLst>
            <pc:docMk/>
            <pc:sldMk cId="712558247" sldId="266"/>
            <ac:inkMk id="10" creationId="{3FA39A50-EAD1-4B08-A3D8-402404496F9C}"/>
          </ac:inkMkLst>
        </pc:inkChg>
        <pc:inkChg chg="add mod">
          <ac:chgData name="Sherif Khattab" userId="c83b1e15-36f3-4f46-aceb-05aac24c545e" providerId="ADAL" clId="{68922303-928D-411F-A7C3-3BB84E857E8F}" dt="2021-02-25T15:50:07.362" v="281"/>
          <ac:inkMkLst>
            <pc:docMk/>
            <pc:sldMk cId="712558247" sldId="266"/>
            <ac:inkMk id="12" creationId="{3B71DC39-AADD-428C-B1B2-467A7020F1A7}"/>
          </ac:inkMkLst>
        </pc:inkChg>
        <pc:inkChg chg="add mod">
          <ac:chgData name="Sherif Khattab" userId="c83b1e15-36f3-4f46-aceb-05aac24c545e" providerId="ADAL" clId="{68922303-928D-411F-A7C3-3BB84E857E8F}" dt="2021-02-25T15:50:07.362" v="281"/>
          <ac:inkMkLst>
            <pc:docMk/>
            <pc:sldMk cId="712558247" sldId="266"/>
            <ac:inkMk id="13" creationId="{3BFE6415-7C9F-4619-8A51-E54757FB6015}"/>
          </ac:inkMkLst>
        </pc:inkChg>
        <pc:inkChg chg="add mod">
          <ac:chgData name="Sherif Khattab" userId="c83b1e15-36f3-4f46-aceb-05aac24c545e" providerId="ADAL" clId="{68922303-928D-411F-A7C3-3BB84E857E8F}" dt="2021-02-25T15:50:07.362" v="281"/>
          <ac:inkMkLst>
            <pc:docMk/>
            <pc:sldMk cId="712558247" sldId="266"/>
            <ac:inkMk id="14" creationId="{9F01A05D-ED32-4F7C-8412-31420535CC14}"/>
          </ac:inkMkLst>
        </pc:inkChg>
        <pc:inkChg chg="add mod">
          <ac:chgData name="Sherif Khattab" userId="c83b1e15-36f3-4f46-aceb-05aac24c545e" providerId="ADAL" clId="{68922303-928D-411F-A7C3-3BB84E857E8F}" dt="2021-02-25T15:50:07.362" v="281"/>
          <ac:inkMkLst>
            <pc:docMk/>
            <pc:sldMk cId="712558247" sldId="266"/>
            <ac:inkMk id="15" creationId="{E7A06600-726A-4642-99A3-1A87DD273DD4}"/>
          </ac:inkMkLst>
        </pc:inkChg>
        <pc:inkChg chg="add mod">
          <ac:chgData name="Sherif Khattab" userId="c83b1e15-36f3-4f46-aceb-05aac24c545e" providerId="ADAL" clId="{68922303-928D-411F-A7C3-3BB84E857E8F}" dt="2021-02-25T15:50:07.362" v="281"/>
          <ac:inkMkLst>
            <pc:docMk/>
            <pc:sldMk cId="712558247" sldId="266"/>
            <ac:inkMk id="16" creationId="{ADEA8BF5-B8FB-45CF-899F-F7DCCD38BA43}"/>
          </ac:inkMkLst>
        </pc:inkChg>
        <pc:inkChg chg="add mod">
          <ac:chgData name="Sherif Khattab" userId="c83b1e15-36f3-4f46-aceb-05aac24c545e" providerId="ADAL" clId="{68922303-928D-411F-A7C3-3BB84E857E8F}" dt="2021-02-25T15:50:07.362" v="281"/>
          <ac:inkMkLst>
            <pc:docMk/>
            <pc:sldMk cId="712558247" sldId="266"/>
            <ac:inkMk id="17" creationId="{4239F05F-C6F4-451E-A595-62697A9F4594}"/>
          </ac:inkMkLst>
        </pc:inkChg>
        <pc:inkChg chg="add mod">
          <ac:chgData name="Sherif Khattab" userId="c83b1e15-36f3-4f46-aceb-05aac24c545e" providerId="ADAL" clId="{68922303-928D-411F-A7C3-3BB84E857E8F}" dt="2021-02-25T15:50:11.713" v="285"/>
          <ac:inkMkLst>
            <pc:docMk/>
            <pc:sldMk cId="712558247" sldId="266"/>
            <ac:inkMk id="19" creationId="{8061E5E0-0C6E-4F65-8DD1-6A48343D9D35}"/>
          </ac:inkMkLst>
        </pc:inkChg>
        <pc:inkChg chg="add mod">
          <ac:chgData name="Sherif Khattab" userId="c83b1e15-36f3-4f46-aceb-05aac24c545e" providerId="ADAL" clId="{68922303-928D-411F-A7C3-3BB84E857E8F}" dt="2021-02-25T15:50:11.713" v="285"/>
          <ac:inkMkLst>
            <pc:docMk/>
            <pc:sldMk cId="712558247" sldId="266"/>
            <ac:inkMk id="20" creationId="{3178B822-4B8D-4209-91F1-7472E0F99A11}"/>
          </ac:inkMkLst>
        </pc:inkChg>
        <pc:inkChg chg="add mod">
          <ac:chgData name="Sherif Khattab" userId="c83b1e15-36f3-4f46-aceb-05aac24c545e" providerId="ADAL" clId="{68922303-928D-411F-A7C3-3BB84E857E8F}" dt="2021-02-25T15:50:11.713" v="285"/>
          <ac:inkMkLst>
            <pc:docMk/>
            <pc:sldMk cId="712558247" sldId="266"/>
            <ac:inkMk id="21" creationId="{BD2077B3-2D83-45D7-8B6B-AE2683A36374}"/>
          </ac:inkMkLst>
        </pc:inkChg>
        <pc:inkChg chg="add mod">
          <ac:chgData name="Sherif Khattab" userId="c83b1e15-36f3-4f46-aceb-05aac24c545e" providerId="ADAL" clId="{68922303-928D-411F-A7C3-3BB84E857E8F}" dt="2021-02-25T15:50:15.628" v="292"/>
          <ac:inkMkLst>
            <pc:docMk/>
            <pc:sldMk cId="712558247" sldId="266"/>
            <ac:inkMk id="23" creationId="{6BB44C3A-74D6-49DD-8FB8-1AB242FC05CC}"/>
          </ac:inkMkLst>
        </pc:inkChg>
        <pc:inkChg chg="add mod">
          <ac:chgData name="Sherif Khattab" userId="c83b1e15-36f3-4f46-aceb-05aac24c545e" providerId="ADAL" clId="{68922303-928D-411F-A7C3-3BB84E857E8F}" dt="2021-02-25T15:50:15.628" v="292"/>
          <ac:inkMkLst>
            <pc:docMk/>
            <pc:sldMk cId="712558247" sldId="266"/>
            <ac:inkMk id="24" creationId="{8253F759-0DAC-45AC-8B36-951912D7E5B1}"/>
          </ac:inkMkLst>
        </pc:inkChg>
        <pc:inkChg chg="add mod">
          <ac:chgData name="Sherif Khattab" userId="c83b1e15-36f3-4f46-aceb-05aac24c545e" providerId="ADAL" clId="{68922303-928D-411F-A7C3-3BB84E857E8F}" dt="2021-02-25T15:50:15.628" v="292"/>
          <ac:inkMkLst>
            <pc:docMk/>
            <pc:sldMk cId="712558247" sldId="266"/>
            <ac:inkMk id="25" creationId="{26D83465-2DDA-4407-BCE5-0B30242EA559}"/>
          </ac:inkMkLst>
        </pc:inkChg>
        <pc:inkChg chg="add mod">
          <ac:chgData name="Sherif Khattab" userId="c83b1e15-36f3-4f46-aceb-05aac24c545e" providerId="ADAL" clId="{68922303-928D-411F-A7C3-3BB84E857E8F}" dt="2021-02-25T15:50:15.628" v="292"/>
          <ac:inkMkLst>
            <pc:docMk/>
            <pc:sldMk cId="712558247" sldId="266"/>
            <ac:inkMk id="26" creationId="{7ADE09A1-B1F6-49FD-8513-AC79C729A55C}"/>
          </ac:inkMkLst>
        </pc:inkChg>
        <pc:inkChg chg="add mod">
          <ac:chgData name="Sherif Khattab" userId="c83b1e15-36f3-4f46-aceb-05aac24c545e" providerId="ADAL" clId="{68922303-928D-411F-A7C3-3BB84E857E8F}" dt="2021-02-25T15:50:15.628" v="292"/>
          <ac:inkMkLst>
            <pc:docMk/>
            <pc:sldMk cId="712558247" sldId="266"/>
            <ac:inkMk id="27" creationId="{D67C35D0-A305-4D01-9CB5-5C9AC1871770}"/>
          </ac:inkMkLst>
        </pc:inkChg>
        <pc:inkChg chg="add mod">
          <ac:chgData name="Sherif Khattab" userId="c83b1e15-36f3-4f46-aceb-05aac24c545e" providerId="ADAL" clId="{68922303-928D-411F-A7C3-3BB84E857E8F}" dt="2021-02-25T15:50:15.628" v="292"/>
          <ac:inkMkLst>
            <pc:docMk/>
            <pc:sldMk cId="712558247" sldId="266"/>
            <ac:inkMk id="28" creationId="{C1133A13-E77D-4B96-B065-07F2E51EC215}"/>
          </ac:inkMkLst>
        </pc:inkChg>
        <pc:inkChg chg="add mod">
          <ac:chgData name="Sherif Khattab" userId="c83b1e15-36f3-4f46-aceb-05aac24c545e" providerId="ADAL" clId="{68922303-928D-411F-A7C3-3BB84E857E8F}" dt="2021-02-25T15:50:22.136" v="299"/>
          <ac:inkMkLst>
            <pc:docMk/>
            <pc:sldMk cId="712558247" sldId="266"/>
            <ac:inkMk id="30" creationId="{5A4C5E97-670D-42CC-89AA-B553445A3BF5}"/>
          </ac:inkMkLst>
        </pc:inkChg>
        <pc:inkChg chg="add mod">
          <ac:chgData name="Sherif Khattab" userId="c83b1e15-36f3-4f46-aceb-05aac24c545e" providerId="ADAL" clId="{68922303-928D-411F-A7C3-3BB84E857E8F}" dt="2021-02-25T15:50:22.136" v="299"/>
          <ac:inkMkLst>
            <pc:docMk/>
            <pc:sldMk cId="712558247" sldId="266"/>
            <ac:inkMk id="31" creationId="{F4FD93B1-4877-4255-BC15-A962929EDC45}"/>
          </ac:inkMkLst>
        </pc:inkChg>
        <pc:inkChg chg="add mod">
          <ac:chgData name="Sherif Khattab" userId="c83b1e15-36f3-4f46-aceb-05aac24c545e" providerId="ADAL" clId="{68922303-928D-411F-A7C3-3BB84E857E8F}" dt="2021-02-25T15:50:22.136" v="299"/>
          <ac:inkMkLst>
            <pc:docMk/>
            <pc:sldMk cId="712558247" sldId="266"/>
            <ac:inkMk id="32" creationId="{F2D11DAF-A7A7-4DA1-89CE-9B9B380A1F60}"/>
          </ac:inkMkLst>
        </pc:inkChg>
        <pc:inkChg chg="add mod">
          <ac:chgData name="Sherif Khattab" userId="c83b1e15-36f3-4f46-aceb-05aac24c545e" providerId="ADAL" clId="{68922303-928D-411F-A7C3-3BB84E857E8F}" dt="2021-02-25T15:50:22.136" v="299"/>
          <ac:inkMkLst>
            <pc:docMk/>
            <pc:sldMk cId="712558247" sldId="266"/>
            <ac:inkMk id="33" creationId="{7293AC57-6ADE-4761-A1C7-48F8E319F887}"/>
          </ac:inkMkLst>
        </pc:inkChg>
        <pc:inkChg chg="add mod">
          <ac:chgData name="Sherif Khattab" userId="c83b1e15-36f3-4f46-aceb-05aac24c545e" providerId="ADAL" clId="{68922303-928D-411F-A7C3-3BB84E857E8F}" dt="2021-02-25T15:50:22.136" v="299"/>
          <ac:inkMkLst>
            <pc:docMk/>
            <pc:sldMk cId="712558247" sldId="266"/>
            <ac:inkMk id="34" creationId="{88713AFC-A746-44B8-9B74-817A8C8691E9}"/>
          </ac:inkMkLst>
        </pc:inkChg>
        <pc:inkChg chg="add mod">
          <ac:chgData name="Sherif Khattab" userId="c83b1e15-36f3-4f46-aceb-05aac24c545e" providerId="ADAL" clId="{68922303-928D-411F-A7C3-3BB84E857E8F}" dt="2021-02-25T15:50:22.136" v="299"/>
          <ac:inkMkLst>
            <pc:docMk/>
            <pc:sldMk cId="712558247" sldId="266"/>
            <ac:inkMk id="35" creationId="{40DE8186-37C1-40C2-B49C-D365CC108225}"/>
          </ac:inkMkLst>
        </pc:inkChg>
      </pc:sldChg>
      <pc:sldChg chg="modAnim">
        <pc:chgData name="Sherif Khattab" userId="c83b1e15-36f3-4f46-aceb-05aac24c545e" providerId="ADAL" clId="{68922303-928D-411F-A7C3-3BB84E857E8F}" dt="2021-02-25T15:49:15.537" v="262"/>
        <pc:sldMkLst>
          <pc:docMk/>
          <pc:sldMk cId="171235497" sldId="283"/>
        </pc:sldMkLst>
      </pc:sldChg>
      <pc:sldChg chg="modAnim">
        <pc:chgData name="Sherif Khattab" userId="c83b1e15-36f3-4f46-aceb-05aac24c545e" providerId="ADAL" clId="{68922303-928D-411F-A7C3-3BB84E857E8F}" dt="2021-02-25T15:49:24.265" v="264"/>
        <pc:sldMkLst>
          <pc:docMk/>
          <pc:sldMk cId="2099089282" sldId="284"/>
        </pc:sldMkLst>
      </pc:sldChg>
      <pc:sldChg chg="addSp delSp modSp mod">
        <pc:chgData name="Sherif Khattab" userId="c83b1e15-36f3-4f46-aceb-05aac24c545e" providerId="ADAL" clId="{68922303-928D-411F-A7C3-3BB84E857E8F}" dt="2021-02-25T15:34:27.027" v="88"/>
        <pc:sldMkLst>
          <pc:docMk/>
          <pc:sldMk cId="463012687" sldId="289"/>
        </pc:sldMkLst>
        <pc:spChg chg="mod">
          <ac:chgData name="Sherif Khattab" userId="c83b1e15-36f3-4f46-aceb-05aac24c545e" providerId="ADAL" clId="{68922303-928D-411F-A7C3-3BB84E857E8F}" dt="2021-02-25T15:26:37.086" v="0" actId="1076"/>
          <ac:spMkLst>
            <pc:docMk/>
            <pc:sldMk cId="463012687" sldId="289"/>
            <ac:spMk id="46282" creationId="{E7A6F565-6797-41A4-9E37-DE763723D06D}"/>
          </ac:spMkLst>
        </pc:spChg>
        <pc:spChg chg="mod">
          <ac:chgData name="Sherif Khattab" userId="c83b1e15-36f3-4f46-aceb-05aac24c545e" providerId="ADAL" clId="{68922303-928D-411F-A7C3-3BB84E857E8F}" dt="2021-02-25T15:26:37.086" v="0" actId="1076"/>
          <ac:spMkLst>
            <pc:docMk/>
            <pc:sldMk cId="463012687" sldId="289"/>
            <ac:spMk id="46283" creationId="{3F42026E-385F-48A6-8000-7D34E9DD210A}"/>
          </ac:spMkLst>
        </pc:spChg>
        <pc:grpChg chg="mod">
          <ac:chgData name="Sherif Khattab" userId="c83b1e15-36f3-4f46-aceb-05aac24c545e" providerId="ADAL" clId="{68922303-928D-411F-A7C3-3BB84E857E8F}" dt="2021-02-25T15:28:27.382" v="3"/>
          <ac:grpSpMkLst>
            <pc:docMk/>
            <pc:sldMk cId="463012687" sldId="289"/>
            <ac:grpSpMk id="5" creationId="{07EE03A1-8A90-4B73-A932-362DDC4DAE68}"/>
          </ac:grpSpMkLst>
        </pc:grpChg>
        <pc:grpChg chg="mod">
          <ac:chgData name="Sherif Khattab" userId="c83b1e15-36f3-4f46-aceb-05aac24c545e" providerId="ADAL" clId="{68922303-928D-411F-A7C3-3BB84E857E8F}" dt="2021-02-25T15:28:39.933" v="6"/>
          <ac:grpSpMkLst>
            <pc:docMk/>
            <pc:sldMk cId="463012687" sldId="289"/>
            <ac:grpSpMk id="8" creationId="{FD2C3776-ED61-4F82-A7E4-1CD1A4DD5B67}"/>
          </ac:grpSpMkLst>
        </pc:grpChg>
        <pc:grpChg chg="add del mod">
          <ac:chgData name="Sherif Khattab" userId="c83b1e15-36f3-4f46-aceb-05aac24c545e" providerId="ADAL" clId="{68922303-928D-411F-A7C3-3BB84E857E8F}" dt="2021-02-25T15:34:27.027" v="88"/>
          <ac:grpSpMkLst>
            <pc:docMk/>
            <pc:sldMk cId="463012687" sldId="289"/>
            <ac:grpSpMk id="19" creationId="{3F599FE0-19D3-4080-9F8E-438967F21A4A}"/>
          </ac:grpSpMkLst>
        </pc:grpChg>
        <pc:inkChg chg="add mod">
          <ac:chgData name="Sherif Khattab" userId="c83b1e15-36f3-4f46-aceb-05aac24c545e" providerId="ADAL" clId="{68922303-928D-411F-A7C3-3BB84E857E8F}" dt="2021-02-25T15:28:27.382" v="3"/>
          <ac:inkMkLst>
            <pc:docMk/>
            <pc:sldMk cId="463012687" sldId="289"/>
            <ac:inkMk id="2" creationId="{95FC7BE5-961F-4782-84B2-7D2967B931A2}"/>
          </ac:inkMkLst>
        </pc:inkChg>
        <pc:inkChg chg="add mod">
          <ac:chgData name="Sherif Khattab" userId="c83b1e15-36f3-4f46-aceb-05aac24c545e" providerId="ADAL" clId="{68922303-928D-411F-A7C3-3BB84E857E8F}" dt="2021-02-25T15:28:27.382" v="3"/>
          <ac:inkMkLst>
            <pc:docMk/>
            <pc:sldMk cId="463012687" sldId="289"/>
            <ac:inkMk id="4" creationId="{0A4622D2-040D-4D85-8CCD-ED32DF43489E}"/>
          </ac:inkMkLst>
        </pc:inkChg>
        <pc:inkChg chg="add mod">
          <ac:chgData name="Sherif Khattab" userId="c83b1e15-36f3-4f46-aceb-05aac24c545e" providerId="ADAL" clId="{68922303-928D-411F-A7C3-3BB84E857E8F}" dt="2021-02-25T15:28:39.933" v="6"/>
          <ac:inkMkLst>
            <pc:docMk/>
            <pc:sldMk cId="463012687" sldId="289"/>
            <ac:inkMk id="6" creationId="{5BF6C2E5-70C7-4DBE-9059-06FE36AD560F}"/>
          </ac:inkMkLst>
        </pc:inkChg>
        <pc:inkChg chg="add mod">
          <ac:chgData name="Sherif Khattab" userId="c83b1e15-36f3-4f46-aceb-05aac24c545e" providerId="ADAL" clId="{68922303-928D-411F-A7C3-3BB84E857E8F}" dt="2021-02-25T15:28:39.933" v="6"/>
          <ac:inkMkLst>
            <pc:docMk/>
            <pc:sldMk cId="463012687" sldId="289"/>
            <ac:inkMk id="7" creationId="{73FC8A87-0656-4326-AFFF-145FC3A58E78}"/>
          </ac:inkMkLst>
        </pc:inkChg>
        <pc:inkChg chg="mod">
          <ac:chgData name="Sherif Khattab" userId="c83b1e15-36f3-4f46-aceb-05aac24c545e" providerId="ADAL" clId="{68922303-928D-411F-A7C3-3BB84E857E8F}" dt="2021-02-25T15:34:24.559" v="87"/>
          <ac:inkMkLst>
            <pc:docMk/>
            <pc:sldMk cId="463012687" sldId="289"/>
            <ac:inkMk id="20" creationId="{9F21670E-8AAB-4961-BC9B-9B238D6EF704}"/>
          </ac:inkMkLst>
        </pc:inkChg>
        <pc:inkChg chg="mod">
          <ac:chgData name="Sherif Khattab" userId="c83b1e15-36f3-4f46-aceb-05aac24c545e" providerId="ADAL" clId="{68922303-928D-411F-A7C3-3BB84E857E8F}" dt="2021-02-25T15:34:24.559" v="87"/>
          <ac:inkMkLst>
            <pc:docMk/>
            <pc:sldMk cId="463012687" sldId="289"/>
            <ac:inkMk id="21" creationId="{8EC1AF88-E978-46F0-BFDA-4047148D6C14}"/>
          </ac:inkMkLst>
        </pc:inkChg>
        <pc:inkChg chg="mod">
          <ac:chgData name="Sherif Khattab" userId="c83b1e15-36f3-4f46-aceb-05aac24c545e" providerId="ADAL" clId="{68922303-928D-411F-A7C3-3BB84E857E8F}" dt="2021-02-25T15:34:24.559" v="87"/>
          <ac:inkMkLst>
            <pc:docMk/>
            <pc:sldMk cId="463012687" sldId="289"/>
            <ac:inkMk id="22" creationId="{C1EAE497-178F-43E7-944B-14030608E455}"/>
          </ac:inkMkLst>
        </pc:inkChg>
      </pc:sldChg>
      <pc:sldChg chg="modAnim">
        <pc:chgData name="Sherif Khattab" userId="c83b1e15-36f3-4f46-aceb-05aac24c545e" providerId="ADAL" clId="{68922303-928D-411F-A7C3-3BB84E857E8F}" dt="2021-02-25T15:45:57.483" v="226"/>
        <pc:sldMkLst>
          <pc:docMk/>
          <pc:sldMk cId="442392580" sldId="290"/>
        </pc:sldMkLst>
      </pc:sldChg>
      <pc:sldChg chg="modAnim">
        <pc:chgData name="Sherif Khattab" userId="c83b1e15-36f3-4f46-aceb-05aac24c545e" providerId="ADAL" clId="{68922303-928D-411F-A7C3-3BB84E857E8F}" dt="2021-02-25T15:43:29.539" v="206"/>
        <pc:sldMkLst>
          <pc:docMk/>
          <pc:sldMk cId="574001865" sldId="464"/>
        </pc:sldMkLst>
      </pc:sldChg>
      <pc:sldChg chg="delSp modSp mod modAnim">
        <pc:chgData name="Sherif Khattab" userId="c83b1e15-36f3-4f46-aceb-05aac24c545e" providerId="ADAL" clId="{68922303-928D-411F-A7C3-3BB84E857E8F}" dt="2021-02-25T15:44:45.302" v="215" actId="478"/>
        <pc:sldMkLst>
          <pc:docMk/>
          <pc:sldMk cId="2156977365" sldId="465"/>
        </pc:sldMkLst>
        <pc:spChg chg="mod">
          <ac:chgData name="Sherif Khattab" userId="c83b1e15-36f3-4f46-aceb-05aac24c545e" providerId="ADAL" clId="{68922303-928D-411F-A7C3-3BB84E857E8F}" dt="2021-02-25T15:43:53.345" v="207" actId="113"/>
          <ac:spMkLst>
            <pc:docMk/>
            <pc:sldMk cId="2156977365" sldId="465"/>
            <ac:spMk id="23674" creationId="{4D76BCDC-27B9-4D4B-B937-8F5D4916D535}"/>
          </ac:spMkLst>
        </pc:spChg>
        <pc:spChg chg="del">
          <ac:chgData name="Sherif Khattab" userId="c83b1e15-36f3-4f46-aceb-05aac24c545e" providerId="ADAL" clId="{68922303-928D-411F-A7C3-3BB84E857E8F}" dt="2021-02-25T15:44:37.269" v="212" actId="478"/>
          <ac:spMkLst>
            <pc:docMk/>
            <pc:sldMk cId="2156977365" sldId="465"/>
            <ac:spMk id="23676" creationId="{355D98EB-B321-40F2-9AA1-DAA3A7A0AA61}"/>
          </ac:spMkLst>
        </pc:spChg>
        <pc:spChg chg="del">
          <ac:chgData name="Sherif Khattab" userId="c83b1e15-36f3-4f46-aceb-05aac24c545e" providerId="ADAL" clId="{68922303-928D-411F-A7C3-3BB84E857E8F}" dt="2021-02-25T15:44:45.302" v="215" actId="478"/>
          <ac:spMkLst>
            <pc:docMk/>
            <pc:sldMk cId="2156977365" sldId="465"/>
            <ac:spMk id="23677" creationId="{E18AD9C6-511C-489C-AEAA-D7EAC45A4AF5}"/>
          </ac:spMkLst>
        </pc:spChg>
        <pc:graphicFrameChg chg="del modGraphic">
          <ac:chgData name="Sherif Khattab" userId="c83b1e15-36f3-4f46-aceb-05aac24c545e" providerId="ADAL" clId="{68922303-928D-411F-A7C3-3BB84E857E8F}" dt="2021-02-25T15:44:42.397" v="214" actId="478"/>
          <ac:graphicFrameMkLst>
            <pc:docMk/>
            <pc:sldMk cId="2156977365" sldId="465"/>
            <ac:graphicFrameMk id="23669" creationId="{29723A6E-6397-40B3-A499-6EB6AFF1BED9}"/>
          </ac:graphicFrameMkLst>
        </pc:graphicFrameChg>
      </pc:sldChg>
      <pc:sldChg chg="delSp modSp modAnim">
        <pc:chgData name="Sherif Khattab" userId="c83b1e15-36f3-4f46-aceb-05aac24c545e" providerId="ADAL" clId="{68922303-928D-411F-A7C3-3BB84E857E8F}" dt="2021-02-25T15:47:50.471" v="245" actId="478"/>
        <pc:sldMkLst>
          <pc:docMk/>
          <pc:sldMk cId="1593910045" sldId="468"/>
        </pc:sldMkLst>
        <pc:spChg chg="mod">
          <ac:chgData name="Sherif Khattab" userId="c83b1e15-36f3-4f46-aceb-05aac24c545e" providerId="ADAL" clId="{68922303-928D-411F-A7C3-3BB84E857E8F}" dt="2021-02-25T15:47:16.790" v="236" actId="1076"/>
          <ac:spMkLst>
            <pc:docMk/>
            <pc:sldMk cId="1593910045" sldId="468"/>
            <ac:spMk id="28686" creationId="{2C086B6A-1ED8-40F5-BCAF-F33E78E16329}"/>
          </ac:spMkLst>
        </pc:spChg>
        <pc:spChg chg="mod">
          <ac:chgData name="Sherif Khattab" userId="c83b1e15-36f3-4f46-aceb-05aac24c545e" providerId="ADAL" clId="{68922303-928D-411F-A7C3-3BB84E857E8F}" dt="2021-02-25T15:47:39.205" v="239" actId="1076"/>
          <ac:spMkLst>
            <pc:docMk/>
            <pc:sldMk cId="1593910045" sldId="468"/>
            <ac:spMk id="28717" creationId="{65836439-78E8-4455-A276-A88D6A2179F8}"/>
          </ac:spMkLst>
        </pc:spChg>
        <pc:spChg chg="mod">
          <ac:chgData name="Sherif Khattab" userId="c83b1e15-36f3-4f46-aceb-05aac24c545e" providerId="ADAL" clId="{68922303-928D-411F-A7C3-3BB84E857E8F}" dt="2021-02-25T15:47:42.834" v="240" actId="1076"/>
          <ac:spMkLst>
            <pc:docMk/>
            <pc:sldMk cId="1593910045" sldId="468"/>
            <ac:spMk id="28718" creationId="{FC8D50AF-002E-470B-ACB9-7FB7BEB9E1FF}"/>
          </ac:spMkLst>
        </pc:spChg>
        <pc:cxnChg chg="mod">
          <ac:chgData name="Sherif Khattab" userId="c83b1e15-36f3-4f46-aceb-05aac24c545e" providerId="ADAL" clId="{68922303-928D-411F-A7C3-3BB84E857E8F}" dt="2021-02-25T15:47:16.790" v="236" actId="1076"/>
          <ac:cxnSpMkLst>
            <pc:docMk/>
            <pc:sldMk cId="1593910045" sldId="468"/>
            <ac:cxnSpMk id="28720" creationId="{E8375A5B-8A59-40EF-B15B-CAC95158E2DA}"/>
          </ac:cxnSpMkLst>
        </pc:cxnChg>
        <pc:cxnChg chg="mod">
          <ac:chgData name="Sherif Khattab" userId="c83b1e15-36f3-4f46-aceb-05aac24c545e" providerId="ADAL" clId="{68922303-928D-411F-A7C3-3BB84E857E8F}" dt="2021-02-25T15:47:16.790" v="236" actId="1076"/>
          <ac:cxnSpMkLst>
            <pc:docMk/>
            <pc:sldMk cId="1593910045" sldId="468"/>
            <ac:cxnSpMk id="28721" creationId="{99F1050E-A1AD-4284-B78C-21F78A3318E4}"/>
          </ac:cxnSpMkLst>
        </pc:cxnChg>
        <pc:cxnChg chg="del mod">
          <ac:chgData name="Sherif Khattab" userId="c83b1e15-36f3-4f46-aceb-05aac24c545e" providerId="ADAL" clId="{68922303-928D-411F-A7C3-3BB84E857E8F}" dt="2021-02-25T15:47:50.471" v="245" actId="478"/>
          <ac:cxnSpMkLst>
            <pc:docMk/>
            <pc:sldMk cId="1593910045" sldId="468"/>
            <ac:cxnSpMk id="28722" creationId="{83EC386E-60C3-4B0F-AAC6-1DEE298F26BA}"/>
          </ac:cxnSpMkLst>
        </pc:cxnChg>
        <pc:cxnChg chg="del mod">
          <ac:chgData name="Sherif Khattab" userId="c83b1e15-36f3-4f46-aceb-05aac24c545e" providerId="ADAL" clId="{68922303-928D-411F-A7C3-3BB84E857E8F}" dt="2021-02-25T15:47:48.251" v="244" actId="478"/>
          <ac:cxnSpMkLst>
            <pc:docMk/>
            <pc:sldMk cId="1593910045" sldId="468"/>
            <ac:cxnSpMk id="28723" creationId="{07636F23-6B5B-4D60-8ED6-4B0F8B48F859}"/>
          </ac:cxnSpMkLst>
        </pc:cxnChg>
        <pc:cxnChg chg="del mod">
          <ac:chgData name="Sherif Khattab" userId="c83b1e15-36f3-4f46-aceb-05aac24c545e" providerId="ADAL" clId="{68922303-928D-411F-A7C3-3BB84E857E8F}" dt="2021-02-25T15:47:45.903" v="242" actId="478"/>
          <ac:cxnSpMkLst>
            <pc:docMk/>
            <pc:sldMk cId="1593910045" sldId="468"/>
            <ac:cxnSpMk id="28724" creationId="{4CAC54C3-3E8E-4C56-A2F9-EC039220E56C}"/>
          </ac:cxnSpMkLst>
        </pc:cxnChg>
        <pc:cxnChg chg="del mod">
          <ac:chgData name="Sherif Khattab" userId="c83b1e15-36f3-4f46-aceb-05aac24c545e" providerId="ADAL" clId="{68922303-928D-411F-A7C3-3BB84E857E8F}" dt="2021-02-25T15:47:44.491" v="241" actId="478"/>
          <ac:cxnSpMkLst>
            <pc:docMk/>
            <pc:sldMk cId="1593910045" sldId="468"/>
            <ac:cxnSpMk id="28725" creationId="{3A105430-E387-4460-9D9D-5BAA4D979997}"/>
          </ac:cxnSpMkLst>
        </pc:cxnChg>
        <pc:cxnChg chg="del mod">
          <ac:chgData name="Sherif Khattab" userId="c83b1e15-36f3-4f46-aceb-05aac24c545e" providerId="ADAL" clId="{68922303-928D-411F-A7C3-3BB84E857E8F}" dt="2021-02-25T15:47:46.961" v="243" actId="478"/>
          <ac:cxnSpMkLst>
            <pc:docMk/>
            <pc:sldMk cId="1593910045" sldId="468"/>
            <ac:cxnSpMk id="28726" creationId="{4F6EA0F1-1245-4403-9078-8889A1086600}"/>
          </ac:cxnSpMkLst>
        </pc:cxnChg>
      </pc:sldChg>
      <pc:sldChg chg="del">
        <pc:chgData name="Sherif Khattab" userId="c83b1e15-36f3-4f46-aceb-05aac24c545e" providerId="ADAL" clId="{68922303-928D-411F-A7C3-3BB84E857E8F}" dt="2021-02-25T15:49:35.434" v="265" actId="47"/>
        <pc:sldMkLst>
          <pc:docMk/>
          <pc:sldMk cId="3388432277" sldId="471"/>
        </pc:sldMkLst>
      </pc:sldChg>
      <pc:sldChg chg="del">
        <pc:chgData name="Sherif Khattab" userId="c83b1e15-36f3-4f46-aceb-05aac24c545e" providerId="ADAL" clId="{68922303-928D-411F-A7C3-3BB84E857E8F}" dt="2021-02-25T15:49:36.184" v="266" actId="47"/>
        <pc:sldMkLst>
          <pc:docMk/>
          <pc:sldMk cId="3899682656" sldId="472"/>
        </pc:sldMkLst>
      </pc:sldChg>
      <pc:sldChg chg="addSp modSp">
        <pc:chgData name="Sherif Khattab" userId="c83b1e15-36f3-4f46-aceb-05aac24c545e" providerId="ADAL" clId="{68922303-928D-411F-A7C3-3BB84E857E8F}" dt="2021-02-25T15:53:21.449" v="347" actId="164"/>
        <pc:sldMkLst>
          <pc:docMk/>
          <pc:sldMk cId="1155444083" sldId="476"/>
        </pc:sldMkLst>
        <pc:spChg chg="mod">
          <ac:chgData name="Sherif Khattab" userId="c83b1e15-36f3-4f46-aceb-05aac24c545e" providerId="ADAL" clId="{68922303-928D-411F-A7C3-3BB84E857E8F}" dt="2021-02-25T15:53:21.449" v="347" actId="164"/>
          <ac:spMkLst>
            <pc:docMk/>
            <pc:sldMk cId="1155444083" sldId="476"/>
            <ac:spMk id="15362" creationId="{9EE1E519-72D4-4A5C-A1BC-54BDBE91735C}"/>
          </ac:spMkLst>
        </pc:spChg>
        <pc:spChg chg="mod">
          <ac:chgData name="Sherif Khattab" userId="c83b1e15-36f3-4f46-aceb-05aac24c545e" providerId="ADAL" clId="{68922303-928D-411F-A7C3-3BB84E857E8F}" dt="2021-02-25T15:53:21.449" v="347" actId="164"/>
          <ac:spMkLst>
            <pc:docMk/>
            <pc:sldMk cId="1155444083" sldId="476"/>
            <ac:spMk id="15363" creationId="{3B7F1674-4983-4D55-A5DC-4DBE4C058CC8}"/>
          </ac:spMkLst>
        </pc:spChg>
        <pc:spChg chg="mod">
          <ac:chgData name="Sherif Khattab" userId="c83b1e15-36f3-4f46-aceb-05aac24c545e" providerId="ADAL" clId="{68922303-928D-411F-A7C3-3BB84E857E8F}" dt="2021-02-25T15:53:21.449" v="347" actId="164"/>
          <ac:spMkLst>
            <pc:docMk/>
            <pc:sldMk cId="1155444083" sldId="476"/>
            <ac:spMk id="15364" creationId="{C319B432-6CE9-44F7-AD7F-F6BAF0737CF6}"/>
          </ac:spMkLst>
        </pc:spChg>
        <pc:spChg chg="mod">
          <ac:chgData name="Sherif Khattab" userId="c83b1e15-36f3-4f46-aceb-05aac24c545e" providerId="ADAL" clId="{68922303-928D-411F-A7C3-3BB84E857E8F}" dt="2021-02-25T15:53:21.449" v="347" actId="164"/>
          <ac:spMkLst>
            <pc:docMk/>
            <pc:sldMk cId="1155444083" sldId="476"/>
            <ac:spMk id="15365" creationId="{1EC819C5-8F1C-4E16-9973-13633ED5FEE7}"/>
          </ac:spMkLst>
        </pc:spChg>
        <pc:spChg chg="mod">
          <ac:chgData name="Sherif Khattab" userId="c83b1e15-36f3-4f46-aceb-05aac24c545e" providerId="ADAL" clId="{68922303-928D-411F-A7C3-3BB84E857E8F}" dt="2021-02-25T15:53:21.449" v="347" actId="164"/>
          <ac:spMkLst>
            <pc:docMk/>
            <pc:sldMk cId="1155444083" sldId="476"/>
            <ac:spMk id="15366" creationId="{1B6064B4-EEC4-4DA7-A2DF-92FE5D1C04D0}"/>
          </ac:spMkLst>
        </pc:spChg>
        <pc:spChg chg="mod">
          <ac:chgData name="Sherif Khattab" userId="c83b1e15-36f3-4f46-aceb-05aac24c545e" providerId="ADAL" clId="{68922303-928D-411F-A7C3-3BB84E857E8F}" dt="2021-02-25T15:53:21.449" v="347" actId="164"/>
          <ac:spMkLst>
            <pc:docMk/>
            <pc:sldMk cId="1155444083" sldId="476"/>
            <ac:spMk id="15367" creationId="{F0EF7ECA-3328-4CFB-843C-F52CD92148B6}"/>
          </ac:spMkLst>
        </pc:spChg>
        <pc:spChg chg="mod">
          <ac:chgData name="Sherif Khattab" userId="c83b1e15-36f3-4f46-aceb-05aac24c545e" providerId="ADAL" clId="{68922303-928D-411F-A7C3-3BB84E857E8F}" dt="2021-02-25T15:53:21.449" v="347" actId="164"/>
          <ac:spMkLst>
            <pc:docMk/>
            <pc:sldMk cId="1155444083" sldId="476"/>
            <ac:spMk id="15368" creationId="{8AAA5D01-E803-4C09-95A4-D40CBB2B1499}"/>
          </ac:spMkLst>
        </pc:spChg>
        <pc:spChg chg="mod">
          <ac:chgData name="Sherif Khattab" userId="c83b1e15-36f3-4f46-aceb-05aac24c545e" providerId="ADAL" clId="{68922303-928D-411F-A7C3-3BB84E857E8F}" dt="2021-02-25T15:53:21.449" v="347" actId="164"/>
          <ac:spMkLst>
            <pc:docMk/>
            <pc:sldMk cId="1155444083" sldId="476"/>
            <ac:spMk id="15369" creationId="{6190BFFE-790F-40EB-952D-D5E1DF83A8B0}"/>
          </ac:spMkLst>
        </pc:spChg>
        <pc:spChg chg="mod">
          <ac:chgData name="Sherif Khattab" userId="c83b1e15-36f3-4f46-aceb-05aac24c545e" providerId="ADAL" clId="{68922303-928D-411F-A7C3-3BB84E857E8F}" dt="2021-02-25T15:53:21.449" v="347" actId="164"/>
          <ac:spMkLst>
            <pc:docMk/>
            <pc:sldMk cId="1155444083" sldId="476"/>
            <ac:spMk id="15370" creationId="{ACF3477B-F811-4A16-87E6-008D17D1F872}"/>
          </ac:spMkLst>
        </pc:spChg>
        <pc:spChg chg="mod">
          <ac:chgData name="Sherif Khattab" userId="c83b1e15-36f3-4f46-aceb-05aac24c545e" providerId="ADAL" clId="{68922303-928D-411F-A7C3-3BB84E857E8F}" dt="2021-02-25T15:53:21.449" v="347" actId="164"/>
          <ac:spMkLst>
            <pc:docMk/>
            <pc:sldMk cId="1155444083" sldId="476"/>
            <ac:spMk id="15371" creationId="{D3E61DC4-AF79-4373-AAB9-CFAC0867340E}"/>
          </ac:spMkLst>
        </pc:spChg>
        <pc:spChg chg="mod">
          <ac:chgData name="Sherif Khattab" userId="c83b1e15-36f3-4f46-aceb-05aac24c545e" providerId="ADAL" clId="{68922303-928D-411F-A7C3-3BB84E857E8F}" dt="2021-02-25T15:53:21.449" v="347" actId="164"/>
          <ac:spMkLst>
            <pc:docMk/>
            <pc:sldMk cId="1155444083" sldId="476"/>
            <ac:spMk id="15372" creationId="{F11E10CF-0CBC-4BF8-BF22-C1CC5D1C7370}"/>
          </ac:spMkLst>
        </pc:spChg>
        <pc:spChg chg="mod">
          <ac:chgData name="Sherif Khattab" userId="c83b1e15-36f3-4f46-aceb-05aac24c545e" providerId="ADAL" clId="{68922303-928D-411F-A7C3-3BB84E857E8F}" dt="2021-02-25T15:53:21.449" v="347" actId="164"/>
          <ac:spMkLst>
            <pc:docMk/>
            <pc:sldMk cId="1155444083" sldId="476"/>
            <ac:spMk id="15373" creationId="{07718FC3-F7E5-4F5C-8CAF-81AB285B186E}"/>
          </ac:spMkLst>
        </pc:spChg>
        <pc:spChg chg="mod">
          <ac:chgData name="Sherif Khattab" userId="c83b1e15-36f3-4f46-aceb-05aac24c545e" providerId="ADAL" clId="{68922303-928D-411F-A7C3-3BB84E857E8F}" dt="2021-02-25T15:53:21.449" v="347" actId="164"/>
          <ac:spMkLst>
            <pc:docMk/>
            <pc:sldMk cId="1155444083" sldId="476"/>
            <ac:spMk id="15374" creationId="{4469632C-E59E-4C1B-8D19-F3DC927FD957}"/>
          </ac:spMkLst>
        </pc:spChg>
        <pc:spChg chg="mod">
          <ac:chgData name="Sherif Khattab" userId="c83b1e15-36f3-4f46-aceb-05aac24c545e" providerId="ADAL" clId="{68922303-928D-411F-A7C3-3BB84E857E8F}" dt="2021-02-25T15:53:21.449" v="347" actId="164"/>
          <ac:spMkLst>
            <pc:docMk/>
            <pc:sldMk cId="1155444083" sldId="476"/>
            <ac:spMk id="15375" creationId="{EF82CC15-A16C-43E2-8DC5-F44AE2F0EC00}"/>
          </ac:spMkLst>
        </pc:spChg>
        <pc:spChg chg="mod">
          <ac:chgData name="Sherif Khattab" userId="c83b1e15-36f3-4f46-aceb-05aac24c545e" providerId="ADAL" clId="{68922303-928D-411F-A7C3-3BB84E857E8F}" dt="2021-02-25T15:53:21.449" v="347" actId="164"/>
          <ac:spMkLst>
            <pc:docMk/>
            <pc:sldMk cId="1155444083" sldId="476"/>
            <ac:spMk id="15376" creationId="{33203DA8-7A53-4509-9927-D0D973EADA69}"/>
          </ac:spMkLst>
        </pc:spChg>
        <pc:spChg chg="mod">
          <ac:chgData name="Sherif Khattab" userId="c83b1e15-36f3-4f46-aceb-05aac24c545e" providerId="ADAL" clId="{68922303-928D-411F-A7C3-3BB84E857E8F}" dt="2021-02-25T15:53:21.449" v="347" actId="164"/>
          <ac:spMkLst>
            <pc:docMk/>
            <pc:sldMk cId="1155444083" sldId="476"/>
            <ac:spMk id="15377" creationId="{F283CEB2-FFBD-4E4B-A9C0-AF413AAC185C}"/>
          </ac:spMkLst>
        </pc:spChg>
        <pc:spChg chg="mod">
          <ac:chgData name="Sherif Khattab" userId="c83b1e15-36f3-4f46-aceb-05aac24c545e" providerId="ADAL" clId="{68922303-928D-411F-A7C3-3BB84E857E8F}" dt="2021-02-25T15:53:21.449" v="347" actId="164"/>
          <ac:spMkLst>
            <pc:docMk/>
            <pc:sldMk cId="1155444083" sldId="476"/>
            <ac:spMk id="15378" creationId="{1C05A9C5-0D24-4874-8451-BF56F329B5FA}"/>
          </ac:spMkLst>
        </pc:spChg>
        <pc:spChg chg="mod">
          <ac:chgData name="Sherif Khattab" userId="c83b1e15-36f3-4f46-aceb-05aac24c545e" providerId="ADAL" clId="{68922303-928D-411F-A7C3-3BB84E857E8F}" dt="2021-02-25T15:53:21.449" v="347" actId="164"/>
          <ac:spMkLst>
            <pc:docMk/>
            <pc:sldMk cId="1155444083" sldId="476"/>
            <ac:spMk id="15379" creationId="{2FAA3126-DE60-4E9A-8CFE-40F2918257EB}"/>
          </ac:spMkLst>
        </pc:spChg>
        <pc:spChg chg="mod">
          <ac:chgData name="Sherif Khattab" userId="c83b1e15-36f3-4f46-aceb-05aac24c545e" providerId="ADAL" clId="{68922303-928D-411F-A7C3-3BB84E857E8F}" dt="2021-02-25T15:53:21.449" v="347" actId="164"/>
          <ac:spMkLst>
            <pc:docMk/>
            <pc:sldMk cId="1155444083" sldId="476"/>
            <ac:spMk id="15380" creationId="{EA45CBD1-7F7C-4F95-B72E-F0A2444464B6}"/>
          </ac:spMkLst>
        </pc:spChg>
        <pc:spChg chg="mod">
          <ac:chgData name="Sherif Khattab" userId="c83b1e15-36f3-4f46-aceb-05aac24c545e" providerId="ADAL" clId="{68922303-928D-411F-A7C3-3BB84E857E8F}" dt="2021-02-25T15:53:21.449" v="347" actId="164"/>
          <ac:spMkLst>
            <pc:docMk/>
            <pc:sldMk cId="1155444083" sldId="476"/>
            <ac:spMk id="15381" creationId="{5968A63A-13F4-446D-9E71-A4EFD9374D55}"/>
          </ac:spMkLst>
        </pc:spChg>
        <pc:spChg chg="mod">
          <ac:chgData name="Sherif Khattab" userId="c83b1e15-36f3-4f46-aceb-05aac24c545e" providerId="ADAL" clId="{68922303-928D-411F-A7C3-3BB84E857E8F}" dt="2021-02-25T15:53:21.449" v="347" actId="164"/>
          <ac:spMkLst>
            <pc:docMk/>
            <pc:sldMk cId="1155444083" sldId="476"/>
            <ac:spMk id="15382" creationId="{CA276496-CA0A-4D41-A212-F33AF61207DE}"/>
          </ac:spMkLst>
        </pc:spChg>
        <pc:spChg chg="mod">
          <ac:chgData name="Sherif Khattab" userId="c83b1e15-36f3-4f46-aceb-05aac24c545e" providerId="ADAL" clId="{68922303-928D-411F-A7C3-3BB84E857E8F}" dt="2021-02-25T15:53:21.449" v="347" actId="164"/>
          <ac:spMkLst>
            <pc:docMk/>
            <pc:sldMk cId="1155444083" sldId="476"/>
            <ac:spMk id="15383" creationId="{E5AF1205-5A8B-493B-94C6-922142D813A6}"/>
          </ac:spMkLst>
        </pc:spChg>
        <pc:spChg chg="mod">
          <ac:chgData name="Sherif Khattab" userId="c83b1e15-36f3-4f46-aceb-05aac24c545e" providerId="ADAL" clId="{68922303-928D-411F-A7C3-3BB84E857E8F}" dt="2021-02-25T15:53:21.449" v="347" actId="164"/>
          <ac:spMkLst>
            <pc:docMk/>
            <pc:sldMk cId="1155444083" sldId="476"/>
            <ac:spMk id="15384" creationId="{E7CEFAE6-4690-4846-967C-D7891367EB12}"/>
          </ac:spMkLst>
        </pc:spChg>
        <pc:spChg chg="mod">
          <ac:chgData name="Sherif Khattab" userId="c83b1e15-36f3-4f46-aceb-05aac24c545e" providerId="ADAL" clId="{68922303-928D-411F-A7C3-3BB84E857E8F}" dt="2021-02-25T15:53:21.449" v="347" actId="164"/>
          <ac:spMkLst>
            <pc:docMk/>
            <pc:sldMk cId="1155444083" sldId="476"/>
            <ac:spMk id="15385" creationId="{5F37B972-1F09-4CA3-84B9-D3C9B64B5436}"/>
          </ac:spMkLst>
        </pc:spChg>
        <pc:spChg chg="mod">
          <ac:chgData name="Sherif Khattab" userId="c83b1e15-36f3-4f46-aceb-05aac24c545e" providerId="ADAL" clId="{68922303-928D-411F-A7C3-3BB84E857E8F}" dt="2021-02-25T15:53:21.449" v="347" actId="164"/>
          <ac:spMkLst>
            <pc:docMk/>
            <pc:sldMk cId="1155444083" sldId="476"/>
            <ac:spMk id="15386" creationId="{08E221BC-1DED-4B22-B5FD-669C52DB7B69}"/>
          </ac:spMkLst>
        </pc:spChg>
        <pc:spChg chg="mod">
          <ac:chgData name="Sherif Khattab" userId="c83b1e15-36f3-4f46-aceb-05aac24c545e" providerId="ADAL" clId="{68922303-928D-411F-A7C3-3BB84E857E8F}" dt="2021-02-25T15:53:21.449" v="347" actId="164"/>
          <ac:spMkLst>
            <pc:docMk/>
            <pc:sldMk cId="1155444083" sldId="476"/>
            <ac:spMk id="15387" creationId="{5A2C119C-97E3-492C-A4C7-C931FB930F52}"/>
          </ac:spMkLst>
        </pc:spChg>
        <pc:grpChg chg="add mod">
          <ac:chgData name="Sherif Khattab" userId="c83b1e15-36f3-4f46-aceb-05aac24c545e" providerId="ADAL" clId="{68922303-928D-411F-A7C3-3BB84E857E8F}" dt="2021-02-25T15:53:21.449" v="347" actId="164"/>
          <ac:grpSpMkLst>
            <pc:docMk/>
            <pc:sldMk cId="1155444083" sldId="476"/>
            <ac:grpSpMk id="2" creationId="{D7D38671-CD43-4DAF-A576-A40F174F994B}"/>
          </ac:grpSpMkLst>
        </pc:grpChg>
      </pc:sldChg>
      <pc:sldChg chg="addSp delSp modSp mod modAnim">
        <pc:chgData name="Sherif Khattab" userId="c83b1e15-36f3-4f46-aceb-05aac24c545e" providerId="ADAL" clId="{68922303-928D-411F-A7C3-3BB84E857E8F}" dt="2021-02-25T15:53:50.186" v="360" actId="1076"/>
        <pc:sldMkLst>
          <pc:docMk/>
          <pc:sldMk cId="2699784146" sldId="477"/>
        </pc:sldMkLst>
        <pc:spChg chg="add del mod">
          <ac:chgData name="Sherif Khattab" userId="c83b1e15-36f3-4f46-aceb-05aac24c545e" providerId="ADAL" clId="{68922303-928D-411F-A7C3-3BB84E857E8F}" dt="2021-02-25T15:53:04.471" v="346" actId="478"/>
          <ac:spMkLst>
            <pc:docMk/>
            <pc:sldMk cId="2699784146" sldId="477"/>
            <ac:spMk id="46" creationId="{FEBB95A3-DDA4-46B6-98CF-B2B46D508DD9}"/>
          </ac:spMkLst>
        </pc:spChg>
        <pc:spChg chg="add mod">
          <ac:chgData name="Sherif Khattab" userId="c83b1e15-36f3-4f46-aceb-05aac24c545e" providerId="ADAL" clId="{68922303-928D-411F-A7C3-3BB84E857E8F}" dt="2021-02-25T15:53:50.186" v="360" actId="1076"/>
          <ac:spMkLst>
            <pc:docMk/>
            <pc:sldMk cId="2699784146" sldId="477"/>
            <ac:spMk id="47" creationId="{70478B86-BE7A-4828-91E3-1CFE5358E74F}"/>
          </ac:spMkLst>
        </pc:spChg>
        <pc:spChg chg="add mod">
          <ac:chgData name="Sherif Khattab" userId="c83b1e15-36f3-4f46-aceb-05aac24c545e" providerId="ADAL" clId="{68922303-928D-411F-A7C3-3BB84E857E8F}" dt="2021-02-25T15:53:50.186" v="360" actId="1076"/>
          <ac:spMkLst>
            <pc:docMk/>
            <pc:sldMk cId="2699784146" sldId="477"/>
            <ac:spMk id="48" creationId="{2CF631FF-A8AA-4A03-8283-182B574ED194}"/>
          </ac:spMkLst>
        </pc:spChg>
        <pc:spChg chg="add mod">
          <ac:chgData name="Sherif Khattab" userId="c83b1e15-36f3-4f46-aceb-05aac24c545e" providerId="ADAL" clId="{68922303-928D-411F-A7C3-3BB84E857E8F}" dt="2021-02-25T15:53:50.186" v="360" actId="1076"/>
          <ac:spMkLst>
            <pc:docMk/>
            <pc:sldMk cId="2699784146" sldId="477"/>
            <ac:spMk id="49" creationId="{F74A2888-3D85-47E2-B7D3-8473C2D94231}"/>
          </ac:spMkLst>
        </pc:spChg>
        <pc:spChg chg="add mod">
          <ac:chgData name="Sherif Khattab" userId="c83b1e15-36f3-4f46-aceb-05aac24c545e" providerId="ADAL" clId="{68922303-928D-411F-A7C3-3BB84E857E8F}" dt="2021-02-25T15:53:50.186" v="360" actId="1076"/>
          <ac:spMkLst>
            <pc:docMk/>
            <pc:sldMk cId="2699784146" sldId="477"/>
            <ac:spMk id="50" creationId="{EBDB909D-0417-4FC9-BD5E-EE7408BE5A8B}"/>
          </ac:spMkLst>
        </pc:spChg>
        <pc:spChg chg="add mod">
          <ac:chgData name="Sherif Khattab" userId="c83b1e15-36f3-4f46-aceb-05aac24c545e" providerId="ADAL" clId="{68922303-928D-411F-A7C3-3BB84E857E8F}" dt="2021-02-25T15:53:50.186" v="360" actId="1076"/>
          <ac:spMkLst>
            <pc:docMk/>
            <pc:sldMk cId="2699784146" sldId="477"/>
            <ac:spMk id="51" creationId="{EB43FF9E-708E-4007-A741-6556D00C99F1}"/>
          </ac:spMkLst>
        </pc:spChg>
        <pc:spChg chg="add mod">
          <ac:chgData name="Sherif Khattab" userId="c83b1e15-36f3-4f46-aceb-05aac24c545e" providerId="ADAL" clId="{68922303-928D-411F-A7C3-3BB84E857E8F}" dt="2021-02-25T15:53:50.186" v="360" actId="1076"/>
          <ac:spMkLst>
            <pc:docMk/>
            <pc:sldMk cId="2699784146" sldId="477"/>
            <ac:spMk id="52" creationId="{602FFF44-E1A7-4F08-947C-FCEDB44B1573}"/>
          </ac:spMkLst>
        </pc:spChg>
        <pc:spChg chg="add mod">
          <ac:chgData name="Sherif Khattab" userId="c83b1e15-36f3-4f46-aceb-05aac24c545e" providerId="ADAL" clId="{68922303-928D-411F-A7C3-3BB84E857E8F}" dt="2021-02-25T15:53:50.186" v="360" actId="1076"/>
          <ac:spMkLst>
            <pc:docMk/>
            <pc:sldMk cId="2699784146" sldId="477"/>
            <ac:spMk id="53" creationId="{715B2B2F-4EE5-469D-9CF4-FAD8B81B2D8A}"/>
          </ac:spMkLst>
        </pc:spChg>
        <pc:spChg chg="add mod">
          <ac:chgData name="Sherif Khattab" userId="c83b1e15-36f3-4f46-aceb-05aac24c545e" providerId="ADAL" clId="{68922303-928D-411F-A7C3-3BB84E857E8F}" dt="2021-02-25T15:53:50.186" v="360" actId="1076"/>
          <ac:spMkLst>
            <pc:docMk/>
            <pc:sldMk cId="2699784146" sldId="477"/>
            <ac:spMk id="54" creationId="{A5F8627F-EC55-4728-8A90-2F3DC4971467}"/>
          </ac:spMkLst>
        </pc:spChg>
        <pc:spChg chg="add mod">
          <ac:chgData name="Sherif Khattab" userId="c83b1e15-36f3-4f46-aceb-05aac24c545e" providerId="ADAL" clId="{68922303-928D-411F-A7C3-3BB84E857E8F}" dt="2021-02-25T15:53:50.186" v="360" actId="1076"/>
          <ac:spMkLst>
            <pc:docMk/>
            <pc:sldMk cId="2699784146" sldId="477"/>
            <ac:spMk id="55" creationId="{C609B494-ABD1-49AF-BF4D-8838EA5B2534}"/>
          </ac:spMkLst>
        </pc:spChg>
        <pc:spChg chg="add mod">
          <ac:chgData name="Sherif Khattab" userId="c83b1e15-36f3-4f46-aceb-05aac24c545e" providerId="ADAL" clId="{68922303-928D-411F-A7C3-3BB84E857E8F}" dt="2021-02-25T15:53:50.186" v="360" actId="1076"/>
          <ac:spMkLst>
            <pc:docMk/>
            <pc:sldMk cId="2699784146" sldId="477"/>
            <ac:spMk id="56" creationId="{7D889010-B299-466D-82B4-177C24431B77}"/>
          </ac:spMkLst>
        </pc:spChg>
        <pc:spChg chg="add mod">
          <ac:chgData name="Sherif Khattab" userId="c83b1e15-36f3-4f46-aceb-05aac24c545e" providerId="ADAL" clId="{68922303-928D-411F-A7C3-3BB84E857E8F}" dt="2021-02-25T15:53:50.186" v="360" actId="1076"/>
          <ac:spMkLst>
            <pc:docMk/>
            <pc:sldMk cId="2699784146" sldId="477"/>
            <ac:spMk id="57" creationId="{042AE578-9853-41C1-9FEE-2BDC954750B2}"/>
          </ac:spMkLst>
        </pc:spChg>
        <pc:spChg chg="add mod">
          <ac:chgData name="Sherif Khattab" userId="c83b1e15-36f3-4f46-aceb-05aac24c545e" providerId="ADAL" clId="{68922303-928D-411F-A7C3-3BB84E857E8F}" dt="2021-02-25T15:53:50.186" v="360" actId="1076"/>
          <ac:spMkLst>
            <pc:docMk/>
            <pc:sldMk cId="2699784146" sldId="477"/>
            <ac:spMk id="58" creationId="{3F05F2F3-9971-434B-933D-3540CC1FA7B6}"/>
          </ac:spMkLst>
        </pc:spChg>
        <pc:spChg chg="add mod">
          <ac:chgData name="Sherif Khattab" userId="c83b1e15-36f3-4f46-aceb-05aac24c545e" providerId="ADAL" clId="{68922303-928D-411F-A7C3-3BB84E857E8F}" dt="2021-02-25T15:53:50.186" v="360" actId="1076"/>
          <ac:spMkLst>
            <pc:docMk/>
            <pc:sldMk cId="2699784146" sldId="477"/>
            <ac:spMk id="59" creationId="{3628C920-6348-4060-A082-303D78D4ECEB}"/>
          </ac:spMkLst>
        </pc:spChg>
        <pc:spChg chg="add mod">
          <ac:chgData name="Sherif Khattab" userId="c83b1e15-36f3-4f46-aceb-05aac24c545e" providerId="ADAL" clId="{68922303-928D-411F-A7C3-3BB84E857E8F}" dt="2021-02-25T15:53:50.186" v="360" actId="1076"/>
          <ac:spMkLst>
            <pc:docMk/>
            <pc:sldMk cId="2699784146" sldId="477"/>
            <ac:spMk id="60" creationId="{FCF1BB4B-3271-40FE-8A7A-56EA02CA6499}"/>
          </ac:spMkLst>
        </pc:spChg>
        <pc:spChg chg="add mod">
          <ac:chgData name="Sherif Khattab" userId="c83b1e15-36f3-4f46-aceb-05aac24c545e" providerId="ADAL" clId="{68922303-928D-411F-A7C3-3BB84E857E8F}" dt="2021-02-25T15:53:50.186" v="360" actId="1076"/>
          <ac:spMkLst>
            <pc:docMk/>
            <pc:sldMk cId="2699784146" sldId="477"/>
            <ac:spMk id="61" creationId="{97DD194B-BADF-47D0-A7BB-101BA9FDCC34}"/>
          </ac:spMkLst>
        </pc:spChg>
        <pc:spChg chg="add mod">
          <ac:chgData name="Sherif Khattab" userId="c83b1e15-36f3-4f46-aceb-05aac24c545e" providerId="ADAL" clId="{68922303-928D-411F-A7C3-3BB84E857E8F}" dt="2021-02-25T15:53:50.186" v="360" actId="1076"/>
          <ac:spMkLst>
            <pc:docMk/>
            <pc:sldMk cId="2699784146" sldId="477"/>
            <ac:spMk id="62" creationId="{66FE219A-452F-437D-A047-CFA1EDAE2E66}"/>
          </ac:spMkLst>
        </pc:spChg>
        <pc:spChg chg="add mod">
          <ac:chgData name="Sherif Khattab" userId="c83b1e15-36f3-4f46-aceb-05aac24c545e" providerId="ADAL" clId="{68922303-928D-411F-A7C3-3BB84E857E8F}" dt="2021-02-25T15:53:50.186" v="360" actId="1076"/>
          <ac:spMkLst>
            <pc:docMk/>
            <pc:sldMk cId="2699784146" sldId="477"/>
            <ac:spMk id="63" creationId="{6EA06320-50FB-478D-BBAF-E714A581E7BF}"/>
          </ac:spMkLst>
        </pc:spChg>
        <pc:spChg chg="add mod">
          <ac:chgData name="Sherif Khattab" userId="c83b1e15-36f3-4f46-aceb-05aac24c545e" providerId="ADAL" clId="{68922303-928D-411F-A7C3-3BB84E857E8F}" dt="2021-02-25T15:53:50.186" v="360" actId="1076"/>
          <ac:spMkLst>
            <pc:docMk/>
            <pc:sldMk cId="2699784146" sldId="477"/>
            <ac:spMk id="64" creationId="{B3A86F32-A86E-4B09-9488-0B074923A446}"/>
          </ac:spMkLst>
        </pc:spChg>
        <pc:spChg chg="add mod">
          <ac:chgData name="Sherif Khattab" userId="c83b1e15-36f3-4f46-aceb-05aac24c545e" providerId="ADAL" clId="{68922303-928D-411F-A7C3-3BB84E857E8F}" dt="2021-02-25T15:53:50.186" v="360" actId="1076"/>
          <ac:spMkLst>
            <pc:docMk/>
            <pc:sldMk cId="2699784146" sldId="477"/>
            <ac:spMk id="65" creationId="{424C984F-1DC3-41CA-9F3A-926FBB8C73C2}"/>
          </ac:spMkLst>
        </pc:spChg>
        <pc:spChg chg="add mod">
          <ac:chgData name="Sherif Khattab" userId="c83b1e15-36f3-4f46-aceb-05aac24c545e" providerId="ADAL" clId="{68922303-928D-411F-A7C3-3BB84E857E8F}" dt="2021-02-25T15:53:50.186" v="360" actId="1076"/>
          <ac:spMkLst>
            <pc:docMk/>
            <pc:sldMk cId="2699784146" sldId="477"/>
            <ac:spMk id="66" creationId="{5F590AB0-3600-4B82-B3AE-A641C997615F}"/>
          </ac:spMkLst>
        </pc:spChg>
        <pc:spChg chg="add mod">
          <ac:chgData name="Sherif Khattab" userId="c83b1e15-36f3-4f46-aceb-05aac24c545e" providerId="ADAL" clId="{68922303-928D-411F-A7C3-3BB84E857E8F}" dt="2021-02-25T15:53:50.186" v="360" actId="1076"/>
          <ac:spMkLst>
            <pc:docMk/>
            <pc:sldMk cId="2699784146" sldId="477"/>
            <ac:spMk id="67" creationId="{41E7CC6C-2857-4C8A-9198-ECD1F085B750}"/>
          </ac:spMkLst>
        </pc:spChg>
        <pc:spChg chg="add mod">
          <ac:chgData name="Sherif Khattab" userId="c83b1e15-36f3-4f46-aceb-05aac24c545e" providerId="ADAL" clId="{68922303-928D-411F-A7C3-3BB84E857E8F}" dt="2021-02-25T15:53:50.186" v="360" actId="1076"/>
          <ac:spMkLst>
            <pc:docMk/>
            <pc:sldMk cId="2699784146" sldId="477"/>
            <ac:spMk id="68" creationId="{135582FE-2245-4240-8C43-586AD6A39865}"/>
          </ac:spMkLst>
        </pc:spChg>
        <pc:spChg chg="add mod">
          <ac:chgData name="Sherif Khattab" userId="c83b1e15-36f3-4f46-aceb-05aac24c545e" providerId="ADAL" clId="{68922303-928D-411F-A7C3-3BB84E857E8F}" dt="2021-02-25T15:53:50.186" v="360" actId="1076"/>
          <ac:spMkLst>
            <pc:docMk/>
            <pc:sldMk cId="2699784146" sldId="477"/>
            <ac:spMk id="69" creationId="{BCE5CEED-A5E9-4C70-9BFF-5129642DDBE2}"/>
          </ac:spMkLst>
        </pc:spChg>
        <pc:spChg chg="add mod">
          <ac:chgData name="Sherif Khattab" userId="c83b1e15-36f3-4f46-aceb-05aac24c545e" providerId="ADAL" clId="{68922303-928D-411F-A7C3-3BB84E857E8F}" dt="2021-02-25T15:53:50.186" v="360" actId="1076"/>
          <ac:spMkLst>
            <pc:docMk/>
            <pc:sldMk cId="2699784146" sldId="477"/>
            <ac:spMk id="70" creationId="{2A4F9820-B9F2-4947-8565-F69BCCB719C5}"/>
          </ac:spMkLst>
        </pc:spChg>
        <pc:spChg chg="add mod">
          <ac:chgData name="Sherif Khattab" userId="c83b1e15-36f3-4f46-aceb-05aac24c545e" providerId="ADAL" clId="{68922303-928D-411F-A7C3-3BB84E857E8F}" dt="2021-02-25T15:53:50.186" v="360" actId="1076"/>
          <ac:spMkLst>
            <pc:docMk/>
            <pc:sldMk cId="2699784146" sldId="477"/>
            <ac:spMk id="71" creationId="{86D67011-A301-4B85-9A0E-9BFF2444E0E1}"/>
          </ac:spMkLst>
        </pc:spChg>
        <pc:spChg chg="add mod">
          <ac:chgData name="Sherif Khattab" userId="c83b1e15-36f3-4f46-aceb-05aac24c545e" providerId="ADAL" clId="{68922303-928D-411F-A7C3-3BB84E857E8F}" dt="2021-02-25T15:53:50.186" v="360" actId="1076"/>
          <ac:spMkLst>
            <pc:docMk/>
            <pc:sldMk cId="2699784146" sldId="477"/>
            <ac:spMk id="72" creationId="{11BB157E-C005-420B-BC93-6F14A2B09F81}"/>
          </ac:spMkLst>
        </pc:spChg>
        <pc:grpChg chg="del mod">
          <ac:chgData name="Sherif Khattab" userId="c83b1e15-36f3-4f46-aceb-05aac24c545e" providerId="ADAL" clId="{68922303-928D-411F-A7C3-3BB84E857E8F}" dt="2021-02-25T15:51:40.813" v="308"/>
          <ac:grpSpMkLst>
            <pc:docMk/>
            <pc:sldMk cId="2699784146" sldId="477"/>
            <ac:grpSpMk id="6" creationId="{0B376B8D-39C1-4A22-92CC-C6DBBE92EAE0}"/>
          </ac:grpSpMkLst>
        </pc:grpChg>
        <pc:grpChg chg="mod">
          <ac:chgData name="Sherif Khattab" userId="c83b1e15-36f3-4f46-aceb-05aac24c545e" providerId="ADAL" clId="{68922303-928D-411F-A7C3-3BB84E857E8F}" dt="2021-02-25T15:51:40.813" v="308"/>
          <ac:grpSpMkLst>
            <pc:docMk/>
            <pc:sldMk cId="2699784146" sldId="477"/>
            <ac:grpSpMk id="11" creationId="{71F90F41-E169-4459-BFD6-31D4484907B1}"/>
          </ac:grpSpMkLst>
        </pc:grpChg>
        <pc:grpChg chg="mod">
          <ac:chgData name="Sherif Khattab" userId="c83b1e15-36f3-4f46-aceb-05aac24c545e" providerId="ADAL" clId="{68922303-928D-411F-A7C3-3BB84E857E8F}" dt="2021-02-25T15:51:47.831" v="314"/>
          <ac:grpSpMkLst>
            <pc:docMk/>
            <pc:sldMk cId="2699784146" sldId="477"/>
            <ac:grpSpMk id="17" creationId="{72855525-F083-4FAD-A3E5-80E2943332C5}"/>
          </ac:grpSpMkLst>
        </pc:grpChg>
        <pc:grpChg chg="del mod">
          <ac:chgData name="Sherif Khattab" userId="c83b1e15-36f3-4f46-aceb-05aac24c545e" providerId="ADAL" clId="{68922303-928D-411F-A7C3-3BB84E857E8F}" dt="2021-02-25T15:52:05.791" v="329"/>
          <ac:grpSpMkLst>
            <pc:docMk/>
            <pc:sldMk cId="2699784146" sldId="477"/>
            <ac:grpSpMk id="23" creationId="{9DFC7C7B-4DA5-48A1-8D62-EA4E49F379B6}"/>
          </ac:grpSpMkLst>
        </pc:grpChg>
        <pc:grpChg chg="del mod">
          <ac:chgData name="Sherif Khattab" userId="c83b1e15-36f3-4f46-aceb-05aac24c545e" providerId="ADAL" clId="{68922303-928D-411F-A7C3-3BB84E857E8F}" dt="2021-02-25T15:52:05.791" v="329"/>
          <ac:grpSpMkLst>
            <pc:docMk/>
            <pc:sldMk cId="2699784146" sldId="477"/>
            <ac:grpSpMk id="26" creationId="{06672422-823E-40F4-BF94-94E55D15C274}"/>
          </ac:grpSpMkLst>
        </pc:grpChg>
        <pc:grpChg chg="mod">
          <ac:chgData name="Sherif Khattab" userId="c83b1e15-36f3-4f46-aceb-05aac24c545e" providerId="ADAL" clId="{68922303-928D-411F-A7C3-3BB84E857E8F}" dt="2021-02-25T15:52:05.791" v="329"/>
          <ac:grpSpMkLst>
            <pc:docMk/>
            <pc:sldMk cId="2699784146" sldId="477"/>
            <ac:grpSpMk id="32" creationId="{EDDC31E5-2494-4323-8E16-7D7B56C61631}"/>
          </ac:grpSpMkLst>
        </pc:grpChg>
        <pc:grpChg chg="del mod">
          <ac:chgData name="Sherif Khattab" userId="c83b1e15-36f3-4f46-aceb-05aac24c545e" providerId="ADAL" clId="{68922303-928D-411F-A7C3-3BB84E857E8F}" dt="2021-02-25T15:52:13.146" v="339"/>
          <ac:grpSpMkLst>
            <pc:docMk/>
            <pc:sldMk cId="2699784146" sldId="477"/>
            <ac:grpSpMk id="35" creationId="{0BD41DD2-D3A9-4174-BFC2-6FDDDFFA5633}"/>
          </ac:grpSpMkLst>
        </pc:grpChg>
        <pc:grpChg chg="mod">
          <ac:chgData name="Sherif Khattab" userId="c83b1e15-36f3-4f46-aceb-05aac24c545e" providerId="ADAL" clId="{68922303-928D-411F-A7C3-3BB84E857E8F}" dt="2021-02-25T15:52:13.146" v="339"/>
          <ac:grpSpMkLst>
            <pc:docMk/>
            <pc:sldMk cId="2699784146" sldId="477"/>
            <ac:grpSpMk id="42" creationId="{5107D812-A225-4FBA-AC51-6DC66E026A44}"/>
          </ac:grpSpMkLst>
        </pc:grpChg>
        <pc:grpChg chg="add mod">
          <ac:chgData name="Sherif Khattab" userId="c83b1e15-36f3-4f46-aceb-05aac24c545e" providerId="ADAL" clId="{68922303-928D-411F-A7C3-3BB84E857E8F}" dt="2021-02-25T15:53:50.186" v="360" actId="1076"/>
          <ac:grpSpMkLst>
            <pc:docMk/>
            <pc:sldMk cId="2699784146" sldId="477"/>
            <ac:grpSpMk id="43" creationId="{F4D65B6A-CC20-443F-96DB-2A17C149AE19}"/>
          </ac:grpSpMkLst>
        </pc:grpChg>
        <pc:graphicFrameChg chg="del mod">
          <ac:chgData name="Sherif Khattab" userId="c83b1e15-36f3-4f46-aceb-05aac24c545e" providerId="ADAL" clId="{68922303-928D-411F-A7C3-3BB84E857E8F}" dt="2021-02-25T15:52:23.321" v="340" actId="478"/>
          <ac:graphicFrameMkLst>
            <pc:docMk/>
            <pc:sldMk cId="2699784146" sldId="477"/>
            <ac:graphicFrameMk id="16387" creationId="{AF2F8ED8-16A1-4F89-BDB6-8C2730B36B52}"/>
          </ac:graphicFrameMkLst>
        </pc:graphicFrameChg>
        <pc:inkChg chg="add mod">
          <ac:chgData name="Sherif Khattab" userId="c83b1e15-36f3-4f46-aceb-05aac24c545e" providerId="ADAL" clId="{68922303-928D-411F-A7C3-3BB84E857E8F}" dt="2021-02-25T15:51:40.813" v="308"/>
          <ac:inkMkLst>
            <pc:docMk/>
            <pc:sldMk cId="2699784146" sldId="477"/>
            <ac:inkMk id="3" creationId="{B7F64E05-0DD5-42F1-8308-9DD6318F18F6}"/>
          </ac:inkMkLst>
        </pc:inkChg>
        <pc:inkChg chg="add mod">
          <ac:chgData name="Sherif Khattab" userId="c83b1e15-36f3-4f46-aceb-05aac24c545e" providerId="ADAL" clId="{68922303-928D-411F-A7C3-3BB84E857E8F}" dt="2021-02-25T15:51:40.813" v="308"/>
          <ac:inkMkLst>
            <pc:docMk/>
            <pc:sldMk cId="2699784146" sldId="477"/>
            <ac:inkMk id="5" creationId="{1DB42B41-D6D5-4610-94BD-A3DA69D641F7}"/>
          </ac:inkMkLst>
        </pc:inkChg>
        <pc:inkChg chg="add mod">
          <ac:chgData name="Sherif Khattab" userId="c83b1e15-36f3-4f46-aceb-05aac24c545e" providerId="ADAL" clId="{68922303-928D-411F-A7C3-3BB84E857E8F}" dt="2021-02-25T15:51:40.813" v="308"/>
          <ac:inkMkLst>
            <pc:docMk/>
            <pc:sldMk cId="2699784146" sldId="477"/>
            <ac:inkMk id="7" creationId="{DFCAF876-FE82-47DC-874E-7AE58B24ADF4}"/>
          </ac:inkMkLst>
        </pc:inkChg>
        <pc:inkChg chg="add mod">
          <ac:chgData name="Sherif Khattab" userId="c83b1e15-36f3-4f46-aceb-05aac24c545e" providerId="ADAL" clId="{68922303-928D-411F-A7C3-3BB84E857E8F}" dt="2021-02-25T15:51:40.813" v="308"/>
          <ac:inkMkLst>
            <pc:docMk/>
            <pc:sldMk cId="2699784146" sldId="477"/>
            <ac:inkMk id="8" creationId="{8EF62B12-FACB-46BD-A507-0E84C2377D80}"/>
          </ac:inkMkLst>
        </pc:inkChg>
        <pc:inkChg chg="add mod">
          <ac:chgData name="Sherif Khattab" userId="c83b1e15-36f3-4f46-aceb-05aac24c545e" providerId="ADAL" clId="{68922303-928D-411F-A7C3-3BB84E857E8F}" dt="2021-02-25T15:51:40.813" v="308"/>
          <ac:inkMkLst>
            <pc:docMk/>
            <pc:sldMk cId="2699784146" sldId="477"/>
            <ac:inkMk id="9" creationId="{A29A46CF-60CF-4733-BE6A-B618605D9BE5}"/>
          </ac:inkMkLst>
        </pc:inkChg>
        <pc:inkChg chg="add mod">
          <ac:chgData name="Sherif Khattab" userId="c83b1e15-36f3-4f46-aceb-05aac24c545e" providerId="ADAL" clId="{68922303-928D-411F-A7C3-3BB84E857E8F}" dt="2021-02-25T15:51:40.813" v="308"/>
          <ac:inkMkLst>
            <pc:docMk/>
            <pc:sldMk cId="2699784146" sldId="477"/>
            <ac:inkMk id="10" creationId="{C4976F4B-818A-4BDE-BE5C-487E2E92A1C1}"/>
          </ac:inkMkLst>
        </pc:inkChg>
        <pc:inkChg chg="add">
          <ac:chgData name="Sherif Khattab" userId="c83b1e15-36f3-4f46-aceb-05aac24c545e" providerId="ADAL" clId="{68922303-928D-411F-A7C3-3BB84E857E8F}" dt="2021-02-25T15:51:41.781" v="309" actId="9405"/>
          <ac:inkMkLst>
            <pc:docMk/>
            <pc:sldMk cId="2699784146" sldId="477"/>
            <ac:inkMk id="12" creationId="{9CF30C49-5B1D-4C2A-89B6-81E6D6EF44F3}"/>
          </ac:inkMkLst>
        </pc:inkChg>
        <pc:inkChg chg="add mod">
          <ac:chgData name="Sherif Khattab" userId="c83b1e15-36f3-4f46-aceb-05aac24c545e" providerId="ADAL" clId="{68922303-928D-411F-A7C3-3BB84E857E8F}" dt="2021-02-25T15:51:47.831" v="314"/>
          <ac:inkMkLst>
            <pc:docMk/>
            <pc:sldMk cId="2699784146" sldId="477"/>
            <ac:inkMk id="13" creationId="{27E7B734-C597-4C13-AC40-B1BC846D69CE}"/>
          </ac:inkMkLst>
        </pc:inkChg>
        <pc:inkChg chg="add mod">
          <ac:chgData name="Sherif Khattab" userId="c83b1e15-36f3-4f46-aceb-05aac24c545e" providerId="ADAL" clId="{68922303-928D-411F-A7C3-3BB84E857E8F}" dt="2021-02-25T15:51:47.831" v="314"/>
          <ac:inkMkLst>
            <pc:docMk/>
            <pc:sldMk cId="2699784146" sldId="477"/>
            <ac:inkMk id="14" creationId="{07CAF6FB-C295-4352-B3D0-746A05B9F166}"/>
          </ac:inkMkLst>
        </pc:inkChg>
        <pc:inkChg chg="add mod">
          <ac:chgData name="Sherif Khattab" userId="c83b1e15-36f3-4f46-aceb-05aac24c545e" providerId="ADAL" clId="{68922303-928D-411F-A7C3-3BB84E857E8F}" dt="2021-02-25T15:51:47.831" v="314"/>
          <ac:inkMkLst>
            <pc:docMk/>
            <pc:sldMk cId="2699784146" sldId="477"/>
            <ac:inkMk id="15" creationId="{885DD685-F52A-42A7-9421-B14597CACF91}"/>
          </ac:inkMkLst>
        </pc:inkChg>
        <pc:inkChg chg="add mod">
          <ac:chgData name="Sherif Khattab" userId="c83b1e15-36f3-4f46-aceb-05aac24c545e" providerId="ADAL" clId="{68922303-928D-411F-A7C3-3BB84E857E8F}" dt="2021-02-25T15:51:47.831" v="314"/>
          <ac:inkMkLst>
            <pc:docMk/>
            <pc:sldMk cId="2699784146" sldId="477"/>
            <ac:inkMk id="16" creationId="{745D2CB5-7D13-4C39-B415-5FF1CD8C761C}"/>
          </ac:inkMkLst>
        </pc:inkChg>
        <pc:inkChg chg="add">
          <ac:chgData name="Sherif Khattab" userId="c83b1e15-36f3-4f46-aceb-05aac24c545e" providerId="ADAL" clId="{68922303-928D-411F-A7C3-3BB84E857E8F}" dt="2021-02-25T15:51:51.841" v="315" actId="9405"/>
          <ac:inkMkLst>
            <pc:docMk/>
            <pc:sldMk cId="2699784146" sldId="477"/>
            <ac:inkMk id="18" creationId="{03403C92-9415-425C-80D8-8C7E9291E68D}"/>
          </ac:inkMkLst>
        </pc:inkChg>
        <pc:inkChg chg="add mod">
          <ac:chgData name="Sherif Khattab" userId="c83b1e15-36f3-4f46-aceb-05aac24c545e" providerId="ADAL" clId="{68922303-928D-411F-A7C3-3BB84E857E8F}" dt="2021-02-25T15:52:05.791" v="329"/>
          <ac:inkMkLst>
            <pc:docMk/>
            <pc:sldMk cId="2699784146" sldId="477"/>
            <ac:inkMk id="19" creationId="{53E987EF-CA3A-450E-ACA1-B0F473CA1C8A}"/>
          </ac:inkMkLst>
        </pc:inkChg>
        <pc:inkChg chg="add mod">
          <ac:chgData name="Sherif Khattab" userId="c83b1e15-36f3-4f46-aceb-05aac24c545e" providerId="ADAL" clId="{68922303-928D-411F-A7C3-3BB84E857E8F}" dt="2021-02-25T15:52:05.791" v="329"/>
          <ac:inkMkLst>
            <pc:docMk/>
            <pc:sldMk cId="2699784146" sldId="477"/>
            <ac:inkMk id="20" creationId="{B421E85A-94BB-4896-98A7-5134656A49AB}"/>
          </ac:inkMkLst>
        </pc:inkChg>
        <pc:inkChg chg="add mod">
          <ac:chgData name="Sherif Khattab" userId="c83b1e15-36f3-4f46-aceb-05aac24c545e" providerId="ADAL" clId="{68922303-928D-411F-A7C3-3BB84E857E8F}" dt="2021-02-25T15:52:05.791" v="329"/>
          <ac:inkMkLst>
            <pc:docMk/>
            <pc:sldMk cId="2699784146" sldId="477"/>
            <ac:inkMk id="21" creationId="{D24E7870-5FDB-4BE7-8E05-A878F99C39A0}"/>
          </ac:inkMkLst>
        </pc:inkChg>
        <pc:inkChg chg="add mod">
          <ac:chgData name="Sherif Khattab" userId="c83b1e15-36f3-4f46-aceb-05aac24c545e" providerId="ADAL" clId="{68922303-928D-411F-A7C3-3BB84E857E8F}" dt="2021-02-25T15:52:05.791" v="329"/>
          <ac:inkMkLst>
            <pc:docMk/>
            <pc:sldMk cId="2699784146" sldId="477"/>
            <ac:inkMk id="22" creationId="{885F647D-3D63-4521-9FB9-77B1B64B1D1A}"/>
          </ac:inkMkLst>
        </pc:inkChg>
        <pc:inkChg chg="add mod">
          <ac:chgData name="Sherif Khattab" userId="c83b1e15-36f3-4f46-aceb-05aac24c545e" providerId="ADAL" clId="{68922303-928D-411F-A7C3-3BB84E857E8F}" dt="2021-02-25T15:52:05.791" v="329"/>
          <ac:inkMkLst>
            <pc:docMk/>
            <pc:sldMk cId="2699784146" sldId="477"/>
            <ac:inkMk id="24" creationId="{EB541233-B202-4EC6-9AD5-E84FDFC9405D}"/>
          </ac:inkMkLst>
        </pc:inkChg>
        <pc:inkChg chg="add mod">
          <ac:chgData name="Sherif Khattab" userId="c83b1e15-36f3-4f46-aceb-05aac24c545e" providerId="ADAL" clId="{68922303-928D-411F-A7C3-3BB84E857E8F}" dt="2021-02-25T15:52:05.791" v="329"/>
          <ac:inkMkLst>
            <pc:docMk/>
            <pc:sldMk cId="2699784146" sldId="477"/>
            <ac:inkMk id="25" creationId="{FDC6E810-571B-4FDB-8A93-DA99CCE792DE}"/>
          </ac:inkMkLst>
        </pc:inkChg>
        <pc:inkChg chg="add mod">
          <ac:chgData name="Sherif Khattab" userId="c83b1e15-36f3-4f46-aceb-05aac24c545e" providerId="ADAL" clId="{68922303-928D-411F-A7C3-3BB84E857E8F}" dt="2021-02-25T15:52:05.791" v="329"/>
          <ac:inkMkLst>
            <pc:docMk/>
            <pc:sldMk cId="2699784146" sldId="477"/>
            <ac:inkMk id="27" creationId="{614925D2-61B6-404E-9FA9-627795B5CD23}"/>
          </ac:inkMkLst>
        </pc:inkChg>
        <pc:inkChg chg="add mod">
          <ac:chgData name="Sherif Khattab" userId="c83b1e15-36f3-4f46-aceb-05aac24c545e" providerId="ADAL" clId="{68922303-928D-411F-A7C3-3BB84E857E8F}" dt="2021-02-25T15:52:05.791" v="329"/>
          <ac:inkMkLst>
            <pc:docMk/>
            <pc:sldMk cId="2699784146" sldId="477"/>
            <ac:inkMk id="28" creationId="{C1D2FC67-A4B2-468A-91AD-21BAA4D84002}"/>
          </ac:inkMkLst>
        </pc:inkChg>
        <pc:inkChg chg="add mod">
          <ac:chgData name="Sherif Khattab" userId="c83b1e15-36f3-4f46-aceb-05aac24c545e" providerId="ADAL" clId="{68922303-928D-411F-A7C3-3BB84E857E8F}" dt="2021-02-25T15:52:05.791" v="329"/>
          <ac:inkMkLst>
            <pc:docMk/>
            <pc:sldMk cId="2699784146" sldId="477"/>
            <ac:inkMk id="29" creationId="{2D7F5A03-DBF2-4B8D-8AEF-2FBB4CA350D7}"/>
          </ac:inkMkLst>
        </pc:inkChg>
        <pc:inkChg chg="add mod">
          <ac:chgData name="Sherif Khattab" userId="c83b1e15-36f3-4f46-aceb-05aac24c545e" providerId="ADAL" clId="{68922303-928D-411F-A7C3-3BB84E857E8F}" dt="2021-02-25T15:52:05.791" v="329"/>
          <ac:inkMkLst>
            <pc:docMk/>
            <pc:sldMk cId="2699784146" sldId="477"/>
            <ac:inkMk id="30" creationId="{3B1BA86E-9E34-455D-AC91-9953667DA12F}"/>
          </ac:inkMkLst>
        </pc:inkChg>
        <pc:inkChg chg="add mod">
          <ac:chgData name="Sherif Khattab" userId="c83b1e15-36f3-4f46-aceb-05aac24c545e" providerId="ADAL" clId="{68922303-928D-411F-A7C3-3BB84E857E8F}" dt="2021-02-25T15:52:05.791" v="329"/>
          <ac:inkMkLst>
            <pc:docMk/>
            <pc:sldMk cId="2699784146" sldId="477"/>
            <ac:inkMk id="31" creationId="{2862AF67-0F20-400A-8B95-11AADF021483}"/>
          </ac:inkMkLst>
        </pc:inkChg>
        <pc:inkChg chg="add mod">
          <ac:chgData name="Sherif Khattab" userId="c83b1e15-36f3-4f46-aceb-05aac24c545e" providerId="ADAL" clId="{68922303-928D-411F-A7C3-3BB84E857E8F}" dt="2021-02-25T15:52:13.146" v="339"/>
          <ac:inkMkLst>
            <pc:docMk/>
            <pc:sldMk cId="2699784146" sldId="477"/>
            <ac:inkMk id="33" creationId="{318C6BD6-5BFE-40C2-AA37-F33E5AC45498}"/>
          </ac:inkMkLst>
        </pc:inkChg>
        <pc:inkChg chg="add mod">
          <ac:chgData name="Sherif Khattab" userId="c83b1e15-36f3-4f46-aceb-05aac24c545e" providerId="ADAL" clId="{68922303-928D-411F-A7C3-3BB84E857E8F}" dt="2021-02-25T15:52:13.146" v="339"/>
          <ac:inkMkLst>
            <pc:docMk/>
            <pc:sldMk cId="2699784146" sldId="477"/>
            <ac:inkMk id="34" creationId="{A68EBAE3-E0DF-4C87-AC31-D6B8701E880A}"/>
          </ac:inkMkLst>
        </pc:inkChg>
        <pc:inkChg chg="add mod">
          <ac:chgData name="Sherif Khattab" userId="c83b1e15-36f3-4f46-aceb-05aac24c545e" providerId="ADAL" clId="{68922303-928D-411F-A7C3-3BB84E857E8F}" dt="2021-02-25T15:52:13.146" v="339"/>
          <ac:inkMkLst>
            <pc:docMk/>
            <pc:sldMk cId="2699784146" sldId="477"/>
            <ac:inkMk id="36" creationId="{A55072EF-0F07-4734-A92C-11E7792EBF68}"/>
          </ac:inkMkLst>
        </pc:inkChg>
        <pc:inkChg chg="add mod">
          <ac:chgData name="Sherif Khattab" userId="c83b1e15-36f3-4f46-aceb-05aac24c545e" providerId="ADAL" clId="{68922303-928D-411F-A7C3-3BB84E857E8F}" dt="2021-02-25T15:52:13.146" v="339"/>
          <ac:inkMkLst>
            <pc:docMk/>
            <pc:sldMk cId="2699784146" sldId="477"/>
            <ac:inkMk id="37" creationId="{05A69555-CE01-4DBF-8CE1-4EEF6A2CA017}"/>
          </ac:inkMkLst>
        </pc:inkChg>
        <pc:inkChg chg="add mod">
          <ac:chgData name="Sherif Khattab" userId="c83b1e15-36f3-4f46-aceb-05aac24c545e" providerId="ADAL" clId="{68922303-928D-411F-A7C3-3BB84E857E8F}" dt="2021-02-25T15:52:13.146" v="339"/>
          <ac:inkMkLst>
            <pc:docMk/>
            <pc:sldMk cId="2699784146" sldId="477"/>
            <ac:inkMk id="38" creationId="{80595075-3579-40EF-8BC9-CAD4B1664F21}"/>
          </ac:inkMkLst>
        </pc:inkChg>
        <pc:inkChg chg="add mod">
          <ac:chgData name="Sherif Khattab" userId="c83b1e15-36f3-4f46-aceb-05aac24c545e" providerId="ADAL" clId="{68922303-928D-411F-A7C3-3BB84E857E8F}" dt="2021-02-25T15:52:13.146" v="339"/>
          <ac:inkMkLst>
            <pc:docMk/>
            <pc:sldMk cId="2699784146" sldId="477"/>
            <ac:inkMk id="39" creationId="{76F849FB-8C41-4F33-A4DD-FF6780D5C4DD}"/>
          </ac:inkMkLst>
        </pc:inkChg>
        <pc:inkChg chg="add mod">
          <ac:chgData name="Sherif Khattab" userId="c83b1e15-36f3-4f46-aceb-05aac24c545e" providerId="ADAL" clId="{68922303-928D-411F-A7C3-3BB84E857E8F}" dt="2021-02-25T15:52:13.146" v="339"/>
          <ac:inkMkLst>
            <pc:docMk/>
            <pc:sldMk cId="2699784146" sldId="477"/>
            <ac:inkMk id="40" creationId="{D4DF972F-996C-4C48-BEFF-6907AC460FC3}"/>
          </ac:inkMkLst>
        </pc:inkChg>
        <pc:inkChg chg="add mod">
          <ac:chgData name="Sherif Khattab" userId="c83b1e15-36f3-4f46-aceb-05aac24c545e" providerId="ADAL" clId="{68922303-928D-411F-A7C3-3BB84E857E8F}" dt="2021-02-25T15:52:13.146" v="339"/>
          <ac:inkMkLst>
            <pc:docMk/>
            <pc:sldMk cId="2699784146" sldId="477"/>
            <ac:inkMk id="41" creationId="{2754820E-D6E4-480F-AB32-235446ACDE70}"/>
          </ac:inkMkLst>
        </pc:inkChg>
      </pc:sldChg>
      <pc:sldChg chg="modAnim">
        <pc:chgData name="Sherif Khattab" userId="c83b1e15-36f3-4f46-aceb-05aac24c545e" providerId="ADAL" clId="{68922303-928D-411F-A7C3-3BB84E857E8F}" dt="2021-02-25T15:54:06.397" v="362"/>
        <pc:sldMkLst>
          <pc:docMk/>
          <pc:sldMk cId="3905532786" sldId="478"/>
        </pc:sldMkLst>
      </pc:sldChg>
      <pc:sldChg chg="addSp delSp modSp mod addAnim delAnim modAnim">
        <pc:chgData name="Sherif Khattab" userId="c83b1e15-36f3-4f46-aceb-05aac24c545e" providerId="ADAL" clId="{68922303-928D-411F-A7C3-3BB84E857E8F}" dt="2021-02-25T15:58:40.842" v="493"/>
        <pc:sldMkLst>
          <pc:docMk/>
          <pc:sldMk cId="1298367991" sldId="479"/>
        </pc:sldMkLst>
        <pc:spChg chg="mod">
          <ac:chgData name="Sherif Khattab" userId="c83b1e15-36f3-4f46-aceb-05aac24c545e" providerId="ADAL" clId="{68922303-928D-411F-A7C3-3BB84E857E8F}" dt="2021-02-25T15:55:43.720" v="405" actId="1076"/>
          <ac:spMkLst>
            <pc:docMk/>
            <pc:sldMk cId="1298367991" sldId="479"/>
            <ac:spMk id="8" creationId="{D61BC132-6704-4FDB-B1EF-B1BB5543999B}"/>
          </ac:spMkLst>
        </pc:spChg>
        <pc:spChg chg="mod">
          <ac:chgData name="Sherif Khattab" userId="c83b1e15-36f3-4f46-aceb-05aac24c545e" providerId="ADAL" clId="{68922303-928D-411F-A7C3-3BB84E857E8F}" dt="2021-02-25T15:55:43.720" v="405" actId="1076"/>
          <ac:spMkLst>
            <pc:docMk/>
            <pc:sldMk cId="1298367991" sldId="479"/>
            <ac:spMk id="9" creationId="{C7CDAE72-AB53-4D76-8E4E-C39A085D7733}"/>
          </ac:spMkLst>
        </pc:spChg>
        <pc:spChg chg="mod">
          <ac:chgData name="Sherif Khattab" userId="c83b1e15-36f3-4f46-aceb-05aac24c545e" providerId="ADAL" clId="{68922303-928D-411F-A7C3-3BB84E857E8F}" dt="2021-02-25T15:55:43.720" v="405" actId="1076"/>
          <ac:spMkLst>
            <pc:docMk/>
            <pc:sldMk cId="1298367991" sldId="479"/>
            <ac:spMk id="10" creationId="{DD1F3A50-8937-4E08-9046-9778A139646B}"/>
          </ac:spMkLst>
        </pc:spChg>
        <pc:spChg chg="mod">
          <ac:chgData name="Sherif Khattab" userId="c83b1e15-36f3-4f46-aceb-05aac24c545e" providerId="ADAL" clId="{68922303-928D-411F-A7C3-3BB84E857E8F}" dt="2021-02-25T15:55:43.720" v="405" actId="1076"/>
          <ac:spMkLst>
            <pc:docMk/>
            <pc:sldMk cId="1298367991" sldId="479"/>
            <ac:spMk id="11" creationId="{16BA2277-2C3E-4A48-91D7-A755308F5BB4}"/>
          </ac:spMkLst>
        </pc:spChg>
        <pc:spChg chg="mod">
          <ac:chgData name="Sherif Khattab" userId="c83b1e15-36f3-4f46-aceb-05aac24c545e" providerId="ADAL" clId="{68922303-928D-411F-A7C3-3BB84E857E8F}" dt="2021-02-25T15:55:43.720" v="405" actId="1076"/>
          <ac:spMkLst>
            <pc:docMk/>
            <pc:sldMk cId="1298367991" sldId="479"/>
            <ac:spMk id="12" creationId="{A762E872-6810-4047-AF71-2641872A5467}"/>
          </ac:spMkLst>
        </pc:spChg>
        <pc:spChg chg="mod">
          <ac:chgData name="Sherif Khattab" userId="c83b1e15-36f3-4f46-aceb-05aac24c545e" providerId="ADAL" clId="{68922303-928D-411F-A7C3-3BB84E857E8F}" dt="2021-02-25T15:55:43.720" v="405" actId="1076"/>
          <ac:spMkLst>
            <pc:docMk/>
            <pc:sldMk cId="1298367991" sldId="479"/>
            <ac:spMk id="13" creationId="{26F2AFF5-C931-479B-A97E-F699A5EE0CAA}"/>
          </ac:spMkLst>
        </pc:spChg>
        <pc:spChg chg="mod">
          <ac:chgData name="Sherif Khattab" userId="c83b1e15-36f3-4f46-aceb-05aac24c545e" providerId="ADAL" clId="{68922303-928D-411F-A7C3-3BB84E857E8F}" dt="2021-02-25T15:55:43.720" v="405" actId="1076"/>
          <ac:spMkLst>
            <pc:docMk/>
            <pc:sldMk cId="1298367991" sldId="479"/>
            <ac:spMk id="14" creationId="{29DC298E-CEC7-44E1-80E1-60460FA7B36B}"/>
          </ac:spMkLst>
        </pc:spChg>
        <pc:spChg chg="mod">
          <ac:chgData name="Sherif Khattab" userId="c83b1e15-36f3-4f46-aceb-05aac24c545e" providerId="ADAL" clId="{68922303-928D-411F-A7C3-3BB84E857E8F}" dt="2021-02-25T15:55:43.720" v="405" actId="1076"/>
          <ac:spMkLst>
            <pc:docMk/>
            <pc:sldMk cId="1298367991" sldId="479"/>
            <ac:spMk id="15" creationId="{8C5BB51E-B933-4170-8A15-343598863806}"/>
          </ac:spMkLst>
        </pc:spChg>
        <pc:spChg chg="mod">
          <ac:chgData name="Sherif Khattab" userId="c83b1e15-36f3-4f46-aceb-05aac24c545e" providerId="ADAL" clId="{68922303-928D-411F-A7C3-3BB84E857E8F}" dt="2021-02-25T15:55:43.720" v="405" actId="1076"/>
          <ac:spMkLst>
            <pc:docMk/>
            <pc:sldMk cId="1298367991" sldId="479"/>
            <ac:spMk id="16" creationId="{140FAE73-9833-44ED-B1A9-6DFDF053181E}"/>
          </ac:spMkLst>
        </pc:spChg>
        <pc:spChg chg="mod">
          <ac:chgData name="Sherif Khattab" userId="c83b1e15-36f3-4f46-aceb-05aac24c545e" providerId="ADAL" clId="{68922303-928D-411F-A7C3-3BB84E857E8F}" dt="2021-02-25T15:55:43.720" v="405" actId="1076"/>
          <ac:spMkLst>
            <pc:docMk/>
            <pc:sldMk cId="1298367991" sldId="479"/>
            <ac:spMk id="17" creationId="{52FD708D-692F-46E0-AFA4-9283B88F5B37}"/>
          </ac:spMkLst>
        </pc:spChg>
        <pc:spChg chg="mod">
          <ac:chgData name="Sherif Khattab" userId="c83b1e15-36f3-4f46-aceb-05aac24c545e" providerId="ADAL" clId="{68922303-928D-411F-A7C3-3BB84E857E8F}" dt="2021-02-25T15:55:43.720" v="405" actId="1076"/>
          <ac:spMkLst>
            <pc:docMk/>
            <pc:sldMk cId="1298367991" sldId="479"/>
            <ac:spMk id="18" creationId="{23465CCE-845E-4C81-89C4-A0B4FA2FA862}"/>
          </ac:spMkLst>
        </pc:spChg>
        <pc:spChg chg="mod">
          <ac:chgData name="Sherif Khattab" userId="c83b1e15-36f3-4f46-aceb-05aac24c545e" providerId="ADAL" clId="{68922303-928D-411F-A7C3-3BB84E857E8F}" dt="2021-02-25T15:55:43.720" v="405" actId="1076"/>
          <ac:spMkLst>
            <pc:docMk/>
            <pc:sldMk cId="1298367991" sldId="479"/>
            <ac:spMk id="19" creationId="{1A39EA78-44BA-4064-A9DC-588F6C93F931}"/>
          </ac:spMkLst>
        </pc:spChg>
        <pc:spChg chg="mod">
          <ac:chgData name="Sherif Khattab" userId="c83b1e15-36f3-4f46-aceb-05aac24c545e" providerId="ADAL" clId="{68922303-928D-411F-A7C3-3BB84E857E8F}" dt="2021-02-25T15:55:43.720" v="405" actId="1076"/>
          <ac:spMkLst>
            <pc:docMk/>
            <pc:sldMk cId="1298367991" sldId="479"/>
            <ac:spMk id="20" creationId="{6B49252F-AEA8-4CAB-B8B9-F4A583534985}"/>
          </ac:spMkLst>
        </pc:spChg>
        <pc:spChg chg="mod">
          <ac:chgData name="Sherif Khattab" userId="c83b1e15-36f3-4f46-aceb-05aac24c545e" providerId="ADAL" clId="{68922303-928D-411F-A7C3-3BB84E857E8F}" dt="2021-02-25T15:55:43.720" v="405" actId="1076"/>
          <ac:spMkLst>
            <pc:docMk/>
            <pc:sldMk cId="1298367991" sldId="479"/>
            <ac:spMk id="21" creationId="{0A3606E0-A7A0-4528-B768-CF0E388075DB}"/>
          </ac:spMkLst>
        </pc:spChg>
        <pc:spChg chg="mod">
          <ac:chgData name="Sherif Khattab" userId="c83b1e15-36f3-4f46-aceb-05aac24c545e" providerId="ADAL" clId="{68922303-928D-411F-A7C3-3BB84E857E8F}" dt="2021-02-25T15:55:43.720" v="405" actId="1076"/>
          <ac:spMkLst>
            <pc:docMk/>
            <pc:sldMk cId="1298367991" sldId="479"/>
            <ac:spMk id="22" creationId="{7003A0A4-2840-4C56-B423-6940C0EFC9CB}"/>
          </ac:spMkLst>
        </pc:spChg>
        <pc:spChg chg="mod">
          <ac:chgData name="Sherif Khattab" userId="c83b1e15-36f3-4f46-aceb-05aac24c545e" providerId="ADAL" clId="{68922303-928D-411F-A7C3-3BB84E857E8F}" dt="2021-02-25T15:55:43.720" v="405" actId="1076"/>
          <ac:spMkLst>
            <pc:docMk/>
            <pc:sldMk cId="1298367991" sldId="479"/>
            <ac:spMk id="23" creationId="{E914FAE9-104B-4321-8F24-42FD39EECB81}"/>
          </ac:spMkLst>
        </pc:spChg>
        <pc:spChg chg="mod">
          <ac:chgData name="Sherif Khattab" userId="c83b1e15-36f3-4f46-aceb-05aac24c545e" providerId="ADAL" clId="{68922303-928D-411F-A7C3-3BB84E857E8F}" dt="2021-02-25T15:55:43.720" v="405" actId="1076"/>
          <ac:spMkLst>
            <pc:docMk/>
            <pc:sldMk cId="1298367991" sldId="479"/>
            <ac:spMk id="24" creationId="{0C48EDB9-4C5D-4F93-A81B-F7BD1514260A}"/>
          </ac:spMkLst>
        </pc:spChg>
        <pc:spChg chg="mod">
          <ac:chgData name="Sherif Khattab" userId="c83b1e15-36f3-4f46-aceb-05aac24c545e" providerId="ADAL" clId="{68922303-928D-411F-A7C3-3BB84E857E8F}" dt="2021-02-25T15:55:43.720" v="405" actId="1076"/>
          <ac:spMkLst>
            <pc:docMk/>
            <pc:sldMk cId="1298367991" sldId="479"/>
            <ac:spMk id="25" creationId="{1EE05DCD-2017-4642-9333-70639115BB43}"/>
          </ac:spMkLst>
        </pc:spChg>
        <pc:spChg chg="mod">
          <ac:chgData name="Sherif Khattab" userId="c83b1e15-36f3-4f46-aceb-05aac24c545e" providerId="ADAL" clId="{68922303-928D-411F-A7C3-3BB84E857E8F}" dt="2021-02-25T15:55:43.720" v="405" actId="1076"/>
          <ac:spMkLst>
            <pc:docMk/>
            <pc:sldMk cId="1298367991" sldId="479"/>
            <ac:spMk id="26" creationId="{02D427FF-E4EC-41FD-9049-95514A774C33}"/>
          </ac:spMkLst>
        </pc:spChg>
        <pc:spChg chg="mod">
          <ac:chgData name="Sherif Khattab" userId="c83b1e15-36f3-4f46-aceb-05aac24c545e" providerId="ADAL" clId="{68922303-928D-411F-A7C3-3BB84E857E8F}" dt="2021-02-25T15:55:43.720" v="405" actId="1076"/>
          <ac:spMkLst>
            <pc:docMk/>
            <pc:sldMk cId="1298367991" sldId="479"/>
            <ac:spMk id="27" creationId="{717273D5-4F19-4CCB-B273-42746FFB4995}"/>
          </ac:spMkLst>
        </pc:spChg>
        <pc:spChg chg="mod">
          <ac:chgData name="Sherif Khattab" userId="c83b1e15-36f3-4f46-aceb-05aac24c545e" providerId="ADAL" clId="{68922303-928D-411F-A7C3-3BB84E857E8F}" dt="2021-02-25T15:55:43.720" v="405" actId="1076"/>
          <ac:spMkLst>
            <pc:docMk/>
            <pc:sldMk cId="1298367991" sldId="479"/>
            <ac:spMk id="28" creationId="{17E23F76-96C6-43EB-9F5F-EBB5C0B04B87}"/>
          </ac:spMkLst>
        </pc:spChg>
        <pc:spChg chg="mod">
          <ac:chgData name="Sherif Khattab" userId="c83b1e15-36f3-4f46-aceb-05aac24c545e" providerId="ADAL" clId="{68922303-928D-411F-A7C3-3BB84E857E8F}" dt="2021-02-25T15:55:43.720" v="405" actId="1076"/>
          <ac:spMkLst>
            <pc:docMk/>
            <pc:sldMk cId="1298367991" sldId="479"/>
            <ac:spMk id="29" creationId="{897B350D-CB83-4FF8-9D62-0C534A435389}"/>
          </ac:spMkLst>
        </pc:spChg>
        <pc:spChg chg="mod">
          <ac:chgData name="Sherif Khattab" userId="c83b1e15-36f3-4f46-aceb-05aac24c545e" providerId="ADAL" clId="{68922303-928D-411F-A7C3-3BB84E857E8F}" dt="2021-02-25T15:55:43.720" v="405" actId="1076"/>
          <ac:spMkLst>
            <pc:docMk/>
            <pc:sldMk cId="1298367991" sldId="479"/>
            <ac:spMk id="30" creationId="{11F6D6FB-504D-4A4D-962F-AB7E472F80D7}"/>
          </ac:spMkLst>
        </pc:spChg>
        <pc:spChg chg="mod">
          <ac:chgData name="Sherif Khattab" userId="c83b1e15-36f3-4f46-aceb-05aac24c545e" providerId="ADAL" clId="{68922303-928D-411F-A7C3-3BB84E857E8F}" dt="2021-02-25T15:55:43.720" v="405" actId="1076"/>
          <ac:spMkLst>
            <pc:docMk/>
            <pc:sldMk cId="1298367991" sldId="479"/>
            <ac:spMk id="31" creationId="{D26291BD-B4A3-4669-8D2E-EDBC1CC4FCA9}"/>
          </ac:spMkLst>
        </pc:spChg>
        <pc:spChg chg="mod">
          <ac:chgData name="Sherif Khattab" userId="c83b1e15-36f3-4f46-aceb-05aac24c545e" providerId="ADAL" clId="{68922303-928D-411F-A7C3-3BB84E857E8F}" dt="2021-02-25T15:55:43.720" v="405" actId="1076"/>
          <ac:spMkLst>
            <pc:docMk/>
            <pc:sldMk cId="1298367991" sldId="479"/>
            <ac:spMk id="32" creationId="{94058467-E8B9-4BA4-8BB6-DE3C50D0A71D}"/>
          </ac:spMkLst>
        </pc:spChg>
        <pc:spChg chg="mod">
          <ac:chgData name="Sherif Khattab" userId="c83b1e15-36f3-4f46-aceb-05aac24c545e" providerId="ADAL" clId="{68922303-928D-411F-A7C3-3BB84E857E8F}" dt="2021-02-25T15:55:43.720" v="405" actId="1076"/>
          <ac:spMkLst>
            <pc:docMk/>
            <pc:sldMk cId="1298367991" sldId="479"/>
            <ac:spMk id="33" creationId="{13FDFF38-D610-4389-B8CA-880BE84E49FA}"/>
          </ac:spMkLst>
        </pc:spChg>
        <pc:spChg chg="add del">
          <ac:chgData name="Sherif Khattab" userId="c83b1e15-36f3-4f46-aceb-05aac24c545e" providerId="ADAL" clId="{68922303-928D-411F-A7C3-3BB84E857E8F}" dt="2021-02-25T15:56:40.759" v="409" actId="34122"/>
          <ac:spMkLst>
            <pc:docMk/>
            <pc:sldMk cId="1298367991" sldId="479"/>
            <ac:spMk id="71" creationId="{524DAFAD-04B6-4F41-98EC-F147BE29FC04}"/>
          </ac:spMkLst>
        </pc:spChg>
        <pc:spChg chg="add del">
          <ac:chgData name="Sherif Khattab" userId="c83b1e15-36f3-4f46-aceb-05aac24c545e" providerId="ADAL" clId="{68922303-928D-411F-A7C3-3BB84E857E8F}" dt="2021-02-25T15:56:40.759" v="409" actId="34122"/>
          <ac:spMkLst>
            <pc:docMk/>
            <pc:sldMk cId="1298367991" sldId="479"/>
            <ac:spMk id="109" creationId="{C8226B59-9633-4F25-A2FE-D03CC0BC549F}"/>
          </ac:spMkLst>
        </pc:spChg>
        <pc:spChg chg="add del">
          <ac:chgData name="Sherif Khattab" userId="c83b1e15-36f3-4f46-aceb-05aac24c545e" providerId="ADAL" clId="{68922303-928D-411F-A7C3-3BB84E857E8F}" dt="2021-02-25T15:56:40.759" v="409" actId="34122"/>
          <ac:spMkLst>
            <pc:docMk/>
            <pc:sldMk cId="1298367991" sldId="479"/>
            <ac:spMk id="135" creationId="{B118B9EB-7EF3-4BD6-B5C8-19D37DCD0F50}"/>
          </ac:spMkLst>
        </pc:spChg>
        <pc:grpChg chg="add mod">
          <ac:chgData name="Sherif Khattab" userId="c83b1e15-36f3-4f46-aceb-05aac24c545e" providerId="ADAL" clId="{68922303-928D-411F-A7C3-3BB84E857E8F}" dt="2021-02-25T15:55:43.720" v="405" actId="1076"/>
          <ac:grpSpMkLst>
            <pc:docMk/>
            <pc:sldMk cId="1298367991" sldId="479"/>
            <ac:grpSpMk id="7" creationId="{C531F251-E222-44F4-8DA4-AB867AEF8EF8}"/>
          </ac:grpSpMkLst>
        </pc:grpChg>
        <pc:grpChg chg="del mod">
          <ac:chgData name="Sherif Khattab" userId="c83b1e15-36f3-4f46-aceb-05aac24c545e" providerId="ADAL" clId="{68922303-928D-411F-A7C3-3BB84E857E8F}" dt="2021-02-25T15:54:37.700" v="373"/>
          <ac:grpSpMkLst>
            <pc:docMk/>
            <pc:sldMk cId="1298367991" sldId="479"/>
            <ac:grpSpMk id="34" creationId="{FD759F7E-FBCA-4A87-8D46-5BA0472855E5}"/>
          </ac:grpSpMkLst>
        </pc:grpChg>
        <pc:grpChg chg="del mod">
          <ac:chgData name="Sherif Khattab" userId="c83b1e15-36f3-4f46-aceb-05aac24c545e" providerId="ADAL" clId="{68922303-928D-411F-A7C3-3BB84E857E8F}" dt="2021-02-25T15:54:45.629" v="379"/>
          <ac:grpSpMkLst>
            <pc:docMk/>
            <pc:sldMk cId="1298367991" sldId="479"/>
            <ac:grpSpMk id="39" creationId="{8884DC94-EC0A-49D8-8BC3-5BA284597E2C}"/>
          </ac:grpSpMkLst>
        </pc:grpChg>
        <pc:grpChg chg="del mod">
          <ac:chgData name="Sherif Khattab" userId="c83b1e15-36f3-4f46-aceb-05aac24c545e" providerId="ADAL" clId="{68922303-928D-411F-A7C3-3BB84E857E8F}" dt="2021-02-25T15:54:52.951" v="386"/>
          <ac:grpSpMkLst>
            <pc:docMk/>
            <pc:sldMk cId="1298367991" sldId="479"/>
            <ac:grpSpMk id="45" creationId="{BB8117D2-1C32-4404-B40E-166A284F3797}"/>
          </ac:grpSpMkLst>
        </pc:grpChg>
        <pc:grpChg chg="del mod">
          <ac:chgData name="Sherif Khattab" userId="c83b1e15-36f3-4f46-aceb-05aac24c545e" providerId="ADAL" clId="{68922303-928D-411F-A7C3-3BB84E857E8F}" dt="2021-02-25T15:55:00.040" v="391"/>
          <ac:grpSpMkLst>
            <pc:docMk/>
            <pc:sldMk cId="1298367991" sldId="479"/>
            <ac:grpSpMk id="52" creationId="{908157AB-8EE1-4DF0-AC20-4B7C15EAF312}"/>
          </ac:grpSpMkLst>
        </pc:grpChg>
        <pc:grpChg chg="add del mod">
          <ac:chgData name="Sherif Khattab" userId="c83b1e15-36f3-4f46-aceb-05aac24c545e" providerId="ADAL" clId="{68922303-928D-411F-A7C3-3BB84E857E8F}" dt="2021-02-25T15:57:51.172" v="447" actId="478"/>
          <ac:grpSpMkLst>
            <pc:docMk/>
            <pc:sldMk cId="1298367991" sldId="479"/>
            <ac:grpSpMk id="57" creationId="{0DF247D0-2626-4303-8859-B0EB2FAAAD95}"/>
          </ac:grpSpMkLst>
        </pc:grpChg>
        <pc:grpChg chg="add del mod">
          <ac:chgData name="Sherif Khattab" userId="c83b1e15-36f3-4f46-aceb-05aac24c545e" providerId="ADAL" clId="{68922303-928D-411F-A7C3-3BB84E857E8F}" dt="2021-02-25T15:57:51.815" v="449" actId="478"/>
          <ac:grpSpMkLst>
            <pc:docMk/>
            <pc:sldMk cId="1298367991" sldId="479"/>
            <ac:grpSpMk id="60" creationId="{6707E280-D028-4759-B232-0EB84D4D5829}"/>
          </ac:grpSpMkLst>
        </pc:grpChg>
        <pc:grpChg chg="add del mod">
          <ac:chgData name="Sherif Khattab" userId="c83b1e15-36f3-4f46-aceb-05aac24c545e" providerId="ADAL" clId="{68922303-928D-411F-A7C3-3BB84E857E8F}" dt="2021-02-25T15:57:51.426" v="448" actId="478"/>
          <ac:grpSpMkLst>
            <pc:docMk/>
            <pc:sldMk cId="1298367991" sldId="479"/>
            <ac:grpSpMk id="18439" creationId="{C5E5857F-ECB7-4147-B72E-7DD1118AF209}"/>
          </ac:grpSpMkLst>
        </pc:grpChg>
        <pc:grpChg chg="add del mod">
          <ac:chgData name="Sherif Khattab" userId="c83b1e15-36f3-4f46-aceb-05aac24c545e" providerId="ADAL" clId="{68922303-928D-411F-A7C3-3BB84E857E8F}" dt="2021-02-25T15:57:53.780" v="459"/>
          <ac:grpSpMkLst>
            <pc:docMk/>
            <pc:sldMk cId="1298367991" sldId="479"/>
            <ac:grpSpMk id="18446" creationId="{AE463B91-694F-400B-B235-4DE99B09CD17}"/>
          </ac:grpSpMkLst>
        </pc:grpChg>
        <pc:grpChg chg="add del mod">
          <ac:chgData name="Sherif Khattab" userId="c83b1e15-36f3-4f46-aceb-05aac24c545e" providerId="ADAL" clId="{68922303-928D-411F-A7C3-3BB84E857E8F}" dt="2021-02-25T15:57:54.725" v="463"/>
          <ac:grpSpMkLst>
            <pc:docMk/>
            <pc:sldMk cId="1298367991" sldId="479"/>
            <ac:grpSpMk id="18449" creationId="{78D08A37-5F23-4F25-9EA5-0DF0792A24CC}"/>
          </ac:grpSpMkLst>
        </pc:grpChg>
        <pc:grpChg chg="mod">
          <ac:chgData name="Sherif Khattab" userId="c83b1e15-36f3-4f46-aceb-05aac24c545e" providerId="ADAL" clId="{68922303-928D-411F-A7C3-3BB84E857E8F}" dt="2021-02-25T15:57:54.725" v="463"/>
          <ac:grpSpMkLst>
            <pc:docMk/>
            <pc:sldMk cId="1298367991" sldId="479"/>
            <ac:grpSpMk id="18453" creationId="{02766C6C-2C98-4CD8-9B4E-69FEB1C4DA67}"/>
          </ac:grpSpMkLst>
        </pc:grpChg>
        <pc:grpChg chg="mod">
          <ac:chgData name="Sherif Khattab" userId="c83b1e15-36f3-4f46-aceb-05aac24c545e" providerId="ADAL" clId="{68922303-928D-411F-A7C3-3BB84E857E8F}" dt="2021-02-25T15:58:06.260" v="477"/>
          <ac:grpSpMkLst>
            <pc:docMk/>
            <pc:sldMk cId="1298367991" sldId="479"/>
            <ac:grpSpMk id="18467" creationId="{B0748EFE-2E42-4BB1-B9FB-5ADCCA0C1DEF}"/>
          </ac:grpSpMkLst>
        </pc:grpChg>
        <pc:grpChg chg="del mod">
          <ac:chgData name="Sherif Khattab" userId="c83b1e15-36f3-4f46-aceb-05aac24c545e" providerId="ADAL" clId="{68922303-928D-411F-A7C3-3BB84E857E8F}" dt="2021-02-25T15:58:14.379" v="490"/>
          <ac:grpSpMkLst>
            <pc:docMk/>
            <pc:sldMk cId="1298367991" sldId="479"/>
            <ac:grpSpMk id="18471" creationId="{4BB613DF-D616-4D1F-B6B2-9EAD2239FD81}"/>
          </ac:grpSpMkLst>
        </pc:grpChg>
        <pc:grpChg chg="mod">
          <ac:chgData name="Sherif Khattab" userId="c83b1e15-36f3-4f46-aceb-05aac24c545e" providerId="ADAL" clId="{68922303-928D-411F-A7C3-3BB84E857E8F}" dt="2021-02-25T15:58:14.379" v="490"/>
          <ac:grpSpMkLst>
            <pc:docMk/>
            <pc:sldMk cId="1298367991" sldId="479"/>
            <ac:grpSpMk id="18480" creationId="{755B2D74-C153-4778-B82F-B2999E31ED00}"/>
          </ac:grpSpMkLst>
        </pc:grpChg>
        <pc:graphicFrameChg chg="del mod">
          <ac:chgData name="Sherif Khattab" userId="c83b1e15-36f3-4f46-aceb-05aac24c545e" providerId="ADAL" clId="{68922303-928D-411F-A7C3-3BB84E857E8F}" dt="2021-02-25T15:55:38.093" v="404" actId="478"/>
          <ac:graphicFrameMkLst>
            <pc:docMk/>
            <pc:sldMk cId="1298367991" sldId="479"/>
            <ac:graphicFrameMk id="18435" creationId="{E649380A-CE1F-4021-A060-3DE112829840}"/>
          </ac:graphicFrameMkLst>
        </pc:graphicFrameChg>
        <pc:inkChg chg="add del mod">
          <ac:chgData name="Sherif Khattab" userId="c83b1e15-36f3-4f46-aceb-05aac24c545e" providerId="ADAL" clId="{68922303-928D-411F-A7C3-3BB84E857E8F}" dt="2021-02-25T15:56:40.759" v="409" actId="34122"/>
          <ac:inkMkLst>
            <pc:docMk/>
            <pc:sldMk cId="1298367991" sldId="479"/>
            <ac:inkMk id="3" creationId="{6D158377-7B9B-4AD9-92E1-A74211609E5C}"/>
          </ac:inkMkLst>
        </pc:inkChg>
        <pc:inkChg chg="add del mod">
          <ac:chgData name="Sherif Khattab" userId="c83b1e15-36f3-4f46-aceb-05aac24c545e" providerId="ADAL" clId="{68922303-928D-411F-A7C3-3BB84E857E8F}" dt="2021-02-25T15:56:40.759" v="409" actId="34122"/>
          <ac:inkMkLst>
            <pc:docMk/>
            <pc:sldMk cId="1298367991" sldId="479"/>
            <ac:inkMk id="5" creationId="{13E03E3D-3998-47FB-83A3-54B27A446E85}"/>
          </ac:inkMkLst>
        </pc:inkChg>
        <pc:inkChg chg="add del mod">
          <ac:chgData name="Sherif Khattab" userId="c83b1e15-36f3-4f46-aceb-05aac24c545e" providerId="ADAL" clId="{68922303-928D-411F-A7C3-3BB84E857E8F}" dt="2021-02-25T15:56:40.759" v="409" actId="34122"/>
          <ac:inkMkLst>
            <pc:docMk/>
            <pc:sldMk cId="1298367991" sldId="479"/>
            <ac:inkMk id="6" creationId="{A000D121-B146-48A3-88D0-224F6E169328}"/>
          </ac:inkMkLst>
        </pc:inkChg>
        <pc:inkChg chg="add mod topLvl">
          <ac:chgData name="Sherif Khattab" userId="c83b1e15-36f3-4f46-aceb-05aac24c545e" providerId="ADAL" clId="{68922303-928D-411F-A7C3-3BB84E857E8F}" dt="2021-02-25T15:56:38.729" v="408" actId="34122"/>
          <ac:inkMkLst>
            <pc:docMk/>
            <pc:sldMk cId="1298367991" sldId="479"/>
            <ac:inkMk id="35" creationId="{2B59972C-2A8F-4423-BB09-46253C28E4E5}"/>
          </ac:inkMkLst>
        </pc:inkChg>
        <pc:inkChg chg="add del mod">
          <ac:chgData name="Sherif Khattab" userId="c83b1e15-36f3-4f46-aceb-05aac24c545e" providerId="ADAL" clId="{68922303-928D-411F-A7C3-3BB84E857E8F}" dt="2021-02-25T15:56:40.759" v="409" actId="34122"/>
          <ac:inkMkLst>
            <pc:docMk/>
            <pc:sldMk cId="1298367991" sldId="479"/>
            <ac:inkMk id="36" creationId="{0C270FDC-B62F-403B-99FE-63A365C60C9A}"/>
          </ac:inkMkLst>
        </pc:inkChg>
        <pc:inkChg chg="add del mod">
          <ac:chgData name="Sherif Khattab" userId="c83b1e15-36f3-4f46-aceb-05aac24c545e" providerId="ADAL" clId="{68922303-928D-411F-A7C3-3BB84E857E8F}" dt="2021-02-25T15:56:40.759" v="409" actId="34122"/>
          <ac:inkMkLst>
            <pc:docMk/>
            <pc:sldMk cId="1298367991" sldId="479"/>
            <ac:inkMk id="37" creationId="{331B95B2-734F-412B-86C5-C481E40E940A}"/>
          </ac:inkMkLst>
        </pc:inkChg>
        <pc:inkChg chg="add del mod">
          <ac:chgData name="Sherif Khattab" userId="c83b1e15-36f3-4f46-aceb-05aac24c545e" providerId="ADAL" clId="{68922303-928D-411F-A7C3-3BB84E857E8F}" dt="2021-02-25T15:56:40.759" v="409" actId="34122"/>
          <ac:inkMkLst>
            <pc:docMk/>
            <pc:sldMk cId="1298367991" sldId="479"/>
            <ac:inkMk id="38" creationId="{8A81C683-DBC7-4624-80FE-EDF04879A4FC}"/>
          </ac:inkMkLst>
        </pc:inkChg>
        <pc:inkChg chg="add del mod">
          <ac:chgData name="Sherif Khattab" userId="c83b1e15-36f3-4f46-aceb-05aac24c545e" providerId="ADAL" clId="{68922303-928D-411F-A7C3-3BB84E857E8F}" dt="2021-02-25T15:56:40.759" v="409" actId="34122"/>
          <ac:inkMkLst>
            <pc:docMk/>
            <pc:sldMk cId="1298367991" sldId="479"/>
            <ac:inkMk id="40" creationId="{075600B7-D8CD-4483-A377-1D8E962D5D10}"/>
          </ac:inkMkLst>
        </pc:inkChg>
        <pc:inkChg chg="add del mod">
          <ac:chgData name="Sherif Khattab" userId="c83b1e15-36f3-4f46-aceb-05aac24c545e" providerId="ADAL" clId="{68922303-928D-411F-A7C3-3BB84E857E8F}" dt="2021-02-25T15:56:40.759" v="409" actId="34122"/>
          <ac:inkMkLst>
            <pc:docMk/>
            <pc:sldMk cId="1298367991" sldId="479"/>
            <ac:inkMk id="41" creationId="{568CA73B-963E-4C6D-8487-D1D145FBFA6D}"/>
          </ac:inkMkLst>
        </pc:inkChg>
        <pc:inkChg chg="add del mod">
          <ac:chgData name="Sherif Khattab" userId="c83b1e15-36f3-4f46-aceb-05aac24c545e" providerId="ADAL" clId="{68922303-928D-411F-A7C3-3BB84E857E8F}" dt="2021-02-25T15:56:40.759" v="409" actId="34122"/>
          <ac:inkMkLst>
            <pc:docMk/>
            <pc:sldMk cId="1298367991" sldId="479"/>
            <ac:inkMk id="42" creationId="{199B56FD-6CBB-4F9D-A75D-1582A1E03FA6}"/>
          </ac:inkMkLst>
        </pc:inkChg>
        <pc:inkChg chg="add del mod">
          <ac:chgData name="Sherif Khattab" userId="c83b1e15-36f3-4f46-aceb-05aac24c545e" providerId="ADAL" clId="{68922303-928D-411F-A7C3-3BB84E857E8F}" dt="2021-02-25T15:56:40.759" v="409" actId="34122"/>
          <ac:inkMkLst>
            <pc:docMk/>
            <pc:sldMk cId="1298367991" sldId="479"/>
            <ac:inkMk id="43" creationId="{B2C0614F-E153-4723-9A71-DE186FB05214}"/>
          </ac:inkMkLst>
        </pc:inkChg>
        <pc:inkChg chg="add del mod topLvl">
          <ac:chgData name="Sherif Khattab" userId="c83b1e15-36f3-4f46-aceb-05aac24c545e" providerId="ADAL" clId="{68922303-928D-411F-A7C3-3BB84E857E8F}" dt="2021-02-25T15:56:40.759" v="409" actId="34122"/>
          <ac:inkMkLst>
            <pc:docMk/>
            <pc:sldMk cId="1298367991" sldId="479"/>
            <ac:inkMk id="44" creationId="{BD76B29B-41B4-46C2-87A3-E6BFEBA6ACD3}"/>
          </ac:inkMkLst>
        </pc:inkChg>
        <pc:inkChg chg="add del mod">
          <ac:chgData name="Sherif Khattab" userId="c83b1e15-36f3-4f46-aceb-05aac24c545e" providerId="ADAL" clId="{68922303-928D-411F-A7C3-3BB84E857E8F}" dt="2021-02-25T15:56:40.759" v="409" actId="34122"/>
          <ac:inkMkLst>
            <pc:docMk/>
            <pc:sldMk cId="1298367991" sldId="479"/>
            <ac:inkMk id="46" creationId="{F9288241-2527-4843-957B-ECD1D425BA97}"/>
          </ac:inkMkLst>
        </pc:inkChg>
        <pc:inkChg chg="add del mod">
          <ac:chgData name="Sherif Khattab" userId="c83b1e15-36f3-4f46-aceb-05aac24c545e" providerId="ADAL" clId="{68922303-928D-411F-A7C3-3BB84E857E8F}" dt="2021-02-25T15:56:40.759" v="409" actId="34122"/>
          <ac:inkMkLst>
            <pc:docMk/>
            <pc:sldMk cId="1298367991" sldId="479"/>
            <ac:inkMk id="47" creationId="{7A4EA537-A6BD-4FF2-BD2F-C8D02EAB7B01}"/>
          </ac:inkMkLst>
        </pc:inkChg>
        <pc:inkChg chg="add del mod">
          <ac:chgData name="Sherif Khattab" userId="c83b1e15-36f3-4f46-aceb-05aac24c545e" providerId="ADAL" clId="{68922303-928D-411F-A7C3-3BB84E857E8F}" dt="2021-02-25T15:56:40.759" v="409" actId="34122"/>
          <ac:inkMkLst>
            <pc:docMk/>
            <pc:sldMk cId="1298367991" sldId="479"/>
            <ac:inkMk id="48" creationId="{90D12393-DEB7-4884-91FB-B3BD58F5FBC5}"/>
          </ac:inkMkLst>
        </pc:inkChg>
        <pc:inkChg chg="add del mod">
          <ac:chgData name="Sherif Khattab" userId="c83b1e15-36f3-4f46-aceb-05aac24c545e" providerId="ADAL" clId="{68922303-928D-411F-A7C3-3BB84E857E8F}" dt="2021-02-25T15:56:40.759" v="409" actId="34122"/>
          <ac:inkMkLst>
            <pc:docMk/>
            <pc:sldMk cId="1298367991" sldId="479"/>
            <ac:inkMk id="49" creationId="{CD967B39-AE00-4D72-8067-D90884EED30A}"/>
          </ac:inkMkLst>
        </pc:inkChg>
        <pc:inkChg chg="add del mod">
          <ac:chgData name="Sherif Khattab" userId="c83b1e15-36f3-4f46-aceb-05aac24c545e" providerId="ADAL" clId="{68922303-928D-411F-A7C3-3BB84E857E8F}" dt="2021-02-25T15:56:40.759" v="409" actId="34122"/>
          <ac:inkMkLst>
            <pc:docMk/>
            <pc:sldMk cId="1298367991" sldId="479"/>
            <ac:inkMk id="50" creationId="{0E29A92B-C51F-4785-AADE-5B0B79FD8BCA}"/>
          </ac:inkMkLst>
        </pc:inkChg>
        <pc:inkChg chg="add del mod">
          <ac:chgData name="Sherif Khattab" userId="c83b1e15-36f3-4f46-aceb-05aac24c545e" providerId="ADAL" clId="{68922303-928D-411F-A7C3-3BB84E857E8F}" dt="2021-02-25T15:56:40.759" v="409" actId="34122"/>
          <ac:inkMkLst>
            <pc:docMk/>
            <pc:sldMk cId="1298367991" sldId="479"/>
            <ac:inkMk id="51" creationId="{779D9130-3262-4DEF-B1A4-28DF5DA8A5FE}"/>
          </ac:inkMkLst>
        </pc:inkChg>
        <pc:inkChg chg="add del mod">
          <ac:chgData name="Sherif Khattab" userId="c83b1e15-36f3-4f46-aceb-05aac24c545e" providerId="ADAL" clId="{68922303-928D-411F-A7C3-3BB84E857E8F}" dt="2021-02-25T15:56:40.759" v="409" actId="34122"/>
          <ac:inkMkLst>
            <pc:docMk/>
            <pc:sldMk cId="1298367991" sldId="479"/>
            <ac:inkMk id="53" creationId="{92AA2EEB-3CDD-48D1-A043-C7E56747B7BD}"/>
          </ac:inkMkLst>
        </pc:inkChg>
        <pc:inkChg chg="add del mod">
          <ac:chgData name="Sherif Khattab" userId="c83b1e15-36f3-4f46-aceb-05aac24c545e" providerId="ADAL" clId="{68922303-928D-411F-A7C3-3BB84E857E8F}" dt="2021-02-25T15:56:40.759" v="409" actId="34122"/>
          <ac:inkMkLst>
            <pc:docMk/>
            <pc:sldMk cId="1298367991" sldId="479"/>
            <ac:inkMk id="54" creationId="{54C9833E-5199-46D3-8284-1A6A1FAF72AF}"/>
          </ac:inkMkLst>
        </pc:inkChg>
        <pc:inkChg chg="add del mod">
          <ac:chgData name="Sherif Khattab" userId="c83b1e15-36f3-4f46-aceb-05aac24c545e" providerId="ADAL" clId="{68922303-928D-411F-A7C3-3BB84E857E8F}" dt="2021-02-25T15:56:40.759" v="409" actId="34122"/>
          <ac:inkMkLst>
            <pc:docMk/>
            <pc:sldMk cId="1298367991" sldId="479"/>
            <ac:inkMk id="55" creationId="{832AEE2A-99B4-4FC9-925D-FDA8F64217CA}"/>
          </ac:inkMkLst>
        </pc:inkChg>
        <pc:inkChg chg="add del mod">
          <ac:chgData name="Sherif Khattab" userId="c83b1e15-36f3-4f46-aceb-05aac24c545e" providerId="ADAL" clId="{68922303-928D-411F-A7C3-3BB84E857E8F}" dt="2021-02-25T15:56:40.759" v="409" actId="34122"/>
          <ac:inkMkLst>
            <pc:docMk/>
            <pc:sldMk cId="1298367991" sldId="479"/>
            <ac:inkMk id="56" creationId="{02C6D373-8291-42A6-842D-96C21DEE7D2F}"/>
          </ac:inkMkLst>
        </pc:inkChg>
        <pc:inkChg chg="add mod">
          <ac:chgData name="Sherif Khattab" userId="c83b1e15-36f3-4f46-aceb-05aac24c545e" providerId="ADAL" clId="{68922303-928D-411F-A7C3-3BB84E857E8F}" dt="2021-02-25T15:55:05.737" v="394"/>
          <ac:inkMkLst>
            <pc:docMk/>
            <pc:sldMk cId="1298367991" sldId="479"/>
            <ac:inkMk id="58" creationId="{CC81F665-DA3A-4B97-8AEE-F0BEBA86C43C}"/>
          </ac:inkMkLst>
        </pc:inkChg>
        <pc:inkChg chg="add mod">
          <ac:chgData name="Sherif Khattab" userId="c83b1e15-36f3-4f46-aceb-05aac24c545e" providerId="ADAL" clId="{68922303-928D-411F-A7C3-3BB84E857E8F}" dt="2021-02-25T15:55:05.737" v="394"/>
          <ac:inkMkLst>
            <pc:docMk/>
            <pc:sldMk cId="1298367991" sldId="479"/>
            <ac:inkMk id="59" creationId="{777F29CF-DE9D-4273-957E-D3B6AF6230BF}"/>
          </ac:inkMkLst>
        </pc:inkChg>
        <pc:inkChg chg="add mod">
          <ac:chgData name="Sherif Khattab" userId="c83b1e15-36f3-4f46-aceb-05aac24c545e" providerId="ADAL" clId="{68922303-928D-411F-A7C3-3BB84E857E8F}" dt="2021-02-25T15:55:32.312" v="403"/>
          <ac:inkMkLst>
            <pc:docMk/>
            <pc:sldMk cId="1298367991" sldId="479"/>
            <ac:inkMk id="61" creationId="{104CFC78-A710-4FB4-87F3-1AEC300DD153}"/>
          </ac:inkMkLst>
        </pc:inkChg>
        <pc:inkChg chg="add mod">
          <ac:chgData name="Sherif Khattab" userId="c83b1e15-36f3-4f46-aceb-05aac24c545e" providerId="ADAL" clId="{68922303-928D-411F-A7C3-3BB84E857E8F}" dt="2021-02-25T15:55:32.312" v="403"/>
          <ac:inkMkLst>
            <pc:docMk/>
            <pc:sldMk cId="1298367991" sldId="479"/>
            <ac:inkMk id="62" creationId="{C73081E3-B37F-41F7-BC59-CEC4323F1CC2}"/>
          </ac:inkMkLst>
        </pc:inkChg>
        <pc:inkChg chg="add mod">
          <ac:chgData name="Sherif Khattab" userId="c83b1e15-36f3-4f46-aceb-05aac24c545e" providerId="ADAL" clId="{68922303-928D-411F-A7C3-3BB84E857E8F}" dt="2021-02-25T15:55:32.312" v="403"/>
          <ac:inkMkLst>
            <pc:docMk/>
            <pc:sldMk cId="1298367991" sldId="479"/>
            <ac:inkMk id="63" creationId="{3664BB81-4CD2-4348-89CB-18E90890933F}"/>
          </ac:inkMkLst>
        </pc:inkChg>
        <pc:inkChg chg="add mod">
          <ac:chgData name="Sherif Khattab" userId="c83b1e15-36f3-4f46-aceb-05aac24c545e" providerId="ADAL" clId="{68922303-928D-411F-A7C3-3BB84E857E8F}" dt="2021-02-25T15:55:32.312" v="403"/>
          <ac:inkMkLst>
            <pc:docMk/>
            <pc:sldMk cId="1298367991" sldId="479"/>
            <ac:inkMk id="18432" creationId="{7220F253-DE72-48D5-8A7B-DB49F595BB78}"/>
          </ac:inkMkLst>
        </pc:inkChg>
        <pc:inkChg chg="add mod">
          <ac:chgData name="Sherif Khattab" userId="c83b1e15-36f3-4f46-aceb-05aac24c545e" providerId="ADAL" clId="{68922303-928D-411F-A7C3-3BB84E857E8F}" dt="2021-02-25T15:55:32.312" v="403"/>
          <ac:inkMkLst>
            <pc:docMk/>
            <pc:sldMk cId="1298367991" sldId="479"/>
            <ac:inkMk id="18436" creationId="{306384ED-BBEF-4385-9184-EE75C1AC0144}"/>
          </ac:inkMkLst>
        </pc:inkChg>
        <pc:inkChg chg="add mod">
          <ac:chgData name="Sherif Khattab" userId="c83b1e15-36f3-4f46-aceb-05aac24c545e" providerId="ADAL" clId="{68922303-928D-411F-A7C3-3BB84E857E8F}" dt="2021-02-25T15:55:32.312" v="403"/>
          <ac:inkMkLst>
            <pc:docMk/>
            <pc:sldMk cId="1298367991" sldId="479"/>
            <ac:inkMk id="18437" creationId="{6E62B13B-88F5-4A5F-892C-830056750221}"/>
          </ac:inkMkLst>
        </pc:inkChg>
        <pc:inkChg chg="add mod">
          <ac:chgData name="Sherif Khattab" userId="c83b1e15-36f3-4f46-aceb-05aac24c545e" providerId="ADAL" clId="{68922303-928D-411F-A7C3-3BB84E857E8F}" dt="2021-02-25T15:55:32.312" v="403"/>
          <ac:inkMkLst>
            <pc:docMk/>
            <pc:sldMk cId="1298367991" sldId="479"/>
            <ac:inkMk id="18438" creationId="{8D1F1781-33A4-4E90-B594-88AB355F21BF}"/>
          </ac:inkMkLst>
        </pc:inkChg>
        <pc:inkChg chg="add del mod">
          <ac:chgData name="Sherif Khattab" userId="c83b1e15-36f3-4f46-aceb-05aac24c545e" providerId="ADAL" clId="{68922303-928D-411F-A7C3-3BB84E857E8F}" dt="2021-02-25T15:57:54.725" v="463"/>
          <ac:inkMkLst>
            <pc:docMk/>
            <pc:sldMk cId="1298367991" sldId="479"/>
            <ac:inkMk id="18440" creationId="{575BC59A-A256-4028-8E92-6E6C05B94B3B}"/>
          </ac:inkMkLst>
        </pc:inkChg>
        <pc:inkChg chg="add del mod">
          <ac:chgData name="Sherif Khattab" userId="c83b1e15-36f3-4f46-aceb-05aac24c545e" providerId="ADAL" clId="{68922303-928D-411F-A7C3-3BB84E857E8F}" dt="2021-02-25T15:57:54.725" v="463"/>
          <ac:inkMkLst>
            <pc:docMk/>
            <pc:sldMk cId="1298367991" sldId="479"/>
            <ac:inkMk id="18441" creationId="{4CAD02D7-143D-46CF-AF8E-A0AFD0A18BB9}"/>
          </ac:inkMkLst>
        </pc:inkChg>
        <pc:inkChg chg="add del mod">
          <ac:chgData name="Sherif Khattab" userId="c83b1e15-36f3-4f46-aceb-05aac24c545e" providerId="ADAL" clId="{68922303-928D-411F-A7C3-3BB84E857E8F}" dt="2021-02-25T15:57:54.725" v="463"/>
          <ac:inkMkLst>
            <pc:docMk/>
            <pc:sldMk cId="1298367991" sldId="479"/>
            <ac:inkMk id="18442" creationId="{8CB58FCF-C76D-45C2-B370-A86F32E5258D}"/>
          </ac:inkMkLst>
        </pc:inkChg>
        <pc:inkChg chg="add del mod">
          <ac:chgData name="Sherif Khattab" userId="c83b1e15-36f3-4f46-aceb-05aac24c545e" providerId="ADAL" clId="{68922303-928D-411F-A7C3-3BB84E857E8F}" dt="2021-02-25T15:57:54.725" v="463"/>
          <ac:inkMkLst>
            <pc:docMk/>
            <pc:sldMk cId="1298367991" sldId="479"/>
            <ac:inkMk id="18443" creationId="{59443C6B-27ED-4A70-BA8C-3661E2F2F820}"/>
          </ac:inkMkLst>
        </pc:inkChg>
        <pc:inkChg chg="add del mod">
          <ac:chgData name="Sherif Khattab" userId="c83b1e15-36f3-4f46-aceb-05aac24c545e" providerId="ADAL" clId="{68922303-928D-411F-A7C3-3BB84E857E8F}" dt="2021-02-25T15:57:54.725" v="463"/>
          <ac:inkMkLst>
            <pc:docMk/>
            <pc:sldMk cId="1298367991" sldId="479"/>
            <ac:inkMk id="18444" creationId="{7C8C0CDD-5FEE-4567-BBD5-97E090E4FC66}"/>
          </ac:inkMkLst>
        </pc:inkChg>
        <pc:inkChg chg="add del mod">
          <ac:chgData name="Sherif Khattab" userId="c83b1e15-36f3-4f46-aceb-05aac24c545e" providerId="ADAL" clId="{68922303-928D-411F-A7C3-3BB84E857E8F}" dt="2021-02-25T15:57:54.725" v="463"/>
          <ac:inkMkLst>
            <pc:docMk/>
            <pc:sldMk cId="1298367991" sldId="479"/>
            <ac:inkMk id="18445" creationId="{03E86C08-9B59-4EE7-A3C3-4755D66A7B86}"/>
          </ac:inkMkLst>
        </pc:inkChg>
        <pc:inkChg chg="add del mod">
          <ac:chgData name="Sherif Khattab" userId="c83b1e15-36f3-4f46-aceb-05aac24c545e" providerId="ADAL" clId="{68922303-928D-411F-A7C3-3BB84E857E8F}" dt="2021-02-25T15:57:54.725" v="463"/>
          <ac:inkMkLst>
            <pc:docMk/>
            <pc:sldMk cId="1298367991" sldId="479"/>
            <ac:inkMk id="18447" creationId="{72EBCF5A-647C-471A-95CD-ABB23CD8E638}"/>
          </ac:inkMkLst>
        </pc:inkChg>
        <pc:inkChg chg="add del mod">
          <ac:chgData name="Sherif Khattab" userId="c83b1e15-36f3-4f46-aceb-05aac24c545e" providerId="ADAL" clId="{68922303-928D-411F-A7C3-3BB84E857E8F}" dt="2021-02-25T15:57:54.725" v="463"/>
          <ac:inkMkLst>
            <pc:docMk/>
            <pc:sldMk cId="1298367991" sldId="479"/>
            <ac:inkMk id="18448" creationId="{6AF62A84-9BD1-461E-AF45-9F7E049CBE86}"/>
          </ac:inkMkLst>
        </pc:inkChg>
        <pc:inkChg chg="add del mod">
          <ac:chgData name="Sherif Khattab" userId="c83b1e15-36f3-4f46-aceb-05aac24c545e" providerId="ADAL" clId="{68922303-928D-411F-A7C3-3BB84E857E8F}" dt="2021-02-25T15:57:54.725" v="463"/>
          <ac:inkMkLst>
            <pc:docMk/>
            <pc:sldMk cId="1298367991" sldId="479"/>
            <ac:inkMk id="18450" creationId="{273FE0CF-1CC0-404D-88CF-302F00A81F9F}"/>
          </ac:inkMkLst>
        </pc:inkChg>
        <pc:inkChg chg="add del mod">
          <ac:chgData name="Sherif Khattab" userId="c83b1e15-36f3-4f46-aceb-05aac24c545e" providerId="ADAL" clId="{68922303-928D-411F-A7C3-3BB84E857E8F}" dt="2021-02-25T15:57:54.725" v="463"/>
          <ac:inkMkLst>
            <pc:docMk/>
            <pc:sldMk cId="1298367991" sldId="479"/>
            <ac:inkMk id="18451" creationId="{DCE68424-748D-4AE7-A6EB-F608A523E0C2}"/>
          </ac:inkMkLst>
        </pc:inkChg>
        <pc:inkChg chg="add del mod">
          <ac:chgData name="Sherif Khattab" userId="c83b1e15-36f3-4f46-aceb-05aac24c545e" providerId="ADAL" clId="{68922303-928D-411F-A7C3-3BB84E857E8F}" dt="2021-02-25T15:57:54.725" v="463"/>
          <ac:inkMkLst>
            <pc:docMk/>
            <pc:sldMk cId="1298367991" sldId="479"/>
            <ac:inkMk id="18452" creationId="{9F1C6A05-4265-410C-AD9A-19A8807C1ABF}"/>
          </ac:inkMkLst>
        </pc:inkChg>
        <pc:inkChg chg="add del">
          <ac:chgData name="Sherif Khattab" userId="c83b1e15-36f3-4f46-aceb-05aac24c545e" providerId="ADAL" clId="{68922303-928D-411F-A7C3-3BB84E857E8F}" dt="2021-02-25T15:57:55.014" v="464" actId="9405"/>
          <ac:inkMkLst>
            <pc:docMk/>
            <pc:sldMk cId="1298367991" sldId="479"/>
            <ac:inkMk id="18454" creationId="{E8E3E202-DB25-40EF-BE73-FADCD755FED4}"/>
          </ac:inkMkLst>
        </pc:inkChg>
        <pc:inkChg chg="add mod">
          <ac:chgData name="Sherif Khattab" userId="c83b1e15-36f3-4f46-aceb-05aac24c545e" providerId="ADAL" clId="{68922303-928D-411F-A7C3-3BB84E857E8F}" dt="2021-02-25T15:58:06.260" v="477"/>
          <ac:inkMkLst>
            <pc:docMk/>
            <pc:sldMk cId="1298367991" sldId="479"/>
            <ac:inkMk id="18455" creationId="{0F6974C9-1818-435E-931D-6FD818010EBE}"/>
          </ac:inkMkLst>
        </pc:inkChg>
        <pc:inkChg chg="add mod">
          <ac:chgData name="Sherif Khattab" userId="c83b1e15-36f3-4f46-aceb-05aac24c545e" providerId="ADAL" clId="{68922303-928D-411F-A7C3-3BB84E857E8F}" dt="2021-02-25T15:58:06.260" v="477"/>
          <ac:inkMkLst>
            <pc:docMk/>
            <pc:sldMk cId="1298367991" sldId="479"/>
            <ac:inkMk id="18456" creationId="{193D5C91-0611-4108-A85E-08BB1888AD5E}"/>
          </ac:inkMkLst>
        </pc:inkChg>
        <pc:inkChg chg="add mod">
          <ac:chgData name="Sherif Khattab" userId="c83b1e15-36f3-4f46-aceb-05aac24c545e" providerId="ADAL" clId="{68922303-928D-411F-A7C3-3BB84E857E8F}" dt="2021-02-25T15:58:06.260" v="477"/>
          <ac:inkMkLst>
            <pc:docMk/>
            <pc:sldMk cId="1298367991" sldId="479"/>
            <ac:inkMk id="18457" creationId="{C9A788CA-57EE-4307-BECE-0FE3B22B4788}"/>
          </ac:inkMkLst>
        </pc:inkChg>
        <pc:inkChg chg="add mod">
          <ac:chgData name="Sherif Khattab" userId="c83b1e15-36f3-4f46-aceb-05aac24c545e" providerId="ADAL" clId="{68922303-928D-411F-A7C3-3BB84E857E8F}" dt="2021-02-25T15:58:06.260" v="477"/>
          <ac:inkMkLst>
            <pc:docMk/>
            <pc:sldMk cId="1298367991" sldId="479"/>
            <ac:inkMk id="18458" creationId="{EE27702C-3F76-4FF0-984A-4006C2E5B2BF}"/>
          </ac:inkMkLst>
        </pc:inkChg>
        <pc:inkChg chg="add mod">
          <ac:chgData name="Sherif Khattab" userId="c83b1e15-36f3-4f46-aceb-05aac24c545e" providerId="ADAL" clId="{68922303-928D-411F-A7C3-3BB84E857E8F}" dt="2021-02-25T15:58:06.260" v="477"/>
          <ac:inkMkLst>
            <pc:docMk/>
            <pc:sldMk cId="1298367991" sldId="479"/>
            <ac:inkMk id="18459" creationId="{6F29652A-72D2-4E1A-890F-F26A01C7993D}"/>
          </ac:inkMkLst>
        </pc:inkChg>
        <pc:inkChg chg="add mod">
          <ac:chgData name="Sherif Khattab" userId="c83b1e15-36f3-4f46-aceb-05aac24c545e" providerId="ADAL" clId="{68922303-928D-411F-A7C3-3BB84E857E8F}" dt="2021-02-25T15:58:06.260" v="477"/>
          <ac:inkMkLst>
            <pc:docMk/>
            <pc:sldMk cId="1298367991" sldId="479"/>
            <ac:inkMk id="18460" creationId="{ABF8B982-FB1F-4754-AD7E-4BC30F3861A1}"/>
          </ac:inkMkLst>
        </pc:inkChg>
        <pc:inkChg chg="add mod">
          <ac:chgData name="Sherif Khattab" userId="c83b1e15-36f3-4f46-aceb-05aac24c545e" providerId="ADAL" clId="{68922303-928D-411F-A7C3-3BB84E857E8F}" dt="2021-02-25T15:58:06.260" v="477"/>
          <ac:inkMkLst>
            <pc:docMk/>
            <pc:sldMk cId="1298367991" sldId="479"/>
            <ac:inkMk id="18461" creationId="{0BE2E413-25E2-4CB8-9CA1-42CF8F1F30F6}"/>
          </ac:inkMkLst>
        </pc:inkChg>
        <pc:inkChg chg="add mod">
          <ac:chgData name="Sherif Khattab" userId="c83b1e15-36f3-4f46-aceb-05aac24c545e" providerId="ADAL" clId="{68922303-928D-411F-A7C3-3BB84E857E8F}" dt="2021-02-25T15:58:06.260" v="477"/>
          <ac:inkMkLst>
            <pc:docMk/>
            <pc:sldMk cId="1298367991" sldId="479"/>
            <ac:inkMk id="18462" creationId="{AE90A567-A368-42A6-B4B4-0EBB2F329DDA}"/>
          </ac:inkMkLst>
        </pc:inkChg>
        <pc:inkChg chg="add mod">
          <ac:chgData name="Sherif Khattab" userId="c83b1e15-36f3-4f46-aceb-05aac24c545e" providerId="ADAL" clId="{68922303-928D-411F-A7C3-3BB84E857E8F}" dt="2021-02-25T15:58:06.260" v="477"/>
          <ac:inkMkLst>
            <pc:docMk/>
            <pc:sldMk cId="1298367991" sldId="479"/>
            <ac:inkMk id="18463" creationId="{4218EBAE-EFC7-43C3-88C9-3C3CDCFE160D}"/>
          </ac:inkMkLst>
        </pc:inkChg>
        <pc:inkChg chg="add mod">
          <ac:chgData name="Sherif Khattab" userId="c83b1e15-36f3-4f46-aceb-05aac24c545e" providerId="ADAL" clId="{68922303-928D-411F-A7C3-3BB84E857E8F}" dt="2021-02-25T15:58:06.260" v="477"/>
          <ac:inkMkLst>
            <pc:docMk/>
            <pc:sldMk cId="1298367991" sldId="479"/>
            <ac:inkMk id="18464" creationId="{9E3A5BFE-0852-4D19-94B7-7AC670826CF3}"/>
          </ac:inkMkLst>
        </pc:inkChg>
        <pc:inkChg chg="add mod">
          <ac:chgData name="Sherif Khattab" userId="c83b1e15-36f3-4f46-aceb-05aac24c545e" providerId="ADAL" clId="{68922303-928D-411F-A7C3-3BB84E857E8F}" dt="2021-02-25T15:58:06.260" v="477"/>
          <ac:inkMkLst>
            <pc:docMk/>
            <pc:sldMk cId="1298367991" sldId="479"/>
            <ac:inkMk id="18465" creationId="{DB0151E0-B595-46E3-A3A2-979C7F164A51}"/>
          </ac:inkMkLst>
        </pc:inkChg>
        <pc:inkChg chg="add mod">
          <ac:chgData name="Sherif Khattab" userId="c83b1e15-36f3-4f46-aceb-05aac24c545e" providerId="ADAL" clId="{68922303-928D-411F-A7C3-3BB84E857E8F}" dt="2021-02-25T15:58:06.260" v="477"/>
          <ac:inkMkLst>
            <pc:docMk/>
            <pc:sldMk cId="1298367991" sldId="479"/>
            <ac:inkMk id="18466" creationId="{B3AE26BA-0681-47B4-9F57-DCBE943AD359}"/>
          </ac:inkMkLst>
        </pc:inkChg>
        <pc:inkChg chg="add mod">
          <ac:chgData name="Sherif Khattab" userId="c83b1e15-36f3-4f46-aceb-05aac24c545e" providerId="ADAL" clId="{68922303-928D-411F-A7C3-3BB84E857E8F}" dt="2021-02-25T15:58:14.379" v="490"/>
          <ac:inkMkLst>
            <pc:docMk/>
            <pc:sldMk cId="1298367991" sldId="479"/>
            <ac:inkMk id="18468" creationId="{2664B0AF-A42B-49DA-A110-66A114F8E99F}"/>
          </ac:inkMkLst>
        </pc:inkChg>
        <pc:inkChg chg="add mod">
          <ac:chgData name="Sherif Khattab" userId="c83b1e15-36f3-4f46-aceb-05aac24c545e" providerId="ADAL" clId="{68922303-928D-411F-A7C3-3BB84E857E8F}" dt="2021-02-25T15:58:14.379" v="490"/>
          <ac:inkMkLst>
            <pc:docMk/>
            <pc:sldMk cId="1298367991" sldId="479"/>
            <ac:inkMk id="18469" creationId="{6D43DED0-212C-4B27-84C1-3A14AABCB319}"/>
          </ac:inkMkLst>
        </pc:inkChg>
        <pc:inkChg chg="add mod">
          <ac:chgData name="Sherif Khattab" userId="c83b1e15-36f3-4f46-aceb-05aac24c545e" providerId="ADAL" clId="{68922303-928D-411F-A7C3-3BB84E857E8F}" dt="2021-02-25T15:58:14.379" v="490"/>
          <ac:inkMkLst>
            <pc:docMk/>
            <pc:sldMk cId="1298367991" sldId="479"/>
            <ac:inkMk id="18470" creationId="{17662319-2B1E-4741-98B2-F705C958F824}"/>
          </ac:inkMkLst>
        </pc:inkChg>
        <pc:inkChg chg="add mod">
          <ac:chgData name="Sherif Khattab" userId="c83b1e15-36f3-4f46-aceb-05aac24c545e" providerId="ADAL" clId="{68922303-928D-411F-A7C3-3BB84E857E8F}" dt="2021-02-25T15:58:14.379" v="490"/>
          <ac:inkMkLst>
            <pc:docMk/>
            <pc:sldMk cId="1298367991" sldId="479"/>
            <ac:inkMk id="18472" creationId="{B00CE080-968C-46B9-A76F-D697ADF769CB}"/>
          </ac:inkMkLst>
        </pc:inkChg>
        <pc:inkChg chg="add mod">
          <ac:chgData name="Sherif Khattab" userId="c83b1e15-36f3-4f46-aceb-05aac24c545e" providerId="ADAL" clId="{68922303-928D-411F-A7C3-3BB84E857E8F}" dt="2021-02-25T15:58:14.379" v="490"/>
          <ac:inkMkLst>
            <pc:docMk/>
            <pc:sldMk cId="1298367991" sldId="479"/>
            <ac:inkMk id="18473" creationId="{44B0C968-4596-4A44-A74F-CE77FA0B6A62}"/>
          </ac:inkMkLst>
        </pc:inkChg>
        <pc:inkChg chg="add mod">
          <ac:chgData name="Sherif Khattab" userId="c83b1e15-36f3-4f46-aceb-05aac24c545e" providerId="ADAL" clId="{68922303-928D-411F-A7C3-3BB84E857E8F}" dt="2021-02-25T15:58:14.379" v="490"/>
          <ac:inkMkLst>
            <pc:docMk/>
            <pc:sldMk cId="1298367991" sldId="479"/>
            <ac:inkMk id="18474" creationId="{B5BB2221-B377-4A1D-8711-0DEC2ADBF412}"/>
          </ac:inkMkLst>
        </pc:inkChg>
        <pc:inkChg chg="add mod">
          <ac:chgData name="Sherif Khattab" userId="c83b1e15-36f3-4f46-aceb-05aac24c545e" providerId="ADAL" clId="{68922303-928D-411F-A7C3-3BB84E857E8F}" dt="2021-02-25T15:58:14.379" v="490"/>
          <ac:inkMkLst>
            <pc:docMk/>
            <pc:sldMk cId="1298367991" sldId="479"/>
            <ac:inkMk id="18475" creationId="{67AA70A7-C34E-4BBC-9CE4-7A1F59230D83}"/>
          </ac:inkMkLst>
        </pc:inkChg>
        <pc:inkChg chg="add mod">
          <ac:chgData name="Sherif Khattab" userId="c83b1e15-36f3-4f46-aceb-05aac24c545e" providerId="ADAL" clId="{68922303-928D-411F-A7C3-3BB84E857E8F}" dt="2021-02-25T15:58:14.379" v="490"/>
          <ac:inkMkLst>
            <pc:docMk/>
            <pc:sldMk cId="1298367991" sldId="479"/>
            <ac:inkMk id="18476" creationId="{685F3C27-513D-4757-8A59-41018064445A}"/>
          </ac:inkMkLst>
        </pc:inkChg>
        <pc:inkChg chg="add mod">
          <ac:chgData name="Sherif Khattab" userId="c83b1e15-36f3-4f46-aceb-05aac24c545e" providerId="ADAL" clId="{68922303-928D-411F-A7C3-3BB84E857E8F}" dt="2021-02-25T15:58:14.379" v="490"/>
          <ac:inkMkLst>
            <pc:docMk/>
            <pc:sldMk cId="1298367991" sldId="479"/>
            <ac:inkMk id="18477" creationId="{5F9474BF-FDF8-4C5A-9BA1-2CD668ABF643}"/>
          </ac:inkMkLst>
        </pc:inkChg>
        <pc:inkChg chg="add mod">
          <ac:chgData name="Sherif Khattab" userId="c83b1e15-36f3-4f46-aceb-05aac24c545e" providerId="ADAL" clId="{68922303-928D-411F-A7C3-3BB84E857E8F}" dt="2021-02-25T15:58:14.379" v="490"/>
          <ac:inkMkLst>
            <pc:docMk/>
            <pc:sldMk cId="1298367991" sldId="479"/>
            <ac:inkMk id="18478" creationId="{A6281505-FA1F-4514-9147-C09673F2F5D6}"/>
          </ac:inkMkLst>
        </pc:inkChg>
        <pc:inkChg chg="add mod">
          <ac:chgData name="Sherif Khattab" userId="c83b1e15-36f3-4f46-aceb-05aac24c545e" providerId="ADAL" clId="{68922303-928D-411F-A7C3-3BB84E857E8F}" dt="2021-02-25T15:58:14.379" v="490"/>
          <ac:inkMkLst>
            <pc:docMk/>
            <pc:sldMk cId="1298367991" sldId="479"/>
            <ac:inkMk id="18479" creationId="{DA492B8C-ADF4-461F-AC24-C6962A6E03E8}"/>
          </ac:inkMkLst>
        </pc:inkChg>
        <pc:cxnChg chg="add del mod">
          <ac:chgData name="Sherif Khattab" userId="c83b1e15-36f3-4f46-aceb-05aac24c545e" providerId="ADAL" clId="{68922303-928D-411F-A7C3-3BB84E857E8F}" dt="2021-02-25T15:56:40.759" v="409" actId="34122"/>
          <ac:cxnSpMkLst>
            <pc:docMk/>
            <pc:sldMk cId="1298367991" sldId="479"/>
            <ac:cxnSpMk id="141" creationId="{D22756FE-B8DE-46F6-B722-8EC13253C9E5}"/>
          </ac:cxnSpMkLst>
        </pc:cxnChg>
      </pc:sldChg>
      <pc:sldChg chg="del">
        <pc:chgData name="Sherif Khattab" userId="c83b1e15-36f3-4f46-aceb-05aac24c545e" providerId="ADAL" clId="{68922303-928D-411F-A7C3-3BB84E857E8F}" dt="2021-02-25T15:58:51.005" v="494" actId="47"/>
        <pc:sldMkLst>
          <pc:docMk/>
          <pc:sldMk cId="3535438083" sldId="481"/>
        </pc:sldMkLst>
      </pc:sldChg>
      <pc:sldChg chg="del">
        <pc:chgData name="Sherif Khattab" userId="c83b1e15-36f3-4f46-aceb-05aac24c545e" providerId="ADAL" clId="{68922303-928D-411F-A7C3-3BB84E857E8F}" dt="2021-02-25T15:58:51.005" v="494" actId="47"/>
        <pc:sldMkLst>
          <pc:docMk/>
          <pc:sldMk cId="2057102088" sldId="482"/>
        </pc:sldMkLst>
      </pc:sldChg>
      <pc:sldChg chg="del">
        <pc:chgData name="Sherif Khattab" userId="c83b1e15-36f3-4f46-aceb-05aac24c545e" providerId="ADAL" clId="{68922303-928D-411F-A7C3-3BB84E857E8F}" dt="2021-02-25T15:58:51.005" v="494" actId="47"/>
        <pc:sldMkLst>
          <pc:docMk/>
          <pc:sldMk cId="2447634280" sldId="483"/>
        </pc:sldMkLst>
      </pc:sldChg>
      <pc:sldChg chg="del">
        <pc:chgData name="Sherif Khattab" userId="c83b1e15-36f3-4f46-aceb-05aac24c545e" providerId="ADAL" clId="{68922303-928D-411F-A7C3-3BB84E857E8F}" dt="2021-02-25T15:58:51.005" v="494" actId="47"/>
        <pc:sldMkLst>
          <pc:docMk/>
          <pc:sldMk cId="153139649" sldId="484"/>
        </pc:sldMkLst>
      </pc:sldChg>
      <pc:sldChg chg="del">
        <pc:chgData name="Sherif Khattab" userId="c83b1e15-36f3-4f46-aceb-05aac24c545e" providerId="ADAL" clId="{68922303-928D-411F-A7C3-3BB84E857E8F}" dt="2021-02-25T15:58:51.005" v="494" actId="47"/>
        <pc:sldMkLst>
          <pc:docMk/>
          <pc:sldMk cId="3525073586" sldId="485"/>
        </pc:sldMkLst>
      </pc:sldChg>
      <pc:sldChg chg="del">
        <pc:chgData name="Sherif Khattab" userId="c83b1e15-36f3-4f46-aceb-05aac24c545e" providerId="ADAL" clId="{68922303-928D-411F-A7C3-3BB84E857E8F}" dt="2021-02-25T15:58:51.005" v="494" actId="47"/>
        <pc:sldMkLst>
          <pc:docMk/>
          <pc:sldMk cId="3383821824" sldId="486"/>
        </pc:sldMkLst>
      </pc:sldChg>
      <pc:sldChg chg="del">
        <pc:chgData name="Sherif Khattab" userId="c83b1e15-36f3-4f46-aceb-05aac24c545e" providerId="ADAL" clId="{68922303-928D-411F-A7C3-3BB84E857E8F}" dt="2021-02-25T15:58:51.005" v="494" actId="47"/>
        <pc:sldMkLst>
          <pc:docMk/>
          <pc:sldMk cId="1452566324" sldId="487"/>
        </pc:sldMkLst>
      </pc:sldChg>
      <pc:sldChg chg="del">
        <pc:chgData name="Sherif Khattab" userId="c83b1e15-36f3-4f46-aceb-05aac24c545e" providerId="ADAL" clId="{68922303-928D-411F-A7C3-3BB84E857E8F}" dt="2021-02-25T15:58:51.005" v="494" actId="47"/>
        <pc:sldMkLst>
          <pc:docMk/>
          <pc:sldMk cId="944056640" sldId="488"/>
        </pc:sldMkLst>
      </pc:sldChg>
      <pc:sldChg chg="del">
        <pc:chgData name="Sherif Khattab" userId="c83b1e15-36f3-4f46-aceb-05aac24c545e" providerId="ADAL" clId="{68922303-928D-411F-A7C3-3BB84E857E8F}" dt="2021-02-25T15:58:51.005" v="494" actId="47"/>
        <pc:sldMkLst>
          <pc:docMk/>
          <pc:sldMk cId="3287903914" sldId="489"/>
        </pc:sldMkLst>
      </pc:sldChg>
      <pc:sldChg chg="del">
        <pc:chgData name="Sherif Khattab" userId="c83b1e15-36f3-4f46-aceb-05aac24c545e" providerId="ADAL" clId="{68922303-928D-411F-A7C3-3BB84E857E8F}" dt="2021-02-25T15:58:51.005" v="494" actId="47"/>
        <pc:sldMkLst>
          <pc:docMk/>
          <pc:sldMk cId="798407738" sldId="490"/>
        </pc:sldMkLst>
      </pc:sldChg>
      <pc:sldChg chg="del">
        <pc:chgData name="Sherif Khattab" userId="c83b1e15-36f3-4f46-aceb-05aac24c545e" providerId="ADAL" clId="{68922303-928D-411F-A7C3-3BB84E857E8F}" dt="2021-02-25T15:58:51.005" v="494" actId="47"/>
        <pc:sldMkLst>
          <pc:docMk/>
          <pc:sldMk cId="756847625" sldId="491"/>
        </pc:sldMkLst>
      </pc:sldChg>
      <pc:sldChg chg="del">
        <pc:chgData name="Sherif Khattab" userId="c83b1e15-36f3-4f46-aceb-05aac24c545e" providerId="ADAL" clId="{68922303-928D-411F-A7C3-3BB84E857E8F}" dt="2021-02-25T15:58:51.005" v="494" actId="47"/>
        <pc:sldMkLst>
          <pc:docMk/>
          <pc:sldMk cId="2724765287" sldId="492"/>
        </pc:sldMkLst>
      </pc:sldChg>
      <pc:sldChg chg="del">
        <pc:chgData name="Sherif Khattab" userId="c83b1e15-36f3-4f46-aceb-05aac24c545e" providerId="ADAL" clId="{68922303-928D-411F-A7C3-3BB84E857E8F}" dt="2021-02-25T15:58:51.005" v="494" actId="47"/>
        <pc:sldMkLst>
          <pc:docMk/>
          <pc:sldMk cId="4152191741" sldId="493"/>
        </pc:sldMkLst>
      </pc:sldChg>
      <pc:sldChg chg="del">
        <pc:chgData name="Sherif Khattab" userId="c83b1e15-36f3-4f46-aceb-05aac24c545e" providerId="ADAL" clId="{68922303-928D-411F-A7C3-3BB84E857E8F}" dt="2021-02-25T15:58:51.005" v="494" actId="47"/>
        <pc:sldMkLst>
          <pc:docMk/>
          <pc:sldMk cId="3631551235" sldId="494"/>
        </pc:sldMkLst>
      </pc:sldChg>
      <pc:sldChg chg="del">
        <pc:chgData name="Sherif Khattab" userId="c83b1e15-36f3-4f46-aceb-05aac24c545e" providerId="ADAL" clId="{68922303-928D-411F-A7C3-3BB84E857E8F}" dt="2021-02-25T15:58:51.005" v="494" actId="47"/>
        <pc:sldMkLst>
          <pc:docMk/>
          <pc:sldMk cId="2502517520" sldId="495"/>
        </pc:sldMkLst>
      </pc:sldChg>
      <pc:sldChg chg="addSp delSp modSp add mod">
        <pc:chgData name="Sherif Khattab" userId="c83b1e15-36f3-4f46-aceb-05aac24c545e" providerId="ADAL" clId="{68922303-928D-411F-A7C3-3BB84E857E8F}" dt="2021-02-25T15:34:19.728" v="85"/>
        <pc:sldMkLst>
          <pc:docMk/>
          <pc:sldMk cId="2987249071" sldId="523"/>
        </pc:sldMkLst>
        <pc:grpChg chg="mod">
          <ac:chgData name="Sherif Khattab" userId="c83b1e15-36f3-4f46-aceb-05aac24c545e" providerId="ADAL" clId="{68922303-928D-411F-A7C3-3BB84E857E8F}" dt="2021-02-25T15:29:15.413" v="9" actId="1076"/>
          <ac:grpSpMkLst>
            <pc:docMk/>
            <pc:sldMk cId="2987249071" sldId="523"/>
            <ac:grpSpMk id="8" creationId="{FD2C3776-ED61-4F82-A7E4-1CD1A4DD5B67}"/>
          </ac:grpSpMkLst>
        </pc:grpChg>
        <pc:grpChg chg="del mod">
          <ac:chgData name="Sherif Khattab" userId="c83b1e15-36f3-4f46-aceb-05aac24c545e" providerId="ADAL" clId="{68922303-928D-411F-A7C3-3BB84E857E8F}" dt="2021-02-25T15:33:43.624" v="71" actId="478"/>
          <ac:grpSpMkLst>
            <pc:docMk/>
            <pc:sldMk cId="2987249071" sldId="523"/>
            <ac:grpSpMk id="14" creationId="{9D8C65BA-CCAB-4BFA-927D-670441551D9F}"/>
          </ac:grpSpMkLst>
        </pc:grpChg>
        <pc:grpChg chg="add mod">
          <ac:chgData name="Sherif Khattab" userId="c83b1e15-36f3-4f46-aceb-05aac24c545e" providerId="ADAL" clId="{68922303-928D-411F-A7C3-3BB84E857E8F}" dt="2021-02-25T15:34:19.728" v="85"/>
          <ac:grpSpMkLst>
            <pc:docMk/>
            <pc:sldMk cId="2987249071" sldId="523"/>
            <ac:grpSpMk id="25" creationId="{89A2C382-DDE8-4979-9371-F31E1E37EA2F}"/>
          </ac:grpSpMkLst>
        </pc:grpChg>
        <pc:graphicFrameChg chg="modGraphic">
          <ac:chgData name="Sherif Khattab" userId="c83b1e15-36f3-4f46-aceb-05aac24c545e" providerId="ADAL" clId="{68922303-928D-411F-A7C3-3BB84E857E8F}" dt="2021-02-25T15:31:24.385" v="39" actId="404"/>
          <ac:graphicFrameMkLst>
            <pc:docMk/>
            <pc:sldMk cId="2987249071" sldId="523"/>
            <ac:graphicFrameMk id="46128" creationId="{CC3071AF-5E82-4566-8B84-9DBAED71D174}"/>
          </ac:graphicFrameMkLst>
        </pc:graphicFrameChg>
        <pc:inkChg chg="add">
          <ac:chgData name="Sherif Khattab" userId="c83b1e15-36f3-4f46-aceb-05aac24c545e" providerId="ADAL" clId="{68922303-928D-411F-A7C3-3BB84E857E8F}" dt="2021-02-25T15:29:03.278" v="8" actId="9405"/>
          <ac:inkMkLst>
            <pc:docMk/>
            <pc:sldMk cId="2987249071" sldId="523"/>
            <ac:inkMk id="9" creationId="{32CA201C-CD8F-4135-9A04-D98D9C59B51E}"/>
          </ac:inkMkLst>
        </pc:inkChg>
        <pc:inkChg chg="add">
          <ac:chgData name="Sherif Khattab" userId="c83b1e15-36f3-4f46-aceb-05aac24c545e" providerId="ADAL" clId="{68922303-928D-411F-A7C3-3BB84E857E8F}" dt="2021-02-25T15:30:38.561" v="30" actId="9405"/>
          <ac:inkMkLst>
            <pc:docMk/>
            <pc:sldMk cId="2987249071" sldId="523"/>
            <ac:inkMk id="10" creationId="{30A16CE9-0F5C-4FA3-91B1-451828870270}"/>
          </ac:inkMkLst>
        </pc:inkChg>
        <pc:inkChg chg="add mod">
          <ac:chgData name="Sherif Khattab" userId="c83b1e15-36f3-4f46-aceb-05aac24c545e" providerId="ADAL" clId="{68922303-928D-411F-A7C3-3BB84E857E8F}" dt="2021-02-25T15:33:05.613" v="56"/>
          <ac:inkMkLst>
            <pc:docMk/>
            <pc:sldMk cId="2987249071" sldId="523"/>
            <ac:inkMk id="11" creationId="{12BFA0B0-D5A0-48E6-91FB-E576D565737B}"/>
          </ac:inkMkLst>
        </pc:inkChg>
        <pc:inkChg chg="add mod">
          <ac:chgData name="Sherif Khattab" userId="c83b1e15-36f3-4f46-aceb-05aac24c545e" providerId="ADAL" clId="{68922303-928D-411F-A7C3-3BB84E857E8F}" dt="2021-02-25T15:33:05.613" v="56"/>
          <ac:inkMkLst>
            <pc:docMk/>
            <pc:sldMk cId="2987249071" sldId="523"/>
            <ac:inkMk id="12" creationId="{98631044-16FF-43B6-A3BE-76C07DC59EAC}"/>
          </ac:inkMkLst>
        </pc:inkChg>
        <pc:inkChg chg="add mod">
          <ac:chgData name="Sherif Khattab" userId="c83b1e15-36f3-4f46-aceb-05aac24c545e" providerId="ADAL" clId="{68922303-928D-411F-A7C3-3BB84E857E8F}" dt="2021-02-25T15:33:05.613" v="56"/>
          <ac:inkMkLst>
            <pc:docMk/>
            <pc:sldMk cId="2987249071" sldId="523"/>
            <ac:inkMk id="13" creationId="{A8E01F24-CCCE-4057-BAF6-63C7E857480F}"/>
          </ac:inkMkLst>
        </pc:inkChg>
        <pc:inkChg chg="mod">
          <ac:chgData name="Sherif Khattab" userId="c83b1e15-36f3-4f46-aceb-05aac24c545e" providerId="ADAL" clId="{68922303-928D-411F-A7C3-3BB84E857E8F}" dt="2021-02-25T15:34:19.728" v="85"/>
          <ac:inkMkLst>
            <pc:docMk/>
            <pc:sldMk cId="2987249071" sldId="523"/>
            <ac:inkMk id="26" creationId="{4E63D1DC-9E63-426E-AA8D-DE1DED1449D8}"/>
          </ac:inkMkLst>
        </pc:inkChg>
        <pc:inkChg chg="mod">
          <ac:chgData name="Sherif Khattab" userId="c83b1e15-36f3-4f46-aceb-05aac24c545e" providerId="ADAL" clId="{68922303-928D-411F-A7C3-3BB84E857E8F}" dt="2021-02-25T15:34:19.728" v="85"/>
          <ac:inkMkLst>
            <pc:docMk/>
            <pc:sldMk cId="2987249071" sldId="523"/>
            <ac:inkMk id="27" creationId="{DCD879A5-2FCA-4AAF-80B1-21208679495E}"/>
          </ac:inkMkLst>
        </pc:inkChg>
        <pc:inkChg chg="mod">
          <ac:chgData name="Sherif Khattab" userId="c83b1e15-36f3-4f46-aceb-05aac24c545e" providerId="ADAL" clId="{68922303-928D-411F-A7C3-3BB84E857E8F}" dt="2021-02-25T15:34:19.728" v="85"/>
          <ac:inkMkLst>
            <pc:docMk/>
            <pc:sldMk cId="2987249071" sldId="523"/>
            <ac:inkMk id="28" creationId="{EAE8D645-089F-40F7-B206-2847DB97963E}"/>
          </ac:inkMkLst>
        </pc:inkChg>
      </pc:sldChg>
      <pc:sldChg chg="addSp delSp modSp add mod">
        <pc:chgData name="Sherif Khattab" userId="c83b1e15-36f3-4f46-aceb-05aac24c545e" providerId="ADAL" clId="{68922303-928D-411F-A7C3-3BB84E857E8F}" dt="2021-02-25T15:34:18.153" v="84"/>
        <pc:sldMkLst>
          <pc:docMk/>
          <pc:sldMk cId="1810255753" sldId="524"/>
        </pc:sldMkLst>
        <pc:grpChg chg="add del mod">
          <ac:chgData name="Sherif Khattab" userId="c83b1e15-36f3-4f46-aceb-05aac24c545e" providerId="ADAL" clId="{68922303-928D-411F-A7C3-3BB84E857E8F}" dt="2021-02-25T15:33:49.112" v="72" actId="478"/>
          <ac:grpSpMkLst>
            <pc:docMk/>
            <pc:sldMk cId="1810255753" sldId="524"/>
            <ac:grpSpMk id="21" creationId="{67442B0B-3955-42E6-A396-4BAABDDC78C4}"/>
          </ac:grpSpMkLst>
        </pc:grpChg>
        <pc:grpChg chg="add mod">
          <ac:chgData name="Sherif Khattab" userId="c83b1e15-36f3-4f46-aceb-05aac24c545e" providerId="ADAL" clId="{68922303-928D-411F-A7C3-3BB84E857E8F}" dt="2021-02-25T15:34:18.153" v="84"/>
          <ac:grpSpMkLst>
            <pc:docMk/>
            <pc:sldMk cId="1810255753" sldId="524"/>
            <ac:grpSpMk id="25" creationId="{4ABA285F-8960-41BF-A56B-4C16BF7D0C2C}"/>
          </ac:grpSpMkLst>
        </pc:grpChg>
        <pc:graphicFrameChg chg="mod modGraphic">
          <ac:chgData name="Sherif Khattab" userId="c83b1e15-36f3-4f46-aceb-05aac24c545e" providerId="ADAL" clId="{68922303-928D-411F-A7C3-3BB84E857E8F}" dt="2021-02-25T15:31:34.305" v="41"/>
          <ac:graphicFrameMkLst>
            <pc:docMk/>
            <pc:sldMk cId="1810255753" sldId="524"/>
            <ac:graphicFrameMk id="46128" creationId="{CC3071AF-5E82-4566-8B84-9DBAED71D174}"/>
          </ac:graphicFrameMkLst>
        </pc:graphicFrameChg>
        <pc:inkChg chg="add">
          <ac:chgData name="Sherif Khattab" userId="c83b1e15-36f3-4f46-aceb-05aac24c545e" providerId="ADAL" clId="{68922303-928D-411F-A7C3-3BB84E857E8F}" dt="2021-02-25T15:31:06.429" v="31" actId="9405"/>
          <ac:inkMkLst>
            <pc:docMk/>
            <pc:sldMk cId="1810255753" sldId="524"/>
            <ac:inkMk id="10" creationId="{40B19F6C-F73C-4460-9363-8D9355340790}"/>
          </ac:inkMkLst>
        </pc:inkChg>
        <pc:inkChg chg="mod">
          <ac:chgData name="Sherif Khattab" userId="c83b1e15-36f3-4f46-aceb-05aac24c545e" providerId="ADAL" clId="{68922303-928D-411F-A7C3-3BB84E857E8F}" dt="2021-02-25T15:33:13.874" v="59"/>
          <ac:inkMkLst>
            <pc:docMk/>
            <pc:sldMk cId="1810255753" sldId="524"/>
            <ac:inkMk id="22" creationId="{7A439D6E-755A-4F82-BB80-9610EAC8E0CA}"/>
          </ac:inkMkLst>
        </pc:inkChg>
        <pc:inkChg chg="mod">
          <ac:chgData name="Sherif Khattab" userId="c83b1e15-36f3-4f46-aceb-05aac24c545e" providerId="ADAL" clId="{68922303-928D-411F-A7C3-3BB84E857E8F}" dt="2021-02-25T15:33:13.874" v="59"/>
          <ac:inkMkLst>
            <pc:docMk/>
            <pc:sldMk cId="1810255753" sldId="524"/>
            <ac:inkMk id="23" creationId="{178839B5-CB34-4F9F-A979-911C94F8BE7D}"/>
          </ac:inkMkLst>
        </pc:inkChg>
        <pc:inkChg chg="mod">
          <ac:chgData name="Sherif Khattab" userId="c83b1e15-36f3-4f46-aceb-05aac24c545e" providerId="ADAL" clId="{68922303-928D-411F-A7C3-3BB84E857E8F}" dt="2021-02-25T15:33:13.874" v="59"/>
          <ac:inkMkLst>
            <pc:docMk/>
            <pc:sldMk cId="1810255753" sldId="524"/>
            <ac:inkMk id="24" creationId="{9BEFEA33-7F16-4E25-A550-EB450776C1E4}"/>
          </ac:inkMkLst>
        </pc:inkChg>
        <pc:inkChg chg="mod">
          <ac:chgData name="Sherif Khattab" userId="c83b1e15-36f3-4f46-aceb-05aac24c545e" providerId="ADAL" clId="{68922303-928D-411F-A7C3-3BB84E857E8F}" dt="2021-02-25T15:34:18.153" v="84"/>
          <ac:inkMkLst>
            <pc:docMk/>
            <pc:sldMk cId="1810255753" sldId="524"/>
            <ac:inkMk id="26" creationId="{8C344F7A-7ABF-4E21-BCE5-C99CF6F1C8A4}"/>
          </ac:inkMkLst>
        </pc:inkChg>
        <pc:inkChg chg="mod">
          <ac:chgData name="Sherif Khattab" userId="c83b1e15-36f3-4f46-aceb-05aac24c545e" providerId="ADAL" clId="{68922303-928D-411F-A7C3-3BB84E857E8F}" dt="2021-02-25T15:34:18.153" v="84"/>
          <ac:inkMkLst>
            <pc:docMk/>
            <pc:sldMk cId="1810255753" sldId="524"/>
            <ac:inkMk id="27" creationId="{4C24BD71-CD28-4CF3-8E20-D7A2882D857C}"/>
          </ac:inkMkLst>
        </pc:inkChg>
        <pc:inkChg chg="mod">
          <ac:chgData name="Sherif Khattab" userId="c83b1e15-36f3-4f46-aceb-05aac24c545e" providerId="ADAL" clId="{68922303-928D-411F-A7C3-3BB84E857E8F}" dt="2021-02-25T15:34:18.153" v="84"/>
          <ac:inkMkLst>
            <pc:docMk/>
            <pc:sldMk cId="1810255753" sldId="524"/>
            <ac:inkMk id="28" creationId="{38A4DDD9-B8AC-4930-8FED-67E24A25EF97}"/>
          </ac:inkMkLst>
        </pc:inkChg>
      </pc:sldChg>
      <pc:sldChg chg="addSp delSp modSp add mod">
        <pc:chgData name="Sherif Khattab" userId="c83b1e15-36f3-4f46-aceb-05aac24c545e" providerId="ADAL" clId="{68922303-928D-411F-A7C3-3BB84E857E8F}" dt="2021-02-25T15:34:16.581" v="83"/>
        <pc:sldMkLst>
          <pc:docMk/>
          <pc:sldMk cId="1613586742" sldId="525"/>
        </pc:sldMkLst>
        <pc:grpChg chg="mod">
          <ac:chgData name="Sherif Khattab" userId="c83b1e15-36f3-4f46-aceb-05aac24c545e" providerId="ADAL" clId="{68922303-928D-411F-A7C3-3BB84E857E8F}" dt="2021-02-25T15:29:49.257" v="18" actId="1076"/>
          <ac:grpSpMkLst>
            <pc:docMk/>
            <pc:sldMk cId="1613586742" sldId="525"/>
            <ac:grpSpMk id="8" creationId="{FD2C3776-ED61-4F82-A7E4-1CD1A4DD5B67}"/>
          </ac:grpSpMkLst>
        </pc:grpChg>
        <pc:grpChg chg="add del mod">
          <ac:chgData name="Sherif Khattab" userId="c83b1e15-36f3-4f46-aceb-05aac24c545e" providerId="ADAL" clId="{68922303-928D-411F-A7C3-3BB84E857E8F}" dt="2021-02-25T15:33:51.494" v="73" actId="478"/>
          <ac:grpSpMkLst>
            <pc:docMk/>
            <pc:sldMk cId="1613586742" sldId="525"/>
            <ac:grpSpMk id="20" creationId="{29E83F95-FADA-46DA-9E0A-F2F58EA14C39}"/>
          </ac:grpSpMkLst>
        </pc:grpChg>
        <pc:grpChg chg="add mod">
          <ac:chgData name="Sherif Khattab" userId="c83b1e15-36f3-4f46-aceb-05aac24c545e" providerId="ADAL" clId="{68922303-928D-411F-A7C3-3BB84E857E8F}" dt="2021-02-25T15:34:16.581" v="83"/>
          <ac:grpSpMkLst>
            <pc:docMk/>
            <pc:sldMk cId="1613586742" sldId="525"/>
            <ac:grpSpMk id="24" creationId="{489B8F4D-A971-4AC9-B6EF-A5C551617145}"/>
          </ac:grpSpMkLst>
        </pc:grpChg>
        <pc:graphicFrameChg chg="mod">
          <ac:chgData name="Sherif Khattab" userId="c83b1e15-36f3-4f46-aceb-05aac24c545e" providerId="ADAL" clId="{68922303-928D-411F-A7C3-3BB84E857E8F}" dt="2021-02-25T15:31:40.347" v="43"/>
          <ac:graphicFrameMkLst>
            <pc:docMk/>
            <pc:sldMk cId="1613586742" sldId="525"/>
            <ac:graphicFrameMk id="46128" creationId="{CC3071AF-5E82-4566-8B84-9DBAED71D174}"/>
          </ac:graphicFrameMkLst>
        </pc:graphicFrameChg>
        <pc:inkChg chg="mod">
          <ac:chgData name="Sherif Khattab" userId="c83b1e15-36f3-4f46-aceb-05aac24c545e" providerId="ADAL" clId="{68922303-928D-411F-A7C3-3BB84E857E8F}" dt="2021-02-25T15:33:15.612" v="60"/>
          <ac:inkMkLst>
            <pc:docMk/>
            <pc:sldMk cId="1613586742" sldId="525"/>
            <ac:inkMk id="21" creationId="{515A8D86-A84F-469F-866E-094EB73D098F}"/>
          </ac:inkMkLst>
        </pc:inkChg>
        <pc:inkChg chg="mod">
          <ac:chgData name="Sherif Khattab" userId="c83b1e15-36f3-4f46-aceb-05aac24c545e" providerId="ADAL" clId="{68922303-928D-411F-A7C3-3BB84E857E8F}" dt="2021-02-25T15:33:15.612" v="60"/>
          <ac:inkMkLst>
            <pc:docMk/>
            <pc:sldMk cId="1613586742" sldId="525"/>
            <ac:inkMk id="22" creationId="{423DABC6-65AC-4100-8B6D-F9BD0F1B7495}"/>
          </ac:inkMkLst>
        </pc:inkChg>
        <pc:inkChg chg="mod">
          <ac:chgData name="Sherif Khattab" userId="c83b1e15-36f3-4f46-aceb-05aac24c545e" providerId="ADAL" clId="{68922303-928D-411F-A7C3-3BB84E857E8F}" dt="2021-02-25T15:33:15.612" v="60"/>
          <ac:inkMkLst>
            <pc:docMk/>
            <pc:sldMk cId="1613586742" sldId="525"/>
            <ac:inkMk id="23" creationId="{541FE2EA-0860-49F5-B912-A26A433C7BF0}"/>
          </ac:inkMkLst>
        </pc:inkChg>
        <pc:inkChg chg="mod">
          <ac:chgData name="Sherif Khattab" userId="c83b1e15-36f3-4f46-aceb-05aac24c545e" providerId="ADAL" clId="{68922303-928D-411F-A7C3-3BB84E857E8F}" dt="2021-02-25T15:34:16.581" v="83"/>
          <ac:inkMkLst>
            <pc:docMk/>
            <pc:sldMk cId="1613586742" sldId="525"/>
            <ac:inkMk id="25" creationId="{24CED470-DC83-4705-BBE5-EBFD77021D67}"/>
          </ac:inkMkLst>
        </pc:inkChg>
        <pc:inkChg chg="mod">
          <ac:chgData name="Sherif Khattab" userId="c83b1e15-36f3-4f46-aceb-05aac24c545e" providerId="ADAL" clId="{68922303-928D-411F-A7C3-3BB84E857E8F}" dt="2021-02-25T15:34:16.581" v="83"/>
          <ac:inkMkLst>
            <pc:docMk/>
            <pc:sldMk cId="1613586742" sldId="525"/>
            <ac:inkMk id="26" creationId="{96D046AA-1700-46B1-8312-DFD772301AEF}"/>
          </ac:inkMkLst>
        </pc:inkChg>
        <pc:inkChg chg="mod">
          <ac:chgData name="Sherif Khattab" userId="c83b1e15-36f3-4f46-aceb-05aac24c545e" providerId="ADAL" clId="{68922303-928D-411F-A7C3-3BB84E857E8F}" dt="2021-02-25T15:34:16.581" v="83"/>
          <ac:inkMkLst>
            <pc:docMk/>
            <pc:sldMk cId="1613586742" sldId="525"/>
            <ac:inkMk id="27" creationId="{BB84EB2C-8438-43B7-9F18-F5023780B5D2}"/>
          </ac:inkMkLst>
        </pc:inkChg>
      </pc:sldChg>
      <pc:sldChg chg="addSp delSp modSp add mod">
        <pc:chgData name="Sherif Khattab" userId="c83b1e15-36f3-4f46-aceb-05aac24c545e" providerId="ADAL" clId="{68922303-928D-411F-A7C3-3BB84E857E8F}" dt="2021-02-25T15:34:14.848" v="82"/>
        <pc:sldMkLst>
          <pc:docMk/>
          <pc:sldMk cId="1883276906" sldId="526"/>
        </pc:sldMkLst>
        <pc:grpChg chg="mod">
          <ac:chgData name="Sherif Khattab" userId="c83b1e15-36f3-4f46-aceb-05aac24c545e" providerId="ADAL" clId="{68922303-928D-411F-A7C3-3BB84E857E8F}" dt="2021-02-25T15:32:15.622" v="47" actId="1076"/>
          <ac:grpSpMkLst>
            <pc:docMk/>
            <pc:sldMk cId="1883276906" sldId="526"/>
            <ac:grpSpMk id="5" creationId="{07EE03A1-8A90-4B73-A932-362DDC4DAE68}"/>
          </ac:grpSpMkLst>
        </pc:grpChg>
        <pc:grpChg chg="mod">
          <ac:chgData name="Sherif Khattab" userId="c83b1e15-36f3-4f46-aceb-05aac24c545e" providerId="ADAL" clId="{68922303-928D-411F-A7C3-3BB84E857E8F}" dt="2021-02-25T15:32:09.387" v="46" actId="1076"/>
          <ac:grpSpMkLst>
            <pc:docMk/>
            <pc:sldMk cId="1883276906" sldId="526"/>
            <ac:grpSpMk id="8" creationId="{FD2C3776-ED61-4F82-A7E4-1CD1A4DD5B67}"/>
          </ac:grpSpMkLst>
        </pc:grpChg>
        <pc:grpChg chg="add del mod">
          <ac:chgData name="Sherif Khattab" userId="c83b1e15-36f3-4f46-aceb-05aac24c545e" providerId="ADAL" clId="{68922303-928D-411F-A7C3-3BB84E857E8F}" dt="2021-02-25T15:33:54.130" v="74" actId="478"/>
          <ac:grpSpMkLst>
            <pc:docMk/>
            <pc:sldMk cId="1883276906" sldId="526"/>
            <ac:grpSpMk id="20" creationId="{58A023F6-A0E6-4E6D-AE80-C65134382A15}"/>
          </ac:grpSpMkLst>
        </pc:grpChg>
        <pc:grpChg chg="add mod">
          <ac:chgData name="Sherif Khattab" userId="c83b1e15-36f3-4f46-aceb-05aac24c545e" providerId="ADAL" clId="{68922303-928D-411F-A7C3-3BB84E857E8F}" dt="2021-02-25T15:34:14.848" v="82"/>
          <ac:grpSpMkLst>
            <pc:docMk/>
            <pc:sldMk cId="1883276906" sldId="526"/>
            <ac:grpSpMk id="24" creationId="{04C9EF9F-7D9B-4062-B47B-A74A7B936CE9}"/>
          </ac:grpSpMkLst>
        </pc:grpChg>
        <pc:graphicFrameChg chg="mod">
          <ac:chgData name="Sherif Khattab" userId="c83b1e15-36f3-4f46-aceb-05aac24c545e" providerId="ADAL" clId="{68922303-928D-411F-A7C3-3BB84E857E8F}" dt="2021-02-25T15:31:46.104" v="45"/>
          <ac:graphicFrameMkLst>
            <pc:docMk/>
            <pc:sldMk cId="1883276906" sldId="526"/>
            <ac:graphicFrameMk id="46128" creationId="{CC3071AF-5E82-4566-8B84-9DBAED71D174}"/>
          </ac:graphicFrameMkLst>
        </pc:graphicFrameChg>
        <pc:inkChg chg="mod">
          <ac:chgData name="Sherif Khattab" userId="c83b1e15-36f3-4f46-aceb-05aac24c545e" providerId="ADAL" clId="{68922303-928D-411F-A7C3-3BB84E857E8F}" dt="2021-02-25T15:33:16.894" v="61"/>
          <ac:inkMkLst>
            <pc:docMk/>
            <pc:sldMk cId="1883276906" sldId="526"/>
            <ac:inkMk id="21" creationId="{77FE3DB1-9F4D-4F26-9882-6C6E04C3F948}"/>
          </ac:inkMkLst>
        </pc:inkChg>
        <pc:inkChg chg="mod">
          <ac:chgData name="Sherif Khattab" userId="c83b1e15-36f3-4f46-aceb-05aac24c545e" providerId="ADAL" clId="{68922303-928D-411F-A7C3-3BB84E857E8F}" dt="2021-02-25T15:33:16.894" v="61"/>
          <ac:inkMkLst>
            <pc:docMk/>
            <pc:sldMk cId="1883276906" sldId="526"/>
            <ac:inkMk id="22" creationId="{3D3AF6BD-F255-4EE8-9788-0DB512EE0020}"/>
          </ac:inkMkLst>
        </pc:inkChg>
        <pc:inkChg chg="mod">
          <ac:chgData name="Sherif Khattab" userId="c83b1e15-36f3-4f46-aceb-05aac24c545e" providerId="ADAL" clId="{68922303-928D-411F-A7C3-3BB84E857E8F}" dt="2021-02-25T15:33:16.894" v="61"/>
          <ac:inkMkLst>
            <pc:docMk/>
            <pc:sldMk cId="1883276906" sldId="526"/>
            <ac:inkMk id="23" creationId="{694CC1EF-1049-4F73-B6DB-FB0EE7DEAE06}"/>
          </ac:inkMkLst>
        </pc:inkChg>
        <pc:inkChg chg="mod">
          <ac:chgData name="Sherif Khattab" userId="c83b1e15-36f3-4f46-aceb-05aac24c545e" providerId="ADAL" clId="{68922303-928D-411F-A7C3-3BB84E857E8F}" dt="2021-02-25T15:34:14.848" v="82"/>
          <ac:inkMkLst>
            <pc:docMk/>
            <pc:sldMk cId="1883276906" sldId="526"/>
            <ac:inkMk id="25" creationId="{5A70E83D-56D3-48BC-9DA5-65F365CB343A}"/>
          </ac:inkMkLst>
        </pc:inkChg>
        <pc:inkChg chg="mod">
          <ac:chgData name="Sherif Khattab" userId="c83b1e15-36f3-4f46-aceb-05aac24c545e" providerId="ADAL" clId="{68922303-928D-411F-A7C3-3BB84E857E8F}" dt="2021-02-25T15:34:14.848" v="82"/>
          <ac:inkMkLst>
            <pc:docMk/>
            <pc:sldMk cId="1883276906" sldId="526"/>
            <ac:inkMk id="26" creationId="{D120F32B-983D-4830-AC0B-C1C3D662C164}"/>
          </ac:inkMkLst>
        </pc:inkChg>
        <pc:inkChg chg="mod">
          <ac:chgData name="Sherif Khattab" userId="c83b1e15-36f3-4f46-aceb-05aac24c545e" providerId="ADAL" clId="{68922303-928D-411F-A7C3-3BB84E857E8F}" dt="2021-02-25T15:34:14.848" v="82"/>
          <ac:inkMkLst>
            <pc:docMk/>
            <pc:sldMk cId="1883276906" sldId="526"/>
            <ac:inkMk id="27" creationId="{1A1E20DD-46B9-4F79-9CDE-E864A6761CF7}"/>
          </ac:inkMkLst>
        </pc:inkChg>
      </pc:sldChg>
      <pc:sldChg chg="addSp modSp add mod">
        <pc:chgData name="Sherif Khattab" userId="c83b1e15-36f3-4f46-aceb-05aac24c545e" providerId="ADAL" clId="{68922303-928D-411F-A7C3-3BB84E857E8F}" dt="2021-02-25T15:34:22.555" v="86"/>
        <pc:sldMkLst>
          <pc:docMk/>
          <pc:sldMk cId="725852215" sldId="527"/>
        </pc:sldMkLst>
        <pc:grpChg chg="add mod">
          <ac:chgData name="Sherif Khattab" userId="c83b1e15-36f3-4f46-aceb-05aac24c545e" providerId="ADAL" clId="{68922303-928D-411F-A7C3-3BB84E857E8F}" dt="2021-02-25T15:34:22.555" v="86"/>
          <ac:grpSpMkLst>
            <pc:docMk/>
            <pc:sldMk cId="725852215" sldId="527"/>
            <ac:grpSpMk id="20" creationId="{BE4A55BC-29E1-4DBF-A2B5-D0922C0878EF}"/>
          </ac:grpSpMkLst>
        </pc:grpChg>
        <pc:graphicFrameChg chg="mod modGraphic">
          <ac:chgData name="Sherif Khattab" userId="c83b1e15-36f3-4f46-aceb-05aac24c545e" providerId="ADAL" clId="{68922303-928D-411F-A7C3-3BB84E857E8F}" dt="2021-02-25T15:30:24.460" v="28" actId="14100"/>
          <ac:graphicFrameMkLst>
            <pc:docMk/>
            <pc:sldMk cId="725852215" sldId="527"/>
            <ac:graphicFrameMk id="46128" creationId="{CC3071AF-5E82-4566-8B84-9DBAED71D174}"/>
          </ac:graphicFrameMkLst>
        </pc:graphicFrameChg>
        <pc:inkChg chg="add">
          <ac:chgData name="Sherif Khattab" userId="c83b1e15-36f3-4f46-aceb-05aac24c545e" providerId="ADAL" clId="{68922303-928D-411F-A7C3-3BB84E857E8F}" dt="2021-02-25T15:30:31.854" v="29" actId="9405"/>
          <ac:inkMkLst>
            <pc:docMk/>
            <pc:sldMk cId="725852215" sldId="527"/>
            <ac:inkMk id="9" creationId="{18C9A629-B79B-4AE8-B4EF-F243FFC0A254}"/>
          </ac:inkMkLst>
        </pc:inkChg>
        <pc:inkChg chg="mod">
          <ac:chgData name="Sherif Khattab" userId="c83b1e15-36f3-4f46-aceb-05aac24c545e" providerId="ADAL" clId="{68922303-928D-411F-A7C3-3BB84E857E8F}" dt="2021-02-25T15:34:22.555" v="86"/>
          <ac:inkMkLst>
            <pc:docMk/>
            <pc:sldMk cId="725852215" sldId="527"/>
            <ac:inkMk id="21" creationId="{BDB481F9-1233-4961-9298-2BA18315E469}"/>
          </ac:inkMkLst>
        </pc:inkChg>
        <pc:inkChg chg="mod">
          <ac:chgData name="Sherif Khattab" userId="c83b1e15-36f3-4f46-aceb-05aac24c545e" providerId="ADAL" clId="{68922303-928D-411F-A7C3-3BB84E857E8F}" dt="2021-02-25T15:34:22.555" v="86"/>
          <ac:inkMkLst>
            <pc:docMk/>
            <pc:sldMk cId="725852215" sldId="527"/>
            <ac:inkMk id="22" creationId="{5B25E5E3-4315-430A-B075-C4730AF435F1}"/>
          </ac:inkMkLst>
        </pc:inkChg>
        <pc:inkChg chg="mod">
          <ac:chgData name="Sherif Khattab" userId="c83b1e15-36f3-4f46-aceb-05aac24c545e" providerId="ADAL" clId="{68922303-928D-411F-A7C3-3BB84E857E8F}" dt="2021-02-25T15:34:22.555" v="86"/>
          <ac:inkMkLst>
            <pc:docMk/>
            <pc:sldMk cId="725852215" sldId="527"/>
            <ac:inkMk id="23" creationId="{E0B4384F-42BD-4E09-87D0-FC1D618F58DB}"/>
          </ac:inkMkLst>
        </pc:inkChg>
      </pc:sldChg>
      <pc:sldChg chg="addSp delSp modSp add mod">
        <pc:chgData name="Sherif Khattab" userId="c83b1e15-36f3-4f46-aceb-05aac24c545e" providerId="ADAL" clId="{68922303-928D-411F-A7C3-3BB84E857E8F}" dt="2021-02-25T15:34:40.227" v="90"/>
        <pc:sldMkLst>
          <pc:docMk/>
          <pc:sldMk cId="2733511410" sldId="528"/>
        </pc:sldMkLst>
        <pc:grpChg chg="add del mod">
          <ac:chgData name="Sherif Khattab" userId="c83b1e15-36f3-4f46-aceb-05aac24c545e" providerId="ADAL" clId="{68922303-928D-411F-A7C3-3BB84E857E8F}" dt="2021-02-25T15:33:56.372" v="75" actId="478"/>
          <ac:grpSpMkLst>
            <pc:docMk/>
            <pc:sldMk cId="2733511410" sldId="528"/>
            <ac:grpSpMk id="22" creationId="{07197F5D-2AEE-4C22-86BB-DE79EB38B9A6}"/>
          </ac:grpSpMkLst>
        </pc:grpChg>
        <pc:grpChg chg="add mod">
          <ac:chgData name="Sherif Khattab" userId="c83b1e15-36f3-4f46-aceb-05aac24c545e" providerId="ADAL" clId="{68922303-928D-411F-A7C3-3BB84E857E8F}" dt="2021-02-25T15:34:13.239" v="81"/>
          <ac:grpSpMkLst>
            <pc:docMk/>
            <pc:sldMk cId="2733511410" sldId="528"/>
            <ac:grpSpMk id="26" creationId="{2C497391-EE2C-445E-BE41-DF000C073817}"/>
          </ac:grpSpMkLst>
        </pc:grpChg>
        <pc:grpChg chg="add mod">
          <ac:chgData name="Sherif Khattab" userId="c83b1e15-36f3-4f46-aceb-05aac24c545e" providerId="ADAL" clId="{68922303-928D-411F-A7C3-3BB84E857E8F}" dt="2021-02-25T15:34:40.227" v="90"/>
          <ac:grpSpMkLst>
            <pc:docMk/>
            <pc:sldMk cId="2733511410" sldId="528"/>
            <ac:grpSpMk id="30" creationId="{F5E86DA5-0912-4F72-AB6B-95DC9FA0CF23}"/>
          </ac:grpSpMkLst>
        </pc:grpChg>
        <pc:inkChg chg="add">
          <ac:chgData name="Sherif Khattab" userId="c83b1e15-36f3-4f46-aceb-05aac24c545e" providerId="ADAL" clId="{68922303-928D-411F-A7C3-3BB84E857E8F}" dt="2021-02-25T15:32:26.841" v="49" actId="9405"/>
          <ac:inkMkLst>
            <pc:docMk/>
            <pc:sldMk cId="2733511410" sldId="528"/>
            <ac:inkMk id="10" creationId="{CC4879D0-E4EF-43C2-8CE5-54B975817308}"/>
          </ac:inkMkLst>
        </pc:inkChg>
        <pc:inkChg chg="add">
          <ac:chgData name="Sherif Khattab" userId="c83b1e15-36f3-4f46-aceb-05aac24c545e" providerId="ADAL" clId="{68922303-928D-411F-A7C3-3BB84E857E8F}" dt="2021-02-25T15:32:28.992" v="50" actId="9405"/>
          <ac:inkMkLst>
            <pc:docMk/>
            <pc:sldMk cId="2733511410" sldId="528"/>
            <ac:inkMk id="11" creationId="{3E138234-CED9-453A-925F-2A290BA38180}"/>
          </ac:inkMkLst>
        </pc:inkChg>
        <pc:inkChg chg="mod">
          <ac:chgData name="Sherif Khattab" userId="c83b1e15-36f3-4f46-aceb-05aac24c545e" providerId="ADAL" clId="{68922303-928D-411F-A7C3-3BB84E857E8F}" dt="2021-02-25T15:33:18.831" v="62"/>
          <ac:inkMkLst>
            <pc:docMk/>
            <pc:sldMk cId="2733511410" sldId="528"/>
            <ac:inkMk id="23" creationId="{F5DFA5A9-217A-44F3-A55E-B10CA0A681B8}"/>
          </ac:inkMkLst>
        </pc:inkChg>
        <pc:inkChg chg="mod">
          <ac:chgData name="Sherif Khattab" userId="c83b1e15-36f3-4f46-aceb-05aac24c545e" providerId="ADAL" clId="{68922303-928D-411F-A7C3-3BB84E857E8F}" dt="2021-02-25T15:33:18.831" v="62"/>
          <ac:inkMkLst>
            <pc:docMk/>
            <pc:sldMk cId="2733511410" sldId="528"/>
            <ac:inkMk id="24" creationId="{C5044AE5-4F67-42A7-B8AF-648F8F30AD40}"/>
          </ac:inkMkLst>
        </pc:inkChg>
        <pc:inkChg chg="mod">
          <ac:chgData name="Sherif Khattab" userId="c83b1e15-36f3-4f46-aceb-05aac24c545e" providerId="ADAL" clId="{68922303-928D-411F-A7C3-3BB84E857E8F}" dt="2021-02-25T15:33:18.831" v="62"/>
          <ac:inkMkLst>
            <pc:docMk/>
            <pc:sldMk cId="2733511410" sldId="528"/>
            <ac:inkMk id="25" creationId="{236165A6-09C5-4318-BF1F-65A0761D2B12}"/>
          </ac:inkMkLst>
        </pc:inkChg>
        <pc:inkChg chg="mod">
          <ac:chgData name="Sherif Khattab" userId="c83b1e15-36f3-4f46-aceb-05aac24c545e" providerId="ADAL" clId="{68922303-928D-411F-A7C3-3BB84E857E8F}" dt="2021-02-25T15:34:13.239" v="81"/>
          <ac:inkMkLst>
            <pc:docMk/>
            <pc:sldMk cId="2733511410" sldId="528"/>
            <ac:inkMk id="27" creationId="{DF004C4D-17C0-4FA2-A5DB-44D4A641FF4E}"/>
          </ac:inkMkLst>
        </pc:inkChg>
        <pc:inkChg chg="mod">
          <ac:chgData name="Sherif Khattab" userId="c83b1e15-36f3-4f46-aceb-05aac24c545e" providerId="ADAL" clId="{68922303-928D-411F-A7C3-3BB84E857E8F}" dt="2021-02-25T15:34:13.239" v="81"/>
          <ac:inkMkLst>
            <pc:docMk/>
            <pc:sldMk cId="2733511410" sldId="528"/>
            <ac:inkMk id="28" creationId="{632434A5-4C94-4DF9-B515-DA174E41077D}"/>
          </ac:inkMkLst>
        </pc:inkChg>
        <pc:inkChg chg="mod">
          <ac:chgData name="Sherif Khattab" userId="c83b1e15-36f3-4f46-aceb-05aac24c545e" providerId="ADAL" clId="{68922303-928D-411F-A7C3-3BB84E857E8F}" dt="2021-02-25T15:34:13.239" v="81"/>
          <ac:inkMkLst>
            <pc:docMk/>
            <pc:sldMk cId="2733511410" sldId="528"/>
            <ac:inkMk id="29" creationId="{98599847-4B96-41EB-9B91-B77C3A8DF6EF}"/>
          </ac:inkMkLst>
        </pc:inkChg>
        <pc:inkChg chg="mod">
          <ac:chgData name="Sherif Khattab" userId="c83b1e15-36f3-4f46-aceb-05aac24c545e" providerId="ADAL" clId="{68922303-928D-411F-A7C3-3BB84E857E8F}" dt="2021-02-25T15:34:40.227" v="90"/>
          <ac:inkMkLst>
            <pc:docMk/>
            <pc:sldMk cId="2733511410" sldId="528"/>
            <ac:inkMk id="31" creationId="{3F3DC570-F831-4B9A-97D8-17659D9601A6}"/>
          </ac:inkMkLst>
        </pc:inkChg>
        <pc:inkChg chg="mod">
          <ac:chgData name="Sherif Khattab" userId="c83b1e15-36f3-4f46-aceb-05aac24c545e" providerId="ADAL" clId="{68922303-928D-411F-A7C3-3BB84E857E8F}" dt="2021-02-25T15:34:40.227" v="90"/>
          <ac:inkMkLst>
            <pc:docMk/>
            <pc:sldMk cId="2733511410" sldId="528"/>
            <ac:inkMk id="32" creationId="{6A6ED826-6AC9-46D9-99A0-89825DEBC252}"/>
          </ac:inkMkLst>
        </pc:inkChg>
        <pc:inkChg chg="mod">
          <ac:chgData name="Sherif Khattab" userId="c83b1e15-36f3-4f46-aceb-05aac24c545e" providerId="ADAL" clId="{68922303-928D-411F-A7C3-3BB84E857E8F}" dt="2021-02-25T15:34:40.227" v="90"/>
          <ac:inkMkLst>
            <pc:docMk/>
            <pc:sldMk cId="2733511410" sldId="528"/>
            <ac:inkMk id="33" creationId="{28744C6D-1548-4AB0-B1E7-64FE0873EDDF}"/>
          </ac:inkMkLst>
        </pc:inkChg>
      </pc:sldChg>
      <pc:sldChg chg="addSp delSp modSp add mod">
        <pc:chgData name="Sherif Khattab" userId="c83b1e15-36f3-4f46-aceb-05aac24c545e" providerId="ADAL" clId="{68922303-928D-411F-A7C3-3BB84E857E8F}" dt="2021-02-25T15:35:06.699" v="95" actId="9405"/>
        <pc:sldMkLst>
          <pc:docMk/>
          <pc:sldMk cId="2369676605" sldId="529"/>
        </pc:sldMkLst>
        <pc:grpChg chg="mod">
          <ac:chgData name="Sherif Khattab" userId="c83b1e15-36f3-4f46-aceb-05aac24c545e" providerId="ADAL" clId="{68922303-928D-411F-A7C3-3BB84E857E8F}" dt="2021-02-25T15:32:39.431" v="52" actId="1076"/>
          <ac:grpSpMkLst>
            <pc:docMk/>
            <pc:sldMk cId="2369676605" sldId="529"/>
            <ac:grpSpMk id="8" creationId="{FD2C3776-ED61-4F82-A7E4-1CD1A4DD5B67}"/>
          </ac:grpSpMkLst>
        </pc:grpChg>
        <pc:grpChg chg="mod">
          <ac:chgData name="Sherif Khattab" userId="c83b1e15-36f3-4f46-aceb-05aac24c545e" providerId="ADAL" clId="{68922303-928D-411F-A7C3-3BB84E857E8F}" dt="2021-02-25T15:34:08.612" v="79" actId="1076"/>
          <ac:grpSpMkLst>
            <pc:docMk/>
            <pc:sldMk cId="2369676605" sldId="529"/>
            <ac:grpSpMk id="17" creationId="{3510D441-2B49-4B2D-82FB-411F93EFDB99}"/>
          </ac:grpSpMkLst>
        </pc:grpChg>
        <pc:grpChg chg="add del mod">
          <ac:chgData name="Sherif Khattab" userId="c83b1e15-36f3-4f46-aceb-05aac24c545e" providerId="ADAL" clId="{68922303-928D-411F-A7C3-3BB84E857E8F}" dt="2021-02-25T15:34:38.210" v="89" actId="21"/>
          <ac:grpSpMkLst>
            <pc:docMk/>
            <pc:sldMk cId="2369676605" sldId="529"/>
            <ac:grpSpMk id="22" creationId="{73883308-669B-4096-A6D6-48EDDBE95FC4}"/>
          </ac:grpSpMkLst>
        </pc:grpChg>
        <pc:grpChg chg="add mod">
          <ac:chgData name="Sherif Khattab" userId="c83b1e15-36f3-4f46-aceb-05aac24c545e" providerId="ADAL" clId="{68922303-928D-411F-A7C3-3BB84E857E8F}" dt="2021-02-25T15:34:42.935" v="91"/>
          <ac:grpSpMkLst>
            <pc:docMk/>
            <pc:sldMk cId="2369676605" sldId="529"/>
            <ac:grpSpMk id="32" creationId="{576641C3-C57D-4FCD-ACA2-942C5769B10B}"/>
          </ac:grpSpMkLst>
        </pc:grpChg>
        <pc:graphicFrameChg chg="modGraphic">
          <ac:chgData name="Sherif Khattab" userId="c83b1e15-36f3-4f46-aceb-05aac24c545e" providerId="ADAL" clId="{68922303-928D-411F-A7C3-3BB84E857E8F}" dt="2021-02-25T15:34:58.842" v="94" actId="20577"/>
          <ac:graphicFrameMkLst>
            <pc:docMk/>
            <pc:sldMk cId="2369676605" sldId="529"/>
            <ac:graphicFrameMk id="46128" creationId="{CC3071AF-5E82-4566-8B84-9DBAED71D174}"/>
          </ac:graphicFrameMkLst>
        </pc:graphicFrameChg>
        <pc:inkChg chg="del">
          <ac:chgData name="Sherif Khattab" userId="c83b1e15-36f3-4f46-aceb-05aac24c545e" providerId="ADAL" clId="{68922303-928D-411F-A7C3-3BB84E857E8F}" dt="2021-02-25T15:34:52.255" v="92" actId="478"/>
          <ac:inkMkLst>
            <pc:docMk/>
            <pc:sldMk cId="2369676605" sldId="529"/>
            <ac:inkMk id="11" creationId="{3E138234-CED9-453A-925F-2A290BA38180}"/>
          </ac:inkMkLst>
        </pc:inkChg>
        <pc:inkChg chg="add del">
          <ac:chgData name="Sherif Khattab" userId="c83b1e15-36f3-4f46-aceb-05aac24c545e" providerId="ADAL" clId="{68922303-928D-411F-A7C3-3BB84E857E8F}" dt="2021-02-25T15:33:26.863" v="65" actId="9405"/>
          <ac:inkMkLst>
            <pc:docMk/>
            <pc:sldMk cId="2369676605" sldId="529"/>
            <ac:inkMk id="12" creationId="{9BA5A6F2-92B8-44C2-817A-17D4828E5163}"/>
          </ac:inkMkLst>
        </pc:inkChg>
        <pc:inkChg chg="add del">
          <ac:chgData name="Sherif Khattab" userId="c83b1e15-36f3-4f46-aceb-05aac24c545e" providerId="ADAL" clId="{68922303-928D-411F-A7C3-3BB84E857E8F}" dt="2021-02-25T15:34:06.384" v="78" actId="478"/>
          <ac:inkMkLst>
            <pc:docMk/>
            <pc:sldMk cId="2369676605" sldId="529"/>
            <ac:inkMk id="13" creationId="{543FE872-ACD5-42F1-AF47-4F684A79D2DC}"/>
          </ac:inkMkLst>
        </pc:inkChg>
        <pc:inkChg chg="add mod">
          <ac:chgData name="Sherif Khattab" userId="c83b1e15-36f3-4f46-aceb-05aac24c545e" providerId="ADAL" clId="{68922303-928D-411F-A7C3-3BB84E857E8F}" dt="2021-02-25T15:33:30.150" v="70"/>
          <ac:inkMkLst>
            <pc:docMk/>
            <pc:sldMk cId="2369676605" sldId="529"/>
            <ac:inkMk id="14" creationId="{C17CE659-A06C-489D-A038-E7FC9659C440}"/>
          </ac:inkMkLst>
        </pc:inkChg>
        <pc:inkChg chg="add mod">
          <ac:chgData name="Sherif Khattab" userId="c83b1e15-36f3-4f46-aceb-05aac24c545e" providerId="ADAL" clId="{68922303-928D-411F-A7C3-3BB84E857E8F}" dt="2021-02-25T15:33:30.150" v="70"/>
          <ac:inkMkLst>
            <pc:docMk/>
            <pc:sldMk cId="2369676605" sldId="529"/>
            <ac:inkMk id="15" creationId="{C5345B72-330D-494E-BA0B-6AEE0655AABE}"/>
          </ac:inkMkLst>
        </pc:inkChg>
        <pc:inkChg chg="add mod">
          <ac:chgData name="Sherif Khattab" userId="c83b1e15-36f3-4f46-aceb-05aac24c545e" providerId="ADAL" clId="{68922303-928D-411F-A7C3-3BB84E857E8F}" dt="2021-02-25T15:33:30.150" v="70"/>
          <ac:inkMkLst>
            <pc:docMk/>
            <pc:sldMk cId="2369676605" sldId="529"/>
            <ac:inkMk id="16" creationId="{B0775E72-49B3-469B-A372-35E43925E4EA}"/>
          </ac:inkMkLst>
        </pc:inkChg>
        <pc:inkChg chg="add">
          <ac:chgData name="Sherif Khattab" userId="c83b1e15-36f3-4f46-aceb-05aac24c545e" providerId="ADAL" clId="{68922303-928D-411F-A7C3-3BB84E857E8F}" dt="2021-02-25T15:35:06.699" v="95" actId="9405"/>
          <ac:inkMkLst>
            <pc:docMk/>
            <pc:sldMk cId="2369676605" sldId="529"/>
            <ac:inkMk id="18" creationId="{C95178F8-2283-4681-9458-00A9BD73E4EF}"/>
          </ac:inkMkLst>
        </pc:inkChg>
        <pc:inkChg chg="mod">
          <ac:chgData name="Sherif Khattab" userId="c83b1e15-36f3-4f46-aceb-05aac24c545e" providerId="ADAL" clId="{68922303-928D-411F-A7C3-3BB84E857E8F}" dt="2021-02-25T15:33:20.429" v="63"/>
          <ac:inkMkLst>
            <pc:docMk/>
            <pc:sldMk cId="2369676605" sldId="529"/>
            <ac:inkMk id="23" creationId="{F8835861-0667-48A3-8E3D-B199E8440B15}"/>
          </ac:inkMkLst>
        </pc:inkChg>
        <pc:inkChg chg="mod">
          <ac:chgData name="Sherif Khattab" userId="c83b1e15-36f3-4f46-aceb-05aac24c545e" providerId="ADAL" clId="{68922303-928D-411F-A7C3-3BB84E857E8F}" dt="2021-02-25T15:33:20.429" v="63"/>
          <ac:inkMkLst>
            <pc:docMk/>
            <pc:sldMk cId="2369676605" sldId="529"/>
            <ac:inkMk id="24" creationId="{730B2DFB-A984-453E-9B28-8F03F8428363}"/>
          </ac:inkMkLst>
        </pc:inkChg>
        <pc:inkChg chg="mod">
          <ac:chgData name="Sherif Khattab" userId="c83b1e15-36f3-4f46-aceb-05aac24c545e" providerId="ADAL" clId="{68922303-928D-411F-A7C3-3BB84E857E8F}" dt="2021-02-25T15:33:20.429" v="63"/>
          <ac:inkMkLst>
            <pc:docMk/>
            <pc:sldMk cId="2369676605" sldId="529"/>
            <ac:inkMk id="25" creationId="{1E5583D5-15E7-4E3D-84B3-E4995ED99077}"/>
          </ac:inkMkLst>
        </pc:inkChg>
        <pc:inkChg chg="mod">
          <ac:chgData name="Sherif Khattab" userId="c83b1e15-36f3-4f46-aceb-05aac24c545e" providerId="ADAL" clId="{68922303-928D-411F-A7C3-3BB84E857E8F}" dt="2021-02-25T15:34:42.935" v="91"/>
          <ac:inkMkLst>
            <pc:docMk/>
            <pc:sldMk cId="2369676605" sldId="529"/>
            <ac:inkMk id="33" creationId="{2FDD1CF8-60EB-4170-BFDA-558A101495F0}"/>
          </ac:inkMkLst>
        </pc:inkChg>
        <pc:inkChg chg="mod">
          <ac:chgData name="Sherif Khattab" userId="c83b1e15-36f3-4f46-aceb-05aac24c545e" providerId="ADAL" clId="{68922303-928D-411F-A7C3-3BB84E857E8F}" dt="2021-02-25T15:34:42.935" v="91"/>
          <ac:inkMkLst>
            <pc:docMk/>
            <pc:sldMk cId="2369676605" sldId="529"/>
            <ac:inkMk id="34" creationId="{32A47678-19D3-46C9-BEB4-D5C994E19D20}"/>
          </ac:inkMkLst>
        </pc:inkChg>
        <pc:inkChg chg="mod">
          <ac:chgData name="Sherif Khattab" userId="c83b1e15-36f3-4f46-aceb-05aac24c545e" providerId="ADAL" clId="{68922303-928D-411F-A7C3-3BB84E857E8F}" dt="2021-02-25T15:34:42.935" v="91"/>
          <ac:inkMkLst>
            <pc:docMk/>
            <pc:sldMk cId="2369676605" sldId="529"/>
            <ac:inkMk id="35" creationId="{0C53EE76-8464-4E3D-8E31-06147658738F}"/>
          </ac:inkMkLst>
        </pc:inkChg>
      </pc:sldChg>
      <pc:sldChg chg="addSp delSp modSp add mod">
        <pc:chgData name="Sherif Khattab" userId="c83b1e15-36f3-4f46-aceb-05aac24c545e" providerId="ADAL" clId="{68922303-928D-411F-A7C3-3BB84E857E8F}" dt="2021-02-25T15:35:50.642" v="106"/>
        <pc:sldMkLst>
          <pc:docMk/>
          <pc:sldMk cId="2849079961" sldId="530"/>
        </pc:sldMkLst>
        <pc:grpChg chg="mod">
          <ac:chgData name="Sherif Khattab" userId="c83b1e15-36f3-4f46-aceb-05aac24c545e" providerId="ADAL" clId="{68922303-928D-411F-A7C3-3BB84E857E8F}" dt="2021-02-25T15:35:27.564" v="99" actId="1076"/>
          <ac:grpSpMkLst>
            <pc:docMk/>
            <pc:sldMk cId="2849079961" sldId="530"/>
            <ac:grpSpMk id="5" creationId="{07EE03A1-8A90-4B73-A932-362DDC4DAE68}"/>
          </ac:grpSpMkLst>
        </pc:grpChg>
        <pc:grpChg chg="mod">
          <ac:chgData name="Sherif Khattab" userId="c83b1e15-36f3-4f46-aceb-05aac24c545e" providerId="ADAL" clId="{68922303-928D-411F-A7C3-3BB84E857E8F}" dt="2021-02-25T15:35:20.984" v="98" actId="1076"/>
          <ac:grpSpMkLst>
            <pc:docMk/>
            <pc:sldMk cId="2849079961" sldId="530"/>
            <ac:grpSpMk id="8" creationId="{FD2C3776-ED61-4F82-A7E4-1CD1A4DD5B67}"/>
          </ac:grpSpMkLst>
        </pc:grpChg>
        <pc:grpChg chg="mod">
          <ac:chgData name="Sherif Khattab" userId="c83b1e15-36f3-4f46-aceb-05aac24c545e" providerId="ADAL" clId="{68922303-928D-411F-A7C3-3BB84E857E8F}" dt="2021-02-25T15:35:50.642" v="106"/>
          <ac:grpSpMkLst>
            <pc:docMk/>
            <pc:sldMk cId="2849079961" sldId="530"/>
            <ac:grpSpMk id="22" creationId="{CDE3D77A-937B-48C1-8D38-4F443B732E84}"/>
          </ac:grpSpMkLst>
        </pc:grpChg>
        <pc:inkChg chg="add">
          <ac:chgData name="Sherif Khattab" userId="c83b1e15-36f3-4f46-aceb-05aac24c545e" providerId="ADAL" clId="{68922303-928D-411F-A7C3-3BB84E857E8F}" dt="2021-02-25T15:35:42.367" v="100" actId="9405"/>
          <ac:inkMkLst>
            <pc:docMk/>
            <pc:sldMk cId="2849079961" sldId="530"/>
            <ac:inkMk id="11" creationId="{8618FCC5-C92D-4747-B4F4-CF36073CE727}"/>
          </ac:inkMkLst>
        </pc:inkChg>
        <pc:inkChg chg="add">
          <ac:chgData name="Sherif Khattab" userId="c83b1e15-36f3-4f46-aceb-05aac24c545e" providerId="ADAL" clId="{68922303-928D-411F-A7C3-3BB84E857E8F}" dt="2021-02-25T15:35:46.157" v="101" actId="9405"/>
          <ac:inkMkLst>
            <pc:docMk/>
            <pc:sldMk cId="2849079961" sldId="530"/>
            <ac:inkMk id="12" creationId="{963CCEE0-47C6-4C91-845F-232C86172F1B}"/>
          </ac:inkMkLst>
        </pc:inkChg>
        <pc:inkChg chg="add mod">
          <ac:chgData name="Sherif Khattab" userId="c83b1e15-36f3-4f46-aceb-05aac24c545e" providerId="ADAL" clId="{68922303-928D-411F-A7C3-3BB84E857E8F}" dt="2021-02-25T15:35:50.642" v="106"/>
          <ac:inkMkLst>
            <pc:docMk/>
            <pc:sldMk cId="2849079961" sldId="530"/>
            <ac:inkMk id="13" creationId="{E39090CA-70A8-45C3-A557-186B0734F8F8}"/>
          </ac:inkMkLst>
        </pc:inkChg>
        <pc:inkChg chg="del">
          <ac:chgData name="Sherif Khattab" userId="c83b1e15-36f3-4f46-aceb-05aac24c545e" providerId="ADAL" clId="{68922303-928D-411F-A7C3-3BB84E857E8F}" dt="2021-02-25T15:35:18.476" v="97" actId="478"/>
          <ac:inkMkLst>
            <pc:docMk/>
            <pc:sldMk cId="2849079961" sldId="530"/>
            <ac:inkMk id="18" creationId="{C95178F8-2283-4681-9458-00A9BD73E4EF}"/>
          </ac:inkMkLst>
        </pc:inkChg>
        <pc:inkChg chg="add mod">
          <ac:chgData name="Sherif Khattab" userId="c83b1e15-36f3-4f46-aceb-05aac24c545e" providerId="ADAL" clId="{68922303-928D-411F-A7C3-3BB84E857E8F}" dt="2021-02-25T15:35:50.642" v="106"/>
          <ac:inkMkLst>
            <pc:docMk/>
            <pc:sldMk cId="2849079961" sldId="530"/>
            <ac:inkMk id="19" creationId="{ED8162B8-C7A5-40AE-A15F-2CB0C2596BC4}"/>
          </ac:inkMkLst>
        </pc:inkChg>
        <pc:inkChg chg="add mod">
          <ac:chgData name="Sherif Khattab" userId="c83b1e15-36f3-4f46-aceb-05aac24c545e" providerId="ADAL" clId="{68922303-928D-411F-A7C3-3BB84E857E8F}" dt="2021-02-25T15:35:50.642" v="106"/>
          <ac:inkMkLst>
            <pc:docMk/>
            <pc:sldMk cId="2849079961" sldId="530"/>
            <ac:inkMk id="20" creationId="{EE2257D2-70ED-4903-A214-8F0BC3FC10DC}"/>
          </ac:inkMkLst>
        </pc:inkChg>
        <pc:inkChg chg="add mod">
          <ac:chgData name="Sherif Khattab" userId="c83b1e15-36f3-4f46-aceb-05aac24c545e" providerId="ADAL" clId="{68922303-928D-411F-A7C3-3BB84E857E8F}" dt="2021-02-25T15:35:50.642" v="106"/>
          <ac:inkMkLst>
            <pc:docMk/>
            <pc:sldMk cId="2849079961" sldId="530"/>
            <ac:inkMk id="21" creationId="{7D60A6FE-6F6F-4A04-AED8-67E9DB5D8231}"/>
          </ac:inkMkLst>
        </pc:inkChg>
      </pc:sldChg>
      <pc:sldChg chg="addSp delSp modSp add mod">
        <pc:chgData name="Sherif Khattab" userId="c83b1e15-36f3-4f46-aceb-05aac24c545e" providerId="ADAL" clId="{68922303-928D-411F-A7C3-3BB84E857E8F}" dt="2021-02-25T15:36:21.935" v="119" actId="9405"/>
        <pc:sldMkLst>
          <pc:docMk/>
          <pc:sldMk cId="198862008" sldId="531"/>
        </pc:sldMkLst>
        <pc:grpChg chg="mod">
          <ac:chgData name="Sherif Khattab" userId="c83b1e15-36f3-4f46-aceb-05aac24c545e" providerId="ADAL" clId="{68922303-928D-411F-A7C3-3BB84E857E8F}" dt="2021-02-25T15:36:01.268" v="109" actId="1076"/>
          <ac:grpSpMkLst>
            <pc:docMk/>
            <pc:sldMk cId="198862008" sldId="531"/>
            <ac:grpSpMk id="8" creationId="{FD2C3776-ED61-4F82-A7E4-1CD1A4DD5B67}"/>
          </ac:grpSpMkLst>
        </pc:grpChg>
        <pc:graphicFrameChg chg="modGraphic">
          <ac:chgData name="Sherif Khattab" userId="c83b1e15-36f3-4f46-aceb-05aac24c545e" providerId="ADAL" clId="{68922303-928D-411F-A7C3-3BB84E857E8F}" dt="2021-02-25T15:36:17.253" v="116" actId="14100"/>
          <ac:graphicFrameMkLst>
            <pc:docMk/>
            <pc:sldMk cId="198862008" sldId="531"/>
            <ac:graphicFrameMk id="46128" creationId="{CC3071AF-5E82-4566-8B84-9DBAED71D174}"/>
          </ac:graphicFrameMkLst>
        </pc:graphicFrameChg>
        <pc:inkChg chg="del">
          <ac:chgData name="Sherif Khattab" userId="c83b1e15-36f3-4f46-aceb-05aac24c545e" providerId="ADAL" clId="{68922303-928D-411F-A7C3-3BB84E857E8F}" dt="2021-02-25T15:35:57.862" v="108" actId="478"/>
          <ac:inkMkLst>
            <pc:docMk/>
            <pc:sldMk cId="198862008" sldId="531"/>
            <ac:inkMk id="12" creationId="{963CCEE0-47C6-4C91-845F-232C86172F1B}"/>
          </ac:inkMkLst>
        </pc:inkChg>
        <pc:inkChg chg="add del">
          <ac:chgData name="Sherif Khattab" userId="c83b1e15-36f3-4f46-aceb-05aac24c545e" providerId="ADAL" clId="{68922303-928D-411F-A7C3-3BB84E857E8F}" dt="2021-02-25T15:36:19.291" v="118" actId="9405"/>
          <ac:inkMkLst>
            <pc:docMk/>
            <pc:sldMk cId="198862008" sldId="531"/>
            <ac:inkMk id="18" creationId="{FBDFFF6B-147F-4763-9DCA-107578AF893C}"/>
          </ac:inkMkLst>
        </pc:inkChg>
        <pc:inkChg chg="add">
          <ac:chgData name="Sherif Khattab" userId="c83b1e15-36f3-4f46-aceb-05aac24c545e" providerId="ADAL" clId="{68922303-928D-411F-A7C3-3BB84E857E8F}" dt="2021-02-25T15:36:21.935" v="119" actId="9405"/>
          <ac:inkMkLst>
            <pc:docMk/>
            <pc:sldMk cId="198862008" sldId="531"/>
            <ac:inkMk id="23" creationId="{93355A70-1799-4574-A335-EC3E21B16810}"/>
          </ac:inkMkLst>
        </pc:inkChg>
      </pc:sldChg>
      <pc:sldChg chg="addSp delSp modSp add mod">
        <pc:chgData name="Sherif Khattab" userId="c83b1e15-36f3-4f46-aceb-05aac24c545e" providerId="ADAL" clId="{68922303-928D-411F-A7C3-3BB84E857E8F}" dt="2021-02-25T15:36:51.907" v="129"/>
        <pc:sldMkLst>
          <pc:docMk/>
          <pc:sldMk cId="3242586881" sldId="532"/>
        </pc:sldMkLst>
        <pc:grpChg chg="mod">
          <ac:chgData name="Sherif Khattab" userId="c83b1e15-36f3-4f46-aceb-05aac24c545e" providerId="ADAL" clId="{68922303-928D-411F-A7C3-3BB84E857E8F}" dt="2021-02-25T15:36:39.032" v="123" actId="1076"/>
          <ac:grpSpMkLst>
            <pc:docMk/>
            <pc:sldMk cId="3242586881" sldId="532"/>
            <ac:grpSpMk id="5" creationId="{07EE03A1-8A90-4B73-A932-362DDC4DAE68}"/>
          </ac:grpSpMkLst>
        </pc:grpChg>
        <pc:grpChg chg="mod">
          <ac:chgData name="Sherif Khattab" userId="c83b1e15-36f3-4f46-aceb-05aac24c545e" providerId="ADAL" clId="{68922303-928D-411F-A7C3-3BB84E857E8F}" dt="2021-02-25T15:36:33.770" v="122" actId="1076"/>
          <ac:grpSpMkLst>
            <pc:docMk/>
            <pc:sldMk cId="3242586881" sldId="532"/>
            <ac:grpSpMk id="8" creationId="{FD2C3776-ED61-4F82-A7E4-1CD1A4DD5B67}"/>
          </ac:grpSpMkLst>
        </pc:grpChg>
        <pc:grpChg chg="mod">
          <ac:chgData name="Sherif Khattab" userId="c83b1e15-36f3-4f46-aceb-05aac24c545e" providerId="ADAL" clId="{68922303-928D-411F-A7C3-3BB84E857E8F}" dt="2021-02-25T15:36:51.907" v="129"/>
          <ac:grpSpMkLst>
            <pc:docMk/>
            <pc:sldMk cId="3242586881" sldId="532"/>
            <ac:grpSpMk id="27" creationId="{A434D193-5B48-48C3-B801-EA48B1068A9F}"/>
          </ac:grpSpMkLst>
        </pc:grpChg>
        <pc:inkChg chg="add">
          <ac:chgData name="Sherif Khattab" userId="c83b1e15-36f3-4f46-aceb-05aac24c545e" providerId="ADAL" clId="{68922303-928D-411F-A7C3-3BB84E857E8F}" dt="2021-02-25T15:36:42.783" v="124" actId="9405"/>
          <ac:inkMkLst>
            <pc:docMk/>
            <pc:sldMk cId="3242586881" sldId="532"/>
            <ac:inkMk id="12" creationId="{0F6006B0-A710-40F5-BDD2-5F6B18F1A8E9}"/>
          </ac:inkMkLst>
        </pc:inkChg>
        <pc:inkChg chg="add">
          <ac:chgData name="Sherif Khattab" userId="c83b1e15-36f3-4f46-aceb-05aac24c545e" providerId="ADAL" clId="{68922303-928D-411F-A7C3-3BB84E857E8F}" dt="2021-02-25T15:36:45.499" v="125" actId="9405"/>
          <ac:inkMkLst>
            <pc:docMk/>
            <pc:sldMk cId="3242586881" sldId="532"/>
            <ac:inkMk id="18" creationId="{F4AF6213-8BB9-4078-8C3B-E13E5C85F967}"/>
          </ac:inkMkLst>
        </pc:inkChg>
        <pc:inkChg chg="del">
          <ac:chgData name="Sherif Khattab" userId="c83b1e15-36f3-4f46-aceb-05aac24c545e" providerId="ADAL" clId="{68922303-928D-411F-A7C3-3BB84E857E8F}" dt="2021-02-25T15:36:29.843" v="121" actId="478"/>
          <ac:inkMkLst>
            <pc:docMk/>
            <pc:sldMk cId="3242586881" sldId="532"/>
            <ac:inkMk id="23" creationId="{93355A70-1799-4574-A335-EC3E21B16810}"/>
          </ac:inkMkLst>
        </pc:inkChg>
        <pc:inkChg chg="add mod">
          <ac:chgData name="Sherif Khattab" userId="c83b1e15-36f3-4f46-aceb-05aac24c545e" providerId="ADAL" clId="{68922303-928D-411F-A7C3-3BB84E857E8F}" dt="2021-02-25T15:36:51.907" v="129"/>
          <ac:inkMkLst>
            <pc:docMk/>
            <pc:sldMk cId="3242586881" sldId="532"/>
            <ac:inkMk id="24" creationId="{1623C9BB-A670-48C4-A09F-023816DAA9F0}"/>
          </ac:inkMkLst>
        </pc:inkChg>
        <pc:inkChg chg="add mod">
          <ac:chgData name="Sherif Khattab" userId="c83b1e15-36f3-4f46-aceb-05aac24c545e" providerId="ADAL" clId="{68922303-928D-411F-A7C3-3BB84E857E8F}" dt="2021-02-25T15:36:51.907" v="129"/>
          <ac:inkMkLst>
            <pc:docMk/>
            <pc:sldMk cId="3242586881" sldId="532"/>
            <ac:inkMk id="25" creationId="{86ABB82D-30A6-4E58-8A1B-B19F177FD32A}"/>
          </ac:inkMkLst>
        </pc:inkChg>
        <pc:inkChg chg="add mod">
          <ac:chgData name="Sherif Khattab" userId="c83b1e15-36f3-4f46-aceb-05aac24c545e" providerId="ADAL" clId="{68922303-928D-411F-A7C3-3BB84E857E8F}" dt="2021-02-25T15:36:51.907" v="129"/>
          <ac:inkMkLst>
            <pc:docMk/>
            <pc:sldMk cId="3242586881" sldId="532"/>
            <ac:inkMk id="26" creationId="{837D6F27-641E-4521-A351-B103F0D719B9}"/>
          </ac:inkMkLst>
        </pc:inkChg>
      </pc:sldChg>
      <pc:sldChg chg="addSp delSp modSp add mod">
        <pc:chgData name="Sherif Khattab" userId="c83b1e15-36f3-4f46-aceb-05aac24c545e" providerId="ADAL" clId="{68922303-928D-411F-A7C3-3BB84E857E8F}" dt="2021-02-25T15:37:44.937" v="151" actId="9405"/>
        <pc:sldMkLst>
          <pc:docMk/>
          <pc:sldMk cId="202149894" sldId="533"/>
        </pc:sldMkLst>
        <pc:grpChg chg="mod">
          <ac:chgData name="Sherif Khattab" userId="c83b1e15-36f3-4f46-aceb-05aac24c545e" providerId="ADAL" clId="{68922303-928D-411F-A7C3-3BB84E857E8F}" dt="2021-02-25T15:37:03.852" v="132" actId="1076"/>
          <ac:grpSpMkLst>
            <pc:docMk/>
            <pc:sldMk cId="202149894" sldId="533"/>
            <ac:grpSpMk id="8" creationId="{FD2C3776-ED61-4F82-A7E4-1CD1A4DD5B67}"/>
          </ac:grpSpMkLst>
        </pc:grpChg>
        <pc:graphicFrameChg chg="mod modGraphic">
          <ac:chgData name="Sherif Khattab" userId="c83b1e15-36f3-4f46-aceb-05aac24c545e" providerId="ADAL" clId="{68922303-928D-411F-A7C3-3BB84E857E8F}" dt="2021-02-25T15:37:34.794" v="150" actId="14734"/>
          <ac:graphicFrameMkLst>
            <pc:docMk/>
            <pc:sldMk cId="202149894" sldId="533"/>
            <ac:graphicFrameMk id="46128" creationId="{CC3071AF-5E82-4566-8B84-9DBAED71D174}"/>
          </ac:graphicFrameMkLst>
        </pc:graphicFrameChg>
        <pc:inkChg chg="del">
          <ac:chgData name="Sherif Khattab" userId="c83b1e15-36f3-4f46-aceb-05aac24c545e" providerId="ADAL" clId="{68922303-928D-411F-A7C3-3BB84E857E8F}" dt="2021-02-25T15:36:59.893" v="131" actId="478"/>
          <ac:inkMkLst>
            <pc:docMk/>
            <pc:sldMk cId="202149894" sldId="533"/>
            <ac:inkMk id="18" creationId="{F4AF6213-8BB9-4078-8C3B-E13E5C85F967}"/>
          </ac:inkMkLst>
        </pc:inkChg>
        <pc:inkChg chg="add">
          <ac:chgData name="Sherif Khattab" userId="c83b1e15-36f3-4f46-aceb-05aac24c545e" providerId="ADAL" clId="{68922303-928D-411F-A7C3-3BB84E857E8F}" dt="2021-02-25T15:37:44.937" v="151" actId="9405"/>
          <ac:inkMkLst>
            <pc:docMk/>
            <pc:sldMk cId="202149894" sldId="533"/>
            <ac:inkMk id="23" creationId="{FCB3C244-0CEB-4626-A94E-E647E965A650}"/>
          </ac:inkMkLst>
        </pc:inkChg>
      </pc:sldChg>
      <pc:sldChg chg="addSp delSp modSp add mod">
        <pc:chgData name="Sherif Khattab" userId="c83b1e15-36f3-4f46-aceb-05aac24c545e" providerId="ADAL" clId="{68922303-928D-411F-A7C3-3BB84E857E8F}" dt="2021-02-25T15:38:23.467" v="168" actId="9405"/>
        <pc:sldMkLst>
          <pc:docMk/>
          <pc:sldMk cId="1862553252" sldId="534"/>
        </pc:sldMkLst>
        <pc:grpChg chg="mod">
          <ac:chgData name="Sherif Khattab" userId="c83b1e15-36f3-4f46-aceb-05aac24c545e" providerId="ADAL" clId="{68922303-928D-411F-A7C3-3BB84E857E8F}" dt="2021-02-25T15:38:12.587" v="164"/>
          <ac:grpSpMkLst>
            <pc:docMk/>
            <pc:sldMk cId="1862553252" sldId="534"/>
            <ac:grpSpMk id="41" creationId="{FF5CD767-8263-42A7-93F7-C3F92E0EB94E}"/>
          </ac:grpSpMkLst>
        </pc:grpChg>
        <pc:inkChg chg="add mod">
          <ac:chgData name="Sherif Khattab" userId="c83b1e15-36f3-4f46-aceb-05aac24c545e" providerId="ADAL" clId="{68922303-928D-411F-A7C3-3BB84E857E8F}" dt="2021-02-25T15:38:12.587" v="164"/>
          <ac:inkMkLst>
            <pc:docMk/>
            <pc:sldMk cId="1862553252" sldId="534"/>
            <ac:inkMk id="18" creationId="{C7393517-EF34-45F3-8887-AFC45BDB730C}"/>
          </ac:inkMkLst>
        </pc:inkChg>
        <pc:inkChg chg="del">
          <ac:chgData name="Sherif Khattab" userId="c83b1e15-36f3-4f46-aceb-05aac24c545e" providerId="ADAL" clId="{68922303-928D-411F-A7C3-3BB84E857E8F}" dt="2021-02-25T15:38:00.835" v="153" actId="478"/>
          <ac:inkMkLst>
            <pc:docMk/>
            <pc:sldMk cId="1862553252" sldId="534"/>
            <ac:inkMk id="23" creationId="{FCB3C244-0CEB-4626-A94E-E647E965A650}"/>
          </ac:inkMkLst>
        </pc:inkChg>
        <pc:inkChg chg="add mod">
          <ac:chgData name="Sherif Khattab" userId="c83b1e15-36f3-4f46-aceb-05aac24c545e" providerId="ADAL" clId="{68922303-928D-411F-A7C3-3BB84E857E8F}" dt="2021-02-25T15:38:12.587" v="164"/>
          <ac:inkMkLst>
            <pc:docMk/>
            <pc:sldMk cId="1862553252" sldId="534"/>
            <ac:inkMk id="28" creationId="{C14C4589-CA30-4881-8E71-D484A68DB4A5}"/>
          </ac:inkMkLst>
        </pc:inkChg>
        <pc:inkChg chg="add mod">
          <ac:chgData name="Sherif Khattab" userId="c83b1e15-36f3-4f46-aceb-05aac24c545e" providerId="ADAL" clId="{68922303-928D-411F-A7C3-3BB84E857E8F}" dt="2021-02-25T15:38:12.587" v="164"/>
          <ac:inkMkLst>
            <pc:docMk/>
            <pc:sldMk cId="1862553252" sldId="534"/>
            <ac:inkMk id="29" creationId="{9F2A4B47-8A80-4CAD-9314-6C6EC3FB0DC7}"/>
          </ac:inkMkLst>
        </pc:inkChg>
        <pc:inkChg chg="add mod">
          <ac:chgData name="Sherif Khattab" userId="c83b1e15-36f3-4f46-aceb-05aac24c545e" providerId="ADAL" clId="{68922303-928D-411F-A7C3-3BB84E857E8F}" dt="2021-02-25T15:38:12.587" v="164"/>
          <ac:inkMkLst>
            <pc:docMk/>
            <pc:sldMk cId="1862553252" sldId="534"/>
            <ac:inkMk id="30" creationId="{713FFC98-1B8D-4779-912E-64895B06A92F}"/>
          </ac:inkMkLst>
        </pc:inkChg>
        <pc:inkChg chg="add mod">
          <ac:chgData name="Sherif Khattab" userId="c83b1e15-36f3-4f46-aceb-05aac24c545e" providerId="ADAL" clId="{68922303-928D-411F-A7C3-3BB84E857E8F}" dt="2021-02-25T15:38:12.587" v="164"/>
          <ac:inkMkLst>
            <pc:docMk/>
            <pc:sldMk cId="1862553252" sldId="534"/>
            <ac:inkMk id="31" creationId="{0743C302-223A-46A6-8816-2E66B4614E76}"/>
          </ac:inkMkLst>
        </pc:inkChg>
        <pc:inkChg chg="add mod">
          <ac:chgData name="Sherif Khattab" userId="c83b1e15-36f3-4f46-aceb-05aac24c545e" providerId="ADAL" clId="{68922303-928D-411F-A7C3-3BB84E857E8F}" dt="2021-02-25T15:38:12.587" v="164"/>
          <ac:inkMkLst>
            <pc:docMk/>
            <pc:sldMk cId="1862553252" sldId="534"/>
            <ac:inkMk id="36" creationId="{013B3B19-5442-484B-9A5C-10B6C589CB0B}"/>
          </ac:inkMkLst>
        </pc:inkChg>
        <pc:inkChg chg="add mod">
          <ac:chgData name="Sherif Khattab" userId="c83b1e15-36f3-4f46-aceb-05aac24c545e" providerId="ADAL" clId="{68922303-928D-411F-A7C3-3BB84E857E8F}" dt="2021-02-25T15:38:12.587" v="164"/>
          <ac:inkMkLst>
            <pc:docMk/>
            <pc:sldMk cId="1862553252" sldId="534"/>
            <ac:inkMk id="37" creationId="{05306296-0EBF-4C81-93C3-B43098456421}"/>
          </ac:inkMkLst>
        </pc:inkChg>
        <pc:inkChg chg="add mod">
          <ac:chgData name="Sherif Khattab" userId="c83b1e15-36f3-4f46-aceb-05aac24c545e" providerId="ADAL" clId="{68922303-928D-411F-A7C3-3BB84E857E8F}" dt="2021-02-25T15:38:12.587" v="164"/>
          <ac:inkMkLst>
            <pc:docMk/>
            <pc:sldMk cId="1862553252" sldId="534"/>
            <ac:inkMk id="38" creationId="{F9B33137-5AA0-4B6E-979D-B9D6F035B00A}"/>
          </ac:inkMkLst>
        </pc:inkChg>
        <pc:inkChg chg="add mod">
          <ac:chgData name="Sherif Khattab" userId="c83b1e15-36f3-4f46-aceb-05aac24c545e" providerId="ADAL" clId="{68922303-928D-411F-A7C3-3BB84E857E8F}" dt="2021-02-25T15:38:12.587" v="164"/>
          <ac:inkMkLst>
            <pc:docMk/>
            <pc:sldMk cId="1862553252" sldId="534"/>
            <ac:inkMk id="39" creationId="{0C1269D0-2FD7-49B4-ACC2-EC0CF4F3AE66}"/>
          </ac:inkMkLst>
        </pc:inkChg>
        <pc:inkChg chg="add mod">
          <ac:chgData name="Sherif Khattab" userId="c83b1e15-36f3-4f46-aceb-05aac24c545e" providerId="ADAL" clId="{68922303-928D-411F-A7C3-3BB84E857E8F}" dt="2021-02-25T15:38:12.587" v="164"/>
          <ac:inkMkLst>
            <pc:docMk/>
            <pc:sldMk cId="1862553252" sldId="534"/>
            <ac:inkMk id="40" creationId="{2379E630-A60C-4095-B29C-AFDA44600A2B}"/>
          </ac:inkMkLst>
        </pc:inkChg>
        <pc:inkChg chg="add">
          <ac:chgData name="Sherif Khattab" userId="c83b1e15-36f3-4f46-aceb-05aac24c545e" providerId="ADAL" clId="{68922303-928D-411F-A7C3-3BB84E857E8F}" dt="2021-02-25T15:38:14.465" v="165" actId="9405"/>
          <ac:inkMkLst>
            <pc:docMk/>
            <pc:sldMk cId="1862553252" sldId="534"/>
            <ac:inkMk id="42" creationId="{E6B9AAB0-6A12-4D08-AF06-1E8C0EC13813}"/>
          </ac:inkMkLst>
        </pc:inkChg>
        <pc:inkChg chg="add del">
          <ac:chgData name="Sherif Khattab" userId="c83b1e15-36f3-4f46-aceb-05aac24c545e" providerId="ADAL" clId="{68922303-928D-411F-A7C3-3BB84E857E8F}" dt="2021-02-25T15:38:20.776" v="167" actId="9405"/>
          <ac:inkMkLst>
            <pc:docMk/>
            <pc:sldMk cId="1862553252" sldId="534"/>
            <ac:inkMk id="43" creationId="{4D91E102-6953-4FA7-AF6D-2DFDDE6179B2}"/>
          </ac:inkMkLst>
        </pc:inkChg>
        <pc:inkChg chg="add">
          <ac:chgData name="Sherif Khattab" userId="c83b1e15-36f3-4f46-aceb-05aac24c545e" providerId="ADAL" clId="{68922303-928D-411F-A7C3-3BB84E857E8F}" dt="2021-02-25T15:38:23.467" v="168" actId="9405"/>
          <ac:inkMkLst>
            <pc:docMk/>
            <pc:sldMk cId="1862553252" sldId="534"/>
            <ac:inkMk id="44" creationId="{EEDBD0BD-C0F7-414F-969E-886BA95F6B09}"/>
          </ac:inkMkLst>
        </pc:inkChg>
      </pc:sldChg>
      <pc:sldChg chg="addSp delSp add mod">
        <pc:chgData name="Sherif Khattab" userId="c83b1e15-36f3-4f46-aceb-05aac24c545e" providerId="ADAL" clId="{68922303-928D-411F-A7C3-3BB84E857E8F}" dt="2021-02-25T15:39:24.813" v="172" actId="9405"/>
        <pc:sldMkLst>
          <pc:docMk/>
          <pc:sldMk cId="2560037637" sldId="535"/>
        </pc:sldMkLst>
        <pc:inkChg chg="add del">
          <ac:chgData name="Sherif Khattab" userId="c83b1e15-36f3-4f46-aceb-05aac24c545e" providerId="ADAL" clId="{68922303-928D-411F-A7C3-3BB84E857E8F}" dt="2021-02-25T15:39:18.054" v="171" actId="9405"/>
          <ac:inkMkLst>
            <pc:docMk/>
            <pc:sldMk cId="2560037637" sldId="535"/>
            <ac:inkMk id="2" creationId="{9E5AB3E8-7BB1-4B01-8F34-A06BC61E47FA}"/>
          </ac:inkMkLst>
        </pc:inkChg>
        <pc:inkChg chg="add">
          <ac:chgData name="Sherif Khattab" userId="c83b1e15-36f3-4f46-aceb-05aac24c545e" providerId="ADAL" clId="{68922303-928D-411F-A7C3-3BB84E857E8F}" dt="2021-02-25T15:39:24.813" v="172" actId="9405"/>
          <ac:inkMkLst>
            <pc:docMk/>
            <pc:sldMk cId="2560037637" sldId="535"/>
            <ac:inkMk id="3" creationId="{A65E9F40-9612-42C7-AA53-80FC10198023}"/>
          </ac:inkMkLst>
        </pc:inkChg>
      </pc:sldChg>
      <pc:sldChg chg="addSp add mod">
        <pc:chgData name="Sherif Khattab" userId="c83b1e15-36f3-4f46-aceb-05aac24c545e" providerId="ADAL" clId="{68922303-928D-411F-A7C3-3BB84E857E8F}" dt="2021-02-25T15:39:42.237" v="175" actId="9405"/>
        <pc:sldMkLst>
          <pc:docMk/>
          <pc:sldMk cId="2261657990" sldId="536"/>
        </pc:sldMkLst>
        <pc:inkChg chg="add">
          <ac:chgData name="Sherif Khattab" userId="c83b1e15-36f3-4f46-aceb-05aac24c545e" providerId="ADAL" clId="{68922303-928D-411F-A7C3-3BB84E857E8F}" dt="2021-02-25T15:39:40.384" v="174" actId="9405"/>
          <ac:inkMkLst>
            <pc:docMk/>
            <pc:sldMk cId="2261657990" sldId="536"/>
            <ac:inkMk id="2" creationId="{EC3BD57F-0F44-47ED-9F67-2A37BB8385EA}"/>
          </ac:inkMkLst>
        </pc:inkChg>
        <pc:inkChg chg="add">
          <ac:chgData name="Sherif Khattab" userId="c83b1e15-36f3-4f46-aceb-05aac24c545e" providerId="ADAL" clId="{68922303-928D-411F-A7C3-3BB84E857E8F}" dt="2021-02-25T15:39:42.237" v="175" actId="9405"/>
          <ac:inkMkLst>
            <pc:docMk/>
            <pc:sldMk cId="2261657990" sldId="536"/>
            <ac:inkMk id="4" creationId="{0BA393AC-2001-40BC-BDBD-3AF78F5A005E}"/>
          </ac:inkMkLst>
        </pc:inkChg>
      </pc:sldChg>
      <pc:sldChg chg="add del">
        <pc:chgData name="Sherif Khattab" userId="c83b1e15-36f3-4f46-aceb-05aac24c545e" providerId="ADAL" clId="{68922303-928D-411F-A7C3-3BB84E857E8F}" dt="2021-02-25T15:40:02.946" v="177"/>
        <pc:sldMkLst>
          <pc:docMk/>
          <pc:sldMk cId="2201325351" sldId="537"/>
        </pc:sldMkLst>
      </pc:sldChg>
      <pc:sldChg chg="addSp delSp add mod">
        <pc:chgData name="Sherif Khattab" userId="c83b1e15-36f3-4f46-aceb-05aac24c545e" providerId="ADAL" clId="{68922303-928D-411F-A7C3-3BB84E857E8F}" dt="2021-02-25T15:40:25.609" v="181" actId="9405"/>
        <pc:sldMkLst>
          <pc:docMk/>
          <pc:sldMk cId="3968698010" sldId="537"/>
        </pc:sldMkLst>
        <pc:inkChg chg="add del">
          <ac:chgData name="Sherif Khattab" userId="c83b1e15-36f3-4f46-aceb-05aac24c545e" providerId="ADAL" clId="{68922303-928D-411F-A7C3-3BB84E857E8F}" dt="2021-02-25T15:40:18.738" v="180" actId="9405"/>
          <ac:inkMkLst>
            <pc:docMk/>
            <pc:sldMk cId="3968698010" sldId="537"/>
            <ac:inkMk id="7" creationId="{80B6CF29-2838-4628-B2AE-9472B5E0D8DB}"/>
          </ac:inkMkLst>
        </pc:inkChg>
        <pc:inkChg chg="add">
          <ac:chgData name="Sherif Khattab" userId="c83b1e15-36f3-4f46-aceb-05aac24c545e" providerId="ADAL" clId="{68922303-928D-411F-A7C3-3BB84E857E8F}" dt="2021-02-25T15:40:25.609" v="181" actId="9405"/>
          <ac:inkMkLst>
            <pc:docMk/>
            <pc:sldMk cId="3968698010" sldId="537"/>
            <ac:inkMk id="8" creationId="{212BAF6E-5D6B-405E-B7F8-06423FB91F37}"/>
          </ac:inkMkLst>
        </pc:inkChg>
      </pc:sldChg>
      <pc:sldChg chg="addSp add mod">
        <pc:chgData name="Sherif Khattab" userId="c83b1e15-36f3-4f46-aceb-05aac24c545e" providerId="ADAL" clId="{68922303-928D-411F-A7C3-3BB84E857E8F}" dt="2021-02-25T15:40:43.864" v="185" actId="9405"/>
        <pc:sldMkLst>
          <pc:docMk/>
          <pc:sldMk cId="2645502707" sldId="538"/>
        </pc:sldMkLst>
        <pc:inkChg chg="add">
          <ac:chgData name="Sherif Khattab" userId="c83b1e15-36f3-4f46-aceb-05aac24c545e" providerId="ADAL" clId="{68922303-928D-411F-A7C3-3BB84E857E8F}" dt="2021-02-25T15:40:39.087" v="183" actId="9405"/>
          <ac:inkMkLst>
            <pc:docMk/>
            <pc:sldMk cId="2645502707" sldId="538"/>
            <ac:inkMk id="7" creationId="{A9580717-6908-4162-B1C1-8FF29D4F6ABF}"/>
          </ac:inkMkLst>
        </pc:inkChg>
        <pc:inkChg chg="add">
          <ac:chgData name="Sherif Khattab" userId="c83b1e15-36f3-4f46-aceb-05aac24c545e" providerId="ADAL" clId="{68922303-928D-411F-A7C3-3BB84E857E8F}" dt="2021-02-25T15:40:42.830" v="184" actId="9405"/>
          <ac:inkMkLst>
            <pc:docMk/>
            <pc:sldMk cId="2645502707" sldId="538"/>
            <ac:inkMk id="8" creationId="{CB5576BE-E0EB-45C1-98E9-79382D7F6DE7}"/>
          </ac:inkMkLst>
        </pc:inkChg>
        <pc:inkChg chg="add">
          <ac:chgData name="Sherif Khattab" userId="c83b1e15-36f3-4f46-aceb-05aac24c545e" providerId="ADAL" clId="{68922303-928D-411F-A7C3-3BB84E857E8F}" dt="2021-02-25T15:40:43.864" v="185" actId="9405"/>
          <ac:inkMkLst>
            <pc:docMk/>
            <pc:sldMk cId="2645502707" sldId="538"/>
            <ac:inkMk id="9" creationId="{E429CD1B-B91E-4BE2-BD53-379EC8910A37}"/>
          </ac:inkMkLst>
        </pc:inkChg>
      </pc:sldChg>
      <pc:sldChg chg="addSp add mod">
        <pc:chgData name="Sherif Khattab" userId="c83b1e15-36f3-4f46-aceb-05aac24c545e" providerId="ADAL" clId="{68922303-928D-411F-A7C3-3BB84E857E8F}" dt="2021-02-25T15:41:32.395" v="187" actId="9405"/>
        <pc:sldMkLst>
          <pc:docMk/>
          <pc:sldMk cId="2730445920" sldId="539"/>
        </pc:sldMkLst>
        <pc:inkChg chg="add">
          <ac:chgData name="Sherif Khattab" userId="c83b1e15-36f3-4f46-aceb-05aac24c545e" providerId="ADAL" clId="{68922303-928D-411F-A7C3-3BB84E857E8F}" dt="2021-02-25T15:41:32.395" v="187" actId="9405"/>
          <ac:inkMkLst>
            <pc:docMk/>
            <pc:sldMk cId="2730445920" sldId="539"/>
            <ac:inkMk id="2" creationId="{C99CF751-C31E-4380-B586-BC970D51AB34}"/>
          </ac:inkMkLst>
        </pc:inkChg>
      </pc:sldChg>
      <pc:sldChg chg="addSp add mod">
        <pc:chgData name="Sherif Khattab" userId="c83b1e15-36f3-4f46-aceb-05aac24c545e" providerId="ADAL" clId="{68922303-928D-411F-A7C3-3BB84E857E8F}" dt="2021-02-25T15:41:50.844" v="189" actId="9405"/>
        <pc:sldMkLst>
          <pc:docMk/>
          <pc:sldMk cId="2782470152" sldId="540"/>
        </pc:sldMkLst>
        <pc:inkChg chg="add">
          <ac:chgData name="Sherif Khattab" userId="c83b1e15-36f3-4f46-aceb-05aac24c545e" providerId="ADAL" clId="{68922303-928D-411F-A7C3-3BB84E857E8F}" dt="2021-02-25T15:41:50.844" v="189" actId="9405"/>
          <ac:inkMkLst>
            <pc:docMk/>
            <pc:sldMk cId="2782470152" sldId="540"/>
            <ac:inkMk id="3" creationId="{5A7BC03E-9FF6-4005-A7C2-A5E80F7F89C4}"/>
          </ac:inkMkLst>
        </pc:inkChg>
      </pc:sldChg>
      <pc:sldChg chg="addSp delSp add mod">
        <pc:chgData name="Sherif Khattab" userId="c83b1e15-36f3-4f46-aceb-05aac24c545e" providerId="ADAL" clId="{68922303-928D-411F-A7C3-3BB84E857E8F}" dt="2021-02-25T15:42:05.484" v="193" actId="9405"/>
        <pc:sldMkLst>
          <pc:docMk/>
          <pc:sldMk cId="2036122529" sldId="541"/>
        </pc:sldMkLst>
        <pc:inkChg chg="del">
          <ac:chgData name="Sherif Khattab" userId="c83b1e15-36f3-4f46-aceb-05aac24c545e" providerId="ADAL" clId="{68922303-928D-411F-A7C3-3BB84E857E8F}" dt="2021-02-25T15:41:59.233" v="192" actId="478"/>
          <ac:inkMkLst>
            <pc:docMk/>
            <pc:sldMk cId="2036122529" sldId="541"/>
            <ac:inkMk id="2" creationId="{C99CF751-C31E-4380-B586-BC970D51AB34}"/>
          </ac:inkMkLst>
        </pc:inkChg>
        <pc:inkChg chg="del">
          <ac:chgData name="Sherif Khattab" userId="c83b1e15-36f3-4f46-aceb-05aac24c545e" providerId="ADAL" clId="{68922303-928D-411F-A7C3-3BB84E857E8F}" dt="2021-02-25T15:41:58.022" v="191" actId="478"/>
          <ac:inkMkLst>
            <pc:docMk/>
            <pc:sldMk cId="2036122529" sldId="541"/>
            <ac:inkMk id="3" creationId="{5A7BC03E-9FF6-4005-A7C2-A5E80F7F89C4}"/>
          </ac:inkMkLst>
        </pc:inkChg>
        <pc:inkChg chg="add">
          <ac:chgData name="Sherif Khattab" userId="c83b1e15-36f3-4f46-aceb-05aac24c545e" providerId="ADAL" clId="{68922303-928D-411F-A7C3-3BB84E857E8F}" dt="2021-02-25T15:42:05.484" v="193" actId="9405"/>
          <ac:inkMkLst>
            <pc:docMk/>
            <pc:sldMk cId="2036122529" sldId="541"/>
            <ac:inkMk id="4" creationId="{DA6B2E23-9C1E-4422-AD35-68F1851B0154}"/>
          </ac:inkMkLst>
        </pc:inkChg>
      </pc:sldChg>
      <pc:sldChg chg="addSp delSp add mod">
        <pc:chgData name="Sherif Khattab" userId="c83b1e15-36f3-4f46-aceb-05aac24c545e" providerId="ADAL" clId="{68922303-928D-411F-A7C3-3BB84E857E8F}" dt="2021-02-25T15:42:21.700" v="196" actId="9405"/>
        <pc:sldMkLst>
          <pc:docMk/>
          <pc:sldMk cId="3103852141" sldId="542"/>
        </pc:sldMkLst>
        <pc:inkChg chg="add">
          <ac:chgData name="Sherif Khattab" userId="c83b1e15-36f3-4f46-aceb-05aac24c545e" providerId="ADAL" clId="{68922303-928D-411F-A7C3-3BB84E857E8F}" dt="2021-02-25T15:42:21.700" v="196" actId="9405"/>
          <ac:inkMkLst>
            <pc:docMk/>
            <pc:sldMk cId="3103852141" sldId="542"/>
            <ac:inkMk id="2" creationId="{F1A46510-00AC-4EC0-BE62-CFE9B8CA6D06}"/>
          </ac:inkMkLst>
        </pc:inkChg>
        <pc:inkChg chg="del">
          <ac:chgData name="Sherif Khattab" userId="c83b1e15-36f3-4f46-aceb-05aac24c545e" providerId="ADAL" clId="{68922303-928D-411F-A7C3-3BB84E857E8F}" dt="2021-02-25T15:42:14.100" v="195" actId="478"/>
          <ac:inkMkLst>
            <pc:docMk/>
            <pc:sldMk cId="3103852141" sldId="542"/>
            <ac:inkMk id="4" creationId="{DA6B2E23-9C1E-4422-AD35-68F1851B0154}"/>
          </ac:inkMkLst>
        </pc:inkChg>
      </pc:sldChg>
      <pc:sldChg chg="delSp add modAnim">
        <pc:chgData name="Sherif Khattab" userId="c83b1e15-36f3-4f46-aceb-05aac24c545e" providerId="ADAL" clId="{68922303-928D-411F-A7C3-3BB84E857E8F}" dt="2021-02-25T15:45:09.490" v="219" actId="478"/>
        <pc:sldMkLst>
          <pc:docMk/>
          <pc:sldMk cId="3587680791" sldId="543"/>
        </pc:sldMkLst>
        <pc:spChg chg="del">
          <ac:chgData name="Sherif Khattab" userId="c83b1e15-36f3-4f46-aceb-05aac24c545e" providerId="ADAL" clId="{68922303-928D-411F-A7C3-3BB84E857E8F}" dt="2021-02-25T15:45:09.490" v="219" actId="478"/>
          <ac:spMkLst>
            <pc:docMk/>
            <pc:sldMk cId="3587680791" sldId="543"/>
            <ac:spMk id="23677" creationId="{E18AD9C6-511C-489C-AEAA-D7EAC45A4AF5}"/>
          </ac:spMkLst>
        </pc:spChg>
      </pc:sldChg>
      <pc:sldChg chg="add modAnim">
        <pc:chgData name="Sherif Khattab" userId="c83b1e15-36f3-4f46-aceb-05aac24c545e" providerId="ADAL" clId="{68922303-928D-411F-A7C3-3BB84E857E8F}" dt="2021-02-25T15:45:14.602" v="220"/>
        <pc:sldMkLst>
          <pc:docMk/>
          <pc:sldMk cId="2971477576" sldId="544"/>
        </pc:sldMkLst>
      </pc:sldChg>
      <pc:sldChg chg="addSp delSp modSp add modAnim">
        <pc:chgData name="Sherif Khattab" userId="c83b1e15-36f3-4f46-aceb-05aac24c545e" providerId="ADAL" clId="{68922303-928D-411F-A7C3-3BB84E857E8F}" dt="2021-02-25T15:48:27.825" v="256"/>
        <pc:sldMkLst>
          <pc:docMk/>
          <pc:sldMk cId="1621208385" sldId="545"/>
        </pc:sldMkLst>
        <pc:spChg chg="add del mod">
          <ac:chgData name="Sherif Khattab" userId="c83b1e15-36f3-4f46-aceb-05aac24c545e" providerId="ADAL" clId="{68922303-928D-411F-A7C3-3BB84E857E8F}" dt="2021-02-25T15:48:06.075" v="248" actId="478"/>
          <ac:spMkLst>
            <pc:docMk/>
            <pc:sldMk cId="1621208385" sldId="545"/>
            <ac:spMk id="20" creationId="{D8C2345C-2057-4910-AA8A-3FAB5012944C}"/>
          </ac:spMkLst>
        </pc:spChg>
        <pc:spChg chg="add mod">
          <ac:chgData name="Sherif Khattab" userId="c83b1e15-36f3-4f46-aceb-05aac24c545e" providerId="ADAL" clId="{68922303-928D-411F-A7C3-3BB84E857E8F}" dt="2021-02-25T15:47:59.094" v="246"/>
          <ac:spMkLst>
            <pc:docMk/>
            <pc:sldMk cId="1621208385" sldId="545"/>
            <ac:spMk id="21" creationId="{AF711E0F-0F93-4C0B-853E-9DF9F4EEFC3D}"/>
          </ac:spMkLst>
        </pc:spChg>
        <pc:spChg chg="mod">
          <ac:chgData name="Sherif Khattab" userId="c83b1e15-36f3-4f46-aceb-05aac24c545e" providerId="ADAL" clId="{68922303-928D-411F-A7C3-3BB84E857E8F}" dt="2021-02-25T15:48:24.473" v="255" actId="1076"/>
          <ac:spMkLst>
            <pc:docMk/>
            <pc:sldMk cId="1621208385" sldId="545"/>
            <ac:spMk id="28717" creationId="{65836439-78E8-4455-A276-A88D6A2179F8}"/>
          </ac:spMkLst>
        </pc:spChg>
        <pc:spChg chg="del">
          <ac:chgData name="Sherif Khattab" userId="c83b1e15-36f3-4f46-aceb-05aac24c545e" providerId="ADAL" clId="{68922303-928D-411F-A7C3-3BB84E857E8F}" dt="2021-02-25T15:48:14.892" v="254" actId="478"/>
          <ac:spMkLst>
            <pc:docMk/>
            <pc:sldMk cId="1621208385" sldId="545"/>
            <ac:spMk id="28718" creationId="{FC8D50AF-002E-470B-ACB9-7FB7BEB9E1FF}"/>
          </ac:spMkLst>
        </pc:spChg>
        <pc:cxnChg chg="mod">
          <ac:chgData name="Sherif Khattab" userId="c83b1e15-36f3-4f46-aceb-05aac24c545e" providerId="ADAL" clId="{68922303-928D-411F-A7C3-3BB84E857E8F}" dt="2021-02-25T15:48:24.473" v="255" actId="1076"/>
          <ac:cxnSpMkLst>
            <pc:docMk/>
            <pc:sldMk cId="1621208385" sldId="545"/>
            <ac:cxnSpMk id="28722" creationId="{83EC386E-60C3-4B0F-AAC6-1DEE298F26BA}"/>
          </ac:cxnSpMkLst>
        </pc:cxnChg>
        <pc:cxnChg chg="mod">
          <ac:chgData name="Sherif Khattab" userId="c83b1e15-36f3-4f46-aceb-05aac24c545e" providerId="ADAL" clId="{68922303-928D-411F-A7C3-3BB84E857E8F}" dt="2021-02-25T15:48:24.473" v="255" actId="1076"/>
          <ac:cxnSpMkLst>
            <pc:docMk/>
            <pc:sldMk cId="1621208385" sldId="545"/>
            <ac:cxnSpMk id="28723" creationId="{07636F23-6B5B-4D60-8ED6-4B0F8B48F859}"/>
          </ac:cxnSpMkLst>
        </pc:cxnChg>
        <pc:cxnChg chg="mod">
          <ac:chgData name="Sherif Khattab" userId="c83b1e15-36f3-4f46-aceb-05aac24c545e" providerId="ADAL" clId="{68922303-928D-411F-A7C3-3BB84E857E8F}" dt="2021-02-25T15:48:24.473" v="255" actId="1076"/>
          <ac:cxnSpMkLst>
            <pc:docMk/>
            <pc:sldMk cId="1621208385" sldId="545"/>
            <ac:cxnSpMk id="28724" creationId="{4CAC54C3-3E8E-4C56-A2F9-EC039220E56C}"/>
          </ac:cxnSpMkLst>
        </pc:cxnChg>
        <pc:cxnChg chg="del">
          <ac:chgData name="Sherif Khattab" userId="c83b1e15-36f3-4f46-aceb-05aac24c545e" providerId="ADAL" clId="{68922303-928D-411F-A7C3-3BB84E857E8F}" dt="2021-02-25T15:48:13.325" v="252" actId="478"/>
          <ac:cxnSpMkLst>
            <pc:docMk/>
            <pc:sldMk cId="1621208385" sldId="545"/>
            <ac:cxnSpMk id="28725" creationId="{3A105430-E387-4460-9D9D-5BAA4D979997}"/>
          </ac:cxnSpMkLst>
        </pc:cxnChg>
        <pc:cxnChg chg="del">
          <ac:chgData name="Sherif Khattab" userId="c83b1e15-36f3-4f46-aceb-05aac24c545e" providerId="ADAL" clId="{68922303-928D-411F-A7C3-3BB84E857E8F}" dt="2021-02-25T15:48:14.172" v="253" actId="478"/>
          <ac:cxnSpMkLst>
            <pc:docMk/>
            <pc:sldMk cId="1621208385" sldId="545"/>
            <ac:cxnSpMk id="28726" creationId="{4F6EA0F1-1245-4403-9078-8889A1086600}"/>
          </ac:cxnSpMkLst>
        </pc:cxnChg>
      </pc:sldChg>
      <pc:sldChg chg="modSp add modAnim">
        <pc:chgData name="Sherif Khattab" userId="c83b1e15-36f3-4f46-aceb-05aac24c545e" providerId="ADAL" clId="{68922303-928D-411F-A7C3-3BB84E857E8F}" dt="2021-02-25T15:48:42.365" v="258"/>
        <pc:sldMkLst>
          <pc:docMk/>
          <pc:sldMk cId="563809780" sldId="546"/>
        </pc:sldMkLst>
        <pc:spChg chg="mod">
          <ac:chgData name="Sherif Khattab" userId="c83b1e15-36f3-4f46-aceb-05aac24c545e" providerId="ADAL" clId="{68922303-928D-411F-A7C3-3BB84E857E8F}" dt="2021-02-25T15:48:39.041" v="257" actId="1076"/>
          <ac:spMkLst>
            <pc:docMk/>
            <pc:sldMk cId="563809780" sldId="546"/>
            <ac:spMk id="28718" creationId="{FC8D50AF-002E-470B-ACB9-7FB7BEB9E1FF}"/>
          </ac:spMkLst>
        </pc:spChg>
        <pc:cxnChg chg="mod">
          <ac:chgData name="Sherif Khattab" userId="c83b1e15-36f3-4f46-aceb-05aac24c545e" providerId="ADAL" clId="{68922303-928D-411F-A7C3-3BB84E857E8F}" dt="2021-02-25T15:48:39.041" v="257" actId="1076"/>
          <ac:cxnSpMkLst>
            <pc:docMk/>
            <pc:sldMk cId="563809780" sldId="546"/>
            <ac:cxnSpMk id="28725" creationId="{3A105430-E387-4460-9D9D-5BAA4D979997}"/>
          </ac:cxnSpMkLst>
        </pc:cxnChg>
        <pc:cxnChg chg="mod">
          <ac:chgData name="Sherif Khattab" userId="c83b1e15-36f3-4f46-aceb-05aac24c545e" providerId="ADAL" clId="{68922303-928D-411F-A7C3-3BB84E857E8F}" dt="2021-02-25T15:48:39.041" v="257" actId="1076"/>
          <ac:cxnSpMkLst>
            <pc:docMk/>
            <pc:sldMk cId="563809780" sldId="546"/>
            <ac:cxnSpMk id="28726" creationId="{4F6EA0F1-1245-4403-9078-8889A1086600}"/>
          </ac:cxnSpMkLst>
        </pc:cxnChg>
      </pc:sldChg>
      <pc:sldChg chg="modSp add">
        <pc:chgData name="Sherif Khattab" userId="c83b1e15-36f3-4f46-aceb-05aac24c545e" providerId="ADAL" clId="{68922303-928D-411F-A7C3-3BB84E857E8F}" dt="2021-02-25T15:48:58.326" v="260" actId="1076"/>
        <pc:sldMkLst>
          <pc:docMk/>
          <pc:sldMk cId="2982848977" sldId="547"/>
        </pc:sldMkLst>
        <pc:spChg chg="mod">
          <ac:chgData name="Sherif Khattab" userId="c83b1e15-36f3-4f46-aceb-05aac24c545e" providerId="ADAL" clId="{68922303-928D-411F-A7C3-3BB84E857E8F}" dt="2021-02-25T15:48:58.326" v="260" actId="1076"/>
          <ac:spMkLst>
            <pc:docMk/>
            <pc:sldMk cId="2982848977" sldId="547"/>
            <ac:spMk id="28718" creationId="{FC8D50AF-002E-470B-ACB9-7FB7BEB9E1FF}"/>
          </ac:spMkLst>
        </pc:spChg>
        <pc:cxnChg chg="mod">
          <ac:chgData name="Sherif Khattab" userId="c83b1e15-36f3-4f46-aceb-05aac24c545e" providerId="ADAL" clId="{68922303-928D-411F-A7C3-3BB84E857E8F}" dt="2021-02-25T15:48:58.326" v="260" actId="1076"/>
          <ac:cxnSpMkLst>
            <pc:docMk/>
            <pc:sldMk cId="2982848977" sldId="547"/>
            <ac:cxnSpMk id="28725" creationId="{3A105430-E387-4460-9D9D-5BAA4D979997}"/>
          </ac:cxnSpMkLst>
        </pc:cxnChg>
        <pc:cxnChg chg="mod">
          <ac:chgData name="Sherif Khattab" userId="c83b1e15-36f3-4f46-aceb-05aac24c545e" providerId="ADAL" clId="{68922303-928D-411F-A7C3-3BB84E857E8F}" dt="2021-02-25T15:48:58.326" v="260" actId="1076"/>
          <ac:cxnSpMkLst>
            <pc:docMk/>
            <pc:sldMk cId="2982848977" sldId="547"/>
            <ac:cxnSpMk id="28726" creationId="{4F6EA0F1-1245-4403-9078-8889A1086600}"/>
          </ac:cxnSpMkLst>
        </pc:cxnChg>
      </pc:sldChg>
    </pc:docChg>
  </pc:docChgLst>
  <pc:docChgLst>
    <pc:chgData name="Sherif Khattab" userId="c83b1e15-36f3-4f46-aceb-05aac24c545e" providerId="ADAL" clId="{40561216-C3B6-4E03-B696-C2E8E46E1565}"/>
    <pc:docChg chg="undo custSel addSld delSld modSld">
      <pc:chgData name="Sherif Khattab" userId="c83b1e15-36f3-4f46-aceb-05aac24c545e" providerId="ADAL" clId="{40561216-C3B6-4E03-B696-C2E8E46E1565}" dt="2021-03-02T15:13:19.771" v="893"/>
      <pc:docMkLst>
        <pc:docMk/>
      </pc:docMkLst>
      <pc:sldChg chg="addSp delSp modSp del mod modAnim">
        <pc:chgData name="Sherif Khattab" userId="c83b1e15-36f3-4f46-aceb-05aac24c545e" providerId="ADAL" clId="{40561216-C3B6-4E03-B696-C2E8E46E1565}" dt="2021-03-02T14:56:46.899" v="570" actId="47"/>
        <pc:sldMkLst>
          <pc:docMk/>
          <pc:sldMk cId="1642669177" sldId="482"/>
        </pc:sldMkLst>
        <pc:spChg chg="mod">
          <ac:chgData name="Sherif Khattab" userId="c83b1e15-36f3-4f46-aceb-05aac24c545e" providerId="ADAL" clId="{40561216-C3B6-4E03-B696-C2E8E46E1565}" dt="2021-03-02T14:48:32.802" v="2" actId="1076"/>
          <ac:spMkLst>
            <pc:docMk/>
            <pc:sldMk cId="1642669177" sldId="482"/>
            <ac:spMk id="8" creationId="{3C4A6727-32FC-4B6E-8839-50A9283C7CBC}"/>
          </ac:spMkLst>
        </pc:spChg>
        <pc:spChg chg="mod">
          <ac:chgData name="Sherif Khattab" userId="c83b1e15-36f3-4f46-aceb-05aac24c545e" providerId="ADAL" clId="{40561216-C3B6-4E03-B696-C2E8E46E1565}" dt="2021-03-02T14:48:32.802" v="2" actId="1076"/>
          <ac:spMkLst>
            <pc:docMk/>
            <pc:sldMk cId="1642669177" sldId="482"/>
            <ac:spMk id="9" creationId="{5B0D4E68-2C6A-4115-B8B4-3F23A7563CC9}"/>
          </ac:spMkLst>
        </pc:spChg>
        <pc:spChg chg="mod">
          <ac:chgData name="Sherif Khattab" userId="c83b1e15-36f3-4f46-aceb-05aac24c545e" providerId="ADAL" clId="{40561216-C3B6-4E03-B696-C2E8E46E1565}" dt="2021-03-02T14:48:32.802" v="2" actId="1076"/>
          <ac:spMkLst>
            <pc:docMk/>
            <pc:sldMk cId="1642669177" sldId="482"/>
            <ac:spMk id="10" creationId="{23C51AC1-A4A7-4583-8E50-C54565D1E5F7}"/>
          </ac:spMkLst>
        </pc:spChg>
        <pc:spChg chg="mod">
          <ac:chgData name="Sherif Khattab" userId="c83b1e15-36f3-4f46-aceb-05aac24c545e" providerId="ADAL" clId="{40561216-C3B6-4E03-B696-C2E8E46E1565}" dt="2021-03-02T14:48:32.802" v="2" actId="1076"/>
          <ac:spMkLst>
            <pc:docMk/>
            <pc:sldMk cId="1642669177" sldId="482"/>
            <ac:spMk id="11" creationId="{B57E568C-5AE9-4962-B8C4-DC596E40EC62}"/>
          </ac:spMkLst>
        </pc:spChg>
        <pc:spChg chg="mod">
          <ac:chgData name="Sherif Khattab" userId="c83b1e15-36f3-4f46-aceb-05aac24c545e" providerId="ADAL" clId="{40561216-C3B6-4E03-B696-C2E8E46E1565}" dt="2021-03-02T14:48:32.802" v="2" actId="1076"/>
          <ac:spMkLst>
            <pc:docMk/>
            <pc:sldMk cId="1642669177" sldId="482"/>
            <ac:spMk id="12" creationId="{C9DCE7ED-DF90-4E6B-97CC-BE7F3361A467}"/>
          </ac:spMkLst>
        </pc:spChg>
        <pc:spChg chg="mod">
          <ac:chgData name="Sherif Khattab" userId="c83b1e15-36f3-4f46-aceb-05aac24c545e" providerId="ADAL" clId="{40561216-C3B6-4E03-B696-C2E8E46E1565}" dt="2021-03-02T14:48:32.802" v="2" actId="1076"/>
          <ac:spMkLst>
            <pc:docMk/>
            <pc:sldMk cId="1642669177" sldId="482"/>
            <ac:spMk id="13" creationId="{479F991E-FA6F-4E4D-8668-C063263A5DDB}"/>
          </ac:spMkLst>
        </pc:spChg>
        <pc:spChg chg="mod">
          <ac:chgData name="Sherif Khattab" userId="c83b1e15-36f3-4f46-aceb-05aac24c545e" providerId="ADAL" clId="{40561216-C3B6-4E03-B696-C2E8E46E1565}" dt="2021-03-02T14:48:32.802" v="2" actId="1076"/>
          <ac:spMkLst>
            <pc:docMk/>
            <pc:sldMk cId="1642669177" sldId="482"/>
            <ac:spMk id="14" creationId="{120BDFD9-CA39-4664-AEB1-EC1B2A283A50}"/>
          </ac:spMkLst>
        </pc:spChg>
        <pc:spChg chg="mod">
          <ac:chgData name="Sherif Khattab" userId="c83b1e15-36f3-4f46-aceb-05aac24c545e" providerId="ADAL" clId="{40561216-C3B6-4E03-B696-C2E8E46E1565}" dt="2021-03-02T14:48:32.802" v="2" actId="1076"/>
          <ac:spMkLst>
            <pc:docMk/>
            <pc:sldMk cId="1642669177" sldId="482"/>
            <ac:spMk id="15" creationId="{E32AF455-9778-4300-A54B-D8230CFD846F}"/>
          </ac:spMkLst>
        </pc:spChg>
        <pc:spChg chg="mod">
          <ac:chgData name="Sherif Khattab" userId="c83b1e15-36f3-4f46-aceb-05aac24c545e" providerId="ADAL" clId="{40561216-C3B6-4E03-B696-C2E8E46E1565}" dt="2021-03-02T14:48:32.802" v="2" actId="1076"/>
          <ac:spMkLst>
            <pc:docMk/>
            <pc:sldMk cId="1642669177" sldId="482"/>
            <ac:spMk id="16" creationId="{C50219A6-A354-47D3-905A-873016D4B6B0}"/>
          </ac:spMkLst>
        </pc:spChg>
        <pc:spChg chg="mod">
          <ac:chgData name="Sherif Khattab" userId="c83b1e15-36f3-4f46-aceb-05aac24c545e" providerId="ADAL" clId="{40561216-C3B6-4E03-B696-C2E8E46E1565}" dt="2021-03-02T14:48:32.802" v="2" actId="1076"/>
          <ac:spMkLst>
            <pc:docMk/>
            <pc:sldMk cId="1642669177" sldId="482"/>
            <ac:spMk id="17" creationId="{C96FC6F9-90B8-4F77-B794-6D306C85A949}"/>
          </ac:spMkLst>
        </pc:spChg>
        <pc:spChg chg="mod">
          <ac:chgData name="Sherif Khattab" userId="c83b1e15-36f3-4f46-aceb-05aac24c545e" providerId="ADAL" clId="{40561216-C3B6-4E03-B696-C2E8E46E1565}" dt="2021-03-02T14:48:32.802" v="2" actId="1076"/>
          <ac:spMkLst>
            <pc:docMk/>
            <pc:sldMk cId="1642669177" sldId="482"/>
            <ac:spMk id="18" creationId="{459D6B84-CB2F-4F44-B803-EFDC21DB6A01}"/>
          </ac:spMkLst>
        </pc:spChg>
        <pc:spChg chg="mod">
          <ac:chgData name="Sherif Khattab" userId="c83b1e15-36f3-4f46-aceb-05aac24c545e" providerId="ADAL" clId="{40561216-C3B6-4E03-B696-C2E8E46E1565}" dt="2021-03-02T14:48:32.802" v="2" actId="1076"/>
          <ac:spMkLst>
            <pc:docMk/>
            <pc:sldMk cId="1642669177" sldId="482"/>
            <ac:spMk id="19" creationId="{3654DA2D-A7EA-4B8F-AA92-84A4D475BAC0}"/>
          </ac:spMkLst>
        </pc:spChg>
        <pc:spChg chg="mod">
          <ac:chgData name="Sherif Khattab" userId="c83b1e15-36f3-4f46-aceb-05aac24c545e" providerId="ADAL" clId="{40561216-C3B6-4E03-B696-C2E8E46E1565}" dt="2021-03-02T14:48:32.802" v="2" actId="1076"/>
          <ac:spMkLst>
            <pc:docMk/>
            <pc:sldMk cId="1642669177" sldId="482"/>
            <ac:spMk id="20" creationId="{4D512B37-8708-4B06-9892-F67047166C40}"/>
          </ac:spMkLst>
        </pc:spChg>
        <pc:spChg chg="mod">
          <ac:chgData name="Sherif Khattab" userId="c83b1e15-36f3-4f46-aceb-05aac24c545e" providerId="ADAL" clId="{40561216-C3B6-4E03-B696-C2E8E46E1565}" dt="2021-03-02T14:48:32.802" v="2" actId="1076"/>
          <ac:spMkLst>
            <pc:docMk/>
            <pc:sldMk cId="1642669177" sldId="482"/>
            <ac:spMk id="21" creationId="{BBD64ED2-DEF4-4C2B-9DD0-1DA9A1A9B285}"/>
          </ac:spMkLst>
        </pc:spChg>
        <pc:spChg chg="mod">
          <ac:chgData name="Sherif Khattab" userId="c83b1e15-36f3-4f46-aceb-05aac24c545e" providerId="ADAL" clId="{40561216-C3B6-4E03-B696-C2E8E46E1565}" dt="2021-03-02T14:48:32.802" v="2" actId="1076"/>
          <ac:spMkLst>
            <pc:docMk/>
            <pc:sldMk cId="1642669177" sldId="482"/>
            <ac:spMk id="22" creationId="{58AD9EA9-B1E2-423F-B7EC-EE56A423BD43}"/>
          </ac:spMkLst>
        </pc:spChg>
        <pc:spChg chg="mod">
          <ac:chgData name="Sherif Khattab" userId="c83b1e15-36f3-4f46-aceb-05aac24c545e" providerId="ADAL" clId="{40561216-C3B6-4E03-B696-C2E8E46E1565}" dt="2021-03-02T14:48:32.802" v="2" actId="1076"/>
          <ac:spMkLst>
            <pc:docMk/>
            <pc:sldMk cId="1642669177" sldId="482"/>
            <ac:spMk id="23" creationId="{C12947CA-60AD-4AE3-9ED8-15D4CA5B921A}"/>
          </ac:spMkLst>
        </pc:spChg>
        <pc:spChg chg="mod">
          <ac:chgData name="Sherif Khattab" userId="c83b1e15-36f3-4f46-aceb-05aac24c545e" providerId="ADAL" clId="{40561216-C3B6-4E03-B696-C2E8E46E1565}" dt="2021-03-02T14:48:32.802" v="2" actId="1076"/>
          <ac:spMkLst>
            <pc:docMk/>
            <pc:sldMk cId="1642669177" sldId="482"/>
            <ac:spMk id="24" creationId="{648AB672-9223-4BC9-BA72-FF06CF9954D6}"/>
          </ac:spMkLst>
        </pc:spChg>
        <pc:spChg chg="mod">
          <ac:chgData name="Sherif Khattab" userId="c83b1e15-36f3-4f46-aceb-05aac24c545e" providerId="ADAL" clId="{40561216-C3B6-4E03-B696-C2E8E46E1565}" dt="2021-03-02T14:48:32.802" v="2" actId="1076"/>
          <ac:spMkLst>
            <pc:docMk/>
            <pc:sldMk cId="1642669177" sldId="482"/>
            <ac:spMk id="25" creationId="{CB6570D5-7FFB-41F1-B25E-8F542CDC80AD}"/>
          </ac:spMkLst>
        </pc:spChg>
        <pc:spChg chg="mod">
          <ac:chgData name="Sherif Khattab" userId="c83b1e15-36f3-4f46-aceb-05aac24c545e" providerId="ADAL" clId="{40561216-C3B6-4E03-B696-C2E8E46E1565}" dt="2021-03-02T14:48:32.802" v="2" actId="1076"/>
          <ac:spMkLst>
            <pc:docMk/>
            <pc:sldMk cId="1642669177" sldId="482"/>
            <ac:spMk id="26" creationId="{3A2E428F-DEF7-42C2-9D04-8B86D2681E5C}"/>
          </ac:spMkLst>
        </pc:spChg>
        <pc:spChg chg="mod">
          <ac:chgData name="Sherif Khattab" userId="c83b1e15-36f3-4f46-aceb-05aac24c545e" providerId="ADAL" clId="{40561216-C3B6-4E03-B696-C2E8E46E1565}" dt="2021-03-02T14:48:32.802" v="2" actId="1076"/>
          <ac:spMkLst>
            <pc:docMk/>
            <pc:sldMk cId="1642669177" sldId="482"/>
            <ac:spMk id="27" creationId="{4C301AE9-6627-4861-B87A-F94EC34AE369}"/>
          </ac:spMkLst>
        </pc:spChg>
        <pc:spChg chg="mod">
          <ac:chgData name="Sherif Khattab" userId="c83b1e15-36f3-4f46-aceb-05aac24c545e" providerId="ADAL" clId="{40561216-C3B6-4E03-B696-C2E8E46E1565}" dt="2021-03-02T14:48:32.802" v="2" actId="1076"/>
          <ac:spMkLst>
            <pc:docMk/>
            <pc:sldMk cId="1642669177" sldId="482"/>
            <ac:spMk id="28" creationId="{66F458D7-5FB9-4FE3-A4E7-2E63BC1020AD}"/>
          </ac:spMkLst>
        </pc:spChg>
        <pc:spChg chg="mod">
          <ac:chgData name="Sherif Khattab" userId="c83b1e15-36f3-4f46-aceb-05aac24c545e" providerId="ADAL" clId="{40561216-C3B6-4E03-B696-C2E8E46E1565}" dt="2021-03-02T14:48:32.802" v="2" actId="1076"/>
          <ac:spMkLst>
            <pc:docMk/>
            <pc:sldMk cId="1642669177" sldId="482"/>
            <ac:spMk id="29" creationId="{E79B1A94-B238-4AF1-89BA-84FC7FBB40BB}"/>
          </ac:spMkLst>
        </pc:spChg>
        <pc:spChg chg="mod">
          <ac:chgData name="Sherif Khattab" userId="c83b1e15-36f3-4f46-aceb-05aac24c545e" providerId="ADAL" clId="{40561216-C3B6-4E03-B696-C2E8E46E1565}" dt="2021-03-02T14:48:32.802" v="2" actId="1076"/>
          <ac:spMkLst>
            <pc:docMk/>
            <pc:sldMk cId="1642669177" sldId="482"/>
            <ac:spMk id="30" creationId="{B985648F-AE51-4363-AA3A-F053B0691BDE}"/>
          </ac:spMkLst>
        </pc:spChg>
        <pc:spChg chg="mod">
          <ac:chgData name="Sherif Khattab" userId="c83b1e15-36f3-4f46-aceb-05aac24c545e" providerId="ADAL" clId="{40561216-C3B6-4E03-B696-C2E8E46E1565}" dt="2021-03-02T14:48:32.802" v="2" actId="1076"/>
          <ac:spMkLst>
            <pc:docMk/>
            <pc:sldMk cId="1642669177" sldId="482"/>
            <ac:spMk id="31" creationId="{8B85B5CA-4A3F-4AE2-A32F-10235DB199B1}"/>
          </ac:spMkLst>
        </pc:spChg>
        <pc:spChg chg="mod">
          <ac:chgData name="Sherif Khattab" userId="c83b1e15-36f3-4f46-aceb-05aac24c545e" providerId="ADAL" clId="{40561216-C3B6-4E03-B696-C2E8E46E1565}" dt="2021-03-02T14:48:32.802" v="2" actId="1076"/>
          <ac:spMkLst>
            <pc:docMk/>
            <pc:sldMk cId="1642669177" sldId="482"/>
            <ac:spMk id="32" creationId="{7359D72A-AA2C-438C-949B-864F65B3E32D}"/>
          </ac:spMkLst>
        </pc:spChg>
        <pc:spChg chg="mod">
          <ac:chgData name="Sherif Khattab" userId="c83b1e15-36f3-4f46-aceb-05aac24c545e" providerId="ADAL" clId="{40561216-C3B6-4E03-B696-C2E8E46E1565}" dt="2021-03-02T14:48:32.802" v="2" actId="1076"/>
          <ac:spMkLst>
            <pc:docMk/>
            <pc:sldMk cId="1642669177" sldId="482"/>
            <ac:spMk id="33" creationId="{8A117133-27B4-4274-A636-13290DEBBFA0}"/>
          </ac:spMkLst>
        </pc:spChg>
        <pc:spChg chg="add del">
          <ac:chgData name="Sherif Khattab" userId="c83b1e15-36f3-4f46-aceb-05aac24c545e" providerId="ADAL" clId="{40561216-C3B6-4E03-B696-C2E8E46E1565}" dt="2021-03-02T14:52:00.094" v="159" actId="34122"/>
          <ac:spMkLst>
            <pc:docMk/>
            <pc:sldMk cId="1642669177" sldId="482"/>
            <ac:spMk id="172" creationId="{5FEE084E-FD52-4ACC-AED2-E7C387D9FEDD}"/>
          </ac:spMkLst>
        </pc:spChg>
        <pc:spChg chg="add del">
          <ac:chgData name="Sherif Khattab" userId="c83b1e15-36f3-4f46-aceb-05aac24c545e" providerId="ADAL" clId="{40561216-C3B6-4E03-B696-C2E8E46E1565}" dt="2021-03-02T14:52:00.094" v="159" actId="34122"/>
          <ac:spMkLst>
            <pc:docMk/>
            <pc:sldMk cId="1642669177" sldId="482"/>
            <ac:spMk id="178" creationId="{963CCEB4-F635-48A8-ADF1-11CBB6C5850F}"/>
          </ac:spMkLst>
        </pc:spChg>
        <pc:spChg chg="add del">
          <ac:chgData name="Sherif Khattab" userId="c83b1e15-36f3-4f46-aceb-05aac24c545e" providerId="ADAL" clId="{40561216-C3B6-4E03-B696-C2E8E46E1565}" dt="2021-03-02T14:52:00.094" v="159" actId="34122"/>
          <ac:spMkLst>
            <pc:docMk/>
            <pc:sldMk cId="1642669177" sldId="482"/>
            <ac:spMk id="188" creationId="{CA54992E-8ACD-4E7B-9135-F966AEBB6479}"/>
          </ac:spMkLst>
        </pc:spChg>
        <pc:spChg chg="add del">
          <ac:chgData name="Sherif Khattab" userId="c83b1e15-36f3-4f46-aceb-05aac24c545e" providerId="ADAL" clId="{40561216-C3B6-4E03-B696-C2E8E46E1565}" dt="2021-03-02T14:52:00.094" v="159" actId="34122"/>
          <ac:spMkLst>
            <pc:docMk/>
            <pc:sldMk cId="1642669177" sldId="482"/>
            <ac:spMk id="208" creationId="{1E960CC0-9687-4340-8C97-B0E972AD0819}"/>
          </ac:spMkLst>
        </pc:spChg>
        <pc:spChg chg="add del">
          <ac:chgData name="Sherif Khattab" userId="c83b1e15-36f3-4f46-aceb-05aac24c545e" providerId="ADAL" clId="{40561216-C3B6-4E03-B696-C2E8E46E1565}" dt="2021-03-02T14:52:00.094" v="159" actId="34122"/>
          <ac:spMkLst>
            <pc:docMk/>
            <pc:sldMk cId="1642669177" sldId="482"/>
            <ac:spMk id="218" creationId="{F884A57F-E7AF-4C45-B711-4DDD6F05A00C}"/>
          </ac:spMkLst>
        </pc:spChg>
        <pc:spChg chg="add del">
          <ac:chgData name="Sherif Khattab" userId="c83b1e15-36f3-4f46-aceb-05aac24c545e" providerId="ADAL" clId="{40561216-C3B6-4E03-B696-C2E8E46E1565}" dt="2021-03-02T14:52:00.094" v="159" actId="34122"/>
          <ac:spMkLst>
            <pc:docMk/>
            <pc:sldMk cId="1642669177" sldId="482"/>
            <ac:spMk id="242" creationId="{508CFE1F-E02E-48A6-8898-46786F22BB1D}"/>
          </ac:spMkLst>
        </pc:spChg>
        <pc:spChg chg="add del">
          <ac:chgData name="Sherif Khattab" userId="c83b1e15-36f3-4f46-aceb-05aac24c545e" providerId="ADAL" clId="{40561216-C3B6-4E03-B696-C2E8E46E1565}" dt="2021-03-02T14:52:00.094" v="159" actId="34122"/>
          <ac:spMkLst>
            <pc:docMk/>
            <pc:sldMk cId="1642669177" sldId="482"/>
            <ac:spMk id="266" creationId="{1FF3E257-A51B-47A5-BABF-BE9ADFC5FE89}"/>
          </ac:spMkLst>
        </pc:spChg>
        <pc:spChg chg="add del">
          <ac:chgData name="Sherif Khattab" userId="c83b1e15-36f3-4f46-aceb-05aac24c545e" providerId="ADAL" clId="{40561216-C3B6-4E03-B696-C2E8E46E1565}" dt="2021-03-02T14:52:00.094" v="159" actId="34122"/>
          <ac:spMkLst>
            <pc:docMk/>
            <pc:sldMk cId="1642669177" sldId="482"/>
            <ac:spMk id="284" creationId="{8D223A74-475D-4FA1-86C9-34089897D59C}"/>
          </ac:spMkLst>
        </pc:spChg>
        <pc:spChg chg="add del">
          <ac:chgData name="Sherif Khattab" userId="c83b1e15-36f3-4f46-aceb-05aac24c545e" providerId="ADAL" clId="{40561216-C3B6-4E03-B696-C2E8E46E1565}" dt="2021-03-02T14:52:00.094" v="159" actId="34122"/>
          <ac:spMkLst>
            <pc:docMk/>
            <pc:sldMk cId="1642669177" sldId="482"/>
            <ac:spMk id="304" creationId="{23F623B8-CEDA-48DE-9390-5C95E3D78206}"/>
          </ac:spMkLst>
        </pc:spChg>
        <pc:spChg chg="add del">
          <ac:chgData name="Sherif Khattab" userId="c83b1e15-36f3-4f46-aceb-05aac24c545e" providerId="ADAL" clId="{40561216-C3B6-4E03-B696-C2E8E46E1565}" dt="2021-03-02T14:52:00.094" v="159" actId="34122"/>
          <ac:spMkLst>
            <pc:docMk/>
            <pc:sldMk cId="1642669177" sldId="482"/>
            <ac:spMk id="332" creationId="{DE17B8B4-CBF8-4BE3-9764-4DD71EE6B477}"/>
          </ac:spMkLst>
        </pc:spChg>
        <pc:spChg chg="add del">
          <ac:chgData name="Sherif Khattab" userId="c83b1e15-36f3-4f46-aceb-05aac24c545e" providerId="ADAL" clId="{40561216-C3B6-4E03-B696-C2E8E46E1565}" dt="2021-03-02T14:52:00.094" v="159" actId="34122"/>
          <ac:spMkLst>
            <pc:docMk/>
            <pc:sldMk cId="1642669177" sldId="482"/>
            <ac:spMk id="342" creationId="{6316BB7D-729E-4F02-8617-EE8A8E54F842}"/>
          </ac:spMkLst>
        </pc:spChg>
        <pc:spChg chg="add del">
          <ac:chgData name="Sherif Khattab" userId="c83b1e15-36f3-4f46-aceb-05aac24c545e" providerId="ADAL" clId="{40561216-C3B6-4E03-B696-C2E8E46E1565}" dt="2021-03-02T14:52:00.094" v="159" actId="34122"/>
          <ac:spMkLst>
            <pc:docMk/>
            <pc:sldMk cId="1642669177" sldId="482"/>
            <ac:spMk id="350" creationId="{6C50C496-3520-4C65-9C67-D105EC282887}"/>
          </ac:spMkLst>
        </pc:spChg>
        <pc:spChg chg="add del">
          <ac:chgData name="Sherif Khattab" userId="c83b1e15-36f3-4f46-aceb-05aac24c545e" providerId="ADAL" clId="{40561216-C3B6-4E03-B696-C2E8E46E1565}" dt="2021-03-02T14:52:00.094" v="159" actId="34122"/>
          <ac:spMkLst>
            <pc:docMk/>
            <pc:sldMk cId="1642669177" sldId="482"/>
            <ac:spMk id="372" creationId="{2B3BAB1B-A732-4266-B5F1-E9E1C67DC671}"/>
          </ac:spMkLst>
        </pc:spChg>
        <pc:spChg chg="add del">
          <ac:chgData name="Sherif Khattab" userId="c83b1e15-36f3-4f46-aceb-05aac24c545e" providerId="ADAL" clId="{40561216-C3B6-4E03-B696-C2E8E46E1565}" dt="2021-03-02T14:52:00.094" v="159" actId="34122"/>
          <ac:spMkLst>
            <pc:docMk/>
            <pc:sldMk cId="1642669177" sldId="482"/>
            <ac:spMk id="398" creationId="{635F473B-AB0D-4662-A7ED-A9684EEC9C45}"/>
          </ac:spMkLst>
        </pc:spChg>
        <pc:spChg chg="add del">
          <ac:chgData name="Sherif Khattab" userId="c83b1e15-36f3-4f46-aceb-05aac24c545e" providerId="ADAL" clId="{40561216-C3B6-4E03-B696-C2E8E46E1565}" dt="2021-03-02T14:52:00.094" v="159" actId="34122"/>
          <ac:spMkLst>
            <pc:docMk/>
            <pc:sldMk cId="1642669177" sldId="482"/>
            <ac:spMk id="426" creationId="{AF543F3C-72EB-44D4-B21B-FE0CDED77D4D}"/>
          </ac:spMkLst>
        </pc:spChg>
        <pc:spChg chg="add del">
          <ac:chgData name="Sherif Khattab" userId="c83b1e15-36f3-4f46-aceb-05aac24c545e" providerId="ADAL" clId="{40561216-C3B6-4E03-B696-C2E8E46E1565}" dt="2021-03-02T14:52:00.094" v="159" actId="34122"/>
          <ac:spMkLst>
            <pc:docMk/>
            <pc:sldMk cId="1642669177" sldId="482"/>
            <ac:spMk id="452" creationId="{9EDDECA9-DCD0-4718-9091-E530CB3CEC4D}"/>
          </ac:spMkLst>
        </pc:spChg>
        <pc:spChg chg="add del">
          <ac:chgData name="Sherif Khattab" userId="c83b1e15-36f3-4f46-aceb-05aac24c545e" providerId="ADAL" clId="{40561216-C3B6-4E03-B696-C2E8E46E1565}" dt="2021-03-02T14:52:00.094" v="159" actId="34122"/>
          <ac:spMkLst>
            <pc:docMk/>
            <pc:sldMk cId="1642669177" sldId="482"/>
            <ac:spMk id="472" creationId="{74A3491A-33BE-4BB0-A804-8C85D3C61F75}"/>
          </ac:spMkLst>
        </pc:spChg>
        <pc:spChg chg="add del">
          <ac:chgData name="Sherif Khattab" userId="c83b1e15-36f3-4f46-aceb-05aac24c545e" providerId="ADAL" clId="{40561216-C3B6-4E03-B696-C2E8E46E1565}" dt="2021-03-02T14:52:00.094" v="159" actId="34122"/>
          <ac:spMkLst>
            <pc:docMk/>
            <pc:sldMk cId="1642669177" sldId="482"/>
            <ac:spMk id="496" creationId="{E0422BF5-7ED2-4624-B963-DBE66660FE61}"/>
          </ac:spMkLst>
        </pc:spChg>
        <pc:spChg chg="add del">
          <ac:chgData name="Sherif Khattab" userId="c83b1e15-36f3-4f46-aceb-05aac24c545e" providerId="ADAL" clId="{40561216-C3B6-4E03-B696-C2E8E46E1565}" dt="2021-03-02T14:52:00.094" v="159" actId="34122"/>
          <ac:spMkLst>
            <pc:docMk/>
            <pc:sldMk cId="1642669177" sldId="482"/>
            <ac:spMk id="502" creationId="{62DC192D-1C9F-488C-B1D1-4EF7383CD2EE}"/>
          </ac:spMkLst>
        </pc:spChg>
        <pc:spChg chg="add del">
          <ac:chgData name="Sherif Khattab" userId="c83b1e15-36f3-4f46-aceb-05aac24c545e" providerId="ADAL" clId="{40561216-C3B6-4E03-B696-C2E8E46E1565}" dt="2021-03-02T14:52:00.094" v="159" actId="34122"/>
          <ac:spMkLst>
            <pc:docMk/>
            <pc:sldMk cId="1642669177" sldId="482"/>
            <ac:spMk id="530" creationId="{C1887017-F502-479A-87AD-ED83E5E2AFFF}"/>
          </ac:spMkLst>
        </pc:spChg>
        <pc:spChg chg="add del">
          <ac:chgData name="Sherif Khattab" userId="c83b1e15-36f3-4f46-aceb-05aac24c545e" providerId="ADAL" clId="{40561216-C3B6-4E03-B696-C2E8E46E1565}" dt="2021-03-02T14:52:00.094" v="159" actId="34122"/>
          <ac:spMkLst>
            <pc:docMk/>
            <pc:sldMk cId="1642669177" sldId="482"/>
            <ac:spMk id="548" creationId="{DD654607-0C6D-4708-94A3-430DF13D9DBD}"/>
          </ac:spMkLst>
        </pc:spChg>
        <pc:spChg chg="add del">
          <ac:chgData name="Sherif Khattab" userId="c83b1e15-36f3-4f46-aceb-05aac24c545e" providerId="ADAL" clId="{40561216-C3B6-4E03-B696-C2E8E46E1565}" dt="2021-03-02T14:52:00.094" v="159" actId="34122"/>
          <ac:spMkLst>
            <pc:docMk/>
            <pc:sldMk cId="1642669177" sldId="482"/>
            <ac:spMk id="568" creationId="{4ECB34BE-C7D8-49A4-BB4C-1218E632B0B3}"/>
          </ac:spMkLst>
        </pc:spChg>
        <pc:spChg chg="add del">
          <ac:chgData name="Sherif Khattab" userId="c83b1e15-36f3-4f46-aceb-05aac24c545e" providerId="ADAL" clId="{40561216-C3B6-4E03-B696-C2E8E46E1565}" dt="2021-03-02T14:52:00.094" v="159" actId="34122"/>
          <ac:spMkLst>
            <pc:docMk/>
            <pc:sldMk cId="1642669177" sldId="482"/>
            <ac:spMk id="584" creationId="{D7D1543A-8FC2-49EA-A6FA-5CE465ECB010}"/>
          </ac:spMkLst>
        </pc:spChg>
        <pc:spChg chg="add del">
          <ac:chgData name="Sherif Khattab" userId="c83b1e15-36f3-4f46-aceb-05aac24c545e" providerId="ADAL" clId="{40561216-C3B6-4E03-B696-C2E8E46E1565}" dt="2021-03-02T14:52:00.094" v="159" actId="34122"/>
          <ac:spMkLst>
            <pc:docMk/>
            <pc:sldMk cId="1642669177" sldId="482"/>
            <ac:spMk id="600" creationId="{1CE6EFEE-0BD4-4C4E-82C7-DE6619D22007}"/>
          </ac:spMkLst>
        </pc:spChg>
        <pc:spChg chg="add del">
          <ac:chgData name="Sherif Khattab" userId="c83b1e15-36f3-4f46-aceb-05aac24c545e" providerId="ADAL" clId="{40561216-C3B6-4E03-B696-C2E8E46E1565}" dt="2021-03-02T14:52:00.094" v="159" actId="34122"/>
          <ac:spMkLst>
            <pc:docMk/>
            <pc:sldMk cId="1642669177" sldId="482"/>
            <ac:spMk id="628" creationId="{D35EFFDB-F9E8-485B-8D60-BB05B7674C21}"/>
          </ac:spMkLst>
        </pc:spChg>
        <pc:spChg chg="add del">
          <ac:chgData name="Sherif Khattab" userId="c83b1e15-36f3-4f46-aceb-05aac24c545e" providerId="ADAL" clId="{40561216-C3B6-4E03-B696-C2E8E46E1565}" dt="2021-03-02T14:52:00.094" v="159" actId="34122"/>
          <ac:spMkLst>
            <pc:docMk/>
            <pc:sldMk cId="1642669177" sldId="482"/>
            <ac:spMk id="660" creationId="{603DBE5B-3588-446D-A34A-7AE3A81A57EB}"/>
          </ac:spMkLst>
        </pc:spChg>
        <pc:spChg chg="mod">
          <ac:chgData name="Sherif Khattab" userId="c83b1e15-36f3-4f46-aceb-05aac24c545e" providerId="ADAL" clId="{40561216-C3B6-4E03-B696-C2E8E46E1565}" dt="2021-03-02T14:48:30.524" v="1" actId="14100"/>
          <ac:spMkLst>
            <pc:docMk/>
            <pc:sldMk cId="1642669177" sldId="482"/>
            <ac:spMk id="23553" creationId="{E59624D1-FEEB-4340-9651-13DD586B53A9}"/>
          </ac:spMkLst>
        </pc:spChg>
        <pc:grpChg chg="add mod">
          <ac:chgData name="Sherif Khattab" userId="c83b1e15-36f3-4f46-aceb-05aac24c545e" providerId="ADAL" clId="{40561216-C3B6-4E03-B696-C2E8E46E1565}" dt="2021-03-02T14:48:32.802" v="2" actId="1076"/>
          <ac:grpSpMkLst>
            <pc:docMk/>
            <pc:sldMk cId="1642669177" sldId="482"/>
            <ac:grpSpMk id="7" creationId="{9D063597-4DF2-43D9-810E-02E259045F84}"/>
          </ac:grpSpMkLst>
        </pc:grpChg>
        <pc:grpChg chg="del mod">
          <ac:chgData name="Sherif Khattab" userId="c83b1e15-36f3-4f46-aceb-05aac24c545e" providerId="ADAL" clId="{40561216-C3B6-4E03-B696-C2E8E46E1565}" dt="2021-03-02T14:50:28.630" v="99"/>
          <ac:grpSpMkLst>
            <pc:docMk/>
            <pc:sldMk cId="1642669177" sldId="482"/>
            <ac:grpSpMk id="37" creationId="{5C5E6630-A71F-4462-B21C-5DBBDF9F36FD}"/>
          </ac:grpSpMkLst>
        </pc:grpChg>
        <pc:grpChg chg="del mod">
          <ac:chgData name="Sherif Khattab" userId="c83b1e15-36f3-4f46-aceb-05aac24c545e" providerId="ADAL" clId="{40561216-C3B6-4E03-B696-C2E8E46E1565}" dt="2021-03-02T14:50:28.630" v="99"/>
          <ac:grpSpMkLst>
            <pc:docMk/>
            <pc:sldMk cId="1642669177" sldId="482"/>
            <ac:grpSpMk id="43" creationId="{64ACEE2B-3841-46E4-82CC-8EAF3E2D2EC8}"/>
          </ac:grpSpMkLst>
        </pc:grpChg>
        <pc:grpChg chg="del mod">
          <ac:chgData name="Sherif Khattab" userId="c83b1e15-36f3-4f46-aceb-05aac24c545e" providerId="ADAL" clId="{40561216-C3B6-4E03-B696-C2E8E46E1565}" dt="2021-03-02T14:49:23.972" v="30"/>
          <ac:grpSpMkLst>
            <pc:docMk/>
            <pc:sldMk cId="1642669177" sldId="482"/>
            <ac:grpSpMk id="52" creationId="{03F847D2-9998-4D4A-83B5-558B29E6FE7D}"/>
          </ac:grpSpMkLst>
        </pc:grpChg>
        <pc:grpChg chg="del mod">
          <ac:chgData name="Sherif Khattab" userId="c83b1e15-36f3-4f46-aceb-05aac24c545e" providerId="ADAL" clId="{40561216-C3B6-4E03-B696-C2E8E46E1565}" dt="2021-03-02T14:49:26.674" v="33"/>
          <ac:grpSpMkLst>
            <pc:docMk/>
            <pc:sldMk cId="1642669177" sldId="482"/>
            <ac:grpSpMk id="57" creationId="{7CCEBED9-D5BA-4BAB-9745-5B9D065CC21C}"/>
          </ac:grpSpMkLst>
        </pc:grpChg>
        <pc:grpChg chg="del mod">
          <ac:chgData name="Sherif Khattab" userId="c83b1e15-36f3-4f46-aceb-05aac24c545e" providerId="ADAL" clId="{40561216-C3B6-4E03-B696-C2E8E46E1565}" dt="2021-03-02T14:50:28.630" v="99"/>
          <ac:grpSpMkLst>
            <pc:docMk/>
            <pc:sldMk cId="1642669177" sldId="482"/>
            <ac:grpSpMk id="60" creationId="{299A370B-231C-492A-AA2C-1A90B690CB20}"/>
          </ac:grpSpMkLst>
        </pc:grpChg>
        <pc:grpChg chg="del mod">
          <ac:chgData name="Sherif Khattab" userId="c83b1e15-36f3-4f46-aceb-05aac24c545e" providerId="ADAL" clId="{40561216-C3B6-4E03-B696-C2E8E46E1565}" dt="2021-03-02T14:49:40.034" v="45"/>
          <ac:grpSpMkLst>
            <pc:docMk/>
            <pc:sldMk cId="1642669177" sldId="482"/>
            <ac:grpSpMk id="23557" creationId="{30CDDE6A-E1C2-49F0-A660-FE0076DC4D00}"/>
          </ac:grpSpMkLst>
        </pc:grpChg>
        <pc:grpChg chg="del mod">
          <ac:chgData name="Sherif Khattab" userId="c83b1e15-36f3-4f46-aceb-05aac24c545e" providerId="ADAL" clId="{40561216-C3B6-4E03-B696-C2E8E46E1565}" dt="2021-03-02T14:49:51.920" v="57"/>
          <ac:grpSpMkLst>
            <pc:docMk/>
            <pc:sldMk cId="1642669177" sldId="482"/>
            <ac:grpSpMk id="23563" creationId="{AC28B53D-FD2F-40CB-9492-D3793488E0D3}"/>
          </ac:grpSpMkLst>
        </pc:grpChg>
        <pc:grpChg chg="del mod">
          <ac:chgData name="Sherif Khattab" userId="c83b1e15-36f3-4f46-aceb-05aac24c545e" providerId="ADAL" clId="{40561216-C3B6-4E03-B696-C2E8E46E1565}" dt="2021-03-02T14:49:51.920" v="57"/>
          <ac:grpSpMkLst>
            <pc:docMk/>
            <pc:sldMk cId="1642669177" sldId="482"/>
            <ac:grpSpMk id="23566" creationId="{256BACDF-5B11-4577-B9D6-05A6755AA75C}"/>
          </ac:grpSpMkLst>
        </pc:grpChg>
        <pc:grpChg chg="del mod">
          <ac:chgData name="Sherif Khattab" userId="c83b1e15-36f3-4f46-aceb-05aac24c545e" providerId="ADAL" clId="{40561216-C3B6-4E03-B696-C2E8E46E1565}" dt="2021-03-02T14:49:51.920" v="57"/>
          <ac:grpSpMkLst>
            <pc:docMk/>
            <pc:sldMk cId="1642669177" sldId="482"/>
            <ac:grpSpMk id="23573" creationId="{0F64A90B-D554-473A-88FF-D0C4ADEDE474}"/>
          </ac:grpSpMkLst>
        </pc:grpChg>
        <pc:grpChg chg="del mod">
          <ac:chgData name="Sherif Khattab" userId="c83b1e15-36f3-4f46-aceb-05aac24c545e" providerId="ADAL" clId="{40561216-C3B6-4E03-B696-C2E8E46E1565}" dt="2021-03-02T14:50:49.196" v="129"/>
          <ac:grpSpMkLst>
            <pc:docMk/>
            <pc:sldMk cId="1642669177" sldId="482"/>
            <ac:grpSpMk id="23575" creationId="{3BD4BAD2-0AB9-4D8F-A8BA-FC730CBB3ACF}"/>
          </ac:grpSpMkLst>
        </pc:grpChg>
        <pc:grpChg chg="del mod">
          <ac:chgData name="Sherif Khattab" userId="c83b1e15-36f3-4f46-aceb-05aac24c545e" providerId="ADAL" clId="{40561216-C3B6-4E03-B696-C2E8E46E1565}" dt="2021-03-02T14:50:08.805" v="70"/>
          <ac:grpSpMkLst>
            <pc:docMk/>
            <pc:sldMk cId="1642669177" sldId="482"/>
            <ac:grpSpMk id="23582" creationId="{45683F89-CB78-428D-AE2A-8EC869ACC4E0}"/>
          </ac:grpSpMkLst>
        </pc:grpChg>
        <pc:grpChg chg="del mod">
          <ac:chgData name="Sherif Khattab" userId="c83b1e15-36f3-4f46-aceb-05aac24c545e" providerId="ADAL" clId="{40561216-C3B6-4E03-B696-C2E8E46E1565}" dt="2021-03-02T14:50:11.212" v="74"/>
          <ac:grpSpMkLst>
            <pc:docMk/>
            <pc:sldMk cId="1642669177" sldId="482"/>
            <ac:grpSpMk id="23588" creationId="{5DBC73D8-D40A-4203-A37D-995A84713B4D}"/>
          </ac:grpSpMkLst>
        </pc:grpChg>
        <pc:grpChg chg="del mod">
          <ac:chgData name="Sherif Khattab" userId="c83b1e15-36f3-4f46-aceb-05aac24c545e" providerId="ADAL" clId="{40561216-C3B6-4E03-B696-C2E8E46E1565}" dt="2021-03-02T14:50:18.651" v="82"/>
          <ac:grpSpMkLst>
            <pc:docMk/>
            <pc:sldMk cId="1642669177" sldId="482"/>
            <ac:grpSpMk id="23592" creationId="{DED82D75-D3AD-465D-80F4-369CE1516C08}"/>
          </ac:grpSpMkLst>
        </pc:grpChg>
        <pc:grpChg chg="del mod">
          <ac:chgData name="Sherif Khattab" userId="c83b1e15-36f3-4f46-aceb-05aac24c545e" providerId="ADAL" clId="{40561216-C3B6-4E03-B696-C2E8E46E1565}" dt="2021-03-02T14:51:01.975" v="151"/>
          <ac:grpSpMkLst>
            <pc:docMk/>
            <pc:sldMk cId="1642669177" sldId="482"/>
            <ac:grpSpMk id="23600" creationId="{1F6D9E66-98F5-4979-976C-12666259C12D}"/>
          </ac:grpSpMkLst>
        </pc:grpChg>
        <pc:grpChg chg="del mod">
          <ac:chgData name="Sherif Khattab" userId="c83b1e15-36f3-4f46-aceb-05aac24c545e" providerId="ADAL" clId="{40561216-C3B6-4E03-B696-C2E8E46E1565}" dt="2021-03-02T14:50:28.630" v="99"/>
          <ac:grpSpMkLst>
            <pc:docMk/>
            <pc:sldMk cId="1642669177" sldId="482"/>
            <ac:grpSpMk id="23607" creationId="{7B679F12-BB47-4954-9CE8-81957345F38C}"/>
          </ac:grpSpMkLst>
        </pc:grpChg>
        <pc:grpChg chg="del mod">
          <ac:chgData name="Sherif Khattab" userId="c83b1e15-36f3-4f46-aceb-05aac24c545e" providerId="ADAL" clId="{40561216-C3B6-4E03-B696-C2E8E46E1565}" dt="2021-03-02T14:50:32.326" v="105"/>
          <ac:grpSpMkLst>
            <pc:docMk/>
            <pc:sldMk cId="1642669177" sldId="482"/>
            <ac:grpSpMk id="23617" creationId="{6495A84A-B76F-45A4-8149-34298559ABFF}"/>
          </ac:grpSpMkLst>
        </pc:grpChg>
        <pc:grpChg chg="del mod">
          <ac:chgData name="Sherif Khattab" userId="c83b1e15-36f3-4f46-aceb-05aac24c545e" providerId="ADAL" clId="{40561216-C3B6-4E03-B696-C2E8E46E1565}" dt="2021-03-02T14:50:34.094" v="109"/>
          <ac:grpSpMkLst>
            <pc:docMk/>
            <pc:sldMk cId="1642669177" sldId="482"/>
            <ac:grpSpMk id="23623" creationId="{533193A7-CE2E-43C5-9E4C-DCDDB06D168C}"/>
          </ac:grpSpMkLst>
        </pc:grpChg>
        <pc:grpChg chg="del mod">
          <ac:chgData name="Sherif Khattab" userId="c83b1e15-36f3-4f46-aceb-05aac24c545e" providerId="ADAL" clId="{40561216-C3B6-4E03-B696-C2E8E46E1565}" dt="2021-03-02T14:50:41.731" v="115"/>
          <ac:grpSpMkLst>
            <pc:docMk/>
            <pc:sldMk cId="1642669177" sldId="482"/>
            <ac:grpSpMk id="23627" creationId="{53FF4B77-0563-48B4-B095-673B5611ADAA}"/>
          </ac:grpSpMkLst>
        </pc:grpChg>
        <pc:grpChg chg="del mod">
          <ac:chgData name="Sherif Khattab" userId="c83b1e15-36f3-4f46-aceb-05aac24c545e" providerId="ADAL" clId="{40561216-C3B6-4E03-B696-C2E8E46E1565}" dt="2021-03-02T14:50:49.196" v="129"/>
          <ac:grpSpMkLst>
            <pc:docMk/>
            <pc:sldMk cId="1642669177" sldId="482"/>
            <ac:grpSpMk id="23633" creationId="{3A0D4798-C2AF-42BF-8973-C860F2406DAF}"/>
          </ac:grpSpMkLst>
        </pc:grpChg>
        <pc:grpChg chg="del mod">
          <ac:chgData name="Sherif Khattab" userId="c83b1e15-36f3-4f46-aceb-05aac24c545e" providerId="ADAL" clId="{40561216-C3B6-4E03-B696-C2E8E46E1565}" dt="2021-03-02T14:50:52.032" v="135"/>
          <ac:grpSpMkLst>
            <pc:docMk/>
            <pc:sldMk cId="1642669177" sldId="482"/>
            <ac:grpSpMk id="23647" creationId="{3BB242B4-0D27-4F5F-9E5D-2571A49521CE}"/>
          </ac:grpSpMkLst>
        </pc:grpChg>
        <pc:grpChg chg="del mod">
          <ac:chgData name="Sherif Khattab" userId="c83b1e15-36f3-4f46-aceb-05aac24c545e" providerId="ADAL" clId="{40561216-C3B6-4E03-B696-C2E8E46E1565}" dt="2021-03-02T14:50:54.928" v="141"/>
          <ac:grpSpMkLst>
            <pc:docMk/>
            <pc:sldMk cId="1642669177" sldId="482"/>
            <ac:grpSpMk id="23653" creationId="{E80EEC71-3A98-4D5E-B550-86B6A69BE4E1}"/>
          </ac:grpSpMkLst>
        </pc:grpChg>
        <pc:grpChg chg="del mod">
          <ac:chgData name="Sherif Khattab" userId="c83b1e15-36f3-4f46-aceb-05aac24c545e" providerId="ADAL" clId="{40561216-C3B6-4E03-B696-C2E8E46E1565}" dt="2021-03-02T14:50:56.969" v="144"/>
          <ac:grpSpMkLst>
            <pc:docMk/>
            <pc:sldMk cId="1642669177" sldId="482"/>
            <ac:grpSpMk id="23659" creationId="{20B5ECFB-E2D0-44FD-BF8D-2E0FB7F6E966}"/>
          </ac:grpSpMkLst>
        </pc:grpChg>
        <pc:grpChg chg="del mod">
          <ac:chgData name="Sherif Khattab" userId="c83b1e15-36f3-4f46-aceb-05aac24c545e" providerId="ADAL" clId="{40561216-C3B6-4E03-B696-C2E8E46E1565}" dt="2021-03-02T14:51:01.975" v="151"/>
          <ac:grpSpMkLst>
            <pc:docMk/>
            <pc:sldMk cId="1642669177" sldId="482"/>
            <ac:grpSpMk id="23662" creationId="{51857162-BD58-46FC-B6C9-F2C41B757435}"/>
          </ac:grpSpMkLst>
        </pc:grpChg>
        <pc:grpChg chg="del mod">
          <ac:chgData name="Sherif Khattab" userId="c83b1e15-36f3-4f46-aceb-05aac24c545e" providerId="ADAL" clId="{40561216-C3B6-4E03-B696-C2E8E46E1565}" dt="2021-03-02T14:51:03.319" v="154"/>
          <ac:grpSpMkLst>
            <pc:docMk/>
            <pc:sldMk cId="1642669177" sldId="482"/>
            <ac:grpSpMk id="23669" creationId="{4E439A5E-92E5-4432-AC2D-2007D3057ABE}"/>
          </ac:grpSpMkLst>
        </pc:grpChg>
        <pc:grpChg chg="mod">
          <ac:chgData name="Sherif Khattab" userId="c83b1e15-36f3-4f46-aceb-05aac24c545e" providerId="ADAL" clId="{40561216-C3B6-4E03-B696-C2E8E46E1565}" dt="2021-03-02T14:51:14.177" v="156" actId="1076"/>
          <ac:grpSpMkLst>
            <pc:docMk/>
            <pc:sldMk cId="1642669177" sldId="482"/>
            <ac:grpSpMk id="23672" creationId="{D3B42BF9-8198-43FC-B7E5-062D26193C4A}"/>
          </ac:grpSpMkLst>
        </pc:grpChg>
        <pc:graphicFrameChg chg="del mod">
          <ac:chgData name="Sherif Khattab" userId="c83b1e15-36f3-4f46-aceb-05aac24c545e" providerId="ADAL" clId="{40561216-C3B6-4E03-B696-C2E8E46E1565}" dt="2021-03-02T14:51:06.862" v="155" actId="478"/>
          <ac:graphicFrameMkLst>
            <pc:docMk/>
            <pc:sldMk cId="1642669177" sldId="482"/>
            <ac:graphicFrameMk id="23555" creationId="{72BCA54F-0328-4938-A740-EE2040664901}"/>
          </ac:graphicFrameMkLst>
        </pc:graphicFrameChg>
        <pc:inkChg chg="add del mod">
          <ac:chgData name="Sherif Khattab" userId="c83b1e15-36f3-4f46-aceb-05aac24c545e" providerId="ADAL" clId="{40561216-C3B6-4E03-B696-C2E8E46E1565}" dt="2021-03-02T14:52:00.094" v="159" actId="34122"/>
          <ac:inkMkLst>
            <pc:docMk/>
            <pc:sldMk cId="1642669177" sldId="482"/>
            <ac:inkMk id="3" creationId="{B0FBBC0D-35B9-448B-9D52-F9702601D9E2}"/>
          </ac:inkMkLst>
        </pc:inkChg>
        <pc:inkChg chg="add del mod">
          <ac:chgData name="Sherif Khattab" userId="c83b1e15-36f3-4f46-aceb-05aac24c545e" providerId="ADAL" clId="{40561216-C3B6-4E03-B696-C2E8E46E1565}" dt="2021-03-02T14:52:00.094" v="159" actId="34122"/>
          <ac:inkMkLst>
            <pc:docMk/>
            <pc:sldMk cId="1642669177" sldId="482"/>
            <ac:inkMk id="5" creationId="{1334F479-0557-4560-B3CA-54D487BC1692}"/>
          </ac:inkMkLst>
        </pc:inkChg>
        <pc:inkChg chg="add del mod">
          <ac:chgData name="Sherif Khattab" userId="c83b1e15-36f3-4f46-aceb-05aac24c545e" providerId="ADAL" clId="{40561216-C3B6-4E03-B696-C2E8E46E1565}" dt="2021-03-02T14:52:00.094" v="159" actId="34122"/>
          <ac:inkMkLst>
            <pc:docMk/>
            <pc:sldMk cId="1642669177" sldId="482"/>
            <ac:inkMk id="6" creationId="{C77C32EE-2731-421E-9672-5A63D6E9F538}"/>
          </ac:inkMkLst>
        </pc:inkChg>
        <pc:inkChg chg="add del mod">
          <ac:chgData name="Sherif Khattab" userId="c83b1e15-36f3-4f46-aceb-05aac24c545e" providerId="ADAL" clId="{40561216-C3B6-4E03-B696-C2E8E46E1565}" dt="2021-03-02T14:52:00.094" v="159" actId="34122"/>
          <ac:inkMkLst>
            <pc:docMk/>
            <pc:sldMk cId="1642669177" sldId="482"/>
            <ac:inkMk id="34" creationId="{76F4BB3E-F0E4-42AA-ACB1-D0A6A3746F24}"/>
          </ac:inkMkLst>
        </pc:inkChg>
        <pc:inkChg chg="add del mod">
          <ac:chgData name="Sherif Khattab" userId="c83b1e15-36f3-4f46-aceb-05aac24c545e" providerId="ADAL" clId="{40561216-C3B6-4E03-B696-C2E8E46E1565}" dt="2021-03-02T14:52:00.094" v="159" actId="34122"/>
          <ac:inkMkLst>
            <pc:docMk/>
            <pc:sldMk cId="1642669177" sldId="482"/>
            <ac:inkMk id="35" creationId="{BB1041F6-9E9F-4186-AC93-4372635DAB2B}"/>
          </ac:inkMkLst>
        </pc:inkChg>
        <pc:inkChg chg="add del mod">
          <ac:chgData name="Sherif Khattab" userId="c83b1e15-36f3-4f46-aceb-05aac24c545e" providerId="ADAL" clId="{40561216-C3B6-4E03-B696-C2E8E46E1565}" dt="2021-03-02T14:52:00.094" v="159" actId="34122"/>
          <ac:inkMkLst>
            <pc:docMk/>
            <pc:sldMk cId="1642669177" sldId="482"/>
            <ac:inkMk id="36" creationId="{FBD4DC2C-2A69-4F9C-9FD0-0A2D83A17035}"/>
          </ac:inkMkLst>
        </pc:inkChg>
        <pc:inkChg chg="add mod">
          <ac:chgData name="Sherif Khattab" userId="c83b1e15-36f3-4f46-aceb-05aac24c545e" providerId="ADAL" clId="{40561216-C3B6-4E03-B696-C2E8E46E1565}" dt="2021-03-02T14:51:03.319" v="154"/>
          <ac:inkMkLst>
            <pc:docMk/>
            <pc:sldMk cId="1642669177" sldId="482"/>
            <ac:inkMk id="38" creationId="{08DD68F7-523C-4437-9949-BFD6B8B320B7}"/>
          </ac:inkMkLst>
        </pc:inkChg>
        <pc:inkChg chg="add mod">
          <ac:chgData name="Sherif Khattab" userId="c83b1e15-36f3-4f46-aceb-05aac24c545e" providerId="ADAL" clId="{40561216-C3B6-4E03-B696-C2E8E46E1565}" dt="2021-03-02T14:51:03.319" v="154"/>
          <ac:inkMkLst>
            <pc:docMk/>
            <pc:sldMk cId="1642669177" sldId="482"/>
            <ac:inkMk id="39" creationId="{6B907EBB-5700-4291-BB4C-D8877DB4FFCD}"/>
          </ac:inkMkLst>
        </pc:inkChg>
        <pc:inkChg chg="add del mod">
          <ac:chgData name="Sherif Khattab" userId="c83b1e15-36f3-4f46-aceb-05aac24c545e" providerId="ADAL" clId="{40561216-C3B6-4E03-B696-C2E8E46E1565}" dt="2021-03-02T14:52:00.094" v="159" actId="34122"/>
          <ac:inkMkLst>
            <pc:docMk/>
            <pc:sldMk cId="1642669177" sldId="482"/>
            <ac:inkMk id="40" creationId="{D1405003-6795-43E1-B78F-70DFA34AAA56}"/>
          </ac:inkMkLst>
        </pc:inkChg>
        <pc:inkChg chg="add del mod">
          <ac:chgData name="Sherif Khattab" userId="c83b1e15-36f3-4f46-aceb-05aac24c545e" providerId="ADAL" clId="{40561216-C3B6-4E03-B696-C2E8E46E1565}" dt="2021-03-02T14:52:00.094" v="159" actId="34122"/>
          <ac:inkMkLst>
            <pc:docMk/>
            <pc:sldMk cId="1642669177" sldId="482"/>
            <ac:inkMk id="41" creationId="{E5C63D8D-A5A2-4ECA-9233-25A9BB4111B0}"/>
          </ac:inkMkLst>
        </pc:inkChg>
        <pc:inkChg chg="add del mod">
          <ac:chgData name="Sherif Khattab" userId="c83b1e15-36f3-4f46-aceb-05aac24c545e" providerId="ADAL" clId="{40561216-C3B6-4E03-B696-C2E8E46E1565}" dt="2021-03-02T14:52:00.094" v="159" actId="34122"/>
          <ac:inkMkLst>
            <pc:docMk/>
            <pc:sldMk cId="1642669177" sldId="482"/>
            <ac:inkMk id="42" creationId="{DA8E3D6B-1BC0-4231-B0D7-7B8A4360DECC}"/>
          </ac:inkMkLst>
        </pc:inkChg>
        <pc:inkChg chg="add del mod">
          <ac:chgData name="Sherif Khattab" userId="c83b1e15-36f3-4f46-aceb-05aac24c545e" providerId="ADAL" clId="{40561216-C3B6-4E03-B696-C2E8E46E1565}" dt="2021-03-02T14:52:00.094" v="159" actId="34122"/>
          <ac:inkMkLst>
            <pc:docMk/>
            <pc:sldMk cId="1642669177" sldId="482"/>
            <ac:inkMk id="44" creationId="{19C19232-5340-48E5-9ED6-62DEBBCE1215}"/>
          </ac:inkMkLst>
        </pc:inkChg>
        <pc:inkChg chg="add del mod">
          <ac:chgData name="Sherif Khattab" userId="c83b1e15-36f3-4f46-aceb-05aac24c545e" providerId="ADAL" clId="{40561216-C3B6-4E03-B696-C2E8E46E1565}" dt="2021-03-02T14:52:00.094" v="159" actId="34122"/>
          <ac:inkMkLst>
            <pc:docMk/>
            <pc:sldMk cId="1642669177" sldId="482"/>
            <ac:inkMk id="45" creationId="{D1B4E85F-AC34-40C2-82B7-32CDF26E2AA9}"/>
          </ac:inkMkLst>
        </pc:inkChg>
        <pc:inkChg chg="add del mod">
          <ac:chgData name="Sherif Khattab" userId="c83b1e15-36f3-4f46-aceb-05aac24c545e" providerId="ADAL" clId="{40561216-C3B6-4E03-B696-C2E8E46E1565}" dt="2021-03-02T14:52:00.094" v="159" actId="34122"/>
          <ac:inkMkLst>
            <pc:docMk/>
            <pc:sldMk cId="1642669177" sldId="482"/>
            <ac:inkMk id="46" creationId="{E6BF4D18-EC16-4386-BB86-4E44BAF7C03B}"/>
          </ac:inkMkLst>
        </pc:inkChg>
        <pc:inkChg chg="add del mod">
          <ac:chgData name="Sherif Khattab" userId="c83b1e15-36f3-4f46-aceb-05aac24c545e" providerId="ADAL" clId="{40561216-C3B6-4E03-B696-C2E8E46E1565}" dt="2021-03-02T14:52:00.094" v="159" actId="34122"/>
          <ac:inkMkLst>
            <pc:docMk/>
            <pc:sldMk cId="1642669177" sldId="482"/>
            <ac:inkMk id="47" creationId="{02569F11-2943-4F04-87BA-CA8732D937CB}"/>
          </ac:inkMkLst>
        </pc:inkChg>
        <pc:inkChg chg="add del mod">
          <ac:chgData name="Sherif Khattab" userId="c83b1e15-36f3-4f46-aceb-05aac24c545e" providerId="ADAL" clId="{40561216-C3B6-4E03-B696-C2E8E46E1565}" dt="2021-03-02T14:52:00.094" v="159" actId="34122"/>
          <ac:inkMkLst>
            <pc:docMk/>
            <pc:sldMk cId="1642669177" sldId="482"/>
            <ac:inkMk id="48" creationId="{B58E1670-F3F7-4DFE-AF3D-056FDA785310}"/>
          </ac:inkMkLst>
        </pc:inkChg>
        <pc:inkChg chg="add del mod">
          <ac:chgData name="Sherif Khattab" userId="c83b1e15-36f3-4f46-aceb-05aac24c545e" providerId="ADAL" clId="{40561216-C3B6-4E03-B696-C2E8E46E1565}" dt="2021-03-02T14:52:00.094" v="159" actId="34122"/>
          <ac:inkMkLst>
            <pc:docMk/>
            <pc:sldMk cId="1642669177" sldId="482"/>
            <ac:inkMk id="49" creationId="{19257841-2019-40BC-AD69-87A73EC0948B}"/>
          </ac:inkMkLst>
        </pc:inkChg>
        <pc:inkChg chg="add del mod">
          <ac:chgData name="Sherif Khattab" userId="c83b1e15-36f3-4f46-aceb-05aac24c545e" providerId="ADAL" clId="{40561216-C3B6-4E03-B696-C2E8E46E1565}" dt="2021-03-02T14:52:00.094" v="159" actId="34122"/>
          <ac:inkMkLst>
            <pc:docMk/>
            <pc:sldMk cId="1642669177" sldId="482"/>
            <ac:inkMk id="50" creationId="{26C81269-5964-499B-83AC-4B4F3ECF46D9}"/>
          </ac:inkMkLst>
        </pc:inkChg>
        <pc:inkChg chg="add del mod">
          <ac:chgData name="Sherif Khattab" userId="c83b1e15-36f3-4f46-aceb-05aac24c545e" providerId="ADAL" clId="{40561216-C3B6-4E03-B696-C2E8E46E1565}" dt="2021-03-02T14:52:00.094" v="159" actId="34122"/>
          <ac:inkMkLst>
            <pc:docMk/>
            <pc:sldMk cId="1642669177" sldId="482"/>
            <ac:inkMk id="51" creationId="{20368D2C-01B3-405E-89B9-A7788F5F56C4}"/>
          </ac:inkMkLst>
        </pc:inkChg>
        <pc:inkChg chg="add del mod">
          <ac:chgData name="Sherif Khattab" userId="c83b1e15-36f3-4f46-aceb-05aac24c545e" providerId="ADAL" clId="{40561216-C3B6-4E03-B696-C2E8E46E1565}" dt="2021-03-02T14:52:00.094" v="159" actId="34122"/>
          <ac:inkMkLst>
            <pc:docMk/>
            <pc:sldMk cId="1642669177" sldId="482"/>
            <ac:inkMk id="53" creationId="{4B0B24DC-2DC7-4C85-8BDA-CB5171C1850E}"/>
          </ac:inkMkLst>
        </pc:inkChg>
        <pc:inkChg chg="add del mod">
          <ac:chgData name="Sherif Khattab" userId="c83b1e15-36f3-4f46-aceb-05aac24c545e" providerId="ADAL" clId="{40561216-C3B6-4E03-B696-C2E8E46E1565}" dt="2021-03-02T14:52:00.094" v="159" actId="34122"/>
          <ac:inkMkLst>
            <pc:docMk/>
            <pc:sldMk cId="1642669177" sldId="482"/>
            <ac:inkMk id="54" creationId="{FAA76FFB-4F7B-44CF-9E3F-7D873ACD011E}"/>
          </ac:inkMkLst>
        </pc:inkChg>
        <pc:inkChg chg="add del mod">
          <ac:chgData name="Sherif Khattab" userId="c83b1e15-36f3-4f46-aceb-05aac24c545e" providerId="ADAL" clId="{40561216-C3B6-4E03-B696-C2E8E46E1565}" dt="2021-03-02T14:52:00.094" v="159" actId="34122"/>
          <ac:inkMkLst>
            <pc:docMk/>
            <pc:sldMk cId="1642669177" sldId="482"/>
            <ac:inkMk id="55" creationId="{2A509FA3-B322-44A6-A5B7-3B6A64FF271C}"/>
          </ac:inkMkLst>
        </pc:inkChg>
        <pc:inkChg chg="add del mod">
          <ac:chgData name="Sherif Khattab" userId="c83b1e15-36f3-4f46-aceb-05aac24c545e" providerId="ADAL" clId="{40561216-C3B6-4E03-B696-C2E8E46E1565}" dt="2021-03-02T14:52:00.094" v="159" actId="34122"/>
          <ac:inkMkLst>
            <pc:docMk/>
            <pc:sldMk cId="1642669177" sldId="482"/>
            <ac:inkMk id="56" creationId="{9FB1D72E-EF06-4758-9CAE-0C2AFAB761B2}"/>
          </ac:inkMkLst>
        </pc:inkChg>
        <pc:inkChg chg="add del mod">
          <ac:chgData name="Sherif Khattab" userId="c83b1e15-36f3-4f46-aceb-05aac24c545e" providerId="ADAL" clId="{40561216-C3B6-4E03-B696-C2E8E46E1565}" dt="2021-03-02T14:52:00.094" v="159" actId="34122"/>
          <ac:inkMkLst>
            <pc:docMk/>
            <pc:sldMk cId="1642669177" sldId="482"/>
            <ac:inkMk id="58" creationId="{AD54C535-8A13-4466-B936-FDE4EE0D13AB}"/>
          </ac:inkMkLst>
        </pc:inkChg>
        <pc:inkChg chg="add del mod">
          <ac:chgData name="Sherif Khattab" userId="c83b1e15-36f3-4f46-aceb-05aac24c545e" providerId="ADAL" clId="{40561216-C3B6-4E03-B696-C2E8E46E1565}" dt="2021-03-02T14:52:00.094" v="159" actId="34122"/>
          <ac:inkMkLst>
            <pc:docMk/>
            <pc:sldMk cId="1642669177" sldId="482"/>
            <ac:inkMk id="59" creationId="{8191728A-6391-4424-97E9-9D875C21CABB}"/>
          </ac:inkMkLst>
        </pc:inkChg>
        <pc:inkChg chg="add del mod">
          <ac:chgData name="Sherif Khattab" userId="c83b1e15-36f3-4f46-aceb-05aac24c545e" providerId="ADAL" clId="{40561216-C3B6-4E03-B696-C2E8E46E1565}" dt="2021-03-02T14:52:00.094" v="159" actId="34122"/>
          <ac:inkMkLst>
            <pc:docMk/>
            <pc:sldMk cId="1642669177" sldId="482"/>
            <ac:inkMk id="61" creationId="{3873DDFB-3276-4A9C-A452-0E255D449AE0}"/>
          </ac:inkMkLst>
        </pc:inkChg>
        <pc:inkChg chg="add del mod">
          <ac:chgData name="Sherif Khattab" userId="c83b1e15-36f3-4f46-aceb-05aac24c545e" providerId="ADAL" clId="{40561216-C3B6-4E03-B696-C2E8E46E1565}" dt="2021-03-02T14:52:00.094" v="159" actId="34122"/>
          <ac:inkMkLst>
            <pc:docMk/>
            <pc:sldMk cId="1642669177" sldId="482"/>
            <ac:inkMk id="62" creationId="{6CA89F45-C596-4B44-8218-2E80CDFD9AC1}"/>
          </ac:inkMkLst>
        </pc:inkChg>
        <pc:inkChg chg="add del mod">
          <ac:chgData name="Sherif Khattab" userId="c83b1e15-36f3-4f46-aceb-05aac24c545e" providerId="ADAL" clId="{40561216-C3B6-4E03-B696-C2E8E46E1565}" dt="2021-03-02T14:52:00.094" v="159" actId="34122"/>
          <ac:inkMkLst>
            <pc:docMk/>
            <pc:sldMk cId="1642669177" sldId="482"/>
            <ac:inkMk id="63" creationId="{C0DC48F3-13CB-48CD-943B-D376DED3D452}"/>
          </ac:inkMkLst>
        </pc:inkChg>
        <pc:inkChg chg="add del mod">
          <ac:chgData name="Sherif Khattab" userId="c83b1e15-36f3-4f46-aceb-05aac24c545e" providerId="ADAL" clId="{40561216-C3B6-4E03-B696-C2E8E46E1565}" dt="2021-03-02T14:52:00.094" v="159" actId="34122"/>
          <ac:inkMkLst>
            <pc:docMk/>
            <pc:sldMk cId="1642669177" sldId="482"/>
            <ac:inkMk id="23552" creationId="{AD02388C-420C-4C10-A5B7-33825C4777B5}"/>
          </ac:inkMkLst>
        </pc:inkChg>
        <pc:inkChg chg="add mod">
          <ac:chgData name="Sherif Khattab" userId="c83b1e15-36f3-4f46-aceb-05aac24c545e" providerId="ADAL" clId="{40561216-C3B6-4E03-B696-C2E8E46E1565}" dt="2021-03-02T14:51:03.319" v="154"/>
          <ac:inkMkLst>
            <pc:docMk/>
            <pc:sldMk cId="1642669177" sldId="482"/>
            <ac:inkMk id="23556" creationId="{B63716A9-A45C-49C7-8CC0-3310F6B827F6}"/>
          </ac:inkMkLst>
        </pc:inkChg>
        <pc:inkChg chg="add del mod">
          <ac:chgData name="Sherif Khattab" userId="c83b1e15-36f3-4f46-aceb-05aac24c545e" providerId="ADAL" clId="{40561216-C3B6-4E03-B696-C2E8E46E1565}" dt="2021-03-02T14:52:00.094" v="159" actId="34122"/>
          <ac:inkMkLst>
            <pc:docMk/>
            <pc:sldMk cId="1642669177" sldId="482"/>
            <ac:inkMk id="23558" creationId="{12438C2F-B2BE-423F-8FB0-A8B24276FAA9}"/>
          </ac:inkMkLst>
        </pc:inkChg>
        <pc:inkChg chg="add del mod">
          <ac:chgData name="Sherif Khattab" userId="c83b1e15-36f3-4f46-aceb-05aac24c545e" providerId="ADAL" clId="{40561216-C3B6-4E03-B696-C2E8E46E1565}" dt="2021-03-02T14:52:00.094" v="159" actId="34122"/>
          <ac:inkMkLst>
            <pc:docMk/>
            <pc:sldMk cId="1642669177" sldId="482"/>
            <ac:inkMk id="23559" creationId="{63236EA0-8781-4E1D-ACC7-D2AB2BA2975A}"/>
          </ac:inkMkLst>
        </pc:inkChg>
        <pc:inkChg chg="add del mod">
          <ac:chgData name="Sherif Khattab" userId="c83b1e15-36f3-4f46-aceb-05aac24c545e" providerId="ADAL" clId="{40561216-C3B6-4E03-B696-C2E8E46E1565}" dt="2021-03-02T14:52:00.094" v="159" actId="34122"/>
          <ac:inkMkLst>
            <pc:docMk/>
            <pc:sldMk cId="1642669177" sldId="482"/>
            <ac:inkMk id="23560" creationId="{8296C127-E688-4138-8B46-A545AA74759F}"/>
          </ac:inkMkLst>
        </pc:inkChg>
        <pc:inkChg chg="add del mod">
          <ac:chgData name="Sherif Khattab" userId="c83b1e15-36f3-4f46-aceb-05aac24c545e" providerId="ADAL" clId="{40561216-C3B6-4E03-B696-C2E8E46E1565}" dt="2021-03-02T14:52:00.094" v="159" actId="34122"/>
          <ac:inkMkLst>
            <pc:docMk/>
            <pc:sldMk cId="1642669177" sldId="482"/>
            <ac:inkMk id="23561" creationId="{27B15F83-7325-42D6-B559-2D057C3A0C3F}"/>
          </ac:inkMkLst>
        </pc:inkChg>
        <pc:inkChg chg="add del mod">
          <ac:chgData name="Sherif Khattab" userId="c83b1e15-36f3-4f46-aceb-05aac24c545e" providerId="ADAL" clId="{40561216-C3B6-4E03-B696-C2E8E46E1565}" dt="2021-03-02T14:52:00.094" v="159" actId="34122"/>
          <ac:inkMkLst>
            <pc:docMk/>
            <pc:sldMk cId="1642669177" sldId="482"/>
            <ac:inkMk id="23562" creationId="{41609FE5-F416-4C74-A5D0-5EFA0CF8EF70}"/>
          </ac:inkMkLst>
        </pc:inkChg>
        <pc:inkChg chg="add mod">
          <ac:chgData name="Sherif Khattab" userId="c83b1e15-36f3-4f46-aceb-05aac24c545e" providerId="ADAL" clId="{40561216-C3B6-4E03-B696-C2E8E46E1565}" dt="2021-03-02T14:51:03.319" v="154"/>
          <ac:inkMkLst>
            <pc:docMk/>
            <pc:sldMk cId="1642669177" sldId="482"/>
            <ac:inkMk id="23564" creationId="{0479C8AE-E53D-4F3D-9A1F-0B3B4EF8E437}"/>
          </ac:inkMkLst>
        </pc:inkChg>
        <pc:inkChg chg="add mod">
          <ac:chgData name="Sherif Khattab" userId="c83b1e15-36f3-4f46-aceb-05aac24c545e" providerId="ADAL" clId="{40561216-C3B6-4E03-B696-C2E8E46E1565}" dt="2021-03-02T14:51:03.319" v="154"/>
          <ac:inkMkLst>
            <pc:docMk/>
            <pc:sldMk cId="1642669177" sldId="482"/>
            <ac:inkMk id="23565" creationId="{7EA1AC65-0991-4EAD-9289-5B6967D4C6A4}"/>
          </ac:inkMkLst>
        </pc:inkChg>
        <pc:inkChg chg="add del mod">
          <ac:chgData name="Sherif Khattab" userId="c83b1e15-36f3-4f46-aceb-05aac24c545e" providerId="ADAL" clId="{40561216-C3B6-4E03-B696-C2E8E46E1565}" dt="2021-03-02T14:52:00.094" v="159" actId="34122"/>
          <ac:inkMkLst>
            <pc:docMk/>
            <pc:sldMk cId="1642669177" sldId="482"/>
            <ac:inkMk id="23567" creationId="{B964468F-11D4-4449-BD5D-D276B04321BD}"/>
          </ac:inkMkLst>
        </pc:inkChg>
        <pc:inkChg chg="add del mod">
          <ac:chgData name="Sherif Khattab" userId="c83b1e15-36f3-4f46-aceb-05aac24c545e" providerId="ADAL" clId="{40561216-C3B6-4E03-B696-C2E8E46E1565}" dt="2021-03-02T14:52:00.094" v="159" actId="34122"/>
          <ac:inkMkLst>
            <pc:docMk/>
            <pc:sldMk cId="1642669177" sldId="482"/>
            <ac:inkMk id="23568" creationId="{B0D8423F-0857-4468-8FB1-850C348CC062}"/>
          </ac:inkMkLst>
        </pc:inkChg>
        <pc:inkChg chg="add del mod">
          <ac:chgData name="Sherif Khattab" userId="c83b1e15-36f3-4f46-aceb-05aac24c545e" providerId="ADAL" clId="{40561216-C3B6-4E03-B696-C2E8E46E1565}" dt="2021-03-02T14:52:00.094" v="159" actId="34122"/>
          <ac:inkMkLst>
            <pc:docMk/>
            <pc:sldMk cId="1642669177" sldId="482"/>
            <ac:inkMk id="23569" creationId="{E089F2E3-45EA-486B-A260-E766EB2A0258}"/>
          </ac:inkMkLst>
        </pc:inkChg>
        <pc:inkChg chg="add del mod">
          <ac:chgData name="Sherif Khattab" userId="c83b1e15-36f3-4f46-aceb-05aac24c545e" providerId="ADAL" clId="{40561216-C3B6-4E03-B696-C2E8E46E1565}" dt="2021-03-02T14:52:00.094" v="159" actId="34122"/>
          <ac:inkMkLst>
            <pc:docMk/>
            <pc:sldMk cId="1642669177" sldId="482"/>
            <ac:inkMk id="23570" creationId="{C315644A-BBCC-4823-9005-14F1A7FDE1C2}"/>
          </ac:inkMkLst>
        </pc:inkChg>
        <pc:inkChg chg="add del mod">
          <ac:chgData name="Sherif Khattab" userId="c83b1e15-36f3-4f46-aceb-05aac24c545e" providerId="ADAL" clId="{40561216-C3B6-4E03-B696-C2E8E46E1565}" dt="2021-03-02T14:52:00.094" v="159" actId="34122"/>
          <ac:inkMkLst>
            <pc:docMk/>
            <pc:sldMk cId="1642669177" sldId="482"/>
            <ac:inkMk id="23571" creationId="{4A65A549-A8AD-4542-8C89-6269FF5866D1}"/>
          </ac:inkMkLst>
        </pc:inkChg>
        <pc:inkChg chg="add del mod">
          <ac:chgData name="Sherif Khattab" userId="c83b1e15-36f3-4f46-aceb-05aac24c545e" providerId="ADAL" clId="{40561216-C3B6-4E03-B696-C2E8E46E1565}" dt="2021-03-02T14:52:00.094" v="159" actId="34122"/>
          <ac:inkMkLst>
            <pc:docMk/>
            <pc:sldMk cId="1642669177" sldId="482"/>
            <ac:inkMk id="23572" creationId="{B9C4A1FB-67E2-4BED-9908-CDD670C3D085}"/>
          </ac:inkMkLst>
        </pc:inkChg>
        <pc:inkChg chg="add del mod">
          <ac:chgData name="Sherif Khattab" userId="c83b1e15-36f3-4f46-aceb-05aac24c545e" providerId="ADAL" clId="{40561216-C3B6-4E03-B696-C2E8E46E1565}" dt="2021-03-02T14:52:00.094" v="159" actId="34122"/>
          <ac:inkMkLst>
            <pc:docMk/>
            <pc:sldMk cId="1642669177" sldId="482"/>
            <ac:inkMk id="23574" creationId="{5080E0A9-56D7-4D4F-A195-E284339CA129}"/>
          </ac:inkMkLst>
        </pc:inkChg>
        <pc:inkChg chg="add del mod">
          <ac:chgData name="Sherif Khattab" userId="c83b1e15-36f3-4f46-aceb-05aac24c545e" providerId="ADAL" clId="{40561216-C3B6-4E03-B696-C2E8E46E1565}" dt="2021-03-02T14:52:00.094" v="159" actId="34122"/>
          <ac:inkMkLst>
            <pc:docMk/>
            <pc:sldMk cId="1642669177" sldId="482"/>
            <ac:inkMk id="23576" creationId="{D0BE1369-00A5-44C7-8452-53D1B39882EE}"/>
          </ac:inkMkLst>
        </pc:inkChg>
        <pc:inkChg chg="add del mod">
          <ac:chgData name="Sherif Khattab" userId="c83b1e15-36f3-4f46-aceb-05aac24c545e" providerId="ADAL" clId="{40561216-C3B6-4E03-B696-C2E8E46E1565}" dt="2021-03-02T14:52:00.094" v="159" actId="34122"/>
          <ac:inkMkLst>
            <pc:docMk/>
            <pc:sldMk cId="1642669177" sldId="482"/>
            <ac:inkMk id="23577" creationId="{43BAB690-6EB8-4D2F-9260-3E735FEB4B2D}"/>
          </ac:inkMkLst>
        </pc:inkChg>
        <pc:inkChg chg="add del mod">
          <ac:chgData name="Sherif Khattab" userId="c83b1e15-36f3-4f46-aceb-05aac24c545e" providerId="ADAL" clId="{40561216-C3B6-4E03-B696-C2E8E46E1565}" dt="2021-03-02T14:52:00.094" v="159" actId="34122"/>
          <ac:inkMkLst>
            <pc:docMk/>
            <pc:sldMk cId="1642669177" sldId="482"/>
            <ac:inkMk id="23578" creationId="{83315C3A-A95B-42AC-9D6D-979EB8D173B6}"/>
          </ac:inkMkLst>
        </pc:inkChg>
        <pc:inkChg chg="add del mod">
          <ac:chgData name="Sherif Khattab" userId="c83b1e15-36f3-4f46-aceb-05aac24c545e" providerId="ADAL" clId="{40561216-C3B6-4E03-B696-C2E8E46E1565}" dt="2021-03-02T14:52:00.094" v="159" actId="34122"/>
          <ac:inkMkLst>
            <pc:docMk/>
            <pc:sldMk cId="1642669177" sldId="482"/>
            <ac:inkMk id="23579" creationId="{E04171F8-E595-4689-B13C-72E0E4EF4978}"/>
          </ac:inkMkLst>
        </pc:inkChg>
        <pc:inkChg chg="add del mod">
          <ac:chgData name="Sherif Khattab" userId="c83b1e15-36f3-4f46-aceb-05aac24c545e" providerId="ADAL" clId="{40561216-C3B6-4E03-B696-C2E8E46E1565}" dt="2021-03-02T14:52:00.094" v="159" actId="34122"/>
          <ac:inkMkLst>
            <pc:docMk/>
            <pc:sldMk cId="1642669177" sldId="482"/>
            <ac:inkMk id="23580" creationId="{E8FD612D-4AE1-407E-90A1-CE8B0F7F65A7}"/>
          </ac:inkMkLst>
        </pc:inkChg>
        <pc:inkChg chg="add del mod">
          <ac:chgData name="Sherif Khattab" userId="c83b1e15-36f3-4f46-aceb-05aac24c545e" providerId="ADAL" clId="{40561216-C3B6-4E03-B696-C2E8E46E1565}" dt="2021-03-02T14:52:00.094" v="159" actId="34122"/>
          <ac:inkMkLst>
            <pc:docMk/>
            <pc:sldMk cId="1642669177" sldId="482"/>
            <ac:inkMk id="23581" creationId="{C8D3D5B6-B190-475B-BF38-91CC60C733FE}"/>
          </ac:inkMkLst>
        </pc:inkChg>
        <pc:inkChg chg="add del mod">
          <ac:chgData name="Sherif Khattab" userId="c83b1e15-36f3-4f46-aceb-05aac24c545e" providerId="ADAL" clId="{40561216-C3B6-4E03-B696-C2E8E46E1565}" dt="2021-03-02T14:52:00.094" v="159" actId="34122"/>
          <ac:inkMkLst>
            <pc:docMk/>
            <pc:sldMk cId="1642669177" sldId="482"/>
            <ac:inkMk id="23583" creationId="{EC8BF6A4-0F25-47DF-8764-D97275EAA475}"/>
          </ac:inkMkLst>
        </pc:inkChg>
        <pc:inkChg chg="add del mod">
          <ac:chgData name="Sherif Khattab" userId="c83b1e15-36f3-4f46-aceb-05aac24c545e" providerId="ADAL" clId="{40561216-C3B6-4E03-B696-C2E8E46E1565}" dt="2021-03-02T14:52:00.094" v="159" actId="34122"/>
          <ac:inkMkLst>
            <pc:docMk/>
            <pc:sldMk cId="1642669177" sldId="482"/>
            <ac:inkMk id="23584" creationId="{57D69971-0B46-4623-8A6B-3B3C85BCFF69}"/>
          </ac:inkMkLst>
        </pc:inkChg>
        <pc:inkChg chg="add del mod">
          <ac:chgData name="Sherif Khattab" userId="c83b1e15-36f3-4f46-aceb-05aac24c545e" providerId="ADAL" clId="{40561216-C3B6-4E03-B696-C2E8E46E1565}" dt="2021-03-02T14:52:00.094" v="159" actId="34122"/>
          <ac:inkMkLst>
            <pc:docMk/>
            <pc:sldMk cId="1642669177" sldId="482"/>
            <ac:inkMk id="23585" creationId="{F8FC187E-9EB1-4A50-98B4-087073282546}"/>
          </ac:inkMkLst>
        </pc:inkChg>
        <pc:inkChg chg="add del mod">
          <ac:chgData name="Sherif Khattab" userId="c83b1e15-36f3-4f46-aceb-05aac24c545e" providerId="ADAL" clId="{40561216-C3B6-4E03-B696-C2E8E46E1565}" dt="2021-03-02T14:52:00.094" v="159" actId="34122"/>
          <ac:inkMkLst>
            <pc:docMk/>
            <pc:sldMk cId="1642669177" sldId="482"/>
            <ac:inkMk id="23586" creationId="{1AFE1D24-554E-45CD-A400-2E8FC12D5A0D}"/>
          </ac:inkMkLst>
        </pc:inkChg>
        <pc:inkChg chg="add del mod">
          <ac:chgData name="Sherif Khattab" userId="c83b1e15-36f3-4f46-aceb-05aac24c545e" providerId="ADAL" clId="{40561216-C3B6-4E03-B696-C2E8E46E1565}" dt="2021-03-02T14:52:00.094" v="159" actId="34122"/>
          <ac:inkMkLst>
            <pc:docMk/>
            <pc:sldMk cId="1642669177" sldId="482"/>
            <ac:inkMk id="23587" creationId="{FE9728E1-CAAA-43DC-B604-C9D45BF1646D}"/>
          </ac:inkMkLst>
        </pc:inkChg>
        <pc:inkChg chg="add del mod">
          <ac:chgData name="Sherif Khattab" userId="c83b1e15-36f3-4f46-aceb-05aac24c545e" providerId="ADAL" clId="{40561216-C3B6-4E03-B696-C2E8E46E1565}" dt="2021-03-02T14:52:00.094" v="159" actId="34122"/>
          <ac:inkMkLst>
            <pc:docMk/>
            <pc:sldMk cId="1642669177" sldId="482"/>
            <ac:inkMk id="23589" creationId="{0A0BC15D-6427-44BD-B8C5-2F74D103D233}"/>
          </ac:inkMkLst>
        </pc:inkChg>
        <pc:inkChg chg="add del mod">
          <ac:chgData name="Sherif Khattab" userId="c83b1e15-36f3-4f46-aceb-05aac24c545e" providerId="ADAL" clId="{40561216-C3B6-4E03-B696-C2E8E46E1565}" dt="2021-03-02T14:52:00.094" v="159" actId="34122"/>
          <ac:inkMkLst>
            <pc:docMk/>
            <pc:sldMk cId="1642669177" sldId="482"/>
            <ac:inkMk id="23590" creationId="{761307AF-16E1-4780-B3AC-E42AB02AF571}"/>
          </ac:inkMkLst>
        </pc:inkChg>
        <pc:inkChg chg="add del mod">
          <ac:chgData name="Sherif Khattab" userId="c83b1e15-36f3-4f46-aceb-05aac24c545e" providerId="ADAL" clId="{40561216-C3B6-4E03-B696-C2E8E46E1565}" dt="2021-03-02T14:52:00.094" v="159" actId="34122"/>
          <ac:inkMkLst>
            <pc:docMk/>
            <pc:sldMk cId="1642669177" sldId="482"/>
            <ac:inkMk id="23591" creationId="{800D8CDC-FCE4-4FC1-B795-A774356CBB49}"/>
          </ac:inkMkLst>
        </pc:inkChg>
        <pc:inkChg chg="add del mod">
          <ac:chgData name="Sherif Khattab" userId="c83b1e15-36f3-4f46-aceb-05aac24c545e" providerId="ADAL" clId="{40561216-C3B6-4E03-B696-C2E8E46E1565}" dt="2021-03-02T14:52:00.094" v="159" actId="34122"/>
          <ac:inkMkLst>
            <pc:docMk/>
            <pc:sldMk cId="1642669177" sldId="482"/>
            <ac:inkMk id="23593" creationId="{F6F54656-A8DD-4BC4-B253-D21DE17A2BDA}"/>
          </ac:inkMkLst>
        </pc:inkChg>
        <pc:inkChg chg="add del mod">
          <ac:chgData name="Sherif Khattab" userId="c83b1e15-36f3-4f46-aceb-05aac24c545e" providerId="ADAL" clId="{40561216-C3B6-4E03-B696-C2E8E46E1565}" dt="2021-03-02T14:52:00.094" v="159" actId="34122"/>
          <ac:inkMkLst>
            <pc:docMk/>
            <pc:sldMk cId="1642669177" sldId="482"/>
            <ac:inkMk id="23594" creationId="{78465BA3-A56F-46C3-84B4-E748C9D8C4F7}"/>
          </ac:inkMkLst>
        </pc:inkChg>
        <pc:inkChg chg="add del mod">
          <ac:chgData name="Sherif Khattab" userId="c83b1e15-36f3-4f46-aceb-05aac24c545e" providerId="ADAL" clId="{40561216-C3B6-4E03-B696-C2E8E46E1565}" dt="2021-03-02T14:52:00.094" v="159" actId="34122"/>
          <ac:inkMkLst>
            <pc:docMk/>
            <pc:sldMk cId="1642669177" sldId="482"/>
            <ac:inkMk id="23595" creationId="{3413CC97-C44F-4613-A28F-BFAE2FF5B565}"/>
          </ac:inkMkLst>
        </pc:inkChg>
        <pc:inkChg chg="add del mod">
          <ac:chgData name="Sherif Khattab" userId="c83b1e15-36f3-4f46-aceb-05aac24c545e" providerId="ADAL" clId="{40561216-C3B6-4E03-B696-C2E8E46E1565}" dt="2021-03-02T14:52:00.094" v="159" actId="34122"/>
          <ac:inkMkLst>
            <pc:docMk/>
            <pc:sldMk cId="1642669177" sldId="482"/>
            <ac:inkMk id="23596" creationId="{000CE992-2847-4DC1-8887-BD414802BB14}"/>
          </ac:inkMkLst>
        </pc:inkChg>
        <pc:inkChg chg="add del mod">
          <ac:chgData name="Sherif Khattab" userId="c83b1e15-36f3-4f46-aceb-05aac24c545e" providerId="ADAL" clId="{40561216-C3B6-4E03-B696-C2E8E46E1565}" dt="2021-03-02T14:52:00.094" v="159" actId="34122"/>
          <ac:inkMkLst>
            <pc:docMk/>
            <pc:sldMk cId="1642669177" sldId="482"/>
            <ac:inkMk id="23597" creationId="{CD3FC1F9-0F83-44E8-9E65-5863FD267F26}"/>
          </ac:inkMkLst>
        </pc:inkChg>
        <pc:inkChg chg="add mod">
          <ac:chgData name="Sherif Khattab" userId="c83b1e15-36f3-4f46-aceb-05aac24c545e" providerId="ADAL" clId="{40561216-C3B6-4E03-B696-C2E8E46E1565}" dt="2021-03-02T14:51:03.319" v="154"/>
          <ac:inkMkLst>
            <pc:docMk/>
            <pc:sldMk cId="1642669177" sldId="482"/>
            <ac:inkMk id="23598" creationId="{B74EE29C-272C-451D-824C-389F652DD6AC}"/>
          </ac:inkMkLst>
        </pc:inkChg>
        <pc:inkChg chg="add mod">
          <ac:chgData name="Sherif Khattab" userId="c83b1e15-36f3-4f46-aceb-05aac24c545e" providerId="ADAL" clId="{40561216-C3B6-4E03-B696-C2E8E46E1565}" dt="2021-03-02T14:51:03.319" v="154"/>
          <ac:inkMkLst>
            <pc:docMk/>
            <pc:sldMk cId="1642669177" sldId="482"/>
            <ac:inkMk id="23599" creationId="{C42E0A56-A1DA-4DCB-B2B6-5DACFFE47D84}"/>
          </ac:inkMkLst>
        </pc:inkChg>
        <pc:inkChg chg="add del mod">
          <ac:chgData name="Sherif Khattab" userId="c83b1e15-36f3-4f46-aceb-05aac24c545e" providerId="ADAL" clId="{40561216-C3B6-4E03-B696-C2E8E46E1565}" dt="2021-03-02T14:52:00.094" v="159" actId="34122"/>
          <ac:inkMkLst>
            <pc:docMk/>
            <pc:sldMk cId="1642669177" sldId="482"/>
            <ac:inkMk id="23601" creationId="{4600B491-531D-4F6E-984B-B178D34304DB}"/>
          </ac:inkMkLst>
        </pc:inkChg>
        <pc:inkChg chg="add del mod">
          <ac:chgData name="Sherif Khattab" userId="c83b1e15-36f3-4f46-aceb-05aac24c545e" providerId="ADAL" clId="{40561216-C3B6-4E03-B696-C2E8E46E1565}" dt="2021-03-02T14:52:00.094" v="159" actId="34122"/>
          <ac:inkMkLst>
            <pc:docMk/>
            <pc:sldMk cId="1642669177" sldId="482"/>
            <ac:inkMk id="23602" creationId="{8590EC06-81B8-4E62-AD56-2D9C619CB4E8}"/>
          </ac:inkMkLst>
        </pc:inkChg>
        <pc:inkChg chg="add del mod">
          <ac:chgData name="Sherif Khattab" userId="c83b1e15-36f3-4f46-aceb-05aac24c545e" providerId="ADAL" clId="{40561216-C3B6-4E03-B696-C2E8E46E1565}" dt="2021-03-02T14:52:00.094" v="159" actId="34122"/>
          <ac:inkMkLst>
            <pc:docMk/>
            <pc:sldMk cId="1642669177" sldId="482"/>
            <ac:inkMk id="23603" creationId="{03F7B552-AE73-4E25-8F31-904011C9E0C4}"/>
          </ac:inkMkLst>
        </pc:inkChg>
        <pc:inkChg chg="add del mod">
          <ac:chgData name="Sherif Khattab" userId="c83b1e15-36f3-4f46-aceb-05aac24c545e" providerId="ADAL" clId="{40561216-C3B6-4E03-B696-C2E8E46E1565}" dt="2021-03-02T14:52:00.094" v="159" actId="34122"/>
          <ac:inkMkLst>
            <pc:docMk/>
            <pc:sldMk cId="1642669177" sldId="482"/>
            <ac:inkMk id="23604" creationId="{3FC31064-F965-406B-A00C-AB8E71B83EEB}"/>
          </ac:inkMkLst>
        </pc:inkChg>
        <pc:inkChg chg="add del mod">
          <ac:chgData name="Sherif Khattab" userId="c83b1e15-36f3-4f46-aceb-05aac24c545e" providerId="ADAL" clId="{40561216-C3B6-4E03-B696-C2E8E46E1565}" dt="2021-03-02T14:52:00.094" v="159" actId="34122"/>
          <ac:inkMkLst>
            <pc:docMk/>
            <pc:sldMk cId="1642669177" sldId="482"/>
            <ac:inkMk id="23605" creationId="{BA80DF44-2335-4B14-BC94-240A38AC9B9A}"/>
          </ac:inkMkLst>
        </pc:inkChg>
        <pc:inkChg chg="add del mod">
          <ac:chgData name="Sherif Khattab" userId="c83b1e15-36f3-4f46-aceb-05aac24c545e" providerId="ADAL" clId="{40561216-C3B6-4E03-B696-C2E8E46E1565}" dt="2021-03-02T14:52:00.094" v="159" actId="34122"/>
          <ac:inkMkLst>
            <pc:docMk/>
            <pc:sldMk cId="1642669177" sldId="482"/>
            <ac:inkMk id="23606" creationId="{7177B574-128A-4148-8516-BF3A12E8EF37}"/>
          </ac:inkMkLst>
        </pc:inkChg>
        <pc:inkChg chg="add mod">
          <ac:chgData name="Sherif Khattab" userId="c83b1e15-36f3-4f46-aceb-05aac24c545e" providerId="ADAL" clId="{40561216-C3B6-4E03-B696-C2E8E46E1565}" dt="2021-03-02T14:51:03.319" v="154"/>
          <ac:inkMkLst>
            <pc:docMk/>
            <pc:sldMk cId="1642669177" sldId="482"/>
            <ac:inkMk id="23608" creationId="{BA6A7D11-EF81-45BF-AA2C-83A7517795B6}"/>
          </ac:inkMkLst>
        </pc:inkChg>
        <pc:inkChg chg="add del mod">
          <ac:chgData name="Sherif Khattab" userId="c83b1e15-36f3-4f46-aceb-05aac24c545e" providerId="ADAL" clId="{40561216-C3B6-4E03-B696-C2E8E46E1565}" dt="2021-03-02T14:52:00.094" v="159" actId="34122"/>
          <ac:inkMkLst>
            <pc:docMk/>
            <pc:sldMk cId="1642669177" sldId="482"/>
            <ac:inkMk id="23609" creationId="{F2CCC1AD-B6A2-4AE2-B407-C08CF6614221}"/>
          </ac:inkMkLst>
        </pc:inkChg>
        <pc:inkChg chg="add mod">
          <ac:chgData name="Sherif Khattab" userId="c83b1e15-36f3-4f46-aceb-05aac24c545e" providerId="ADAL" clId="{40561216-C3B6-4E03-B696-C2E8E46E1565}" dt="2021-03-02T14:51:03.319" v="154"/>
          <ac:inkMkLst>
            <pc:docMk/>
            <pc:sldMk cId="1642669177" sldId="482"/>
            <ac:inkMk id="23610" creationId="{3E34209D-E281-4CD5-914A-A4533596149C}"/>
          </ac:inkMkLst>
        </pc:inkChg>
        <pc:inkChg chg="add del mod">
          <ac:chgData name="Sherif Khattab" userId="c83b1e15-36f3-4f46-aceb-05aac24c545e" providerId="ADAL" clId="{40561216-C3B6-4E03-B696-C2E8E46E1565}" dt="2021-03-02T14:52:00.094" v="159" actId="34122"/>
          <ac:inkMkLst>
            <pc:docMk/>
            <pc:sldMk cId="1642669177" sldId="482"/>
            <ac:inkMk id="23611" creationId="{B7A2D2D7-D75E-428C-95C6-00440C5C943D}"/>
          </ac:inkMkLst>
        </pc:inkChg>
        <pc:inkChg chg="add del mod">
          <ac:chgData name="Sherif Khattab" userId="c83b1e15-36f3-4f46-aceb-05aac24c545e" providerId="ADAL" clId="{40561216-C3B6-4E03-B696-C2E8E46E1565}" dt="2021-03-02T14:52:00.094" v="159" actId="34122"/>
          <ac:inkMkLst>
            <pc:docMk/>
            <pc:sldMk cId="1642669177" sldId="482"/>
            <ac:inkMk id="23612" creationId="{26AF0E91-A159-4BC6-BCB4-C91EF1ED0ED6}"/>
          </ac:inkMkLst>
        </pc:inkChg>
        <pc:inkChg chg="add del mod">
          <ac:chgData name="Sherif Khattab" userId="c83b1e15-36f3-4f46-aceb-05aac24c545e" providerId="ADAL" clId="{40561216-C3B6-4E03-B696-C2E8E46E1565}" dt="2021-03-02T14:52:00.094" v="159" actId="34122"/>
          <ac:inkMkLst>
            <pc:docMk/>
            <pc:sldMk cId="1642669177" sldId="482"/>
            <ac:inkMk id="23613" creationId="{2469BD39-75EF-494D-8C4E-A483A92377E7}"/>
          </ac:inkMkLst>
        </pc:inkChg>
        <pc:inkChg chg="add del mod">
          <ac:chgData name="Sherif Khattab" userId="c83b1e15-36f3-4f46-aceb-05aac24c545e" providerId="ADAL" clId="{40561216-C3B6-4E03-B696-C2E8E46E1565}" dt="2021-03-02T14:52:00.094" v="159" actId="34122"/>
          <ac:inkMkLst>
            <pc:docMk/>
            <pc:sldMk cId="1642669177" sldId="482"/>
            <ac:inkMk id="23614" creationId="{E97D3BC2-502B-4A90-8A64-126AA52F761D}"/>
          </ac:inkMkLst>
        </pc:inkChg>
        <pc:inkChg chg="add mod">
          <ac:chgData name="Sherif Khattab" userId="c83b1e15-36f3-4f46-aceb-05aac24c545e" providerId="ADAL" clId="{40561216-C3B6-4E03-B696-C2E8E46E1565}" dt="2021-03-02T14:51:03.319" v="154"/>
          <ac:inkMkLst>
            <pc:docMk/>
            <pc:sldMk cId="1642669177" sldId="482"/>
            <ac:inkMk id="23615" creationId="{2B0D0797-9EEE-4D91-AF8D-E8FBFB4E297B}"/>
          </ac:inkMkLst>
        </pc:inkChg>
        <pc:inkChg chg="add mod">
          <ac:chgData name="Sherif Khattab" userId="c83b1e15-36f3-4f46-aceb-05aac24c545e" providerId="ADAL" clId="{40561216-C3B6-4E03-B696-C2E8E46E1565}" dt="2021-03-02T14:51:03.319" v="154"/>
          <ac:inkMkLst>
            <pc:docMk/>
            <pc:sldMk cId="1642669177" sldId="482"/>
            <ac:inkMk id="23616" creationId="{86AA7C6B-FD04-47DE-BE82-A904A93543C0}"/>
          </ac:inkMkLst>
        </pc:inkChg>
        <pc:inkChg chg="add del mod">
          <ac:chgData name="Sherif Khattab" userId="c83b1e15-36f3-4f46-aceb-05aac24c545e" providerId="ADAL" clId="{40561216-C3B6-4E03-B696-C2E8E46E1565}" dt="2021-03-02T14:52:00.094" v="159" actId="34122"/>
          <ac:inkMkLst>
            <pc:docMk/>
            <pc:sldMk cId="1642669177" sldId="482"/>
            <ac:inkMk id="23618" creationId="{7885FCFD-9E51-4798-937D-FC677012C7A3}"/>
          </ac:inkMkLst>
        </pc:inkChg>
        <pc:inkChg chg="add del mod">
          <ac:chgData name="Sherif Khattab" userId="c83b1e15-36f3-4f46-aceb-05aac24c545e" providerId="ADAL" clId="{40561216-C3B6-4E03-B696-C2E8E46E1565}" dt="2021-03-02T14:52:00.094" v="159" actId="34122"/>
          <ac:inkMkLst>
            <pc:docMk/>
            <pc:sldMk cId="1642669177" sldId="482"/>
            <ac:inkMk id="23619" creationId="{79D41083-0D19-4C14-82F6-CD13C5D9C693}"/>
          </ac:inkMkLst>
        </pc:inkChg>
        <pc:inkChg chg="add del mod">
          <ac:chgData name="Sherif Khattab" userId="c83b1e15-36f3-4f46-aceb-05aac24c545e" providerId="ADAL" clId="{40561216-C3B6-4E03-B696-C2E8E46E1565}" dt="2021-03-02T14:52:00.094" v="159" actId="34122"/>
          <ac:inkMkLst>
            <pc:docMk/>
            <pc:sldMk cId="1642669177" sldId="482"/>
            <ac:inkMk id="23620" creationId="{24B119B8-5039-4266-AC48-9D21FCF3E307}"/>
          </ac:inkMkLst>
        </pc:inkChg>
        <pc:inkChg chg="add del mod">
          <ac:chgData name="Sherif Khattab" userId="c83b1e15-36f3-4f46-aceb-05aac24c545e" providerId="ADAL" clId="{40561216-C3B6-4E03-B696-C2E8E46E1565}" dt="2021-03-02T14:52:00.094" v="159" actId="34122"/>
          <ac:inkMkLst>
            <pc:docMk/>
            <pc:sldMk cId="1642669177" sldId="482"/>
            <ac:inkMk id="23621" creationId="{6D7BD5D4-E73B-43DC-80EE-EB90A1C33750}"/>
          </ac:inkMkLst>
        </pc:inkChg>
        <pc:inkChg chg="add del mod">
          <ac:chgData name="Sherif Khattab" userId="c83b1e15-36f3-4f46-aceb-05aac24c545e" providerId="ADAL" clId="{40561216-C3B6-4E03-B696-C2E8E46E1565}" dt="2021-03-02T14:52:00.094" v="159" actId="34122"/>
          <ac:inkMkLst>
            <pc:docMk/>
            <pc:sldMk cId="1642669177" sldId="482"/>
            <ac:inkMk id="23622" creationId="{4D4EAF63-EE39-4E18-9659-6169D13CA5C8}"/>
          </ac:inkMkLst>
        </pc:inkChg>
        <pc:inkChg chg="add mod">
          <ac:chgData name="Sherif Khattab" userId="c83b1e15-36f3-4f46-aceb-05aac24c545e" providerId="ADAL" clId="{40561216-C3B6-4E03-B696-C2E8E46E1565}" dt="2021-03-02T14:51:03.319" v="154"/>
          <ac:inkMkLst>
            <pc:docMk/>
            <pc:sldMk cId="1642669177" sldId="482"/>
            <ac:inkMk id="23624" creationId="{D419C405-99F4-4F0D-9F98-C40C001FA051}"/>
          </ac:inkMkLst>
        </pc:inkChg>
        <pc:inkChg chg="add mod">
          <ac:chgData name="Sherif Khattab" userId="c83b1e15-36f3-4f46-aceb-05aac24c545e" providerId="ADAL" clId="{40561216-C3B6-4E03-B696-C2E8E46E1565}" dt="2021-03-02T14:51:03.319" v="154"/>
          <ac:inkMkLst>
            <pc:docMk/>
            <pc:sldMk cId="1642669177" sldId="482"/>
            <ac:inkMk id="23625" creationId="{A9DB4019-7694-44E2-A1C8-EF5452E86B18}"/>
          </ac:inkMkLst>
        </pc:inkChg>
        <pc:inkChg chg="add mod">
          <ac:chgData name="Sherif Khattab" userId="c83b1e15-36f3-4f46-aceb-05aac24c545e" providerId="ADAL" clId="{40561216-C3B6-4E03-B696-C2E8E46E1565}" dt="2021-03-02T14:51:03.319" v="154"/>
          <ac:inkMkLst>
            <pc:docMk/>
            <pc:sldMk cId="1642669177" sldId="482"/>
            <ac:inkMk id="23626" creationId="{C04CDA8C-2567-4A9F-8A27-EB6631A00C21}"/>
          </ac:inkMkLst>
        </pc:inkChg>
        <pc:inkChg chg="add del mod">
          <ac:chgData name="Sherif Khattab" userId="c83b1e15-36f3-4f46-aceb-05aac24c545e" providerId="ADAL" clId="{40561216-C3B6-4E03-B696-C2E8E46E1565}" dt="2021-03-02T14:52:00.094" v="159" actId="34122"/>
          <ac:inkMkLst>
            <pc:docMk/>
            <pc:sldMk cId="1642669177" sldId="482"/>
            <ac:inkMk id="23628" creationId="{824341E5-890B-407F-B1BE-9B78A2A9E2B4}"/>
          </ac:inkMkLst>
        </pc:inkChg>
        <pc:inkChg chg="add del mod">
          <ac:chgData name="Sherif Khattab" userId="c83b1e15-36f3-4f46-aceb-05aac24c545e" providerId="ADAL" clId="{40561216-C3B6-4E03-B696-C2E8E46E1565}" dt="2021-03-02T14:52:00.094" v="159" actId="34122"/>
          <ac:inkMkLst>
            <pc:docMk/>
            <pc:sldMk cId="1642669177" sldId="482"/>
            <ac:inkMk id="23629" creationId="{8BE513DE-0C6E-47B3-9970-4D0D1E305B21}"/>
          </ac:inkMkLst>
        </pc:inkChg>
        <pc:inkChg chg="add del mod">
          <ac:chgData name="Sherif Khattab" userId="c83b1e15-36f3-4f46-aceb-05aac24c545e" providerId="ADAL" clId="{40561216-C3B6-4E03-B696-C2E8E46E1565}" dt="2021-03-02T14:52:00.094" v="159" actId="34122"/>
          <ac:inkMkLst>
            <pc:docMk/>
            <pc:sldMk cId="1642669177" sldId="482"/>
            <ac:inkMk id="23630" creationId="{EC82A30E-FFDC-47C5-87E3-9388A7B5B046}"/>
          </ac:inkMkLst>
        </pc:inkChg>
        <pc:inkChg chg="add del mod">
          <ac:chgData name="Sherif Khattab" userId="c83b1e15-36f3-4f46-aceb-05aac24c545e" providerId="ADAL" clId="{40561216-C3B6-4E03-B696-C2E8E46E1565}" dt="2021-03-02T14:52:00.094" v="159" actId="34122"/>
          <ac:inkMkLst>
            <pc:docMk/>
            <pc:sldMk cId="1642669177" sldId="482"/>
            <ac:inkMk id="23631" creationId="{0FE3A3DE-45F3-469A-980B-10731851D126}"/>
          </ac:inkMkLst>
        </pc:inkChg>
        <pc:inkChg chg="add del mod">
          <ac:chgData name="Sherif Khattab" userId="c83b1e15-36f3-4f46-aceb-05aac24c545e" providerId="ADAL" clId="{40561216-C3B6-4E03-B696-C2E8E46E1565}" dt="2021-03-02T14:52:00.094" v="159" actId="34122"/>
          <ac:inkMkLst>
            <pc:docMk/>
            <pc:sldMk cId="1642669177" sldId="482"/>
            <ac:inkMk id="23632" creationId="{0F2CE510-9FBD-49AC-8B30-FD52B2C9709C}"/>
          </ac:inkMkLst>
        </pc:inkChg>
        <pc:inkChg chg="add mod">
          <ac:chgData name="Sherif Khattab" userId="c83b1e15-36f3-4f46-aceb-05aac24c545e" providerId="ADAL" clId="{40561216-C3B6-4E03-B696-C2E8E46E1565}" dt="2021-03-02T14:51:03.319" v="154"/>
          <ac:inkMkLst>
            <pc:docMk/>
            <pc:sldMk cId="1642669177" sldId="482"/>
            <ac:inkMk id="23634" creationId="{39367AD8-5239-461A-8039-12F379453AF5}"/>
          </ac:inkMkLst>
        </pc:inkChg>
        <pc:inkChg chg="add mod">
          <ac:chgData name="Sherif Khattab" userId="c83b1e15-36f3-4f46-aceb-05aac24c545e" providerId="ADAL" clId="{40561216-C3B6-4E03-B696-C2E8E46E1565}" dt="2021-03-02T14:51:03.319" v="154"/>
          <ac:inkMkLst>
            <pc:docMk/>
            <pc:sldMk cId="1642669177" sldId="482"/>
            <ac:inkMk id="23635" creationId="{D75C35D5-6EAF-4D2F-9125-85118AE3B449}"/>
          </ac:inkMkLst>
        </pc:inkChg>
        <pc:inkChg chg="add del mod">
          <ac:chgData name="Sherif Khattab" userId="c83b1e15-36f3-4f46-aceb-05aac24c545e" providerId="ADAL" clId="{40561216-C3B6-4E03-B696-C2E8E46E1565}" dt="2021-03-02T14:52:00.094" v="159" actId="34122"/>
          <ac:inkMkLst>
            <pc:docMk/>
            <pc:sldMk cId="1642669177" sldId="482"/>
            <ac:inkMk id="23636" creationId="{353DBCFD-1E6D-4A02-B8E9-62C8F6213BA5}"/>
          </ac:inkMkLst>
        </pc:inkChg>
        <pc:inkChg chg="add del mod">
          <ac:chgData name="Sherif Khattab" userId="c83b1e15-36f3-4f46-aceb-05aac24c545e" providerId="ADAL" clId="{40561216-C3B6-4E03-B696-C2E8E46E1565}" dt="2021-03-02T14:52:00.094" v="159" actId="34122"/>
          <ac:inkMkLst>
            <pc:docMk/>
            <pc:sldMk cId="1642669177" sldId="482"/>
            <ac:inkMk id="23637" creationId="{83EED6AE-2F58-4157-BCF9-A04D0A3CCE0E}"/>
          </ac:inkMkLst>
        </pc:inkChg>
        <pc:inkChg chg="add del mod">
          <ac:chgData name="Sherif Khattab" userId="c83b1e15-36f3-4f46-aceb-05aac24c545e" providerId="ADAL" clId="{40561216-C3B6-4E03-B696-C2E8E46E1565}" dt="2021-03-02T14:52:00.094" v="159" actId="34122"/>
          <ac:inkMkLst>
            <pc:docMk/>
            <pc:sldMk cId="1642669177" sldId="482"/>
            <ac:inkMk id="23638" creationId="{95A62852-829F-4938-A7CD-BC8BE244C23B}"/>
          </ac:inkMkLst>
        </pc:inkChg>
        <pc:inkChg chg="add del mod">
          <ac:chgData name="Sherif Khattab" userId="c83b1e15-36f3-4f46-aceb-05aac24c545e" providerId="ADAL" clId="{40561216-C3B6-4E03-B696-C2E8E46E1565}" dt="2021-03-02T14:52:00.094" v="159" actId="34122"/>
          <ac:inkMkLst>
            <pc:docMk/>
            <pc:sldMk cId="1642669177" sldId="482"/>
            <ac:inkMk id="23639" creationId="{C1893F75-521C-4191-ADE3-54E61C603FFB}"/>
          </ac:inkMkLst>
        </pc:inkChg>
        <pc:inkChg chg="add del mod">
          <ac:chgData name="Sherif Khattab" userId="c83b1e15-36f3-4f46-aceb-05aac24c545e" providerId="ADAL" clId="{40561216-C3B6-4E03-B696-C2E8E46E1565}" dt="2021-03-02T14:52:00.094" v="159" actId="34122"/>
          <ac:inkMkLst>
            <pc:docMk/>
            <pc:sldMk cId="1642669177" sldId="482"/>
            <ac:inkMk id="23640" creationId="{5771F703-5DC7-4AE6-AEB3-12B9F3D35312}"/>
          </ac:inkMkLst>
        </pc:inkChg>
        <pc:inkChg chg="add del mod">
          <ac:chgData name="Sherif Khattab" userId="c83b1e15-36f3-4f46-aceb-05aac24c545e" providerId="ADAL" clId="{40561216-C3B6-4E03-B696-C2E8E46E1565}" dt="2021-03-02T14:52:00.094" v="159" actId="34122"/>
          <ac:inkMkLst>
            <pc:docMk/>
            <pc:sldMk cId="1642669177" sldId="482"/>
            <ac:inkMk id="23641" creationId="{9A2A94DF-3D7E-4EED-B604-5D8B817342D6}"/>
          </ac:inkMkLst>
        </pc:inkChg>
        <pc:inkChg chg="add del mod">
          <ac:chgData name="Sherif Khattab" userId="c83b1e15-36f3-4f46-aceb-05aac24c545e" providerId="ADAL" clId="{40561216-C3B6-4E03-B696-C2E8E46E1565}" dt="2021-03-02T14:52:00.094" v="159" actId="34122"/>
          <ac:inkMkLst>
            <pc:docMk/>
            <pc:sldMk cId="1642669177" sldId="482"/>
            <ac:inkMk id="23642" creationId="{584289BE-C536-48B0-A5C3-93147F9B5CFD}"/>
          </ac:inkMkLst>
        </pc:inkChg>
        <pc:inkChg chg="add mod">
          <ac:chgData name="Sherif Khattab" userId="c83b1e15-36f3-4f46-aceb-05aac24c545e" providerId="ADAL" clId="{40561216-C3B6-4E03-B696-C2E8E46E1565}" dt="2021-03-02T14:51:03.319" v="154"/>
          <ac:inkMkLst>
            <pc:docMk/>
            <pc:sldMk cId="1642669177" sldId="482"/>
            <ac:inkMk id="23643" creationId="{E9DA26D0-0603-4013-B1FC-7913D6E83285}"/>
          </ac:inkMkLst>
        </pc:inkChg>
        <pc:inkChg chg="add del mod">
          <ac:chgData name="Sherif Khattab" userId="c83b1e15-36f3-4f46-aceb-05aac24c545e" providerId="ADAL" clId="{40561216-C3B6-4E03-B696-C2E8E46E1565}" dt="2021-03-02T14:52:00.094" v="159" actId="34122"/>
          <ac:inkMkLst>
            <pc:docMk/>
            <pc:sldMk cId="1642669177" sldId="482"/>
            <ac:inkMk id="23644" creationId="{9CABADF0-6AAD-4A09-B71F-7EFD9B3CCEA3}"/>
          </ac:inkMkLst>
        </pc:inkChg>
        <pc:inkChg chg="add del mod">
          <ac:chgData name="Sherif Khattab" userId="c83b1e15-36f3-4f46-aceb-05aac24c545e" providerId="ADAL" clId="{40561216-C3B6-4E03-B696-C2E8E46E1565}" dt="2021-03-02T14:52:00.094" v="159" actId="34122"/>
          <ac:inkMkLst>
            <pc:docMk/>
            <pc:sldMk cId="1642669177" sldId="482"/>
            <ac:inkMk id="23645" creationId="{649AA80D-2452-4822-8F19-4001909D7429}"/>
          </ac:inkMkLst>
        </pc:inkChg>
        <pc:inkChg chg="add del mod">
          <ac:chgData name="Sherif Khattab" userId="c83b1e15-36f3-4f46-aceb-05aac24c545e" providerId="ADAL" clId="{40561216-C3B6-4E03-B696-C2E8E46E1565}" dt="2021-03-02T14:52:00.094" v="159" actId="34122"/>
          <ac:inkMkLst>
            <pc:docMk/>
            <pc:sldMk cId="1642669177" sldId="482"/>
            <ac:inkMk id="23646" creationId="{87B366E5-7624-47F3-A592-581796E12957}"/>
          </ac:inkMkLst>
        </pc:inkChg>
        <pc:inkChg chg="add mod">
          <ac:chgData name="Sherif Khattab" userId="c83b1e15-36f3-4f46-aceb-05aac24c545e" providerId="ADAL" clId="{40561216-C3B6-4E03-B696-C2E8E46E1565}" dt="2021-03-02T14:51:03.319" v="154"/>
          <ac:inkMkLst>
            <pc:docMk/>
            <pc:sldMk cId="1642669177" sldId="482"/>
            <ac:inkMk id="23648" creationId="{3F89BC67-AB21-4050-9493-6CA93740F5F8}"/>
          </ac:inkMkLst>
        </pc:inkChg>
        <pc:inkChg chg="add mod">
          <ac:chgData name="Sherif Khattab" userId="c83b1e15-36f3-4f46-aceb-05aac24c545e" providerId="ADAL" clId="{40561216-C3B6-4E03-B696-C2E8E46E1565}" dt="2021-03-02T14:51:03.319" v="154"/>
          <ac:inkMkLst>
            <pc:docMk/>
            <pc:sldMk cId="1642669177" sldId="482"/>
            <ac:inkMk id="23649" creationId="{B2C35B3E-1E36-4705-B4A3-28616001D1F4}"/>
          </ac:inkMkLst>
        </pc:inkChg>
        <pc:inkChg chg="add del mod">
          <ac:chgData name="Sherif Khattab" userId="c83b1e15-36f3-4f46-aceb-05aac24c545e" providerId="ADAL" clId="{40561216-C3B6-4E03-B696-C2E8E46E1565}" dt="2021-03-02T14:52:00.094" v="159" actId="34122"/>
          <ac:inkMkLst>
            <pc:docMk/>
            <pc:sldMk cId="1642669177" sldId="482"/>
            <ac:inkMk id="23650" creationId="{BE0BDF15-3B86-4510-92D9-8E02FFE272AF}"/>
          </ac:inkMkLst>
        </pc:inkChg>
        <pc:inkChg chg="add del mod">
          <ac:chgData name="Sherif Khattab" userId="c83b1e15-36f3-4f46-aceb-05aac24c545e" providerId="ADAL" clId="{40561216-C3B6-4E03-B696-C2E8E46E1565}" dt="2021-03-02T14:52:00.094" v="159" actId="34122"/>
          <ac:inkMkLst>
            <pc:docMk/>
            <pc:sldMk cId="1642669177" sldId="482"/>
            <ac:inkMk id="23651" creationId="{C741CB12-32FC-4B89-A891-3987A6E6647D}"/>
          </ac:inkMkLst>
        </pc:inkChg>
        <pc:inkChg chg="add del mod">
          <ac:chgData name="Sherif Khattab" userId="c83b1e15-36f3-4f46-aceb-05aac24c545e" providerId="ADAL" clId="{40561216-C3B6-4E03-B696-C2E8E46E1565}" dt="2021-03-02T14:52:00.094" v="159" actId="34122"/>
          <ac:inkMkLst>
            <pc:docMk/>
            <pc:sldMk cId="1642669177" sldId="482"/>
            <ac:inkMk id="23652" creationId="{097A411A-2F8F-4EDF-A93C-A1916E46CE58}"/>
          </ac:inkMkLst>
        </pc:inkChg>
        <pc:inkChg chg="add mod">
          <ac:chgData name="Sherif Khattab" userId="c83b1e15-36f3-4f46-aceb-05aac24c545e" providerId="ADAL" clId="{40561216-C3B6-4E03-B696-C2E8E46E1565}" dt="2021-03-02T14:51:03.319" v="154"/>
          <ac:inkMkLst>
            <pc:docMk/>
            <pc:sldMk cId="1642669177" sldId="482"/>
            <ac:inkMk id="23654" creationId="{0CDA8FA7-3F42-425F-B69F-09FE422E6C20}"/>
          </ac:inkMkLst>
        </pc:inkChg>
        <pc:inkChg chg="add mod">
          <ac:chgData name="Sherif Khattab" userId="c83b1e15-36f3-4f46-aceb-05aac24c545e" providerId="ADAL" clId="{40561216-C3B6-4E03-B696-C2E8E46E1565}" dt="2021-03-02T14:51:03.319" v="154"/>
          <ac:inkMkLst>
            <pc:docMk/>
            <pc:sldMk cId="1642669177" sldId="482"/>
            <ac:inkMk id="23655" creationId="{74C0E38C-8C81-4F69-B2AF-AD53E6E6D970}"/>
          </ac:inkMkLst>
        </pc:inkChg>
        <pc:inkChg chg="add mod">
          <ac:chgData name="Sherif Khattab" userId="c83b1e15-36f3-4f46-aceb-05aac24c545e" providerId="ADAL" clId="{40561216-C3B6-4E03-B696-C2E8E46E1565}" dt="2021-03-02T14:51:03.319" v="154"/>
          <ac:inkMkLst>
            <pc:docMk/>
            <pc:sldMk cId="1642669177" sldId="482"/>
            <ac:inkMk id="23656" creationId="{85585060-B696-4403-8C88-50A6053DBD02}"/>
          </ac:inkMkLst>
        </pc:inkChg>
        <pc:inkChg chg="add mod">
          <ac:chgData name="Sherif Khattab" userId="c83b1e15-36f3-4f46-aceb-05aac24c545e" providerId="ADAL" clId="{40561216-C3B6-4E03-B696-C2E8E46E1565}" dt="2021-03-02T14:51:03.319" v="154"/>
          <ac:inkMkLst>
            <pc:docMk/>
            <pc:sldMk cId="1642669177" sldId="482"/>
            <ac:inkMk id="23657" creationId="{9236DFEA-42B0-4A18-8DB8-43023CBA1AAF}"/>
          </ac:inkMkLst>
        </pc:inkChg>
        <pc:inkChg chg="add mod">
          <ac:chgData name="Sherif Khattab" userId="c83b1e15-36f3-4f46-aceb-05aac24c545e" providerId="ADAL" clId="{40561216-C3B6-4E03-B696-C2E8E46E1565}" dt="2021-03-02T14:51:03.319" v="154"/>
          <ac:inkMkLst>
            <pc:docMk/>
            <pc:sldMk cId="1642669177" sldId="482"/>
            <ac:inkMk id="23658" creationId="{BE3E7B86-3514-4C72-91AF-4648475E24F2}"/>
          </ac:inkMkLst>
        </pc:inkChg>
        <pc:inkChg chg="add mod">
          <ac:chgData name="Sherif Khattab" userId="c83b1e15-36f3-4f46-aceb-05aac24c545e" providerId="ADAL" clId="{40561216-C3B6-4E03-B696-C2E8E46E1565}" dt="2021-03-02T14:51:03.319" v="154"/>
          <ac:inkMkLst>
            <pc:docMk/>
            <pc:sldMk cId="1642669177" sldId="482"/>
            <ac:inkMk id="23660" creationId="{EB9F504E-52DF-4A05-AB88-BDF5876CA8B9}"/>
          </ac:inkMkLst>
        </pc:inkChg>
        <pc:inkChg chg="add mod">
          <ac:chgData name="Sherif Khattab" userId="c83b1e15-36f3-4f46-aceb-05aac24c545e" providerId="ADAL" clId="{40561216-C3B6-4E03-B696-C2E8E46E1565}" dt="2021-03-02T14:51:03.319" v="154"/>
          <ac:inkMkLst>
            <pc:docMk/>
            <pc:sldMk cId="1642669177" sldId="482"/>
            <ac:inkMk id="23661" creationId="{C9612645-0493-443C-9C82-A267BE047D35}"/>
          </ac:inkMkLst>
        </pc:inkChg>
        <pc:inkChg chg="add del mod">
          <ac:chgData name="Sherif Khattab" userId="c83b1e15-36f3-4f46-aceb-05aac24c545e" providerId="ADAL" clId="{40561216-C3B6-4E03-B696-C2E8E46E1565}" dt="2021-03-02T14:52:00.094" v="159" actId="34122"/>
          <ac:inkMkLst>
            <pc:docMk/>
            <pc:sldMk cId="1642669177" sldId="482"/>
            <ac:inkMk id="23663" creationId="{1A305F40-A5CC-4159-81BE-FDAA1BBA2F6E}"/>
          </ac:inkMkLst>
        </pc:inkChg>
        <pc:inkChg chg="add del mod">
          <ac:chgData name="Sherif Khattab" userId="c83b1e15-36f3-4f46-aceb-05aac24c545e" providerId="ADAL" clId="{40561216-C3B6-4E03-B696-C2E8E46E1565}" dt="2021-03-02T14:52:00.094" v="159" actId="34122"/>
          <ac:inkMkLst>
            <pc:docMk/>
            <pc:sldMk cId="1642669177" sldId="482"/>
            <ac:inkMk id="23664" creationId="{1ADA5D77-6340-4E01-B50B-6A36D3D89303}"/>
          </ac:inkMkLst>
        </pc:inkChg>
        <pc:inkChg chg="add del mod">
          <ac:chgData name="Sherif Khattab" userId="c83b1e15-36f3-4f46-aceb-05aac24c545e" providerId="ADAL" clId="{40561216-C3B6-4E03-B696-C2E8E46E1565}" dt="2021-03-02T14:52:00.094" v="159" actId="34122"/>
          <ac:inkMkLst>
            <pc:docMk/>
            <pc:sldMk cId="1642669177" sldId="482"/>
            <ac:inkMk id="23665" creationId="{12E5FF45-7656-41A0-B8DD-C442FEAF547C}"/>
          </ac:inkMkLst>
        </pc:inkChg>
        <pc:inkChg chg="add del mod">
          <ac:chgData name="Sherif Khattab" userId="c83b1e15-36f3-4f46-aceb-05aac24c545e" providerId="ADAL" clId="{40561216-C3B6-4E03-B696-C2E8E46E1565}" dt="2021-03-02T14:52:00.094" v="159" actId="34122"/>
          <ac:inkMkLst>
            <pc:docMk/>
            <pc:sldMk cId="1642669177" sldId="482"/>
            <ac:inkMk id="23666" creationId="{056077FF-F297-49EF-B3D4-BBE7B44D0D1F}"/>
          </ac:inkMkLst>
        </pc:inkChg>
        <pc:inkChg chg="add del mod">
          <ac:chgData name="Sherif Khattab" userId="c83b1e15-36f3-4f46-aceb-05aac24c545e" providerId="ADAL" clId="{40561216-C3B6-4E03-B696-C2E8E46E1565}" dt="2021-03-02T14:52:00.094" v="159" actId="34122"/>
          <ac:inkMkLst>
            <pc:docMk/>
            <pc:sldMk cId="1642669177" sldId="482"/>
            <ac:inkMk id="23667" creationId="{E1A2A440-2E68-4E40-8F14-0F85D39BBDB7}"/>
          </ac:inkMkLst>
        </pc:inkChg>
        <pc:inkChg chg="add del mod">
          <ac:chgData name="Sherif Khattab" userId="c83b1e15-36f3-4f46-aceb-05aac24c545e" providerId="ADAL" clId="{40561216-C3B6-4E03-B696-C2E8E46E1565}" dt="2021-03-02T14:52:00.094" v="159" actId="34122"/>
          <ac:inkMkLst>
            <pc:docMk/>
            <pc:sldMk cId="1642669177" sldId="482"/>
            <ac:inkMk id="23668" creationId="{B5D7EBA2-DD1F-48CC-90CE-7F21C1DC3392}"/>
          </ac:inkMkLst>
        </pc:inkChg>
        <pc:inkChg chg="add del mod">
          <ac:chgData name="Sherif Khattab" userId="c83b1e15-36f3-4f46-aceb-05aac24c545e" providerId="ADAL" clId="{40561216-C3B6-4E03-B696-C2E8E46E1565}" dt="2021-03-02T14:52:00.094" v="159" actId="34122"/>
          <ac:inkMkLst>
            <pc:docMk/>
            <pc:sldMk cId="1642669177" sldId="482"/>
            <ac:inkMk id="23670" creationId="{D088E3AE-C158-4537-8CB3-EA808598AAFA}"/>
          </ac:inkMkLst>
        </pc:inkChg>
        <pc:inkChg chg="add del mod">
          <ac:chgData name="Sherif Khattab" userId="c83b1e15-36f3-4f46-aceb-05aac24c545e" providerId="ADAL" clId="{40561216-C3B6-4E03-B696-C2E8E46E1565}" dt="2021-03-02T14:52:00.094" v="159" actId="34122"/>
          <ac:inkMkLst>
            <pc:docMk/>
            <pc:sldMk cId="1642669177" sldId="482"/>
            <ac:inkMk id="23671" creationId="{22A791CB-A7E4-4BA6-AF2C-BA61BDCB17CE}"/>
          </ac:inkMkLst>
        </pc:inkChg>
        <pc:cxnChg chg="add del mod">
          <ac:chgData name="Sherif Khattab" userId="c83b1e15-36f3-4f46-aceb-05aac24c545e" providerId="ADAL" clId="{40561216-C3B6-4E03-B696-C2E8E46E1565}" dt="2021-03-02T14:52:00.094" v="159" actId="34122"/>
          <ac:cxnSpMkLst>
            <pc:docMk/>
            <pc:sldMk cId="1642669177" sldId="482"/>
            <ac:cxnSpMk id="666" creationId="{29D678B6-6D48-40BD-A84F-9B6103379C4D}"/>
          </ac:cxnSpMkLst>
        </pc:cxnChg>
      </pc:sldChg>
      <pc:sldChg chg="addSp delSp modSp mod">
        <pc:chgData name="Sherif Khattab" userId="c83b1e15-36f3-4f46-aceb-05aac24c545e" providerId="ADAL" clId="{40561216-C3B6-4E03-B696-C2E8E46E1565}" dt="2021-03-02T15:13:19.771" v="893"/>
        <pc:sldMkLst>
          <pc:docMk/>
          <pc:sldMk cId="4132993662" sldId="489"/>
        </pc:sldMkLst>
        <pc:spChg chg="mod">
          <ac:chgData name="Sherif Khattab" userId="c83b1e15-36f3-4f46-aceb-05aac24c545e" providerId="ADAL" clId="{40561216-C3B6-4E03-B696-C2E8E46E1565}" dt="2021-03-02T15:11:44.086" v="787" actId="1076"/>
          <ac:spMkLst>
            <pc:docMk/>
            <pc:sldMk cId="4132993662" sldId="489"/>
            <ac:spMk id="8" creationId="{CAB042AE-98C1-400E-B423-20D8D707D237}"/>
          </ac:spMkLst>
        </pc:spChg>
        <pc:spChg chg="mod">
          <ac:chgData name="Sherif Khattab" userId="c83b1e15-36f3-4f46-aceb-05aac24c545e" providerId="ADAL" clId="{40561216-C3B6-4E03-B696-C2E8E46E1565}" dt="2021-03-02T15:11:44.086" v="787" actId="1076"/>
          <ac:spMkLst>
            <pc:docMk/>
            <pc:sldMk cId="4132993662" sldId="489"/>
            <ac:spMk id="9" creationId="{73418648-4979-4466-8AE8-DBFFDC5D23B5}"/>
          </ac:spMkLst>
        </pc:spChg>
        <pc:spChg chg="mod">
          <ac:chgData name="Sherif Khattab" userId="c83b1e15-36f3-4f46-aceb-05aac24c545e" providerId="ADAL" clId="{40561216-C3B6-4E03-B696-C2E8E46E1565}" dt="2021-03-02T15:11:44.086" v="787" actId="1076"/>
          <ac:spMkLst>
            <pc:docMk/>
            <pc:sldMk cId="4132993662" sldId="489"/>
            <ac:spMk id="10" creationId="{B1803630-81EE-4F64-9882-5987946DB950}"/>
          </ac:spMkLst>
        </pc:spChg>
        <pc:spChg chg="mod">
          <ac:chgData name="Sherif Khattab" userId="c83b1e15-36f3-4f46-aceb-05aac24c545e" providerId="ADAL" clId="{40561216-C3B6-4E03-B696-C2E8E46E1565}" dt="2021-03-02T15:11:44.086" v="787" actId="1076"/>
          <ac:spMkLst>
            <pc:docMk/>
            <pc:sldMk cId="4132993662" sldId="489"/>
            <ac:spMk id="11" creationId="{401C1746-3764-4B33-882F-E558CBCCDC3C}"/>
          </ac:spMkLst>
        </pc:spChg>
        <pc:spChg chg="mod">
          <ac:chgData name="Sherif Khattab" userId="c83b1e15-36f3-4f46-aceb-05aac24c545e" providerId="ADAL" clId="{40561216-C3B6-4E03-B696-C2E8E46E1565}" dt="2021-03-02T15:11:44.086" v="787" actId="1076"/>
          <ac:spMkLst>
            <pc:docMk/>
            <pc:sldMk cId="4132993662" sldId="489"/>
            <ac:spMk id="12" creationId="{DE6591BD-77DB-4F82-9D13-C29C942B92BC}"/>
          </ac:spMkLst>
        </pc:spChg>
        <pc:spChg chg="mod">
          <ac:chgData name="Sherif Khattab" userId="c83b1e15-36f3-4f46-aceb-05aac24c545e" providerId="ADAL" clId="{40561216-C3B6-4E03-B696-C2E8E46E1565}" dt="2021-03-02T15:11:44.086" v="787" actId="1076"/>
          <ac:spMkLst>
            <pc:docMk/>
            <pc:sldMk cId="4132993662" sldId="489"/>
            <ac:spMk id="13" creationId="{9BDECD37-0CC0-4736-9A73-17E65613B884}"/>
          </ac:spMkLst>
        </pc:spChg>
        <pc:spChg chg="mod">
          <ac:chgData name="Sherif Khattab" userId="c83b1e15-36f3-4f46-aceb-05aac24c545e" providerId="ADAL" clId="{40561216-C3B6-4E03-B696-C2E8E46E1565}" dt="2021-03-02T15:11:44.086" v="787" actId="1076"/>
          <ac:spMkLst>
            <pc:docMk/>
            <pc:sldMk cId="4132993662" sldId="489"/>
            <ac:spMk id="14" creationId="{4FF7ED4C-ACCF-4519-9C56-D2D7142F0304}"/>
          </ac:spMkLst>
        </pc:spChg>
        <pc:spChg chg="mod">
          <ac:chgData name="Sherif Khattab" userId="c83b1e15-36f3-4f46-aceb-05aac24c545e" providerId="ADAL" clId="{40561216-C3B6-4E03-B696-C2E8E46E1565}" dt="2021-03-02T15:11:44.086" v="787" actId="1076"/>
          <ac:spMkLst>
            <pc:docMk/>
            <pc:sldMk cId="4132993662" sldId="489"/>
            <ac:spMk id="15" creationId="{5207F92D-B0E2-448A-8842-D7E26F270852}"/>
          </ac:spMkLst>
        </pc:spChg>
        <pc:spChg chg="mod">
          <ac:chgData name="Sherif Khattab" userId="c83b1e15-36f3-4f46-aceb-05aac24c545e" providerId="ADAL" clId="{40561216-C3B6-4E03-B696-C2E8E46E1565}" dt="2021-03-02T15:11:44.086" v="787" actId="1076"/>
          <ac:spMkLst>
            <pc:docMk/>
            <pc:sldMk cId="4132993662" sldId="489"/>
            <ac:spMk id="16" creationId="{3E7E6D2D-AB4B-4585-8AE8-489A10938A93}"/>
          </ac:spMkLst>
        </pc:spChg>
        <pc:spChg chg="mod">
          <ac:chgData name="Sherif Khattab" userId="c83b1e15-36f3-4f46-aceb-05aac24c545e" providerId="ADAL" clId="{40561216-C3B6-4E03-B696-C2E8E46E1565}" dt="2021-03-02T15:11:44.086" v="787" actId="1076"/>
          <ac:spMkLst>
            <pc:docMk/>
            <pc:sldMk cId="4132993662" sldId="489"/>
            <ac:spMk id="17" creationId="{10E7E12F-09B2-46F3-A9C1-5353EB580CCB}"/>
          </ac:spMkLst>
        </pc:spChg>
        <pc:spChg chg="mod">
          <ac:chgData name="Sherif Khattab" userId="c83b1e15-36f3-4f46-aceb-05aac24c545e" providerId="ADAL" clId="{40561216-C3B6-4E03-B696-C2E8E46E1565}" dt="2021-03-02T15:11:44.086" v="787" actId="1076"/>
          <ac:spMkLst>
            <pc:docMk/>
            <pc:sldMk cId="4132993662" sldId="489"/>
            <ac:spMk id="18" creationId="{A1ED810C-1E3C-4317-AFF5-ABA39FC0899D}"/>
          </ac:spMkLst>
        </pc:spChg>
        <pc:spChg chg="mod">
          <ac:chgData name="Sherif Khattab" userId="c83b1e15-36f3-4f46-aceb-05aac24c545e" providerId="ADAL" clId="{40561216-C3B6-4E03-B696-C2E8E46E1565}" dt="2021-03-02T15:11:44.086" v="787" actId="1076"/>
          <ac:spMkLst>
            <pc:docMk/>
            <pc:sldMk cId="4132993662" sldId="489"/>
            <ac:spMk id="19" creationId="{D40D39A2-B4BF-46CD-8983-C479A0BEDD63}"/>
          </ac:spMkLst>
        </pc:spChg>
        <pc:spChg chg="mod">
          <ac:chgData name="Sherif Khattab" userId="c83b1e15-36f3-4f46-aceb-05aac24c545e" providerId="ADAL" clId="{40561216-C3B6-4E03-B696-C2E8E46E1565}" dt="2021-03-02T15:11:44.086" v="787" actId="1076"/>
          <ac:spMkLst>
            <pc:docMk/>
            <pc:sldMk cId="4132993662" sldId="489"/>
            <ac:spMk id="20" creationId="{B9AEC8A2-D0E3-460B-B7A5-CE3C785868B2}"/>
          </ac:spMkLst>
        </pc:spChg>
        <pc:spChg chg="mod">
          <ac:chgData name="Sherif Khattab" userId="c83b1e15-36f3-4f46-aceb-05aac24c545e" providerId="ADAL" clId="{40561216-C3B6-4E03-B696-C2E8E46E1565}" dt="2021-03-02T15:11:44.086" v="787" actId="1076"/>
          <ac:spMkLst>
            <pc:docMk/>
            <pc:sldMk cId="4132993662" sldId="489"/>
            <ac:spMk id="21" creationId="{9650DCF7-0552-4A49-8A72-87C916F22759}"/>
          </ac:spMkLst>
        </pc:spChg>
        <pc:spChg chg="mod">
          <ac:chgData name="Sherif Khattab" userId="c83b1e15-36f3-4f46-aceb-05aac24c545e" providerId="ADAL" clId="{40561216-C3B6-4E03-B696-C2E8E46E1565}" dt="2021-03-02T15:11:44.086" v="787" actId="1076"/>
          <ac:spMkLst>
            <pc:docMk/>
            <pc:sldMk cId="4132993662" sldId="489"/>
            <ac:spMk id="22" creationId="{3E7530EF-F703-4EAC-B002-67202E5BEA0F}"/>
          </ac:spMkLst>
        </pc:spChg>
        <pc:spChg chg="mod">
          <ac:chgData name="Sherif Khattab" userId="c83b1e15-36f3-4f46-aceb-05aac24c545e" providerId="ADAL" clId="{40561216-C3B6-4E03-B696-C2E8E46E1565}" dt="2021-03-02T15:11:44.086" v="787" actId="1076"/>
          <ac:spMkLst>
            <pc:docMk/>
            <pc:sldMk cId="4132993662" sldId="489"/>
            <ac:spMk id="23" creationId="{468F3957-BF2C-48D2-8415-A80CEAA59DDA}"/>
          </ac:spMkLst>
        </pc:spChg>
        <pc:spChg chg="mod">
          <ac:chgData name="Sherif Khattab" userId="c83b1e15-36f3-4f46-aceb-05aac24c545e" providerId="ADAL" clId="{40561216-C3B6-4E03-B696-C2E8E46E1565}" dt="2021-03-02T15:11:44.086" v="787" actId="1076"/>
          <ac:spMkLst>
            <pc:docMk/>
            <pc:sldMk cId="4132993662" sldId="489"/>
            <ac:spMk id="24" creationId="{0D45C954-0D7B-400A-B94A-1DC9BA2D8A60}"/>
          </ac:spMkLst>
        </pc:spChg>
        <pc:spChg chg="mod">
          <ac:chgData name="Sherif Khattab" userId="c83b1e15-36f3-4f46-aceb-05aac24c545e" providerId="ADAL" clId="{40561216-C3B6-4E03-B696-C2E8E46E1565}" dt="2021-03-02T15:11:44.086" v="787" actId="1076"/>
          <ac:spMkLst>
            <pc:docMk/>
            <pc:sldMk cId="4132993662" sldId="489"/>
            <ac:spMk id="25" creationId="{EA98F8BC-3AB5-4D06-A661-BBFC6F6065F9}"/>
          </ac:spMkLst>
        </pc:spChg>
        <pc:spChg chg="mod">
          <ac:chgData name="Sherif Khattab" userId="c83b1e15-36f3-4f46-aceb-05aac24c545e" providerId="ADAL" clId="{40561216-C3B6-4E03-B696-C2E8E46E1565}" dt="2021-03-02T15:11:44.086" v="787" actId="1076"/>
          <ac:spMkLst>
            <pc:docMk/>
            <pc:sldMk cId="4132993662" sldId="489"/>
            <ac:spMk id="26" creationId="{98BD16B3-789C-4439-B933-C45C5EF4E9F6}"/>
          </ac:spMkLst>
        </pc:spChg>
        <pc:spChg chg="mod">
          <ac:chgData name="Sherif Khattab" userId="c83b1e15-36f3-4f46-aceb-05aac24c545e" providerId="ADAL" clId="{40561216-C3B6-4E03-B696-C2E8E46E1565}" dt="2021-03-02T15:11:44.086" v="787" actId="1076"/>
          <ac:spMkLst>
            <pc:docMk/>
            <pc:sldMk cId="4132993662" sldId="489"/>
            <ac:spMk id="27" creationId="{39361E45-B43C-4090-9354-9CC2369717A4}"/>
          </ac:spMkLst>
        </pc:spChg>
        <pc:spChg chg="mod">
          <ac:chgData name="Sherif Khattab" userId="c83b1e15-36f3-4f46-aceb-05aac24c545e" providerId="ADAL" clId="{40561216-C3B6-4E03-B696-C2E8E46E1565}" dt="2021-03-02T15:11:44.086" v="787" actId="1076"/>
          <ac:spMkLst>
            <pc:docMk/>
            <pc:sldMk cId="4132993662" sldId="489"/>
            <ac:spMk id="28" creationId="{0016E7CF-1DB0-41AF-9B71-F6FBA33D01E1}"/>
          </ac:spMkLst>
        </pc:spChg>
        <pc:spChg chg="mod">
          <ac:chgData name="Sherif Khattab" userId="c83b1e15-36f3-4f46-aceb-05aac24c545e" providerId="ADAL" clId="{40561216-C3B6-4E03-B696-C2E8E46E1565}" dt="2021-03-02T15:11:44.086" v="787" actId="1076"/>
          <ac:spMkLst>
            <pc:docMk/>
            <pc:sldMk cId="4132993662" sldId="489"/>
            <ac:spMk id="29" creationId="{D76498C0-82CB-445D-AB79-B8C80C07F99F}"/>
          </ac:spMkLst>
        </pc:spChg>
        <pc:spChg chg="mod">
          <ac:chgData name="Sherif Khattab" userId="c83b1e15-36f3-4f46-aceb-05aac24c545e" providerId="ADAL" clId="{40561216-C3B6-4E03-B696-C2E8E46E1565}" dt="2021-03-02T15:11:44.086" v="787" actId="1076"/>
          <ac:spMkLst>
            <pc:docMk/>
            <pc:sldMk cId="4132993662" sldId="489"/>
            <ac:spMk id="30" creationId="{AB5D9E14-7061-4666-8D39-D40BAACC4562}"/>
          </ac:spMkLst>
        </pc:spChg>
        <pc:spChg chg="mod">
          <ac:chgData name="Sherif Khattab" userId="c83b1e15-36f3-4f46-aceb-05aac24c545e" providerId="ADAL" clId="{40561216-C3B6-4E03-B696-C2E8E46E1565}" dt="2021-03-02T15:11:44.086" v="787" actId="1076"/>
          <ac:spMkLst>
            <pc:docMk/>
            <pc:sldMk cId="4132993662" sldId="489"/>
            <ac:spMk id="31" creationId="{E20AF19B-EDB4-48FC-8DC7-A56F0FF800FB}"/>
          </ac:spMkLst>
        </pc:spChg>
        <pc:spChg chg="mod">
          <ac:chgData name="Sherif Khattab" userId="c83b1e15-36f3-4f46-aceb-05aac24c545e" providerId="ADAL" clId="{40561216-C3B6-4E03-B696-C2E8E46E1565}" dt="2021-03-02T15:11:44.086" v="787" actId="1076"/>
          <ac:spMkLst>
            <pc:docMk/>
            <pc:sldMk cId="4132993662" sldId="489"/>
            <ac:spMk id="32" creationId="{210A0309-6F6D-4AC9-ACD6-DBD8542B23C5}"/>
          </ac:spMkLst>
        </pc:spChg>
        <pc:spChg chg="mod">
          <ac:chgData name="Sherif Khattab" userId="c83b1e15-36f3-4f46-aceb-05aac24c545e" providerId="ADAL" clId="{40561216-C3B6-4E03-B696-C2E8E46E1565}" dt="2021-03-02T15:11:44.086" v="787" actId="1076"/>
          <ac:spMkLst>
            <pc:docMk/>
            <pc:sldMk cId="4132993662" sldId="489"/>
            <ac:spMk id="33" creationId="{879B22C4-BDDB-4128-A69B-DC5B8744A4A3}"/>
          </ac:spMkLst>
        </pc:spChg>
        <pc:spChg chg="mod">
          <ac:chgData name="Sherif Khattab" userId="c83b1e15-36f3-4f46-aceb-05aac24c545e" providerId="ADAL" clId="{40561216-C3B6-4E03-B696-C2E8E46E1565}" dt="2021-03-02T15:00:40.480" v="668" actId="14100"/>
          <ac:spMkLst>
            <pc:docMk/>
            <pc:sldMk cId="4132993662" sldId="489"/>
            <ac:spMk id="30722" creationId="{33C3E8B9-1772-47B4-9411-185F126423BA}"/>
          </ac:spMkLst>
        </pc:spChg>
        <pc:grpChg chg="add mod">
          <ac:chgData name="Sherif Khattab" userId="c83b1e15-36f3-4f46-aceb-05aac24c545e" providerId="ADAL" clId="{40561216-C3B6-4E03-B696-C2E8E46E1565}" dt="2021-03-02T15:11:44.086" v="787" actId="1076"/>
          <ac:grpSpMkLst>
            <pc:docMk/>
            <pc:sldMk cId="4132993662" sldId="489"/>
            <ac:grpSpMk id="7" creationId="{04E0300E-75F6-49D4-8D27-48DA11D4D293}"/>
          </ac:grpSpMkLst>
        </pc:grpChg>
        <pc:grpChg chg="del mod">
          <ac:chgData name="Sherif Khattab" userId="c83b1e15-36f3-4f46-aceb-05aac24c545e" providerId="ADAL" clId="{40561216-C3B6-4E03-B696-C2E8E46E1565}" dt="2021-03-02T15:11:27.451" v="767"/>
          <ac:grpSpMkLst>
            <pc:docMk/>
            <pc:sldMk cId="4132993662" sldId="489"/>
            <ac:grpSpMk id="37" creationId="{8D4616A1-6DAF-49D6-8C1E-CCCA2C1E8A75}"/>
          </ac:grpSpMkLst>
        </pc:grpChg>
        <pc:grpChg chg="del mod">
          <ac:chgData name="Sherif Khattab" userId="c83b1e15-36f3-4f46-aceb-05aac24c545e" providerId="ADAL" clId="{40561216-C3B6-4E03-B696-C2E8E46E1565}" dt="2021-03-02T15:10:19.871" v="694"/>
          <ac:grpSpMkLst>
            <pc:docMk/>
            <pc:sldMk cId="4132993662" sldId="489"/>
            <ac:grpSpMk id="45" creationId="{DB2848A2-C3CF-4631-B534-3DCBCA205786}"/>
          </ac:grpSpMkLst>
        </pc:grpChg>
        <pc:grpChg chg="del mod">
          <ac:chgData name="Sherif Khattab" userId="c83b1e15-36f3-4f46-aceb-05aac24c545e" providerId="ADAL" clId="{40561216-C3B6-4E03-B696-C2E8E46E1565}" dt="2021-03-02T15:10:26.882" v="701"/>
          <ac:grpSpMkLst>
            <pc:docMk/>
            <pc:sldMk cId="4132993662" sldId="489"/>
            <ac:grpSpMk id="53" creationId="{020170D5-D57E-48AD-B48D-E74A0CDBD5CB}"/>
          </ac:grpSpMkLst>
        </pc:grpChg>
        <pc:grpChg chg="del mod">
          <ac:chgData name="Sherif Khattab" userId="c83b1e15-36f3-4f46-aceb-05aac24c545e" providerId="ADAL" clId="{40561216-C3B6-4E03-B696-C2E8E46E1565}" dt="2021-03-02T15:10:32.541" v="709"/>
          <ac:grpSpMkLst>
            <pc:docMk/>
            <pc:sldMk cId="4132993662" sldId="489"/>
            <ac:grpSpMk id="60" creationId="{0CFEE912-A95C-4E9B-9AD9-847037214F77}"/>
          </ac:grpSpMkLst>
        </pc:grpChg>
        <pc:grpChg chg="del mod">
          <ac:chgData name="Sherif Khattab" userId="c83b1e15-36f3-4f46-aceb-05aac24c545e" providerId="ADAL" clId="{40561216-C3B6-4E03-B696-C2E8E46E1565}" dt="2021-03-02T15:10:37.916" v="716"/>
          <ac:grpSpMkLst>
            <pc:docMk/>
            <pc:sldMk cId="4132993662" sldId="489"/>
            <ac:grpSpMk id="30727" creationId="{53544FF7-58B5-43C7-BF20-47DD6C96D3EB}"/>
          </ac:grpSpMkLst>
        </pc:grpChg>
        <pc:grpChg chg="add del mod">
          <ac:chgData name="Sherif Khattab" userId="c83b1e15-36f3-4f46-aceb-05aac24c545e" providerId="ADAL" clId="{40561216-C3B6-4E03-B696-C2E8E46E1565}" dt="2021-03-02T15:10:46.888" v="729"/>
          <ac:grpSpMkLst>
            <pc:docMk/>
            <pc:sldMk cId="4132993662" sldId="489"/>
            <ac:grpSpMk id="30734" creationId="{F5EA9481-AEC7-4F0F-965A-0949BB8C983B}"/>
          </ac:grpSpMkLst>
        </pc:grpChg>
        <pc:grpChg chg="mod">
          <ac:chgData name="Sherif Khattab" userId="c83b1e15-36f3-4f46-aceb-05aac24c545e" providerId="ADAL" clId="{40561216-C3B6-4E03-B696-C2E8E46E1565}" dt="2021-03-02T15:10:41.367" v="721"/>
          <ac:grpSpMkLst>
            <pc:docMk/>
            <pc:sldMk cId="4132993662" sldId="489"/>
            <ac:grpSpMk id="30737" creationId="{15EF6011-4D13-424D-B7F4-7C87C9C37075}"/>
          </ac:grpSpMkLst>
        </pc:grpChg>
        <pc:grpChg chg="del mod">
          <ac:chgData name="Sherif Khattab" userId="c83b1e15-36f3-4f46-aceb-05aac24c545e" providerId="ADAL" clId="{40561216-C3B6-4E03-B696-C2E8E46E1565}" dt="2021-03-02T15:10:53.926" v="737"/>
          <ac:grpSpMkLst>
            <pc:docMk/>
            <pc:sldMk cId="4132993662" sldId="489"/>
            <ac:grpSpMk id="30744" creationId="{96B0EA27-489D-4A40-9D47-DE043E9F9CB0}"/>
          </ac:grpSpMkLst>
        </pc:grpChg>
        <pc:grpChg chg="del mod">
          <ac:chgData name="Sherif Khattab" userId="c83b1e15-36f3-4f46-aceb-05aac24c545e" providerId="ADAL" clId="{40561216-C3B6-4E03-B696-C2E8E46E1565}" dt="2021-03-02T15:11:01.275" v="746"/>
          <ac:grpSpMkLst>
            <pc:docMk/>
            <pc:sldMk cId="4132993662" sldId="489"/>
            <ac:grpSpMk id="30752" creationId="{E40912C3-9343-4C5A-8ACA-BD2E1C0924BE}"/>
          </ac:grpSpMkLst>
        </pc:grpChg>
        <pc:grpChg chg="del mod">
          <ac:chgData name="Sherif Khattab" userId="c83b1e15-36f3-4f46-aceb-05aac24c545e" providerId="ADAL" clId="{40561216-C3B6-4E03-B696-C2E8E46E1565}" dt="2021-03-02T15:11:08.176" v="752"/>
          <ac:grpSpMkLst>
            <pc:docMk/>
            <pc:sldMk cId="4132993662" sldId="489"/>
            <ac:grpSpMk id="30761" creationId="{5CE98CBD-0C98-454F-B661-57B116358B2C}"/>
          </ac:grpSpMkLst>
        </pc:grpChg>
        <pc:grpChg chg="del mod">
          <ac:chgData name="Sherif Khattab" userId="c83b1e15-36f3-4f46-aceb-05aac24c545e" providerId="ADAL" clId="{40561216-C3B6-4E03-B696-C2E8E46E1565}" dt="2021-03-02T15:11:09.810" v="756"/>
          <ac:grpSpMkLst>
            <pc:docMk/>
            <pc:sldMk cId="4132993662" sldId="489"/>
            <ac:grpSpMk id="30767" creationId="{73DB599E-53BB-4C58-BE9D-1B1E6CE84619}"/>
          </ac:grpSpMkLst>
        </pc:grpChg>
        <pc:grpChg chg="del mod">
          <ac:chgData name="Sherif Khattab" userId="c83b1e15-36f3-4f46-aceb-05aac24c545e" providerId="ADAL" clId="{40561216-C3B6-4E03-B696-C2E8E46E1565}" dt="2021-03-02T15:11:27.451" v="767"/>
          <ac:grpSpMkLst>
            <pc:docMk/>
            <pc:sldMk cId="4132993662" sldId="489"/>
            <ac:grpSpMk id="30771" creationId="{4C0347A5-F755-4717-B8BF-2BE866A92A93}"/>
          </ac:grpSpMkLst>
        </pc:grpChg>
        <pc:grpChg chg="del mod">
          <ac:chgData name="Sherif Khattab" userId="c83b1e15-36f3-4f46-aceb-05aac24c545e" providerId="ADAL" clId="{40561216-C3B6-4E03-B696-C2E8E46E1565}" dt="2021-03-02T15:11:27.451" v="767"/>
          <ac:grpSpMkLst>
            <pc:docMk/>
            <pc:sldMk cId="4132993662" sldId="489"/>
            <ac:grpSpMk id="30777" creationId="{484BEA9A-E416-4F2F-AD84-F25F50AC1896}"/>
          </ac:grpSpMkLst>
        </pc:grpChg>
        <pc:grpChg chg="del mod">
          <ac:chgData name="Sherif Khattab" userId="c83b1e15-36f3-4f46-aceb-05aac24c545e" providerId="ADAL" clId="{40561216-C3B6-4E03-B696-C2E8E46E1565}" dt="2021-03-02T15:11:33.321" v="775"/>
          <ac:grpSpMkLst>
            <pc:docMk/>
            <pc:sldMk cId="4132993662" sldId="489"/>
            <ac:grpSpMk id="30781" creationId="{5DAE1EE9-98B8-4DAB-8B37-BFAC9FA8BFC8}"/>
          </ac:grpSpMkLst>
        </pc:grpChg>
        <pc:grpChg chg="del mod">
          <ac:chgData name="Sherif Khattab" userId="c83b1e15-36f3-4f46-aceb-05aac24c545e" providerId="ADAL" clId="{40561216-C3B6-4E03-B696-C2E8E46E1565}" dt="2021-03-02T15:11:38.613" v="784"/>
          <ac:grpSpMkLst>
            <pc:docMk/>
            <pc:sldMk cId="4132993662" sldId="489"/>
            <ac:grpSpMk id="30789" creationId="{B4F3E9AC-4073-47ED-BB88-020DBACB6656}"/>
          </ac:grpSpMkLst>
        </pc:grpChg>
        <pc:grpChg chg="del mod">
          <ac:chgData name="Sherif Khattab" userId="c83b1e15-36f3-4f46-aceb-05aac24c545e" providerId="ADAL" clId="{40561216-C3B6-4E03-B696-C2E8E46E1565}" dt="2021-03-02T15:13:19.770" v="892"/>
          <ac:grpSpMkLst>
            <pc:docMk/>
            <pc:sldMk cId="4132993662" sldId="489"/>
            <ac:grpSpMk id="30798" creationId="{95A3BAD5-EEC3-4B6D-A362-E2E1F0638F48}"/>
          </ac:grpSpMkLst>
        </pc:grpChg>
        <pc:graphicFrameChg chg="del mod">
          <ac:chgData name="Sherif Khattab" userId="c83b1e15-36f3-4f46-aceb-05aac24c545e" providerId="ADAL" clId="{40561216-C3B6-4E03-B696-C2E8E46E1565}" dt="2021-03-02T15:11:40.519" v="786" actId="478"/>
          <ac:graphicFrameMkLst>
            <pc:docMk/>
            <pc:sldMk cId="4132993662" sldId="489"/>
            <ac:graphicFrameMk id="30723" creationId="{24ED8923-A61A-4244-A0FE-28542EDE5C2B}"/>
          </ac:graphicFrameMkLst>
        </pc:graphicFrameChg>
        <pc:inkChg chg="add del mod">
          <ac:chgData name="Sherif Khattab" userId="c83b1e15-36f3-4f46-aceb-05aac24c545e" providerId="ADAL" clId="{40561216-C3B6-4E03-B696-C2E8E46E1565}" dt="2021-03-02T15:13:19.770" v="892"/>
          <ac:inkMkLst>
            <pc:docMk/>
            <pc:sldMk cId="4132993662" sldId="489"/>
            <ac:inkMk id="3" creationId="{C437D565-4B5B-4485-BF62-D82DDE02DD93}"/>
          </ac:inkMkLst>
        </pc:inkChg>
        <pc:inkChg chg="add del mod">
          <ac:chgData name="Sherif Khattab" userId="c83b1e15-36f3-4f46-aceb-05aac24c545e" providerId="ADAL" clId="{40561216-C3B6-4E03-B696-C2E8E46E1565}" dt="2021-03-02T15:13:19.767" v="887"/>
          <ac:inkMkLst>
            <pc:docMk/>
            <pc:sldMk cId="4132993662" sldId="489"/>
            <ac:inkMk id="5" creationId="{DAD546BC-C9D3-4790-A2BA-8D1010E46C76}"/>
          </ac:inkMkLst>
        </pc:inkChg>
        <pc:inkChg chg="add del mod">
          <ac:chgData name="Sherif Khattab" userId="c83b1e15-36f3-4f46-aceb-05aac24c545e" providerId="ADAL" clId="{40561216-C3B6-4E03-B696-C2E8E46E1565}" dt="2021-03-02T15:13:19.771" v="893"/>
          <ac:inkMkLst>
            <pc:docMk/>
            <pc:sldMk cId="4132993662" sldId="489"/>
            <ac:inkMk id="6" creationId="{F5431850-D322-4515-9397-FB95B7D3CC56}"/>
          </ac:inkMkLst>
        </pc:inkChg>
        <pc:inkChg chg="add del mod">
          <ac:chgData name="Sherif Khattab" userId="c83b1e15-36f3-4f46-aceb-05aac24c545e" providerId="ADAL" clId="{40561216-C3B6-4E03-B696-C2E8E46E1565}" dt="2021-03-02T15:13:19.768" v="889"/>
          <ac:inkMkLst>
            <pc:docMk/>
            <pc:sldMk cId="4132993662" sldId="489"/>
            <ac:inkMk id="34" creationId="{43C728F8-4255-45E9-B718-9249FDD4235E}"/>
          </ac:inkMkLst>
        </pc:inkChg>
        <pc:inkChg chg="add del mod">
          <ac:chgData name="Sherif Khattab" userId="c83b1e15-36f3-4f46-aceb-05aac24c545e" providerId="ADAL" clId="{40561216-C3B6-4E03-B696-C2E8E46E1565}" dt="2021-03-02T15:13:19.770" v="891"/>
          <ac:inkMkLst>
            <pc:docMk/>
            <pc:sldMk cId="4132993662" sldId="489"/>
            <ac:inkMk id="35" creationId="{8464117F-D421-4F1B-8551-413CE2D73B4E}"/>
          </ac:inkMkLst>
        </pc:inkChg>
        <pc:inkChg chg="add del mod">
          <ac:chgData name="Sherif Khattab" userId="c83b1e15-36f3-4f46-aceb-05aac24c545e" providerId="ADAL" clId="{40561216-C3B6-4E03-B696-C2E8E46E1565}" dt="2021-03-02T15:13:19.768" v="888"/>
          <ac:inkMkLst>
            <pc:docMk/>
            <pc:sldMk cId="4132993662" sldId="489"/>
            <ac:inkMk id="36" creationId="{5EEF238D-A9FA-49E1-B9E5-D767DC8AC3DF}"/>
          </ac:inkMkLst>
        </pc:inkChg>
        <pc:inkChg chg="add del mod">
          <ac:chgData name="Sherif Khattab" userId="c83b1e15-36f3-4f46-aceb-05aac24c545e" providerId="ADAL" clId="{40561216-C3B6-4E03-B696-C2E8E46E1565}" dt="2021-03-02T15:13:19.769" v="890"/>
          <ac:inkMkLst>
            <pc:docMk/>
            <pc:sldMk cId="4132993662" sldId="489"/>
            <ac:inkMk id="38" creationId="{A8679A2B-6C6E-40F6-8451-550609F377FA}"/>
          </ac:inkMkLst>
        </pc:inkChg>
        <pc:inkChg chg="add del mod">
          <ac:chgData name="Sherif Khattab" userId="c83b1e15-36f3-4f46-aceb-05aac24c545e" providerId="ADAL" clId="{40561216-C3B6-4E03-B696-C2E8E46E1565}" dt="2021-03-02T15:13:02.607" v="878"/>
          <ac:inkMkLst>
            <pc:docMk/>
            <pc:sldMk cId="4132993662" sldId="489"/>
            <ac:inkMk id="39" creationId="{BABAEAFA-DE86-4F30-8840-2901967F751E}"/>
          </ac:inkMkLst>
        </pc:inkChg>
        <pc:inkChg chg="add del mod">
          <ac:chgData name="Sherif Khattab" userId="c83b1e15-36f3-4f46-aceb-05aac24c545e" providerId="ADAL" clId="{40561216-C3B6-4E03-B696-C2E8E46E1565}" dt="2021-03-02T15:13:02.609" v="880"/>
          <ac:inkMkLst>
            <pc:docMk/>
            <pc:sldMk cId="4132993662" sldId="489"/>
            <ac:inkMk id="40" creationId="{77D9BE41-5A0C-4D45-A4B2-66DF4F88E3A7}"/>
          </ac:inkMkLst>
        </pc:inkChg>
        <pc:inkChg chg="add del mod">
          <ac:chgData name="Sherif Khattab" userId="c83b1e15-36f3-4f46-aceb-05aac24c545e" providerId="ADAL" clId="{40561216-C3B6-4E03-B696-C2E8E46E1565}" dt="2021-03-02T15:13:02.610" v="883"/>
          <ac:inkMkLst>
            <pc:docMk/>
            <pc:sldMk cId="4132993662" sldId="489"/>
            <ac:inkMk id="41" creationId="{07520F76-C382-4DD6-9869-2BCA249EBB65}"/>
          </ac:inkMkLst>
        </pc:inkChg>
        <pc:inkChg chg="add del mod">
          <ac:chgData name="Sherif Khattab" userId="c83b1e15-36f3-4f46-aceb-05aac24c545e" providerId="ADAL" clId="{40561216-C3B6-4E03-B696-C2E8E46E1565}" dt="2021-03-02T15:13:02.610" v="882"/>
          <ac:inkMkLst>
            <pc:docMk/>
            <pc:sldMk cId="4132993662" sldId="489"/>
            <ac:inkMk id="42" creationId="{93C66A68-D312-4B0B-990C-1476417EB553}"/>
          </ac:inkMkLst>
        </pc:inkChg>
        <pc:inkChg chg="add del mod">
          <ac:chgData name="Sherif Khattab" userId="c83b1e15-36f3-4f46-aceb-05aac24c545e" providerId="ADAL" clId="{40561216-C3B6-4E03-B696-C2E8E46E1565}" dt="2021-03-02T15:13:02.609" v="881"/>
          <ac:inkMkLst>
            <pc:docMk/>
            <pc:sldMk cId="4132993662" sldId="489"/>
            <ac:inkMk id="43" creationId="{12123C8C-27F3-48FA-8570-711724888279}"/>
          </ac:inkMkLst>
        </pc:inkChg>
        <pc:inkChg chg="add del mod">
          <ac:chgData name="Sherif Khattab" userId="c83b1e15-36f3-4f46-aceb-05aac24c545e" providerId="ADAL" clId="{40561216-C3B6-4E03-B696-C2E8E46E1565}" dt="2021-03-02T15:13:02.608" v="879"/>
          <ac:inkMkLst>
            <pc:docMk/>
            <pc:sldMk cId="4132993662" sldId="489"/>
            <ac:inkMk id="44" creationId="{511C2A05-3EE1-4749-93B8-614A43115081}"/>
          </ac:inkMkLst>
        </pc:inkChg>
        <pc:inkChg chg="add del mod">
          <ac:chgData name="Sherif Khattab" userId="c83b1e15-36f3-4f46-aceb-05aac24c545e" providerId="ADAL" clId="{40561216-C3B6-4E03-B696-C2E8E46E1565}" dt="2021-03-02T15:12:55.908" v="876"/>
          <ac:inkMkLst>
            <pc:docMk/>
            <pc:sldMk cId="4132993662" sldId="489"/>
            <ac:inkMk id="46" creationId="{87FECC82-9077-456B-BB40-C272E1B06389}"/>
          </ac:inkMkLst>
        </pc:inkChg>
        <pc:inkChg chg="add del mod">
          <ac:chgData name="Sherif Khattab" userId="c83b1e15-36f3-4f46-aceb-05aac24c545e" providerId="ADAL" clId="{40561216-C3B6-4E03-B696-C2E8E46E1565}" dt="2021-03-02T15:12:55.908" v="875"/>
          <ac:inkMkLst>
            <pc:docMk/>
            <pc:sldMk cId="4132993662" sldId="489"/>
            <ac:inkMk id="47" creationId="{CD85AC86-3CBF-4D53-BE3A-43AD43DB1F3B}"/>
          </ac:inkMkLst>
        </pc:inkChg>
        <pc:inkChg chg="add del mod">
          <ac:chgData name="Sherif Khattab" userId="c83b1e15-36f3-4f46-aceb-05aac24c545e" providerId="ADAL" clId="{40561216-C3B6-4E03-B696-C2E8E46E1565}" dt="2021-03-02T15:12:55.905" v="871"/>
          <ac:inkMkLst>
            <pc:docMk/>
            <pc:sldMk cId="4132993662" sldId="489"/>
            <ac:inkMk id="48" creationId="{293124B9-3486-4DEB-B4C0-7F520810EC58}"/>
          </ac:inkMkLst>
        </pc:inkChg>
        <pc:inkChg chg="add del mod">
          <ac:chgData name="Sherif Khattab" userId="c83b1e15-36f3-4f46-aceb-05aac24c545e" providerId="ADAL" clId="{40561216-C3B6-4E03-B696-C2E8E46E1565}" dt="2021-03-02T15:12:55.906" v="872"/>
          <ac:inkMkLst>
            <pc:docMk/>
            <pc:sldMk cId="4132993662" sldId="489"/>
            <ac:inkMk id="49" creationId="{F92A0DE8-2B66-473A-B74B-CD271280739A}"/>
          </ac:inkMkLst>
        </pc:inkChg>
        <pc:inkChg chg="add del mod">
          <ac:chgData name="Sherif Khattab" userId="c83b1e15-36f3-4f46-aceb-05aac24c545e" providerId="ADAL" clId="{40561216-C3B6-4E03-B696-C2E8E46E1565}" dt="2021-03-02T15:12:55.907" v="874"/>
          <ac:inkMkLst>
            <pc:docMk/>
            <pc:sldMk cId="4132993662" sldId="489"/>
            <ac:inkMk id="50" creationId="{4964D010-BE53-4ECF-BAE7-B1E6610C6DF1}"/>
          </ac:inkMkLst>
        </pc:inkChg>
        <pc:inkChg chg="add del mod">
          <ac:chgData name="Sherif Khattab" userId="c83b1e15-36f3-4f46-aceb-05aac24c545e" providerId="ADAL" clId="{40561216-C3B6-4E03-B696-C2E8E46E1565}" dt="2021-03-02T15:12:55.904" v="870"/>
          <ac:inkMkLst>
            <pc:docMk/>
            <pc:sldMk cId="4132993662" sldId="489"/>
            <ac:inkMk id="51" creationId="{7FF475C8-AA8E-4279-A68E-9EF789689174}"/>
          </ac:inkMkLst>
        </pc:inkChg>
        <pc:inkChg chg="add del mod">
          <ac:chgData name="Sherif Khattab" userId="c83b1e15-36f3-4f46-aceb-05aac24c545e" providerId="ADAL" clId="{40561216-C3B6-4E03-B696-C2E8E46E1565}" dt="2021-03-02T15:12:55.907" v="873"/>
          <ac:inkMkLst>
            <pc:docMk/>
            <pc:sldMk cId="4132993662" sldId="489"/>
            <ac:inkMk id="52" creationId="{5AA4C9BB-CBD1-4894-AB18-2E317822ADA6}"/>
          </ac:inkMkLst>
        </pc:inkChg>
        <pc:inkChg chg="add del mod">
          <ac:chgData name="Sherif Khattab" userId="c83b1e15-36f3-4f46-aceb-05aac24c545e" providerId="ADAL" clId="{40561216-C3B6-4E03-B696-C2E8E46E1565}" dt="2021-03-02T15:12:51.081" v="867"/>
          <ac:inkMkLst>
            <pc:docMk/>
            <pc:sldMk cId="4132993662" sldId="489"/>
            <ac:inkMk id="54" creationId="{36A923E2-8230-4EB9-A683-0CA273DD2D50}"/>
          </ac:inkMkLst>
        </pc:inkChg>
        <pc:inkChg chg="add del mod">
          <ac:chgData name="Sherif Khattab" userId="c83b1e15-36f3-4f46-aceb-05aac24c545e" providerId="ADAL" clId="{40561216-C3B6-4E03-B696-C2E8E46E1565}" dt="2021-03-02T15:12:51.079" v="865"/>
          <ac:inkMkLst>
            <pc:docMk/>
            <pc:sldMk cId="4132993662" sldId="489"/>
            <ac:inkMk id="55" creationId="{47C12C00-8CEE-4351-8FFE-9612AFAB592E}"/>
          </ac:inkMkLst>
        </pc:inkChg>
        <pc:inkChg chg="add del mod">
          <ac:chgData name="Sherif Khattab" userId="c83b1e15-36f3-4f46-aceb-05aac24c545e" providerId="ADAL" clId="{40561216-C3B6-4E03-B696-C2E8E46E1565}" dt="2021-03-02T15:12:51.081" v="868"/>
          <ac:inkMkLst>
            <pc:docMk/>
            <pc:sldMk cId="4132993662" sldId="489"/>
            <ac:inkMk id="56" creationId="{9538F644-A84D-4A03-9450-ED7A0A199557}"/>
          </ac:inkMkLst>
        </pc:inkChg>
        <pc:inkChg chg="add del mod">
          <ac:chgData name="Sherif Khattab" userId="c83b1e15-36f3-4f46-aceb-05aac24c545e" providerId="ADAL" clId="{40561216-C3B6-4E03-B696-C2E8E46E1565}" dt="2021-03-02T15:12:51.078" v="864"/>
          <ac:inkMkLst>
            <pc:docMk/>
            <pc:sldMk cId="4132993662" sldId="489"/>
            <ac:inkMk id="57" creationId="{32F612DB-E274-4683-B8ED-0D95C50A6C2E}"/>
          </ac:inkMkLst>
        </pc:inkChg>
        <pc:inkChg chg="add del mod">
          <ac:chgData name="Sherif Khattab" userId="c83b1e15-36f3-4f46-aceb-05aac24c545e" providerId="ADAL" clId="{40561216-C3B6-4E03-B696-C2E8E46E1565}" dt="2021-03-02T15:12:51.080" v="866"/>
          <ac:inkMkLst>
            <pc:docMk/>
            <pc:sldMk cId="4132993662" sldId="489"/>
            <ac:inkMk id="58" creationId="{1547A6B9-55A4-4D67-87AB-D915FCBC2196}"/>
          </ac:inkMkLst>
        </pc:inkChg>
        <pc:inkChg chg="add del mod">
          <ac:chgData name="Sherif Khattab" userId="c83b1e15-36f3-4f46-aceb-05aac24c545e" providerId="ADAL" clId="{40561216-C3B6-4E03-B696-C2E8E46E1565}" dt="2021-03-02T15:12:51.077" v="863"/>
          <ac:inkMkLst>
            <pc:docMk/>
            <pc:sldMk cId="4132993662" sldId="489"/>
            <ac:inkMk id="59" creationId="{35681A84-1658-49C9-989F-CBDB96AB072A}"/>
          </ac:inkMkLst>
        </pc:inkChg>
        <pc:inkChg chg="add del mod">
          <ac:chgData name="Sherif Khattab" userId="c83b1e15-36f3-4f46-aceb-05aac24c545e" providerId="ADAL" clId="{40561216-C3B6-4E03-B696-C2E8E46E1565}" dt="2021-03-02T15:12:45.663" v="858"/>
          <ac:inkMkLst>
            <pc:docMk/>
            <pc:sldMk cId="4132993662" sldId="489"/>
            <ac:inkMk id="61" creationId="{24450CAA-4DD0-4522-BEB1-594C5335C11E}"/>
          </ac:inkMkLst>
        </pc:inkChg>
        <pc:inkChg chg="add del mod">
          <ac:chgData name="Sherif Khattab" userId="c83b1e15-36f3-4f46-aceb-05aac24c545e" providerId="ADAL" clId="{40561216-C3B6-4E03-B696-C2E8E46E1565}" dt="2021-03-02T15:12:45.660" v="855"/>
          <ac:inkMkLst>
            <pc:docMk/>
            <pc:sldMk cId="4132993662" sldId="489"/>
            <ac:inkMk id="62" creationId="{92BB8E34-F2F2-495D-A4BC-6F5FFE388F53}"/>
          </ac:inkMkLst>
        </pc:inkChg>
        <pc:inkChg chg="add del mod">
          <ac:chgData name="Sherif Khattab" userId="c83b1e15-36f3-4f46-aceb-05aac24c545e" providerId="ADAL" clId="{40561216-C3B6-4E03-B696-C2E8E46E1565}" dt="2021-03-02T15:12:45.665" v="859"/>
          <ac:inkMkLst>
            <pc:docMk/>
            <pc:sldMk cId="4132993662" sldId="489"/>
            <ac:inkMk id="63" creationId="{FD7DF739-F1EF-45B9-B087-D0A2CEB0C4F4}"/>
          </ac:inkMkLst>
        </pc:inkChg>
        <pc:inkChg chg="add del mod">
          <ac:chgData name="Sherif Khattab" userId="c83b1e15-36f3-4f46-aceb-05aac24c545e" providerId="ADAL" clId="{40561216-C3B6-4E03-B696-C2E8E46E1565}" dt="2021-03-02T15:12:45.662" v="857"/>
          <ac:inkMkLst>
            <pc:docMk/>
            <pc:sldMk cId="4132993662" sldId="489"/>
            <ac:inkMk id="30720" creationId="{402F95A4-1FF3-49E3-9B81-78161385A8D8}"/>
          </ac:inkMkLst>
        </pc:inkChg>
        <pc:inkChg chg="add del mod">
          <ac:chgData name="Sherif Khattab" userId="c83b1e15-36f3-4f46-aceb-05aac24c545e" providerId="ADAL" clId="{40561216-C3B6-4E03-B696-C2E8E46E1565}" dt="2021-03-02T15:12:45.667" v="861"/>
          <ac:inkMkLst>
            <pc:docMk/>
            <pc:sldMk cId="4132993662" sldId="489"/>
            <ac:inkMk id="30724" creationId="{D594AC9D-0203-4CF3-9E10-A2C87A930AF9}"/>
          </ac:inkMkLst>
        </pc:inkChg>
        <pc:inkChg chg="add del mod">
          <ac:chgData name="Sherif Khattab" userId="c83b1e15-36f3-4f46-aceb-05aac24c545e" providerId="ADAL" clId="{40561216-C3B6-4E03-B696-C2E8E46E1565}" dt="2021-03-02T15:12:45.666" v="860"/>
          <ac:inkMkLst>
            <pc:docMk/>
            <pc:sldMk cId="4132993662" sldId="489"/>
            <ac:inkMk id="30725" creationId="{1F542C83-942C-45BE-BEBA-A99F612B0824}"/>
          </ac:inkMkLst>
        </pc:inkChg>
        <pc:inkChg chg="add del mod">
          <ac:chgData name="Sherif Khattab" userId="c83b1e15-36f3-4f46-aceb-05aac24c545e" providerId="ADAL" clId="{40561216-C3B6-4E03-B696-C2E8E46E1565}" dt="2021-03-02T15:12:45.660" v="856"/>
          <ac:inkMkLst>
            <pc:docMk/>
            <pc:sldMk cId="4132993662" sldId="489"/>
            <ac:inkMk id="30726" creationId="{36BB6184-2365-4842-9E08-7A9C6C691BF4}"/>
          </ac:inkMkLst>
        </pc:inkChg>
        <pc:inkChg chg="add del mod">
          <ac:chgData name="Sherif Khattab" userId="c83b1e15-36f3-4f46-aceb-05aac24c545e" providerId="ADAL" clId="{40561216-C3B6-4E03-B696-C2E8E46E1565}" dt="2021-03-02T15:12:40.428" v="852"/>
          <ac:inkMkLst>
            <pc:docMk/>
            <pc:sldMk cId="4132993662" sldId="489"/>
            <ac:inkMk id="30728" creationId="{1F59C598-7303-44D0-B126-C31EE38C4143}"/>
          </ac:inkMkLst>
        </pc:inkChg>
        <pc:inkChg chg="add del mod">
          <ac:chgData name="Sherif Khattab" userId="c83b1e15-36f3-4f46-aceb-05aac24c545e" providerId="ADAL" clId="{40561216-C3B6-4E03-B696-C2E8E46E1565}" dt="2021-03-02T15:12:40.422" v="848"/>
          <ac:inkMkLst>
            <pc:docMk/>
            <pc:sldMk cId="4132993662" sldId="489"/>
            <ac:inkMk id="30729" creationId="{0383591C-B3D9-487F-BC69-D5EA95FFC5D3}"/>
          </ac:inkMkLst>
        </pc:inkChg>
        <pc:inkChg chg="add del mod">
          <ac:chgData name="Sherif Khattab" userId="c83b1e15-36f3-4f46-aceb-05aac24c545e" providerId="ADAL" clId="{40561216-C3B6-4E03-B696-C2E8E46E1565}" dt="2021-03-02T15:12:40.424" v="849"/>
          <ac:inkMkLst>
            <pc:docMk/>
            <pc:sldMk cId="4132993662" sldId="489"/>
            <ac:inkMk id="30730" creationId="{A1747358-6CBA-476B-BAB8-EABA2F7F897C}"/>
          </ac:inkMkLst>
        </pc:inkChg>
        <pc:inkChg chg="add del mod">
          <ac:chgData name="Sherif Khattab" userId="c83b1e15-36f3-4f46-aceb-05aac24c545e" providerId="ADAL" clId="{40561216-C3B6-4E03-B696-C2E8E46E1565}" dt="2021-03-02T15:12:40.429" v="853"/>
          <ac:inkMkLst>
            <pc:docMk/>
            <pc:sldMk cId="4132993662" sldId="489"/>
            <ac:inkMk id="30731" creationId="{03DDE30C-6EAB-491D-B855-BE2BA6AC3CF6}"/>
          </ac:inkMkLst>
        </pc:inkChg>
        <pc:inkChg chg="add del mod">
          <ac:chgData name="Sherif Khattab" userId="c83b1e15-36f3-4f46-aceb-05aac24c545e" providerId="ADAL" clId="{40561216-C3B6-4E03-B696-C2E8E46E1565}" dt="2021-03-02T15:12:40.426" v="851"/>
          <ac:inkMkLst>
            <pc:docMk/>
            <pc:sldMk cId="4132993662" sldId="489"/>
            <ac:inkMk id="30732" creationId="{9F130834-EA25-43B2-AD49-0B501ADE7BBA}"/>
          </ac:inkMkLst>
        </pc:inkChg>
        <pc:inkChg chg="add del mod">
          <ac:chgData name="Sherif Khattab" userId="c83b1e15-36f3-4f46-aceb-05aac24c545e" providerId="ADAL" clId="{40561216-C3B6-4E03-B696-C2E8E46E1565}" dt="2021-03-02T15:12:40.425" v="850"/>
          <ac:inkMkLst>
            <pc:docMk/>
            <pc:sldMk cId="4132993662" sldId="489"/>
            <ac:inkMk id="30733" creationId="{EB665923-E6D5-40C8-8A7B-30206ADB0784}"/>
          </ac:inkMkLst>
        </pc:inkChg>
        <pc:inkChg chg="add del mod">
          <ac:chgData name="Sherif Khattab" userId="c83b1e15-36f3-4f46-aceb-05aac24c545e" providerId="ADAL" clId="{40561216-C3B6-4E03-B696-C2E8E46E1565}" dt="2021-03-02T15:10:41.688" v="722" actId="9405"/>
          <ac:inkMkLst>
            <pc:docMk/>
            <pc:sldMk cId="4132993662" sldId="489"/>
            <ac:inkMk id="30735" creationId="{7D4074F8-E1C5-4F8C-A7A9-42877A3383D2}"/>
          </ac:inkMkLst>
        </pc:inkChg>
        <pc:inkChg chg="add del mod">
          <ac:chgData name="Sherif Khattab" userId="c83b1e15-36f3-4f46-aceb-05aac24c545e" providerId="ADAL" clId="{40561216-C3B6-4E03-B696-C2E8E46E1565}" dt="2021-03-02T15:10:41.367" v="721"/>
          <ac:inkMkLst>
            <pc:docMk/>
            <pc:sldMk cId="4132993662" sldId="489"/>
            <ac:inkMk id="30736" creationId="{D4ED8002-8507-45C0-A518-F0565A3E57B7}"/>
          </ac:inkMkLst>
        </pc:inkChg>
        <pc:inkChg chg="add del mod">
          <ac:chgData name="Sherif Khattab" userId="c83b1e15-36f3-4f46-aceb-05aac24c545e" providerId="ADAL" clId="{40561216-C3B6-4E03-B696-C2E8E46E1565}" dt="2021-03-02T15:12:35.756" v="842"/>
          <ac:inkMkLst>
            <pc:docMk/>
            <pc:sldMk cId="4132993662" sldId="489"/>
            <ac:inkMk id="30738" creationId="{A70CCD49-9C4F-423E-8C48-E8DB1B7C9FA8}"/>
          </ac:inkMkLst>
        </pc:inkChg>
        <pc:inkChg chg="add del mod">
          <ac:chgData name="Sherif Khattab" userId="c83b1e15-36f3-4f46-aceb-05aac24c545e" providerId="ADAL" clId="{40561216-C3B6-4E03-B696-C2E8E46E1565}" dt="2021-03-02T15:12:35.761" v="845"/>
          <ac:inkMkLst>
            <pc:docMk/>
            <pc:sldMk cId="4132993662" sldId="489"/>
            <ac:inkMk id="30739" creationId="{9743F292-9298-4F75-B43E-C015E387F24F}"/>
          </ac:inkMkLst>
        </pc:inkChg>
        <pc:inkChg chg="add del mod">
          <ac:chgData name="Sherif Khattab" userId="c83b1e15-36f3-4f46-aceb-05aac24c545e" providerId="ADAL" clId="{40561216-C3B6-4E03-B696-C2E8E46E1565}" dt="2021-03-02T15:12:35.757" v="843"/>
          <ac:inkMkLst>
            <pc:docMk/>
            <pc:sldMk cId="4132993662" sldId="489"/>
            <ac:inkMk id="30740" creationId="{AA49A404-09EA-4749-9B7A-2CC10B130FEE}"/>
          </ac:inkMkLst>
        </pc:inkChg>
        <pc:inkChg chg="add del mod">
          <ac:chgData name="Sherif Khattab" userId="c83b1e15-36f3-4f46-aceb-05aac24c545e" providerId="ADAL" clId="{40561216-C3B6-4E03-B696-C2E8E46E1565}" dt="2021-03-02T15:12:35.759" v="844"/>
          <ac:inkMkLst>
            <pc:docMk/>
            <pc:sldMk cId="4132993662" sldId="489"/>
            <ac:inkMk id="30741" creationId="{76F83F73-C0A5-4476-83DC-89771AB4D06A}"/>
          </ac:inkMkLst>
        </pc:inkChg>
        <pc:inkChg chg="add del mod">
          <ac:chgData name="Sherif Khattab" userId="c83b1e15-36f3-4f46-aceb-05aac24c545e" providerId="ADAL" clId="{40561216-C3B6-4E03-B696-C2E8E46E1565}" dt="2021-03-02T15:12:35.753" v="841"/>
          <ac:inkMkLst>
            <pc:docMk/>
            <pc:sldMk cId="4132993662" sldId="489"/>
            <ac:inkMk id="30742" creationId="{4E546557-8AA9-4414-8A06-261EACA5A018}"/>
          </ac:inkMkLst>
        </pc:inkChg>
        <pc:inkChg chg="add del mod">
          <ac:chgData name="Sherif Khattab" userId="c83b1e15-36f3-4f46-aceb-05aac24c545e" providerId="ADAL" clId="{40561216-C3B6-4E03-B696-C2E8E46E1565}" dt="2021-03-02T15:12:35.762" v="846"/>
          <ac:inkMkLst>
            <pc:docMk/>
            <pc:sldMk cId="4132993662" sldId="489"/>
            <ac:inkMk id="30743" creationId="{081544E1-175A-4399-8B4E-42F50A161126}"/>
          </ac:inkMkLst>
        </pc:inkChg>
        <pc:inkChg chg="add del mod">
          <ac:chgData name="Sherif Khattab" userId="c83b1e15-36f3-4f46-aceb-05aac24c545e" providerId="ADAL" clId="{40561216-C3B6-4E03-B696-C2E8E46E1565}" dt="2021-03-02T15:12:30.557" v="839"/>
          <ac:inkMkLst>
            <pc:docMk/>
            <pc:sldMk cId="4132993662" sldId="489"/>
            <ac:inkMk id="30745" creationId="{980D4851-FFD5-4434-B85E-D5169767707D}"/>
          </ac:inkMkLst>
        </pc:inkChg>
        <pc:inkChg chg="add del mod">
          <ac:chgData name="Sherif Khattab" userId="c83b1e15-36f3-4f46-aceb-05aac24c545e" providerId="ADAL" clId="{40561216-C3B6-4E03-B696-C2E8E46E1565}" dt="2021-03-02T15:12:30.555" v="838"/>
          <ac:inkMkLst>
            <pc:docMk/>
            <pc:sldMk cId="4132993662" sldId="489"/>
            <ac:inkMk id="30746" creationId="{F706BA4D-32F5-4DB8-B2CC-6703E9582946}"/>
          </ac:inkMkLst>
        </pc:inkChg>
        <pc:inkChg chg="add del mod">
          <ac:chgData name="Sherif Khattab" userId="c83b1e15-36f3-4f46-aceb-05aac24c545e" providerId="ADAL" clId="{40561216-C3B6-4E03-B696-C2E8E46E1565}" dt="2021-03-02T15:12:30.545" v="833"/>
          <ac:inkMkLst>
            <pc:docMk/>
            <pc:sldMk cId="4132993662" sldId="489"/>
            <ac:inkMk id="30747" creationId="{EEC20156-E2E1-4698-8728-9693C32A0A5D}"/>
          </ac:inkMkLst>
        </pc:inkChg>
        <pc:inkChg chg="add del mod">
          <ac:chgData name="Sherif Khattab" userId="c83b1e15-36f3-4f46-aceb-05aac24c545e" providerId="ADAL" clId="{40561216-C3B6-4E03-B696-C2E8E46E1565}" dt="2021-03-02T15:12:30.549" v="835"/>
          <ac:inkMkLst>
            <pc:docMk/>
            <pc:sldMk cId="4132993662" sldId="489"/>
            <ac:inkMk id="30748" creationId="{A4DF3A78-6FFE-4F35-A38B-0ACDDABC6E3E}"/>
          </ac:inkMkLst>
        </pc:inkChg>
        <pc:inkChg chg="add del mod">
          <ac:chgData name="Sherif Khattab" userId="c83b1e15-36f3-4f46-aceb-05aac24c545e" providerId="ADAL" clId="{40561216-C3B6-4E03-B696-C2E8E46E1565}" dt="2021-03-02T15:12:30.551" v="836"/>
          <ac:inkMkLst>
            <pc:docMk/>
            <pc:sldMk cId="4132993662" sldId="489"/>
            <ac:inkMk id="30749" creationId="{F5838EB7-FBCD-4D0A-9C47-A703947871AF}"/>
          </ac:inkMkLst>
        </pc:inkChg>
        <pc:inkChg chg="add del mod">
          <ac:chgData name="Sherif Khattab" userId="c83b1e15-36f3-4f46-aceb-05aac24c545e" providerId="ADAL" clId="{40561216-C3B6-4E03-B696-C2E8E46E1565}" dt="2021-03-02T15:12:30.553" v="837"/>
          <ac:inkMkLst>
            <pc:docMk/>
            <pc:sldMk cId="4132993662" sldId="489"/>
            <ac:inkMk id="30750" creationId="{632A3CF0-662A-4BA0-8F25-679E291BE056}"/>
          </ac:inkMkLst>
        </pc:inkChg>
        <pc:inkChg chg="add del mod">
          <ac:chgData name="Sherif Khattab" userId="c83b1e15-36f3-4f46-aceb-05aac24c545e" providerId="ADAL" clId="{40561216-C3B6-4E03-B696-C2E8E46E1565}" dt="2021-03-02T15:12:30.547" v="834"/>
          <ac:inkMkLst>
            <pc:docMk/>
            <pc:sldMk cId="4132993662" sldId="489"/>
            <ac:inkMk id="30751" creationId="{1AEB7B89-3C78-4DE8-BECD-16FB4027ECA8}"/>
          </ac:inkMkLst>
        </pc:inkChg>
        <pc:inkChg chg="add del mod">
          <ac:chgData name="Sherif Khattab" userId="c83b1e15-36f3-4f46-aceb-05aac24c545e" providerId="ADAL" clId="{40561216-C3B6-4E03-B696-C2E8E46E1565}" dt="2021-03-02T15:12:24.887" v="825"/>
          <ac:inkMkLst>
            <pc:docMk/>
            <pc:sldMk cId="4132993662" sldId="489"/>
            <ac:inkMk id="30753" creationId="{A6D980DA-39EF-4153-8C05-B5580B219376}"/>
          </ac:inkMkLst>
        </pc:inkChg>
        <pc:inkChg chg="add del mod">
          <ac:chgData name="Sherif Khattab" userId="c83b1e15-36f3-4f46-aceb-05aac24c545e" providerId="ADAL" clId="{40561216-C3B6-4E03-B696-C2E8E46E1565}" dt="2021-03-02T15:12:24.884" v="824"/>
          <ac:inkMkLst>
            <pc:docMk/>
            <pc:sldMk cId="4132993662" sldId="489"/>
            <ac:inkMk id="30754" creationId="{4D063B1B-177E-4E17-B88D-27D26304B973}"/>
          </ac:inkMkLst>
        </pc:inkChg>
        <pc:inkChg chg="add del mod">
          <ac:chgData name="Sherif Khattab" userId="c83b1e15-36f3-4f46-aceb-05aac24c545e" providerId="ADAL" clId="{40561216-C3B6-4E03-B696-C2E8E46E1565}" dt="2021-03-02T15:12:24.896" v="829"/>
          <ac:inkMkLst>
            <pc:docMk/>
            <pc:sldMk cId="4132993662" sldId="489"/>
            <ac:inkMk id="30755" creationId="{67BB42EF-1F6F-4DE0-9F1B-18480909D32A}"/>
          </ac:inkMkLst>
        </pc:inkChg>
        <pc:inkChg chg="add del mod">
          <ac:chgData name="Sherif Khattab" userId="c83b1e15-36f3-4f46-aceb-05aac24c545e" providerId="ADAL" clId="{40561216-C3B6-4E03-B696-C2E8E46E1565}" dt="2021-03-02T15:12:24.893" v="828"/>
          <ac:inkMkLst>
            <pc:docMk/>
            <pc:sldMk cId="4132993662" sldId="489"/>
            <ac:inkMk id="30756" creationId="{0950CCF0-AC2A-4DDA-8544-83673CD2D8C3}"/>
          </ac:inkMkLst>
        </pc:inkChg>
        <pc:inkChg chg="add del mod">
          <ac:chgData name="Sherif Khattab" userId="c83b1e15-36f3-4f46-aceb-05aac24c545e" providerId="ADAL" clId="{40561216-C3B6-4E03-B696-C2E8E46E1565}" dt="2021-03-02T15:12:24.891" v="827"/>
          <ac:inkMkLst>
            <pc:docMk/>
            <pc:sldMk cId="4132993662" sldId="489"/>
            <ac:inkMk id="30757" creationId="{E5B927E6-9D54-48AF-B16A-907A0489554E}"/>
          </ac:inkMkLst>
        </pc:inkChg>
        <pc:inkChg chg="add del mod">
          <ac:chgData name="Sherif Khattab" userId="c83b1e15-36f3-4f46-aceb-05aac24c545e" providerId="ADAL" clId="{40561216-C3B6-4E03-B696-C2E8E46E1565}" dt="2021-03-02T15:12:24.899" v="831"/>
          <ac:inkMkLst>
            <pc:docMk/>
            <pc:sldMk cId="4132993662" sldId="489"/>
            <ac:inkMk id="30758" creationId="{AF6ADF63-5228-49F9-B3E5-EAC874027B40}"/>
          </ac:inkMkLst>
        </pc:inkChg>
        <pc:inkChg chg="add del mod">
          <ac:chgData name="Sherif Khattab" userId="c83b1e15-36f3-4f46-aceb-05aac24c545e" providerId="ADAL" clId="{40561216-C3B6-4E03-B696-C2E8E46E1565}" dt="2021-03-02T15:12:24.898" v="830"/>
          <ac:inkMkLst>
            <pc:docMk/>
            <pc:sldMk cId="4132993662" sldId="489"/>
            <ac:inkMk id="30759" creationId="{C4B8C5F9-21DA-49D1-8290-661C2C196036}"/>
          </ac:inkMkLst>
        </pc:inkChg>
        <pc:inkChg chg="add del mod">
          <ac:chgData name="Sherif Khattab" userId="c83b1e15-36f3-4f46-aceb-05aac24c545e" providerId="ADAL" clId="{40561216-C3B6-4E03-B696-C2E8E46E1565}" dt="2021-03-02T15:12:24.889" v="826"/>
          <ac:inkMkLst>
            <pc:docMk/>
            <pc:sldMk cId="4132993662" sldId="489"/>
            <ac:inkMk id="30760" creationId="{A66E6C4F-5C8D-4D77-A4E8-DC01657342E3}"/>
          </ac:inkMkLst>
        </pc:inkChg>
        <pc:inkChg chg="add del mod">
          <ac:chgData name="Sherif Khattab" userId="c83b1e15-36f3-4f46-aceb-05aac24c545e" providerId="ADAL" clId="{40561216-C3B6-4E03-B696-C2E8E46E1565}" dt="2021-03-02T15:12:18.472" v="816"/>
          <ac:inkMkLst>
            <pc:docMk/>
            <pc:sldMk cId="4132993662" sldId="489"/>
            <ac:inkMk id="30762" creationId="{3837AE9B-D986-4397-88A6-C5B85E8BD4F9}"/>
          </ac:inkMkLst>
        </pc:inkChg>
        <pc:inkChg chg="add del mod">
          <ac:chgData name="Sherif Khattab" userId="c83b1e15-36f3-4f46-aceb-05aac24c545e" providerId="ADAL" clId="{40561216-C3B6-4E03-B696-C2E8E46E1565}" dt="2021-03-02T15:12:18.478" v="818"/>
          <ac:inkMkLst>
            <pc:docMk/>
            <pc:sldMk cId="4132993662" sldId="489"/>
            <ac:inkMk id="30763" creationId="{76FF741B-A6D3-46A1-87F9-969B107FEDFE}"/>
          </ac:inkMkLst>
        </pc:inkChg>
        <pc:inkChg chg="add del mod">
          <ac:chgData name="Sherif Khattab" userId="c83b1e15-36f3-4f46-aceb-05aac24c545e" providerId="ADAL" clId="{40561216-C3B6-4E03-B696-C2E8E46E1565}" dt="2021-03-02T15:12:18.483" v="821"/>
          <ac:inkMkLst>
            <pc:docMk/>
            <pc:sldMk cId="4132993662" sldId="489"/>
            <ac:inkMk id="30764" creationId="{6B4F0462-4A1D-4145-853E-138EBEDA1ABC}"/>
          </ac:inkMkLst>
        </pc:inkChg>
        <pc:inkChg chg="add del mod">
          <ac:chgData name="Sherif Khattab" userId="c83b1e15-36f3-4f46-aceb-05aac24c545e" providerId="ADAL" clId="{40561216-C3B6-4E03-B696-C2E8E46E1565}" dt="2021-03-02T15:12:18.481" v="819"/>
          <ac:inkMkLst>
            <pc:docMk/>
            <pc:sldMk cId="4132993662" sldId="489"/>
            <ac:inkMk id="30765" creationId="{AA2D9F48-7667-4A23-AA72-11C6A4A815EB}"/>
          </ac:inkMkLst>
        </pc:inkChg>
        <pc:inkChg chg="add del mod">
          <ac:chgData name="Sherif Khattab" userId="c83b1e15-36f3-4f46-aceb-05aac24c545e" providerId="ADAL" clId="{40561216-C3B6-4E03-B696-C2E8E46E1565}" dt="2021-03-02T15:12:18.475" v="817"/>
          <ac:inkMkLst>
            <pc:docMk/>
            <pc:sldMk cId="4132993662" sldId="489"/>
            <ac:inkMk id="30766" creationId="{94F34090-F9F0-49F4-9C24-005C5636E0A8}"/>
          </ac:inkMkLst>
        </pc:inkChg>
        <pc:inkChg chg="add del mod">
          <ac:chgData name="Sherif Khattab" userId="c83b1e15-36f3-4f46-aceb-05aac24c545e" providerId="ADAL" clId="{40561216-C3B6-4E03-B696-C2E8E46E1565}" dt="2021-03-02T15:12:18.482" v="820"/>
          <ac:inkMkLst>
            <pc:docMk/>
            <pc:sldMk cId="4132993662" sldId="489"/>
            <ac:inkMk id="30768" creationId="{9B2160CE-D88B-4BFB-A048-C839EBC4439C}"/>
          </ac:inkMkLst>
        </pc:inkChg>
        <pc:inkChg chg="add del mod">
          <ac:chgData name="Sherif Khattab" userId="c83b1e15-36f3-4f46-aceb-05aac24c545e" providerId="ADAL" clId="{40561216-C3B6-4E03-B696-C2E8E46E1565}" dt="2021-03-02T15:12:18.469" v="815"/>
          <ac:inkMkLst>
            <pc:docMk/>
            <pc:sldMk cId="4132993662" sldId="489"/>
            <ac:inkMk id="30769" creationId="{43E468E6-310A-4609-BEFF-5877313AD2CF}"/>
          </ac:inkMkLst>
        </pc:inkChg>
        <pc:inkChg chg="add del mod">
          <ac:chgData name="Sherif Khattab" userId="c83b1e15-36f3-4f46-aceb-05aac24c545e" providerId="ADAL" clId="{40561216-C3B6-4E03-B696-C2E8E46E1565}" dt="2021-03-02T15:12:18.485" v="822"/>
          <ac:inkMkLst>
            <pc:docMk/>
            <pc:sldMk cId="4132993662" sldId="489"/>
            <ac:inkMk id="30770" creationId="{CAB59520-E67E-4B85-8E9F-FFD255DC992C}"/>
          </ac:inkMkLst>
        </pc:inkChg>
        <pc:inkChg chg="add del mod">
          <ac:chgData name="Sherif Khattab" userId="c83b1e15-36f3-4f46-aceb-05aac24c545e" providerId="ADAL" clId="{40561216-C3B6-4E03-B696-C2E8E46E1565}" dt="2021-03-02T15:12:11.954" v="813"/>
          <ac:inkMkLst>
            <pc:docMk/>
            <pc:sldMk cId="4132993662" sldId="489"/>
            <ac:inkMk id="30772" creationId="{B3BA2E8C-A923-4157-A7BD-276EE4634CA9}"/>
          </ac:inkMkLst>
        </pc:inkChg>
        <pc:inkChg chg="add del mod">
          <ac:chgData name="Sherif Khattab" userId="c83b1e15-36f3-4f46-aceb-05aac24c545e" providerId="ADAL" clId="{40561216-C3B6-4E03-B696-C2E8E46E1565}" dt="2021-03-02T15:12:11.937" v="806"/>
          <ac:inkMkLst>
            <pc:docMk/>
            <pc:sldMk cId="4132993662" sldId="489"/>
            <ac:inkMk id="30773" creationId="{DBA600FD-5003-4390-A9D6-301A2C54D76B}"/>
          </ac:inkMkLst>
        </pc:inkChg>
        <pc:inkChg chg="add del mod">
          <ac:chgData name="Sherif Khattab" userId="c83b1e15-36f3-4f46-aceb-05aac24c545e" providerId="ADAL" clId="{40561216-C3B6-4E03-B696-C2E8E46E1565}" dt="2021-03-02T15:12:11.940" v="807"/>
          <ac:inkMkLst>
            <pc:docMk/>
            <pc:sldMk cId="4132993662" sldId="489"/>
            <ac:inkMk id="30774" creationId="{4FA26250-F448-4773-AC71-0274A866FA1C}"/>
          </ac:inkMkLst>
        </pc:inkChg>
        <pc:inkChg chg="add del mod">
          <ac:chgData name="Sherif Khattab" userId="c83b1e15-36f3-4f46-aceb-05aac24c545e" providerId="ADAL" clId="{40561216-C3B6-4E03-B696-C2E8E46E1565}" dt="2021-03-02T15:12:11.950" v="811"/>
          <ac:inkMkLst>
            <pc:docMk/>
            <pc:sldMk cId="4132993662" sldId="489"/>
            <ac:inkMk id="30775" creationId="{10C7B246-1CC3-4EA6-9276-7F3007ADD5FC}"/>
          </ac:inkMkLst>
        </pc:inkChg>
        <pc:inkChg chg="add del mod">
          <ac:chgData name="Sherif Khattab" userId="c83b1e15-36f3-4f46-aceb-05aac24c545e" providerId="ADAL" clId="{40561216-C3B6-4E03-B696-C2E8E46E1565}" dt="2021-03-02T15:12:11.952" v="812"/>
          <ac:inkMkLst>
            <pc:docMk/>
            <pc:sldMk cId="4132993662" sldId="489"/>
            <ac:inkMk id="30776" creationId="{780B7075-5CBB-4511-9274-AC85D258771E}"/>
          </ac:inkMkLst>
        </pc:inkChg>
        <pc:inkChg chg="add del mod">
          <ac:chgData name="Sherif Khattab" userId="c83b1e15-36f3-4f46-aceb-05aac24c545e" providerId="ADAL" clId="{40561216-C3B6-4E03-B696-C2E8E46E1565}" dt="2021-03-02T15:12:11.943" v="808"/>
          <ac:inkMkLst>
            <pc:docMk/>
            <pc:sldMk cId="4132993662" sldId="489"/>
            <ac:inkMk id="30778" creationId="{E11A5F19-4A77-4EE6-A580-CB258360D3B9}"/>
          </ac:inkMkLst>
        </pc:inkChg>
        <pc:inkChg chg="add del mod">
          <ac:chgData name="Sherif Khattab" userId="c83b1e15-36f3-4f46-aceb-05aac24c545e" providerId="ADAL" clId="{40561216-C3B6-4E03-B696-C2E8E46E1565}" dt="2021-03-02T15:12:11.948" v="810"/>
          <ac:inkMkLst>
            <pc:docMk/>
            <pc:sldMk cId="4132993662" sldId="489"/>
            <ac:inkMk id="30779" creationId="{C76667C2-DF87-4784-B58A-94777BB66A95}"/>
          </ac:inkMkLst>
        </pc:inkChg>
        <pc:inkChg chg="add del mod">
          <ac:chgData name="Sherif Khattab" userId="c83b1e15-36f3-4f46-aceb-05aac24c545e" providerId="ADAL" clId="{40561216-C3B6-4E03-B696-C2E8E46E1565}" dt="2021-03-02T15:12:11.945" v="809"/>
          <ac:inkMkLst>
            <pc:docMk/>
            <pc:sldMk cId="4132993662" sldId="489"/>
            <ac:inkMk id="30780" creationId="{370E1490-0368-498F-AFA5-78F03C044F96}"/>
          </ac:inkMkLst>
        </pc:inkChg>
        <pc:inkChg chg="add del mod">
          <ac:chgData name="Sherif Khattab" userId="c83b1e15-36f3-4f46-aceb-05aac24c545e" providerId="ADAL" clId="{40561216-C3B6-4E03-B696-C2E8E46E1565}" dt="2021-03-02T15:12:05.284" v="800"/>
          <ac:inkMkLst>
            <pc:docMk/>
            <pc:sldMk cId="4132993662" sldId="489"/>
            <ac:inkMk id="30782" creationId="{85A82A86-04DA-4126-A78F-B5AC35D91DBF}"/>
          </ac:inkMkLst>
        </pc:inkChg>
        <pc:inkChg chg="add del mod">
          <ac:chgData name="Sherif Khattab" userId="c83b1e15-36f3-4f46-aceb-05aac24c545e" providerId="ADAL" clId="{40561216-C3B6-4E03-B696-C2E8E46E1565}" dt="2021-03-02T15:12:05.277" v="798"/>
          <ac:inkMkLst>
            <pc:docMk/>
            <pc:sldMk cId="4132993662" sldId="489"/>
            <ac:inkMk id="30783" creationId="{E8E91C57-E534-44B3-ABFF-135A295272F6}"/>
          </ac:inkMkLst>
        </pc:inkChg>
        <pc:inkChg chg="add del mod">
          <ac:chgData name="Sherif Khattab" userId="c83b1e15-36f3-4f46-aceb-05aac24c545e" providerId="ADAL" clId="{40561216-C3B6-4E03-B696-C2E8E46E1565}" dt="2021-03-02T15:12:05.301" v="804"/>
          <ac:inkMkLst>
            <pc:docMk/>
            <pc:sldMk cId="4132993662" sldId="489"/>
            <ac:inkMk id="30784" creationId="{9057AF6B-C980-44AE-B3EA-7DB57BC8D09B}"/>
          </ac:inkMkLst>
        </pc:inkChg>
        <pc:inkChg chg="add del mod">
          <ac:chgData name="Sherif Khattab" userId="c83b1e15-36f3-4f46-aceb-05aac24c545e" providerId="ADAL" clId="{40561216-C3B6-4E03-B696-C2E8E46E1565}" dt="2021-03-02T15:12:05.293" v="802"/>
          <ac:inkMkLst>
            <pc:docMk/>
            <pc:sldMk cId="4132993662" sldId="489"/>
            <ac:inkMk id="30785" creationId="{D76DED22-27B2-404D-B00D-A4865D4084C9}"/>
          </ac:inkMkLst>
        </pc:inkChg>
        <pc:inkChg chg="add del mod">
          <ac:chgData name="Sherif Khattab" userId="c83b1e15-36f3-4f46-aceb-05aac24c545e" providerId="ADAL" clId="{40561216-C3B6-4E03-B696-C2E8E46E1565}" dt="2021-03-02T15:12:05.296" v="803"/>
          <ac:inkMkLst>
            <pc:docMk/>
            <pc:sldMk cId="4132993662" sldId="489"/>
            <ac:inkMk id="30786" creationId="{59CDF155-7FA6-4EDC-99C0-4BA56947AA48}"/>
          </ac:inkMkLst>
        </pc:inkChg>
        <pc:inkChg chg="add del mod">
          <ac:chgData name="Sherif Khattab" userId="c83b1e15-36f3-4f46-aceb-05aac24c545e" providerId="ADAL" clId="{40561216-C3B6-4E03-B696-C2E8E46E1565}" dt="2021-03-02T15:12:05.288" v="801"/>
          <ac:inkMkLst>
            <pc:docMk/>
            <pc:sldMk cId="4132993662" sldId="489"/>
            <ac:inkMk id="30787" creationId="{1E5DE9C1-5D2F-4D2F-99E6-B479B181F55E}"/>
          </ac:inkMkLst>
        </pc:inkChg>
        <pc:inkChg chg="add del mod">
          <ac:chgData name="Sherif Khattab" userId="c83b1e15-36f3-4f46-aceb-05aac24c545e" providerId="ADAL" clId="{40561216-C3B6-4E03-B696-C2E8E46E1565}" dt="2021-03-02T15:12:05.282" v="799"/>
          <ac:inkMkLst>
            <pc:docMk/>
            <pc:sldMk cId="4132993662" sldId="489"/>
            <ac:inkMk id="30788" creationId="{5554E53D-7CB6-4F40-92D4-71CE0F7018DB}"/>
          </ac:inkMkLst>
        </pc:inkChg>
        <pc:inkChg chg="add del mod">
          <ac:chgData name="Sherif Khattab" userId="c83b1e15-36f3-4f46-aceb-05aac24c545e" providerId="ADAL" clId="{40561216-C3B6-4E03-B696-C2E8E46E1565}" dt="2021-03-02T15:11:57.486" v="795"/>
          <ac:inkMkLst>
            <pc:docMk/>
            <pc:sldMk cId="4132993662" sldId="489"/>
            <ac:inkMk id="30790" creationId="{9568DDFE-BB5E-4CDA-8F79-E5717350F73D}"/>
          </ac:inkMkLst>
        </pc:inkChg>
        <pc:inkChg chg="add del mod">
          <ac:chgData name="Sherif Khattab" userId="c83b1e15-36f3-4f46-aceb-05aac24c545e" providerId="ADAL" clId="{40561216-C3B6-4E03-B696-C2E8E46E1565}" dt="2021-03-02T15:11:57.439" v="792"/>
          <ac:inkMkLst>
            <pc:docMk/>
            <pc:sldMk cId="4132993662" sldId="489"/>
            <ac:inkMk id="30791" creationId="{CE09BC03-F443-4D03-B7F8-23D83760F2F0}"/>
          </ac:inkMkLst>
        </pc:inkChg>
        <pc:inkChg chg="add del mod">
          <ac:chgData name="Sherif Khattab" userId="c83b1e15-36f3-4f46-aceb-05aac24c545e" providerId="ADAL" clId="{40561216-C3B6-4E03-B696-C2E8E46E1565}" dt="2021-03-02T15:11:57.424" v="791"/>
          <ac:inkMkLst>
            <pc:docMk/>
            <pc:sldMk cId="4132993662" sldId="489"/>
            <ac:inkMk id="30792" creationId="{C3091D14-0104-4CCF-BAE5-DD964CD9FCF4}"/>
          </ac:inkMkLst>
        </pc:inkChg>
        <pc:inkChg chg="add del mod">
          <ac:chgData name="Sherif Khattab" userId="c83b1e15-36f3-4f46-aceb-05aac24c545e" providerId="ADAL" clId="{40561216-C3B6-4E03-B696-C2E8E46E1565}" dt="2021-03-02T15:11:57.376" v="789"/>
          <ac:inkMkLst>
            <pc:docMk/>
            <pc:sldMk cId="4132993662" sldId="489"/>
            <ac:inkMk id="30793" creationId="{6A44F0AF-1DD0-4310-AA5E-FD0ECFECC9D9}"/>
          </ac:inkMkLst>
        </pc:inkChg>
        <pc:inkChg chg="add del mod">
          <ac:chgData name="Sherif Khattab" userId="c83b1e15-36f3-4f46-aceb-05aac24c545e" providerId="ADAL" clId="{40561216-C3B6-4E03-B696-C2E8E46E1565}" dt="2021-03-02T15:11:57.469" v="794"/>
          <ac:inkMkLst>
            <pc:docMk/>
            <pc:sldMk cId="4132993662" sldId="489"/>
            <ac:inkMk id="30794" creationId="{6C521AE9-81A6-483E-97B6-85821D416432}"/>
          </ac:inkMkLst>
        </pc:inkChg>
        <pc:inkChg chg="add del mod">
          <ac:chgData name="Sherif Khattab" userId="c83b1e15-36f3-4f46-aceb-05aac24c545e" providerId="ADAL" clId="{40561216-C3B6-4E03-B696-C2E8E46E1565}" dt="2021-03-02T15:11:57.506" v="796"/>
          <ac:inkMkLst>
            <pc:docMk/>
            <pc:sldMk cId="4132993662" sldId="489"/>
            <ac:inkMk id="30795" creationId="{71A3F503-4CD7-4E5B-AAD2-FB997E4994D2}"/>
          </ac:inkMkLst>
        </pc:inkChg>
        <pc:inkChg chg="add del mod">
          <ac:chgData name="Sherif Khattab" userId="c83b1e15-36f3-4f46-aceb-05aac24c545e" providerId="ADAL" clId="{40561216-C3B6-4E03-B696-C2E8E46E1565}" dt="2021-03-02T15:11:57.404" v="790"/>
          <ac:inkMkLst>
            <pc:docMk/>
            <pc:sldMk cId="4132993662" sldId="489"/>
            <ac:inkMk id="30796" creationId="{E26C9E40-7029-47FD-9EC7-87598988503D}"/>
          </ac:inkMkLst>
        </pc:inkChg>
        <pc:inkChg chg="add del mod">
          <ac:chgData name="Sherif Khattab" userId="c83b1e15-36f3-4f46-aceb-05aac24c545e" providerId="ADAL" clId="{40561216-C3B6-4E03-B696-C2E8E46E1565}" dt="2021-03-02T15:11:57.453" v="793"/>
          <ac:inkMkLst>
            <pc:docMk/>
            <pc:sldMk cId="4132993662" sldId="489"/>
            <ac:inkMk id="30797" creationId="{E6A5E7AC-5DD2-400B-9733-C7EAAC0873CE}"/>
          </ac:inkMkLst>
        </pc:inkChg>
      </pc:sldChg>
      <pc:sldChg chg="add del">
        <pc:chgData name="Sherif Khattab" userId="c83b1e15-36f3-4f46-aceb-05aac24c545e" providerId="ADAL" clId="{40561216-C3B6-4E03-B696-C2E8E46E1565}" dt="2021-03-02T14:56:46.899" v="570" actId="47"/>
        <pc:sldMkLst>
          <pc:docMk/>
          <pc:sldMk cId="4121167873" sldId="550"/>
        </pc:sldMkLst>
      </pc:sldChg>
      <pc:sldChg chg="add del">
        <pc:chgData name="Sherif Khattab" userId="c83b1e15-36f3-4f46-aceb-05aac24c545e" providerId="ADAL" clId="{40561216-C3B6-4E03-B696-C2E8E46E1565}" dt="2021-03-02T14:56:46.899" v="570" actId="47"/>
        <pc:sldMkLst>
          <pc:docMk/>
          <pc:sldMk cId="2700117076" sldId="551"/>
        </pc:sldMkLst>
      </pc:sldChg>
      <pc:sldChg chg="add del">
        <pc:chgData name="Sherif Khattab" userId="c83b1e15-36f3-4f46-aceb-05aac24c545e" providerId="ADAL" clId="{40561216-C3B6-4E03-B696-C2E8E46E1565}" dt="2021-03-02T14:56:46.899" v="570" actId="47"/>
        <pc:sldMkLst>
          <pc:docMk/>
          <pc:sldMk cId="1710351370" sldId="552"/>
        </pc:sldMkLst>
      </pc:sldChg>
      <pc:sldChg chg="add del">
        <pc:chgData name="Sherif Khattab" userId="c83b1e15-36f3-4f46-aceb-05aac24c545e" providerId="ADAL" clId="{40561216-C3B6-4E03-B696-C2E8E46E1565}" dt="2021-03-02T14:56:46.899" v="570" actId="47"/>
        <pc:sldMkLst>
          <pc:docMk/>
          <pc:sldMk cId="690399471" sldId="553"/>
        </pc:sldMkLst>
      </pc:sldChg>
      <pc:sldChg chg="add del">
        <pc:chgData name="Sherif Khattab" userId="c83b1e15-36f3-4f46-aceb-05aac24c545e" providerId="ADAL" clId="{40561216-C3B6-4E03-B696-C2E8E46E1565}" dt="2021-03-02T14:56:46.899" v="570" actId="47"/>
        <pc:sldMkLst>
          <pc:docMk/>
          <pc:sldMk cId="931329824" sldId="554"/>
        </pc:sldMkLst>
      </pc:sldChg>
      <pc:sldChg chg="add del">
        <pc:chgData name="Sherif Khattab" userId="c83b1e15-36f3-4f46-aceb-05aac24c545e" providerId="ADAL" clId="{40561216-C3B6-4E03-B696-C2E8E46E1565}" dt="2021-03-02T14:56:46.899" v="570" actId="47"/>
        <pc:sldMkLst>
          <pc:docMk/>
          <pc:sldMk cId="381629811" sldId="555"/>
        </pc:sldMkLst>
      </pc:sldChg>
      <pc:sldChg chg="add del">
        <pc:chgData name="Sherif Khattab" userId="c83b1e15-36f3-4f46-aceb-05aac24c545e" providerId="ADAL" clId="{40561216-C3B6-4E03-B696-C2E8E46E1565}" dt="2021-03-02T14:56:46.899" v="570" actId="47"/>
        <pc:sldMkLst>
          <pc:docMk/>
          <pc:sldMk cId="3646862239" sldId="556"/>
        </pc:sldMkLst>
      </pc:sldChg>
      <pc:sldChg chg="delSp modSp add modAnim">
        <pc:chgData name="Sherif Khattab" userId="c83b1e15-36f3-4f46-aceb-05aac24c545e" providerId="ADAL" clId="{40561216-C3B6-4E03-B696-C2E8E46E1565}" dt="2021-03-02T14:58:22.107" v="640"/>
        <pc:sldMkLst>
          <pc:docMk/>
          <pc:sldMk cId="1938775688" sldId="557"/>
        </pc:sldMkLst>
        <pc:grpChg chg="mod">
          <ac:chgData name="Sherif Khattab" userId="c83b1e15-36f3-4f46-aceb-05aac24c545e" providerId="ADAL" clId="{40561216-C3B6-4E03-B696-C2E8E46E1565}" dt="2021-03-02T14:56:35.237" v="569"/>
          <ac:grpSpMkLst>
            <pc:docMk/>
            <pc:sldMk cId="1938775688" sldId="557"/>
            <ac:grpSpMk id="23672" creationId="{D3B42BF9-8198-43FC-B7E5-062D26193C4A}"/>
          </ac:grpSpMkLst>
        </pc:grpChg>
        <pc:inkChg chg="mod">
          <ac:chgData name="Sherif Khattab" userId="c83b1e15-36f3-4f46-aceb-05aac24c545e" providerId="ADAL" clId="{40561216-C3B6-4E03-B696-C2E8E46E1565}" dt="2021-03-02T14:56:35.237" v="569"/>
          <ac:inkMkLst>
            <pc:docMk/>
            <pc:sldMk cId="1938775688" sldId="557"/>
            <ac:inkMk id="3" creationId="{B0FBBC0D-35B9-448B-9D52-F9702601D9E2}"/>
          </ac:inkMkLst>
        </pc:inkChg>
        <pc:inkChg chg="mod">
          <ac:chgData name="Sherif Khattab" userId="c83b1e15-36f3-4f46-aceb-05aac24c545e" providerId="ADAL" clId="{40561216-C3B6-4E03-B696-C2E8E46E1565}" dt="2021-03-02T14:56:35.237" v="569"/>
          <ac:inkMkLst>
            <pc:docMk/>
            <pc:sldMk cId="1938775688" sldId="557"/>
            <ac:inkMk id="5" creationId="{1334F479-0557-4560-B3CA-54D487BC1692}"/>
          </ac:inkMkLst>
        </pc:inkChg>
        <pc:inkChg chg="mod">
          <ac:chgData name="Sherif Khattab" userId="c83b1e15-36f3-4f46-aceb-05aac24c545e" providerId="ADAL" clId="{40561216-C3B6-4E03-B696-C2E8E46E1565}" dt="2021-03-02T14:56:35.237" v="569"/>
          <ac:inkMkLst>
            <pc:docMk/>
            <pc:sldMk cId="1938775688" sldId="557"/>
            <ac:inkMk id="6" creationId="{C77C32EE-2731-421E-9672-5A63D6E9F538}"/>
          </ac:inkMkLst>
        </pc:inkChg>
        <pc:inkChg chg="mod">
          <ac:chgData name="Sherif Khattab" userId="c83b1e15-36f3-4f46-aceb-05aac24c545e" providerId="ADAL" clId="{40561216-C3B6-4E03-B696-C2E8E46E1565}" dt="2021-03-02T14:56:35.237" v="569"/>
          <ac:inkMkLst>
            <pc:docMk/>
            <pc:sldMk cId="1938775688" sldId="557"/>
            <ac:inkMk id="34" creationId="{76F4BB3E-F0E4-42AA-ACB1-D0A6A3746F24}"/>
          </ac:inkMkLst>
        </pc:inkChg>
        <pc:inkChg chg="mod">
          <ac:chgData name="Sherif Khattab" userId="c83b1e15-36f3-4f46-aceb-05aac24c545e" providerId="ADAL" clId="{40561216-C3B6-4E03-B696-C2E8E46E1565}" dt="2021-03-02T14:56:35.237" v="569"/>
          <ac:inkMkLst>
            <pc:docMk/>
            <pc:sldMk cId="1938775688" sldId="557"/>
            <ac:inkMk id="35" creationId="{BB1041F6-9E9F-4186-AC93-4372635DAB2B}"/>
          </ac:inkMkLst>
        </pc:inkChg>
        <pc:inkChg chg="mod">
          <ac:chgData name="Sherif Khattab" userId="c83b1e15-36f3-4f46-aceb-05aac24c545e" providerId="ADAL" clId="{40561216-C3B6-4E03-B696-C2E8E46E1565}" dt="2021-03-02T14:56:35.237" v="569"/>
          <ac:inkMkLst>
            <pc:docMk/>
            <pc:sldMk cId="1938775688" sldId="557"/>
            <ac:inkMk id="36" creationId="{FBD4DC2C-2A69-4F9C-9FD0-0A2D83A17035}"/>
          </ac:inkMkLst>
        </pc:inkChg>
        <pc:inkChg chg="mod">
          <ac:chgData name="Sherif Khattab" userId="c83b1e15-36f3-4f46-aceb-05aac24c545e" providerId="ADAL" clId="{40561216-C3B6-4E03-B696-C2E8E46E1565}" dt="2021-03-02T14:56:35.237" v="569"/>
          <ac:inkMkLst>
            <pc:docMk/>
            <pc:sldMk cId="1938775688" sldId="557"/>
            <ac:inkMk id="38" creationId="{08DD68F7-523C-4437-9949-BFD6B8B320B7}"/>
          </ac:inkMkLst>
        </pc:inkChg>
        <pc:inkChg chg="mod">
          <ac:chgData name="Sherif Khattab" userId="c83b1e15-36f3-4f46-aceb-05aac24c545e" providerId="ADAL" clId="{40561216-C3B6-4E03-B696-C2E8E46E1565}" dt="2021-03-02T14:56:35.237" v="569"/>
          <ac:inkMkLst>
            <pc:docMk/>
            <pc:sldMk cId="1938775688" sldId="557"/>
            <ac:inkMk id="39" creationId="{6B907EBB-5700-4291-BB4C-D8877DB4FFCD}"/>
          </ac:inkMkLst>
        </pc:inkChg>
        <pc:inkChg chg="mod">
          <ac:chgData name="Sherif Khattab" userId="c83b1e15-36f3-4f46-aceb-05aac24c545e" providerId="ADAL" clId="{40561216-C3B6-4E03-B696-C2E8E46E1565}" dt="2021-03-02T14:56:35.237" v="569"/>
          <ac:inkMkLst>
            <pc:docMk/>
            <pc:sldMk cId="1938775688" sldId="557"/>
            <ac:inkMk id="40" creationId="{D1405003-6795-43E1-B78F-70DFA34AAA56}"/>
          </ac:inkMkLst>
        </pc:inkChg>
        <pc:inkChg chg="mod">
          <ac:chgData name="Sherif Khattab" userId="c83b1e15-36f3-4f46-aceb-05aac24c545e" providerId="ADAL" clId="{40561216-C3B6-4E03-B696-C2E8E46E1565}" dt="2021-03-02T14:56:35.237" v="569"/>
          <ac:inkMkLst>
            <pc:docMk/>
            <pc:sldMk cId="1938775688" sldId="557"/>
            <ac:inkMk id="41" creationId="{E5C63D8D-A5A2-4ECA-9233-25A9BB4111B0}"/>
          </ac:inkMkLst>
        </pc:inkChg>
        <pc:inkChg chg="mod">
          <ac:chgData name="Sherif Khattab" userId="c83b1e15-36f3-4f46-aceb-05aac24c545e" providerId="ADAL" clId="{40561216-C3B6-4E03-B696-C2E8E46E1565}" dt="2021-03-02T14:56:35.237" v="569"/>
          <ac:inkMkLst>
            <pc:docMk/>
            <pc:sldMk cId="1938775688" sldId="557"/>
            <ac:inkMk id="42" creationId="{DA8E3D6B-1BC0-4231-B0D7-7B8A4360DECC}"/>
          </ac:inkMkLst>
        </pc:inkChg>
        <pc:inkChg chg="mod">
          <ac:chgData name="Sherif Khattab" userId="c83b1e15-36f3-4f46-aceb-05aac24c545e" providerId="ADAL" clId="{40561216-C3B6-4E03-B696-C2E8E46E1565}" dt="2021-03-02T14:56:35.237" v="569"/>
          <ac:inkMkLst>
            <pc:docMk/>
            <pc:sldMk cId="1938775688" sldId="557"/>
            <ac:inkMk id="44" creationId="{19C19232-5340-48E5-9ED6-62DEBBCE1215}"/>
          </ac:inkMkLst>
        </pc:inkChg>
        <pc:inkChg chg="mod">
          <ac:chgData name="Sherif Khattab" userId="c83b1e15-36f3-4f46-aceb-05aac24c545e" providerId="ADAL" clId="{40561216-C3B6-4E03-B696-C2E8E46E1565}" dt="2021-03-02T14:56:35.237" v="569"/>
          <ac:inkMkLst>
            <pc:docMk/>
            <pc:sldMk cId="1938775688" sldId="557"/>
            <ac:inkMk id="45" creationId="{D1B4E85F-AC34-40C2-82B7-32CDF26E2AA9}"/>
          </ac:inkMkLst>
        </pc:inkChg>
        <pc:inkChg chg="mod">
          <ac:chgData name="Sherif Khattab" userId="c83b1e15-36f3-4f46-aceb-05aac24c545e" providerId="ADAL" clId="{40561216-C3B6-4E03-B696-C2E8E46E1565}" dt="2021-03-02T14:56:35.237" v="569"/>
          <ac:inkMkLst>
            <pc:docMk/>
            <pc:sldMk cId="1938775688" sldId="557"/>
            <ac:inkMk id="46" creationId="{E6BF4D18-EC16-4386-BB86-4E44BAF7C03B}"/>
          </ac:inkMkLst>
        </pc:inkChg>
        <pc:inkChg chg="mod">
          <ac:chgData name="Sherif Khattab" userId="c83b1e15-36f3-4f46-aceb-05aac24c545e" providerId="ADAL" clId="{40561216-C3B6-4E03-B696-C2E8E46E1565}" dt="2021-03-02T14:56:35.237" v="569"/>
          <ac:inkMkLst>
            <pc:docMk/>
            <pc:sldMk cId="1938775688" sldId="557"/>
            <ac:inkMk id="47" creationId="{02569F11-2943-4F04-87BA-CA8732D937CB}"/>
          </ac:inkMkLst>
        </pc:inkChg>
        <pc:inkChg chg="mod">
          <ac:chgData name="Sherif Khattab" userId="c83b1e15-36f3-4f46-aceb-05aac24c545e" providerId="ADAL" clId="{40561216-C3B6-4E03-B696-C2E8E46E1565}" dt="2021-03-02T14:56:35.237" v="569"/>
          <ac:inkMkLst>
            <pc:docMk/>
            <pc:sldMk cId="1938775688" sldId="557"/>
            <ac:inkMk id="48" creationId="{B58E1670-F3F7-4DFE-AF3D-056FDA785310}"/>
          </ac:inkMkLst>
        </pc:inkChg>
        <pc:inkChg chg="mod">
          <ac:chgData name="Sherif Khattab" userId="c83b1e15-36f3-4f46-aceb-05aac24c545e" providerId="ADAL" clId="{40561216-C3B6-4E03-B696-C2E8E46E1565}" dt="2021-03-02T14:56:35.237" v="569"/>
          <ac:inkMkLst>
            <pc:docMk/>
            <pc:sldMk cId="1938775688" sldId="557"/>
            <ac:inkMk id="49" creationId="{19257841-2019-40BC-AD69-87A73EC0948B}"/>
          </ac:inkMkLst>
        </pc:inkChg>
        <pc:inkChg chg="mod">
          <ac:chgData name="Sherif Khattab" userId="c83b1e15-36f3-4f46-aceb-05aac24c545e" providerId="ADAL" clId="{40561216-C3B6-4E03-B696-C2E8E46E1565}" dt="2021-03-02T14:56:35.237" v="569"/>
          <ac:inkMkLst>
            <pc:docMk/>
            <pc:sldMk cId="1938775688" sldId="557"/>
            <ac:inkMk id="50" creationId="{26C81269-5964-499B-83AC-4B4F3ECF46D9}"/>
          </ac:inkMkLst>
        </pc:inkChg>
        <pc:inkChg chg="mod">
          <ac:chgData name="Sherif Khattab" userId="c83b1e15-36f3-4f46-aceb-05aac24c545e" providerId="ADAL" clId="{40561216-C3B6-4E03-B696-C2E8E46E1565}" dt="2021-03-02T14:56:35.237" v="569"/>
          <ac:inkMkLst>
            <pc:docMk/>
            <pc:sldMk cId="1938775688" sldId="557"/>
            <ac:inkMk id="51" creationId="{20368D2C-01B3-405E-89B9-A7788F5F56C4}"/>
          </ac:inkMkLst>
        </pc:inkChg>
        <pc:inkChg chg="mod">
          <ac:chgData name="Sherif Khattab" userId="c83b1e15-36f3-4f46-aceb-05aac24c545e" providerId="ADAL" clId="{40561216-C3B6-4E03-B696-C2E8E46E1565}" dt="2021-03-02T14:56:35.237" v="569"/>
          <ac:inkMkLst>
            <pc:docMk/>
            <pc:sldMk cId="1938775688" sldId="557"/>
            <ac:inkMk id="53" creationId="{4B0B24DC-2DC7-4C85-8BDA-CB5171C1850E}"/>
          </ac:inkMkLst>
        </pc:inkChg>
        <pc:inkChg chg="mod">
          <ac:chgData name="Sherif Khattab" userId="c83b1e15-36f3-4f46-aceb-05aac24c545e" providerId="ADAL" clId="{40561216-C3B6-4E03-B696-C2E8E46E1565}" dt="2021-03-02T14:56:35.237" v="569"/>
          <ac:inkMkLst>
            <pc:docMk/>
            <pc:sldMk cId="1938775688" sldId="557"/>
            <ac:inkMk id="54" creationId="{FAA76FFB-4F7B-44CF-9E3F-7D873ACD011E}"/>
          </ac:inkMkLst>
        </pc:inkChg>
        <pc:inkChg chg="mod">
          <ac:chgData name="Sherif Khattab" userId="c83b1e15-36f3-4f46-aceb-05aac24c545e" providerId="ADAL" clId="{40561216-C3B6-4E03-B696-C2E8E46E1565}" dt="2021-03-02T14:56:35.237" v="569"/>
          <ac:inkMkLst>
            <pc:docMk/>
            <pc:sldMk cId="1938775688" sldId="557"/>
            <ac:inkMk id="55" creationId="{2A509FA3-B322-44A6-A5B7-3B6A64FF271C}"/>
          </ac:inkMkLst>
        </pc:inkChg>
        <pc:inkChg chg="mod">
          <ac:chgData name="Sherif Khattab" userId="c83b1e15-36f3-4f46-aceb-05aac24c545e" providerId="ADAL" clId="{40561216-C3B6-4E03-B696-C2E8E46E1565}" dt="2021-03-02T14:56:35.237" v="569"/>
          <ac:inkMkLst>
            <pc:docMk/>
            <pc:sldMk cId="1938775688" sldId="557"/>
            <ac:inkMk id="56" creationId="{9FB1D72E-EF06-4758-9CAE-0C2AFAB761B2}"/>
          </ac:inkMkLst>
        </pc:inkChg>
        <pc:inkChg chg="mod">
          <ac:chgData name="Sherif Khattab" userId="c83b1e15-36f3-4f46-aceb-05aac24c545e" providerId="ADAL" clId="{40561216-C3B6-4E03-B696-C2E8E46E1565}" dt="2021-03-02T14:56:35.237" v="569"/>
          <ac:inkMkLst>
            <pc:docMk/>
            <pc:sldMk cId="1938775688" sldId="557"/>
            <ac:inkMk id="58" creationId="{AD54C535-8A13-4466-B936-FDE4EE0D13AB}"/>
          </ac:inkMkLst>
        </pc:inkChg>
        <pc:inkChg chg="mod">
          <ac:chgData name="Sherif Khattab" userId="c83b1e15-36f3-4f46-aceb-05aac24c545e" providerId="ADAL" clId="{40561216-C3B6-4E03-B696-C2E8E46E1565}" dt="2021-03-02T14:56:35.237" v="569"/>
          <ac:inkMkLst>
            <pc:docMk/>
            <pc:sldMk cId="1938775688" sldId="557"/>
            <ac:inkMk id="59" creationId="{8191728A-6391-4424-97E9-9D875C21CABB}"/>
          </ac:inkMkLst>
        </pc:inkChg>
        <pc:inkChg chg="mod">
          <ac:chgData name="Sherif Khattab" userId="c83b1e15-36f3-4f46-aceb-05aac24c545e" providerId="ADAL" clId="{40561216-C3B6-4E03-B696-C2E8E46E1565}" dt="2021-03-02T14:56:35.237" v="569"/>
          <ac:inkMkLst>
            <pc:docMk/>
            <pc:sldMk cId="1938775688" sldId="557"/>
            <ac:inkMk id="61" creationId="{3873DDFB-3276-4A9C-A452-0E255D449AE0}"/>
          </ac:inkMkLst>
        </pc:inkChg>
        <pc:inkChg chg="mod">
          <ac:chgData name="Sherif Khattab" userId="c83b1e15-36f3-4f46-aceb-05aac24c545e" providerId="ADAL" clId="{40561216-C3B6-4E03-B696-C2E8E46E1565}" dt="2021-03-02T14:56:35.237" v="569"/>
          <ac:inkMkLst>
            <pc:docMk/>
            <pc:sldMk cId="1938775688" sldId="557"/>
            <ac:inkMk id="62" creationId="{6CA89F45-C596-4B44-8218-2E80CDFD9AC1}"/>
          </ac:inkMkLst>
        </pc:inkChg>
        <pc:inkChg chg="mod">
          <ac:chgData name="Sherif Khattab" userId="c83b1e15-36f3-4f46-aceb-05aac24c545e" providerId="ADAL" clId="{40561216-C3B6-4E03-B696-C2E8E46E1565}" dt="2021-03-02T14:56:35.237" v="569"/>
          <ac:inkMkLst>
            <pc:docMk/>
            <pc:sldMk cId="1938775688" sldId="557"/>
            <ac:inkMk id="63" creationId="{C0DC48F3-13CB-48CD-943B-D376DED3D452}"/>
          </ac:inkMkLst>
        </pc:inkChg>
        <pc:inkChg chg="mod">
          <ac:chgData name="Sherif Khattab" userId="c83b1e15-36f3-4f46-aceb-05aac24c545e" providerId="ADAL" clId="{40561216-C3B6-4E03-B696-C2E8E46E1565}" dt="2021-03-02T14:56:35.237" v="569"/>
          <ac:inkMkLst>
            <pc:docMk/>
            <pc:sldMk cId="1938775688" sldId="557"/>
            <ac:inkMk id="23552" creationId="{AD02388C-420C-4C10-A5B7-33825C4777B5}"/>
          </ac:inkMkLst>
        </pc:inkChg>
        <pc:inkChg chg="mod">
          <ac:chgData name="Sherif Khattab" userId="c83b1e15-36f3-4f46-aceb-05aac24c545e" providerId="ADAL" clId="{40561216-C3B6-4E03-B696-C2E8E46E1565}" dt="2021-03-02T14:56:35.237" v="569"/>
          <ac:inkMkLst>
            <pc:docMk/>
            <pc:sldMk cId="1938775688" sldId="557"/>
            <ac:inkMk id="23556" creationId="{B63716A9-A45C-49C7-8CC0-3310F6B827F6}"/>
          </ac:inkMkLst>
        </pc:inkChg>
        <pc:inkChg chg="mod">
          <ac:chgData name="Sherif Khattab" userId="c83b1e15-36f3-4f46-aceb-05aac24c545e" providerId="ADAL" clId="{40561216-C3B6-4E03-B696-C2E8E46E1565}" dt="2021-03-02T14:56:35.237" v="569"/>
          <ac:inkMkLst>
            <pc:docMk/>
            <pc:sldMk cId="1938775688" sldId="557"/>
            <ac:inkMk id="23558" creationId="{12438C2F-B2BE-423F-8FB0-A8B24276FAA9}"/>
          </ac:inkMkLst>
        </pc:inkChg>
        <pc:inkChg chg="mod">
          <ac:chgData name="Sherif Khattab" userId="c83b1e15-36f3-4f46-aceb-05aac24c545e" providerId="ADAL" clId="{40561216-C3B6-4E03-B696-C2E8E46E1565}" dt="2021-03-02T14:56:35.237" v="569"/>
          <ac:inkMkLst>
            <pc:docMk/>
            <pc:sldMk cId="1938775688" sldId="557"/>
            <ac:inkMk id="23559" creationId="{63236EA0-8781-4E1D-ACC7-D2AB2BA2975A}"/>
          </ac:inkMkLst>
        </pc:inkChg>
        <pc:inkChg chg="mod">
          <ac:chgData name="Sherif Khattab" userId="c83b1e15-36f3-4f46-aceb-05aac24c545e" providerId="ADAL" clId="{40561216-C3B6-4E03-B696-C2E8E46E1565}" dt="2021-03-02T14:56:35.237" v="569"/>
          <ac:inkMkLst>
            <pc:docMk/>
            <pc:sldMk cId="1938775688" sldId="557"/>
            <ac:inkMk id="23560" creationId="{8296C127-E688-4138-8B46-A545AA74759F}"/>
          </ac:inkMkLst>
        </pc:inkChg>
        <pc:inkChg chg="mod">
          <ac:chgData name="Sherif Khattab" userId="c83b1e15-36f3-4f46-aceb-05aac24c545e" providerId="ADAL" clId="{40561216-C3B6-4E03-B696-C2E8E46E1565}" dt="2021-03-02T14:56:35.237" v="569"/>
          <ac:inkMkLst>
            <pc:docMk/>
            <pc:sldMk cId="1938775688" sldId="557"/>
            <ac:inkMk id="23561" creationId="{27B15F83-7325-42D6-B559-2D057C3A0C3F}"/>
          </ac:inkMkLst>
        </pc:inkChg>
        <pc:inkChg chg="mod">
          <ac:chgData name="Sherif Khattab" userId="c83b1e15-36f3-4f46-aceb-05aac24c545e" providerId="ADAL" clId="{40561216-C3B6-4E03-B696-C2E8E46E1565}" dt="2021-03-02T14:56:35.237" v="569"/>
          <ac:inkMkLst>
            <pc:docMk/>
            <pc:sldMk cId="1938775688" sldId="557"/>
            <ac:inkMk id="23562" creationId="{41609FE5-F416-4C74-A5D0-5EFA0CF8EF70}"/>
          </ac:inkMkLst>
        </pc:inkChg>
        <pc:inkChg chg="mod">
          <ac:chgData name="Sherif Khattab" userId="c83b1e15-36f3-4f46-aceb-05aac24c545e" providerId="ADAL" clId="{40561216-C3B6-4E03-B696-C2E8E46E1565}" dt="2021-03-02T14:56:35.237" v="569"/>
          <ac:inkMkLst>
            <pc:docMk/>
            <pc:sldMk cId="1938775688" sldId="557"/>
            <ac:inkMk id="23564" creationId="{0479C8AE-E53D-4F3D-9A1F-0B3B4EF8E437}"/>
          </ac:inkMkLst>
        </pc:inkChg>
        <pc:inkChg chg="mod">
          <ac:chgData name="Sherif Khattab" userId="c83b1e15-36f3-4f46-aceb-05aac24c545e" providerId="ADAL" clId="{40561216-C3B6-4E03-B696-C2E8E46E1565}" dt="2021-03-02T14:56:35.237" v="569"/>
          <ac:inkMkLst>
            <pc:docMk/>
            <pc:sldMk cId="1938775688" sldId="557"/>
            <ac:inkMk id="23565" creationId="{7EA1AC65-0991-4EAD-9289-5B6967D4C6A4}"/>
          </ac:inkMkLst>
        </pc:inkChg>
        <pc:inkChg chg="mod">
          <ac:chgData name="Sherif Khattab" userId="c83b1e15-36f3-4f46-aceb-05aac24c545e" providerId="ADAL" clId="{40561216-C3B6-4E03-B696-C2E8E46E1565}" dt="2021-03-02T14:56:35.237" v="569"/>
          <ac:inkMkLst>
            <pc:docMk/>
            <pc:sldMk cId="1938775688" sldId="557"/>
            <ac:inkMk id="23567" creationId="{B964468F-11D4-4449-BD5D-D276B04321BD}"/>
          </ac:inkMkLst>
        </pc:inkChg>
        <pc:inkChg chg="mod">
          <ac:chgData name="Sherif Khattab" userId="c83b1e15-36f3-4f46-aceb-05aac24c545e" providerId="ADAL" clId="{40561216-C3B6-4E03-B696-C2E8E46E1565}" dt="2021-03-02T14:56:35.237" v="569"/>
          <ac:inkMkLst>
            <pc:docMk/>
            <pc:sldMk cId="1938775688" sldId="557"/>
            <ac:inkMk id="23568" creationId="{B0D8423F-0857-4468-8FB1-850C348CC062}"/>
          </ac:inkMkLst>
        </pc:inkChg>
        <pc:inkChg chg="mod">
          <ac:chgData name="Sherif Khattab" userId="c83b1e15-36f3-4f46-aceb-05aac24c545e" providerId="ADAL" clId="{40561216-C3B6-4E03-B696-C2E8E46E1565}" dt="2021-03-02T14:56:35.237" v="569"/>
          <ac:inkMkLst>
            <pc:docMk/>
            <pc:sldMk cId="1938775688" sldId="557"/>
            <ac:inkMk id="23569" creationId="{E089F2E3-45EA-486B-A260-E766EB2A0258}"/>
          </ac:inkMkLst>
        </pc:inkChg>
        <pc:inkChg chg="mod">
          <ac:chgData name="Sherif Khattab" userId="c83b1e15-36f3-4f46-aceb-05aac24c545e" providerId="ADAL" clId="{40561216-C3B6-4E03-B696-C2E8E46E1565}" dt="2021-03-02T14:56:35.237" v="569"/>
          <ac:inkMkLst>
            <pc:docMk/>
            <pc:sldMk cId="1938775688" sldId="557"/>
            <ac:inkMk id="23570" creationId="{C315644A-BBCC-4823-9005-14F1A7FDE1C2}"/>
          </ac:inkMkLst>
        </pc:inkChg>
        <pc:inkChg chg="mod">
          <ac:chgData name="Sherif Khattab" userId="c83b1e15-36f3-4f46-aceb-05aac24c545e" providerId="ADAL" clId="{40561216-C3B6-4E03-B696-C2E8E46E1565}" dt="2021-03-02T14:56:35.237" v="569"/>
          <ac:inkMkLst>
            <pc:docMk/>
            <pc:sldMk cId="1938775688" sldId="557"/>
            <ac:inkMk id="23571" creationId="{4A65A549-A8AD-4542-8C89-6269FF5866D1}"/>
          </ac:inkMkLst>
        </pc:inkChg>
        <pc:inkChg chg="mod">
          <ac:chgData name="Sherif Khattab" userId="c83b1e15-36f3-4f46-aceb-05aac24c545e" providerId="ADAL" clId="{40561216-C3B6-4E03-B696-C2E8E46E1565}" dt="2021-03-02T14:56:35.237" v="569"/>
          <ac:inkMkLst>
            <pc:docMk/>
            <pc:sldMk cId="1938775688" sldId="557"/>
            <ac:inkMk id="23572" creationId="{B9C4A1FB-67E2-4BED-9908-CDD670C3D085}"/>
          </ac:inkMkLst>
        </pc:inkChg>
        <pc:inkChg chg="mod">
          <ac:chgData name="Sherif Khattab" userId="c83b1e15-36f3-4f46-aceb-05aac24c545e" providerId="ADAL" clId="{40561216-C3B6-4E03-B696-C2E8E46E1565}" dt="2021-03-02T14:56:35.237" v="569"/>
          <ac:inkMkLst>
            <pc:docMk/>
            <pc:sldMk cId="1938775688" sldId="557"/>
            <ac:inkMk id="23574" creationId="{5080E0A9-56D7-4D4F-A195-E284339CA129}"/>
          </ac:inkMkLst>
        </pc:inkChg>
        <pc:inkChg chg="mod">
          <ac:chgData name="Sherif Khattab" userId="c83b1e15-36f3-4f46-aceb-05aac24c545e" providerId="ADAL" clId="{40561216-C3B6-4E03-B696-C2E8E46E1565}" dt="2021-03-02T14:56:35.237" v="569"/>
          <ac:inkMkLst>
            <pc:docMk/>
            <pc:sldMk cId="1938775688" sldId="557"/>
            <ac:inkMk id="23576" creationId="{D0BE1369-00A5-44C7-8452-53D1B39882EE}"/>
          </ac:inkMkLst>
        </pc:inkChg>
        <pc:inkChg chg="mod">
          <ac:chgData name="Sherif Khattab" userId="c83b1e15-36f3-4f46-aceb-05aac24c545e" providerId="ADAL" clId="{40561216-C3B6-4E03-B696-C2E8E46E1565}" dt="2021-03-02T14:56:35.237" v="569"/>
          <ac:inkMkLst>
            <pc:docMk/>
            <pc:sldMk cId="1938775688" sldId="557"/>
            <ac:inkMk id="23577" creationId="{43BAB690-6EB8-4D2F-9260-3E735FEB4B2D}"/>
          </ac:inkMkLst>
        </pc:inkChg>
        <pc:inkChg chg="mod">
          <ac:chgData name="Sherif Khattab" userId="c83b1e15-36f3-4f46-aceb-05aac24c545e" providerId="ADAL" clId="{40561216-C3B6-4E03-B696-C2E8E46E1565}" dt="2021-03-02T14:56:35.237" v="569"/>
          <ac:inkMkLst>
            <pc:docMk/>
            <pc:sldMk cId="1938775688" sldId="557"/>
            <ac:inkMk id="23578" creationId="{83315C3A-A95B-42AC-9D6D-979EB8D173B6}"/>
          </ac:inkMkLst>
        </pc:inkChg>
        <pc:inkChg chg="mod">
          <ac:chgData name="Sherif Khattab" userId="c83b1e15-36f3-4f46-aceb-05aac24c545e" providerId="ADAL" clId="{40561216-C3B6-4E03-B696-C2E8E46E1565}" dt="2021-03-02T14:56:35.237" v="569"/>
          <ac:inkMkLst>
            <pc:docMk/>
            <pc:sldMk cId="1938775688" sldId="557"/>
            <ac:inkMk id="23579" creationId="{E04171F8-E595-4689-B13C-72E0E4EF4978}"/>
          </ac:inkMkLst>
        </pc:inkChg>
        <pc:inkChg chg="mod">
          <ac:chgData name="Sherif Khattab" userId="c83b1e15-36f3-4f46-aceb-05aac24c545e" providerId="ADAL" clId="{40561216-C3B6-4E03-B696-C2E8E46E1565}" dt="2021-03-02T14:56:35.237" v="569"/>
          <ac:inkMkLst>
            <pc:docMk/>
            <pc:sldMk cId="1938775688" sldId="557"/>
            <ac:inkMk id="23580" creationId="{E8FD612D-4AE1-407E-90A1-CE8B0F7F65A7}"/>
          </ac:inkMkLst>
        </pc:inkChg>
        <pc:inkChg chg="mod">
          <ac:chgData name="Sherif Khattab" userId="c83b1e15-36f3-4f46-aceb-05aac24c545e" providerId="ADAL" clId="{40561216-C3B6-4E03-B696-C2E8E46E1565}" dt="2021-03-02T14:56:35.237" v="569"/>
          <ac:inkMkLst>
            <pc:docMk/>
            <pc:sldMk cId="1938775688" sldId="557"/>
            <ac:inkMk id="23581" creationId="{C8D3D5B6-B190-475B-BF38-91CC60C733FE}"/>
          </ac:inkMkLst>
        </pc:inkChg>
        <pc:inkChg chg="mod">
          <ac:chgData name="Sherif Khattab" userId="c83b1e15-36f3-4f46-aceb-05aac24c545e" providerId="ADAL" clId="{40561216-C3B6-4E03-B696-C2E8E46E1565}" dt="2021-03-02T14:56:35.237" v="569"/>
          <ac:inkMkLst>
            <pc:docMk/>
            <pc:sldMk cId="1938775688" sldId="557"/>
            <ac:inkMk id="23583" creationId="{EC8BF6A4-0F25-47DF-8764-D97275EAA475}"/>
          </ac:inkMkLst>
        </pc:inkChg>
        <pc:inkChg chg="mod">
          <ac:chgData name="Sherif Khattab" userId="c83b1e15-36f3-4f46-aceb-05aac24c545e" providerId="ADAL" clId="{40561216-C3B6-4E03-B696-C2E8E46E1565}" dt="2021-03-02T14:56:35.237" v="569"/>
          <ac:inkMkLst>
            <pc:docMk/>
            <pc:sldMk cId="1938775688" sldId="557"/>
            <ac:inkMk id="23584" creationId="{57D69971-0B46-4623-8A6B-3B3C85BCFF69}"/>
          </ac:inkMkLst>
        </pc:inkChg>
        <pc:inkChg chg="mod">
          <ac:chgData name="Sherif Khattab" userId="c83b1e15-36f3-4f46-aceb-05aac24c545e" providerId="ADAL" clId="{40561216-C3B6-4E03-B696-C2E8E46E1565}" dt="2021-03-02T14:56:35.237" v="569"/>
          <ac:inkMkLst>
            <pc:docMk/>
            <pc:sldMk cId="1938775688" sldId="557"/>
            <ac:inkMk id="23585" creationId="{F8FC187E-9EB1-4A50-98B4-087073282546}"/>
          </ac:inkMkLst>
        </pc:inkChg>
        <pc:inkChg chg="mod">
          <ac:chgData name="Sherif Khattab" userId="c83b1e15-36f3-4f46-aceb-05aac24c545e" providerId="ADAL" clId="{40561216-C3B6-4E03-B696-C2E8E46E1565}" dt="2021-03-02T14:56:35.237" v="569"/>
          <ac:inkMkLst>
            <pc:docMk/>
            <pc:sldMk cId="1938775688" sldId="557"/>
            <ac:inkMk id="23586" creationId="{1AFE1D24-554E-45CD-A400-2E8FC12D5A0D}"/>
          </ac:inkMkLst>
        </pc:inkChg>
        <pc:inkChg chg="mod">
          <ac:chgData name="Sherif Khattab" userId="c83b1e15-36f3-4f46-aceb-05aac24c545e" providerId="ADAL" clId="{40561216-C3B6-4E03-B696-C2E8E46E1565}" dt="2021-03-02T14:56:35.237" v="569"/>
          <ac:inkMkLst>
            <pc:docMk/>
            <pc:sldMk cId="1938775688" sldId="557"/>
            <ac:inkMk id="23587" creationId="{FE9728E1-CAAA-43DC-B604-C9D45BF1646D}"/>
          </ac:inkMkLst>
        </pc:inkChg>
        <pc:inkChg chg="mod">
          <ac:chgData name="Sherif Khattab" userId="c83b1e15-36f3-4f46-aceb-05aac24c545e" providerId="ADAL" clId="{40561216-C3B6-4E03-B696-C2E8E46E1565}" dt="2021-03-02T14:56:35.237" v="569"/>
          <ac:inkMkLst>
            <pc:docMk/>
            <pc:sldMk cId="1938775688" sldId="557"/>
            <ac:inkMk id="23589" creationId="{0A0BC15D-6427-44BD-B8C5-2F74D103D233}"/>
          </ac:inkMkLst>
        </pc:inkChg>
        <pc:inkChg chg="mod">
          <ac:chgData name="Sherif Khattab" userId="c83b1e15-36f3-4f46-aceb-05aac24c545e" providerId="ADAL" clId="{40561216-C3B6-4E03-B696-C2E8E46E1565}" dt="2021-03-02T14:56:35.237" v="569"/>
          <ac:inkMkLst>
            <pc:docMk/>
            <pc:sldMk cId="1938775688" sldId="557"/>
            <ac:inkMk id="23590" creationId="{761307AF-16E1-4780-B3AC-E42AB02AF571}"/>
          </ac:inkMkLst>
        </pc:inkChg>
        <pc:inkChg chg="mod">
          <ac:chgData name="Sherif Khattab" userId="c83b1e15-36f3-4f46-aceb-05aac24c545e" providerId="ADAL" clId="{40561216-C3B6-4E03-B696-C2E8E46E1565}" dt="2021-03-02T14:56:35.237" v="569"/>
          <ac:inkMkLst>
            <pc:docMk/>
            <pc:sldMk cId="1938775688" sldId="557"/>
            <ac:inkMk id="23591" creationId="{800D8CDC-FCE4-4FC1-B795-A774356CBB49}"/>
          </ac:inkMkLst>
        </pc:inkChg>
        <pc:inkChg chg="del mod">
          <ac:chgData name="Sherif Khattab" userId="c83b1e15-36f3-4f46-aceb-05aac24c545e" providerId="ADAL" clId="{40561216-C3B6-4E03-B696-C2E8E46E1565}" dt="2021-03-02T14:56:35.160" v="539"/>
          <ac:inkMkLst>
            <pc:docMk/>
            <pc:sldMk cId="1938775688" sldId="557"/>
            <ac:inkMk id="23593" creationId="{F6F54656-A8DD-4BC4-B253-D21DE17A2BDA}"/>
          </ac:inkMkLst>
        </pc:inkChg>
        <pc:inkChg chg="del mod">
          <ac:chgData name="Sherif Khattab" userId="c83b1e15-36f3-4f46-aceb-05aac24c545e" providerId="ADAL" clId="{40561216-C3B6-4E03-B696-C2E8E46E1565}" dt="2021-03-02T14:56:35.209" v="558"/>
          <ac:inkMkLst>
            <pc:docMk/>
            <pc:sldMk cId="1938775688" sldId="557"/>
            <ac:inkMk id="23594" creationId="{78465BA3-A56F-46C3-84B4-E748C9D8C4F7}"/>
          </ac:inkMkLst>
        </pc:inkChg>
        <pc:inkChg chg="del mod">
          <ac:chgData name="Sherif Khattab" userId="c83b1e15-36f3-4f46-aceb-05aac24c545e" providerId="ADAL" clId="{40561216-C3B6-4E03-B696-C2E8E46E1565}" dt="2021-03-02T14:56:35.029" v="506"/>
          <ac:inkMkLst>
            <pc:docMk/>
            <pc:sldMk cId="1938775688" sldId="557"/>
            <ac:inkMk id="23595" creationId="{3413CC97-C44F-4613-A28F-BFAE2FF5B565}"/>
          </ac:inkMkLst>
        </pc:inkChg>
        <pc:inkChg chg="del">
          <ac:chgData name="Sherif Khattab" userId="c83b1e15-36f3-4f46-aceb-05aac24c545e" providerId="ADAL" clId="{40561216-C3B6-4E03-B696-C2E8E46E1565}" dt="2021-03-02T14:56:35.002" v="503"/>
          <ac:inkMkLst>
            <pc:docMk/>
            <pc:sldMk cId="1938775688" sldId="557"/>
            <ac:inkMk id="23596" creationId="{000CE992-2847-4DC1-8887-BD414802BB14}"/>
          </ac:inkMkLst>
        </pc:inkChg>
        <pc:inkChg chg="del mod">
          <ac:chgData name="Sherif Khattab" userId="c83b1e15-36f3-4f46-aceb-05aac24c545e" providerId="ADAL" clId="{40561216-C3B6-4E03-B696-C2E8E46E1565}" dt="2021-03-02T14:56:35.177" v="546"/>
          <ac:inkMkLst>
            <pc:docMk/>
            <pc:sldMk cId="1938775688" sldId="557"/>
            <ac:inkMk id="23597" creationId="{CD3FC1F9-0F83-44E8-9E65-5863FD267F26}"/>
          </ac:inkMkLst>
        </pc:inkChg>
        <pc:inkChg chg="del mod">
          <ac:chgData name="Sherif Khattab" userId="c83b1e15-36f3-4f46-aceb-05aac24c545e" providerId="ADAL" clId="{40561216-C3B6-4E03-B696-C2E8E46E1565}" dt="2021-03-02T14:56:35.081" v="518"/>
          <ac:inkMkLst>
            <pc:docMk/>
            <pc:sldMk cId="1938775688" sldId="557"/>
            <ac:inkMk id="23598" creationId="{B74EE29C-272C-451D-824C-389F652DD6AC}"/>
          </ac:inkMkLst>
        </pc:inkChg>
        <pc:inkChg chg="del mod">
          <ac:chgData name="Sherif Khattab" userId="c83b1e15-36f3-4f46-aceb-05aac24c545e" providerId="ADAL" clId="{40561216-C3B6-4E03-B696-C2E8E46E1565}" dt="2021-03-02T14:56:35.173" v="545"/>
          <ac:inkMkLst>
            <pc:docMk/>
            <pc:sldMk cId="1938775688" sldId="557"/>
            <ac:inkMk id="23599" creationId="{C42E0A56-A1DA-4DCB-B2B6-5DACFFE47D84}"/>
          </ac:inkMkLst>
        </pc:inkChg>
        <pc:inkChg chg="del mod">
          <ac:chgData name="Sherif Khattab" userId="c83b1e15-36f3-4f46-aceb-05aac24c545e" providerId="ADAL" clId="{40561216-C3B6-4E03-B696-C2E8E46E1565}" dt="2021-03-02T14:56:35.131" v="531"/>
          <ac:inkMkLst>
            <pc:docMk/>
            <pc:sldMk cId="1938775688" sldId="557"/>
            <ac:inkMk id="23601" creationId="{4600B491-531D-4F6E-984B-B178D34304DB}"/>
          </ac:inkMkLst>
        </pc:inkChg>
        <pc:inkChg chg="del mod">
          <ac:chgData name="Sherif Khattab" userId="c83b1e15-36f3-4f46-aceb-05aac24c545e" providerId="ADAL" clId="{40561216-C3B6-4E03-B696-C2E8E46E1565}" dt="2021-03-02T14:56:35.169" v="543"/>
          <ac:inkMkLst>
            <pc:docMk/>
            <pc:sldMk cId="1938775688" sldId="557"/>
            <ac:inkMk id="23602" creationId="{8590EC06-81B8-4E62-AD56-2D9C619CB4E8}"/>
          </ac:inkMkLst>
        </pc:inkChg>
        <pc:inkChg chg="del mod">
          <ac:chgData name="Sherif Khattab" userId="c83b1e15-36f3-4f46-aceb-05aac24c545e" providerId="ADAL" clId="{40561216-C3B6-4E03-B696-C2E8E46E1565}" dt="2021-03-02T14:56:35.110" v="525"/>
          <ac:inkMkLst>
            <pc:docMk/>
            <pc:sldMk cId="1938775688" sldId="557"/>
            <ac:inkMk id="23603" creationId="{03F7B552-AE73-4E25-8F31-904011C9E0C4}"/>
          </ac:inkMkLst>
        </pc:inkChg>
        <pc:inkChg chg="del mod">
          <ac:chgData name="Sherif Khattab" userId="c83b1e15-36f3-4f46-aceb-05aac24c545e" providerId="ADAL" clId="{40561216-C3B6-4E03-B696-C2E8E46E1565}" dt="2021-03-02T14:56:35.050" v="511"/>
          <ac:inkMkLst>
            <pc:docMk/>
            <pc:sldMk cId="1938775688" sldId="557"/>
            <ac:inkMk id="23604" creationId="{3FC31064-F965-406B-A00C-AB8E71B83EEB}"/>
          </ac:inkMkLst>
        </pc:inkChg>
        <pc:inkChg chg="del mod">
          <ac:chgData name="Sherif Khattab" userId="c83b1e15-36f3-4f46-aceb-05aac24c545e" providerId="ADAL" clId="{40561216-C3B6-4E03-B696-C2E8E46E1565}" dt="2021-03-02T14:56:35.232" v="567"/>
          <ac:inkMkLst>
            <pc:docMk/>
            <pc:sldMk cId="1938775688" sldId="557"/>
            <ac:inkMk id="23605" creationId="{BA80DF44-2335-4B14-BC94-240A38AC9B9A}"/>
          </ac:inkMkLst>
        </pc:inkChg>
        <pc:inkChg chg="del mod">
          <ac:chgData name="Sherif Khattab" userId="c83b1e15-36f3-4f46-aceb-05aac24c545e" providerId="ADAL" clId="{40561216-C3B6-4E03-B696-C2E8E46E1565}" dt="2021-03-02T14:56:35.237" v="569"/>
          <ac:inkMkLst>
            <pc:docMk/>
            <pc:sldMk cId="1938775688" sldId="557"/>
            <ac:inkMk id="23606" creationId="{7177B574-128A-4148-8516-BF3A12E8EF37}"/>
          </ac:inkMkLst>
        </pc:inkChg>
        <pc:inkChg chg="del mod">
          <ac:chgData name="Sherif Khattab" userId="c83b1e15-36f3-4f46-aceb-05aac24c545e" providerId="ADAL" clId="{40561216-C3B6-4E03-B696-C2E8E46E1565}" dt="2021-03-02T14:56:35.165" v="541"/>
          <ac:inkMkLst>
            <pc:docMk/>
            <pc:sldMk cId="1938775688" sldId="557"/>
            <ac:inkMk id="23608" creationId="{BA6A7D11-EF81-45BF-AA2C-83A7517795B6}"/>
          </ac:inkMkLst>
        </pc:inkChg>
        <pc:inkChg chg="del mod">
          <ac:chgData name="Sherif Khattab" userId="c83b1e15-36f3-4f46-aceb-05aac24c545e" providerId="ADAL" clId="{40561216-C3B6-4E03-B696-C2E8E46E1565}" dt="2021-03-02T14:56:35.192" v="551"/>
          <ac:inkMkLst>
            <pc:docMk/>
            <pc:sldMk cId="1938775688" sldId="557"/>
            <ac:inkMk id="23609" creationId="{F2CCC1AD-B6A2-4AE2-B407-C08CF6614221}"/>
          </ac:inkMkLst>
        </pc:inkChg>
        <pc:inkChg chg="del mod">
          <ac:chgData name="Sherif Khattab" userId="c83b1e15-36f3-4f46-aceb-05aac24c545e" providerId="ADAL" clId="{40561216-C3B6-4E03-B696-C2E8E46E1565}" dt="2021-03-02T14:56:35.234" v="568"/>
          <ac:inkMkLst>
            <pc:docMk/>
            <pc:sldMk cId="1938775688" sldId="557"/>
            <ac:inkMk id="23610" creationId="{3E34209D-E281-4CD5-914A-A4533596149C}"/>
          </ac:inkMkLst>
        </pc:inkChg>
        <pc:inkChg chg="del mod">
          <ac:chgData name="Sherif Khattab" userId="c83b1e15-36f3-4f46-aceb-05aac24c545e" providerId="ADAL" clId="{40561216-C3B6-4E03-B696-C2E8E46E1565}" dt="2021-03-02T14:56:35.093" v="521"/>
          <ac:inkMkLst>
            <pc:docMk/>
            <pc:sldMk cId="1938775688" sldId="557"/>
            <ac:inkMk id="23611" creationId="{B7A2D2D7-D75E-428C-95C6-00440C5C943D}"/>
          </ac:inkMkLst>
        </pc:inkChg>
        <pc:inkChg chg="del mod">
          <ac:chgData name="Sherif Khattab" userId="c83b1e15-36f3-4f46-aceb-05aac24c545e" providerId="ADAL" clId="{40561216-C3B6-4E03-B696-C2E8E46E1565}" dt="2021-03-02T14:56:35.045" v="510"/>
          <ac:inkMkLst>
            <pc:docMk/>
            <pc:sldMk cId="1938775688" sldId="557"/>
            <ac:inkMk id="23612" creationId="{26AF0E91-A159-4BC6-BCB4-C91EF1ED0ED6}"/>
          </ac:inkMkLst>
        </pc:inkChg>
        <pc:inkChg chg="del mod">
          <ac:chgData name="Sherif Khattab" userId="c83b1e15-36f3-4f46-aceb-05aac24c545e" providerId="ADAL" clId="{40561216-C3B6-4E03-B696-C2E8E46E1565}" dt="2021-03-02T14:56:35.154" v="537"/>
          <ac:inkMkLst>
            <pc:docMk/>
            <pc:sldMk cId="1938775688" sldId="557"/>
            <ac:inkMk id="23613" creationId="{2469BD39-75EF-494D-8C4E-A483A92377E7}"/>
          </ac:inkMkLst>
        </pc:inkChg>
        <pc:inkChg chg="del mod">
          <ac:chgData name="Sherif Khattab" userId="c83b1e15-36f3-4f46-aceb-05aac24c545e" providerId="ADAL" clId="{40561216-C3B6-4E03-B696-C2E8E46E1565}" dt="2021-03-02T14:56:35.195" v="552"/>
          <ac:inkMkLst>
            <pc:docMk/>
            <pc:sldMk cId="1938775688" sldId="557"/>
            <ac:inkMk id="23614" creationId="{E97D3BC2-502B-4A90-8A64-126AA52F761D}"/>
          </ac:inkMkLst>
        </pc:inkChg>
        <pc:inkChg chg="del mod">
          <ac:chgData name="Sherif Khattab" userId="c83b1e15-36f3-4f46-aceb-05aac24c545e" providerId="ADAL" clId="{40561216-C3B6-4E03-B696-C2E8E46E1565}" dt="2021-03-02T14:56:35.106" v="524"/>
          <ac:inkMkLst>
            <pc:docMk/>
            <pc:sldMk cId="1938775688" sldId="557"/>
            <ac:inkMk id="23615" creationId="{2B0D0797-9EEE-4D91-AF8D-E8FBFB4E297B}"/>
          </ac:inkMkLst>
        </pc:inkChg>
        <pc:inkChg chg="del mod">
          <ac:chgData name="Sherif Khattab" userId="c83b1e15-36f3-4f46-aceb-05aac24c545e" providerId="ADAL" clId="{40561216-C3B6-4E03-B696-C2E8E46E1565}" dt="2021-03-02T14:56:35.124" v="529"/>
          <ac:inkMkLst>
            <pc:docMk/>
            <pc:sldMk cId="1938775688" sldId="557"/>
            <ac:inkMk id="23616" creationId="{86AA7C6B-FD04-47DE-BE82-A904A93543C0}"/>
          </ac:inkMkLst>
        </pc:inkChg>
        <pc:inkChg chg="del mod">
          <ac:chgData name="Sherif Khattab" userId="c83b1e15-36f3-4f46-aceb-05aac24c545e" providerId="ADAL" clId="{40561216-C3B6-4E03-B696-C2E8E46E1565}" dt="2021-03-02T14:56:35.208" v="557"/>
          <ac:inkMkLst>
            <pc:docMk/>
            <pc:sldMk cId="1938775688" sldId="557"/>
            <ac:inkMk id="23618" creationId="{7885FCFD-9E51-4798-937D-FC677012C7A3}"/>
          </ac:inkMkLst>
        </pc:inkChg>
        <pc:inkChg chg="del mod">
          <ac:chgData name="Sherif Khattab" userId="c83b1e15-36f3-4f46-aceb-05aac24c545e" providerId="ADAL" clId="{40561216-C3B6-4E03-B696-C2E8E46E1565}" dt="2021-03-02T14:56:35.151" v="536"/>
          <ac:inkMkLst>
            <pc:docMk/>
            <pc:sldMk cId="1938775688" sldId="557"/>
            <ac:inkMk id="23619" creationId="{79D41083-0D19-4C14-82F6-CD13C5D9C693}"/>
          </ac:inkMkLst>
        </pc:inkChg>
        <pc:inkChg chg="del mod">
          <ac:chgData name="Sherif Khattab" userId="c83b1e15-36f3-4f46-aceb-05aac24c545e" providerId="ADAL" clId="{40561216-C3B6-4E03-B696-C2E8E46E1565}" dt="2021-03-02T14:56:35.113" v="526"/>
          <ac:inkMkLst>
            <pc:docMk/>
            <pc:sldMk cId="1938775688" sldId="557"/>
            <ac:inkMk id="23620" creationId="{24B119B8-5039-4266-AC48-9D21FCF3E307}"/>
          </ac:inkMkLst>
        </pc:inkChg>
        <pc:inkChg chg="del mod">
          <ac:chgData name="Sherif Khattab" userId="c83b1e15-36f3-4f46-aceb-05aac24c545e" providerId="ADAL" clId="{40561216-C3B6-4E03-B696-C2E8E46E1565}" dt="2021-03-02T14:56:35.037" v="508"/>
          <ac:inkMkLst>
            <pc:docMk/>
            <pc:sldMk cId="1938775688" sldId="557"/>
            <ac:inkMk id="23621" creationId="{6D7BD5D4-E73B-43DC-80EE-EB90A1C33750}"/>
          </ac:inkMkLst>
        </pc:inkChg>
        <pc:inkChg chg="del mod">
          <ac:chgData name="Sherif Khattab" userId="c83b1e15-36f3-4f46-aceb-05aac24c545e" providerId="ADAL" clId="{40561216-C3B6-4E03-B696-C2E8E46E1565}" dt="2021-03-02T14:56:35.162" v="540"/>
          <ac:inkMkLst>
            <pc:docMk/>
            <pc:sldMk cId="1938775688" sldId="557"/>
            <ac:inkMk id="23622" creationId="{4D4EAF63-EE39-4E18-9659-6169D13CA5C8}"/>
          </ac:inkMkLst>
        </pc:inkChg>
        <pc:inkChg chg="del mod">
          <ac:chgData name="Sherif Khattab" userId="c83b1e15-36f3-4f46-aceb-05aac24c545e" providerId="ADAL" clId="{40561216-C3B6-4E03-B696-C2E8E46E1565}" dt="2021-03-02T14:56:35.102" v="523"/>
          <ac:inkMkLst>
            <pc:docMk/>
            <pc:sldMk cId="1938775688" sldId="557"/>
            <ac:inkMk id="23624" creationId="{D419C405-99F4-4F0D-9F98-C40C001FA051}"/>
          </ac:inkMkLst>
        </pc:inkChg>
        <pc:inkChg chg="del mod">
          <ac:chgData name="Sherif Khattab" userId="c83b1e15-36f3-4f46-aceb-05aac24c545e" providerId="ADAL" clId="{40561216-C3B6-4E03-B696-C2E8E46E1565}" dt="2021-03-02T14:56:35.147" v="535"/>
          <ac:inkMkLst>
            <pc:docMk/>
            <pc:sldMk cId="1938775688" sldId="557"/>
            <ac:inkMk id="23625" creationId="{A9DB4019-7694-44E2-A1C8-EF5452E86B18}"/>
          </ac:inkMkLst>
        </pc:inkChg>
        <pc:inkChg chg="del mod">
          <ac:chgData name="Sherif Khattab" userId="c83b1e15-36f3-4f46-aceb-05aac24c545e" providerId="ADAL" clId="{40561216-C3B6-4E03-B696-C2E8E46E1565}" dt="2021-03-02T14:56:35.183" v="548"/>
          <ac:inkMkLst>
            <pc:docMk/>
            <pc:sldMk cId="1938775688" sldId="557"/>
            <ac:inkMk id="23626" creationId="{C04CDA8C-2567-4A9F-8A27-EB6631A00C21}"/>
          </ac:inkMkLst>
        </pc:inkChg>
        <pc:inkChg chg="del mod">
          <ac:chgData name="Sherif Khattab" userId="c83b1e15-36f3-4f46-aceb-05aac24c545e" providerId="ADAL" clId="{40561216-C3B6-4E03-B696-C2E8E46E1565}" dt="2021-03-02T14:56:35.043" v="509"/>
          <ac:inkMkLst>
            <pc:docMk/>
            <pc:sldMk cId="1938775688" sldId="557"/>
            <ac:inkMk id="23628" creationId="{824341E5-890B-407F-B1BE-9B78A2A9E2B4}"/>
          </ac:inkMkLst>
        </pc:inkChg>
        <pc:inkChg chg="del mod">
          <ac:chgData name="Sherif Khattab" userId="c83b1e15-36f3-4f46-aceb-05aac24c545e" providerId="ADAL" clId="{40561216-C3B6-4E03-B696-C2E8E46E1565}" dt="2021-03-02T14:56:35.220" v="562"/>
          <ac:inkMkLst>
            <pc:docMk/>
            <pc:sldMk cId="1938775688" sldId="557"/>
            <ac:inkMk id="23629" creationId="{8BE513DE-0C6E-47B3-9970-4D0D1E305B21}"/>
          </ac:inkMkLst>
        </pc:inkChg>
        <pc:inkChg chg="del mod">
          <ac:chgData name="Sherif Khattab" userId="c83b1e15-36f3-4f46-aceb-05aac24c545e" providerId="ADAL" clId="{40561216-C3B6-4E03-B696-C2E8E46E1565}" dt="2021-03-02T14:56:35.228" v="565"/>
          <ac:inkMkLst>
            <pc:docMk/>
            <pc:sldMk cId="1938775688" sldId="557"/>
            <ac:inkMk id="23630" creationId="{EC82A30E-FFDC-47C5-87E3-9388A7B5B046}"/>
          </ac:inkMkLst>
        </pc:inkChg>
        <pc:inkChg chg="del mod">
          <ac:chgData name="Sherif Khattab" userId="c83b1e15-36f3-4f46-aceb-05aac24c545e" providerId="ADAL" clId="{40561216-C3B6-4E03-B696-C2E8E46E1565}" dt="2021-03-02T14:56:35.034" v="507"/>
          <ac:inkMkLst>
            <pc:docMk/>
            <pc:sldMk cId="1938775688" sldId="557"/>
            <ac:inkMk id="23631" creationId="{0FE3A3DE-45F3-469A-980B-10731851D126}"/>
          </ac:inkMkLst>
        </pc:inkChg>
        <pc:inkChg chg="del mod">
          <ac:chgData name="Sherif Khattab" userId="c83b1e15-36f3-4f46-aceb-05aac24c545e" providerId="ADAL" clId="{40561216-C3B6-4E03-B696-C2E8E46E1565}" dt="2021-03-02T14:56:35.200" v="554"/>
          <ac:inkMkLst>
            <pc:docMk/>
            <pc:sldMk cId="1938775688" sldId="557"/>
            <ac:inkMk id="23632" creationId="{0F2CE510-9FBD-49AC-8B30-FD52B2C9709C}"/>
          </ac:inkMkLst>
        </pc:inkChg>
        <pc:inkChg chg="del mod">
          <ac:chgData name="Sherif Khattab" userId="c83b1e15-36f3-4f46-aceb-05aac24c545e" providerId="ADAL" clId="{40561216-C3B6-4E03-B696-C2E8E46E1565}" dt="2021-03-02T14:56:35.180" v="547"/>
          <ac:inkMkLst>
            <pc:docMk/>
            <pc:sldMk cId="1938775688" sldId="557"/>
            <ac:inkMk id="23634" creationId="{39367AD8-5239-461A-8039-12F379453AF5}"/>
          </ac:inkMkLst>
        </pc:inkChg>
        <pc:inkChg chg="del mod">
          <ac:chgData name="Sherif Khattab" userId="c83b1e15-36f3-4f46-aceb-05aac24c545e" providerId="ADAL" clId="{40561216-C3B6-4E03-B696-C2E8E46E1565}" dt="2021-03-02T14:56:35.073" v="516"/>
          <ac:inkMkLst>
            <pc:docMk/>
            <pc:sldMk cId="1938775688" sldId="557"/>
            <ac:inkMk id="23635" creationId="{D75C35D5-6EAF-4D2F-9125-85118AE3B449}"/>
          </ac:inkMkLst>
        </pc:inkChg>
        <pc:inkChg chg="del mod">
          <ac:chgData name="Sherif Khattab" userId="c83b1e15-36f3-4f46-aceb-05aac24c545e" providerId="ADAL" clId="{40561216-C3B6-4E03-B696-C2E8E46E1565}" dt="2021-03-02T14:56:35.225" v="564"/>
          <ac:inkMkLst>
            <pc:docMk/>
            <pc:sldMk cId="1938775688" sldId="557"/>
            <ac:inkMk id="23636" creationId="{353DBCFD-1E6D-4A02-B8E9-62C8F6213BA5}"/>
          </ac:inkMkLst>
        </pc:inkChg>
        <pc:inkChg chg="del mod">
          <ac:chgData name="Sherif Khattab" userId="c83b1e15-36f3-4f46-aceb-05aac24c545e" providerId="ADAL" clId="{40561216-C3B6-4E03-B696-C2E8E46E1565}" dt="2021-03-02T14:56:35.077" v="517"/>
          <ac:inkMkLst>
            <pc:docMk/>
            <pc:sldMk cId="1938775688" sldId="557"/>
            <ac:inkMk id="23637" creationId="{83EED6AE-2F58-4157-BCF9-A04D0A3CCE0E}"/>
          </ac:inkMkLst>
        </pc:inkChg>
        <pc:inkChg chg="del mod">
          <ac:chgData name="Sherif Khattab" userId="c83b1e15-36f3-4f46-aceb-05aac24c545e" providerId="ADAL" clId="{40561216-C3B6-4E03-B696-C2E8E46E1565}" dt="2021-03-02T14:56:35.121" v="528"/>
          <ac:inkMkLst>
            <pc:docMk/>
            <pc:sldMk cId="1938775688" sldId="557"/>
            <ac:inkMk id="23638" creationId="{95A62852-829F-4938-A7CD-BC8BE244C23B}"/>
          </ac:inkMkLst>
        </pc:inkChg>
        <pc:inkChg chg="del mod">
          <ac:chgData name="Sherif Khattab" userId="c83b1e15-36f3-4f46-aceb-05aac24c545e" providerId="ADAL" clId="{40561216-C3B6-4E03-B696-C2E8E46E1565}" dt="2021-03-02T14:56:35.053" v="512"/>
          <ac:inkMkLst>
            <pc:docMk/>
            <pc:sldMk cId="1938775688" sldId="557"/>
            <ac:inkMk id="23639" creationId="{C1893F75-521C-4191-ADE3-54E61C603FFB}"/>
          </ac:inkMkLst>
        </pc:inkChg>
        <pc:inkChg chg="del mod">
          <ac:chgData name="Sherif Khattab" userId="c83b1e15-36f3-4f46-aceb-05aac24c545e" providerId="ADAL" clId="{40561216-C3B6-4E03-B696-C2E8E46E1565}" dt="2021-03-02T14:56:35.171" v="544"/>
          <ac:inkMkLst>
            <pc:docMk/>
            <pc:sldMk cId="1938775688" sldId="557"/>
            <ac:inkMk id="23640" creationId="{5771F703-5DC7-4AE6-AEB3-12B9F3D35312}"/>
          </ac:inkMkLst>
        </pc:inkChg>
        <pc:inkChg chg="del mod">
          <ac:chgData name="Sherif Khattab" userId="c83b1e15-36f3-4f46-aceb-05aac24c545e" providerId="ADAL" clId="{40561216-C3B6-4E03-B696-C2E8E46E1565}" dt="2021-03-02T14:56:35.215" v="560"/>
          <ac:inkMkLst>
            <pc:docMk/>
            <pc:sldMk cId="1938775688" sldId="557"/>
            <ac:inkMk id="23641" creationId="{9A2A94DF-3D7E-4EED-B604-5D8B817342D6}"/>
          </ac:inkMkLst>
        </pc:inkChg>
        <pc:inkChg chg="del mod">
          <ac:chgData name="Sherif Khattab" userId="c83b1e15-36f3-4f46-aceb-05aac24c545e" providerId="ADAL" clId="{40561216-C3B6-4E03-B696-C2E8E46E1565}" dt="2021-03-02T14:56:35.205" v="556"/>
          <ac:inkMkLst>
            <pc:docMk/>
            <pc:sldMk cId="1938775688" sldId="557"/>
            <ac:inkMk id="23642" creationId="{584289BE-C536-48B0-A5C3-93147F9B5CFD}"/>
          </ac:inkMkLst>
        </pc:inkChg>
        <pc:inkChg chg="del mod">
          <ac:chgData name="Sherif Khattab" userId="c83b1e15-36f3-4f46-aceb-05aac24c545e" providerId="ADAL" clId="{40561216-C3B6-4E03-B696-C2E8E46E1565}" dt="2021-03-02T14:56:35.127" v="530"/>
          <ac:inkMkLst>
            <pc:docMk/>
            <pc:sldMk cId="1938775688" sldId="557"/>
            <ac:inkMk id="23643" creationId="{E9DA26D0-0603-4013-B1FC-7913D6E83285}"/>
          </ac:inkMkLst>
        </pc:inkChg>
        <pc:inkChg chg="del mod">
          <ac:chgData name="Sherif Khattab" userId="c83b1e15-36f3-4f46-aceb-05aac24c545e" providerId="ADAL" clId="{40561216-C3B6-4E03-B696-C2E8E46E1565}" dt="2021-03-02T14:56:35.085" v="519"/>
          <ac:inkMkLst>
            <pc:docMk/>
            <pc:sldMk cId="1938775688" sldId="557"/>
            <ac:inkMk id="23644" creationId="{9CABADF0-6AAD-4A09-B71F-7EFD9B3CCEA3}"/>
          </ac:inkMkLst>
        </pc:inkChg>
        <pc:inkChg chg="del mod">
          <ac:chgData name="Sherif Khattab" userId="c83b1e15-36f3-4f46-aceb-05aac24c545e" providerId="ADAL" clId="{40561216-C3B6-4E03-B696-C2E8E46E1565}" dt="2021-03-02T14:56:35.065" v="514"/>
          <ac:inkMkLst>
            <pc:docMk/>
            <pc:sldMk cId="1938775688" sldId="557"/>
            <ac:inkMk id="23645" creationId="{649AA80D-2452-4822-8F19-4001909D7429}"/>
          </ac:inkMkLst>
        </pc:inkChg>
        <pc:inkChg chg="del mod">
          <ac:chgData name="Sherif Khattab" userId="c83b1e15-36f3-4f46-aceb-05aac24c545e" providerId="ADAL" clId="{40561216-C3B6-4E03-B696-C2E8E46E1565}" dt="2021-03-02T14:56:35.167" v="542"/>
          <ac:inkMkLst>
            <pc:docMk/>
            <pc:sldMk cId="1938775688" sldId="557"/>
            <ac:inkMk id="23646" creationId="{87B366E5-7624-47F3-A592-581796E12957}"/>
          </ac:inkMkLst>
        </pc:inkChg>
        <pc:inkChg chg="del mod">
          <ac:chgData name="Sherif Khattab" userId="c83b1e15-36f3-4f46-aceb-05aac24c545e" providerId="ADAL" clId="{40561216-C3B6-4E03-B696-C2E8E46E1565}" dt="2021-03-02T14:56:35.212" v="559"/>
          <ac:inkMkLst>
            <pc:docMk/>
            <pc:sldMk cId="1938775688" sldId="557"/>
            <ac:inkMk id="23648" creationId="{3F89BC67-AB21-4050-9493-6CA93740F5F8}"/>
          </ac:inkMkLst>
        </pc:inkChg>
        <pc:inkChg chg="del mod">
          <ac:chgData name="Sherif Khattab" userId="c83b1e15-36f3-4f46-aceb-05aac24c545e" providerId="ADAL" clId="{40561216-C3B6-4E03-B696-C2E8E46E1565}" dt="2021-03-02T14:56:35.014" v="504"/>
          <ac:inkMkLst>
            <pc:docMk/>
            <pc:sldMk cId="1938775688" sldId="557"/>
            <ac:inkMk id="23649" creationId="{B2C35B3E-1E36-4705-B4A3-28616001D1F4}"/>
          </ac:inkMkLst>
        </pc:inkChg>
        <pc:inkChg chg="del mod">
          <ac:chgData name="Sherif Khattab" userId="c83b1e15-36f3-4f46-aceb-05aac24c545e" providerId="ADAL" clId="{40561216-C3B6-4E03-B696-C2E8E46E1565}" dt="2021-03-02T14:56:35.098" v="522"/>
          <ac:inkMkLst>
            <pc:docMk/>
            <pc:sldMk cId="1938775688" sldId="557"/>
            <ac:inkMk id="23650" creationId="{BE0BDF15-3B86-4510-92D9-8E02FFE272AF}"/>
          </ac:inkMkLst>
        </pc:inkChg>
        <pc:inkChg chg="del mod">
          <ac:chgData name="Sherif Khattab" userId="c83b1e15-36f3-4f46-aceb-05aac24c545e" providerId="ADAL" clId="{40561216-C3B6-4E03-B696-C2E8E46E1565}" dt="2021-03-02T14:56:35.135" v="532"/>
          <ac:inkMkLst>
            <pc:docMk/>
            <pc:sldMk cId="1938775688" sldId="557"/>
            <ac:inkMk id="23651" creationId="{C741CB12-32FC-4B89-A891-3987A6E6647D}"/>
          </ac:inkMkLst>
        </pc:inkChg>
        <pc:inkChg chg="del mod">
          <ac:chgData name="Sherif Khattab" userId="c83b1e15-36f3-4f46-aceb-05aac24c545e" providerId="ADAL" clId="{40561216-C3B6-4E03-B696-C2E8E46E1565}" dt="2021-03-02T14:56:35.023" v="505"/>
          <ac:inkMkLst>
            <pc:docMk/>
            <pc:sldMk cId="1938775688" sldId="557"/>
            <ac:inkMk id="23652" creationId="{097A411A-2F8F-4EDF-A93C-A1916E46CE58}"/>
          </ac:inkMkLst>
        </pc:inkChg>
        <pc:inkChg chg="del mod">
          <ac:chgData name="Sherif Khattab" userId="c83b1e15-36f3-4f46-aceb-05aac24c545e" providerId="ADAL" clId="{40561216-C3B6-4E03-B696-C2E8E46E1565}" dt="2021-03-02T14:56:35.059" v="513"/>
          <ac:inkMkLst>
            <pc:docMk/>
            <pc:sldMk cId="1938775688" sldId="557"/>
            <ac:inkMk id="23654" creationId="{0CDA8FA7-3F42-425F-B69F-09FE422E6C20}"/>
          </ac:inkMkLst>
        </pc:inkChg>
        <pc:inkChg chg="del mod">
          <ac:chgData name="Sherif Khattab" userId="c83b1e15-36f3-4f46-aceb-05aac24c545e" providerId="ADAL" clId="{40561216-C3B6-4E03-B696-C2E8E46E1565}" dt="2021-03-02T14:56:35.069" v="515"/>
          <ac:inkMkLst>
            <pc:docMk/>
            <pc:sldMk cId="1938775688" sldId="557"/>
            <ac:inkMk id="23655" creationId="{74C0E38C-8C81-4F69-B2AF-AD53E6E6D970}"/>
          </ac:inkMkLst>
        </pc:inkChg>
        <pc:inkChg chg="del mod">
          <ac:chgData name="Sherif Khattab" userId="c83b1e15-36f3-4f46-aceb-05aac24c545e" providerId="ADAL" clId="{40561216-C3B6-4E03-B696-C2E8E46E1565}" dt="2021-03-02T14:56:35.117" v="527"/>
          <ac:inkMkLst>
            <pc:docMk/>
            <pc:sldMk cId="1938775688" sldId="557"/>
            <ac:inkMk id="23656" creationId="{85585060-B696-4403-8C88-50A6053DBD02}"/>
          </ac:inkMkLst>
        </pc:inkChg>
        <pc:inkChg chg="del mod">
          <ac:chgData name="Sherif Khattab" userId="c83b1e15-36f3-4f46-aceb-05aac24c545e" providerId="ADAL" clId="{40561216-C3B6-4E03-B696-C2E8E46E1565}" dt="2021-03-02T14:56:35.186" v="549"/>
          <ac:inkMkLst>
            <pc:docMk/>
            <pc:sldMk cId="1938775688" sldId="557"/>
            <ac:inkMk id="23657" creationId="{9236DFEA-42B0-4A18-8DB8-43023CBA1AAF}"/>
          </ac:inkMkLst>
        </pc:inkChg>
        <pc:inkChg chg="del mod">
          <ac:chgData name="Sherif Khattab" userId="c83b1e15-36f3-4f46-aceb-05aac24c545e" providerId="ADAL" clId="{40561216-C3B6-4E03-B696-C2E8E46E1565}" dt="2021-03-02T14:56:35.203" v="555"/>
          <ac:inkMkLst>
            <pc:docMk/>
            <pc:sldMk cId="1938775688" sldId="557"/>
            <ac:inkMk id="23658" creationId="{BE3E7B86-3514-4C72-91AF-4648475E24F2}"/>
          </ac:inkMkLst>
        </pc:inkChg>
        <pc:inkChg chg="mod">
          <ac:chgData name="Sherif Khattab" userId="c83b1e15-36f3-4f46-aceb-05aac24c545e" providerId="ADAL" clId="{40561216-C3B6-4E03-B696-C2E8E46E1565}" dt="2021-03-02T14:56:35.237" v="569"/>
          <ac:inkMkLst>
            <pc:docMk/>
            <pc:sldMk cId="1938775688" sldId="557"/>
            <ac:inkMk id="23660" creationId="{EB9F504E-52DF-4A05-AB88-BDF5876CA8B9}"/>
          </ac:inkMkLst>
        </pc:inkChg>
        <pc:inkChg chg="del mod">
          <ac:chgData name="Sherif Khattab" userId="c83b1e15-36f3-4f46-aceb-05aac24c545e" providerId="ADAL" clId="{40561216-C3B6-4E03-B696-C2E8E46E1565}" dt="2021-03-02T14:56:35.089" v="520"/>
          <ac:inkMkLst>
            <pc:docMk/>
            <pc:sldMk cId="1938775688" sldId="557"/>
            <ac:inkMk id="23661" creationId="{C9612645-0493-443C-9C82-A267BE047D35}"/>
          </ac:inkMkLst>
        </pc:inkChg>
        <pc:inkChg chg="del mod">
          <ac:chgData name="Sherif Khattab" userId="c83b1e15-36f3-4f46-aceb-05aac24c545e" providerId="ADAL" clId="{40561216-C3B6-4E03-B696-C2E8E46E1565}" dt="2021-03-02T14:56:35.158" v="538"/>
          <ac:inkMkLst>
            <pc:docMk/>
            <pc:sldMk cId="1938775688" sldId="557"/>
            <ac:inkMk id="23663" creationId="{1A305F40-A5CC-4159-81BE-FDAA1BBA2F6E}"/>
          </ac:inkMkLst>
        </pc:inkChg>
        <pc:inkChg chg="del mod">
          <ac:chgData name="Sherif Khattab" userId="c83b1e15-36f3-4f46-aceb-05aac24c545e" providerId="ADAL" clId="{40561216-C3B6-4E03-B696-C2E8E46E1565}" dt="2021-03-02T14:56:35.222" v="563"/>
          <ac:inkMkLst>
            <pc:docMk/>
            <pc:sldMk cId="1938775688" sldId="557"/>
            <ac:inkMk id="23664" creationId="{1ADA5D77-6340-4E01-B50B-6A36D3D89303}"/>
          </ac:inkMkLst>
        </pc:inkChg>
        <pc:inkChg chg="del mod">
          <ac:chgData name="Sherif Khattab" userId="c83b1e15-36f3-4f46-aceb-05aac24c545e" providerId="ADAL" clId="{40561216-C3B6-4E03-B696-C2E8E46E1565}" dt="2021-03-02T14:56:35.230" v="566"/>
          <ac:inkMkLst>
            <pc:docMk/>
            <pc:sldMk cId="1938775688" sldId="557"/>
            <ac:inkMk id="23665" creationId="{12E5FF45-7656-41A0-B8DD-C442FEAF547C}"/>
          </ac:inkMkLst>
        </pc:inkChg>
        <pc:inkChg chg="del mod">
          <ac:chgData name="Sherif Khattab" userId="c83b1e15-36f3-4f46-aceb-05aac24c545e" providerId="ADAL" clId="{40561216-C3B6-4E03-B696-C2E8E46E1565}" dt="2021-03-02T14:56:35.218" v="561"/>
          <ac:inkMkLst>
            <pc:docMk/>
            <pc:sldMk cId="1938775688" sldId="557"/>
            <ac:inkMk id="23666" creationId="{056077FF-F297-49EF-B3D4-BBE7B44D0D1F}"/>
          </ac:inkMkLst>
        </pc:inkChg>
        <pc:inkChg chg="del mod">
          <ac:chgData name="Sherif Khattab" userId="c83b1e15-36f3-4f46-aceb-05aac24c545e" providerId="ADAL" clId="{40561216-C3B6-4E03-B696-C2E8E46E1565}" dt="2021-03-02T14:56:35.139" v="533"/>
          <ac:inkMkLst>
            <pc:docMk/>
            <pc:sldMk cId="1938775688" sldId="557"/>
            <ac:inkMk id="23667" creationId="{E1A2A440-2E68-4E40-8F14-0F85D39BBDB7}"/>
          </ac:inkMkLst>
        </pc:inkChg>
        <pc:inkChg chg="del mod">
          <ac:chgData name="Sherif Khattab" userId="c83b1e15-36f3-4f46-aceb-05aac24c545e" providerId="ADAL" clId="{40561216-C3B6-4E03-B696-C2E8E46E1565}" dt="2021-03-02T14:56:35.189" v="550"/>
          <ac:inkMkLst>
            <pc:docMk/>
            <pc:sldMk cId="1938775688" sldId="557"/>
            <ac:inkMk id="23668" creationId="{B5D7EBA2-DD1F-48CC-90CE-7F21C1DC3392}"/>
          </ac:inkMkLst>
        </pc:inkChg>
        <pc:inkChg chg="del mod">
          <ac:chgData name="Sherif Khattab" userId="c83b1e15-36f3-4f46-aceb-05aac24c545e" providerId="ADAL" clId="{40561216-C3B6-4E03-B696-C2E8E46E1565}" dt="2021-03-02T14:56:35.198" v="553"/>
          <ac:inkMkLst>
            <pc:docMk/>
            <pc:sldMk cId="1938775688" sldId="557"/>
            <ac:inkMk id="23670" creationId="{D088E3AE-C158-4537-8CB3-EA808598AAFA}"/>
          </ac:inkMkLst>
        </pc:inkChg>
        <pc:inkChg chg="del mod">
          <ac:chgData name="Sherif Khattab" userId="c83b1e15-36f3-4f46-aceb-05aac24c545e" providerId="ADAL" clId="{40561216-C3B6-4E03-B696-C2E8E46E1565}" dt="2021-03-02T14:56:35.144" v="534"/>
          <ac:inkMkLst>
            <pc:docMk/>
            <pc:sldMk cId="1938775688" sldId="557"/>
            <ac:inkMk id="23671" creationId="{22A791CB-A7E4-4BA6-AF2C-BA61BDCB17CE}"/>
          </ac:inkMkLst>
        </pc:inkChg>
      </pc:sldChg>
      <pc:sldChg chg="delSp modSp add modAnim">
        <pc:chgData name="Sherif Khattab" userId="c83b1e15-36f3-4f46-aceb-05aac24c545e" providerId="ADAL" clId="{40561216-C3B6-4E03-B696-C2E8E46E1565}" dt="2021-03-02T14:58:52.027" v="648"/>
        <pc:sldMkLst>
          <pc:docMk/>
          <pc:sldMk cId="3925931934" sldId="558"/>
        </pc:sldMkLst>
        <pc:grpChg chg="mod">
          <ac:chgData name="Sherif Khattab" userId="c83b1e15-36f3-4f46-aceb-05aac24c545e" providerId="ADAL" clId="{40561216-C3B6-4E03-B696-C2E8E46E1565}" dt="2021-03-02T14:56:15.132" v="502"/>
          <ac:grpSpMkLst>
            <pc:docMk/>
            <pc:sldMk cId="3925931934" sldId="558"/>
            <ac:grpSpMk id="23672" creationId="{D3B42BF9-8198-43FC-B7E5-062D26193C4A}"/>
          </ac:grpSpMkLst>
        </pc:grpChg>
        <pc:inkChg chg="mod">
          <ac:chgData name="Sherif Khattab" userId="c83b1e15-36f3-4f46-aceb-05aac24c545e" providerId="ADAL" clId="{40561216-C3B6-4E03-B696-C2E8E46E1565}" dt="2021-03-02T14:56:15.132" v="502"/>
          <ac:inkMkLst>
            <pc:docMk/>
            <pc:sldMk cId="3925931934" sldId="558"/>
            <ac:inkMk id="3" creationId="{B0FBBC0D-35B9-448B-9D52-F9702601D9E2}"/>
          </ac:inkMkLst>
        </pc:inkChg>
        <pc:inkChg chg="mod">
          <ac:chgData name="Sherif Khattab" userId="c83b1e15-36f3-4f46-aceb-05aac24c545e" providerId="ADAL" clId="{40561216-C3B6-4E03-B696-C2E8E46E1565}" dt="2021-03-02T14:56:15.132" v="502"/>
          <ac:inkMkLst>
            <pc:docMk/>
            <pc:sldMk cId="3925931934" sldId="558"/>
            <ac:inkMk id="5" creationId="{1334F479-0557-4560-B3CA-54D487BC1692}"/>
          </ac:inkMkLst>
        </pc:inkChg>
        <pc:inkChg chg="mod">
          <ac:chgData name="Sherif Khattab" userId="c83b1e15-36f3-4f46-aceb-05aac24c545e" providerId="ADAL" clId="{40561216-C3B6-4E03-B696-C2E8E46E1565}" dt="2021-03-02T14:56:15.132" v="502"/>
          <ac:inkMkLst>
            <pc:docMk/>
            <pc:sldMk cId="3925931934" sldId="558"/>
            <ac:inkMk id="6" creationId="{C77C32EE-2731-421E-9672-5A63D6E9F538}"/>
          </ac:inkMkLst>
        </pc:inkChg>
        <pc:inkChg chg="mod">
          <ac:chgData name="Sherif Khattab" userId="c83b1e15-36f3-4f46-aceb-05aac24c545e" providerId="ADAL" clId="{40561216-C3B6-4E03-B696-C2E8E46E1565}" dt="2021-03-02T14:56:15.132" v="502"/>
          <ac:inkMkLst>
            <pc:docMk/>
            <pc:sldMk cId="3925931934" sldId="558"/>
            <ac:inkMk id="34" creationId="{76F4BB3E-F0E4-42AA-ACB1-D0A6A3746F24}"/>
          </ac:inkMkLst>
        </pc:inkChg>
        <pc:inkChg chg="mod">
          <ac:chgData name="Sherif Khattab" userId="c83b1e15-36f3-4f46-aceb-05aac24c545e" providerId="ADAL" clId="{40561216-C3B6-4E03-B696-C2E8E46E1565}" dt="2021-03-02T14:56:15.132" v="502"/>
          <ac:inkMkLst>
            <pc:docMk/>
            <pc:sldMk cId="3925931934" sldId="558"/>
            <ac:inkMk id="35" creationId="{BB1041F6-9E9F-4186-AC93-4372635DAB2B}"/>
          </ac:inkMkLst>
        </pc:inkChg>
        <pc:inkChg chg="mod">
          <ac:chgData name="Sherif Khattab" userId="c83b1e15-36f3-4f46-aceb-05aac24c545e" providerId="ADAL" clId="{40561216-C3B6-4E03-B696-C2E8E46E1565}" dt="2021-03-02T14:56:15.132" v="502"/>
          <ac:inkMkLst>
            <pc:docMk/>
            <pc:sldMk cId="3925931934" sldId="558"/>
            <ac:inkMk id="36" creationId="{FBD4DC2C-2A69-4F9C-9FD0-0A2D83A17035}"/>
          </ac:inkMkLst>
        </pc:inkChg>
        <pc:inkChg chg="mod">
          <ac:chgData name="Sherif Khattab" userId="c83b1e15-36f3-4f46-aceb-05aac24c545e" providerId="ADAL" clId="{40561216-C3B6-4E03-B696-C2E8E46E1565}" dt="2021-03-02T14:56:15.132" v="502"/>
          <ac:inkMkLst>
            <pc:docMk/>
            <pc:sldMk cId="3925931934" sldId="558"/>
            <ac:inkMk id="38" creationId="{08DD68F7-523C-4437-9949-BFD6B8B320B7}"/>
          </ac:inkMkLst>
        </pc:inkChg>
        <pc:inkChg chg="mod">
          <ac:chgData name="Sherif Khattab" userId="c83b1e15-36f3-4f46-aceb-05aac24c545e" providerId="ADAL" clId="{40561216-C3B6-4E03-B696-C2E8E46E1565}" dt="2021-03-02T14:56:15.132" v="502"/>
          <ac:inkMkLst>
            <pc:docMk/>
            <pc:sldMk cId="3925931934" sldId="558"/>
            <ac:inkMk id="39" creationId="{6B907EBB-5700-4291-BB4C-D8877DB4FFCD}"/>
          </ac:inkMkLst>
        </pc:inkChg>
        <pc:inkChg chg="mod">
          <ac:chgData name="Sherif Khattab" userId="c83b1e15-36f3-4f46-aceb-05aac24c545e" providerId="ADAL" clId="{40561216-C3B6-4E03-B696-C2E8E46E1565}" dt="2021-03-02T14:56:15.132" v="502"/>
          <ac:inkMkLst>
            <pc:docMk/>
            <pc:sldMk cId="3925931934" sldId="558"/>
            <ac:inkMk id="40" creationId="{D1405003-6795-43E1-B78F-70DFA34AAA56}"/>
          </ac:inkMkLst>
        </pc:inkChg>
        <pc:inkChg chg="mod">
          <ac:chgData name="Sherif Khattab" userId="c83b1e15-36f3-4f46-aceb-05aac24c545e" providerId="ADAL" clId="{40561216-C3B6-4E03-B696-C2E8E46E1565}" dt="2021-03-02T14:56:15.132" v="502"/>
          <ac:inkMkLst>
            <pc:docMk/>
            <pc:sldMk cId="3925931934" sldId="558"/>
            <ac:inkMk id="41" creationId="{E5C63D8D-A5A2-4ECA-9233-25A9BB4111B0}"/>
          </ac:inkMkLst>
        </pc:inkChg>
        <pc:inkChg chg="mod">
          <ac:chgData name="Sherif Khattab" userId="c83b1e15-36f3-4f46-aceb-05aac24c545e" providerId="ADAL" clId="{40561216-C3B6-4E03-B696-C2E8E46E1565}" dt="2021-03-02T14:56:15.132" v="502"/>
          <ac:inkMkLst>
            <pc:docMk/>
            <pc:sldMk cId="3925931934" sldId="558"/>
            <ac:inkMk id="42" creationId="{DA8E3D6B-1BC0-4231-B0D7-7B8A4360DECC}"/>
          </ac:inkMkLst>
        </pc:inkChg>
        <pc:inkChg chg="mod">
          <ac:chgData name="Sherif Khattab" userId="c83b1e15-36f3-4f46-aceb-05aac24c545e" providerId="ADAL" clId="{40561216-C3B6-4E03-B696-C2E8E46E1565}" dt="2021-03-02T14:56:15.132" v="502"/>
          <ac:inkMkLst>
            <pc:docMk/>
            <pc:sldMk cId="3925931934" sldId="558"/>
            <ac:inkMk id="44" creationId="{19C19232-5340-48E5-9ED6-62DEBBCE1215}"/>
          </ac:inkMkLst>
        </pc:inkChg>
        <pc:inkChg chg="mod">
          <ac:chgData name="Sherif Khattab" userId="c83b1e15-36f3-4f46-aceb-05aac24c545e" providerId="ADAL" clId="{40561216-C3B6-4E03-B696-C2E8E46E1565}" dt="2021-03-02T14:56:15.132" v="502"/>
          <ac:inkMkLst>
            <pc:docMk/>
            <pc:sldMk cId="3925931934" sldId="558"/>
            <ac:inkMk id="45" creationId="{D1B4E85F-AC34-40C2-82B7-32CDF26E2AA9}"/>
          </ac:inkMkLst>
        </pc:inkChg>
        <pc:inkChg chg="mod">
          <ac:chgData name="Sherif Khattab" userId="c83b1e15-36f3-4f46-aceb-05aac24c545e" providerId="ADAL" clId="{40561216-C3B6-4E03-B696-C2E8E46E1565}" dt="2021-03-02T14:56:15.132" v="502"/>
          <ac:inkMkLst>
            <pc:docMk/>
            <pc:sldMk cId="3925931934" sldId="558"/>
            <ac:inkMk id="46" creationId="{E6BF4D18-EC16-4386-BB86-4E44BAF7C03B}"/>
          </ac:inkMkLst>
        </pc:inkChg>
        <pc:inkChg chg="mod">
          <ac:chgData name="Sherif Khattab" userId="c83b1e15-36f3-4f46-aceb-05aac24c545e" providerId="ADAL" clId="{40561216-C3B6-4E03-B696-C2E8E46E1565}" dt="2021-03-02T14:56:15.132" v="502"/>
          <ac:inkMkLst>
            <pc:docMk/>
            <pc:sldMk cId="3925931934" sldId="558"/>
            <ac:inkMk id="47" creationId="{02569F11-2943-4F04-87BA-CA8732D937CB}"/>
          </ac:inkMkLst>
        </pc:inkChg>
        <pc:inkChg chg="mod">
          <ac:chgData name="Sherif Khattab" userId="c83b1e15-36f3-4f46-aceb-05aac24c545e" providerId="ADAL" clId="{40561216-C3B6-4E03-B696-C2E8E46E1565}" dt="2021-03-02T14:56:15.132" v="502"/>
          <ac:inkMkLst>
            <pc:docMk/>
            <pc:sldMk cId="3925931934" sldId="558"/>
            <ac:inkMk id="48" creationId="{B58E1670-F3F7-4DFE-AF3D-056FDA785310}"/>
          </ac:inkMkLst>
        </pc:inkChg>
        <pc:inkChg chg="mod">
          <ac:chgData name="Sherif Khattab" userId="c83b1e15-36f3-4f46-aceb-05aac24c545e" providerId="ADAL" clId="{40561216-C3B6-4E03-B696-C2E8E46E1565}" dt="2021-03-02T14:56:15.132" v="502"/>
          <ac:inkMkLst>
            <pc:docMk/>
            <pc:sldMk cId="3925931934" sldId="558"/>
            <ac:inkMk id="49" creationId="{19257841-2019-40BC-AD69-87A73EC0948B}"/>
          </ac:inkMkLst>
        </pc:inkChg>
        <pc:inkChg chg="mod">
          <ac:chgData name="Sherif Khattab" userId="c83b1e15-36f3-4f46-aceb-05aac24c545e" providerId="ADAL" clId="{40561216-C3B6-4E03-B696-C2E8E46E1565}" dt="2021-03-02T14:56:15.132" v="502"/>
          <ac:inkMkLst>
            <pc:docMk/>
            <pc:sldMk cId="3925931934" sldId="558"/>
            <ac:inkMk id="50" creationId="{26C81269-5964-499B-83AC-4B4F3ECF46D9}"/>
          </ac:inkMkLst>
        </pc:inkChg>
        <pc:inkChg chg="mod">
          <ac:chgData name="Sherif Khattab" userId="c83b1e15-36f3-4f46-aceb-05aac24c545e" providerId="ADAL" clId="{40561216-C3B6-4E03-B696-C2E8E46E1565}" dt="2021-03-02T14:56:15.132" v="502"/>
          <ac:inkMkLst>
            <pc:docMk/>
            <pc:sldMk cId="3925931934" sldId="558"/>
            <ac:inkMk id="51" creationId="{20368D2C-01B3-405E-89B9-A7788F5F56C4}"/>
          </ac:inkMkLst>
        </pc:inkChg>
        <pc:inkChg chg="mod">
          <ac:chgData name="Sherif Khattab" userId="c83b1e15-36f3-4f46-aceb-05aac24c545e" providerId="ADAL" clId="{40561216-C3B6-4E03-B696-C2E8E46E1565}" dt="2021-03-02T14:56:15.132" v="502"/>
          <ac:inkMkLst>
            <pc:docMk/>
            <pc:sldMk cId="3925931934" sldId="558"/>
            <ac:inkMk id="53" creationId="{4B0B24DC-2DC7-4C85-8BDA-CB5171C1850E}"/>
          </ac:inkMkLst>
        </pc:inkChg>
        <pc:inkChg chg="mod">
          <ac:chgData name="Sherif Khattab" userId="c83b1e15-36f3-4f46-aceb-05aac24c545e" providerId="ADAL" clId="{40561216-C3B6-4E03-B696-C2E8E46E1565}" dt="2021-03-02T14:56:15.132" v="502"/>
          <ac:inkMkLst>
            <pc:docMk/>
            <pc:sldMk cId="3925931934" sldId="558"/>
            <ac:inkMk id="54" creationId="{FAA76FFB-4F7B-44CF-9E3F-7D873ACD011E}"/>
          </ac:inkMkLst>
        </pc:inkChg>
        <pc:inkChg chg="mod">
          <ac:chgData name="Sherif Khattab" userId="c83b1e15-36f3-4f46-aceb-05aac24c545e" providerId="ADAL" clId="{40561216-C3B6-4E03-B696-C2E8E46E1565}" dt="2021-03-02T14:56:15.132" v="502"/>
          <ac:inkMkLst>
            <pc:docMk/>
            <pc:sldMk cId="3925931934" sldId="558"/>
            <ac:inkMk id="55" creationId="{2A509FA3-B322-44A6-A5B7-3B6A64FF271C}"/>
          </ac:inkMkLst>
        </pc:inkChg>
        <pc:inkChg chg="mod">
          <ac:chgData name="Sherif Khattab" userId="c83b1e15-36f3-4f46-aceb-05aac24c545e" providerId="ADAL" clId="{40561216-C3B6-4E03-B696-C2E8E46E1565}" dt="2021-03-02T14:56:15.132" v="502"/>
          <ac:inkMkLst>
            <pc:docMk/>
            <pc:sldMk cId="3925931934" sldId="558"/>
            <ac:inkMk id="56" creationId="{9FB1D72E-EF06-4758-9CAE-0C2AFAB761B2}"/>
          </ac:inkMkLst>
        </pc:inkChg>
        <pc:inkChg chg="mod">
          <ac:chgData name="Sherif Khattab" userId="c83b1e15-36f3-4f46-aceb-05aac24c545e" providerId="ADAL" clId="{40561216-C3B6-4E03-B696-C2E8E46E1565}" dt="2021-03-02T14:56:15.132" v="502"/>
          <ac:inkMkLst>
            <pc:docMk/>
            <pc:sldMk cId="3925931934" sldId="558"/>
            <ac:inkMk id="58" creationId="{AD54C535-8A13-4466-B936-FDE4EE0D13AB}"/>
          </ac:inkMkLst>
        </pc:inkChg>
        <pc:inkChg chg="mod">
          <ac:chgData name="Sherif Khattab" userId="c83b1e15-36f3-4f46-aceb-05aac24c545e" providerId="ADAL" clId="{40561216-C3B6-4E03-B696-C2E8E46E1565}" dt="2021-03-02T14:56:15.132" v="502"/>
          <ac:inkMkLst>
            <pc:docMk/>
            <pc:sldMk cId="3925931934" sldId="558"/>
            <ac:inkMk id="59" creationId="{8191728A-6391-4424-97E9-9D875C21CABB}"/>
          </ac:inkMkLst>
        </pc:inkChg>
        <pc:inkChg chg="mod">
          <ac:chgData name="Sherif Khattab" userId="c83b1e15-36f3-4f46-aceb-05aac24c545e" providerId="ADAL" clId="{40561216-C3B6-4E03-B696-C2E8E46E1565}" dt="2021-03-02T14:56:15.132" v="502"/>
          <ac:inkMkLst>
            <pc:docMk/>
            <pc:sldMk cId="3925931934" sldId="558"/>
            <ac:inkMk id="61" creationId="{3873DDFB-3276-4A9C-A452-0E255D449AE0}"/>
          </ac:inkMkLst>
        </pc:inkChg>
        <pc:inkChg chg="mod">
          <ac:chgData name="Sherif Khattab" userId="c83b1e15-36f3-4f46-aceb-05aac24c545e" providerId="ADAL" clId="{40561216-C3B6-4E03-B696-C2E8E46E1565}" dt="2021-03-02T14:56:15.132" v="502"/>
          <ac:inkMkLst>
            <pc:docMk/>
            <pc:sldMk cId="3925931934" sldId="558"/>
            <ac:inkMk id="62" creationId="{6CA89F45-C596-4B44-8218-2E80CDFD9AC1}"/>
          </ac:inkMkLst>
        </pc:inkChg>
        <pc:inkChg chg="mod">
          <ac:chgData name="Sherif Khattab" userId="c83b1e15-36f3-4f46-aceb-05aac24c545e" providerId="ADAL" clId="{40561216-C3B6-4E03-B696-C2E8E46E1565}" dt="2021-03-02T14:56:15.132" v="502"/>
          <ac:inkMkLst>
            <pc:docMk/>
            <pc:sldMk cId="3925931934" sldId="558"/>
            <ac:inkMk id="63" creationId="{C0DC48F3-13CB-48CD-943B-D376DED3D452}"/>
          </ac:inkMkLst>
        </pc:inkChg>
        <pc:inkChg chg="mod">
          <ac:chgData name="Sherif Khattab" userId="c83b1e15-36f3-4f46-aceb-05aac24c545e" providerId="ADAL" clId="{40561216-C3B6-4E03-B696-C2E8E46E1565}" dt="2021-03-02T14:56:15.132" v="502"/>
          <ac:inkMkLst>
            <pc:docMk/>
            <pc:sldMk cId="3925931934" sldId="558"/>
            <ac:inkMk id="23552" creationId="{AD02388C-420C-4C10-A5B7-33825C4777B5}"/>
          </ac:inkMkLst>
        </pc:inkChg>
        <pc:inkChg chg="mod">
          <ac:chgData name="Sherif Khattab" userId="c83b1e15-36f3-4f46-aceb-05aac24c545e" providerId="ADAL" clId="{40561216-C3B6-4E03-B696-C2E8E46E1565}" dt="2021-03-02T14:56:15.132" v="502"/>
          <ac:inkMkLst>
            <pc:docMk/>
            <pc:sldMk cId="3925931934" sldId="558"/>
            <ac:inkMk id="23556" creationId="{B63716A9-A45C-49C7-8CC0-3310F6B827F6}"/>
          </ac:inkMkLst>
        </pc:inkChg>
        <pc:inkChg chg="mod">
          <ac:chgData name="Sherif Khattab" userId="c83b1e15-36f3-4f46-aceb-05aac24c545e" providerId="ADAL" clId="{40561216-C3B6-4E03-B696-C2E8E46E1565}" dt="2021-03-02T14:56:15.132" v="502"/>
          <ac:inkMkLst>
            <pc:docMk/>
            <pc:sldMk cId="3925931934" sldId="558"/>
            <ac:inkMk id="23558" creationId="{12438C2F-B2BE-423F-8FB0-A8B24276FAA9}"/>
          </ac:inkMkLst>
        </pc:inkChg>
        <pc:inkChg chg="mod">
          <ac:chgData name="Sherif Khattab" userId="c83b1e15-36f3-4f46-aceb-05aac24c545e" providerId="ADAL" clId="{40561216-C3B6-4E03-B696-C2E8E46E1565}" dt="2021-03-02T14:56:15.132" v="502"/>
          <ac:inkMkLst>
            <pc:docMk/>
            <pc:sldMk cId="3925931934" sldId="558"/>
            <ac:inkMk id="23559" creationId="{63236EA0-8781-4E1D-ACC7-D2AB2BA2975A}"/>
          </ac:inkMkLst>
        </pc:inkChg>
        <pc:inkChg chg="mod">
          <ac:chgData name="Sherif Khattab" userId="c83b1e15-36f3-4f46-aceb-05aac24c545e" providerId="ADAL" clId="{40561216-C3B6-4E03-B696-C2E8E46E1565}" dt="2021-03-02T14:56:15.132" v="502"/>
          <ac:inkMkLst>
            <pc:docMk/>
            <pc:sldMk cId="3925931934" sldId="558"/>
            <ac:inkMk id="23560" creationId="{8296C127-E688-4138-8B46-A545AA74759F}"/>
          </ac:inkMkLst>
        </pc:inkChg>
        <pc:inkChg chg="mod">
          <ac:chgData name="Sherif Khattab" userId="c83b1e15-36f3-4f46-aceb-05aac24c545e" providerId="ADAL" clId="{40561216-C3B6-4E03-B696-C2E8E46E1565}" dt="2021-03-02T14:56:15.132" v="502"/>
          <ac:inkMkLst>
            <pc:docMk/>
            <pc:sldMk cId="3925931934" sldId="558"/>
            <ac:inkMk id="23561" creationId="{27B15F83-7325-42D6-B559-2D057C3A0C3F}"/>
          </ac:inkMkLst>
        </pc:inkChg>
        <pc:inkChg chg="mod">
          <ac:chgData name="Sherif Khattab" userId="c83b1e15-36f3-4f46-aceb-05aac24c545e" providerId="ADAL" clId="{40561216-C3B6-4E03-B696-C2E8E46E1565}" dt="2021-03-02T14:56:15.132" v="502"/>
          <ac:inkMkLst>
            <pc:docMk/>
            <pc:sldMk cId="3925931934" sldId="558"/>
            <ac:inkMk id="23562" creationId="{41609FE5-F416-4C74-A5D0-5EFA0CF8EF70}"/>
          </ac:inkMkLst>
        </pc:inkChg>
        <pc:inkChg chg="mod">
          <ac:chgData name="Sherif Khattab" userId="c83b1e15-36f3-4f46-aceb-05aac24c545e" providerId="ADAL" clId="{40561216-C3B6-4E03-B696-C2E8E46E1565}" dt="2021-03-02T14:56:15.132" v="502"/>
          <ac:inkMkLst>
            <pc:docMk/>
            <pc:sldMk cId="3925931934" sldId="558"/>
            <ac:inkMk id="23564" creationId="{0479C8AE-E53D-4F3D-9A1F-0B3B4EF8E437}"/>
          </ac:inkMkLst>
        </pc:inkChg>
        <pc:inkChg chg="mod">
          <ac:chgData name="Sherif Khattab" userId="c83b1e15-36f3-4f46-aceb-05aac24c545e" providerId="ADAL" clId="{40561216-C3B6-4E03-B696-C2E8E46E1565}" dt="2021-03-02T14:56:15.132" v="502"/>
          <ac:inkMkLst>
            <pc:docMk/>
            <pc:sldMk cId="3925931934" sldId="558"/>
            <ac:inkMk id="23565" creationId="{7EA1AC65-0991-4EAD-9289-5B6967D4C6A4}"/>
          </ac:inkMkLst>
        </pc:inkChg>
        <pc:inkChg chg="mod">
          <ac:chgData name="Sherif Khattab" userId="c83b1e15-36f3-4f46-aceb-05aac24c545e" providerId="ADAL" clId="{40561216-C3B6-4E03-B696-C2E8E46E1565}" dt="2021-03-02T14:56:15.132" v="502"/>
          <ac:inkMkLst>
            <pc:docMk/>
            <pc:sldMk cId="3925931934" sldId="558"/>
            <ac:inkMk id="23567" creationId="{B964468F-11D4-4449-BD5D-D276B04321BD}"/>
          </ac:inkMkLst>
        </pc:inkChg>
        <pc:inkChg chg="mod">
          <ac:chgData name="Sherif Khattab" userId="c83b1e15-36f3-4f46-aceb-05aac24c545e" providerId="ADAL" clId="{40561216-C3B6-4E03-B696-C2E8E46E1565}" dt="2021-03-02T14:56:15.132" v="502"/>
          <ac:inkMkLst>
            <pc:docMk/>
            <pc:sldMk cId="3925931934" sldId="558"/>
            <ac:inkMk id="23568" creationId="{B0D8423F-0857-4468-8FB1-850C348CC062}"/>
          </ac:inkMkLst>
        </pc:inkChg>
        <pc:inkChg chg="mod">
          <ac:chgData name="Sherif Khattab" userId="c83b1e15-36f3-4f46-aceb-05aac24c545e" providerId="ADAL" clId="{40561216-C3B6-4E03-B696-C2E8E46E1565}" dt="2021-03-02T14:56:15.132" v="502"/>
          <ac:inkMkLst>
            <pc:docMk/>
            <pc:sldMk cId="3925931934" sldId="558"/>
            <ac:inkMk id="23569" creationId="{E089F2E3-45EA-486B-A260-E766EB2A0258}"/>
          </ac:inkMkLst>
        </pc:inkChg>
        <pc:inkChg chg="mod">
          <ac:chgData name="Sherif Khattab" userId="c83b1e15-36f3-4f46-aceb-05aac24c545e" providerId="ADAL" clId="{40561216-C3B6-4E03-B696-C2E8E46E1565}" dt="2021-03-02T14:56:15.132" v="502"/>
          <ac:inkMkLst>
            <pc:docMk/>
            <pc:sldMk cId="3925931934" sldId="558"/>
            <ac:inkMk id="23570" creationId="{C315644A-BBCC-4823-9005-14F1A7FDE1C2}"/>
          </ac:inkMkLst>
        </pc:inkChg>
        <pc:inkChg chg="mod">
          <ac:chgData name="Sherif Khattab" userId="c83b1e15-36f3-4f46-aceb-05aac24c545e" providerId="ADAL" clId="{40561216-C3B6-4E03-B696-C2E8E46E1565}" dt="2021-03-02T14:56:15.132" v="502"/>
          <ac:inkMkLst>
            <pc:docMk/>
            <pc:sldMk cId="3925931934" sldId="558"/>
            <ac:inkMk id="23571" creationId="{4A65A549-A8AD-4542-8C89-6269FF5866D1}"/>
          </ac:inkMkLst>
        </pc:inkChg>
        <pc:inkChg chg="mod">
          <ac:chgData name="Sherif Khattab" userId="c83b1e15-36f3-4f46-aceb-05aac24c545e" providerId="ADAL" clId="{40561216-C3B6-4E03-B696-C2E8E46E1565}" dt="2021-03-02T14:56:15.132" v="502"/>
          <ac:inkMkLst>
            <pc:docMk/>
            <pc:sldMk cId="3925931934" sldId="558"/>
            <ac:inkMk id="23572" creationId="{B9C4A1FB-67E2-4BED-9908-CDD670C3D085}"/>
          </ac:inkMkLst>
        </pc:inkChg>
        <pc:inkChg chg="mod">
          <ac:chgData name="Sherif Khattab" userId="c83b1e15-36f3-4f46-aceb-05aac24c545e" providerId="ADAL" clId="{40561216-C3B6-4E03-B696-C2E8E46E1565}" dt="2021-03-02T14:56:15.132" v="502"/>
          <ac:inkMkLst>
            <pc:docMk/>
            <pc:sldMk cId="3925931934" sldId="558"/>
            <ac:inkMk id="23574" creationId="{5080E0A9-56D7-4D4F-A195-E284339CA129}"/>
          </ac:inkMkLst>
        </pc:inkChg>
        <pc:inkChg chg="mod">
          <ac:chgData name="Sherif Khattab" userId="c83b1e15-36f3-4f46-aceb-05aac24c545e" providerId="ADAL" clId="{40561216-C3B6-4E03-B696-C2E8E46E1565}" dt="2021-03-02T14:56:15.132" v="502"/>
          <ac:inkMkLst>
            <pc:docMk/>
            <pc:sldMk cId="3925931934" sldId="558"/>
            <ac:inkMk id="23576" creationId="{D0BE1369-00A5-44C7-8452-53D1B39882EE}"/>
          </ac:inkMkLst>
        </pc:inkChg>
        <pc:inkChg chg="mod">
          <ac:chgData name="Sherif Khattab" userId="c83b1e15-36f3-4f46-aceb-05aac24c545e" providerId="ADAL" clId="{40561216-C3B6-4E03-B696-C2E8E46E1565}" dt="2021-03-02T14:56:15.132" v="502"/>
          <ac:inkMkLst>
            <pc:docMk/>
            <pc:sldMk cId="3925931934" sldId="558"/>
            <ac:inkMk id="23577" creationId="{43BAB690-6EB8-4D2F-9260-3E735FEB4B2D}"/>
          </ac:inkMkLst>
        </pc:inkChg>
        <pc:inkChg chg="mod">
          <ac:chgData name="Sherif Khattab" userId="c83b1e15-36f3-4f46-aceb-05aac24c545e" providerId="ADAL" clId="{40561216-C3B6-4E03-B696-C2E8E46E1565}" dt="2021-03-02T14:56:15.132" v="502"/>
          <ac:inkMkLst>
            <pc:docMk/>
            <pc:sldMk cId="3925931934" sldId="558"/>
            <ac:inkMk id="23578" creationId="{83315C3A-A95B-42AC-9D6D-979EB8D173B6}"/>
          </ac:inkMkLst>
        </pc:inkChg>
        <pc:inkChg chg="mod">
          <ac:chgData name="Sherif Khattab" userId="c83b1e15-36f3-4f46-aceb-05aac24c545e" providerId="ADAL" clId="{40561216-C3B6-4E03-B696-C2E8E46E1565}" dt="2021-03-02T14:56:15.132" v="502"/>
          <ac:inkMkLst>
            <pc:docMk/>
            <pc:sldMk cId="3925931934" sldId="558"/>
            <ac:inkMk id="23579" creationId="{E04171F8-E595-4689-B13C-72E0E4EF4978}"/>
          </ac:inkMkLst>
        </pc:inkChg>
        <pc:inkChg chg="mod">
          <ac:chgData name="Sherif Khattab" userId="c83b1e15-36f3-4f46-aceb-05aac24c545e" providerId="ADAL" clId="{40561216-C3B6-4E03-B696-C2E8E46E1565}" dt="2021-03-02T14:56:15.132" v="502"/>
          <ac:inkMkLst>
            <pc:docMk/>
            <pc:sldMk cId="3925931934" sldId="558"/>
            <ac:inkMk id="23580" creationId="{E8FD612D-4AE1-407E-90A1-CE8B0F7F65A7}"/>
          </ac:inkMkLst>
        </pc:inkChg>
        <pc:inkChg chg="mod">
          <ac:chgData name="Sherif Khattab" userId="c83b1e15-36f3-4f46-aceb-05aac24c545e" providerId="ADAL" clId="{40561216-C3B6-4E03-B696-C2E8E46E1565}" dt="2021-03-02T14:56:15.132" v="502"/>
          <ac:inkMkLst>
            <pc:docMk/>
            <pc:sldMk cId="3925931934" sldId="558"/>
            <ac:inkMk id="23581" creationId="{C8D3D5B6-B190-475B-BF38-91CC60C733FE}"/>
          </ac:inkMkLst>
        </pc:inkChg>
        <pc:inkChg chg="mod">
          <ac:chgData name="Sherif Khattab" userId="c83b1e15-36f3-4f46-aceb-05aac24c545e" providerId="ADAL" clId="{40561216-C3B6-4E03-B696-C2E8E46E1565}" dt="2021-03-02T14:56:15.132" v="502"/>
          <ac:inkMkLst>
            <pc:docMk/>
            <pc:sldMk cId="3925931934" sldId="558"/>
            <ac:inkMk id="23583" creationId="{EC8BF6A4-0F25-47DF-8764-D97275EAA475}"/>
          </ac:inkMkLst>
        </pc:inkChg>
        <pc:inkChg chg="mod">
          <ac:chgData name="Sherif Khattab" userId="c83b1e15-36f3-4f46-aceb-05aac24c545e" providerId="ADAL" clId="{40561216-C3B6-4E03-B696-C2E8E46E1565}" dt="2021-03-02T14:56:15.132" v="502"/>
          <ac:inkMkLst>
            <pc:docMk/>
            <pc:sldMk cId="3925931934" sldId="558"/>
            <ac:inkMk id="23584" creationId="{57D69971-0B46-4623-8A6B-3B3C85BCFF69}"/>
          </ac:inkMkLst>
        </pc:inkChg>
        <pc:inkChg chg="mod">
          <ac:chgData name="Sherif Khattab" userId="c83b1e15-36f3-4f46-aceb-05aac24c545e" providerId="ADAL" clId="{40561216-C3B6-4E03-B696-C2E8E46E1565}" dt="2021-03-02T14:56:15.132" v="502"/>
          <ac:inkMkLst>
            <pc:docMk/>
            <pc:sldMk cId="3925931934" sldId="558"/>
            <ac:inkMk id="23585" creationId="{F8FC187E-9EB1-4A50-98B4-087073282546}"/>
          </ac:inkMkLst>
        </pc:inkChg>
        <pc:inkChg chg="mod">
          <ac:chgData name="Sherif Khattab" userId="c83b1e15-36f3-4f46-aceb-05aac24c545e" providerId="ADAL" clId="{40561216-C3B6-4E03-B696-C2E8E46E1565}" dt="2021-03-02T14:56:15.132" v="502"/>
          <ac:inkMkLst>
            <pc:docMk/>
            <pc:sldMk cId="3925931934" sldId="558"/>
            <ac:inkMk id="23586" creationId="{1AFE1D24-554E-45CD-A400-2E8FC12D5A0D}"/>
          </ac:inkMkLst>
        </pc:inkChg>
        <pc:inkChg chg="mod">
          <ac:chgData name="Sherif Khattab" userId="c83b1e15-36f3-4f46-aceb-05aac24c545e" providerId="ADAL" clId="{40561216-C3B6-4E03-B696-C2E8E46E1565}" dt="2021-03-02T14:56:15.132" v="502"/>
          <ac:inkMkLst>
            <pc:docMk/>
            <pc:sldMk cId="3925931934" sldId="558"/>
            <ac:inkMk id="23587" creationId="{FE9728E1-CAAA-43DC-B604-C9D45BF1646D}"/>
          </ac:inkMkLst>
        </pc:inkChg>
        <pc:inkChg chg="mod">
          <ac:chgData name="Sherif Khattab" userId="c83b1e15-36f3-4f46-aceb-05aac24c545e" providerId="ADAL" clId="{40561216-C3B6-4E03-B696-C2E8E46E1565}" dt="2021-03-02T14:56:15.132" v="502"/>
          <ac:inkMkLst>
            <pc:docMk/>
            <pc:sldMk cId="3925931934" sldId="558"/>
            <ac:inkMk id="23589" creationId="{0A0BC15D-6427-44BD-B8C5-2F74D103D233}"/>
          </ac:inkMkLst>
        </pc:inkChg>
        <pc:inkChg chg="mod">
          <ac:chgData name="Sherif Khattab" userId="c83b1e15-36f3-4f46-aceb-05aac24c545e" providerId="ADAL" clId="{40561216-C3B6-4E03-B696-C2E8E46E1565}" dt="2021-03-02T14:56:15.132" v="502"/>
          <ac:inkMkLst>
            <pc:docMk/>
            <pc:sldMk cId="3925931934" sldId="558"/>
            <ac:inkMk id="23590" creationId="{761307AF-16E1-4780-B3AC-E42AB02AF571}"/>
          </ac:inkMkLst>
        </pc:inkChg>
        <pc:inkChg chg="mod">
          <ac:chgData name="Sherif Khattab" userId="c83b1e15-36f3-4f46-aceb-05aac24c545e" providerId="ADAL" clId="{40561216-C3B6-4E03-B696-C2E8E46E1565}" dt="2021-03-02T14:56:15.132" v="502"/>
          <ac:inkMkLst>
            <pc:docMk/>
            <pc:sldMk cId="3925931934" sldId="558"/>
            <ac:inkMk id="23591" creationId="{800D8CDC-FCE4-4FC1-B795-A774356CBB49}"/>
          </ac:inkMkLst>
        </pc:inkChg>
        <pc:inkChg chg="mod">
          <ac:chgData name="Sherif Khattab" userId="c83b1e15-36f3-4f46-aceb-05aac24c545e" providerId="ADAL" clId="{40561216-C3B6-4E03-B696-C2E8E46E1565}" dt="2021-03-02T14:56:15.132" v="502"/>
          <ac:inkMkLst>
            <pc:docMk/>
            <pc:sldMk cId="3925931934" sldId="558"/>
            <ac:inkMk id="23593" creationId="{F6F54656-A8DD-4BC4-B253-D21DE17A2BDA}"/>
          </ac:inkMkLst>
        </pc:inkChg>
        <pc:inkChg chg="mod">
          <ac:chgData name="Sherif Khattab" userId="c83b1e15-36f3-4f46-aceb-05aac24c545e" providerId="ADAL" clId="{40561216-C3B6-4E03-B696-C2E8E46E1565}" dt="2021-03-02T14:56:15.132" v="502"/>
          <ac:inkMkLst>
            <pc:docMk/>
            <pc:sldMk cId="3925931934" sldId="558"/>
            <ac:inkMk id="23594" creationId="{78465BA3-A56F-46C3-84B4-E748C9D8C4F7}"/>
          </ac:inkMkLst>
        </pc:inkChg>
        <pc:inkChg chg="mod">
          <ac:chgData name="Sherif Khattab" userId="c83b1e15-36f3-4f46-aceb-05aac24c545e" providerId="ADAL" clId="{40561216-C3B6-4E03-B696-C2E8E46E1565}" dt="2021-03-02T14:56:15.132" v="502"/>
          <ac:inkMkLst>
            <pc:docMk/>
            <pc:sldMk cId="3925931934" sldId="558"/>
            <ac:inkMk id="23595" creationId="{3413CC97-C44F-4613-A28F-BFAE2FF5B565}"/>
          </ac:inkMkLst>
        </pc:inkChg>
        <pc:inkChg chg="mod">
          <ac:chgData name="Sherif Khattab" userId="c83b1e15-36f3-4f46-aceb-05aac24c545e" providerId="ADAL" clId="{40561216-C3B6-4E03-B696-C2E8E46E1565}" dt="2021-03-02T14:56:15.132" v="502"/>
          <ac:inkMkLst>
            <pc:docMk/>
            <pc:sldMk cId="3925931934" sldId="558"/>
            <ac:inkMk id="23596" creationId="{000CE992-2847-4DC1-8887-BD414802BB14}"/>
          </ac:inkMkLst>
        </pc:inkChg>
        <pc:inkChg chg="mod">
          <ac:chgData name="Sherif Khattab" userId="c83b1e15-36f3-4f46-aceb-05aac24c545e" providerId="ADAL" clId="{40561216-C3B6-4E03-B696-C2E8E46E1565}" dt="2021-03-02T14:56:15.132" v="502"/>
          <ac:inkMkLst>
            <pc:docMk/>
            <pc:sldMk cId="3925931934" sldId="558"/>
            <ac:inkMk id="23597" creationId="{CD3FC1F9-0F83-44E8-9E65-5863FD267F26}"/>
          </ac:inkMkLst>
        </pc:inkChg>
        <pc:inkChg chg="mod">
          <ac:chgData name="Sherif Khattab" userId="c83b1e15-36f3-4f46-aceb-05aac24c545e" providerId="ADAL" clId="{40561216-C3B6-4E03-B696-C2E8E46E1565}" dt="2021-03-02T14:56:15.132" v="502"/>
          <ac:inkMkLst>
            <pc:docMk/>
            <pc:sldMk cId="3925931934" sldId="558"/>
            <ac:inkMk id="23598" creationId="{B74EE29C-272C-451D-824C-389F652DD6AC}"/>
          </ac:inkMkLst>
        </pc:inkChg>
        <pc:inkChg chg="mod">
          <ac:chgData name="Sherif Khattab" userId="c83b1e15-36f3-4f46-aceb-05aac24c545e" providerId="ADAL" clId="{40561216-C3B6-4E03-B696-C2E8E46E1565}" dt="2021-03-02T14:56:15.132" v="502"/>
          <ac:inkMkLst>
            <pc:docMk/>
            <pc:sldMk cId="3925931934" sldId="558"/>
            <ac:inkMk id="23599" creationId="{C42E0A56-A1DA-4DCB-B2B6-5DACFFE47D84}"/>
          </ac:inkMkLst>
        </pc:inkChg>
        <pc:inkChg chg="del mod">
          <ac:chgData name="Sherif Khattab" userId="c83b1e15-36f3-4f46-aceb-05aac24c545e" providerId="ADAL" clId="{40561216-C3B6-4E03-B696-C2E8E46E1565}" dt="2021-03-02T14:56:14.951" v="454"/>
          <ac:inkMkLst>
            <pc:docMk/>
            <pc:sldMk cId="3925931934" sldId="558"/>
            <ac:inkMk id="23601" creationId="{4600B491-531D-4F6E-984B-B178D34304DB}"/>
          </ac:inkMkLst>
        </pc:inkChg>
        <pc:inkChg chg="del mod">
          <ac:chgData name="Sherif Khattab" userId="c83b1e15-36f3-4f46-aceb-05aac24c545e" providerId="ADAL" clId="{40561216-C3B6-4E03-B696-C2E8E46E1565}" dt="2021-03-02T14:56:15.097" v="489"/>
          <ac:inkMkLst>
            <pc:docMk/>
            <pc:sldMk cId="3925931934" sldId="558"/>
            <ac:inkMk id="23602" creationId="{8590EC06-81B8-4E62-AD56-2D9C619CB4E8}"/>
          </ac:inkMkLst>
        </pc:inkChg>
        <pc:inkChg chg="del mod">
          <ac:chgData name="Sherif Khattab" userId="c83b1e15-36f3-4f46-aceb-05aac24c545e" providerId="ADAL" clId="{40561216-C3B6-4E03-B696-C2E8E46E1565}" dt="2021-03-02T14:56:15.094" v="488"/>
          <ac:inkMkLst>
            <pc:docMk/>
            <pc:sldMk cId="3925931934" sldId="558"/>
            <ac:inkMk id="23603" creationId="{03F7B552-AE73-4E25-8F31-904011C9E0C4}"/>
          </ac:inkMkLst>
        </pc:inkChg>
        <pc:inkChg chg="del mod">
          <ac:chgData name="Sherif Khattab" userId="c83b1e15-36f3-4f46-aceb-05aac24c545e" providerId="ADAL" clId="{40561216-C3B6-4E03-B696-C2E8E46E1565}" dt="2021-03-02T14:56:14.919" v="448"/>
          <ac:inkMkLst>
            <pc:docMk/>
            <pc:sldMk cId="3925931934" sldId="558"/>
            <ac:inkMk id="23604" creationId="{3FC31064-F965-406B-A00C-AB8E71B83EEB}"/>
          </ac:inkMkLst>
        </pc:inkChg>
        <pc:inkChg chg="del mod">
          <ac:chgData name="Sherif Khattab" userId="c83b1e15-36f3-4f46-aceb-05aac24c545e" providerId="ADAL" clId="{40561216-C3B6-4E03-B696-C2E8E46E1565}" dt="2021-03-02T14:56:14.966" v="457"/>
          <ac:inkMkLst>
            <pc:docMk/>
            <pc:sldMk cId="3925931934" sldId="558"/>
            <ac:inkMk id="23605" creationId="{BA80DF44-2335-4B14-BC94-240A38AC9B9A}"/>
          </ac:inkMkLst>
        </pc:inkChg>
        <pc:inkChg chg="del mod">
          <ac:chgData name="Sherif Khattab" userId="c83b1e15-36f3-4f46-aceb-05aac24c545e" providerId="ADAL" clId="{40561216-C3B6-4E03-B696-C2E8E46E1565}" dt="2021-03-02T14:56:15.082" v="485"/>
          <ac:inkMkLst>
            <pc:docMk/>
            <pc:sldMk cId="3925931934" sldId="558"/>
            <ac:inkMk id="23606" creationId="{7177B574-128A-4148-8516-BF3A12E8EF37}"/>
          </ac:inkMkLst>
        </pc:inkChg>
        <pc:inkChg chg="del mod">
          <ac:chgData name="Sherif Khattab" userId="c83b1e15-36f3-4f46-aceb-05aac24c545e" providerId="ADAL" clId="{40561216-C3B6-4E03-B696-C2E8E46E1565}" dt="2021-03-02T14:56:15.107" v="492"/>
          <ac:inkMkLst>
            <pc:docMk/>
            <pc:sldMk cId="3925931934" sldId="558"/>
            <ac:inkMk id="23608" creationId="{BA6A7D11-EF81-45BF-AA2C-83A7517795B6}"/>
          </ac:inkMkLst>
        </pc:inkChg>
        <pc:inkChg chg="del mod">
          <ac:chgData name="Sherif Khattab" userId="c83b1e15-36f3-4f46-aceb-05aac24c545e" providerId="ADAL" clId="{40561216-C3B6-4E03-B696-C2E8E46E1565}" dt="2021-03-02T14:56:15.091" v="487"/>
          <ac:inkMkLst>
            <pc:docMk/>
            <pc:sldMk cId="3925931934" sldId="558"/>
            <ac:inkMk id="23609" creationId="{F2CCC1AD-B6A2-4AE2-B407-C08CF6614221}"/>
          </ac:inkMkLst>
        </pc:inkChg>
        <pc:inkChg chg="del mod">
          <ac:chgData name="Sherif Khattab" userId="c83b1e15-36f3-4f46-aceb-05aac24c545e" providerId="ADAL" clId="{40561216-C3B6-4E03-B696-C2E8E46E1565}" dt="2021-03-02T14:56:15.054" v="477"/>
          <ac:inkMkLst>
            <pc:docMk/>
            <pc:sldMk cId="3925931934" sldId="558"/>
            <ac:inkMk id="23610" creationId="{3E34209D-E281-4CD5-914A-A4533596149C}"/>
          </ac:inkMkLst>
        </pc:inkChg>
        <pc:inkChg chg="del mod">
          <ac:chgData name="Sherif Khattab" userId="c83b1e15-36f3-4f46-aceb-05aac24c545e" providerId="ADAL" clId="{40561216-C3B6-4E03-B696-C2E8E46E1565}" dt="2021-03-02T14:56:15.074" v="483"/>
          <ac:inkMkLst>
            <pc:docMk/>
            <pc:sldMk cId="3925931934" sldId="558"/>
            <ac:inkMk id="23611" creationId="{B7A2D2D7-D75E-428C-95C6-00440C5C943D}"/>
          </ac:inkMkLst>
        </pc:inkChg>
        <pc:inkChg chg="del mod">
          <ac:chgData name="Sherif Khattab" userId="c83b1e15-36f3-4f46-aceb-05aac24c545e" providerId="ADAL" clId="{40561216-C3B6-4E03-B696-C2E8E46E1565}" dt="2021-03-02T14:56:15.087" v="486"/>
          <ac:inkMkLst>
            <pc:docMk/>
            <pc:sldMk cId="3925931934" sldId="558"/>
            <ac:inkMk id="23612" creationId="{26AF0E91-A159-4BC6-BCB4-C91EF1ED0ED6}"/>
          </ac:inkMkLst>
        </pc:inkChg>
        <pc:inkChg chg="del mod">
          <ac:chgData name="Sherif Khattab" userId="c83b1e15-36f3-4f46-aceb-05aac24c545e" providerId="ADAL" clId="{40561216-C3B6-4E03-B696-C2E8E46E1565}" dt="2021-03-02T14:56:14.895" v="443"/>
          <ac:inkMkLst>
            <pc:docMk/>
            <pc:sldMk cId="3925931934" sldId="558"/>
            <ac:inkMk id="23613" creationId="{2469BD39-75EF-494D-8C4E-A483A92377E7}"/>
          </ac:inkMkLst>
        </pc:inkChg>
        <pc:inkChg chg="del mod">
          <ac:chgData name="Sherif Khattab" userId="c83b1e15-36f3-4f46-aceb-05aac24c545e" providerId="ADAL" clId="{40561216-C3B6-4E03-B696-C2E8E46E1565}" dt="2021-03-02T14:56:15.101" v="490"/>
          <ac:inkMkLst>
            <pc:docMk/>
            <pc:sldMk cId="3925931934" sldId="558"/>
            <ac:inkMk id="23614" creationId="{E97D3BC2-502B-4A90-8A64-126AA52F761D}"/>
          </ac:inkMkLst>
        </pc:inkChg>
        <pc:inkChg chg="del mod">
          <ac:chgData name="Sherif Khattab" userId="c83b1e15-36f3-4f46-aceb-05aac24c545e" providerId="ADAL" clId="{40561216-C3B6-4E03-B696-C2E8E46E1565}" dt="2021-03-02T14:56:15.042" v="474"/>
          <ac:inkMkLst>
            <pc:docMk/>
            <pc:sldMk cId="3925931934" sldId="558"/>
            <ac:inkMk id="23615" creationId="{2B0D0797-9EEE-4D91-AF8D-E8FBFB4E297B}"/>
          </ac:inkMkLst>
        </pc:inkChg>
        <pc:inkChg chg="del mod">
          <ac:chgData name="Sherif Khattab" userId="c83b1e15-36f3-4f46-aceb-05aac24c545e" providerId="ADAL" clId="{40561216-C3B6-4E03-B696-C2E8E46E1565}" dt="2021-03-02T14:56:15.127" v="500"/>
          <ac:inkMkLst>
            <pc:docMk/>
            <pc:sldMk cId="3925931934" sldId="558"/>
            <ac:inkMk id="23616" creationId="{86AA7C6B-FD04-47DE-BE82-A904A93543C0}"/>
          </ac:inkMkLst>
        </pc:inkChg>
        <pc:inkChg chg="del mod">
          <ac:chgData name="Sherif Khattab" userId="c83b1e15-36f3-4f46-aceb-05aac24c545e" providerId="ADAL" clId="{40561216-C3B6-4E03-B696-C2E8E46E1565}" dt="2021-03-02T14:56:15.123" v="498"/>
          <ac:inkMkLst>
            <pc:docMk/>
            <pc:sldMk cId="3925931934" sldId="558"/>
            <ac:inkMk id="23618" creationId="{7885FCFD-9E51-4798-937D-FC677012C7A3}"/>
          </ac:inkMkLst>
        </pc:inkChg>
        <pc:inkChg chg="del mod">
          <ac:chgData name="Sherif Khattab" userId="c83b1e15-36f3-4f46-aceb-05aac24c545e" providerId="ADAL" clId="{40561216-C3B6-4E03-B696-C2E8E46E1565}" dt="2021-03-02T14:56:15.132" v="502"/>
          <ac:inkMkLst>
            <pc:docMk/>
            <pc:sldMk cId="3925931934" sldId="558"/>
            <ac:inkMk id="23619" creationId="{79D41083-0D19-4C14-82F6-CD13C5D9C693}"/>
          </ac:inkMkLst>
        </pc:inkChg>
        <pc:inkChg chg="del mod">
          <ac:chgData name="Sherif Khattab" userId="c83b1e15-36f3-4f46-aceb-05aac24c545e" providerId="ADAL" clId="{40561216-C3B6-4E03-B696-C2E8E46E1565}" dt="2021-03-02T14:56:14.940" v="452"/>
          <ac:inkMkLst>
            <pc:docMk/>
            <pc:sldMk cId="3925931934" sldId="558"/>
            <ac:inkMk id="23620" creationId="{24B119B8-5039-4266-AC48-9D21FCF3E307}"/>
          </ac:inkMkLst>
        </pc:inkChg>
        <pc:inkChg chg="del mod">
          <ac:chgData name="Sherif Khattab" userId="c83b1e15-36f3-4f46-aceb-05aac24c545e" providerId="ADAL" clId="{40561216-C3B6-4E03-B696-C2E8E46E1565}" dt="2021-03-02T14:56:15.130" v="501"/>
          <ac:inkMkLst>
            <pc:docMk/>
            <pc:sldMk cId="3925931934" sldId="558"/>
            <ac:inkMk id="23621" creationId="{6D7BD5D4-E73B-43DC-80EE-EB90A1C33750}"/>
          </ac:inkMkLst>
        </pc:inkChg>
        <pc:inkChg chg="del mod">
          <ac:chgData name="Sherif Khattab" userId="c83b1e15-36f3-4f46-aceb-05aac24c545e" providerId="ADAL" clId="{40561216-C3B6-4E03-B696-C2E8E46E1565}" dt="2021-03-02T14:56:14.975" v="459"/>
          <ac:inkMkLst>
            <pc:docMk/>
            <pc:sldMk cId="3925931934" sldId="558"/>
            <ac:inkMk id="23622" creationId="{4D4EAF63-EE39-4E18-9659-6169D13CA5C8}"/>
          </ac:inkMkLst>
        </pc:inkChg>
        <pc:inkChg chg="del mod">
          <ac:chgData name="Sherif Khattab" userId="c83b1e15-36f3-4f46-aceb-05aac24c545e" providerId="ADAL" clId="{40561216-C3B6-4E03-B696-C2E8E46E1565}" dt="2021-03-02T14:56:15.015" v="467"/>
          <ac:inkMkLst>
            <pc:docMk/>
            <pc:sldMk cId="3925931934" sldId="558"/>
            <ac:inkMk id="23624" creationId="{D419C405-99F4-4F0D-9F98-C40C001FA051}"/>
          </ac:inkMkLst>
        </pc:inkChg>
        <pc:inkChg chg="del mod">
          <ac:chgData name="Sherif Khattab" userId="c83b1e15-36f3-4f46-aceb-05aac24c545e" providerId="ADAL" clId="{40561216-C3B6-4E03-B696-C2E8E46E1565}" dt="2021-03-02T14:56:15.118" v="496"/>
          <ac:inkMkLst>
            <pc:docMk/>
            <pc:sldMk cId="3925931934" sldId="558"/>
            <ac:inkMk id="23625" creationId="{A9DB4019-7694-44E2-A1C8-EF5452E86B18}"/>
          </ac:inkMkLst>
        </pc:inkChg>
        <pc:inkChg chg="del mod">
          <ac:chgData name="Sherif Khattab" userId="c83b1e15-36f3-4f46-aceb-05aac24c545e" providerId="ADAL" clId="{40561216-C3B6-4E03-B696-C2E8E46E1565}" dt="2021-03-02T14:56:14.900" v="444"/>
          <ac:inkMkLst>
            <pc:docMk/>
            <pc:sldMk cId="3925931934" sldId="558"/>
            <ac:inkMk id="23626" creationId="{C04CDA8C-2567-4A9F-8A27-EB6631A00C21}"/>
          </ac:inkMkLst>
        </pc:inkChg>
        <pc:inkChg chg="del mod">
          <ac:chgData name="Sherif Khattab" userId="c83b1e15-36f3-4f46-aceb-05aac24c545e" providerId="ADAL" clId="{40561216-C3B6-4E03-B696-C2E8E46E1565}" dt="2021-03-02T14:56:15.125" v="499"/>
          <ac:inkMkLst>
            <pc:docMk/>
            <pc:sldMk cId="3925931934" sldId="558"/>
            <ac:inkMk id="23628" creationId="{824341E5-890B-407F-B1BE-9B78A2A9E2B4}"/>
          </ac:inkMkLst>
        </pc:inkChg>
        <pc:inkChg chg="del mod">
          <ac:chgData name="Sherif Khattab" userId="c83b1e15-36f3-4f46-aceb-05aac24c545e" providerId="ADAL" clId="{40561216-C3B6-4E03-B696-C2E8E46E1565}" dt="2021-03-02T14:56:14.929" v="450"/>
          <ac:inkMkLst>
            <pc:docMk/>
            <pc:sldMk cId="3925931934" sldId="558"/>
            <ac:inkMk id="23629" creationId="{8BE513DE-0C6E-47B3-9970-4D0D1E305B21}"/>
          </ac:inkMkLst>
        </pc:inkChg>
        <pc:inkChg chg="del mod">
          <ac:chgData name="Sherif Khattab" userId="c83b1e15-36f3-4f46-aceb-05aac24c545e" providerId="ADAL" clId="{40561216-C3B6-4E03-B696-C2E8E46E1565}" dt="2021-03-02T14:56:14.924" v="449"/>
          <ac:inkMkLst>
            <pc:docMk/>
            <pc:sldMk cId="3925931934" sldId="558"/>
            <ac:inkMk id="23630" creationId="{EC82A30E-FFDC-47C5-87E3-9388A7B5B046}"/>
          </ac:inkMkLst>
        </pc:inkChg>
        <pc:inkChg chg="del mod">
          <ac:chgData name="Sherif Khattab" userId="c83b1e15-36f3-4f46-aceb-05aac24c545e" providerId="ADAL" clId="{40561216-C3B6-4E03-B696-C2E8E46E1565}" dt="2021-03-02T14:56:14.990" v="461"/>
          <ac:inkMkLst>
            <pc:docMk/>
            <pc:sldMk cId="3925931934" sldId="558"/>
            <ac:inkMk id="23631" creationId="{0FE3A3DE-45F3-469A-980B-10731851D126}"/>
          </ac:inkMkLst>
        </pc:inkChg>
        <pc:inkChg chg="del mod">
          <ac:chgData name="Sherif Khattab" userId="c83b1e15-36f3-4f46-aceb-05aac24c545e" providerId="ADAL" clId="{40561216-C3B6-4E03-B696-C2E8E46E1565}" dt="2021-03-02T14:56:15.011" v="466"/>
          <ac:inkMkLst>
            <pc:docMk/>
            <pc:sldMk cId="3925931934" sldId="558"/>
            <ac:inkMk id="23632" creationId="{0F2CE510-9FBD-49AC-8B30-FD52B2C9709C}"/>
          </ac:inkMkLst>
        </pc:inkChg>
        <pc:inkChg chg="del mod">
          <ac:chgData name="Sherif Khattab" userId="c83b1e15-36f3-4f46-aceb-05aac24c545e" providerId="ADAL" clId="{40561216-C3B6-4E03-B696-C2E8E46E1565}" dt="2021-03-02T14:56:14.946" v="453"/>
          <ac:inkMkLst>
            <pc:docMk/>
            <pc:sldMk cId="3925931934" sldId="558"/>
            <ac:inkMk id="23634" creationId="{39367AD8-5239-461A-8039-12F379453AF5}"/>
          </ac:inkMkLst>
        </pc:inkChg>
        <pc:inkChg chg="del mod">
          <ac:chgData name="Sherif Khattab" userId="c83b1e15-36f3-4f46-aceb-05aac24c545e" providerId="ADAL" clId="{40561216-C3B6-4E03-B696-C2E8E46E1565}" dt="2021-03-02T14:56:15.115" v="495"/>
          <ac:inkMkLst>
            <pc:docMk/>
            <pc:sldMk cId="3925931934" sldId="558"/>
            <ac:inkMk id="23635" creationId="{D75C35D5-6EAF-4D2F-9125-85118AE3B449}"/>
          </ac:inkMkLst>
        </pc:inkChg>
        <pc:inkChg chg="del mod">
          <ac:chgData name="Sherif Khattab" userId="c83b1e15-36f3-4f46-aceb-05aac24c545e" providerId="ADAL" clId="{40561216-C3B6-4E03-B696-C2E8E46E1565}" dt="2021-03-02T14:56:15.031" v="471"/>
          <ac:inkMkLst>
            <pc:docMk/>
            <pc:sldMk cId="3925931934" sldId="558"/>
            <ac:inkMk id="23636" creationId="{353DBCFD-1E6D-4A02-B8E9-62C8F6213BA5}"/>
          </ac:inkMkLst>
        </pc:inkChg>
        <pc:inkChg chg="del mod">
          <ac:chgData name="Sherif Khattab" userId="c83b1e15-36f3-4f46-aceb-05aac24c545e" providerId="ADAL" clId="{40561216-C3B6-4E03-B696-C2E8E46E1565}" dt="2021-03-02T14:56:15.059" v="479"/>
          <ac:inkMkLst>
            <pc:docMk/>
            <pc:sldMk cId="3925931934" sldId="558"/>
            <ac:inkMk id="23637" creationId="{83EED6AE-2F58-4157-BCF9-A04D0A3CCE0E}"/>
          </ac:inkMkLst>
        </pc:inkChg>
        <pc:inkChg chg="del mod">
          <ac:chgData name="Sherif Khattab" userId="c83b1e15-36f3-4f46-aceb-05aac24c545e" providerId="ADAL" clId="{40561216-C3B6-4E03-B696-C2E8E46E1565}" dt="2021-03-02T14:56:14.916" v="447"/>
          <ac:inkMkLst>
            <pc:docMk/>
            <pc:sldMk cId="3925931934" sldId="558"/>
            <ac:inkMk id="23638" creationId="{95A62852-829F-4938-A7CD-BC8BE244C23B}"/>
          </ac:inkMkLst>
        </pc:inkChg>
        <pc:inkChg chg="del mod">
          <ac:chgData name="Sherif Khattab" userId="c83b1e15-36f3-4f46-aceb-05aac24c545e" providerId="ADAL" clId="{40561216-C3B6-4E03-B696-C2E8E46E1565}" dt="2021-03-02T14:56:14.956" v="455"/>
          <ac:inkMkLst>
            <pc:docMk/>
            <pc:sldMk cId="3925931934" sldId="558"/>
            <ac:inkMk id="23639" creationId="{C1893F75-521C-4191-ADE3-54E61C603FFB}"/>
          </ac:inkMkLst>
        </pc:inkChg>
        <pc:inkChg chg="del mod">
          <ac:chgData name="Sherif Khattab" userId="c83b1e15-36f3-4f46-aceb-05aac24c545e" providerId="ADAL" clId="{40561216-C3B6-4E03-B696-C2E8E46E1565}" dt="2021-03-02T14:56:14.971" v="458"/>
          <ac:inkMkLst>
            <pc:docMk/>
            <pc:sldMk cId="3925931934" sldId="558"/>
            <ac:inkMk id="23640" creationId="{5771F703-5DC7-4AE6-AEB3-12B9F3D35312}"/>
          </ac:inkMkLst>
        </pc:inkChg>
        <pc:inkChg chg="del mod">
          <ac:chgData name="Sherif Khattab" userId="c83b1e15-36f3-4f46-aceb-05aac24c545e" providerId="ADAL" clId="{40561216-C3B6-4E03-B696-C2E8E46E1565}" dt="2021-03-02T14:56:15.003" v="464"/>
          <ac:inkMkLst>
            <pc:docMk/>
            <pc:sldMk cId="3925931934" sldId="558"/>
            <ac:inkMk id="23641" creationId="{9A2A94DF-3D7E-4EED-B604-5D8B817342D6}"/>
          </ac:inkMkLst>
        </pc:inkChg>
        <pc:inkChg chg="del mod">
          <ac:chgData name="Sherif Khattab" userId="c83b1e15-36f3-4f46-aceb-05aac24c545e" providerId="ADAL" clId="{40561216-C3B6-4E03-B696-C2E8E46E1565}" dt="2021-03-02T14:56:15.121" v="497"/>
          <ac:inkMkLst>
            <pc:docMk/>
            <pc:sldMk cId="3925931934" sldId="558"/>
            <ac:inkMk id="23642" creationId="{584289BE-C536-48B0-A5C3-93147F9B5CFD}"/>
          </ac:inkMkLst>
        </pc:inkChg>
        <pc:inkChg chg="del mod">
          <ac:chgData name="Sherif Khattab" userId="c83b1e15-36f3-4f46-aceb-05aac24c545e" providerId="ADAL" clId="{40561216-C3B6-4E03-B696-C2E8E46E1565}" dt="2021-03-02T14:56:15.028" v="470"/>
          <ac:inkMkLst>
            <pc:docMk/>
            <pc:sldMk cId="3925931934" sldId="558"/>
            <ac:inkMk id="23643" creationId="{E9DA26D0-0603-4013-B1FC-7913D6E83285}"/>
          </ac:inkMkLst>
        </pc:inkChg>
        <pc:inkChg chg="del mod">
          <ac:chgData name="Sherif Khattab" userId="c83b1e15-36f3-4f46-aceb-05aac24c545e" providerId="ADAL" clId="{40561216-C3B6-4E03-B696-C2E8E46E1565}" dt="2021-03-02T14:56:15.104" v="491"/>
          <ac:inkMkLst>
            <pc:docMk/>
            <pc:sldMk cId="3925931934" sldId="558"/>
            <ac:inkMk id="23644" creationId="{9CABADF0-6AAD-4A09-B71F-7EFD9B3CCEA3}"/>
          </ac:inkMkLst>
        </pc:inkChg>
        <pc:inkChg chg="del mod">
          <ac:chgData name="Sherif Khattab" userId="c83b1e15-36f3-4f46-aceb-05aac24c545e" providerId="ADAL" clId="{40561216-C3B6-4E03-B696-C2E8E46E1565}" dt="2021-03-02T14:56:15.064" v="480"/>
          <ac:inkMkLst>
            <pc:docMk/>
            <pc:sldMk cId="3925931934" sldId="558"/>
            <ac:inkMk id="23645" creationId="{649AA80D-2452-4822-8F19-4001909D7429}"/>
          </ac:inkMkLst>
        </pc:inkChg>
        <pc:inkChg chg="del mod">
          <ac:chgData name="Sherif Khattab" userId="c83b1e15-36f3-4f46-aceb-05aac24c545e" providerId="ADAL" clId="{40561216-C3B6-4E03-B696-C2E8E46E1565}" dt="2021-03-02T14:56:14.910" v="446"/>
          <ac:inkMkLst>
            <pc:docMk/>
            <pc:sldMk cId="3925931934" sldId="558"/>
            <ac:inkMk id="23646" creationId="{87B366E5-7624-47F3-A592-581796E12957}"/>
          </ac:inkMkLst>
        </pc:inkChg>
        <pc:inkChg chg="del mod">
          <ac:chgData name="Sherif Khattab" userId="c83b1e15-36f3-4f46-aceb-05aac24c545e" providerId="ADAL" clId="{40561216-C3B6-4E03-B696-C2E8E46E1565}" dt="2021-03-02T14:56:15.070" v="482"/>
          <ac:inkMkLst>
            <pc:docMk/>
            <pc:sldMk cId="3925931934" sldId="558"/>
            <ac:inkMk id="23648" creationId="{3F89BC67-AB21-4050-9493-6CA93740F5F8}"/>
          </ac:inkMkLst>
        </pc:inkChg>
        <pc:inkChg chg="del mod">
          <ac:chgData name="Sherif Khattab" userId="c83b1e15-36f3-4f46-aceb-05aac24c545e" providerId="ADAL" clId="{40561216-C3B6-4E03-B696-C2E8E46E1565}" dt="2021-03-02T14:56:14.934" v="451"/>
          <ac:inkMkLst>
            <pc:docMk/>
            <pc:sldMk cId="3925931934" sldId="558"/>
            <ac:inkMk id="23649" creationId="{B2C35B3E-1E36-4705-B4A3-28616001D1F4}"/>
          </ac:inkMkLst>
        </pc:inkChg>
        <pc:inkChg chg="del mod">
          <ac:chgData name="Sherif Khattab" userId="c83b1e15-36f3-4f46-aceb-05aac24c545e" providerId="ADAL" clId="{40561216-C3B6-4E03-B696-C2E8E46E1565}" dt="2021-03-02T14:56:15.110" v="493"/>
          <ac:inkMkLst>
            <pc:docMk/>
            <pc:sldMk cId="3925931934" sldId="558"/>
            <ac:inkMk id="23650" creationId="{BE0BDF15-3B86-4510-92D9-8E02FFE272AF}"/>
          </ac:inkMkLst>
        </pc:inkChg>
        <pc:inkChg chg="del mod">
          <ac:chgData name="Sherif Khattab" userId="c83b1e15-36f3-4f46-aceb-05aac24c545e" providerId="ADAL" clId="{40561216-C3B6-4E03-B696-C2E8E46E1565}" dt="2021-03-02T14:56:15.023" v="469"/>
          <ac:inkMkLst>
            <pc:docMk/>
            <pc:sldMk cId="3925931934" sldId="558"/>
            <ac:inkMk id="23651" creationId="{C741CB12-32FC-4B89-A891-3987A6E6647D}"/>
          </ac:inkMkLst>
        </pc:inkChg>
        <pc:inkChg chg="del mod">
          <ac:chgData name="Sherif Khattab" userId="c83b1e15-36f3-4f46-aceb-05aac24c545e" providerId="ADAL" clId="{40561216-C3B6-4E03-B696-C2E8E46E1565}" dt="2021-03-02T14:56:15.077" v="484"/>
          <ac:inkMkLst>
            <pc:docMk/>
            <pc:sldMk cId="3925931934" sldId="558"/>
            <ac:inkMk id="23652" creationId="{097A411A-2F8F-4EDF-A93C-A1916E46CE58}"/>
          </ac:inkMkLst>
        </pc:inkChg>
        <pc:inkChg chg="del mod">
          <ac:chgData name="Sherif Khattab" userId="c83b1e15-36f3-4f46-aceb-05aac24c545e" providerId="ADAL" clId="{40561216-C3B6-4E03-B696-C2E8E46E1565}" dt="2021-03-02T14:56:14.984" v="460"/>
          <ac:inkMkLst>
            <pc:docMk/>
            <pc:sldMk cId="3925931934" sldId="558"/>
            <ac:inkMk id="23654" creationId="{0CDA8FA7-3F42-425F-B69F-09FE422E6C20}"/>
          </ac:inkMkLst>
        </pc:inkChg>
        <pc:inkChg chg="del mod">
          <ac:chgData name="Sherif Khattab" userId="c83b1e15-36f3-4f46-aceb-05aac24c545e" providerId="ADAL" clId="{40561216-C3B6-4E03-B696-C2E8E46E1565}" dt="2021-03-02T14:56:15.039" v="473"/>
          <ac:inkMkLst>
            <pc:docMk/>
            <pc:sldMk cId="3925931934" sldId="558"/>
            <ac:inkMk id="23655" creationId="{74C0E38C-8C81-4F69-B2AF-AD53E6E6D970}"/>
          </ac:inkMkLst>
        </pc:inkChg>
        <pc:inkChg chg="del mod">
          <ac:chgData name="Sherif Khattab" userId="c83b1e15-36f3-4f46-aceb-05aac24c545e" providerId="ADAL" clId="{40561216-C3B6-4E03-B696-C2E8E46E1565}" dt="2021-03-02T14:56:15.019" v="468"/>
          <ac:inkMkLst>
            <pc:docMk/>
            <pc:sldMk cId="3925931934" sldId="558"/>
            <ac:inkMk id="23656" creationId="{85585060-B696-4403-8C88-50A6053DBD02}"/>
          </ac:inkMkLst>
        </pc:inkChg>
        <pc:inkChg chg="del mod">
          <ac:chgData name="Sherif Khattab" userId="c83b1e15-36f3-4f46-aceb-05aac24c545e" providerId="ADAL" clId="{40561216-C3B6-4E03-B696-C2E8E46E1565}" dt="2021-03-02T14:56:15.056" v="478"/>
          <ac:inkMkLst>
            <pc:docMk/>
            <pc:sldMk cId="3925931934" sldId="558"/>
            <ac:inkMk id="23657" creationId="{9236DFEA-42B0-4A18-8DB8-43023CBA1AAF}"/>
          </ac:inkMkLst>
        </pc:inkChg>
        <pc:inkChg chg="del">
          <ac:chgData name="Sherif Khattab" userId="c83b1e15-36f3-4f46-aceb-05aac24c545e" providerId="ADAL" clId="{40561216-C3B6-4E03-B696-C2E8E46E1565}" dt="2021-03-02T14:56:14.883" v="442"/>
          <ac:inkMkLst>
            <pc:docMk/>
            <pc:sldMk cId="3925931934" sldId="558"/>
            <ac:inkMk id="23658" creationId="{BE3E7B86-3514-4C72-91AF-4648475E24F2}"/>
          </ac:inkMkLst>
        </pc:inkChg>
        <pc:inkChg chg="del mod">
          <ac:chgData name="Sherif Khattab" userId="c83b1e15-36f3-4f46-aceb-05aac24c545e" providerId="ADAL" clId="{40561216-C3B6-4E03-B696-C2E8E46E1565}" dt="2021-03-02T14:56:14.995" v="462"/>
          <ac:inkMkLst>
            <pc:docMk/>
            <pc:sldMk cId="3925931934" sldId="558"/>
            <ac:inkMk id="23660" creationId="{EB9F504E-52DF-4A05-AB88-BDF5876CA8B9}"/>
          </ac:inkMkLst>
        </pc:inkChg>
        <pc:inkChg chg="del mod">
          <ac:chgData name="Sherif Khattab" userId="c83b1e15-36f3-4f46-aceb-05aac24c545e" providerId="ADAL" clId="{40561216-C3B6-4E03-B696-C2E8E46E1565}" dt="2021-03-02T14:56:15.035" v="472"/>
          <ac:inkMkLst>
            <pc:docMk/>
            <pc:sldMk cId="3925931934" sldId="558"/>
            <ac:inkMk id="23661" creationId="{C9612645-0493-443C-9C82-A267BE047D35}"/>
          </ac:inkMkLst>
        </pc:inkChg>
        <pc:inkChg chg="del mod">
          <ac:chgData name="Sherif Khattab" userId="c83b1e15-36f3-4f46-aceb-05aac24c545e" providerId="ADAL" clId="{40561216-C3B6-4E03-B696-C2E8E46E1565}" dt="2021-03-02T14:56:15.112" v="494"/>
          <ac:inkMkLst>
            <pc:docMk/>
            <pc:sldMk cId="3925931934" sldId="558"/>
            <ac:inkMk id="23663" creationId="{1A305F40-A5CC-4159-81BE-FDAA1BBA2F6E}"/>
          </ac:inkMkLst>
        </pc:inkChg>
        <pc:inkChg chg="del mod">
          <ac:chgData name="Sherif Khattab" userId="c83b1e15-36f3-4f46-aceb-05aac24c545e" providerId="ADAL" clId="{40561216-C3B6-4E03-B696-C2E8E46E1565}" dt="2021-03-02T14:56:15.006" v="465"/>
          <ac:inkMkLst>
            <pc:docMk/>
            <pc:sldMk cId="3925931934" sldId="558"/>
            <ac:inkMk id="23664" creationId="{1ADA5D77-6340-4E01-B50B-6A36D3D89303}"/>
          </ac:inkMkLst>
        </pc:inkChg>
        <pc:inkChg chg="del mod">
          <ac:chgData name="Sherif Khattab" userId="c83b1e15-36f3-4f46-aceb-05aac24c545e" providerId="ADAL" clId="{40561216-C3B6-4E03-B696-C2E8E46E1565}" dt="2021-03-02T14:56:14.905" v="445"/>
          <ac:inkMkLst>
            <pc:docMk/>
            <pc:sldMk cId="3925931934" sldId="558"/>
            <ac:inkMk id="23665" creationId="{12E5FF45-7656-41A0-B8DD-C442FEAF547C}"/>
          </ac:inkMkLst>
        </pc:inkChg>
        <pc:inkChg chg="del mod">
          <ac:chgData name="Sherif Khattab" userId="c83b1e15-36f3-4f46-aceb-05aac24c545e" providerId="ADAL" clId="{40561216-C3B6-4E03-B696-C2E8E46E1565}" dt="2021-03-02T14:56:15.068" v="481"/>
          <ac:inkMkLst>
            <pc:docMk/>
            <pc:sldMk cId="3925931934" sldId="558"/>
            <ac:inkMk id="23666" creationId="{056077FF-F297-49EF-B3D4-BBE7B44D0D1F}"/>
          </ac:inkMkLst>
        </pc:inkChg>
        <pc:inkChg chg="del mod">
          <ac:chgData name="Sherif Khattab" userId="c83b1e15-36f3-4f46-aceb-05aac24c545e" providerId="ADAL" clId="{40561216-C3B6-4E03-B696-C2E8E46E1565}" dt="2021-03-02T14:56:15.046" v="475"/>
          <ac:inkMkLst>
            <pc:docMk/>
            <pc:sldMk cId="3925931934" sldId="558"/>
            <ac:inkMk id="23667" creationId="{E1A2A440-2E68-4E40-8F14-0F85D39BBDB7}"/>
          </ac:inkMkLst>
        </pc:inkChg>
        <pc:inkChg chg="del mod">
          <ac:chgData name="Sherif Khattab" userId="c83b1e15-36f3-4f46-aceb-05aac24c545e" providerId="ADAL" clId="{40561216-C3B6-4E03-B696-C2E8E46E1565}" dt="2021-03-02T14:56:15.050" v="476"/>
          <ac:inkMkLst>
            <pc:docMk/>
            <pc:sldMk cId="3925931934" sldId="558"/>
            <ac:inkMk id="23668" creationId="{B5D7EBA2-DD1F-48CC-90CE-7F21C1DC3392}"/>
          </ac:inkMkLst>
        </pc:inkChg>
        <pc:inkChg chg="del mod">
          <ac:chgData name="Sherif Khattab" userId="c83b1e15-36f3-4f46-aceb-05aac24c545e" providerId="ADAL" clId="{40561216-C3B6-4E03-B696-C2E8E46E1565}" dt="2021-03-02T14:56:14.999" v="463"/>
          <ac:inkMkLst>
            <pc:docMk/>
            <pc:sldMk cId="3925931934" sldId="558"/>
            <ac:inkMk id="23670" creationId="{D088E3AE-C158-4537-8CB3-EA808598AAFA}"/>
          </ac:inkMkLst>
        </pc:inkChg>
        <pc:inkChg chg="del mod">
          <ac:chgData name="Sherif Khattab" userId="c83b1e15-36f3-4f46-aceb-05aac24c545e" providerId="ADAL" clId="{40561216-C3B6-4E03-B696-C2E8E46E1565}" dt="2021-03-02T14:56:14.960" v="456"/>
          <ac:inkMkLst>
            <pc:docMk/>
            <pc:sldMk cId="3925931934" sldId="558"/>
            <ac:inkMk id="23671" creationId="{22A791CB-A7E4-4BA6-AF2C-BA61BDCB17CE}"/>
          </ac:inkMkLst>
        </pc:inkChg>
      </pc:sldChg>
      <pc:sldChg chg="delSp modSp add modAnim">
        <pc:chgData name="Sherif Khattab" userId="c83b1e15-36f3-4f46-aceb-05aac24c545e" providerId="ADAL" clId="{40561216-C3B6-4E03-B696-C2E8E46E1565}" dt="2021-03-02T14:58:53.988" v="649"/>
        <pc:sldMkLst>
          <pc:docMk/>
          <pc:sldMk cId="3283012382" sldId="559"/>
        </pc:sldMkLst>
        <pc:grpChg chg="mod">
          <ac:chgData name="Sherif Khattab" userId="c83b1e15-36f3-4f46-aceb-05aac24c545e" providerId="ADAL" clId="{40561216-C3B6-4E03-B696-C2E8E46E1565}" dt="2021-03-02T14:55:58.333" v="441"/>
          <ac:grpSpMkLst>
            <pc:docMk/>
            <pc:sldMk cId="3283012382" sldId="559"/>
            <ac:grpSpMk id="23672" creationId="{D3B42BF9-8198-43FC-B7E5-062D26193C4A}"/>
          </ac:grpSpMkLst>
        </pc:grpChg>
        <pc:inkChg chg="mod">
          <ac:chgData name="Sherif Khattab" userId="c83b1e15-36f3-4f46-aceb-05aac24c545e" providerId="ADAL" clId="{40561216-C3B6-4E03-B696-C2E8E46E1565}" dt="2021-03-02T14:55:58.333" v="441"/>
          <ac:inkMkLst>
            <pc:docMk/>
            <pc:sldMk cId="3283012382" sldId="559"/>
            <ac:inkMk id="3" creationId="{B0FBBC0D-35B9-448B-9D52-F9702601D9E2}"/>
          </ac:inkMkLst>
        </pc:inkChg>
        <pc:inkChg chg="mod">
          <ac:chgData name="Sherif Khattab" userId="c83b1e15-36f3-4f46-aceb-05aac24c545e" providerId="ADAL" clId="{40561216-C3B6-4E03-B696-C2E8E46E1565}" dt="2021-03-02T14:55:58.333" v="441"/>
          <ac:inkMkLst>
            <pc:docMk/>
            <pc:sldMk cId="3283012382" sldId="559"/>
            <ac:inkMk id="5" creationId="{1334F479-0557-4560-B3CA-54D487BC1692}"/>
          </ac:inkMkLst>
        </pc:inkChg>
        <pc:inkChg chg="mod">
          <ac:chgData name="Sherif Khattab" userId="c83b1e15-36f3-4f46-aceb-05aac24c545e" providerId="ADAL" clId="{40561216-C3B6-4E03-B696-C2E8E46E1565}" dt="2021-03-02T14:55:58.333" v="441"/>
          <ac:inkMkLst>
            <pc:docMk/>
            <pc:sldMk cId="3283012382" sldId="559"/>
            <ac:inkMk id="6" creationId="{C77C32EE-2731-421E-9672-5A63D6E9F538}"/>
          </ac:inkMkLst>
        </pc:inkChg>
        <pc:inkChg chg="mod">
          <ac:chgData name="Sherif Khattab" userId="c83b1e15-36f3-4f46-aceb-05aac24c545e" providerId="ADAL" clId="{40561216-C3B6-4E03-B696-C2E8E46E1565}" dt="2021-03-02T14:55:58.333" v="441"/>
          <ac:inkMkLst>
            <pc:docMk/>
            <pc:sldMk cId="3283012382" sldId="559"/>
            <ac:inkMk id="34" creationId="{76F4BB3E-F0E4-42AA-ACB1-D0A6A3746F24}"/>
          </ac:inkMkLst>
        </pc:inkChg>
        <pc:inkChg chg="mod">
          <ac:chgData name="Sherif Khattab" userId="c83b1e15-36f3-4f46-aceb-05aac24c545e" providerId="ADAL" clId="{40561216-C3B6-4E03-B696-C2E8E46E1565}" dt="2021-03-02T14:55:58.333" v="441"/>
          <ac:inkMkLst>
            <pc:docMk/>
            <pc:sldMk cId="3283012382" sldId="559"/>
            <ac:inkMk id="35" creationId="{BB1041F6-9E9F-4186-AC93-4372635DAB2B}"/>
          </ac:inkMkLst>
        </pc:inkChg>
        <pc:inkChg chg="mod">
          <ac:chgData name="Sherif Khattab" userId="c83b1e15-36f3-4f46-aceb-05aac24c545e" providerId="ADAL" clId="{40561216-C3B6-4E03-B696-C2E8E46E1565}" dt="2021-03-02T14:55:58.333" v="441"/>
          <ac:inkMkLst>
            <pc:docMk/>
            <pc:sldMk cId="3283012382" sldId="559"/>
            <ac:inkMk id="36" creationId="{FBD4DC2C-2A69-4F9C-9FD0-0A2D83A17035}"/>
          </ac:inkMkLst>
        </pc:inkChg>
        <pc:inkChg chg="mod">
          <ac:chgData name="Sherif Khattab" userId="c83b1e15-36f3-4f46-aceb-05aac24c545e" providerId="ADAL" clId="{40561216-C3B6-4E03-B696-C2E8E46E1565}" dt="2021-03-02T14:55:58.333" v="441"/>
          <ac:inkMkLst>
            <pc:docMk/>
            <pc:sldMk cId="3283012382" sldId="559"/>
            <ac:inkMk id="38" creationId="{08DD68F7-523C-4437-9949-BFD6B8B320B7}"/>
          </ac:inkMkLst>
        </pc:inkChg>
        <pc:inkChg chg="mod">
          <ac:chgData name="Sherif Khattab" userId="c83b1e15-36f3-4f46-aceb-05aac24c545e" providerId="ADAL" clId="{40561216-C3B6-4E03-B696-C2E8E46E1565}" dt="2021-03-02T14:55:58.333" v="441"/>
          <ac:inkMkLst>
            <pc:docMk/>
            <pc:sldMk cId="3283012382" sldId="559"/>
            <ac:inkMk id="39" creationId="{6B907EBB-5700-4291-BB4C-D8877DB4FFCD}"/>
          </ac:inkMkLst>
        </pc:inkChg>
        <pc:inkChg chg="mod">
          <ac:chgData name="Sherif Khattab" userId="c83b1e15-36f3-4f46-aceb-05aac24c545e" providerId="ADAL" clId="{40561216-C3B6-4E03-B696-C2E8E46E1565}" dt="2021-03-02T14:55:58.333" v="441"/>
          <ac:inkMkLst>
            <pc:docMk/>
            <pc:sldMk cId="3283012382" sldId="559"/>
            <ac:inkMk id="40" creationId="{D1405003-6795-43E1-B78F-70DFA34AAA56}"/>
          </ac:inkMkLst>
        </pc:inkChg>
        <pc:inkChg chg="mod">
          <ac:chgData name="Sherif Khattab" userId="c83b1e15-36f3-4f46-aceb-05aac24c545e" providerId="ADAL" clId="{40561216-C3B6-4E03-B696-C2E8E46E1565}" dt="2021-03-02T14:55:58.333" v="441"/>
          <ac:inkMkLst>
            <pc:docMk/>
            <pc:sldMk cId="3283012382" sldId="559"/>
            <ac:inkMk id="41" creationId="{E5C63D8D-A5A2-4ECA-9233-25A9BB4111B0}"/>
          </ac:inkMkLst>
        </pc:inkChg>
        <pc:inkChg chg="mod">
          <ac:chgData name="Sherif Khattab" userId="c83b1e15-36f3-4f46-aceb-05aac24c545e" providerId="ADAL" clId="{40561216-C3B6-4E03-B696-C2E8E46E1565}" dt="2021-03-02T14:55:58.333" v="441"/>
          <ac:inkMkLst>
            <pc:docMk/>
            <pc:sldMk cId="3283012382" sldId="559"/>
            <ac:inkMk id="42" creationId="{DA8E3D6B-1BC0-4231-B0D7-7B8A4360DECC}"/>
          </ac:inkMkLst>
        </pc:inkChg>
        <pc:inkChg chg="mod">
          <ac:chgData name="Sherif Khattab" userId="c83b1e15-36f3-4f46-aceb-05aac24c545e" providerId="ADAL" clId="{40561216-C3B6-4E03-B696-C2E8E46E1565}" dt="2021-03-02T14:55:58.333" v="441"/>
          <ac:inkMkLst>
            <pc:docMk/>
            <pc:sldMk cId="3283012382" sldId="559"/>
            <ac:inkMk id="44" creationId="{19C19232-5340-48E5-9ED6-62DEBBCE1215}"/>
          </ac:inkMkLst>
        </pc:inkChg>
        <pc:inkChg chg="mod">
          <ac:chgData name="Sherif Khattab" userId="c83b1e15-36f3-4f46-aceb-05aac24c545e" providerId="ADAL" clId="{40561216-C3B6-4E03-B696-C2E8E46E1565}" dt="2021-03-02T14:55:58.333" v="441"/>
          <ac:inkMkLst>
            <pc:docMk/>
            <pc:sldMk cId="3283012382" sldId="559"/>
            <ac:inkMk id="45" creationId="{D1B4E85F-AC34-40C2-82B7-32CDF26E2AA9}"/>
          </ac:inkMkLst>
        </pc:inkChg>
        <pc:inkChg chg="mod">
          <ac:chgData name="Sherif Khattab" userId="c83b1e15-36f3-4f46-aceb-05aac24c545e" providerId="ADAL" clId="{40561216-C3B6-4E03-B696-C2E8E46E1565}" dt="2021-03-02T14:55:58.333" v="441"/>
          <ac:inkMkLst>
            <pc:docMk/>
            <pc:sldMk cId="3283012382" sldId="559"/>
            <ac:inkMk id="46" creationId="{E6BF4D18-EC16-4386-BB86-4E44BAF7C03B}"/>
          </ac:inkMkLst>
        </pc:inkChg>
        <pc:inkChg chg="mod">
          <ac:chgData name="Sherif Khattab" userId="c83b1e15-36f3-4f46-aceb-05aac24c545e" providerId="ADAL" clId="{40561216-C3B6-4E03-B696-C2E8E46E1565}" dt="2021-03-02T14:55:58.333" v="441"/>
          <ac:inkMkLst>
            <pc:docMk/>
            <pc:sldMk cId="3283012382" sldId="559"/>
            <ac:inkMk id="47" creationId="{02569F11-2943-4F04-87BA-CA8732D937CB}"/>
          </ac:inkMkLst>
        </pc:inkChg>
        <pc:inkChg chg="mod">
          <ac:chgData name="Sherif Khattab" userId="c83b1e15-36f3-4f46-aceb-05aac24c545e" providerId="ADAL" clId="{40561216-C3B6-4E03-B696-C2E8E46E1565}" dt="2021-03-02T14:55:58.333" v="441"/>
          <ac:inkMkLst>
            <pc:docMk/>
            <pc:sldMk cId="3283012382" sldId="559"/>
            <ac:inkMk id="48" creationId="{B58E1670-F3F7-4DFE-AF3D-056FDA785310}"/>
          </ac:inkMkLst>
        </pc:inkChg>
        <pc:inkChg chg="mod">
          <ac:chgData name="Sherif Khattab" userId="c83b1e15-36f3-4f46-aceb-05aac24c545e" providerId="ADAL" clId="{40561216-C3B6-4E03-B696-C2E8E46E1565}" dt="2021-03-02T14:55:58.333" v="441"/>
          <ac:inkMkLst>
            <pc:docMk/>
            <pc:sldMk cId="3283012382" sldId="559"/>
            <ac:inkMk id="49" creationId="{19257841-2019-40BC-AD69-87A73EC0948B}"/>
          </ac:inkMkLst>
        </pc:inkChg>
        <pc:inkChg chg="mod">
          <ac:chgData name="Sherif Khattab" userId="c83b1e15-36f3-4f46-aceb-05aac24c545e" providerId="ADAL" clId="{40561216-C3B6-4E03-B696-C2E8E46E1565}" dt="2021-03-02T14:55:58.333" v="441"/>
          <ac:inkMkLst>
            <pc:docMk/>
            <pc:sldMk cId="3283012382" sldId="559"/>
            <ac:inkMk id="50" creationId="{26C81269-5964-499B-83AC-4B4F3ECF46D9}"/>
          </ac:inkMkLst>
        </pc:inkChg>
        <pc:inkChg chg="mod">
          <ac:chgData name="Sherif Khattab" userId="c83b1e15-36f3-4f46-aceb-05aac24c545e" providerId="ADAL" clId="{40561216-C3B6-4E03-B696-C2E8E46E1565}" dt="2021-03-02T14:55:58.333" v="441"/>
          <ac:inkMkLst>
            <pc:docMk/>
            <pc:sldMk cId="3283012382" sldId="559"/>
            <ac:inkMk id="51" creationId="{20368D2C-01B3-405E-89B9-A7788F5F56C4}"/>
          </ac:inkMkLst>
        </pc:inkChg>
        <pc:inkChg chg="mod">
          <ac:chgData name="Sherif Khattab" userId="c83b1e15-36f3-4f46-aceb-05aac24c545e" providerId="ADAL" clId="{40561216-C3B6-4E03-B696-C2E8E46E1565}" dt="2021-03-02T14:55:58.333" v="441"/>
          <ac:inkMkLst>
            <pc:docMk/>
            <pc:sldMk cId="3283012382" sldId="559"/>
            <ac:inkMk id="53" creationId="{4B0B24DC-2DC7-4C85-8BDA-CB5171C1850E}"/>
          </ac:inkMkLst>
        </pc:inkChg>
        <pc:inkChg chg="mod">
          <ac:chgData name="Sherif Khattab" userId="c83b1e15-36f3-4f46-aceb-05aac24c545e" providerId="ADAL" clId="{40561216-C3B6-4E03-B696-C2E8E46E1565}" dt="2021-03-02T14:55:58.333" v="441"/>
          <ac:inkMkLst>
            <pc:docMk/>
            <pc:sldMk cId="3283012382" sldId="559"/>
            <ac:inkMk id="54" creationId="{FAA76FFB-4F7B-44CF-9E3F-7D873ACD011E}"/>
          </ac:inkMkLst>
        </pc:inkChg>
        <pc:inkChg chg="mod">
          <ac:chgData name="Sherif Khattab" userId="c83b1e15-36f3-4f46-aceb-05aac24c545e" providerId="ADAL" clId="{40561216-C3B6-4E03-B696-C2E8E46E1565}" dt="2021-03-02T14:55:58.333" v="441"/>
          <ac:inkMkLst>
            <pc:docMk/>
            <pc:sldMk cId="3283012382" sldId="559"/>
            <ac:inkMk id="55" creationId="{2A509FA3-B322-44A6-A5B7-3B6A64FF271C}"/>
          </ac:inkMkLst>
        </pc:inkChg>
        <pc:inkChg chg="mod">
          <ac:chgData name="Sherif Khattab" userId="c83b1e15-36f3-4f46-aceb-05aac24c545e" providerId="ADAL" clId="{40561216-C3B6-4E03-B696-C2E8E46E1565}" dt="2021-03-02T14:55:58.333" v="441"/>
          <ac:inkMkLst>
            <pc:docMk/>
            <pc:sldMk cId="3283012382" sldId="559"/>
            <ac:inkMk id="56" creationId="{9FB1D72E-EF06-4758-9CAE-0C2AFAB761B2}"/>
          </ac:inkMkLst>
        </pc:inkChg>
        <pc:inkChg chg="mod">
          <ac:chgData name="Sherif Khattab" userId="c83b1e15-36f3-4f46-aceb-05aac24c545e" providerId="ADAL" clId="{40561216-C3B6-4E03-B696-C2E8E46E1565}" dt="2021-03-02T14:55:58.333" v="441"/>
          <ac:inkMkLst>
            <pc:docMk/>
            <pc:sldMk cId="3283012382" sldId="559"/>
            <ac:inkMk id="58" creationId="{AD54C535-8A13-4466-B936-FDE4EE0D13AB}"/>
          </ac:inkMkLst>
        </pc:inkChg>
        <pc:inkChg chg="mod">
          <ac:chgData name="Sherif Khattab" userId="c83b1e15-36f3-4f46-aceb-05aac24c545e" providerId="ADAL" clId="{40561216-C3B6-4E03-B696-C2E8E46E1565}" dt="2021-03-02T14:55:58.333" v="441"/>
          <ac:inkMkLst>
            <pc:docMk/>
            <pc:sldMk cId="3283012382" sldId="559"/>
            <ac:inkMk id="59" creationId="{8191728A-6391-4424-97E9-9D875C21CABB}"/>
          </ac:inkMkLst>
        </pc:inkChg>
        <pc:inkChg chg="mod">
          <ac:chgData name="Sherif Khattab" userId="c83b1e15-36f3-4f46-aceb-05aac24c545e" providerId="ADAL" clId="{40561216-C3B6-4E03-B696-C2E8E46E1565}" dt="2021-03-02T14:55:58.333" v="441"/>
          <ac:inkMkLst>
            <pc:docMk/>
            <pc:sldMk cId="3283012382" sldId="559"/>
            <ac:inkMk id="61" creationId="{3873DDFB-3276-4A9C-A452-0E255D449AE0}"/>
          </ac:inkMkLst>
        </pc:inkChg>
        <pc:inkChg chg="mod">
          <ac:chgData name="Sherif Khattab" userId="c83b1e15-36f3-4f46-aceb-05aac24c545e" providerId="ADAL" clId="{40561216-C3B6-4E03-B696-C2E8E46E1565}" dt="2021-03-02T14:55:58.333" v="441"/>
          <ac:inkMkLst>
            <pc:docMk/>
            <pc:sldMk cId="3283012382" sldId="559"/>
            <ac:inkMk id="62" creationId="{6CA89F45-C596-4B44-8218-2E80CDFD9AC1}"/>
          </ac:inkMkLst>
        </pc:inkChg>
        <pc:inkChg chg="mod">
          <ac:chgData name="Sherif Khattab" userId="c83b1e15-36f3-4f46-aceb-05aac24c545e" providerId="ADAL" clId="{40561216-C3B6-4E03-B696-C2E8E46E1565}" dt="2021-03-02T14:55:58.333" v="441"/>
          <ac:inkMkLst>
            <pc:docMk/>
            <pc:sldMk cId="3283012382" sldId="559"/>
            <ac:inkMk id="63" creationId="{C0DC48F3-13CB-48CD-943B-D376DED3D452}"/>
          </ac:inkMkLst>
        </pc:inkChg>
        <pc:inkChg chg="mod">
          <ac:chgData name="Sherif Khattab" userId="c83b1e15-36f3-4f46-aceb-05aac24c545e" providerId="ADAL" clId="{40561216-C3B6-4E03-B696-C2E8E46E1565}" dt="2021-03-02T14:55:58.333" v="441"/>
          <ac:inkMkLst>
            <pc:docMk/>
            <pc:sldMk cId="3283012382" sldId="559"/>
            <ac:inkMk id="23552" creationId="{AD02388C-420C-4C10-A5B7-33825C4777B5}"/>
          </ac:inkMkLst>
        </pc:inkChg>
        <pc:inkChg chg="mod">
          <ac:chgData name="Sherif Khattab" userId="c83b1e15-36f3-4f46-aceb-05aac24c545e" providerId="ADAL" clId="{40561216-C3B6-4E03-B696-C2E8E46E1565}" dt="2021-03-02T14:55:58.333" v="441"/>
          <ac:inkMkLst>
            <pc:docMk/>
            <pc:sldMk cId="3283012382" sldId="559"/>
            <ac:inkMk id="23556" creationId="{B63716A9-A45C-49C7-8CC0-3310F6B827F6}"/>
          </ac:inkMkLst>
        </pc:inkChg>
        <pc:inkChg chg="mod">
          <ac:chgData name="Sherif Khattab" userId="c83b1e15-36f3-4f46-aceb-05aac24c545e" providerId="ADAL" clId="{40561216-C3B6-4E03-B696-C2E8E46E1565}" dt="2021-03-02T14:55:58.333" v="441"/>
          <ac:inkMkLst>
            <pc:docMk/>
            <pc:sldMk cId="3283012382" sldId="559"/>
            <ac:inkMk id="23558" creationId="{12438C2F-B2BE-423F-8FB0-A8B24276FAA9}"/>
          </ac:inkMkLst>
        </pc:inkChg>
        <pc:inkChg chg="mod">
          <ac:chgData name="Sherif Khattab" userId="c83b1e15-36f3-4f46-aceb-05aac24c545e" providerId="ADAL" clId="{40561216-C3B6-4E03-B696-C2E8E46E1565}" dt="2021-03-02T14:55:58.333" v="441"/>
          <ac:inkMkLst>
            <pc:docMk/>
            <pc:sldMk cId="3283012382" sldId="559"/>
            <ac:inkMk id="23559" creationId="{63236EA0-8781-4E1D-ACC7-D2AB2BA2975A}"/>
          </ac:inkMkLst>
        </pc:inkChg>
        <pc:inkChg chg="mod">
          <ac:chgData name="Sherif Khattab" userId="c83b1e15-36f3-4f46-aceb-05aac24c545e" providerId="ADAL" clId="{40561216-C3B6-4E03-B696-C2E8E46E1565}" dt="2021-03-02T14:55:58.333" v="441"/>
          <ac:inkMkLst>
            <pc:docMk/>
            <pc:sldMk cId="3283012382" sldId="559"/>
            <ac:inkMk id="23560" creationId="{8296C127-E688-4138-8B46-A545AA74759F}"/>
          </ac:inkMkLst>
        </pc:inkChg>
        <pc:inkChg chg="mod">
          <ac:chgData name="Sherif Khattab" userId="c83b1e15-36f3-4f46-aceb-05aac24c545e" providerId="ADAL" clId="{40561216-C3B6-4E03-B696-C2E8E46E1565}" dt="2021-03-02T14:55:58.333" v="441"/>
          <ac:inkMkLst>
            <pc:docMk/>
            <pc:sldMk cId="3283012382" sldId="559"/>
            <ac:inkMk id="23561" creationId="{27B15F83-7325-42D6-B559-2D057C3A0C3F}"/>
          </ac:inkMkLst>
        </pc:inkChg>
        <pc:inkChg chg="mod">
          <ac:chgData name="Sherif Khattab" userId="c83b1e15-36f3-4f46-aceb-05aac24c545e" providerId="ADAL" clId="{40561216-C3B6-4E03-B696-C2E8E46E1565}" dt="2021-03-02T14:55:58.333" v="441"/>
          <ac:inkMkLst>
            <pc:docMk/>
            <pc:sldMk cId="3283012382" sldId="559"/>
            <ac:inkMk id="23562" creationId="{41609FE5-F416-4C74-A5D0-5EFA0CF8EF70}"/>
          </ac:inkMkLst>
        </pc:inkChg>
        <pc:inkChg chg="mod">
          <ac:chgData name="Sherif Khattab" userId="c83b1e15-36f3-4f46-aceb-05aac24c545e" providerId="ADAL" clId="{40561216-C3B6-4E03-B696-C2E8E46E1565}" dt="2021-03-02T14:55:58.333" v="441"/>
          <ac:inkMkLst>
            <pc:docMk/>
            <pc:sldMk cId="3283012382" sldId="559"/>
            <ac:inkMk id="23564" creationId="{0479C8AE-E53D-4F3D-9A1F-0B3B4EF8E437}"/>
          </ac:inkMkLst>
        </pc:inkChg>
        <pc:inkChg chg="mod">
          <ac:chgData name="Sherif Khattab" userId="c83b1e15-36f3-4f46-aceb-05aac24c545e" providerId="ADAL" clId="{40561216-C3B6-4E03-B696-C2E8E46E1565}" dt="2021-03-02T14:55:58.333" v="441"/>
          <ac:inkMkLst>
            <pc:docMk/>
            <pc:sldMk cId="3283012382" sldId="559"/>
            <ac:inkMk id="23565" creationId="{7EA1AC65-0991-4EAD-9289-5B6967D4C6A4}"/>
          </ac:inkMkLst>
        </pc:inkChg>
        <pc:inkChg chg="mod">
          <ac:chgData name="Sherif Khattab" userId="c83b1e15-36f3-4f46-aceb-05aac24c545e" providerId="ADAL" clId="{40561216-C3B6-4E03-B696-C2E8E46E1565}" dt="2021-03-02T14:55:58.333" v="441"/>
          <ac:inkMkLst>
            <pc:docMk/>
            <pc:sldMk cId="3283012382" sldId="559"/>
            <ac:inkMk id="23567" creationId="{B964468F-11D4-4449-BD5D-D276B04321BD}"/>
          </ac:inkMkLst>
        </pc:inkChg>
        <pc:inkChg chg="mod">
          <ac:chgData name="Sherif Khattab" userId="c83b1e15-36f3-4f46-aceb-05aac24c545e" providerId="ADAL" clId="{40561216-C3B6-4E03-B696-C2E8E46E1565}" dt="2021-03-02T14:55:58.333" v="441"/>
          <ac:inkMkLst>
            <pc:docMk/>
            <pc:sldMk cId="3283012382" sldId="559"/>
            <ac:inkMk id="23568" creationId="{B0D8423F-0857-4468-8FB1-850C348CC062}"/>
          </ac:inkMkLst>
        </pc:inkChg>
        <pc:inkChg chg="mod">
          <ac:chgData name="Sherif Khattab" userId="c83b1e15-36f3-4f46-aceb-05aac24c545e" providerId="ADAL" clId="{40561216-C3B6-4E03-B696-C2E8E46E1565}" dt="2021-03-02T14:55:58.333" v="441"/>
          <ac:inkMkLst>
            <pc:docMk/>
            <pc:sldMk cId="3283012382" sldId="559"/>
            <ac:inkMk id="23569" creationId="{E089F2E3-45EA-486B-A260-E766EB2A0258}"/>
          </ac:inkMkLst>
        </pc:inkChg>
        <pc:inkChg chg="mod">
          <ac:chgData name="Sherif Khattab" userId="c83b1e15-36f3-4f46-aceb-05aac24c545e" providerId="ADAL" clId="{40561216-C3B6-4E03-B696-C2E8E46E1565}" dt="2021-03-02T14:55:58.333" v="441"/>
          <ac:inkMkLst>
            <pc:docMk/>
            <pc:sldMk cId="3283012382" sldId="559"/>
            <ac:inkMk id="23570" creationId="{C315644A-BBCC-4823-9005-14F1A7FDE1C2}"/>
          </ac:inkMkLst>
        </pc:inkChg>
        <pc:inkChg chg="mod">
          <ac:chgData name="Sherif Khattab" userId="c83b1e15-36f3-4f46-aceb-05aac24c545e" providerId="ADAL" clId="{40561216-C3B6-4E03-B696-C2E8E46E1565}" dt="2021-03-02T14:55:58.333" v="441"/>
          <ac:inkMkLst>
            <pc:docMk/>
            <pc:sldMk cId="3283012382" sldId="559"/>
            <ac:inkMk id="23571" creationId="{4A65A549-A8AD-4542-8C89-6269FF5866D1}"/>
          </ac:inkMkLst>
        </pc:inkChg>
        <pc:inkChg chg="mod">
          <ac:chgData name="Sherif Khattab" userId="c83b1e15-36f3-4f46-aceb-05aac24c545e" providerId="ADAL" clId="{40561216-C3B6-4E03-B696-C2E8E46E1565}" dt="2021-03-02T14:55:58.333" v="441"/>
          <ac:inkMkLst>
            <pc:docMk/>
            <pc:sldMk cId="3283012382" sldId="559"/>
            <ac:inkMk id="23572" creationId="{B9C4A1FB-67E2-4BED-9908-CDD670C3D085}"/>
          </ac:inkMkLst>
        </pc:inkChg>
        <pc:inkChg chg="mod">
          <ac:chgData name="Sherif Khattab" userId="c83b1e15-36f3-4f46-aceb-05aac24c545e" providerId="ADAL" clId="{40561216-C3B6-4E03-B696-C2E8E46E1565}" dt="2021-03-02T14:55:58.333" v="441"/>
          <ac:inkMkLst>
            <pc:docMk/>
            <pc:sldMk cId="3283012382" sldId="559"/>
            <ac:inkMk id="23574" creationId="{5080E0A9-56D7-4D4F-A195-E284339CA129}"/>
          </ac:inkMkLst>
        </pc:inkChg>
        <pc:inkChg chg="mod">
          <ac:chgData name="Sherif Khattab" userId="c83b1e15-36f3-4f46-aceb-05aac24c545e" providerId="ADAL" clId="{40561216-C3B6-4E03-B696-C2E8E46E1565}" dt="2021-03-02T14:55:58.333" v="441"/>
          <ac:inkMkLst>
            <pc:docMk/>
            <pc:sldMk cId="3283012382" sldId="559"/>
            <ac:inkMk id="23576" creationId="{D0BE1369-00A5-44C7-8452-53D1B39882EE}"/>
          </ac:inkMkLst>
        </pc:inkChg>
        <pc:inkChg chg="mod">
          <ac:chgData name="Sherif Khattab" userId="c83b1e15-36f3-4f46-aceb-05aac24c545e" providerId="ADAL" clId="{40561216-C3B6-4E03-B696-C2E8E46E1565}" dt="2021-03-02T14:55:58.333" v="441"/>
          <ac:inkMkLst>
            <pc:docMk/>
            <pc:sldMk cId="3283012382" sldId="559"/>
            <ac:inkMk id="23577" creationId="{43BAB690-6EB8-4D2F-9260-3E735FEB4B2D}"/>
          </ac:inkMkLst>
        </pc:inkChg>
        <pc:inkChg chg="mod">
          <ac:chgData name="Sherif Khattab" userId="c83b1e15-36f3-4f46-aceb-05aac24c545e" providerId="ADAL" clId="{40561216-C3B6-4E03-B696-C2E8E46E1565}" dt="2021-03-02T14:55:58.333" v="441"/>
          <ac:inkMkLst>
            <pc:docMk/>
            <pc:sldMk cId="3283012382" sldId="559"/>
            <ac:inkMk id="23578" creationId="{83315C3A-A95B-42AC-9D6D-979EB8D173B6}"/>
          </ac:inkMkLst>
        </pc:inkChg>
        <pc:inkChg chg="mod">
          <ac:chgData name="Sherif Khattab" userId="c83b1e15-36f3-4f46-aceb-05aac24c545e" providerId="ADAL" clId="{40561216-C3B6-4E03-B696-C2E8E46E1565}" dt="2021-03-02T14:55:58.333" v="441"/>
          <ac:inkMkLst>
            <pc:docMk/>
            <pc:sldMk cId="3283012382" sldId="559"/>
            <ac:inkMk id="23579" creationId="{E04171F8-E595-4689-B13C-72E0E4EF4978}"/>
          </ac:inkMkLst>
        </pc:inkChg>
        <pc:inkChg chg="mod">
          <ac:chgData name="Sherif Khattab" userId="c83b1e15-36f3-4f46-aceb-05aac24c545e" providerId="ADAL" clId="{40561216-C3B6-4E03-B696-C2E8E46E1565}" dt="2021-03-02T14:55:58.333" v="441"/>
          <ac:inkMkLst>
            <pc:docMk/>
            <pc:sldMk cId="3283012382" sldId="559"/>
            <ac:inkMk id="23580" creationId="{E8FD612D-4AE1-407E-90A1-CE8B0F7F65A7}"/>
          </ac:inkMkLst>
        </pc:inkChg>
        <pc:inkChg chg="mod">
          <ac:chgData name="Sherif Khattab" userId="c83b1e15-36f3-4f46-aceb-05aac24c545e" providerId="ADAL" clId="{40561216-C3B6-4E03-B696-C2E8E46E1565}" dt="2021-03-02T14:55:58.333" v="441"/>
          <ac:inkMkLst>
            <pc:docMk/>
            <pc:sldMk cId="3283012382" sldId="559"/>
            <ac:inkMk id="23581" creationId="{C8D3D5B6-B190-475B-BF38-91CC60C733FE}"/>
          </ac:inkMkLst>
        </pc:inkChg>
        <pc:inkChg chg="mod">
          <ac:chgData name="Sherif Khattab" userId="c83b1e15-36f3-4f46-aceb-05aac24c545e" providerId="ADAL" clId="{40561216-C3B6-4E03-B696-C2E8E46E1565}" dt="2021-03-02T14:55:58.333" v="441"/>
          <ac:inkMkLst>
            <pc:docMk/>
            <pc:sldMk cId="3283012382" sldId="559"/>
            <ac:inkMk id="23583" creationId="{EC8BF6A4-0F25-47DF-8764-D97275EAA475}"/>
          </ac:inkMkLst>
        </pc:inkChg>
        <pc:inkChg chg="mod">
          <ac:chgData name="Sherif Khattab" userId="c83b1e15-36f3-4f46-aceb-05aac24c545e" providerId="ADAL" clId="{40561216-C3B6-4E03-B696-C2E8E46E1565}" dt="2021-03-02T14:55:58.333" v="441"/>
          <ac:inkMkLst>
            <pc:docMk/>
            <pc:sldMk cId="3283012382" sldId="559"/>
            <ac:inkMk id="23584" creationId="{57D69971-0B46-4623-8A6B-3B3C85BCFF69}"/>
          </ac:inkMkLst>
        </pc:inkChg>
        <pc:inkChg chg="mod">
          <ac:chgData name="Sherif Khattab" userId="c83b1e15-36f3-4f46-aceb-05aac24c545e" providerId="ADAL" clId="{40561216-C3B6-4E03-B696-C2E8E46E1565}" dt="2021-03-02T14:55:58.333" v="441"/>
          <ac:inkMkLst>
            <pc:docMk/>
            <pc:sldMk cId="3283012382" sldId="559"/>
            <ac:inkMk id="23585" creationId="{F8FC187E-9EB1-4A50-98B4-087073282546}"/>
          </ac:inkMkLst>
        </pc:inkChg>
        <pc:inkChg chg="mod">
          <ac:chgData name="Sherif Khattab" userId="c83b1e15-36f3-4f46-aceb-05aac24c545e" providerId="ADAL" clId="{40561216-C3B6-4E03-B696-C2E8E46E1565}" dt="2021-03-02T14:55:58.333" v="441"/>
          <ac:inkMkLst>
            <pc:docMk/>
            <pc:sldMk cId="3283012382" sldId="559"/>
            <ac:inkMk id="23586" creationId="{1AFE1D24-554E-45CD-A400-2E8FC12D5A0D}"/>
          </ac:inkMkLst>
        </pc:inkChg>
        <pc:inkChg chg="mod">
          <ac:chgData name="Sherif Khattab" userId="c83b1e15-36f3-4f46-aceb-05aac24c545e" providerId="ADAL" clId="{40561216-C3B6-4E03-B696-C2E8E46E1565}" dt="2021-03-02T14:55:58.333" v="441"/>
          <ac:inkMkLst>
            <pc:docMk/>
            <pc:sldMk cId="3283012382" sldId="559"/>
            <ac:inkMk id="23587" creationId="{FE9728E1-CAAA-43DC-B604-C9D45BF1646D}"/>
          </ac:inkMkLst>
        </pc:inkChg>
        <pc:inkChg chg="mod">
          <ac:chgData name="Sherif Khattab" userId="c83b1e15-36f3-4f46-aceb-05aac24c545e" providerId="ADAL" clId="{40561216-C3B6-4E03-B696-C2E8E46E1565}" dt="2021-03-02T14:55:58.333" v="441"/>
          <ac:inkMkLst>
            <pc:docMk/>
            <pc:sldMk cId="3283012382" sldId="559"/>
            <ac:inkMk id="23589" creationId="{0A0BC15D-6427-44BD-B8C5-2F74D103D233}"/>
          </ac:inkMkLst>
        </pc:inkChg>
        <pc:inkChg chg="mod">
          <ac:chgData name="Sherif Khattab" userId="c83b1e15-36f3-4f46-aceb-05aac24c545e" providerId="ADAL" clId="{40561216-C3B6-4E03-B696-C2E8E46E1565}" dt="2021-03-02T14:55:58.333" v="441"/>
          <ac:inkMkLst>
            <pc:docMk/>
            <pc:sldMk cId="3283012382" sldId="559"/>
            <ac:inkMk id="23590" creationId="{761307AF-16E1-4780-B3AC-E42AB02AF571}"/>
          </ac:inkMkLst>
        </pc:inkChg>
        <pc:inkChg chg="mod">
          <ac:chgData name="Sherif Khattab" userId="c83b1e15-36f3-4f46-aceb-05aac24c545e" providerId="ADAL" clId="{40561216-C3B6-4E03-B696-C2E8E46E1565}" dt="2021-03-02T14:55:58.333" v="441"/>
          <ac:inkMkLst>
            <pc:docMk/>
            <pc:sldMk cId="3283012382" sldId="559"/>
            <ac:inkMk id="23591" creationId="{800D8CDC-FCE4-4FC1-B795-A774356CBB49}"/>
          </ac:inkMkLst>
        </pc:inkChg>
        <pc:inkChg chg="mod">
          <ac:chgData name="Sherif Khattab" userId="c83b1e15-36f3-4f46-aceb-05aac24c545e" providerId="ADAL" clId="{40561216-C3B6-4E03-B696-C2E8E46E1565}" dt="2021-03-02T14:55:58.333" v="441"/>
          <ac:inkMkLst>
            <pc:docMk/>
            <pc:sldMk cId="3283012382" sldId="559"/>
            <ac:inkMk id="23593" creationId="{F6F54656-A8DD-4BC4-B253-D21DE17A2BDA}"/>
          </ac:inkMkLst>
        </pc:inkChg>
        <pc:inkChg chg="mod">
          <ac:chgData name="Sherif Khattab" userId="c83b1e15-36f3-4f46-aceb-05aac24c545e" providerId="ADAL" clId="{40561216-C3B6-4E03-B696-C2E8E46E1565}" dt="2021-03-02T14:55:58.333" v="441"/>
          <ac:inkMkLst>
            <pc:docMk/>
            <pc:sldMk cId="3283012382" sldId="559"/>
            <ac:inkMk id="23594" creationId="{78465BA3-A56F-46C3-84B4-E748C9D8C4F7}"/>
          </ac:inkMkLst>
        </pc:inkChg>
        <pc:inkChg chg="mod">
          <ac:chgData name="Sherif Khattab" userId="c83b1e15-36f3-4f46-aceb-05aac24c545e" providerId="ADAL" clId="{40561216-C3B6-4E03-B696-C2E8E46E1565}" dt="2021-03-02T14:55:58.333" v="441"/>
          <ac:inkMkLst>
            <pc:docMk/>
            <pc:sldMk cId="3283012382" sldId="559"/>
            <ac:inkMk id="23595" creationId="{3413CC97-C44F-4613-A28F-BFAE2FF5B565}"/>
          </ac:inkMkLst>
        </pc:inkChg>
        <pc:inkChg chg="mod">
          <ac:chgData name="Sherif Khattab" userId="c83b1e15-36f3-4f46-aceb-05aac24c545e" providerId="ADAL" clId="{40561216-C3B6-4E03-B696-C2E8E46E1565}" dt="2021-03-02T14:55:58.333" v="441"/>
          <ac:inkMkLst>
            <pc:docMk/>
            <pc:sldMk cId="3283012382" sldId="559"/>
            <ac:inkMk id="23596" creationId="{000CE992-2847-4DC1-8887-BD414802BB14}"/>
          </ac:inkMkLst>
        </pc:inkChg>
        <pc:inkChg chg="mod">
          <ac:chgData name="Sherif Khattab" userId="c83b1e15-36f3-4f46-aceb-05aac24c545e" providerId="ADAL" clId="{40561216-C3B6-4E03-B696-C2E8E46E1565}" dt="2021-03-02T14:55:58.333" v="441"/>
          <ac:inkMkLst>
            <pc:docMk/>
            <pc:sldMk cId="3283012382" sldId="559"/>
            <ac:inkMk id="23597" creationId="{CD3FC1F9-0F83-44E8-9E65-5863FD267F26}"/>
          </ac:inkMkLst>
        </pc:inkChg>
        <pc:inkChg chg="mod">
          <ac:chgData name="Sherif Khattab" userId="c83b1e15-36f3-4f46-aceb-05aac24c545e" providerId="ADAL" clId="{40561216-C3B6-4E03-B696-C2E8E46E1565}" dt="2021-03-02T14:55:58.333" v="441"/>
          <ac:inkMkLst>
            <pc:docMk/>
            <pc:sldMk cId="3283012382" sldId="559"/>
            <ac:inkMk id="23598" creationId="{B74EE29C-272C-451D-824C-389F652DD6AC}"/>
          </ac:inkMkLst>
        </pc:inkChg>
        <pc:inkChg chg="mod">
          <ac:chgData name="Sherif Khattab" userId="c83b1e15-36f3-4f46-aceb-05aac24c545e" providerId="ADAL" clId="{40561216-C3B6-4E03-B696-C2E8E46E1565}" dt="2021-03-02T14:55:58.333" v="441"/>
          <ac:inkMkLst>
            <pc:docMk/>
            <pc:sldMk cId="3283012382" sldId="559"/>
            <ac:inkMk id="23599" creationId="{C42E0A56-A1DA-4DCB-B2B6-5DACFFE47D84}"/>
          </ac:inkMkLst>
        </pc:inkChg>
        <pc:inkChg chg="mod">
          <ac:chgData name="Sherif Khattab" userId="c83b1e15-36f3-4f46-aceb-05aac24c545e" providerId="ADAL" clId="{40561216-C3B6-4E03-B696-C2E8E46E1565}" dt="2021-03-02T14:55:58.333" v="441"/>
          <ac:inkMkLst>
            <pc:docMk/>
            <pc:sldMk cId="3283012382" sldId="559"/>
            <ac:inkMk id="23601" creationId="{4600B491-531D-4F6E-984B-B178D34304DB}"/>
          </ac:inkMkLst>
        </pc:inkChg>
        <pc:inkChg chg="mod">
          <ac:chgData name="Sherif Khattab" userId="c83b1e15-36f3-4f46-aceb-05aac24c545e" providerId="ADAL" clId="{40561216-C3B6-4E03-B696-C2E8E46E1565}" dt="2021-03-02T14:55:58.333" v="441"/>
          <ac:inkMkLst>
            <pc:docMk/>
            <pc:sldMk cId="3283012382" sldId="559"/>
            <ac:inkMk id="23602" creationId="{8590EC06-81B8-4E62-AD56-2D9C619CB4E8}"/>
          </ac:inkMkLst>
        </pc:inkChg>
        <pc:inkChg chg="mod">
          <ac:chgData name="Sherif Khattab" userId="c83b1e15-36f3-4f46-aceb-05aac24c545e" providerId="ADAL" clId="{40561216-C3B6-4E03-B696-C2E8E46E1565}" dt="2021-03-02T14:55:58.333" v="441"/>
          <ac:inkMkLst>
            <pc:docMk/>
            <pc:sldMk cId="3283012382" sldId="559"/>
            <ac:inkMk id="23603" creationId="{03F7B552-AE73-4E25-8F31-904011C9E0C4}"/>
          </ac:inkMkLst>
        </pc:inkChg>
        <pc:inkChg chg="mod">
          <ac:chgData name="Sherif Khattab" userId="c83b1e15-36f3-4f46-aceb-05aac24c545e" providerId="ADAL" clId="{40561216-C3B6-4E03-B696-C2E8E46E1565}" dt="2021-03-02T14:55:58.333" v="441"/>
          <ac:inkMkLst>
            <pc:docMk/>
            <pc:sldMk cId="3283012382" sldId="559"/>
            <ac:inkMk id="23604" creationId="{3FC31064-F965-406B-A00C-AB8E71B83EEB}"/>
          </ac:inkMkLst>
        </pc:inkChg>
        <pc:inkChg chg="mod">
          <ac:chgData name="Sherif Khattab" userId="c83b1e15-36f3-4f46-aceb-05aac24c545e" providerId="ADAL" clId="{40561216-C3B6-4E03-B696-C2E8E46E1565}" dt="2021-03-02T14:55:58.333" v="441"/>
          <ac:inkMkLst>
            <pc:docMk/>
            <pc:sldMk cId="3283012382" sldId="559"/>
            <ac:inkMk id="23605" creationId="{BA80DF44-2335-4B14-BC94-240A38AC9B9A}"/>
          </ac:inkMkLst>
        </pc:inkChg>
        <pc:inkChg chg="mod">
          <ac:chgData name="Sherif Khattab" userId="c83b1e15-36f3-4f46-aceb-05aac24c545e" providerId="ADAL" clId="{40561216-C3B6-4E03-B696-C2E8E46E1565}" dt="2021-03-02T14:55:58.333" v="441"/>
          <ac:inkMkLst>
            <pc:docMk/>
            <pc:sldMk cId="3283012382" sldId="559"/>
            <ac:inkMk id="23606" creationId="{7177B574-128A-4148-8516-BF3A12E8EF37}"/>
          </ac:inkMkLst>
        </pc:inkChg>
        <pc:inkChg chg="mod">
          <ac:chgData name="Sherif Khattab" userId="c83b1e15-36f3-4f46-aceb-05aac24c545e" providerId="ADAL" clId="{40561216-C3B6-4E03-B696-C2E8E46E1565}" dt="2021-03-02T14:55:58.333" v="441"/>
          <ac:inkMkLst>
            <pc:docMk/>
            <pc:sldMk cId="3283012382" sldId="559"/>
            <ac:inkMk id="23608" creationId="{BA6A7D11-EF81-45BF-AA2C-83A7517795B6}"/>
          </ac:inkMkLst>
        </pc:inkChg>
        <pc:inkChg chg="mod">
          <ac:chgData name="Sherif Khattab" userId="c83b1e15-36f3-4f46-aceb-05aac24c545e" providerId="ADAL" clId="{40561216-C3B6-4E03-B696-C2E8E46E1565}" dt="2021-03-02T14:55:58.333" v="441"/>
          <ac:inkMkLst>
            <pc:docMk/>
            <pc:sldMk cId="3283012382" sldId="559"/>
            <ac:inkMk id="23609" creationId="{F2CCC1AD-B6A2-4AE2-B407-C08CF6614221}"/>
          </ac:inkMkLst>
        </pc:inkChg>
        <pc:inkChg chg="del mod">
          <ac:chgData name="Sherif Khattab" userId="c83b1e15-36f3-4f46-aceb-05aac24c545e" providerId="ADAL" clId="{40561216-C3B6-4E03-B696-C2E8E46E1565}" dt="2021-03-02T14:55:58.196" v="410"/>
          <ac:inkMkLst>
            <pc:docMk/>
            <pc:sldMk cId="3283012382" sldId="559"/>
            <ac:inkMk id="23610" creationId="{3E34209D-E281-4CD5-914A-A4533596149C}"/>
          </ac:inkMkLst>
        </pc:inkChg>
        <pc:inkChg chg="del mod">
          <ac:chgData name="Sherif Khattab" userId="c83b1e15-36f3-4f46-aceb-05aac24c545e" providerId="ADAL" clId="{40561216-C3B6-4E03-B696-C2E8E46E1565}" dt="2021-03-02T14:55:58.289" v="430"/>
          <ac:inkMkLst>
            <pc:docMk/>
            <pc:sldMk cId="3283012382" sldId="559"/>
            <ac:inkMk id="23611" creationId="{B7A2D2D7-D75E-428C-95C6-00440C5C943D}"/>
          </ac:inkMkLst>
        </pc:inkChg>
        <pc:inkChg chg="del mod">
          <ac:chgData name="Sherif Khattab" userId="c83b1e15-36f3-4f46-aceb-05aac24c545e" providerId="ADAL" clId="{40561216-C3B6-4E03-B696-C2E8E46E1565}" dt="2021-03-02T14:55:58.190" v="409"/>
          <ac:inkMkLst>
            <pc:docMk/>
            <pc:sldMk cId="3283012382" sldId="559"/>
            <ac:inkMk id="23612" creationId="{26AF0E91-A159-4BC6-BCB4-C91EF1ED0ED6}"/>
          </ac:inkMkLst>
        </pc:inkChg>
        <pc:inkChg chg="del mod">
          <ac:chgData name="Sherif Khattab" userId="c83b1e15-36f3-4f46-aceb-05aac24c545e" providerId="ADAL" clId="{40561216-C3B6-4E03-B696-C2E8E46E1565}" dt="2021-03-02T14:55:58.166" v="404"/>
          <ac:inkMkLst>
            <pc:docMk/>
            <pc:sldMk cId="3283012382" sldId="559"/>
            <ac:inkMk id="23613" creationId="{2469BD39-75EF-494D-8C4E-A483A92377E7}"/>
          </ac:inkMkLst>
        </pc:inkChg>
        <pc:inkChg chg="del mod">
          <ac:chgData name="Sherif Khattab" userId="c83b1e15-36f3-4f46-aceb-05aac24c545e" providerId="ADAL" clId="{40561216-C3B6-4E03-B696-C2E8E46E1565}" dt="2021-03-02T14:55:58.293" v="431"/>
          <ac:inkMkLst>
            <pc:docMk/>
            <pc:sldMk cId="3283012382" sldId="559"/>
            <ac:inkMk id="23614" creationId="{E97D3BC2-502B-4A90-8A64-126AA52F761D}"/>
          </ac:inkMkLst>
        </pc:inkChg>
        <pc:inkChg chg="del mod">
          <ac:chgData name="Sherif Khattab" userId="c83b1e15-36f3-4f46-aceb-05aac24c545e" providerId="ADAL" clId="{40561216-C3B6-4E03-B696-C2E8E46E1565}" dt="2021-03-02T14:55:58.224" v="414"/>
          <ac:inkMkLst>
            <pc:docMk/>
            <pc:sldMk cId="3283012382" sldId="559"/>
            <ac:inkMk id="23615" creationId="{2B0D0797-9EEE-4D91-AF8D-E8FBFB4E297B}"/>
          </ac:inkMkLst>
        </pc:inkChg>
        <pc:inkChg chg="del mod">
          <ac:chgData name="Sherif Khattab" userId="c83b1e15-36f3-4f46-aceb-05aac24c545e" providerId="ADAL" clId="{40561216-C3B6-4E03-B696-C2E8E46E1565}" dt="2021-03-02T14:55:58.266" v="424"/>
          <ac:inkMkLst>
            <pc:docMk/>
            <pc:sldMk cId="3283012382" sldId="559"/>
            <ac:inkMk id="23616" creationId="{86AA7C6B-FD04-47DE-BE82-A904A93543C0}"/>
          </ac:inkMkLst>
        </pc:inkChg>
        <pc:inkChg chg="del mod">
          <ac:chgData name="Sherif Khattab" userId="c83b1e15-36f3-4f46-aceb-05aac24c545e" providerId="ADAL" clId="{40561216-C3B6-4E03-B696-C2E8E46E1565}" dt="2021-03-02T14:55:58.270" v="425"/>
          <ac:inkMkLst>
            <pc:docMk/>
            <pc:sldMk cId="3283012382" sldId="559"/>
            <ac:inkMk id="23618" creationId="{7885FCFD-9E51-4798-937D-FC677012C7A3}"/>
          </ac:inkMkLst>
        </pc:inkChg>
        <pc:inkChg chg="del mod">
          <ac:chgData name="Sherif Khattab" userId="c83b1e15-36f3-4f46-aceb-05aac24c545e" providerId="ADAL" clId="{40561216-C3B6-4E03-B696-C2E8E46E1565}" dt="2021-03-02T14:55:58.114" v="395"/>
          <ac:inkMkLst>
            <pc:docMk/>
            <pc:sldMk cId="3283012382" sldId="559"/>
            <ac:inkMk id="23619" creationId="{79D41083-0D19-4C14-82F6-CD13C5D9C693}"/>
          </ac:inkMkLst>
        </pc:inkChg>
        <pc:inkChg chg="del mod">
          <ac:chgData name="Sherif Khattab" userId="c83b1e15-36f3-4f46-aceb-05aac24c545e" providerId="ADAL" clId="{40561216-C3B6-4E03-B696-C2E8E46E1565}" dt="2021-03-02T14:55:58.103" v="394"/>
          <ac:inkMkLst>
            <pc:docMk/>
            <pc:sldMk cId="3283012382" sldId="559"/>
            <ac:inkMk id="23620" creationId="{24B119B8-5039-4266-AC48-9D21FCF3E307}"/>
          </ac:inkMkLst>
        </pc:inkChg>
        <pc:inkChg chg="del mod">
          <ac:chgData name="Sherif Khattab" userId="c83b1e15-36f3-4f46-aceb-05aac24c545e" providerId="ADAL" clId="{40561216-C3B6-4E03-B696-C2E8E46E1565}" dt="2021-03-02T14:55:58.317" v="438"/>
          <ac:inkMkLst>
            <pc:docMk/>
            <pc:sldMk cId="3283012382" sldId="559"/>
            <ac:inkMk id="23621" creationId="{6D7BD5D4-E73B-43DC-80EE-EB90A1C33750}"/>
          </ac:inkMkLst>
        </pc:inkChg>
        <pc:inkChg chg="del mod">
          <ac:chgData name="Sherif Khattab" userId="c83b1e15-36f3-4f46-aceb-05aac24c545e" providerId="ADAL" clId="{40561216-C3B6-4E03-B696-C2E8E46E1565}" dt="2021-03-02T14:55:58.320" v="439"/>
          <ac:inkMkLst>
            <pc:docMk/>
            <pc:sldMk cId="3283012382" sldId="559"/>
            <ac:inkMk id="23622" creationId="{4D4EAF63-EE39-4E18-9659-6169D13CA5C8}"/>
          </ac:inkMkLst>
        </pc:inkChg>
        <pc:inkChg chg="del mod">
          <ac:chgData name="Sherif Khattab" userId="c83b1e15-36f3-4f46-aceb-05aac24c545e" providerId="ADAL" clId="{40561216-C3B6-4E03-B696-C2E8E46E1565}" dt="2021-03-02T14:55:58.077" v="391"/>
          <ac:inkMkLst>
            <pc:docMk/>
            <pc:sldMk cId="3283012382" sldId="559"/>
            <ac:inkMk id="23624" creationId="{D419C405-99F4-4F0D-9F98-C40C001FA051}"/>
          </ac:inkMkLst>
        </pc:inkChg>
        <pc:inkChg chg="del mod">
          <ac:chgData name="Sherif Khattab" userId="c83b1e15-36f3-4f46-aceb-05aac24c545e" providerId="ADAL" clId="{40561216-C3B6-4E03-B696-C2E8E46E1565}" dt="2021-03-02T14:55:58.201" v="411"/>
          <ac:inkMkLst>
            <pc:docMk/>
            <pc:sldMk cId="3283012382" sldId="559"/>
            <ac:inkMk id="23625" creationId="{A9DB4019-7694-44E2-A1C8-EF5452E86B18}"/>
          </ac:inkMkLst>
        </pc:inkChg>
        <pc:inkChg chg="del mod">
          <ac:chgData name="Sherif Khattab" userId="c83b1e15-36f3-4f46-aceb-05aac24c545e" providerId="ADAL" clId="{40561216-C3B6-4E03-B696-C2E8E46E1565}" dt="2021-03-02T14:55:58.314" v="437"/>
          <ac:inkMkLst>
            <pc:docMk/>
            <pc:sldMk cId="3283012382" sldId="559"/>
            <ac:inkMk id="23626" creationId="{C04CDA8C-2567-4A9F-8A27-EB6631A00C21}"/>
          </ac:inkMkLst>
        </pc:inkChg>
        <pc:inkChg chg="del mod">
          <ac:chgData name="Sherif Khattab" userId="c83b1e15-36f3-4f46-aceb-05aac24c545e" providerId="ADAL" clId="{40561216-C3B6-4E03-B696-C2E8E46E1565}" dt="2021-03-02T14:55:58.072" v="390"/>
          <ac:inkMkLst>
            <pc:docMk/>
            <pc:sldMk cId="3283012382" sldId="559"/>
            <ac:inkMk id="23628" creationId="{824341E5-890B-407F-B1BE-9B78A2A9E2B4}"/>
          </ac:inkMkLst>
        </pc:inkChg>
        <pc:inkChg chg="del mod">
          <ac:chgData name="Sherif Khattab" userId="c83b1e15-36f3-4f46-aceb-05aac24c545e" providerId="ADAL" clId="{40561216-C3B6-4E03-B696-C2E8E46E1565}" dt="2021-03-02T14:55:58.083" v="392"/>
          <ac:inkMkLst>
            <pc:docMk/>
            <pc:sldMk cId="3283012382" sldId="559"/>
            <ac:inkMk id="23629" creationId="{8BE513DE-0C6E-47B3-9970-4D0D1E305B21}"/>
          </ac:inkMkLst>
        </pc:inkChg>
        <pc:inkChg chg="del mod">
          <ac:chgData name="Sherif Khattab" userId="c83b1e15-36f3-4f46-aceb-05aac24c545e" providerId="ADAL" clId="{40561216-C3B6-4E03-B696-C2E8E46E1565}" dt="2021-03-02T14:55:58.149" v="401"/>
          <ac:inkMkLst>
            <pc:docMk/>
            <pc:sldMk cId="3283012382" sldId="559"/>
            <ac:inkMk id="23630" creationId="{EC82A30E-FFDC-47C5-87E3-9388A7B5B046}"/>
          </ac:inkMkLst>
        </pc:inkChg>
        <pc:inkChg chg="del mod">
          <ac:chgData name="Sherif Khattab" userId="c83b1e15-36f3-4f46-aceb-05aac24c545e" providerId="ADAL" clId="{40561216-C3B6-4E03-B696-C2E8E46E1565}" dt="2021-03-02T14:55:58.228" v="415"/>
          <ac:inkMkLst>
            <pc:docMk/>
            <pc:sldMk cId="3283012382" sldId="559"/>
            <ac:inkMk id="23631" creationId="{0FE3A3DE-45F3-469A-980B-10731851D126}"/>
          </ac:inkMkLst>
        </pc:inkChg>
        <pc:inkChg chg="del mod">
          <ac:chgData name="Sherif Khattab" userId="c83b1e15-36f3-4f46-aceb-05aac24c545e" providerId="ADAL" clId="{40561216-C3B6-4E03-B696-C2E8E46E1565}" dt="2021-03-02T14:55:58.274" v="426"/>
          <ac:inkMkLst>
            <pc:docMk/>
            <pc:sldMk cId="3283012382" sldId="559"/>
            <ac:inkMk id="23632" creationId="{0F2CE510-9FBD-49AC-8B30-FD52B2C9709C}"/>
          </ac:inkMkLst>
        </pc:inkChg>
        <pc:inkChg chg="del mod">
          <ac:chgData name="Sherif Khattab" userId="c83b1e15-36f3-4f46-aceb-05aac24c545e" providerId="ADAL" clId="{40561216-C3B6-4E03-B696-C2E8E46E1565}" dt="2021-03-02T14:55:58.132" v="398"/>
          <ac:inkMkLst>
            <pc:docMk/>
            <pc:sldMk cId="3283012382" sldId="559"/>
            <ac:inkMk id="23634" creationId="{39367AD8-5239-461A-8039-12F379453AF5}"/>
          </ac:inkMkLst>
        </pc:inkChg>
        <pc:inkChg chg="del mod">
          <ac:chgData name="Sherif Khattab" userId="c83b1e15-36f3-4f46-aceb-05aac24c545e" providerId="ADAL" clId="{40561216-C3B6-4E03-B696-C2E8E46E1565}" dt="2021-03-02T14:55:58.089" v="393"/>
          <ac:inkMkLst>
            <pc:docMk/>
            <pc:sldMk cId="3283012382" sldId="559"/>
            <ac:inkMk id="23635" creationId="{D75C35D5-6EAF-4D2F-9125-85118AE3B449}"/>
          </ac:inkMkLst>
        </pc:inkChg>
        <pc:inkChg chg="del mod">
          <ac:chgData name="Sherif Khattab" userId="c83b1e15-36f3-4f46-aceb-05aac24c545e" providerId="ADAL" clId="{40561216-C3B6-4E03-B696-C2E8E46E1565}" dt="2021-03-02T14:55:58.218" v="413"/>
          <ac:inkMkLst>
            <pc:docMk/>
            <pc:sldMk cId="3283012382" sldId="559"/>
            <ac:inkMk id="23636" creationId="{353DBCFD-1E6D-4A02-B8E9-62C8F6213BA5}"/>
          </ac:inkMkLst>
        </pc:inkChg>
        <pc:inkChg chg="del mod">
          <ac:chgData name="Sherif Khattab" userId="c83b1e15-36f3-4f46-aceb-05aac24c545e" providerId="ADAL" clId="{40561216-C3B6-4E03-B696-C2E8E46E1565}" dt="2021-03-02T14:55:58.310" v="436"/>
          <ac:inkMkLst>
            <pc:docMk/>
            <pc:sldMk cId="3283012382" sldId="559"/>
            <ac:inkMk id="23637" creationId="{83EED6AE-2F58-4157-BCF9-A04D0A3CCE0E}"/>
          </ac:inkMkLst>
        </pc:inkChg>
        <pc:inkChg chg="del mod">
          <ac:chgData name="Sherif Khattab" userId="c83b1e15-36f3-4f46-aceb-05aac24c545e" providerId="ADAL" clId="{40561216-C3B6-4E03-B696-C2E8E46E1565}" dt="2021-03-02T14:55:58.138" v="399"/>
          <ac:inkMkLst>
            <pc:docMk/>
            <pc:sldMk cId="3283012382" sldId="559"/>
            <ac:inkMk id="23638" creationId="{95A62852-829F-4938-A7CD-BC8BE244C23B}"/>
          </ac:inkMkLst>
        </pc:inkChg>
        <pc:inkChg chg="del mod">
          <ac:chgData name="Sherif Khattab" userId="c83b1e15-36f3-4f46-aceb-05aac24c545e" providerId="ADAL" clId="{40561216-C3B6-4E03-B696-C2E8E46E1565}" dt="2021-03-02T14:55:58.169" v="405"/>
          <ac:inkMkLst>
            <pc:docMk/>
            <pc:sldMk cId="3283012382" sldId="559"/>
            <ac:inkMk id="23639" creationId="{C1893F75-521C-4191-ADE3-54E61C603FFB}"/>
          </ac:inkMkLst>
        </pc:inkChg>
        <pc:inkChg chg="del mod">
          <ac:chgData name="Sherif Khattab" userId="c83b1e15-36f3-4f46-aceb-05aac24c545e" providerId="ADAL" clId="{40561216-C3B6-4E03-B696-C2E8E46E1565}" dt="2021-03-02T14:55:58.297" v="432"/>
          <ac:inkMkLst>
            <pc:docMk/>
            <pc:sldMk cId="3283012382" sldId="559"/>
            <ac:inkMk id="23640" creationId="{5771F703-5DC7-4AE6-AEB3-12B9F3D35312}"/>
          </ac:inkMkLst>
        </pc:inkChg>
        <pc:inkChg chg="del mod">
          <ac:chgData name="Sherif Khattab" userId="c83b1e15-36f3-4f46-aceb-05aac24c545e" providerId="ADAL" clId="{40561216-C3B6-4E03-B696-C2E8E46E1565}" dt="2021-03-02T14:55:58.185" v="408"/>
          <ac:inkMkLst>
            <pc:docMk/>
            <pc:sldMk cId="3283012382" sldId="559"/>
            <ac:inkMk id="23641" creationId="{9A2A94DF-3D7E-4EED-B604-5D8B817342D6}"/>
          </ac:inkMkLst>
        </pc:inkChg>
        <pc:inkChg chg="del mod">
          <ac:chgData name="Sherif Khattab" userId="c83b1e15-36f3-4f46-aceb-05aac24c545e" providerId="ADAL" clId="{40561216-C3B6-4E03-B696-C2E8E46E1565}" dt="2021-03-02T14:55:58.250" v="420"/>
          <ac:inkMkLst>
            <pc:docMk/>
            <pc:sldMk cId="3283012382" sldId="559"/>
            <ac:inkMk id="23642" creationId="{584289BE-C536-48B0-A5C3-93147F9B5CFD}"/>
          </ac:inkMkLst>
        </pc:inkChg>
        <pc:inkChg chg="del mod">
          <ac:chgData name="Sherif Khattab" userId="c83b1e15-36f3-4f46-aceb-05aac24c545e" providerId="ADAL" clId="{40561216-C3B6-4E03-B696-C2E8E46E1565}" dt="2021-03-02T14:55:58.333" v="441"/>
          <ac:inkMkLst>
            <pc:docMk/>
            <pc:sldMk cId="3283012382" sldId="559"/>
            <ac:inkMk id="23643" creationId="{E9DA26D0-0603-4013-B1FC-7913D6E83285}"/>
          </ac:inkMkLst>
        </pc:inkChg>
        <pc:inkChg chg="del mod">
          <ac:chgData name="Sherif Khattab" userId="c83b1e15-36f3-4f46-aceb-05aac24c545e" providerId="ADAL" clId="{40561216-C3B6-4E03-B696-C2E8E46E1565}" dt="2021-03-02T14:55:58.209" v="412"/>
          <ac:inkMkLst>
            <pc:docMk/>
            <pc:sldMk cId="3283012382" sldId="559"/>
            <ac:inkMk id="23644" creationId="{9CABADF0-6AAD-4A09-B71F-7EFD9B3CCEA3}"/>
          </ac:inkMkLst>
        </pc:inkChg>
        <pc:inkChg chg="del mod">
          <ac:chgData name="Sherif Khattab" userId="c83b1e15-36f3-4f46-aceb-05aac24c545e" providerId="ADAL" clId="{40561216-C3B6-4E03-B696-C2E8E46E1565}" dt="2021-03-02T14:55:58.327" v="440"/>
          <ac:inkMkLst>
            <pc:docMk/>
            <pc:sldMk cId="3283012382" sldId="559"/>
            <ac:inkMk id="23645" creationId="{649AA80D-2452-4822-8F19-4001909D7429}"/>
          </ac:inkMkLst>
        </pc:inkChg>
        <pc:inkChg chg="del mod">
          <ac:chgData name="Sherif Khattab" userId="c83b1e15-36f3-4f46-aceb-05aac24c545e" providerId="ADAL" clId="{40561216-C3B6-4E03-B696-C2E8E46E1565}" dt="2021-03-02T14:55:58.253" v="421"/>
          <ac:inkMkLst>
            <pc:docMk/>
            <pc:sldMk cId="3283012382" sldId="559"/>
            <ac:inkMk id="23646" creationId="{87B366E5-7624-47F3-A592-581796E12957}"/>
          </ac:inkMkLst>
        </pc:inkChg>
        <pc:inkChg chg="del mod">
          <ac:chgData name="Sherif Khattab" userId="c83b1e15-36f3-4f46-aceb-05aac24c545e" providerId="ADAL" clId="{40561216-C3B6-4E03-B696-C2E8E46E1565}" dt="2021-03-02T14:55:58.304" v="434"/>
          <ac:inkMkLst>
            <pc:docMk/>
            <pc:sldMk cId="3283012382" sldId="559"/>
            <ac:inkMk id="23648" creationId="{3F89BC67-AB21-4050-9493-6CA93740F5F8}"/>
          </ac:inkMkLst>
        </pc:inkChg>
        <pc:inkChg chg="del mod">
          <ac:chgData name="Sherif Khattab" userId="c83b1e15-36f3-4f46-aceb-05aac24c545e" providerId="ADAL" clId="{40561216-C3B6-4E03-B696-C2E8E46E1565}" dt="2021-03-02T14:55:58.126" v="397"/>
          <ac:inkMkLst>
            <pc:docMk/>
            <pc:sldMk cId="3283012382" sldId="559"/>
            <ac:inkMk id="23649" creationId="{B2C35B3E-1E36-4705-B4A3-28616001D1F4}"/>
          </ac:inkMkLst>
        </pc:inkChg>
        <pc:inkChg chg="del mod">
          <ac:chgData name="Sherif Khattab" userId="c83b1e15-36f3-4f46-aceb-05aac24c545e" providerId="ADAL" clId="{40561216-C3B6-4E03-B696-C2E8E46E1565}" dt="2021-03-02T14:55:58.262" v="423"/>
          <ac:inkMkLst>
            <pc:docMk/>
            <pc:sldMk cId="3283012382" sldId="559"/>
            <ac:inkMk id="23650" creationId="{BE0BDF15-3B86-4510-92D9-8E02FFE272AF}"/>
          </ac:inkMkLst>
        </pc:inkChg>
        <pc:inkChg chg="del mod">
          <ac:chgData name="Sherif Khattab" userId="c83b1e15-36f3-4f46-aceb-05aac24c545e" providerId="ADAL" clId="{40561216-C3B6-4E03-B696-C2E8E46E1565}" dt="2021-03-02T14:55:58.285" v="429"/>
          <ac:inkMkLst>
            <pc:docMk/>
            <pc:sldMk cId="3283012382" sldId="559"/>
            <ac:inkMk id="23651" creationId="{C741CB12-32FC-4B89-A891-3987A6E6647D}"/>
          </ac:inkMkLst>
        </pc:inkChg>
        <pc:inkChg chg="del mod">
          <ac:chgData name="Sherif Khattab" userId="c83b1e15-36f3-4f46-aceb-05aac24c545e" providerId="ADAL" clId="{40561216-C3B6-4E03-B696-C2E8E46E1565}" dt="2021-03-02T14:55:58.233" v="416"/>
          <ac:inkMkLst>
            <pc:docMk/>
            <pc:sldMk cId="3283012382" sldId="559"/>
            <ac:inkMk id="23652" creationId="{097A411A-2F8F-4EDF-A93C-A1916E46CE58}"/>
          </ac:inkMkLst>
        </pc:inkChg>
        <pc:inkChg chg="del">
          <ac:chgData name="Sherif Khattab" userId="c83b1e15-36f3-4f46-aceb-05aac24c545e" providerId="ADAL" clId="{40561216-C3B6-4E03-B696-C2E8E46E1565}" dt="2021-03-02T14:55:58.058" v="389"/>
          <ac:inkMkLst>
            <pc:docMk/>
            <pc:sldMk cId="3283012382" sldId="559"/>
            <ac:inkMk id="23654" creationId="{0CDA8FA7-3F42-425F-B69F-09FE422E6C20}"/>
          </ac:inkMkLst>
        </pc:inkChg>
        <pc:inkChg chg="del mod">
          <ac:chgData name="Sherif Khattab" userId="c83b1e15-36f3-4f46-aceb-05aac24c545e" providerId="ADAL" clId="{40561216-C3B6-4E03-B696-C2E8E46E1565}" dt="2021-03-02T14:55:58.119" v="396"/>
          <ac:inkMkLst>
            <pc:docMk/>
            <pc:sldMk cId="3283012382" sldId="559"/>
            <ac:inkMk id="23655" creationId="{74C0E38C-8C81-4F69-B2AF-AD53E6E6D970}"/>
          </ac:inkMkLst>
        </pc:inkChg>
        <pc:inkChg chg="del mod">
          <ac:chgData name="Sherif Khattab" userId="c83b1e15-36f3-4f46-aceb-05aac24c545e" providerId="ADAL" clId="{40561216-C3B6-4E03-B696-C2E8E46E1565}" dt="2021-03-02T14:55:58.238" v="417"/>
          <ac:inkMkLst>
            <pc:docMk/>
            <pc:sldMk cId="3283012382" sldId="559"/>
            <ac:inkMk id="23656" creationId="{85585060-B696-4403-8C88-50A6053DBD02}"/>
          </ac:inkMkLst>
        </pc:inkChg>
        <pc:inkChg chg="del mod">
          <ac:chgData name="Sherif Khattab" userId="c83b1e15-36f3-4f46-aceb-05aac24c545e" providerId="ADAL" clId="{40561216-C3B6-4E03-B696-C2E8E46E1565}" dt="2021-03-02T14:55:58.142" v="400"/>
          <ac:inkMkLst>
            <pc:docMk/>
            <pc:sldMk cId="3283012382" sldId="559"/>
            <ac:inkMk id="23657" creationId="{9236DFEA-42B0-4A18-8DB8-43023CBA1AAF}"/>
          </ac:inkMkLst>
        </pc:inkChg>
        <pc:inkChg chg="del mod">
          <ac:chgData name="Sherif Khattab" userId="c83b1e15-36f3-4f46-aceb-05aac24c545e" providerId="ADAL" clId="{40561216-C3B6-4E03-B696-C2E8E46E1565}" dt="2021-03-02T14:55:58.300" v="433"/>
          <ac:inkMkLst>
            <pc:docMk/>
            <pc:sldMk cId="3283012382" sldId="559"/>
            <ac:inkMk id="23658" creationId="{BE3E7B86-3514-4C72-91AF-4648475E24F2}"/>
          </ac:inkMkLst>
        </pc:inkChg>
        <pc:inkChg chg="del mod">
          <ac:chgData name="Sherif Khattab" userId="c83b1e15-36f3-4f46-aceb-05aac24c545e" providerId="ADAL" clId="{40561216-C3B6-4E03-B696-C2E8E46E1565}" dt="2021-03-02T14:55:58.245" v="419"/>
          <ac:inkMkLst>
            <pc:docMk/>
            <pc:sldMk cId="3283012382" sldId="559"/>
            <ac:inkMk id="23660" creationId="{EB9F504E-52DF-4A05-AB88-BDF5876CA8B9}"/>
          </ac:inkMkLst>
        </pc:inkChg>
        <pc:inkChg chg="del mod">
          <ac:chgData name="Sherif Khattab" userId="c83b1e15-36f3-4f46-aceb-05aac24c545e" providerId="ADAL" clId="{40561216-C3B6-4E03-B696-C2E8E46E1565}" dt="2021-03-02T14:55:58.179" v="407"/>
          <ac:inkMkLst>
            <pc:docMk/>
            <pc:sldMk cId="3283012382" sldId="559"/>
            <ac:inkMk id="23661" creationId="{C9612645-0493-443C-9C82-A267BE047D35}"/>
          </ac:inkMkLst>
        </pc:inkChg>
        <pc:inkChg chg="del mod">
          <ac:chgData name="Sherif Khattab" userId="c83b1e15-36f3-4f46-aceb-05aac24c545e" providerId="ADAL" clId="{40561216-C3B6-4E03-B696-C2E8E46E1565}" dt="2021-03-02T14:55:58.155" v="402"/>
          <ac:inkMkLst>
            <pc:docMk/>
            <pc:sldMk cId="3283012382" sldId="559"/>
            <ac:inkMk id="23663" creationId="{1A305F40-A5CC-4159-81BE-FDAA1BBA2F6E}"/>
          </ac:inkMkLst>
        </pc:inkChg>
        <pc:inkChg chg="del mod">
          <ac:chgData name="Sherif Khattab" userId="c83b1e15-36f3-4f46-aceb-05aac24c545e" providerId="ADAL" clId="{40561216-C3B6-4E03-B696-C2E8E46E1565}" dt="2021-03-02T14:55:58.160" v="403"/>
          <ac:inkMkLst>
            <pc:docMk/>
            <pc:sldMk cId="3283012382" sldId="559"/>
            <ac:inkMk id="23664" creationId="{1ADA5D77-6340-4E01-B50B-6A36D3D89303}"/>
          </ac:inkMkLst>
        </pc:inkChg>
        <pc:inkChg chg="del mod">
          <ac:chgData name="Sherif Khattab" userId="c83b1e15-36f3-4f46-aceb-05aac24c545e" providerId="ADAL" clId="{40561216-C3B6-4E03-B696-C2E8E46E1565}" dt="2021-03-02T14:55:58.258" v="422"/>
          <ac:inkMkLst>
            <pc:docMk/>
            <pc:sldMk cId="3283012382" sldId="559"/>
            <ac:inkMk id="23665" creationId="{12E5FF45-7656-41A0-B8DD-C442FEAF547C}"/>
          </ac:inkMkLst>
        </pc:inkChg>
        <pc:inkChg chg="del mod">
          <ac:chgData name="Sherif Khattab" userId="c83b1e15-36f3-4f46-aceb-05aac24c545e" providerId="ADAL" clId="{40561216-C3B6-4E03-B696-C2E8E46E1565}" dt="2021-03-02T14:55:58.278" v="427"/>
          <ac:inkMkLst>
            <pc:docMk/>
            <pc:sldMk cId="3283012382" sldId="559"/>
            <ac:inkMk id="23666" creationId="{056077FF-F297-49EF-B3D4-BBE7B44D0D1F}"/>
          </ac:inkMkLst>
        </pc:inkChg>
        <pc:inkChg chg="del mod">
          <ac:chgData name="Sherif Khattab" userId="c83b1e15-36f3-4f46-aceb-05aac24c545e" providerId="ADAL" clId="{40561216-C3B6-4E03-B696-C2E8E46E1565}" dt="2021-03-02T14:55:58.307" v="435"/>
          <ac:inkMkLst>
            <pc:docMk/>
            <pc:sldMk cId="3283012382" sldId="559"/>
            <ac:inkMk id="23667" creationId="{E1A2A440-2E68-4E40-8F14-0F85D39BBDB7}"/>
          </ac:inkMkLst>
        </pc:inkChg>
        <pc:inkChg chg="del mod">
          <ac:chgData name="Sherif Khattab" userId="c83b1e15-36f3-4f46-aceb-05aac24c545e" providerId="ADAL" clId="{40561216-C3B6-4E03-B696-C2E8E46E1565}" dt="2021-03-02T14:55:58.174" v="406"/>
          <ac:inkMkLst>
            <pc:docMk/>
            <pc:sldMk cId="3283012382" sldId="559"/>
            <ac:inkMk id="23668" creationId="{B5D7EBA2-DD1F-48CC-90CE-7F21C1DC3392}"/>
          </ac:inkMkLst>
        </pc:inkChg>
        <pc:inkChg chg="del mod">
          <ac:chgData name="Sherif Khattab" userId="c83b1e15-36f3-4f46-aceb-05aac24c545e" providerId="ADAL" clId="{40561216-C3B6-4E03-B696-C2E8E46E1565}" dt="2021-03-02T14:55:58.241" v="418"/>
          <ac:inkMkLst>
            <pc:docMk/>
            <pc:sldMk cId="3283012382" sldId="559"/>
            <ac:inkMk id="23670" creationId="{D088E3AE-C158-4537-8CB3-EA808598AAFA}"/>
          </ac:inkMkLst>
        </pc:inkChg>
        <pc:inkChg chg="del mod">
          <ac:chgData name="Sherif Khattab" userId="c83b1e15-36f3-4f46-aceb-05aac24c545e" providerId="ADAL" clId="{40561216-C3B6-4E03-B696-C2E8E46E1565}" dt="2021-03-02T14:55:58.281" v="428"/>
          <ac:inkMkLst>
            <pc:docMk/>
            <pc:sldMk cId="3283012382" sldId="559"/>
            <ac:inkMk id="23671" creationId="{22A791CB-A7E4-4BA6-AF2C-BA61BDCB17CE}"/>
          </ac:inkMkLst>
        </pc:inkChg>
      </pc:sldChg>
      <pc:sldChg chg="addSp delSp modSp add modAnim">
        <pc:chgData name="Sherif Khattab" userId="c83b1e15-36f3-4f46-aceb-05aac24c545e" providerId="ADAL" clId="{40561216-C3B6-4E03-B696-C2E8E46E1565}" dt="2021-03-02T14:58:56.279" v="650"/>
        <pc:sldMkLst>
          <pc:docMk/>
          <pc:sldMk cId="68515591" sldId="560"/>
        </pc:sldMkLst>
        <pc:grpChg chg="mod">
          <ac:chgData name="Sherif Khattab" userId="c83b1e15-36f3-4f46-aceb-05aac24c545e" providerId="ADAL" clId="{40561216-C3B6-4E03-B696-C2E8E46E1565}" dt="2021-03-02T14:55:42.285" v="388"/>
          <ac:grpSpMkLst>
            <pc:docMk/>
            <pc:sldMk cId="68515591" sldId="560"/>
            <ac:grpSpMk id="23672" creationId="{D3B42BF9-8198-43FC-B7E5-062D26193C4A}"/>
          </ac:grpSpMkLst>
        </pc:grpChg>
        <pc:inkChg chg="mod">
          <ac:chgData name="Sherif Khattab" userId="c83b1e15-36f3-4f46-aceb-05aac24c545e" providerId="ADAL" clId="{40561216-C3B6-4E03-B696-C2E8E46E1565}" dt="2021-03-02T14:55:42.285" v="388"/>
          <ac:inkMkLst>
            <pc:docMk/>
            <pc:sldMk cId="68515591" sldId="560"/>
            <ac:inkMk id="3" creationId="{B0FBBC0D-35B9-448B-9D52-F9702601D9E2}"/>
          </ac:inkMkLst>
        </pc:inkChg>
        <pc:inkChg chg="mod">
          <ac:chgData name="Sherif Khattab" userId="c83b1e15-36f3-4f46-aceb-05aac24c545e" providerId="ADAL" clId="{40561216-C3B6-4E03-B696-C2E8E46E1565}" dt="2021-03-02T14:55:42.285" v="388"/>
          <ac:inkMkLst>
            <pc:docMk/>
            <pc:sldMk cId="68515591" sldId="560"/>
            <ac:inkMk id="5" creationId="{1334F479-0557-4560-B3CA-54D487BC1692}"/>
          </ac:inkMkLst>
        </pc:inkChg>
        <pc:inkChg chg="mod">
          <ac:chgData name="Sherif Khattab" userId="c83b1e15-36f3-4f46-aceb-05aac24c545e" providerId="ADAL" clId="{40561216-C3B6-4E03-B696-C2E8E46E1565}" dt="2021-03-02T14:55:42.285" v="388"/>
          <ac:inkMkLst>
            <pc:docMk/>
            <pc:sldMk cId="68515591" sldId="560"/>
            <ac:inkMk id="6" creationId="{C77C32EE-2731-421E-9672-5A63D6E9F538}"/>
          </ac:inkMkLst>
        </pc:inkChg>
        <pc:inkChg chg="mod">
          <ac:chgData name="Sherif Khattab" userId="c83b1e15-36f3-4f46-aceb-05aac24c545e" providerId="ADAL" clId="{40561216-C3B6-4E03-B696-C2E8E46E1565}" dt="2021-03-02T14:55:42.285" v="388"/>
          <ac:inkMkLst>
            <pc:docMk/>
            <pc:sldMk cId="68515591" sldId="560"/>
            <ac:inkMk id="34" creationId="{76F4BB3E-F0E4-42AA-ACB1-D0A6A3746F24}"/>
          </ac:inkMkLst>
        </pc:inkChg>
        <pc:inkChg chg="mod">
          <ac:chgData name="Sherif Khattab" userId="c83b1e15-36f3-4f46-aceb-05aac24c545e" providerId="ADAL" clId="{40561216-C3B6-4E03-B696-C2E8E46E1565}" dt="2021-03-02T14:55:42.285" v="388"/>
          <ac:inkMkLst>
            <pc:docMk/>
            <pc:sldMk cId="68515591" sldId="560"/>
            <ac:inkMk id="35" creationId="{BB1041F6-9E9F-4186-AC93-4372635DAB2B}"/>
          </ac:inkMkLst>
        </pc:inkChg>
        <pc:inkChg chg="mod">
          <ac:chgData name="Sherif Khattab" userId="c83b1e15-36f3-4f46-aceb-05aac24c545e" providerId="ADAL" clId="{40561216-C3B6-4E03-B696-C2E8E46E1565}" dt="2021-03-02T14:55:42.285" v="388"/>
          <ac:inkMkLst>
            <pc:docMk/>
            <pc:sldMk cId="68515591" sldId="560"/>
            <ac:inkMk id="36" creationId="{FBD4DC2C-2A69-4F9C-9FD0-0A2D83A17035}"/>
          </ac:inkMkLst>
        </pc:inkChg>
        <pc:inkChg chg="mod">
          <ac:chgData name="Sherif Khattab" userId="c83b1e15-36f3-4f46-aceb-05aac24c545e" providerId="ADAL" clId="{40561216-C3B6-4E03-B696-C2E8E46E1565}" dt="2021-03-02T14:55:42.285" v="388"/>
          <ac:inkMkLst>
            <pc:docMk/>
            <pc:sldMk cId="68515591" sldId="560"/>
            <ac:inkMk id="38" creationId="{08DD68F7-523C-4437-9949-BFD6B8B320B7}"/>
          </ac:inkMkLst>
        </pc:inkChg>
        <pc:inkChg chg="mod">
          <ac:chgData name="Sherif Khattab" userId="c83b1e15-36f3-4f46-aceb-05aac24c545e" providerId="ADAL" clId="{40561216-C3B6-4E03-B696-C2E8E46E1565}" dt="2021-03-02T14:55:42.285" v="388"/>
          <ac:inkMkLst>
            <pc:docMk/>
            <pc:sldMk cId="68515591" sldId="560"/>
            <ac:inkMk id="39" creationId="{6B907EBB-5700-4291-BB4C-D8877DB4FFCD}"/>
          </ac:inkMkLst>
        </pc:inkChg>
        <pc:inkChg chg="mod">
          <ac:chgData name="Sherif Khattab" userId="c83b1e15-36f3-4f46-aceb-05aac24c545e" providerId="ADAL" clId="{40561216-C3B6-4E03-B696-C2E8E46E1565}" dt="2021-03-02T14:55:42.285" v="388"/>
          <ac:inkMkLst>
            <pc:docMk/>
            <pc:sldMk cId="68515591" sldId="560"/>
            <ac:inkMk id="40" creationId="{D1405003-6795-43E1-B78F-70DFA34AAA56}"/>
          </ac:inkMkLst>
        </pc:inkChg>
        <pc:inkChg chg="mod">
          <ac:chgData name="Sherif Khattab" userId="c83b1e15-36f3-4f46-aceb-05aac24c545e" providerId="ADAL" clId="{40561216-C3B6-4E03-B696-C2E8E46E1565}" dt="2021-03-02T14:55:42.285" v="388"/>
          <ac:inkMkLst>
            <pc:docMk/>
            <pc:sldMk cId="68515591" sldId="560"/>
            <ac:inkMk id="41" creationId="{E5C63D8D-A5A2-4ECA-9233-25A9BB4111B0}"/>
          </ac:inkMkLst>
        </pc:inkChg>
        <pc:inkChg chg="mod">
          <ac:chgData name="Sherif Khattab" userId="c83b1e15-36f3-4f46-aceb-05aac24c545e" providerId="ADAL" clId="{40561216-C3B6-4E03-B696-C2E8E46E1565}" dt="2021-03-02T14:55:42.285" v="388"/>
          <ac:inkMkLst>
            <pc:docMk/>
            <pc:sldMk cId="68515591" sldId="560"/>
            <ac:inkMk id="42" creationId="{DA8E3D6B-1BC0-4231-B0D7-7B8A4360DECC}"/>
          </ac:inkMkLst>
        </pc:inkChg>
        <pc:inkChg chg="mod">
          <ac:chgData name="Sherif Khattab" userId="c83b1e15-36f3-4f46-aceb-05aac24c545e" providerId="ADAL" clId="{40561216-C3B6-4E03-B696-C2E8E46E1565}" dt="2021-03-02T14:55:42.285" v="388"/>
          <ac:inkMkLst>
            <pc:docMk/>
            <pc:sldMk cId="68515591" sldId="560"/>
            <ac:inkMk id="44" creationId="{19C19232-5340-48E5-9ED6-62DEBBCE1215}"/>
          </ac:inkMkLst>
        </pc:inkChg>
        <pc:inkChg chg="mod">
          <ac:chgData name="Sherif Khattab" userId="c83b1e15-36f3-4f46-aceb-05aac24c545e" providerId="ADAL" clId="{40561216-C3B6-4E03-B696-C2E8E46E1565}" dt="2021-03-02T14:55:42.285" v="388"/>
          <ac:inkMkLst>
            <pc:docMk/>
            <pc:sldMk cId="68515591" sldId="560"/>
            <ac:inkMk id="45" creationId="{D1B4E85F-AC34-40C2-82B7-32CDF26E2AA9}"/>
          </ac:inkMkLst>
        </pc:inkChg>
        <pc:inkChg chg="mod">
          <ac:chgData name="Sherif Khattab" userId="c83b1e15-36f3-4f46-aceb-05aac24c545e" providerId="ADAL" clId="{40561216-C3B6-4E03-B696-C2E8E46E1565}" dt="2021-03-02T14:55:42.285" v="388"/>
          <ac:inkMkLst>
            <pc:docMk/>
            <pc:sldMk cId="68515591" sldId="560"/>
            <ac:inkMk id="46" creationId="{E6BF4D18-EC16-4386-BB86-4E44BAF7C03B}"/>
          </ac:inkMkLst>
        </pc:inkChg>
        <pc:inkChg chg="mod">
          <ac:chgData name="Sherif Khattab" userId="c83b1e15-36f3-4f46-aceb-05aac24c545e" providerId="ADAL" clId="{40561216-C3B6-4E03-B696-C2E8E46E1565}" dt="2021-03-02T14:55:42.285" v="388"/>
          <ac:inkMkLst>
            <pc:docMk/>
            <pc:sldMk cId="68515591" sldId="560"/>
            <ac:inkMk id="47" creationId="{02569F11-2943-4F04-87BA-CA8732D937CB}"/>
          </ac:inkMkLst>
        </pc:inkChg>
        <pc:inkChg chg="mod">
          <ac:chgData name="Sherif Khattab" userId="c83b1e15-36f3-4f46-aceb-05aac24c545e" providerId="ADAL" clId="{40561216-C3B6-4E03-B696-C2E8E46E1565}" dt="2021-03-02T14:55:42.285" v="388"/>
          <ac:inkMkLst>
            <pc:docMk/>
            <pc:sldMk cId="68515591" sldId="560"/>
            <ac:inkMk id="48" creationId="{B58E1670-F3F7-4DFE-AF3D-056FDA785310}"/>
          </ac:inkMkLst>
        </pc:inkChg>
        <pc:inkChg chg="mod">
          <ac:chgData name="Sherif Khattab" userId="c83b1e15-36f3-4f46-aceb-05aac24c545e" providerId="ADAL" clId="{40561216-C3B6-4E03-B696-C2E8E46E1565}" dt="2021-03-02T14:55:42.285" v="388"/>
          <ac:inkMkLst>
            <pc:docMk/>
            <pc:sldMk cId="68515591" sldId="560"/>
            <ac:inkMk id="49" creationId="{19257841-2019-40BC-AD69-87A73EC0948B}"/>
          </ac:inkMkLst>
        </pc:inkChg>
        <pc:inkChg chg="mod">
          <ac:chgData name="Sherif Khattab" userId="c83b1e15-36f3-4f46-aceb-05aac24c545e" providerId="ADAL" clId="{40561216-C3B6-4E03-B696-C2E8E46E1565}" dt="2021-03-02T14:55:42.285" v="388"/>
          <ac:inkMkLst>
            <pc:docMk/>
            <pc:sldMk cId="68515591" sldId="560"/>
            <ac:inkMk id="50" creationId="{26C81269-5964-499B-83AC-4B4F3ECF46D9}"/>
          </ac:inkMkLst>
        </pc:inkChg>
        <pc:inkChg chg="mod">
          <ac:chgData name="Sherif Khattab" userId="c83b1e15-36f3-4f46-aceb-05aac24c545e" providerId="ADAL" clId="{40561216-C3B6-4E03-B696-C2E8E46E1565}" dt="2021-03-02T14:55:42.285" v="388"/>
          <ac:inkMkLst>
            <pc:docMk/>
            <pc:sldMk cId="68515591" sldId="560"/>
            <ac:inkMk id="51" creationId="{20368D2C-01B3-405E-89B9-A7788F5F56C4}"/>
          </ac:inkMkLst>
        </pc:inkChg>
        <pc:inkChg chg="mod">
          <ac:chgData name="Sherif Khattab" userId="c83b1e15-36f3-4f46-aceb-05aac24c545e" providerId="ADAL" clId="{40561216-C3B6-4E03-B696-C2E8E46E1565}" dt="2021-03-02T14:55:42.285" v="388"/>
          <ac:inkMkLst>
            <pc:docMk/>
            <pc:sldMk cId="68515591" sldId="560"/>
            <ac:inkMk id="53" creationId="{4B0B24DC-2DC7-4C85-8BDA-CB5171C1850E}"/>
          </ac:inkMkLst>
        </pc:inkChg>
        <pc:inkChg chg="mod">
          <ac:chgData name="Sherif Khattab" userId="c83b1e15-36f3-4f46-aceb-05aac24c545e" providerId="ADAL" clId="{40561216-C3B6-4E03-B696-C2E8E46E1565}" dt="2021-03-02T14:55:42.285" v="388"/>
          <ac:inkMkLst>
            <pc:docMk/>
            <pc:sldMk cId="68515591" sldId="560"/>
            <ac:inkMk id="54" creationId="{FAA76FFB-4F7B-44CF-9E3F-7D873ACD011E}"/>
          </ac:inkMkLst>
        </pc:inkChg>
        <pc:inkChg chg="mod">
          <ac:chgData name="Sherif Khattab" userId="c83b1e15-36f3-4f46-aceb-05aac24c545e" providerId="ADAL" clId="{40561216-C3B6-4E03-B696-C2E8E46E1565}" dt="2021-03-02T14:55:42.285" v="388"/>
          <ac:inkMkLst>
            <pc:docMk/>
            <pc:sldMk cId="68515591" sldId="560"/>
            <ac:inkMk id="55" creationId="{2A509FA3-B322-44A6-A5B7-3B6A64FF271C}"/>
          </ac:inkMkLst>
        </pc:inkChg>
        <pc:inkChg chg="mod">
          <ac:chgData name="Sherif Khattab" userId="c83b1e15-36f3-4f46-aceb-05aac24c545e" providerId="ADAL" clId="{40561216-C3B6-4E03-B696-C2E8E46E1565}" dt="2021-03-02T14:55:42.285" v="388"/>
          <ac:inkMkLst>
            <pc:docMk/>
            <pc:sldMk cId="68515591" sldId="560"/>
            <ac:inkMk id="56" creationId="{9FB1D72E-EF06-4758-9CAE-0C2AFAB761B2}"/>
          </ac:inkMkLst>
        </pc:inkChg>
        <pc:inkChg chg="mod">
          <ac:chgData name="Sherif Khattab" userId="c83b1e15-36f3-4f46-aceb-05aac24c545e" providerId="ADAL" clId="{40561216-C3B6-4E03-B696-C2E8E46E1565}" dt="2021-03-02T14:55:42.285" v="388"/>
          <ac:inkMkLst>
            <pc:docMk/>
            <pc:sldMk cId="68515591" sldId="560"/>
            <ac:inkMk id="58" creationId="{AD54C535-8A13-4466-B936-FDE4EE0D13AB}"/>
          </ac:inkMkLst>
        </pc:inkChg>
        <pc:inkChg chg="mod">
          <ac:chgData name="Sherif Khattab" userId="c83b1e15-36f3-4f46-aceb-05aac24c545e" providerId="ADAL" clId="{40561216-C3B6-4E03-B696-C2E8E46E1565}" dt="2021-03-02T14:55:42.285" v="388"/>
          <ac:inkMkLst>
            <pc:docMk/>
            <pc:sldMk cId="68515591" sldId="560"/>
            <ac:inkMk id="59" creationId="{8191728A-6391-4424-97E9-9D875C21CABB}"/>
          </ac:inkMkLst>
        </pc:inkChg>
        <pc:inkChg chg="add del mod">
          <ac:chgData name="Sherif Khattab" userId="c83b1e15-36f3-4f46-aceb-05aac24c545e" providerId="ADAL" clId="{40561216-C3B6-4E03-B696-C2E8E46E1565}" dt="2021-03-02T14:55:42.285" v="388"/>
          <ac:inkMkLst>
            <pc:docMk/>
            <pc:sldMk cId="68515591" sldId="560"/>
            <ac:inkMk id="61" creationId="{3873DDFB-3276-4A9C-A452-0E255D449AE0}"/>
          </ac:inkMkLst>
        </pc:inkChg>
        <pc:inkChg chg="mod">
          <ac:chgData name="Sherif Khattab" userId="c83b1e15-36f3-4f46-aceb-05aac24c545e" providerId="ADAL" clId="{40561216-C3B6-4E03-B696-C2E8E46E1565}" dt="2021-03-02T14:55:42.285" v="388"/>
          <ac:inkMkLst>
            <pc:docMk/>
            <pc:sldMk cId="68515591" sldId="560"/>
            <ac:inkMk id="62" creationId="{6CA89F45-C596-4B44-8218-2E80CDFD9AC1}"/>
          </ac:inkMkLst>
        </pc:inkChg>
        <pc:inkChg chg="mod">
          <ac:chgData name="Sherif Khattab" userId="c83b1e15-36f3-4f46-aceb-05aac24c545e" providerId="ADAL" clId="{40561216-C3B6-4E03-B696-C2E8E46E1565}" dt="2021-03-02T14:55:42.285" v="388"/>
          <ac:inkMkLst>
            <pc:docMk/>
            <pc:sldMk cId="68515591" sldId="560"/>
            <ac:inkMk id="63" creationId="{C0DC48F3-13CB-48CD-943B-D376DED3D452}"/>
          </ac:inkMkLst>
        </pc:inkChg>
        <pc:inkChg chg="mod">
          <ac:chgData name="Sherif Khattab" userId="c83b1e15-36f3-4f46-aceb-05aac24c545e" providerId="ADAL" clId="{40561216-C3B6-4E03-B696-C2E8E46E1565}" dt="2021-03-02T14:55:42.285" v="388"/>
          <ac:inkMkLst>
            <pc:docMk/>
            <pc:sldMk cId="68515591" sldId="560"/>
            <ac:inkMk id="23552" creationId="{AD02388C-420C-4C10-A5B7-33825C4777B5}"/>
          </ac:inkMkLst>
        </pc:inkChg>
        <pc:inkChg chg="mod">
          <ac:chgData name="Sherif Khattab" userId="c83b1e15-36f3-4f46-aceb-05aac24c545e" providerId="ADAL" clId="{40561216-C3B6-4E03-B696-C2E8E46E1565}" dt="2021-03-02T14:55:42.285" v="388"/>
          <ac:inkMkLst>
            <pc:docMk/>
            <pc:sldMk cId="68515591" sldId="560"/>
            <ac:inkMk id="23556" creationId="{B63716A9-A45C-49C7-8CC0-3310F6B827F6}"/>
          </ac:inkMkLst>
        </pc:inkChg>
        <pc:inkChg chg="mod">
          <ac:chgData name="Sherif Khattab" userId="c83b1e15-36f3-4f46-aceb-05aac24c545e" providerId="ADAL" clId="{40561216-C3B6-4E03-B696-C2E8E46E1565}" dt="2021-03-02T14:55:42.285" v="388"/>
          <ac:inkMkLst>
            <pc:docMk/>
            <pc:sldMk cId="68515591" sldId="560"/>
            <ac:inkMk id="23558" creationId="{12438C2F-B2BE-423F-8FB0-A8B24276FAA9}"/>
          </ac:inkMkLst>
        </pc:inkChg>
        <pc:inkChg chg="mod">
          <ac:chgData name="Sherif Khattab" userId="c83b1e15-36f3-4f46-aceb-05aac24c545e" providerId="ADAL" clId="{40561216-C3B6-4E03-B696-C2E8E46E1565}" dt="2021-03-02T14:55:42.285" v="388"/>
          <ac:inkMkLst>
            <pc:docMk/>
            <pc:sldMk cId="68515591" sldId="560"/>
            <ac:inkMk id="23559" creationId="{63236EA0-8781-4E1D-ACC7-D2AB2BA2975A}"/>
          </ac:inkMkLst>
        </pc:inkChg>
        <pc:inkChg chg="mod">
          <ac:chgData name="Sherif Khattab" userId="c83b1e15-36f3-4f46-aceb-05aac24c545e" providerId="ADAL" clId="{40561216-C3B6-4E03-B696-C2E8E46E1565}" dt="2021-03-02T14:55:42.285" v="388"/>
          <ac:inkMkLst>
            <pc:docMk/>
            <pc:sldMk cId="68515591" sldId="560"/>
            <ac:inkMk id="23560" creationId="{8296C127-E688-4138-8B46-A545AA74759F}"/>
          </ac:inkMkLst>
        </pc:inkChg>
        <pc:inkChg chg="mod">
          <ac:chgData name="Sherif Khattab" userId="c83b1e15-36f3-4f46-aceb-05aac24c545e" providerId="ADAL" clId="{40561216-C3B6-4E03-B696-C2E8E46E1565}" dt="2021-03-02T14:55:42.285" v="388"/>
          <ac:inkMkLst>
            <pc:docMk/>
            <pc:sldMk cId="68515591" sldId="560"/>
            <ac:inkMk id="23561" creationId="{27B15F83-7325-42D6-B559-2D057C3A0C3F}"/>
          </ac:inkMkLst>
        </pc:inkChg>
        <pc:inkChg chg="mod">
          <ac:chgData name="Sherif Khattab" userId="c83b1e15-36f3-4f46-aceb-05aac24c545e" providerId="ADAL" clId="{40561216-C3B6-4E03-B696-C2E8E46E1565}" dt="2021-03-02T14:55:42.285" v="388"/>
          <ac:inkMkLst>
            <pc:docMk/>
            <pc:sldMk cId="68515591" sldId="560"/>
            <ac:inkMk id="23562" creationId="{41609FE5-F416-4C74-A5D0-5EFA0CF8EF70}"/>
          </ac:inkMkLst>
        </pc:inkChg>
        <pc:inkChg chg="mod">
          <ac:chgData name="Sherif Khattab" userId="c83b1e15-36f3-4f46-aceb-05aac24c545e" providerId="ADAL" clId="{40561216-C3B6-4E03-B696-C2E8E46E1565}" dt="2021-03-02T14:55:42.285" v="388"/>
          <ac:inkMkLst>
            <pc:docMk/>
            <pc:sldMk cId="68515591" sldId="560"/>
            <ac:inkMk id="23564" creationId="{0479C8AE-E53D-4F3D-9A1F-0B3B4EF8E437}"/>
          </ac:inkMkLst>
        </pc:inkChg>
        <pc:inkChg chg="mod">
          <ac:chgData name="Sherif Khattab" userId="c83b1e15-36f3-4f46-aceb-05aac24c545e" providerId="ADAL" clId="{40561216-C3B6-4E03-B696-C2E8E46E1565}" dt="2021-03-02T14:55:42.285" v="388"/>
          <ac:inkMkLst>
            <pc:docMk/>
            <pc:sldMk cId="68515591" sldId="560"/>
            <ac:inkMk id="23565" creationId="{7EA1AC65-0991-4EAD-9289-5B6967D4C6A4}"/>
          </ac:inkMkLst>
        </pc:inkChg>
        <pc:inkChg chg="mod">
          <ac:chgData name="Sherif Khattab" userId="c83b1e15-36f3-4f46-aceb-05aac24c545e" providerId="ADAL" clId="{40561216-C3B6-4E03-B696-C2E8E46E1565}" dt="2021-03-02T14:55:42.285" v="388"/>
          <ac:inkMkLst>
            <pc:docMk/>
            <pc:sldMk cId="68515591" sldId="560"/>
            <ac:inkMk id="23567" creationId="{B964468F-11D4-4449-BD5D-D276B04321BD}"/>
          </ac:inkMkLst>
        </pc:inkChg>
        <pc:inkChg chg="mod">
          <ac:chgData name="Sherif Khattab" userId="c83b1e15-36f3-4f46-aceb-05aac24c545e" providerId="ADAL" clId="{40561216-C3B6-4E03-B696-C2E8E46E1565}" dt="2021-03-02T14:55:42.285" v="388"/>
          <ac:inkMkLst>
            <pc:docMk/>
            <pc:sldMk cId="68515591" sldId="560"/>
            <ac:inkMk id="23568" creationId="{B0D8423F-0857-4468-8FB1-850C348CC062}"/>
          </ac:inkMkLst>
        </pc:inkChg>
        <pc:inkChg chg="mod">
          <ac:chgData name="Sherif Khattab" userId="c83b1e15-36f3-4f46-aceb-05aac24c545e" providerId="ADAL" clId="{40561216-C3B6-4E03-B696-C2E8E46E1565}" dt="2021-03-02T14:55:42.285" v="388"/>
          <ac:inkMkLst>
            <pc:docMk/>
            <pc:sldMk cId="68515591" sldId="560"/>
            <ac:inkMk id="23569" creationId="{E089F2E3-45EA-486B-A260-E766EB2A0258}"/>
          </ac:inkMkLst>
        </pc:inkChg>
        <pc:inkChg chg="mod">
          <ac:chgData name="Sherif Khattab" userId="c83b1e15-36f3-4f46-aceb-05aac24c545e" providerId="ADAL" clId="{40561216-C3B6-4E03-B696-C2E8E46E1565}" dt="2021-03-02T14:55:42.285" v="388"/>
          <ac:inkMkLst>
            <pc:docMk/>
            <pc:sldMk cId="68515591" sldId="560"/>
            <ac:inkMk id="23570" creationId="{C315644A-BBCC-4823-9005-14F1A7FDE1C2}"/>
          </ac:inkMkLst>
        </pc:inkChg>
        <pc:inkChg chg="mod">
          <ac:chgData name="Sherif Khattab" userId="c83b1e15-36f3-4f46-aceb-05aac24c545e" providerId="ADAL" clId="{40561216-C3B6-4E03-B696-C2E8E46E1565}" dt="2021-03-02T14:55:42.285" v="388"/>
          <ac:inkMkLst>
            <pc:docMk/>
            <pc:sldMk cId="68515591" sldId="560"/>
            <ac:inkMk id="23571" creationId="{4A65A549-A8AD-4542-8C89-6269FF5866D1}"/>
          </ac:inkMkLst>
        </pc:inkChg>
        <pc:inkChg chg="mod">
          <ac:chgData name="Sherif Khattab" userId="c83b1e15-36f3-4f46-aceb-05aac24c545e" providerId="ADAL" clId="{40561216-C3B6-4E03-B696-C2E8E46E1565}" dt="2021-03-02T14:55:42.285" v="388"/>
          <ac:inkMkLst>
            <pc:docMk/>
            <pc:sldMk cId="68515591" sldId="560"/>
            <ac:inkMk id="23572" creationId="{B9C4A1FB-67E2-4BED-9908-CDD670C3D085}"/>
          </ac:inkMkLst>
        </pc:inkChg>
        <pc:inkChg chg="mod">
          <ac:chgData name="Sherif Khattab" userId="c83b1e15-36f3-4f46-aceb-05aac24c545e" providerId="ADAL" clId="{40561216-C3B6-4E03-B696-C2E8E46E1565}" dt="2021-03-02T14:55:42.285" v="388"/>
          <ac:inkMkLst>
            <pc:docMk/>
            <pc:sldMk cId="68515591" sldId="560"/>
            <ac:inkMk id="23574" creationId="{5080E0A9-56D7-4D4F-A195-E284339CA129}"/>
          </ac:inkMkLst>
        </pc:inkChg>
        <pc:inkChg chg="mod">
          <ac:chgData name="Sherif Khattab" userId="c83b1e15-36f3-4f46-aceb-05aac24c545e" providerId="ADAL" clId="{40561216-C3B6-4E03-B696-C2E8E46E1565}" dt="2021-03-02T14:55:42.285" v="388"/>
          <ac:inkMkLst>
            <pc:docMk/>
            <pc:sldMk cId="68515591" sldId="560"/>
            <ac:inkMk id="23576" creationId="{D0BE1369-00A5-44C7-8452-53D1B39882EE}"/>
          </ac:inkMkLst>
        </pc:inkChg>
        <pc:inkChg chg="mod">
          <ac:chgData name="Sherif Khattab" userId="c83b1e15-36f3-4f46-aceb-05aac24c545e" providerId="ADAL" clId="{40561216-C3B6-4E03-B696-C2E8E46E1565}" dt="2021-03-02T14:55:42.285" v="388"/>
          <ac:inkMkLst>
            <pc:docMk/>
            <pc:sldMk cId="68515591" sldId="560"/>
            <ac:inkMk id="23577" creationId="{43BAB690-6EB8-4D2F-9260-3E735FEB4B2D}"/>
          </ac:inkMkLst>
        </pc:inkChg>
        <pc:inkChg chg="mod">
          <ac:chgData name="Sherif Khattab" userId="c83b1e15-36f3-4f46-aceb-05aac24c545e" providerId="ADAL" clId="{40561216-C3B6-4E03-B696-C2E8E46E1565}" dt="2021-03-02T14:55:42.285" v="388"/>
          <ac:inkMkLst>
            <pc:docMk/>
            <pc:sldMk cId="68515591" sldId="560"/>
            <ac:inkMk id="23578" creationId="{83315C3A-A95B-42AC-9D6D-979EB8D173B6}"/>
          </ac:inkMkLst>
        </pc:inkChg>
        <pc:inkChg chg="mod">
          <ac:chgData name="Sherif Khattab" userId="c83b1e15-36f3-4f46-aceb-05aac24c545e" providerId="ADAL" clId="{40561216-C3B6-4E03-B696-C2E8E46E1565}" dt="2021-03-02T14:55:42.285" v="388"/>
          <ac:inkMkLst>
            <pc:docMk/>
            <pc:sldMk cId="68515591" sldId="560"/>
            <ac:inkMk id="23579" creationId="{E04171F8-E595-4689-B13C-72E0E4EF4978}"/>
          </ac:inkMkLst>
        </pc:inkChg>
        <pc:inkChg chg="mod">
          <ac:chgData name="Sherif Khattab" userId="c83b1e15-36f3-4f46-aceb-05aac24c545e" providerId="ADAL" clId="{40561216-C3B6-4E03-B696-C2E8E46E1565}" dt="2021-03-02T14:55:42.285" v="388"/>
          <ac:inkMkLst>
            <pc:docMk/>
            <pc:sldMk cId="68515591" sldId="560"/>
            <ac:inkMk id="23580" creationId="{E8FD612D-4AE1-407E-90A1-CE8B0F7F65A7}"/>
          </ac:inkMkLst>
        </pc:inkChg>
        <pc:inkChg chg="mod">
          <ac:chgData name="Sherif Khattab" userId="c83b1e15-36f3-4f46-aceb-05aac24c545e" providerId="ADAL" clId="{40561216-C3B6-4E03-B696-C2E8E46E1565}" dt="2021-03-02T14:55:42.285" v="388"/>
          <ac:inkMkLst>
            <pc:docMk/>
            <pc:sldMk cId="68515591" sldId="560"/>
            <ac:inkMk id="23581" creationId="{C8D3D5B6-B190-475B-BF38-91CC60C733FE}"/>
          </ac:inkMkLst>
        </pc:inkChg>
        <pc:inkChg chg="mod">
          <ac:chgData name="Sherif Khattab" userId="c83b1e15-36f3-4f46-aceb-05aac24c545e" providerId="ADAL" clId="{40561216-C3B6-4E03-B696-C2E8E46E1565}" dt="2021-03-02T14:55:42.285" v="388"/>
          <ac:inkMkLst>
            <pc:docMk/>
            <pc:sldMk cId="68515591" sldId="560"/>
            <ac:inkMk id="23583" creationId="{EC8BF6A4-0F25-47DF-8764-D97275EAA475}"/>
          </ac:inkMkLst>
        </pc:inkChg>
        <pc:inkChg chg="mod">
          <ac:chgData name="Sherif Khattab" userId="c83b1e15-36f3-4f46-aceb-05aac24c545e" providerId="ADAL" clId="{40561216-C3B6-4E03-B696-C2E8E46E1565}" dt="2021-03-02T14:55:42.285" v="388"/>
          <ac:inkMkLst>
            <pc:docMk/>
            <pc:sldMk cId="68515591" sldId="560"/>
            <ac:inkMk id="23584" creationId="{57D69971-0B46-4623-8A6B-3B3C85BCFF69}"/>
          </ac:inkMkLst>
        </pc:inkChg>
        <pc:inkChg chg="mod">
          <ac:chgData name="Sherif Khattab" userId="c83b1e15-36f3-4f46-aceb-05aac24c545e" providerId="ADAL" clId="{40561216-C3B6-4E03-B696-C2E8E46E1565}" dt="2021-03-02T14:55:42.285" v="388"/>
          <ac:inkMkLst>
            <pc:docMk/>
            <pc:sldMk cId="68515591" sldId="560"/>
            <ac:inkMk id="23585" creationId="{F8FC187E-9EB1-4A50-98B4-087073282546}"/>
          </ac:inkMkLst>
        </pc:inkChg>
        <pc:inkChg chg="mod">
          <ac:chgData name="Sherif Khattab" userId="c83b1e15-36f3-4f46-aceb-05aac24c545e" providerId="ADAL" clId="{40561216-C3B6-4E03-B696-C2E8E46E1565}" dt="2021-03-02T14:55:42.285" v="388"/>
          <ac:inkMkLst>
            <pc:docMk/>
            <pc:sldMk cId="68515591" sldId="560"/>
            <ac:inkMk id="23586" creationId="{1AFE1D24-554E-45CD-A400-2E8FC12D5A0D}"/>
          </ac:inkMkLst>
        </pc:inkChg>
        <pc:inkChg chg="mod">
          <ac:chgData name="Sherif Khattab" userId="c83b1e15-36f3-4f46-aceb-05aac24c545e" providerId="ADAL" clId="{40561216-C3B6-4E03-B696-C2E8E46E1565}" dt="2021-03-02T14:55:42.285" v="388"/>
          <ac:inkMkLst>
            <pc:docMk/>
            <pc:sldMk cId="68515591" sldId="560"/>
            <ac:inkMk id="23587" creationId="{FE9728E1-CAAA-43DC-B604-C9D45BF1646D}"/>
          </ac:inkMkLst>
        </pc:inkChg>
        <pc:inkChg chg="mod">
          <ac:chgData name="Sherif Khattab" userId="c83b1e15-36f3-4f46-aceb-05aac24c545e" providerId="ADAL" clId="{40561216-C3B6-4E03-B696-C2E8E46E1565}" dt="2021-03-02T14:55:42.285" v="388"/>
          <ac:inkMkLst>
            <pc:docMk/>
            <pc:sldMk cId="68515591" sldId="560"/>
            <ac:inkMk id="23589" creationId="{0A0BC15D-6427-44BD-B8C5-2F74D103D233}"/>
          </ac:inkMkLst>
        </pc:inkChg>
        <pc:inkChg chg="mod">
          <ac:chgData name="Sherif Khattab" userId="c83b1e15-36f3-4f46-aceb-05aac24c545e" providerId="ADAL" clId="{40561216-C3B6-4E03-B696-C2E8E46E1565}" dt="2021-03-02T14:55:42.285" v="388"/>
          <ac:inkMkLst>
            <pc:docMk/>
            <pc:sldMk cId="68515591" sldId="560"/>
            <ac:inkMk id="23590" creationId="{761307AF-16E1-4780-B3AC-E42AB02AF571}"/>
          </ac:inkMkLst>
        </pc:inkChg>
        <pc:inkChg chg="mod">
          <ac:chgData name="Sherif Khattab" userId="c83b1e15-36f3-4f46-aceb-05aac24c545e" providerId="ADAL" clId="{40561216-C3B6-4E03-B696-C2E8E46E1565}" dt="2021-03-02T14:55:42.285" v="388"/>
          <ac:inkMkLst>
            <pc:docMk/>
            <pc:sldMk cId="68515591" sldId="560"/>
            <ac:inkMk id="23591" creationId="{800D8CDC-FCE4-4FC1-B795-A774356CBB49}"/>
          </ac:inkMkLst>
        </pc:inkChg>
        <pc:inkChg chg="mod">
          <ac:chgData name="Sherif Khattab" userId="c83b1e15-36f3-4f46-aceb-05aac24c545e" providerId="ADAL" clId="{40561216-C3B6-4E03-B696-C2E8E46E1565}" dt="2021-03-02T14:55:42.285" v="388"/>
          <ac:inkMkLst>
            <pc:docMk/>
            <pc:sldMk cId="68515591" sldId="560"/>
            <ac:inkMk id="23593" creationId="{F6F54656-A8DD-4BC4-B253-D21DE17A2BDA}"/>
          </ac:inkMkLst>
        </pc:inkChg>
        <pc:inkChg chg="mod">
          <ac:chgData name="Sherif Khattab" userId="c83b1e15-36f3-4f46-aceb-05aac24c545e" providerId="ADAL" clId="{40561216-C3B6-4E03-B696-C2E8E46E1565}" dt="2021-03-02T14:55:42.285" v="388"/>
          <ac:inkMkLst>
            <pc:docMk/>
            <pc:sldMk cId="68515591" sldId="560"/>
            <ac:inkMk id="23594" creationId="{78465BA3-A56F-46C3-84B4-E748C9D8C4F7}"/>
          </ac:inkMkLst>
        </pc:inkChg>
        <pc:inkChg chg="mod">
          <ac:chgData name="Sherif Khattab" userId="c83b1e15-36f3-4f46-aceb-05aac24c545e" providerId="ADAL" clId="{40561216-C3B6-4E03-B696-C2E8E46E1565}" dt="2021-03-02T14:55:42.285" v="388"/>
          <ac:inkMkLst>
            <pc:docMk/>
            <pc:sldMk cId="68515591" sldId="560"/>
            <ac:inkMk id="23595" creationId="{3413CC97-C44F-4613-A28F-BFAE2FF5B565}"/>
          </ac:inkMkLst>
        </pc:inkChg>
        <pc:inkChg chg="mod">
          <ac:chgData name="Sherif Khattab" userId="c83b1e15-36f3-4f46-aceb-05aac24c545e" providerId="ADAL" clId="{40561216-C3B6-4E03-B696-C2E8E46E1565}" dt="2021-03-02T14:55:42.285" v="388"/>
          <ac:inkMkLst>
            <pc:docMk/>
            <pc:sldMk cId="68515591" sldId="560"/>
            <ac:inkMk id="23596" creationId="{000CE992-2847-4DC1-8887-BD414802BB14}"/>
          </ac:inkMkLst>
        </pc:inkChg>
        <pc:inkChg chg="mod">
          <ac:chgData name="Sherif Khattab" userId="c83b1e15-36f3-4f46-aceb-05aac24c545e" providerId="ADAL" clId="{40561216-C3B6-4E03-B696-C2E8E46E1565}" dt="2021-03-02T14:55:42.285" v="388"/>
          <ac:inkMkLst>
            <pc:docMk/>
            <pc:sldMk cId="68515591" sldId="560"/>
            <ac:inkMk id="23597" creationId="{CD3FC1F9-0F83-44E8-9E65-5863FD267F26}"/>
          </ac:inkMkLst>
        </pc:inkChg>
        <pc:inkChg chg="mod">
          <ac:chgData name="Sherif Khattab" userId="c83b1e15-36f3-4f46-aceb-05aac24c545e" providerId="ADAL" clId="{40561216-C3B6-4E03-B696-C2E8E46E1565}" dt="2021-03-02T14:55:42.285" v="388"/>
          <ac:inkMkLst>
            <pc:docMk/>
            <pc:sldMk cId="68515591" sldId="560"/>
            <ac:inkMk id="23598" creationId="{B74EE29C-272C-451D-824C-389F652DD6AC}"/>
          </ac:inkMkLst>
        </pc:inkChg>
        <pc:inkChg chg="mod">
          <ac:chgData name="Sherif Khattab" userId="c83b1e15-36f3-4f46-aceb-05aac24c545e" providerId="ADAL" clId="{40561216-C3B6-4E03-B696-C2E8E46E1565}" dt="2021-03-02T14:55:42.285" v="388"/>
          <ac:inkMkLst>
            <pc:docMk/>
            <pc:sldMk cId="68515591" sldId="560"/>
            <ac:inkMk id="23599" creationId="{C42E0A56-A1DA-4DCB-B2B6-5DACFFE47D84}"/>
          </ac:inkMkLst>
        </pc:inkChg>
        <pc:inkChg chg="mod">
          <ac:chgData name="Sherif Khattab" userId="c83b1e15-36f3-4f46-aceb-05aac24c545e" providerId="ADAL" clId="{40561216-C3B6-4E03-B696-C2E8E46E1565}" dt="2021-03-02T14:55:42.285" v="388"/>
          <ac:inkMkLst>
            <pc:docMk/>
            <pc:sldMk cId="68515591" sldId="560"/>
            <ac:inkMk id="23601" creationId="{4600B491-531D-4F6E-984B-B178D34304DB}"/>
          </ac:inkMkLst>
        </pc:inkChg>
        <pc:inkChg chg="mod">
          <ac:chgData name="Sherif Khattab" userId="c83b1e15-36f3-4f46-aceb-05aac24c545e" providerId="ADAL" clId="{40561216-C3B6-4E03-B696-C2E8E46E1565}" dt="2021-03-02T14:55:42.285" v="388"/>
          <ac:inkMkLst>
            <pc:docMk/>
            <pc:sldMk cId="68515591" sldId="560"/>
            <ac:inkMk id="23602" creationId="{8590EC06-81B8-4E62-AD56-2D9C619CB4E8}"/>
          </ac:inkMkLst>
        </pc:inkChg>
        <pc:inkChg chg="mod">
          <ac:chgData name="Sherif Khattab" userId="c83b1e15-36f3-4f46-aceb-05aac24c545e" providerId="ADAL" clId="{40561216-C3B6-4E03-B696-C2E8E46E1565}" dt="2021-03-02T14:55:42.285" v="388"/>
          <ac:inkMkLst>
            <pc:docMk/>
            <pc:sldMk cId="68515591" sldId="560"/>
            <ac:inkMk id="23603" creationId="{03F7B552-AE73-4E25-8F31-904011C9E0C4}"/>
          </ac:inkMkLst>
        </pc:inkChg>
        <pc:inkChg chg="mod">
          <ac:chgData name="Sherif Khattab" userId="c83b1e15-36f3-4f46-aceb-05aac24c545e" providerId="ADAL" clId="{40561216-C3B6-4E03-B696-C2E8E46E1565}" dt="2021-03-02T14:55:42.285" v="388"/>
          <ac:inkMkLst>
            <pc:docMk/>
            <pc:sldMk cId="68515591" sldId="560"/>
            <ac:inkMk id="23604" creationId="{3FC31064-F965-406B-A00C-AB8E71B83EEB}"/>
          </ac:inkMkLst>
        </pc:inkChg>
        <pc:inkChg chg="mod">
          <ac:chgData name="Sherif Khattab" userId="c83b1e15-36f3-4f46-aceb-05aac24c545e" providerId="ADAL" clId="{40561216-C3B6-4E03-B696-C2E8E46E1565}" dt="2021-03-02T14:55:42.285" v="388"/>
          <ac:inkMkLst>
            <pc:docMk/>
            <pc:sldMk cId="68515591" sldId="560"/>
            <ac:inkMk id="23605" creationId="{BA80DF44-2335-4B14-BC94-240A38AC9B9A}"/>
          </ac:inkMkLst>
        </pc:inkChg>
        <pc:inkChg chg="mod">
          <ac:chgData name="Sherif Khattab" userId="c83b1e15-36f3-4f46-aceb-05aac24c545e" providerId="ADAL" clId="{40561216-C3B6-4E03-B696-C2E8E46E1565}" dt="2021-03-02T14:55:42.285" v="388"/>
          <ac:inkMkLst>
            <pc:docMk/>
            <pc:sldMk cId="68515591" sldId="560"/>
            <ac:inkMk id="23606" creationId="{7177B574-128A-4148-8516-BF3A12E8EF37}"/>
          </ac:inkMkLst>
        </pc:inkChg>
        <pc:inkChg chg="mod">
          <ac:chgData name="Sherif Khattab" userId="c83b1e15-36f3-4f46-aceb-05aac24c545e" providerId="ADAL" clId="{40561216-C3B6-4E03-B696-C2E8E46E1565}" dt="2021-03-02T14:55:42.285" v="388"/>
          <ac:inkMkLst>
            <pc:docMk/>
            <pc:sldMk cId="68515591" sldId="560"/>
            <ac:inkMk id="23608" creationId="{BA6A7D11-EF81-45BF-AA2C-83A7517795B6}"/>
          </ac:inkMkLst>
        </pc:inkChg>
        <pc:inkChg chg="mod">
          <ac:chgData name="Sherif Khattab" userId="c83b1e15-36f3-4f46-aceb-05aac24c545e" providerId="ADAL" clId="{40561216-C3B6-4E03-B696-C2E8E46E1565}" dt="2021-03-02T14:55:42.285" v="388"/>
          <ac:inkMkLst>
            <pc:docMk/>
            <pc:sldMk cId="68515591" sldId="560"/>
            <ac:inkMk id="23609" creationId="{F2CCC1AD-B6A2-4AE2-B407-C08CF6614221}"/>
          </ac:inkMkLst>
        </pc:inkChg>
        <pc:inkChg chg="mod">
          <ac:chgData name="Sherif Khattab" userId="c83b1e15-36f3-4f46-aceb-05aac24c545e" providerId="ADAL" clId="{40561216-C3B6-4E03-B696-C2E8E46E1565}" dt="2021-03-02T14:55:42.285" v="388"/>
          <ac:inkMkLst>
            <pc:docMk/>
            <pc:sldMk cId="68515591" sldId="560"/>
            <ac:inkMk id="23610" creationId="{3E34209D-E281-4CD5-914A-A4533596149C}"/>
          </ac:inkMkLst>
        </pc:inkChg>
        <pc:inkChg chg="mod">
          <ac:chgData name="Sherif Khattab" userId="c83b1e15-36f3-4f46-aceb-05aac24c545e" providerId="ADAL" clId="{40561216-C3B6-4E03-B696-C2E8E46E1565}" dt="2021-03-02T14:55:42.285" v="388"/>
          <ac:inkMkLst>
            <pc:docMk/>
            <pc:sldMk cId="68515591" sldId="560"/>
            <ac:inkMk id="23611" creationId="{B7A2D2D7-D75E-428C-95C6-00440C5C943D}"/>
          </ac:inkMkLst>
        </pc:inkChg>
        <pc:inkChg chg="mod">
          <ac:chgData name="Sherif Khattab" userId="c83b1e15-36f3-4f46-aceb-05aac24c545e" providerId="ADAL" clId="{40561216-C3B6-4E03-B696-C2E8E46E1565}" dt="2021-03-02T14:55:42.285" v="388"/>
          <ac:inkMkLst>
            <pc:docMk/>
            <pc:sldMk cId="68515591" sldId="560"/>
            <ac:inkMk id="23612" creationId="{26AF0E91-A159-4BC6-BCB4-C91EF1ED0ED6}"/>
          </ac:inkMkLst>
        </pc:inkChg>
        <pc:inkChg chg="mod">
          <ac:chgData name="Sherif Khattab" userId="c83b1e15-36f3-4f46-aceb-05aac24c545e" providerId="ADAL" clId="{40561216-C3B6-4E03-B696-C2E8E46E1565}" dt="2021-03-02T14:55:42.285" v="388"/>
          <ac:inkMkLst>
            <pc:docMk/>
            <pc:sldMk cId="68515591" sldId="560"/>
            <ac:inkMk id="23613" creationId="{2469BD39-75EF-494D-8C4E-A483A92377E7}"/>
          </ac:inkMkLst>
        </pc:inkChg>
        <pc:inkChg chg="mod">
          <ac:chgData name="Sherif Khattab" userId="c83b1e15-36f3-4f46-aceb-05aac24c545e" providerId="ADAL" clId="{40561216-C3B6-4E03-B696-C2E8E46E1565}" dt="2021-03-02T14:55:42.285" v="388"/>
          <ac:inkMkLst>
            <pc:docMk/>
            <pc:sldMk cId="68515591" sldId="560"/>
            <ac:inkMk id="23614" creationId="{E97D3BC2-502B-4A90-8A64-126AA52F761D}"/>
          </ac:inkMkLst>
        </pc:inkChg>
        <pc:inkChg chg="mod">
          <ac:chgData name="Sherif Khattab" userId="c83b1e15-36f3-4f46-aceb-05aac24c545e" providerId="ADAL" clId="{40561216-C3B6-4E03-B696-C2E8E46E1565}" dt="2021-03-02T14:55:42.285" v="388"/>
          <ac:inkMkLst>
            <pc:docMk/>
            <pc:sldMk cId="68515591" sldId="560"/>
            <ac:inkMk id="23615" creationId="{2B0D0797-9EEE-4D91-AF8D-E8FBFB4E297B}"/>
          </ac:inkMkLst>
        </pc:inkChg>
        <pc:inkChg chg="mod">
          <ac:chgData name="Sherif Khattab" userId="c83b1e15-36f3-4f46-aceb-05aac24c545e" providerId="ADAL" clId="{40561216-C3B6-4E03-B696-C2E8E46E1565}" dt="2021-03-02T14:55:42.285" v="388"/>
          <ac:inkMkLst>
            <pc:docMk/>
            <pc:sldMk cId="68515591" sldId="560"/>
            <ac:inkMk id="23616" creationId="{86AA7C6B-FD04-47DE-BE82-A904A93543C0}"/>
          </ac:inkMkLst>
        </pc:inkChg>
        <pc:inkChg chg="add del mod">
          <ac:chgData name="Sherif Khattab" userId="c83b1e15-36f3-4f46-aceb-05aac24c545e" providerId="ADAL" clId="{40561216-C3B6-4E03-B696-C2E8E46E1565}" dt="2021-03-02T14:55:42.142" v="352"/>
          <ac:inkMkLst>
            <pc:docMk/>
            <pc:sldMk cId="68515591" sldId="560"/>
            <ac:inkMk id="23618" creationId="{7885FCFD-9E51-4798-937D-FC677012C7A3}"/>
          </ac:inkMkLst>
        </pc:inkChg>
        <pc:inkChg chg="add del mod">
          <ac:chgData name="Sherif Khattab" userId="c83b1e15-36f3-4f46-aceb-05aac24c545e" providerId="ADAL" clId="{40561216-C3B6-4E03-B696-C2E8E46E1565}" dt="2021-03-02T14:55:42.185" v="361"/>
          <ac:inkMkLst>
            <pc:docMk/>
            <pc:sldMk cId="68515591" sldId="560"/>
            <ac:inkMk id="23619" creationId="{79D41083-0D19-4C14-82F6-CD13C5D9C693}"/>
          </ac:inkMkLst>
        </pc:inkChg>
        <pc:inkChg chg="add del mod">
          <ac:chgData name="Sherif Khattab" userId="c83b1e15-36f3-4f46-aceb-05aac24c545e" providerId="ADAL" clId="{40561216-C3B6-4E03-B696-C2E8E46E1565}" dt="2021-03-02T14:55:42.234" v="372"/>
          <ac:inkMkLst>
            <pc:docMk/>
            <pc:sldMk cId="68515591" sldId="560"/>
            <ac:inkMk id="23620" creationId="{24B119B8-5039-4266-AC48-9D21FCF3E307}"/>
          </ac:inkMkLst>
        </pc:inkChg>
        <pc:inkChg chg="add del mod">
          <ac:chgData name="Sherif Khattab" userId="c83b1e15-36f3-4f46-aceb-05aac24c545e" providerId="ADAL" clId="{40561216-C3B6-4E03-B696-C2E8E46E1565}" dt="2021-03-02T14:55:42.258" v="379"/>
          <ac:inkMkLst>
            <pc:docMk/>
            <pc:sldMk cId="68515591" sldId="560"/>
            <ac:inkMk id="23621" creationId="{6D7BD5D4-E73B-43DC-80EE-EB90A1C33750}"/>
          </ac:inkMkLst>
        </pc:inkChg>
        <pc:inkChg chg="add del mod">
          <ac:chgData name="Sherif Khattab" userId="c83b1e15-36f3-4f46-aceb-05aac24c545e" providerId="ADAL" clId="{40561216-C3B6-4E03-B696-C2E8E46E1565}" dt="2021-03-02T14:55:42.239" v="373"/>
          <ac:inkMkLst>
            <pc:docMk/>
            <pc:sldMk cId="68515591" sldId="560"/>
            <ac:inkMk id="23622" creationId="{4D4EAF63-EE39-4E18-9659-6169D13CA5C8}"/>
          </ac:inkMkLst>
        </pc:inkChg>
        <pc:inkChg chg="del mod">
          <ac:chgData name="Sherif Khattab" userId="c83b1e15-36f3-4f46-aceb-05aac24c545e" providerId="ADAL" clId="{40561216-C3B6-4E03-B696-C2E8E46E1565}" dt="2021-03-02T14:55:42.203" v="365"/>
          <ac:inkMkLst>
            <pc:docMk/>
            <pc:sldMk cId="68515591" sldId="560"/>
            <ac:inkMk id="23624" creationId="{D419C405-99F4-4F0D-9F98-C40C001FA051}"/>
          </ac:inkMkLst>
        </pc:inkChg>
        <pc:inkChg chg="del mod">
          <ac:chgData name="Sherif Khattab" userId="c83b1e15-36f3-4f46-aceb-05aac24c545e" providerId="ADAL" clId="{40561216-C3B6-4E03-B696-C2E8E46E1565}" dt="2021-03-02T14:55:42.273" v="384"/>
          <ac:inkMkLst>
            <pc:docMk/>
            <pc:sldMk cId="68515591" sldId="560"/>
            <ac:inkMk id="23625" creationId="{A9DB4019-7694-44E2-A1C8-EF5452E86B18}"/>
          </ac:inkMkLst>
        </pc:inkChg>
        <pc:inkChg chg="del mod">
          <ac:chgData name="Sherif Khattab" userId="c83b1e15-36f3-4f46-aceb-05aac24c545e" providerId="ADAL" clId="{40561216-C3B6-4E03-B696-C2E8E46E1565}" dt="2021-03-02T14:55:42.102" v="345"/>
          <ac:inkMkLst>
            <pc:docMk/>
            <pc:sldMk cId="68515591" sldId="560"/>
            <ac:inkMk id="23626" creationId="{C04CDA8C-2567-4A9F-8A27-EB6631A00C21}"/>
          </ac:inkMkLst>
        </pc:inkChg>
        <pc:inkChg chg="add del mod">
          <ac:chgData name="Sherif Khattab" userId="c83b1e15-36f3-4f46-aceb-05aac24c545e" providerId="ADAL" clId="{40561216-C3B6-4E03-B696-C2E8E46E1565}" dt="2021-03-02T14:55:42.180" v="360"/>
          <ac:inkMkLst>
            <pc:docMk/>
            <pc:sldMk cId="68515591" sldId="560"/>
            <ac:inkMk id="23628" creationId="{824341E5-890B-407F-B1BE-9B78A2A9E2B4}"/>
          </ac:inkMkLst>
        </pc:inkChg>
        <pc:inkChg chg="add del mod">
          <ac:chgData name="Sherif Khattab" userId="c83b1e15-36f3-4f46-aceb-05aac24c545e" providerId="ADAL" clId="{40561216-C3B6-4E03-B696-C2E8E46E1565}" dt="2021-03-02T14:55:42.224" v="369"/>
          <ac:inkMkLst>
            <pc:docMk/>
            <pc:sldMk cId="68515591" sldId="560"/>
            <ac:inkMk id="23629" creationId="{8BE513DE-0C6E-47B3-9970-4D0D1E305B21}"/>
          </ac:inkMkLst>
        </pc:inkChg>
        <pc:inkChg chg="add del mod">
          <ac:chgData name="Sherif Khattab" userId="c83b1e15-36f3-4f46-aceb-05aac24c545e" providerId="ADAL" clId="{40561216-C3B6-4E03-B696-C2E8E46E1565}" dt="2021-03-02T14:55:42.177" v="359"/>
          <ac:inkMkLst>
            <pc:docMk/>
            <pc:sldMk cId="68515591" sldId="560"/>
            <ac:inkMk id="23630" creationId="{EC82A30E-FFDC-47C5-87E3-9388A7B5B046}"/>
          </ac:inkMkLst>
        </pc:inkChg>
        <pc:inkChg chg="add del mod">
          <ac:chgData name="Sherif Khattab" userId="c83b1e15-36f3-4f46-aceb-05aac24c545e" providerId="ADAL" clId="{40561216-C3B6-4E03-B696-C2E8E46E1565}" dt="2021-03-02T14:55:42.194" v="363"/>
          <ac:inkMkLst>
            <pc:docMk/>
            <pc:sldMk cId="68515591" sldId="560"/>
            <ac:inkMk id="23631" creationId="{0FE3A3DE-45F3-469A-980B-10731851D126}"/>
          </ac:inkMkLst>
        </pc:inkChg>
        <pc:inkChg chg="add del mod">
          <ac:chgData name="Sherif Khattab" userId="c83b1e15-36f3-4f46-aceb-05aac24c545e" providerId="ADAL" clId="{40561216-C3B6-4E03-B696-C2E8E46E1565}" dt="2021-03-02T14:55:42.200" v="364"/>
          <ac:inkMkLst>
            <pc:docMk/>
            <pc:sldMk cId="68515591" sldId="560"/>
            <ac:inkMk id="23632" creationId="{0F2CE510-9FBD-49AC-8B30-FD52B2C9709C}"/>
          </ac:inkMkLst>
        </pc:inkChg>
        <pc:inkChg chg="add del mod">
          <ac:chgData name="Sherif Khattab" userId="c83b1e15-36f3-4f46-aceb-05aac24c545e" providerId="ADAL" clId="{40561216-C3B6-4E03-B696-C2E8E46E1565}" dt="2021-03-02T14:55:42.152" v="354"/>
          <ac:inkMkLst>
            <pc:docMk/>
            <pc:sldMk cId="68515591" sldId="560"/>
            <ac:inkMk id="23634" creationId="{39367AD8-5239-461A-8039-12F379453AF5}"/>
          </ac:inkMkLst>
        </pc:inkChg>
        <pc:inkChg chg="add del mod">
          <ac:chgData name="Sherif Khattab" userId="c83b1e15-36f3-4f46-aceb-05aac24c545e" providerId="ADAL" clId="{40561216-C3B6-4E03-B696-C2E8E46E1565}" dt="2021-03-02T14:55:42.276" v="385"/>
          <ac:inkMkLst>
            <pc:docMk/>
            <pc:sldMk cId="68515591" sldId="560"/>
            <ac:inkMk id="23635" creationId="{D75C35D5-6EAF-4D2F-9125-85118AE3B449}"/>
          </ac:inkMkLst>
        </pc:inkChg>
        <pc:inkChg chg="add del mod">
          <ac:chgData name="Sherif Khattab" userId="c83b1e15-36f3-4f46-aceb-05aac24c545e" providerId="ADAL" clId="{40561216-C3B6-4E03-B696-C2E8E46E1565}" dt="2021-03-02T14:55:42.129" v="349"/>
          <ac:inkMkLst>
            <pc:docMk/>
            <pc:sldMk cId="68515591" sldId="560"/>
            <ac:inkMk id="23636" creationId="{353DBCFD-1E6D-4A02-B8E9-62C8F6213BA5}"/>
          </ac:inkMkLst>
        </pc:inkChg>
        <pc:inkChg chg="add del mod">
          <ac:chgData name="Sherif Khattab" userId="c83b1e15-36f3-4f46-aceb-05aac24c545e" providerId="ADAL" clId="{40561216-C3B6-4E03-B696-C2E8E46E1565}" dt="2021-03-02T14:55:42.254" v="378"/>
          <ac:inkMkLst>
            <pc:docMk/>
            <pc:sldMk cId="68515591" sldId="560"/>
            <ac:inkMk id="23637" creationId="{83EED6AE-2F58-4157-BCF9-A04D0A3CCE0E}"/>
          </ac:inkMkLst>
        </pc:inkChg>
        <pc:inkChg chg="add del mod">
          <ac:chgData name="Sherif Khattab" userId="c83b1e15-36f3-4f46-aceb-05aac24c545e" providerId="ADAL" clId="{40561216-C3B6-4E03-B696-C2E8E46E1565}" dt="2021-03-02T14:55:42.279" v="386"/>
          <ac:inkMkLst>
            <pc:docMk/>
            <pc:sldMk cId="68515591" sldId="560"/>
            <ac:inkMk id="23638" creationId="{95A62852-829F-4938-A7CD-BC8BE244C23B}"/>
          </ac:inkMkLst>
        </pc:inkChg>
        <pc:inkChg chg="add del mod">
          <ac:chgData name="Sherif Khattab" userId="c83b1e15-36f3-4f46-aceb-05aac24c545e" providerId="ADAL" clId="{40561216-C3B6-4E03-B696-C2E8E46E1565}" dt="2021-03-02T14:55:42.261" v="380"/>
          <ac:inkMkLst>
            <pc:docMk/>
            <pc:sldMk cId="68515591" sldId="560"/>
            <ac:inkMk id="23639" creationId="{C1893F75-521C-4191-ADE3-54E61C603FFB}"/>
          </ac:inkMkLst>
        </pc:inkChg>
        <pc:inkChg chg="add del mod">
          <ac:chgData name="Sherif Khattab" userId="c83b1e15-36f3-4f46-aceb-05aac24c545e" providerId="ADAL" clId="{40561216-C3B6-4E03-B696-C2E8E46E1565}" dt="2021-03-02T14:55:42.147" v="353"/>
          <ac:inkMkLst>
            <pc:docMk/>
            <pc:sldMk cId="68515591" sldId="560"/>
            <ac:inkMk id="23640" creationId="{5771F703-5DC7-4AE6-AEB3-12B9F3D35312}"/>
          </ac:inkMkLst>
        </pc:inkChg>
        <pc:inkChg chg="add del mod">
          <ac:chgData name="Sherif Khattab" userId="c83b1e15-36f3-4f46-aceb-05aac24c545e" providerId="ADAL" clId="{40561216-C3B6-4E03-B696-C2E8E46E1565}" dt="2021-03-02T14:55:42.132" v="350"/>
          <ac:inkMkLst>
            <pc:docMk/>
            <pc:sldMk cId="68515591" sldId="560"/>
            <ac:inkMk id="23641" creationId="{9A2A94DF-3D7E-4EED-B604-5D8B817342D6}"/>
          </ac:inkMkLst>
        </pc:inkChg>
        <pc:inkChg chg="add del mod">
          <ac:chgData name="Sherif Khattab" userId="c83b1e15-36f3-4f46-aceb-05aac24c545e" providerId="ADAL" clId="{40561216-C3B6-4E03-B696-C2E8E46E1565}" dt="2021-03-02T14:55:42.124" v="348"/>
          <ac:inkMkLst>
            <pc:docMk/>
            <pc:sldMk cId="68515591" sldId="560"/>
            <ac:inkMk id="23642" creationId="{584289BE-C536-48B0-A5C3-93147F9B5CFD}"/>
          </ac:inkMkLst>
        </pc:inkChg>
        <pc:inkChg chg="add del mod">
          <ac:chgData name="Sherif Khattab" userId="c83b1e15-36f3-4f46-aceb-05aac24c545e" providerId="ADAL" clId="{40561216-C3B6-4E03-B696-C2E8E46E1565}" dt="2021-03-02T14:55:42.282" v="387"/>
          <ac:inkMkLst>
            <pc:docMk/>
            <pc:sldMk cId="68515591" sldId="560"/>
            <ac:inkMk id="23643" creationId="{E9DA26D0-0603-4013-B1FC-7913D6E83285}"/>
          </ac:inkMkLst>
        </pc:inkChg>
        <pc:inkChg chg="add del mod">
          <ac:chgData name="Sherif Khattab" userId="c83b1e15-36f3-4f46-aceb-05aac24c545e" providerId="ADAL" clId="{40561216-C3B6-4E03-B696-C2E8E46E1565}" dt="2021-03-02T14:55:42.230" v="371"/>
          <ac:inkMkLst>
            <pc:docMk/>
            <pc:sldMk cId="68515591" sldId="560"/>
            <ac:inkMk id="23644" creationId="{9CABADF0-6AAD-4A09-B71F-7EFD9B3CCEA3}"/>
          </ac:inkMkLst>
        </pc:inkChg>
        <pc:inkChg chg="add del mod">
          <ac:chgData name="Sherif Khattab" userId="c83b1e15-36f3-4f46-aceb-05aac24c545e" providerId="ADAL" clId="{40561216-C3B6-4E03-B696-C2E8E46E1565}" dt="2021-03-02T14:55:42.106" v="346"/>
          <ac:inkMkLst>
            <pc:docMk/>
            <pc:sldMk cId="68515591" sldId="560"/>
            <ac:inkMk id="23645" creationId="{649AA80D-2452-4822-8F19-4001909D7429}"/>
          </ac:inkMkLst>
        </pc:inkChg>
        <pc:inkChg chg="add del mod">
          <ac:chgData name="Sherif Khattab" userId="c83b1e15-36f3-4f46-aceb-05aac24c545e" providerId="ADAL" clId="{40561216-C3B6-4E03-B696-C2E8E46E1565}" dt="2021-03-02T14:55:42.096" v="344"/>
          <ac:inkMkLst>
            <pc:docMk/>
            <pc:sldMk cId="68515591" sldId="560"/>
            <ac:inkMk id="23646" creationId="{87B366E5-7624-47F3-A592-581796E12957}"/>
          </ac:inkMkLst>
        </pc:inkChg>
        <pc:inkChg chg="add del mod">
          <ac:chgData name="Sherif Khattab" userId="c83b1e15-36f3-4f46-aceb-05aac24c545e" providerId="ADAL" clId="{40561216-C3B6-4E03-B696-C2E8E46E1565}" dt="2021-03-02T14:55:42.227" v="370"/>
          <ac:inkMkLst>
            <pc:docMk/>
            <pc:sldMk cId="68515591" sldId="560"/>
            <ac:inkMk id="23648" creationId="{3F89BC67-AB21-4050-9493-6CA93740F5F8}"/>
          </ac:inkMkLst>
        </pc:inkChg>
        <pc:inkChg chg="add del mod">
          <ac:chgData name="Sherif Khattab" userId="c83b1e15-36f3-4f46-aceb-05aac24c545e" providerId="ADAL" clId="{40561216-C3B6-4E03-B696-C2E8E46E1565}" dt="2021-03-02T14:55:42.163" v="356"/>
          <ac:inkMkLst>
            <pc:docMk/>
            <pc:sldMk cId="68515591" sldId="560"/>
            <ac:inkMk id="23649" creationId="{B2C35B3E-1E36-4705-B4A3-28616001D1F4}"/>
          </ac:inkMkLst>
        </pc:inkChg>
        <pc:inkChg chg="add del mod">
          <ac:chgData name="Sherif Khattab" userId="c83b1e15-36f3-4f46-aceb-05aac24c545e" providerId="ADAL" clId="{40561216-C3B6-4E03-B696-C2E8E46E1565}" dt="2021-03-02T14:55:42.269" v="383"/>
          <ac:inkMkLst>
            <pc:docMk/>
            <pc:sldMk cId="68515591" sldId="560"/>
            <ac:inkMk id="23650" creationId="{BE0BDF15-3B86-4510-92D9-8E02FFE272AF}"/>
          </ac:inkMkLst>
        </pc:inkChg>
        <pc:inkChg chg="add del mod">
          <ac:chgData name="Sherif Khattab" userId="c83b1e15-36f3-4f46-aceb-05aac24c545e" providerId="ADAL" clId="{40561216-C3B6-4E03-B696-C2E8E46E1565}" dt="2021-03-02T14:55:42.137" v="351"/>
          <ac:inkMkLst>
            <pc:docMk/>
            <pc:sldMk cId="68515591" sldId="560"/>
            <ac:inkMk id="23651" creationId="{C741CB12-32FC-4B89-A891-3987A6E6647D}"/>
          </ac:inkMkLst>
        </pc:inkChg>
        <pc:inkChg chg="add del mod">
          <ac:chgData name="Sherif Khattab" userId="c83b1e15-36f3-4f46-aceb-05aac24c545e" providerId="ADAL" clId="{40561216-C3B6-4E03-B696-C2E8E46E1565}" dt="2021-03-02T14:55:42.116" v="347"/>
          <ac:inkMkLst>
            <pc:docMk/>
            <pc:sldMk cId="68515591" sldId="560"/>
            <ac:inkMk id="23652" creationId="{097A411A-2F8F-4EDF-A93C-A1916E46CE58}"/>
          </ac:inkMkLst>
        </pc:inkChg>
        <pc:inkChg chg="add del mod">
          <ac:chgData name="Sherif Khattab" userId="c83b1e15-36f3-4f46-aceb-05aac24c545e" providerId="ADAL" clId="{40561216-C3B6-4E03-B696-C2E8E46E1565}" dt="2021-03-02T14:55:42.214" v="367"/>
          <ac:inkMkLst>
            <pc:docMk/>
            <pc:sldMk cId="68515591" sldId="560"/>
            <ac:inkMk id="23654" creationId="{0CDA8FA7-3F42-425F-B69F-09FE422E6C20}"/>
          </ac:inkMkLst>
        </pc:inkChg>
        <pc:inkChg chg="add del mod">
          <ac:chgData name="Sherif Khattab" userId="c83b1e15-36f3-4f46-aceb-05aac24c545e" providerId="ADAL" clId="{40561216-C3B6-4E03-B696-C2E8E46E1565}" dt="2021-03-02T14:55:42.189" v="362"/>
          <ac:inkMkLst>
            <pc:docMk/>
            <pc:sldMk cId="68515591" sldId="560"/>
            <ac:inkMk id="23655" creationId="{74C0E38C-8C81-4F69-B2AF-AD53E6E6D970}"/>
          </ac:inkMkLst>
        </pc:inkChg>
        <pc:inkChg chg="add del mod">
          <ac:chgData name="Sherif Khattab" userId="c83b1e15-36f3-4f46-aceb-05aac24c545e" providerId="ADAL" clId="{40561216-C3B6-4E03-B696-C2E8E46E1565}" dt="2021-03-02T14:55:42.241" v="374"/>
          <ac:inkMkLst>
            <pc:docMk/>
            <pc:sldMk cId="68515591" sldId="560"/>
            <ac:inkMk id="23656" creationId="{85585060-B696-4403-8C88-50A6053DBD02}"/>
          </ac:inkMkLst>
        </pc:inkChg>
        <pc:inkChg chg="add del mod">
          <ac:chgData name="Sherif Khattab" userId="c83b1e15-36f3-4f46-aceb-05aac24c545e" providerId="ADAL" clId="{40561216-C3B6-4E03-B696-C2E8E46E1565}" dt="2021-03-02T14:55:42.244" v="375"/>
          <ac:inkMkLst>
            <pc:docMk/>
            <pc:sldMk cId="68515591" sldId="560"/>
            <ac:inkMk id="23657" creationId="{9236DFEA-42B0-4A18-8DB8-43023CBA1AAF}"/>
          </ac:inkMkLst>
        </pc:inkChg>
        <pc:inkChg chg="add del mod">
          <ac:chgData name="Sherif Khattab" userId="c83b1e15-36f3-4f46-aceb-05aac24c545e" providerId="ADAL" clId="{40561216-C3B6-4E03-B696-C2E8E46E1565}" dt="2021-03-02T14:55:42.247" v="376"/>
          <ac:inkMkLst>
            <pc:docMk/>
            <pc:sldMk cId="68515591" sldId="560"/>
            <ac:inkMk id="23658" creationId="{BE3E7B86-3514-4C72-91AF-4648475E24F2}"/>
          </ac:inkMkLst>
        </pc:inkChg>
        <pc:inkChg chg="add del mod">
          <ac:chgData name="Sherif Khattab" userId="c83b1e15-36f3-4f46-aceb-05aac24c545e" providerId="ADAL" clId="{40561216-C3B6-4E03-B696-C2E8E46E1565}" dt="2021-03-02T14:55:42.285" v="388"/>
          <ac:inkMkLst>
            <pc:docMk/>
            <pc:sldMk cId="68515591" sldId="560"/>
            <ac:inkMk id="23660" creationId="{EB9F504E-52DF-4A05-AB88-BDF5876CA8B9}"/>
          </ac:inkMkLst>
        </pc:inkChg>
        <pc:inkChg chg="add del mod">
          <ac:chgData name="Sherif Khattab" userId="c83b1e15-36f3-4f46-aceb-05aac24c545e" providerId="ADAL" clId="{40561216-C3B6-4E03-B696-C2E8E46E1565}" dt="2021-03-02T14:55:42.264" v="381"/>
          <ac:inkMkLst>
            <pc:docMk/>
            <pc:sldMk cId="68515591" sldId="560"/>
            <ac:inkMk id="23661" creationId="{C9612645-0493-443C-9C82-A267BE047D35}"/>
          </ac:inkMkLst>
        </pc:inkChg>
        <pc:inkChg chg="add del mod">
          <ac:chgData name="Sherif Khattab" userId="c83b1e15-36f3-4f46-aceb-05aac24c545e" providerId="ADAL" clId="{40561216-C3B6-4E03-B696-C2E8E46E1565}" dt="2021-03-02T14:55:42.168" v="357"/>
          <ac:inkMkLst>
            <pc:docMk/>
            <pc:sldMk cId="68515591" sldId="560"/>
            <ac:inkMk id="23663" creationId="{1A305F40-A5CC-4159-81BE-FDAA1BBA2F6E}"/>
          </ac:inkMkLst>
        </pc:inkChg>
        <pc:inkChg chg="add del mod">
          <ac:chgData name="Sherif Khattab" userId="c83b1e15-36f3-4f46-aceb-05aac24c545e" providerId="ADAL" clId="{40561216-C3B6-4E03-B696-C2E8E46E1565}" dt="2021-03-02T14:55:42.251" v="377"/>
          <ac:inkMkLst>
            <pc:docMk/>
            <pc:sldMk cId="68515591" sldId="560"/>
            <ac:inkMk id="23664" creationId="{1ADA5D77-6340-4E01-B50B-6A36D3D89303}"/>
          </ac:inkMkLst>
        </pc:inkChg>
        <pc:inkChg chg="add del mod">
          <ac:chgData name="Sherif Khattab" userId="c83b1e15-36f3-4f46-aceb-05aac24c545e" providerId="ADAL" clId="{40561216-C3B6-4E03-B696-C2E8E46E1565}" dt="2021-03-02T14:55:42.207" v="366"/>
          <ac:inkMkLst>
            <pc:docMk/>
            <pc:sldMk cId="68515591" sldId="560"/>
            <ac:inkMk id="23665" creationId="{12E5FF45-7656-41A0-B8DD-C442FEAF547C}"/>
          </ac:inkMkLst>
        </pc:inkChg>
        <pc:inkChg chg="add del mod">
          <ac:chgData name="Sherif Khattab" userId="c83b1e15-36f3-4f46-aceb-05aac24c545e" providerId="ADAL" clId="{40561216-C3B6-4E03-B696-C2E8E46E1565}" dt="2021-03-02T14:55:42.267" v="382"/>
          <ac:inkMkLst>
            <pc:docMk/>
            <pc:sldMk cId="68515591" sldId="560"/>
            <ac:inkMk id="23666" creationId="{056077FF-F297-49EF-B3D4-BBE7B44D0D1F}"/>
          </ac:inkMkLst>
        </pc:inkChg>
        <pc:inkChg chg="add del mod">
          <ac:chgData name="Sherif Khattab" userId="c83b1e15-36f3-4f46-aceb-05aac24c545e" providerId="ADAL" clId="{40561216-C3B6-4E03-B696-C2E8E46E1565}" dt="2021-03-02T14:55:42.173" v="358"/>
          <ac:inkMkLst>
            <pc:docMk/>
            <pc:sldMk cId="68515591" sldId="560"/>
            <ac:inkMk id="23667" creationId="{E1A2A440-2E68-4E40-8F14-0F85D39BBDB7}"/>
          </ac:inkMkLst>
        </pc:inkChg>
        <pc:inkChg chg="add del mod">
          <ac:chgData name="Sherif Khattab" userId="c83b1e15-36f3-4f46-aceb-05aac24c545e" providerId="ADAL" clId="{40561216-C3B6-4E03-B696-C2E8E46E1565}" dt="2021-03-02T14:55:42.217" v="368"/>
          <ac:inkMkLst>
            <pc:docMk/>
            <pc:sldMk cId="68515591" sldId="560"/>
            <ac:inkMk id="23668" creationId="{B5D7EBA2-DD1F-48CC-90CE-7F21C1DC3392}"/>
          </ac:inkMkLst>
        </pc:inkChg>
        <pc:inkChg chg="add del mod">
          <ac:chgData name="Sherif Khattab" userId="c83b1e15-36f3-4f46-aceb-05aac24c545e" providerId="ADAL" clId="{40561216-C3B6-4E03-B696-C2E8E46E1565}" dt="2021-03-02T14:55:42.158" v="355"/>
          <ac:inkMkLst>
            <pc:docMk/>
            <pc:sldMk cId="68515591" sldId="560"/>
            <ac:inkMk id="23670" creationId="{D088E3AE-C158-4537-8CB3-EA808598AAFA}"/>
          </ac:inkMkLst>
        </pc:inkChg>
        <pc:inkChg chg="add del mod">
          <ac:chgData name="Sherif Khattab" userId="c83b1e15-36f3-4f46-aceb-05aac24c545e" providerId="ADAL" clId="{40561216-C3B6-4E03-B696-C2E8E46E1565}" dt="2021-03-02T14:55:42.090" v="343"/>
          <ac:inkMkLst>
            <pc:docMk/>
            <pc:sldMk cId="68515591" sldId="560"/>
            <ac:inkMk id="23671" creationId="{22A791CB-A7E4-4BA6-AF2C-BA61BDCB17CE}"/>
          </ac:inkMkLst>
        </pc:inkChg>
      </pc:sldChg>
      <pc:sldChg chg="delSp modSp add modAnim">
        <pc:chgData name="Sherif Khattab" userId="c83b1e15-36f3-4f46-aceb-05aac24c545e" providerId="ADAL" clId="{40561216-C3B6-4E03-B696-C2E8E46E1565}" dt="2021-03-02T14:58:58.588" v="651"/>
        <pc:sldMkLst>
          <pc:docMk/>
          <pc:sldMk cId="1287194210" sldId="561"/>
        </pc:sldMkLst>
        <pc:grpChg chg="mod">
          <ac:chgData name="Sherif Khattab" userId="c83b1e15-36f3-4f46-aceb-05aac24c545e" providerId="ADAL" clId="{40561216-C3B6-4E03-B696-C2E8E46E1565}" dt="2021-03-02T14:55:21.153" v="297"/>
          <ac:grpSpMkLst>
            <pc:docMk/>
            <pc:sldMk cId="1287194210" sldId="561"/>
            <ac:grpSpMk id="23672" creationId="{D3B42BF9-8198-43FC-B7E5-062D26193C4A}"/>
          </ac:grpSpMkLst>
        </pc:grpChg>
        <pc:inkChg chg="mod">
          <ac:chgData name="Sherif Khattab" userId="c83b1e15-36f3-4f46-aceb-05aac24c545e" providerId="ADAL" clId="{40561216-C3B6-4E03-B696-C2E8E46E1565}" dt="2021-03-02T14:55:21.153" v="297"/>
          <ac:inkMkLst>
            <pc:docMk/>
            <pc:sldMk cId="1287194210" sldId="561"/>
            <ac:inkMk id="3" creationId="{B0FBBC0D-35B9-448B-9D52-F9702601D9E2}"/>
          </ac:inkMkLst>
        </pc:inkChg>
        <pc:inkChg chg="mod">
          <ac:chgData name="Sherif Khattab" userId="c83b1e15-36f3-4f46-aceb-05aac24c545e" providerId="ADAL" clId="{40561216-C3B6-4E03-B696-C2E8E46E1565}" dt="2021-03-02T14:55:21.153" v="297"/>
          <ac:inkMkLst>
            <pc:docMk/>
            <pc:sldMk cId="1287194210" sldId="561"/>
            <ac:inkMk id="5" creationId="{1334F479-0557-4560-B3CA-54D487BC1692}"/>
          </ac:inkMkLst>
        </pc:inkChg>
        <pc:inkChg chg="mod">
          <ac:chgData name="Sherif Khattab" userId="c83b1e15-36f3-4f46-aceb-05aac24c545e" providerId="ADAL" clId="{40561216-C3B6-4E03-B696-C2E8E46E1565}" dt="2021-03-02T14:55:21.153" v="297"/>
          <ac:inkMkLst>
            <pc:docMk/>
            <pc:sldMk cId="1287194210" sldId="561"/>
            <ac:inkMk id="6" creationId="{C77C32EE-2731-421E-9672-5A63D6E9F538}"/>
          </ac:inkMkLst>
        </pc:inkChg>
        <pc:inkChg chg="mod">
          <ac:chgData name="Sherif Khattab" userId="c83b1e15-36f3-4f46-aceb-05aac24c545e" providerId="ADAL" clId="{40561216-C3B6-4E03-B696-C2E8E46E1565}" dt="2021-03-02T14:55:21.153" v="297"/>
          <ac:inkMkLst>
            <pc:docMk/>
            <pc:sldMk cId="1287194210" sldId="561"/>
            <ac:inkMk id="34" creationId="{76F4BB3E-F0E4-42AA-ACB1-D0A6A3746F24}"/>
          </ac:inkMkLst>
        </pc:inkChg>
        <pc:inkChg chg="mod">
          <ac:chgData name="Sherif Khattab" userId="c83b1e15-36f3-4f46-aceb-05aac24c545e" providerId="ADAL" clId="{40561216-C3B6-4E03-B696-C2E8E46E1565}" dt="2021-03-02T14:55:21.153" v="297"/>
          <ac:inkMkLst>
            <pc:docMk/>
            <pc:sldMk cId="1287194210" sldId="561"/>
            <ac:inkMk id="35" creationId="{BB1041F6-9E9F-4186-AC93-4372635DAB2B}"/>
          </ac:inkMkLst>
        </pc:inkChg>
        <pc:inkChg chg="mod">
          <ac:chgData name="Sherif Khattab" userId="c83b1e15-36f3-4f46-aceb-05aac24c545e" providerId="ADAL" clId="{40561216-C3B6-4E03-B696-C2E8E46E1565}" dt="2021-03-02T14:55:21.153" v="297"/>
          <ac:inkMkLst>
            <pc:docMk/>
            <pc:sldMk cId="1287194210" sldId="561"/>
            <ac:inkMk id="36" creationId="{FBD4DC2C-2A69-4F9C-9FD0-0A2D83A17035}"/>
          </ac:inkMkLst>
        </pc:inkChg>
        <pc:inkChg chg="mod">
          <ac:chgData name="Sherif Khattab" userId="c83b1e15-36f3-4f46-aceb-05aac24c545e" providerId="ADAL" clId="{40561216-C3B6-4E03-B696-C2E8E46E1565}" dt="2021-03-02T14:55:21.153" v="297"/>
          <ac:inkMkLst>
            <pc:docMk/>
            <pc:sldMk cId="1287194210" sldId="561"/>
            <ac:inkMk id="38" creationId="{08DD68F7-523C-4437-9949-BFD6B8B320B7}"/>
          </ac:inkMkLst>
        </pc:inkChg>
        <pc:inkChg chg="mod">
          <ac:chgData name="Sherif Khattab" userId="c83b1e15-36f3-4f46-aceb-05aac24c545e" providerId="ADAL" clId="{40561216-C3B6-4E03-B696-C2E8E46E1565}" dt="2021-03-02T14:55:21.153" v="297"/>
          <ac:inkMkLst>
            <pc:docMk/>
            <pc:sldMk cId="1287194210" sldId="561"/>
            <ac:inkMk id="39" creationId="{6B907EBB-5700-4291-BB4C-D8877DB4FFCD}"/>
          </ac:inkMkLst>
        </pc:inkChg>
        <pc:inkChg chg="mod">
          <ac:chgData name="Sherif Khattab" userId="c83b1e15-36f3-4f46-aceb-05aac24c545e" providerId="ADAL" clId="{40561216-C3B6-4E03-B696-C2E8E46E1565}" dt="2021-03-02T14:55:21.153" v="297"/>
          <ac:inkMkLst>
            <pc:docMk/>
            <pc:sldMk cId="1287194210" sldId="561"/>
            <ac:inkMk id="40" creationId="{D1405003-6795-43E1-B78F-70DFA34AAA56}"/>
          </ac:inkMkLst>
        </pc:inkChg>
        <pc:inkChg chg="mod">
          <ac:chgData name="Sherif Khattab" userId="c83b1e15-36f3-4f46-aceb-05aac24c545e" providerId="ADAL" clId="{40561216-C3B6-4E03-B696-C2E8E46E1565}" dt="2021-03-02T14:55:21.153" v="297"/>
          <ac:inkMkLst>
            <pc:docMk/>
            <pc:sldMk cId="1287194210" sldId="561"/>
            <ac:inkMk id="41" creationId="{E5C63D8D-A5A2-4ECA-9233-25A9BB4111B0}"/>
          </ac:inkMkLst>
        </pc:inkChg>
        <pc:inkChg chg="mod">
          <ac:chgData name="Sherif Khattab" userId="c83b1e15-36f3-4f46-aceb-05aac24c545e" providerId="ADAL" clId="{40561216-C3B6-4E03-B696-C2E8E46E1565}" dt="2021-03-02T14:55:21.153" v="297"/>
          <ac:inkMkLst>
            <pc:docMk/>
            <pc:sldMk cId="1287194210" sldId="561"/>
            <ac:inkMk id="42" creationId="{DA8E3D6B-1BC0-4231-B0D7-7B8A4360DECC}"/>
          </ac:inkMkLst>
        </pc:inkChg>
        <pc:inkChg chg="mod">
          <ac:chgData name="Sherif Khattab" userId="c83b1e15-36f3-4f46-aceb-05aac24c545e" providerId="ADAL" clId="{40561216-C3B6-4E03-B696-C2E8E46E1565}" dt="2021-03-02T14:55:21.153" v="297"/>
          <ac:inkMkLst>
            <pc:docMk/>
            <pc:sldMk cId="1287194210" sldId="561"/>
            <ac:inkMk id="44" creationId="{19C19232-5340-48E5-9ED6-62DEBBCE1215}"/>
          </ac:inkMkLst>
        </pc:inkChg>
        <pc:inkChg chg="mod">
          <ac:chgData name="Sherif Khattab" userId="c83b1e15-36f3-4f46-aceb-05aac24c545e" providerId="ADAL" clId="{40561216-C3B6-4E03-B696-C2E8E46E1565}" dt="2021-03-02T14:55:21.153" v="297"/>
          <ac:inkMkLst>
            <pc:docMk/>
            <pc:sldMk cId="1287194210" sldId="561"/>
            <ac:inkMk id="45" creationId="{D1B4E85F-AC34-40C2-82B7-32CDF26E2AA9}"/>
          </ac:inkMkLst>
        </pc:inkChg>
        <pc:inkChg chg="mod">
          <ac:chgData name="Sherif Khattab" userId="c83b1e15-36f3-4f46-aceb-05aac24c545e" providerId="ADAL" clId="{40561216-C3B6-4E03-B696-C2E8E46E1565}" dt="2021-03-02T14:55:21.153" v="297"/>
          <ac:inkMkLst>
            <pc:docMk/>
            <pc:sldMk cId="1287194210" sldId="561"/>
            <ac:inkMk id="46" creationId="{E6BF4D18-EC16-4386-BB86-4E44BAF7C03B}"/>
          </ac:inkMkLst>
        </pc:inkChg>
        <pc:inkChg chg="mod">
          <ac:chgData name="Sherif Khattab" userId="c83b1e15-36f3-4f46-aceb-05aac24c545e" providerId="ADAL" clId="{40561216-C3B6-4E03-B696-C2E8E46E1565}" dt="2021-03-02T14:55:21.153" v="297"/>
          <ac:inkMkLst>
            <pc:docMk/>
            <pc:sldMk cId="1287194210" sldId="561"/>
            <ac:inkMk id="47" creationId="{02569F11-2943-4F04-87BA-CA8732D937CB}"/>
          </ac:inkMkLst>
        </pc:inkChg>
        <pc:inkChg chg="mod">
          <ac:chgData name="Sherif Khattab" userId="c83b1e15-36f3-4f46-aceb-05aac24c545e" providerId="ADAL" clId="{40561216-C3B6-4E03-B696-C2E8E46E1565}" dt="2021-03-02T14:55:21.153" v="297"/>
          <ac:inkMkLst>
            <pc:docMk/>
            <pc:sldMk cId="1287194210" sldId="561"/>
            <ac:inkMk id="48" creationId="{B58E1670-F3F7-4DFE-AF3D-056FDA785310}"/>
          </ac:inkMkLst>
        </pc:inkChg>
        <pc:inkChg chg="mod">
          <ac:chgData name="Sherif Khattab" userId="c83b1e15-36f3-4f46-aceb-05aac24c545e" providerId="ADAL" clId="{40561216-C3B6-4E03-B696-C2E8E46E1565}" dt="2021-03-02T14:55:21.153" v="297"/>
          <ac:inkMkLst>
            <pc:docMk/>
            <pc:sldMk cId="1287194210" sldId="561"/>
            <ac:inkMk id="49" creationId="{19257841-2019-40BC-AD69-87A73EC0948B}"/>
          </ac:inkMkLst>
        </pc:inkChg>
        <pc:inkChg chg="mod">
          <ac:chgData name="Sherif Khattab" userId="c83b1e15-36f3-4f46-aceb-05aac24c545e" providerId="ADAL" clId="{40561216-C3B6-4E03-B696-C2E8E46E1565}" dt="2021-03-02T14:55:21.153" v="297"/>
          <ac:inkMkLst>
            <pc:docMk/>
            <pc:sldMk cId="1287194210" sldId="561"/>
            <ac:inkMk id="50" creationId="{26C81269-5964-499B-83AC-4B4F3ECF46D9}"/>
          </ac:inkMkLst>
        </pc:inkChg>
        <pc:inkChg chg="mod">
          <ac:chgData name="Sherif Khattab" userId="c83b1e15-36f3-4f46-aceb-05aac24c545e" providerId="ADAL" clId="{40561216-C3B6-4E03-B696-C2E8E46E1565}" dt="2021-03-02T14:55:21.153" v="297"/>
          <ac:inkMkLst>
            <pc:docMk/>
            <pc:sldMk cId="1287194210" sldId="561"/>
            <ac:inkMk id="51" creationId="{20368D2C-01B3-405E-89B9-A7788F5F56C4}"/>
          </ac:inkMkLst>
        </pc:inkChg>
        <pc:inkChg chg="mod">
          <ac:chgData name="Sherif Khattab" userId="c83b1e15-36f3-4f46-aceb-05aac24c545e" providerId="ADAL" clId="{40561216-C3B6-4E03-B696-C2E8E46E1565}" dt="2021-03-02T14:55:21.153" v="297"/>
          <ac:inkMkLst>
            <pc:docMk/>
            <pc:sldMk cId="1287194210" sldId="561"/>
            <ac:inkMk id="53" creationId="{4B0B24DC-2DC7-4C85-8BDA-CB5171C1850E}"/>
          </ac:inkMkLst>
        </pc:inkChg>
        <pc:inkChg chg="mod">
          <ac:chgData name="Sherif Khattab" userId="c83b1e15-36f3-4f46-aceb-05aac24c545e" providerId="ADAL" clId="{40561216-C3B6-4E03-B696-C2E8E46E1565}" dt="2021-03-02T14:55:21.153" v="297"/>
          <ac:inkMkLst>
            <pc:docMk/>
            <pc:sldMk cId="1287194210" sldId="561"/>
            <ac:inkMk id="54" creationId="{FAA76FFB-4F7B-44CF-9E3F-7D873ACD011E}"/>
          </ac:inkMkLst>
        </pc:inkChg>
        <pc:inkChg chg="mod">
          <ac:chgData name="Sherif Khattab" userId="c83b1e15-36f3-4f46-aceb-05aac24c545e" providerId="ADAL" clId="{40561216-C3B6-4E03-B696-C2E8E46E1565}" dt="2021-03-02T14:55:21.153" v="297"/>
          <ac:inkMkLst>
            <pc:docMk/>
            <pc:sldMk cId="1287194210" sldId="561"/>
            <ac:inkMk id="55" creationId="{2A509FA3-B322-44A6-A5B7-3B6A64FF271C}"/>
          </ac:inkMkLst>
        </pc:inkChg>
        <pc:inkChg chg="mod">
          <ac:chgData name="Sherif Khattab" userId="c83b1e15-36f3-4f46-aceb-05aac24c545e" providerId="ADAL" clId="{40561216-C3B6-4E03-B696-C2E8E46E1565}" dt="2021-03-02T14:55:21.153" v="297"/>
          <ac:inkMkLst>
            <pc:docMk/>
            <pc:sldMk cId="1287194210" sldId="561"/>
            <ac:inkMk id="56" creationId="{9FB1D72E-EF06-4758-9CAE-0C2AFAB761B2}"/>
          </ac:inkMkLst>
        </pc:inkChg>
        <pc:inkChg chg="mod">
          <ac:chgData name="Sherif Khattab" userId="c83b1e15-36f3-4f46-aceb-05aac24c545e" providerId="ADAL" clId="{40561216-C3B6-4E03-B696-C2E8E46E1565}" dt="2021-03-02T14:55:21.153" v="297"/>
          <ac:inkMkLst>
            <pc:docMk/>
            <pc:sldMk cId="1287194210" sldId="561"/>
            <ac:inkMk id="58" creationId="{AD54C535-8A13-4466-B936-FDE4EE0D13AB}"/>
          </ac:inkMkLst>
        </pc:inkChg>
        <pc:inkChg chg="mod">
          <ac:chgData name="Sherif Khattab" userId="c83b1e15-36f3-4f46-aceb-05aac24c545e" providerId="ADAL" clId="{40561216-C3B6-4E03-B696-C2E8E46E1565}" dt="2021-03-02T14:55:21.153" v="297"/>
          <ac:inkMkLst>
            <pc:docMk/>
            <pc:sldMk cId="1287194210" sldId="561"/>
            <ac:inkMk id="59" creationId="{8191728A-6391-4424-97E9-9D875C21CABB}"/>
          </ac:inkMkLst>
        </pc:inkChg>
        <pc:inkChg chg="mod">
          <ac:chgData name="Sherif Khattab" userId="c83b1e15-36f3-4f46-aceb-05aac24c545e" providerId="ADAL" clId="{40561216-C3B6-4E03-B696-C2E8E46E1565}" dt="2021-03-02T14:55:21.153" v="297"/>
          <ac:inkMkLst>
            <pc:docMk/>
            <pc:sldMk cId="1287194210" sldId="561"/>
            <ac:inkMk id="61" creationId="{3873DDFB-3276-4A9C-A452-0E255D449AE0}"/>
          </ac:inkMkLst>
        </pc:inkChg>
        <pc:inkChg chg="mod">
          <ac:chgData name="Sherif Khattab" userId="c83b1e15-36f3-4f46-aceb-05aac24c545e" providerId="ADAL" clId="{40561216-C3B6-4E03-B696-C2E8E46E1565}" dt="2021-03-02T14:55:21.153" v="297"/>
          <ac:inkMkLst>
            <pc:docMk/>
            <pc:sldMk cId="1287194210" sldId="561"/>
            <ac:inkMk id="62" creationId="{6CA89F45-C596-4B44-8218-2E80CDFD9AC1}"/>
          </ac:inkMkLst>
        </pc:inkChg>
        <pc:inkChg chg="mod">
          <ac:chgData name="Sherif Khattab" userId="c83b1e15-36f3-4f46-aceb-05aac24c545e" providerId="ADAL" clId="{40561216-C3B6-4E03-B696-C2E8E46E1565}" dt="2021-03-02T14:55:21.153" v="297"/>
          <ac:inkMkLst>
            <pc:docMk/>
            <pc:sldMk cId="1287194210" sldId="561"/>
            <ac:inkMk id="63" creationId="{C0DC48F3-13CB-48CD-943B-D376DED3D452}"/>
          </ac:inkMkLst>
        </pc:inkChg>
        <pc:inkChg chg="mod">
          <ac:chgData name="Sherif Khattab" userId="c83b1e15-36f3-4f46-aceb-05aac24c545e" providerId="ADAL" clId="{40561216-C3B6-4E03-B696-C2E8E46E1565}" dt="2021-03-02T14:55:21.153" v="297"/>
          <ac:inkMkLst>
            <pc:docMk/>
            <pc:sldMk cId="1287194210" sldId="561"/>
            <ac:inkMk id="23552" creationId="{AD02388C-420C-4C10-A5B7-33825C4777B5}"/>
          </ac:inkMkLst>
        </pc:inkChg>
        <pc:inkChg chg="mod">
          <ac:chgData name="Sherif Khattab" userId="c83b1e15-36f3-4f46-aceb-05aac24c545e" providerId="ADAL" clId="{40561216-C3B6-4E03-B696-C2E8E46E1565}" dt="2021-03-02T14:55:21.153" v="297"/>
          <ac:inkMkLst>
            <pc:docMk/>
            <pc:sldMk cId="1287194210" sldId="561"/>
            <ac:inkMk id="23556" creationId="{B63716A9-A45C-49C7-8CC0-3310F6B827F6}"/>
          </ac:inkMkLst>
        </pc:inkChg>
        <pc:inkChg chg="mod">
          <ac:chgData name="Sherif Khattab" userId="c83b1e15-36f3-4f46-aceb-05aac24c545e" providerId="ADAL" clId="{40561216-C3B6-4E03-B696-C2E8E46E1565}" dt="2021-03-02T14:55:21.153" v="297"/>
          <ac:inkMkLst>
            <pc:docMk/>
            <pc:sldMk cId="1287194210" sldId="561"/>
            <ac:inkMk id="23558" creationId="{12438C2F-B2BE-423F-8FB0-A8B24276FAA9}"/>
          </ac:inkMkLst>
        </pc:inkChg>
        <pc:inkChg chg="mod">
          <ac:chgData name="Sherif Khattab" userId="c83b1e15-36f3-4f46-aceb-05aac24c545e" providerId="ADAL" clId="{40561216-C3B6-4E03-B696-C2E8E46E1565}" dt="2021-03-02T14:55:21.153" v="297"/>
          <ac:inkMkLst>
            <pc:docMk/>
            <pc:sldMk cId="1287194210" sldId="561"/>
            <ac:inkMk id="23559" creationId="{63236EA0-8781-4E1D-ACC7-D2AB2BA2975A}"/>
          </ac:inkMkLst>
        </pc:inkChg>
        <pc:inkChg chg="mod">
          <ac:chgData name="Sherif Khattab" userId="c83b1e15-36f3-4f46-aceb-05aac24c545e" providerId="ADAL" clId="{40561216-C3B6-4E03-B696-C2E8E46E1565}" dt="2021-03-02T14:55:21.153" v="297"/>
          <ac:inkMkLst>
            <pc:docMk/>
            <pc:sldMk cId="1287194210" sldId="561"/>
            <ac:inkMk id="23560" creationId="{8296C127-E688-4138-8B46-A545AA74759F}"/>
          </ac:inkMkLst>
        </pc:inkChg>
        <pc:inkChg chg="mod">
          <ac:chgData name="Sherif Khattab" userId="c83b1e15-36f3-4f46-aceb-05aac24c545e" providerId="ADAL" clId="{40561216-C3B6-4E03-B696-C2E8E46E1565}" dt="2021-03-02T14:55:21.153" v="297"/>
          <ac:inkMkLst>
            <pc:docMk/>
            <pc:sldMk cId="1287194210" sldId="561"/>
            <ac:inkMk id="23561" creationId="{27B15F83-7325-42D6-B559-2D057C3A0C3F}"/>
          </ac:inkMkLst>
        </pc:inkChg>
        <pc:inkChg chg="mod">
          <ac:chgData name="Sherif Khattab" userId="c83b1e15-36f3-4f46-aceb-05aac24c545e" providerId="ADAL" clId="{40561216-C3B6-4E03-B696-C2E8E46E1565}" dt="2021-03-02T14:55:21.153" v="297"/>
          <ac:inkMkLst>
            <pc:docMk/>
            <pc:sldMk cId="1287194210" sldId="561"/>
            <ac:inkMk id="23562" creationId="{41609FE5-F416-4C74-A5D0-5EFA0CF8EF70}"/>
          </ac:inkMkLst>
        </pc:inkChg>
        <pc:inkChg chg="mod">
          <ac:chgData name="Sherif Khattab" userId="c83b1e15-36f3-4f46-aceb-05aac24c545e" providerId="ADAL" clId="{40561216-C3B6-4E03-B696-C2E8E46E1565}" dt="2021-03-02T14:55:21.153" v="297"/>
          <ac:inkMkLst>
            <pc:docMk/>
            <pc:sldMk cId="1287194210" sldId="561"/>
            <ac:inkMk id="23564" creationId="{0479C8AE-E53D-4F3D-9A1F-0B3B4EF8E437}"/>
          </ac:inkMkLst>
        </pc:inkChg>
        <pc:inkChg chg="mod">
          <ac:chgData name="Sherif Khattab" userId="c83b1e15-36f3-4f46-aceb-05aac24c545e" providerId="ADAL" clId="{40561216-C3B6-4E03-B696-C2E8E46E1565}" dt="2021-03-02T14:55:21.153" v="297"/>
          <ac:inkMkLst>
            <pc:docMk/>
            <pc:sldMk cId="1287194210" sldId="561"/>
            <ac:inkMk id="23565" creationId="{7EA1AC65-0991-4EAD-9289-5B6967D4C6A4}"/>
          </ac:inkMkLst>
        </pc:inkChg>
        <pc:inkChg chg="mod">
          <ac:chgData name="Sherif Khattab" userId="c83b1e15-36f3-4f46-aceb-05aac24c545e" providerId="ADAL" clId="{40561216-C3B6-4E03-B696-C2E8E46E1565}" dt="2021-03-02T14:55:21.153" v="297"/>
          <ac:inkMkLst>
            <pc:docMk/>
            <pc:sldMk cId="1287194210" sldId="561"/>
            <ac:inkMk id="23567" creationId="{B964468F-11D4-4449-BD5D-D276B04321BD}"/>
          </ac:inkMkLst>
        </pc:inkChg>
        <pc:inkChg chg="mod">
          <ac:chgData name="Sherif Khattab" userId="c83b1e15-36f3-4f46-aceb-05aac24c545e" providerId="ADAL" clId="{40561216-C3B6-4E03-B696-C2E8E46E1565}" dt="2021-03-02T14:55:21.153" v="297"/>
          <ac:inkMkLst>
            <pc:docMk/>
            <pc:sldMk cId="1287194210" sldId="561"/>
            <ac:inkMk id="23568" creationId="{B0D8423F-0857-4468-8FB1-850C348CC062}"/>
          </ac:inkMkLst>
        </pc:inkChg>
        <pc:inkChg chg="mod">
          <ac:chgData name="Sherif Khattab" userId="c83b1e15-36f3-4f46-aceb-05aac24c545e" providerId="ADAL" clId="{40561216-C3B6-4E03-B696-C2E8E46E1565}" dt="2021-03-02T14:55:21.153" v="297"/>
          <ac:inkMkLst>
            <pc:docMk/>
            <pc:sldMk cId="1287194210" sldId="561"/>
            <ac:inkMk id="23569" creationId="{E089F2E3-45EA-486B-A260-E766EB2A0258}"/>
          </ac:inkMkLst>
        </pc:inkChg>
        <pc:inkChg chg="mod">
          <ac:chgData name="Sherif Khattab" userId="c83b1e15-36f3-4f46-aceb-05aac24c545e" providerId="ADAL" clId="{40561216-C3B6-4E03-B696-C2E8E46E1565}" dt="2021-03-02T14:55:21.153" v="297"/>
          <ac:inkMkLst>
            <pc:docMk/>
            <pc:sldMk cId="1287194210" sldId="561"/>
            <ac:inkMk id="23570" creationId="{C315644A-BBCC-4823-9005-14F1A7FDE1C2}"/>
          </ac:inkMkLst>
        </pc:inkChg>
        <pc:inkChg chg="mod">
          <ac:chgData name="Sherif Khattab" userId="c83b1e15-36f3-4f46-aceb-05aac24c545e" providerId="ADAL" clId="{40561216-C3B6-4E03-B696-C2E8E46E1565}" dt="2021-03-02T14:55:21.153" v="297"/>
          <ac:inkMkLst>
            <pc:docMk/>
            <pc:sldMk cId="1287194210" sldId="561"/>
            <ac:inkMk id="23571" creationId="{4A65A549-A8AD-4542-8C89-6269FF5866D1}"/>
          </ac:inkMkLst>
        </pc:inkChg>
        <pc:inkChg chg="mod">
          <ac:chgData name="Sherif Khattab" userId="c83b1e15-36f3-4f46-aceb-05aac24c545e" providerId="ADAL" clId="{40561216-C3B6-4E03-B696-C2E8E46E1565}" dt="2021-03-02T14:55:21.153" v="297"/>
          <ac:inkMkLst>
            <pc:docMk/>
            <pc:sldMk cId="1287194210" sldId="561"/>
            <ac:inkMk id="23572" creationId="{B9C4A1FB-67E2-4BED-9908-CDD670C3D085}"/>
          </ac:inkMkLst>
        </pc:inkChg>
        <pc:inkChg chg="mod">
          <ac:chgData name="Sherif Khattab" userId="c83b1e15-36f3-4f46-aceb-05aac24c545e" providerId="ADAL" clId="{40561216-C3B6-4E03-B696-C2E8E46E1565}" dt="2021-03-02T14:55:21.153" v="297"/>
          <ac:inkMkLst>
            <pc:docMk/>
            <pc:sldMk cId="1287194210" sldId="561"/>
            <ac:inkMk id="23574" creationId="{5080E0A9-56D7-4D4F-A195-E284339CA129}"/>
          </ac:inkMkLst>
        </pc:inkChg>
        <pc:inkChg chg="mod">
          <ac:chgData name="Sherif Khattab" userId="c83b1e15-36f3-4f46-aceb-05aac24c545e" providerId="ADAL" clId="{40561216-C3B6-4E03-B696-C2E8E46E1565}" dt="2021-03-02T14:55:21.153" v="297"/>
          <ac:inkMkLst>
            <pc:docMk/>
            <pc:sldMk cId="1287194210" sldId="561"/>
            <ac:inkMk id="23576" creationId="{D0BE1369-00A5-44C7-8452-53D1B39882EE}"/>
          </ac:inkMkLst>
        </pc:inkChg>
        <pc:inkChg chg="mod">
          <ac:chgData name="Sherif Khattab" userId="c83b1e15-36f3-4f46-aceb-05aac24c545e" providerId="ADAL" clId="{40561216-C3B6-4E03-B696-C2E8E46E1565}" dt="2021-03-02T14:55:21.153" v="297"/>
          <ac:inkMkLst>
            <pc:docMk/>
            <pc:sldMk cId="1287194210" sldId="561"/>
            <ac:inkMk id="23577" creationId="{43BAB690-6EB8-4D2F-9260-3E735FEB4B2D}"/>
          </ac:inkMkLst>
        </pc:inkChg>
        <pc:inkChg chg="mod">
          <ac:chgData name="Sherif Khattab" userId="c83b1e15-36f3-4f46-aceb-05aac24c545e" providerId="ADAL" clId="{40561216-C3B6-4E03-B696-C2E8E46E1565}" dt="2021-03-02T14:55:21.153" v="297"/>
          <ac:inkMkLst>
            <pc:docMk/>
            <pc:sldMk cId="1287194210" sldId="561"/>
            <ac:inkMk id="23578" creationId="{83315C3A-A95B-42AC-9D6D-979EB8D173B6}"/>
          </ac:inkMkLst>
        </pc:inkChg>
        <pc:inkChg chg="mod">
          <ac:chgData name="Sherif Khattab" userId="c83b1e15-36f3-4f46-aceb-05aac24c545e" providerId="ADAL" clId="{40561216-C3B6-4E03-B696-C2E8E46E1565}" dt="2021-03-02T14:55:21.153" v="297"/>
          <ac:inkMkLst>
            <pc:docMk/>
            <pc:sldMk cId="1287194210" sldId="561"/>
            <ac:inkMk id="23579" creationId="{E04171F8-E595-4689-B13C-72E0E4EF4978}"/>
          </ac:inkMkLst>
        </pc:inkChg>
        <pc:inkChg chg="mod">
          <ac:chgData name="Sherif Khattab" userId="c83b1e15-36f3-4f46-aceb-05aac24c545e" providerId="ADAL" clId="{40561216-C3B6-4E03-B696-C2E8E46E1565}" dt="2021-03-02T14:55:21.153" v="297"/>
          <ac:inkMkLst>
            <pc:docMk/>
            <pc:sldMk cId="1287194210" sldId="561"/>
            <ac:inkMk id="23580" creationId="{E8FD612D-4AE1-407E-90A1-CE8B0F7F65A7}"/>
          </ac:inkMkLst>
        </pc:inkChg>
        <pc:inkChg chg="mod">
          <ac:chgData name="Sherif Khattab" userId="c83b1e15-36f3-4f46-aceb-05aac24c545e" providerId="ADAL" clId="{40561216-C3B6-4E03-B696-C2E8E46E1565}" dt="2021-03-02T14:55:21.153" v="297"/>
          <ac:inkMkLst>
            <pc:docMk/>
            <pc:sldMk cId="1287194210" sldId="561"/>
            <ac:inkMk id="23581" creationId="{C8D3D5B6-B190-475B-BF38-91CC60C733FE}"/>
          </ac:inkMkLst>
        </pc:inkChg>
        <pc:inkChg chg="mod">
          <ac:chgData name="Sherif Khattab" userId="c83b1e15-36f3-4f46-aceb-05aac24c545e" providerId="ADAL" clId="{40561216-C3B6-4E03-B696-C2E8E46E1565}" dt="2021-03-02T14:55:21.153" v="297"/>
          <ac:inkMkLst>
            <pc:docMk/>
            <pc:sldMk cId="1287194210" sldId="561"/>
            <ac:inkMk id="23583" creationId="{EC8BF6A4-0F25-47DF-8764-D97275EAA475}"/>
          </ac:inkMkLst>
        </pc:inkChg>
        <pc:inkChg chg="mod">
          <ac:chgData name="Sherif Khattab" userId="c83b1e15-36f3-4f46-aceb-05aac24c545e" providerId="ADAL" clId="{40561216-C3B6-4E03-B696-C2E8E46E1565}" dt="2021-03-02T14:55:21.153" v="297"/>
          <ac:inkMkLst>
            <pc:docMk/>
            <pc:sldMk cId="1287194210" sldId="561"/>
            <ac:inkMk id="23584" creationId="{57D69971-0B46-4623-8A6B-3B3C85BCFF69}"/>
          </ac:inkMkLst>
        </pc:inkChg>
        <pc:inkChg chg="mod">
          <ac:chgData name="Sherif Khattab" userId="c83b1e15-36f3-4f46-aceb-05aac24c545e" providerId="ADAL" clId="{40561216-C3B6-4E03-B696-C2E8E46E1565}" dt="2021-03-02T14:55:21.153" v="297"/>
          <ac:inkMkLst>
            <pc:docMk/>
            <pc:sldMk cId="1287194210" sldId="561"/>
            <ac:inkMk id="23585" creationId="{F8FC187E-9EB1-4A50-98B4-087073282546}"/>
          </ac:inkMkLst>
        </pc:inkChg>
        <pc:inkChg chg="mod">
          <ac:chgData name="Sherif Khattab" userId="c83b1e15-36f3-4f46-aceb-05aac24c545e" providerId="ADAL" clId="{40561216-C3B6-4E03-B696-C2E8E46E1565}" dt="2021-03-02T14:55:21.153" v="297"/>
          <ac:inkMkLst>
            <pc:docMk/>
            <pc:sldMk cId="1287194210" sldId="561"/>
            <ac:inkMk id="23586" creationId="{1AFE1D24-554E-45CD-A400-2E8FC12D5A0D}"/>
          </ac:inkMkLst>
        </pc:inkChg>
        <pc:inkChg chg="mod">
          <ac:chgData name="Sherif Khattab" userId="c83b1e15-36f3-4f46-aceb-05aac24c545e" providerId="ADAL" clId="{40561216-C3B6-4E03-B696-C2E8E46E1565}" dt="2021-03-02T14:55:21.153" v="297"/>
          <ac:inkMkLst>
            <pc:docMk/>
            <pc:sldMk cId="1287194210" sldId="561"/>
            <ac:inkMk id="23587" creationId="{FE9728E1-CAAA-43DC-B604-C9D45BF1646D}"/>
          </ac:inkMkLst>
        </pc:inkChg>
        <pc:inkChg chg="mod">
          <ac:chgData name="Sherif Khattab" userId="c83b1e15-36f3-4f46-aceb-05aac24c545e" providerId="ADAL" clId="{40561216-C3B6-4E03-B696-C2E8E46E1565}" dt="2021-03-02T14:55:21.153" v="297"/>
          <ac:inkMkLst>
            <pc:docMk/>
            <pc:sldMk cId="1287194210" sldId="561"/>
            <ac:inkMk id="23589" creationId="{0A0BC15D-6427-44BD-B8C5-2F74D103D233}"/>
          </ac:inkMkLst>
        </pc:inkChg>
        <pc:inkChg chg="mod">
          <ac:chgData name="Sherif Khattab" userId="c83b1e15-36f3-4f46-aceb-05aac24c545e" providerId="ADAL" clId="{40561216-C3B6-4E03-B696-C2E8E46E1565}" dt="2021-03-02T14:55:21.153" v="297"/>
          <ac:inkMkLst>
            <pc:docMk/>
            <pc:sldMk cId="1287194210" sldId="561"/>
            <ac:inkMk id="23590" creationId="{761307AF-16E1-4780-B3AC-E42AB02AF571}"/>
          </ac:inkMkLst>
        </pc:inkChg>
        <pc:inkChg chg="mod">
          <ac:chgData name="Sherif Khattab" userId="c83b1e15-36f3-4f46-aceb-05aac24c545e" providerId="ADAL" clId="{40561216-C3B6-4E03-B696-C2E8E46E1565}" dt="2021-03-02T14:55:21.153" v="297"/>
          <ac:inkMkLst>
            <pc:docMk/>
            <pc:sldMk cId="1287194210" sldId="561"/>
            <ac:inkMk id="23591" creationId="{800D8CDC-FCE4-4FC1-B795-A774356CBB49}"/>
          </ac:inkMkLst>
        </pc:inkChg>
        <pc:inkChg chg="mod">
          <ac:chgData name="Sherif Khattab" userId="c83b1e15-36f3-4f46-aceb-05aac24c545e" providerId="ADAL" clId="{40561216-C3B6-4E03-B696-C2E8E46E1565}" dt="2021-03-02T14:55:21.153" v="297"/>
          <ac:inkMkLst>
            <pc:docMk/>
            <pc:sldMk cId="1287194210" sldId="561"/>
            <ac:inkMk id="23593" creationId="{F6F54656-A8DD-4BC4-B253-D21DE17A2BDA}"/>
          </ac:inkMkLst>
        </pc:inkChg>
        <pc:inkChg chg="mod">
          <ac:chgData name="Sherif Khattab" userId="c83b1e15-36f3-4f46-aceb-05aac24c545e" providerId="ADAL" clId="{40561216-C3B6-4E03-B696-C2E8E46E1565}" dt="2021-03-02T14:55:21.153" v="297"/>
          <ac:inkMkLst>
            <pc:docMk/>
            <pc:sldMk cId="1287194210" sldId="561"/>
            <ac:inkMk id="23594" creationId="{78465BA3-A56F-46C3-84B4-E748C9D8C4F7}"/>
          </ac:inkMkLst>
        </pc:inkChg>
        <pc:inkChg chg="mod">
          <ac:chgData name="Sherif Khattab" userId="c83b1e15-36f3-4f46-aceb-05aac24c545e" providerId="ADAL" clId="{40561216-C3B6-4E03-B696-C2E8E46E1565}" dt="2021-03-02T14:55:21.153" v="297"/>
          <ac:inkMkLst>
            <pc:docMk/>
            <pc:sldMk cId="1287194210" sldId="561"/>
            <ac:inkMk id="23595" creationId="{3413CC97-C44F-4613-A28F-BFAE2FF5B565}"/>
          </ac:inkMkLst>
        </pc:inkChg>
        <pc:inkChg chg="mod">
          <ac:chgData name="Sherif Khattab" userId="c83b1e15-36f3-4f46-aceb-05aac24c545e" providerId="ADAL" clId="{40561216-C3B6-4E03-B696-C2E8E46E1565}" dt="2021-03-02T14:55:21.153" v="297"/>
          <ac:inkMkLst>
            <pc:docMk/>
            <pc:sldMk cId="1287194210" sldId="561"/>
            <ac:inkMk id="23596" creationId="{000CE992-2847-4DC1-8887-BD414802BB14}"/>
          </ac:inkMkLst>
        </pc:inkChg>
        <pc:inkChg chg="mod">
          <ac:chgData name="Sherif Khattab" userId="c83b1e15-36f3-4f46-aceb-05aac24c545e" providerId="ADAL" clId="{40561216-C3B6-4E03-B696-C2E8E46E1565}" dt="2021-03-02T14:55:21.153" v="297"/>
          <ac:inkMkLst>
            <pc:docMk/>
            <pc:sldMk cId="1287194210" sldId="561"/>
            <ac:inkMk id="23597" creationId="{CD3FC1F9-0F83-44E8-9E65-5863FD267F26}"/>
          </ac:inkMkLst>
        </pc:inkChg>
        <pc:inkChg chg="mod">
          <ac:chgData name="Sherif Khattab" userId="c83b1e15-36f3-4f46-aceb-05aac24c545e" providerId="ADAL" clId="{40561216-C3B6-4E03-B696-C2E8E46E1565}" dt="2021-03-02T14:55:21.153" v="297"/>
          <ac:inkMkLst>
            <pc:docMk/>
            <pc:sldMk cId="1287194210" sldId="561"/>
            <ac:inkMk id="23598" creationId="{B74EE29C-272C-451D-824C-389F652DD6AC}"/>
          </ac:inkMkLst>
        </pc:inkChg>
        <pc:inkChg chg="mod">
          <ac:chgData name="Sherif Khattab" userId="c83b1e15-36f3-4f46-aceb-05aac24c545e" providerId="ADAL" clId="{40561216-C3B6-4E03-B696-C2E8E46E1565}" dt="2021-03-02T14:55:21.153" v="297"/>
          <ac:inkMkLst>
            <pc:docMk/>
            <pc:sldMk cId="1287194210" sldId="561"/>
            <ac:inkMk id="23599" creationId="{C42E0A56-A1DA-4DCB-B2B6-5DACFFE47D84}"/>
          </ac:inkMkLst>
        </pc:inkChg>
        <pc:inkChg chg="mod">
          <ac:chgData name="Sherif Khattab" userId="c83b1e15-36f3-4f46-aceb-05aac24c545e" providerId="ADAL" clId="{40561216-C3B6-4E03-B696-C2E8E46E1565}" dt="2021-03-02T14:55:21.153" v="297"/>
          <ac:inkMkLst>
            <pc:docMk/>
            <pc:sldMk cId="1287194210" sldId="561"/>
            <ac:inkMk id="23601" creationId="{4600B491-531D-4F6E-984B-B178D34304DB}"/>
          </ac:inkMkLst>
        </pc:inkChg>
        <pc:inkChg chg="mod">
          <ac:chgData name="Sherif Khattab" userId="c83b1e15-36f3-4f46-aceb-05aac24c545e" providerId="ADAL" clId="{40561216-C3B6-4E03-B696-C2E8E46E1565}" dt="2021-03-02T14:55:21.153" v="297"/>
          <ac:inkMkLst>
            <pc:docMk/>
            <pc:sldMk cId="1287194210" sldId="561"/>
            <ac:inkMk id="23602" creationId="{8590EC06-81B8-4E62-AD56-2D9C619CB4E8}"/>
          </ac:inkMkLst>
        </pc:inkChg>
        <pc:inkChg chg="mod">
          <ac:chgData name="Sherif Khattab" userId="c83b1e15-36f3-4f46-aceb-05aac24c545e" providerId="ADAL" clId="{40561216-C3B6-4E03-B696-C2E8E46E1565}" dt="2021-03-02T14:55:21.153" v="297"/>
          <ac:inkMkLst>
            <pc:docMk/>
            <pc:sldMk cId="1287194210" sldId="561"/>
            <ac:inkMk id="23603" creationId="{03F7B552-AE73-4E25-8F31-904011C9E0C4}"/>
          </ac:inkMkLst>
        </pc:inkChg>
        <pc:inkChg chg="mod">
          <ac:chgData name="Sherif Khattab" userId="c83b1e15-36f3-4f46-aceb-05aac24c545e" providerId="ADAL" clId="{40561216-C3B6-4E03-B696-C2E8E46E1565}" dt="2021-03-02T14:55:21.153" v="297"/>
          <ac:inkMkLst>
            <pc:docMk/>
            <pc:sldMk cId="1287194210" sldId="561"/>
            <ac:inkMk id="23604" creationId="{3FC31064-F965-406B-A00C-AB8E71B83EEB}"/>
          </ac:inkMkLst>
        </pc:inkChg>
        <pc:inkChg chg="mod">
          <ac:chgData name="Sherif Khattab" userId="c83b1e15-36f3-4f46-aceb-05aac24c545e" providerId="ADAL" clId="{40561216-C3B6-4E03-B696-C2E8E46E1565}" dt="2021-03-02T14:55:21.153" v="297"/>
          <ac:inkMkLst>
            <pc:docMk/>
            <pc:sldMk cId="1287194210" sldId="561"/>
            <ac:inkMk id="23605" creationId="{BA80DF44-2335-4B14-BC94-240A38AC9B9A}"/>
          </ac:inkMkLst>
        </pc:inkChg>
        <pc:inkChg chg="mod">
          <ac:chgData name="Sherif Khattab" userId="c83b1e15-36f3-4f46-aceb-05aac24c545e" providerId="ADAL" clId="{40561216-C3B6-4E03-B696-C2E8E46E1565}" dt="2021-03-02T14:55:21.153" v="297"/>
          <ac:inkMkLst>
            <pc:docMk/>
            <pc:sldMk cId="1287194210" sldId="561"/>
            <ac:inkMk id="23606" creationId="{7177B574-128A-4148-8516-BF3A12E8EF37}"/>
          </ac:inkMkLst>
        </pc:inkChg>
        <pc:inkChg chg="mod">
          <ac:chgData name="Sherif Khattab" userId="c83b1e15-36f3-4f46-aceb-05aac24c545e" providerId="ADAL" clId="{40561216-C3B6-4E03-B696-C2E8E46E1565}" dt="2021-03-02T14:55:21.153" v="297"/>
          <ac:inkMkLst>
            <pc:docMk/>
            <pc:sldMk cId="1287194210" sldId="561"/>
            <ac:inkMk id="23608" creationId="{BA6A7D11-EF81-45BF-AA2C-83A7517795B6}"/>
          </ac:inkMkLst>
        </pc:inkChg>
        <pc:inkChg chg="mod">
          <ac:chgData name="Sherif Khattab" userId="c83b1e15-36f3-4f46-aceb-05aac24c545e" providerId="ADAL" clId="{40561216-C3B6-4E03-B696-C2E8E46E1565}" dt="2021-03-02T14:55:21.153" v="297"/>
          <ac:inkMkLst>
            <pc:docMk/>
            <pc:sldMk cId="1287194210" sldId="561"/>
            <ac:inkMk id="23609" creationId="{F2CCC1AD-B6A2-4AE2-B407-C08CF6614221}"/>
          </ac:inkMkLst>
        </pc:inkChg>
        <pc:inkChg chg="mod">
          <ac:chgData name="Sherif Khattab" userId="c83b1e15-36f3-4f46-aceb-05aac24c545e" providerId="ADAL" clId="{40561216-C3B6-4E03-B696-C2E8E46E1565}" dt="2021-03-02T14:55:21.153" v="297"/>
          <ac:inkMkLst>
            <pc:docMk/>
            <pc:sldMk cId="1287194210" sldId="561"/>
            <ac:inkMk id="23610" creationId="{3E34209D-E281-4CD5-914A-A4533596149C}"/>
          </ac:inkMkLst>
        </pc:inkChg>
        <pc:inkChg chg="mod">
          <ac:chgData name="Sherif Khattab" userId="c83b1e15-36f3-4f46-aceb-05aac24c545e" providerId="ADAL" clId="{40561216-C3B6-4E03-B696-C2E8E46E1565}" dt="2021-03-02T14:55:21.153" v="297"/>
          <ac:inkMkLst>
            <pc:docMk/>
            <pc:sldMk cId="1287194210" sldId="561"/>
            <ac:inkMk id="23611" creationId="{B7A2D2D7-D75E-428C-95C6-00440C5C943D}"/>
          </ac:inkMkLst>
        </pc:inkChg>
        <pc:inkChg chg="mod">
          <ac:chgData name="Sherif Khattab" userId="c83b1e15-36f3-4f46-aceb-05aac24c545e" providerId="ADAL" clId="{40561216-C3B6-4E03-B696-C2E8E46E1565}" dt="2021-03-02T14:55:21.153" v="297"/>
          <ac:inkMkLst>
            <pc:docMk/>
            <pc:sldMk cId="1287194210" sldId="561"/>
            <ac:inkMk id="23612" creationId="{26AF0E91-A159-4BC6-BCB4-C91EF1ED0ED6}"/>
          </ac:inkMkLst>
        </pc:inkChg>
        <pc:inkChg chg="mod">
          <ac:chgData name="Sherif Khattab" userId="c83b1e15-36f3-4f46-aceb-05aac24c545e" providerId="ADAL" clId="{40561216-C3B6-4E03-B696-C2E8E46E1565}" dt="2021-03-02T14:55:21.153" v="297"/>
          <ac:inkMkLst>
            <pc:docMk/>
            <pc:sldMk cId="1287194210" sldId="561"/>
            <ac:inkMk id="23613" creationId="{2469BD39-75EF-494D-8C4E-A483A92377E7}"/>
          </ac:inkMkLst>
        </pc:inkChg>
        <pc:inkChg chg="mod">
          <ac:chgData name="Sherif Khattab" userId="c83b1e15-36f3-4f46-aceb-05aac24c545e" providerId="ADAL" clId="{40561216-C3B6-4E03-B696-C2E8E46E1565}" dt="2021-03-02T14:55:21.153" v="297"/>
          <ac:inkMkLst>
            <pc:docMk/>
            <pc:sldMk cId="1287194210" sldId="561"/>
            <ac:inkMk id="23614" creationId="{E97D3BC2-502B-4A90-8A64-126AA52F761D}"/>
          </ac:inkMkLst>
        </pc:inkChg>
        <pc:inkChg chg="mod">
          <ac:chgData name="Sherif Khattab" userId="c83b1e15-36f3-4f46-aceb-05aac24c545e" providerId="ADAL" clId="{40561216-C3B6-4E03-B696-C2E8E46E1565}" dt="2021-03-02T14:55:21.153" v="297"/>
          <ac:inkMkLst>
            <pc:docMk/>
            <pc:sldMk cId="1287194210" sldId="561"/>
            <ac:inkMk id="23615" creationId="{2B0D0797-9EEE-4D91-AF8D-E8FBFB4E297B}"/>
          </ac:inkMkLst>
        </pc:inkChg>
        <pc:inkChg chg="mod">
          <ac:chgData name="Sherif Khattab" userId="c83b1e15-36f3-4f46-aceb-05aac24c545e" providerId="ADAL" clId="{40561216-C3B6-4E03-B696-C2E8E46E1565}" dt="2021-03-02T14:55:21.153" v="297"/>
          <ac:inkMkLst>
            <pc:docMk/>
            <pc:sldMk cId="1287194210" sldId="561"/>
            <ac:inkMk id="23616" creationId="{86AA7C6B-FD04-47DE-BE82-A904A93543C0}"/>
          </ac:inkMkLst>
        </pc:inkChg>
        <pc:inkChg chg="mod">
          <ac:chgData name="Sherif Khattab" userId="c83b1e15-36f3-4f46-aceb-05aac24c545e" providerId="ADAL" clId="{40561216-C3B6-4E03-B696-C2E8E46E1565}" dt="2021-03-02T14:55:21.153" v="297"/>
          <ac:inkMkLst>
            <pc:docMk/>
            <pc:sldMk cId="1287194210" sldId="561"/>
            <ac:inkMk id="23618" creationId="{7885FCFD-9E51-4798-937D-FC677012C7A3}"/>
          </ac:inkMkLst>
        </pc:inkChg>
        <pc:inkChg chg="mod">
          <ac:chgData name="Sherif Khattab" userId="c83b1e15-36f3-4f46-aceb-05aac24c545e" providerId="ADAL" clId="{40561216-C3B6-4E03-B696-C2E8E46E1565}" dt="2021-03-02T14:55:21.153" v="297"/>
          <ac:inkMkLst>
            <pc:docMk/>
            <pc:sldMk cId="1287194210" sldId="561"/>
            <ac:inkMk id="23619" creationId="{79D41083-0D19-4C14-82F6-CD13C5D9C693}"/>
          </ac:inkMkLst>
        </pc:inkChg>
        <pc:inkChg chg="mod">
          <ac:chgData name="Sherif Khattab" userId="c83b1e15-36f3-4f46-aceb-05aac24c545e" providerId="ADAL" clId="{40561216-C3B6-4E03-B696-C2E8E46E1565}" dt="2021-03-02T14:55:21.153" v="297"/>
          <ac:inkMkLst>
            <pc:docMk/>
            <pc:sldMk cId="1287194210" sldId="561"/>
            <ac:inkMk id="23620" creationId="{24B119B8-5039-4266-AC48-9D21FCF3E307}"/>
          </ac:inkMkLst>
        </pc:inkChg>
        <pc:inkChg chg="mod">
          <ac:chgData name="Sherif Khattab" userId="c83b1e15-36f3-4f46-aceb-05aac24c545e" providerId="ADAL" clId="{40561216-C3B6-4E03-B696-C2E8E46E1565}" dt="2021-03-02T14:55:21.153" v="297"/>
          <ac:inkMkLst>
            <pc:docMk/>
            <pc:sldMk cId="1287194210" sldId="561"/>
            <ac:inkMk id="23621" creationId="{6D7BD5D4-E73B-43DC-80EE-EB90A1C33750}"/>
          </ac:inkMkLst>
        </pc:inkChg>
        <pc:inkChg chg="mod">
          <ac:chgData name="Sherif Khattab" userId="c83b1e15-36f3-4f46-aceb-05aac24c545e" providerId="ADAL" clId="{40561216-C3B6-4E03-B696-C2E8E46E1565}" dt="2021-03-02T14:55:21.153" v="297"/>
          <ac:inkMkLst>
            <pc:docMk/>
            <pc:sldMk cId="1287194210" sldId="561"/>
            <ac:inkMk id="23622" creationId="{4D4EAF63-EE39-4E18-9659-6169D13CA5C8}"/>
          </ac:inkMkLst>
        </pc:inkChg>
        <pc:inkChg chg="mod">
          <ac:chgData name="Sherif Khattab" userId="c83b1e15-36f3-4f46-aceb-05aac24c545e" providerId="ADAL" clId="{40561216-C3B6-4E03-B696-C2E8E46E1565}" dt="2021-03-02T14:55:21.153" v="297"/>
          <ac:inkMkLst>
            <pc:docMk/>
            <pc:sldMk cId="1287194210" sldId="561"/>
            <ac:inkMk id="23624" creationId="{D419C405-99F4-4F0D-9F98-C40C001FA051}"/>
          </ac:inkMkLst>
        </pc:inkChg>
        <pc:inkChg chg="mod">
          <ac:chgData name="Sherif Khattab" userId="c83b1e15-36f3-4f46-aceb-05aac24c545e" providerId="ADAL" clId="{40561216-C3B6-4E03-B696-C2E8E46E1565}" dt="2021-03-02T14:55:21.153" v="297"/>
          <ac:inkMkLst>
            <pc:docMk/>
            <pc:sldMk cId="1287194210" sldId="561"/>
            <ac:inkMk id="23625" creationId="{A9DB4019-7694-44E2-A1C8-EF5452E86B18}"/>
          </ac:inkMkLst>
        </pc:inkChg>
        <pc:inkChg chg="mod">
          <ac:chgData name="Sherif Khattab" userId="c83b1e15-36f3-4f46-aceb-05aac24c545e" providerId="ADAL" clId="{40561216-C3B6-4E03-B696-C2E8E46E1565}" dt="2021-03-02T14:55:21.153" v="297"/>
          <ac:inkMkLst>
            <pc:docMk/>
            <pc:sldMk cId="1287194210" sldId="561"/>
            <ac:inkMk id="23626" creationId="{C04CDA8C-2567-4A9F-8A27-EB6631A00C21}"/>
          </ac:inkMkLst>
        </pc:inkChg>
        <pc:inkChg chg="del mod">
          <ac:chgData name="Sherif Khattab" userId="c83b1e15-36f3-4f46-aceb-05aac24c545e" providerId="ADAL" clId="{40561216-C3B6-4E03-B696-C2E8E46E1565}" dt="2021-03-02T14:55:21.026" v="264"/>
          <ac:inkMkLst>
            <pc:docMk/>
            <pc:sldMk cId="1287194210" sldId="561"/>
            <ac:inkMk id="23628" creationId="{824341E5-890B-407F-B1BE-9B78A2A9E2B4}"/>
          </ac:inkMkLst>
        </pc:inkChg>
        <pc:inkChg chg="del mod">
          <ac:chgData name="Sherif Khattab" userId="c83b1e15-36f3-4f46-aceb-05aac24c545e" providerId="ADAL" clId="{40561216-C3B6-4E03-B696-C2E8E46E1565}" dt="2021-03-02T14:55:21.094" v="279"/>
          <ac:inkMkLst>
            <pc:docMk/>
            <pc:sldMk cId="1287194210" sldId="561"/>
            <ac:inkMk id="23629" creationId="{8BE513DE-0C6E-47B3-9970-4D0D1E305B21}"/>
          </ac:inkMkLst>
        </pc:inkChg>
        <pc:inkChg chg="del mod">
          <ac:chgData name="Sherif Khattab" userId="c83b1e15-36f3-4f46-aceb-05aac24c545e" providerId="ADAL" clId="{40561216-C3B6-4E03-B696-C2E8E46E1565}" dt="2021-03-02T14:55:21.119" v="285"/>
          <ac:inkMkLst>
            <pc:docMk/>
            <pc:sldMk cId="1287194210" sldId="561"/>
            <ac:inkMk id="23630" creationId="{EC82A30E-FFDC-47C5-87E3-9388A7B5B046}"/>
          </ac:inkMkLst>
        </pc:inkChg>
        <pc:inkChg chg="del mod">
          <ac:chgData name="Sherif Khattab" userId="c83b1e15-36f3-4f46-aceb-05aac24c545e" providerId="ADAL" clId="{40561216-C3B6-4E03-B696-C2E8E46E1565}" dt="2021-03-02T14:55:21.153" v="297"/>
          <ac:inkMkLst>
            <pc:docMk/>
            <pc:sldMk cId="1287194210" sldId="561"/>
            <ac:inkMk id="23631" creationId="{0FE3A3DE-45F3-469A-980B-10731851D126}"/>
          </ac:inkMkLst>
        </pc:inkChg>
        <pc:inkChg chg="del mod">
          <ac:chgData name="Sherif Khattab" userId="c83b1e15-36f3-4f46-aceb-05aac24c545e" providerId="ADAL" clId="{40561216-C3B6-4E03-B696-C2E8E46E1565}" dt="2021-03-02T14:55:21.151" v="296"/>
          <ac:inkMkLst>
            <pc:docMk/>
            <pc:sldMk cId="1287194210" sldId="561"/>
            <ac:inkMk id="23632" creationId="{0F2CE510-9FBD-49AC-8B30-FD52B2C9709C}"/>
          </ac:inkMkLst>
        </pc:inkChg>
        <pc:inkChg chg="del mod">
          <ac:chgData name="Sherif Khattab" userId="c83b1e15-36f3-4f46-aceb-05aac24c545e" providerId="ADAL" clId="{40561216-C3B6-4E03-B696-C2E8E46E1565}" dt="2021-03-02T14:55:21.146" v="294"/>
          <ac:inkMkLst>
            <pc:docMk/>
            <pc:sldMk cId="1287194210" sldId="561"/>
            <ac:inkMk id="23634" creationId="{39367AD8-5239-461A-8039-12F379453AF5}"/>
          </ac:inkMkLst>
        </pc:inkChg>
        <pc:inkChg chg="del mod">
          <ac:chgData name="Sherif Khattab" userId="c83b1e15-36f3-4f46-aceb-05aac24c545e" providerId="ADAL" clId="{40561216-C3B6-4E03-B696-C2E8E46E1565}" dt="2021-03-02T14:55:21.038" v="267"/>
          <ac:inkMkLst>
            <pc:docMk/>
            <pc:sldMk cId="1287194210" sldId="561"/>
            <ac:inkMk id="23635" creationId="{D75C35D5-6EAF-4D2F-9125-85118AE3B449}"/>
          </ac:inkMkLst>
        </pc:inkChg>
        <pc:inkChg chg="del mod">
          <ac:chgData name="Sherif Khattab" userId="c83b1e15-36f3-4f46-aceb-05aac24c545e" providerId="ADAL" clId="{40561216-C3B6-4E03-B696-C2E8E46E1565}" dt="2021-03-02T14:55:21.133" v="289"/>
          <ac:inkMkLst>
            <pc:docMk/>
            <pc:sldMk cId="1287194210" sldId="561"/>
            <ac:inkMk id="23636" creationId="{353DBCFD-1E6D-4A02-B8E9-62C8F6213BA5}"/>
          </ac:inkMkLst>
        </pc:inkChg>
        <pc:inkChg chg="del mod">
          <ac:chgData name="Sherif Khattab" userId="c83b1e15-36f3-4f46-aceb-05aac24c545e" providerId="ADAL" clId="{40561216-C3B6-4E03-B696-C2E8E46E1565}" dt="2021-03-02T14:55:21.045" v="269"/>
          <ac:inkMkLst>
            <pc:docMk/>
            <pc:sldMk cId="1287194210" sldId="561"/>
            <ac:inkMk id="23637" creationId="{83EED6AE-2F58-4157-BCF9-A04D0A3CCE0E}"/>
          </ac:inkMkLst>
        </pc:inkChg>
        <pc:inkChg chg="del mod">
          <ac:chgData name="Sherif Khattab" userId="c83b1e15-36f3-4f46-aceb-05aac24c545e" providerId="ADAL" clId="{40561216-C3B6-4E03-B696-C2E8E46E1565}" dt="2021-03-02T14:55:21.079" v="276"/>
          <ac:inkMkLst>
            <pc:docMk/>
            <pc:sldMk cId="1287194210" sldId="561"/>
            <ac:inkMk id="23638" creationId="{95A62852-829F-4938-A7CD-BC8BE244C23B}"/>
          </ac:inkMkLst>
        </pc:inkChg>
        <pc:inkChg chg="del mod">
          <ac:chgData name="Sherif Khattab" userId="c83b1e15-36f3-4f46-aceb-05aac24c545e" providerId="ADAL" clId="{40561216-C3B6-4E03-B696-C2E8E46E1565}" dt="2021-03-02T14:55:21.102" v="281"/>
          <ac:inkMkLst>
            <pc:docMk/>
            <pc:sldMk cId="1287194210" sldId="561"/>
            <ac:inkMk id="23639" creationId="{C1893F75-521C-4191-ADE3-54E61C603FFB}"/>
          </ac:inkMkLst>
        </pc:inkChg>
        <pc:inkChg chg="del mod">
          <ac:chgData name="Sherif Khattab" userId="c83b1e15-36f3-4f46-aceb-05aac24c545e" providerId="ADAL" clId="{40561216-C3B6-4E03-B696-C2E8E46E1565}" dt="2021-03-02T14:55:21.012" v="261"/>
          <ac:inkMkLst>
            <pc:docMk/>
            <pc:sldMk cId="1287194210" sldId="561"/>
            <ac:inkMk id="23640" creationId="{5771F703-5DC7-4AE6-AEB3-12B9F3D35312}"/>
          </ac:inkMkLst>
        </pc:inkChg>
        <pc:inkChg chg="del mod">
          <ac:chgData name="Sherif Khattab" userId="c83b1e15-36f3-4f46-aceb-05aac24c545e" providerId="ADAL" clId="{40561216-C3B6-4E03-B696-C2E8E46E1565}" dt="2021-03-02T14:55:21.114" v="284"/>
          <ac:inkMkLst>
            <pc:docMk/>
            <pc:sldMk cId="1287194210" sldId="561"/>
            <ac:inkMk id="23641" creationId="{9A2A94DF-3D7E-4EED-B604-5D8B817342D6}"/>
          </ac:inkMkLst>
        </pc:inkChg>
        <pc:inkChg chg="del mod">
          <ac:chgData name="Sherif Khattab" userId="c83b1e15-36f3-4f46-aceb-05aac24c545e" providerId="ADAL" clId="{40561216-C3B6-4E03-B696-C2E8E46E1565}" dt="2021-03-02T14:55:21.030" v="265"/>
          <ac:inkMkLst>
            <pc:docMk/>
            <pc:sldMk cId="1287194210" sldId="561"/>
            <ac:inkMk id="23642" creationId="{584289BE-C536-48B0-A5C3-93147F9B5CFD}"/>
          </ac:inkMkLst>
        </pc:inkChg>
        <pc:inkChg chg="del mod">
          <ac:chgData name="Sherif Khattab" userId="c83b1e15-36f3-4f46-aceb-05aac24c545e" providerId="ADAL" clId="{40561216-C3B6-4E03-B696-C2E8E46E1565}" dt="2021-03-02T14:55:21.122" v="286"/>
          <ac:inkMkLst>
            <pc:docMk/>
            <pc:sldMk cId="1287194210" sldId="561"/>
            <ac:inkMk id="23643" creationId="{E9DA26D0-0603-4013-B1FC-7913D6E83285}"/>
          </ac:inkMkLst>
        </pc:inkChg>
        <pc:inkChg chg="del mod">
          <ac:chgData name="Sherif Khattab" userId="c83b1e15-36f3-4f46-aceb-05aac24c545e" providerId="ADAL" clId="{40561216-C3B6-4E03-B696-C2E8E46E1565}" dt="2021-03-02T14:55:21.020" v="263"/>
          <ac:inkMkLst>
            <pc:docMk/>
            <pc:sldMk cId="1287194210" sldId="561"/>
            <ac:inkMk id="23644" creationId="{9CABADF0-6AAD-4A09-B71F-7EFD9B3CCEA3}"/>
          </ac:inkMkLst>
        </pc:inkChg>
        <pc:inkChg chg="del mod">
          <ac:chgData name="Sherif Khattab" userId="c83b1e15-36f3-4f46-aceb-05aac24c545e" providerId="ADAL" clId="{40561216-C3B6-4E03-B696-C2E8E46E1565}" dt="2021-03-02T14:55:21.135" v="290"/>
          <ac:inkMkLst>
            <pc:docMk/>
            <pc:sldMk cId="1287194210" sldId="561"/>
            <ac:inkMk id="23645" creationId="{649AA80D-2452-4822-8F19-4001909D7429}"/>
          </ac:inkMkLst>
        </pc:inkChg>
        <pc:inkChg chg="del mod">
          <ac:chgData name="Sherif Khattab" userId="c83b1e15-36f3-4f46-aceb-05aac24c545e" providerId="ADAL" clId="{40561216-C3B6-4E03-B696-C2E8E46E1565}" dt="2021-03-02T14:55:21.052" v="271"/>
          <ac:inkMkLst>
            <pc:docMk/>
            <pc:sldMk cId="1287194210" sldId="561"/>
            <ac:inkMk id="23646" creationId="{87B366E5-7624-47F3-A592-581796E12957}"/>
          </ac:inkMkLst>
        </pc:inkChg>
        <pc:inkChg chg="del mod">
          <ac:chgData name="Sherif Khattab" userId="c83b1e15-36f3-4f46-aceb-05aac24c545e" providerId="ADAL" clId="{40561216-C3B6-4E03-B696-C2E8E46E1565}" dt="2021-03-02T14:55:21.059" v="273"/>
          <ac:inkMkLst>
            <pc:docMk/>
            <pc:sldMk cId="1287194210" sldId="561"/>
            <ac:inkMk id="23648" creationId="{3F89BC67-AB21-4050-9493-6CA93740F5F8}"/>
          </ac:inkMkLst>
        </pc:inkChg>
        <pc:inkChg chg="del mod">
          <ac:chgData name="Sherif Khattab" userId="c83b1e15-36f3-4f46-aceb-05aac24c545e" providerId="ADAL" clId="{40561216-C3B6-4E03-B696-C2E8E46E1565}" dt="2021-03-02T14:55:21.127" v="287"/>
          <ac:inkMkLst>
            <pc:docMk/>
            <pc:sldMk cId="1287194210" sldId="561"/>
            <ac:inkMk id="23649" creationId="{B2C35B3E-1E36-4705-B4A3-28616001D1F4}"/>
          </ac:inkMkLst>
        </pc:inkChg>
        <pc:inkChg chg="del">
          <ac:chgData name="Sherif Khattab" userId="c83b1e15-36f3-4f46-aceb-05aac24c545e" providerId="ADAL" clId="{40561216-C3B6-4E03-B696-C2E8E46E1565}" dt="2021-03-02T14:55:21" v="260"/>
          <ac:inkMkLst>
            <pc:docMk/>
            <pc:sldMk cId="1287194210" sldId="561"/>
            <ac:inkMk id="23650" creationId="{BE0BDF15-3B86-4510-92D9-8E02FFE272AF}"/>
          </ac:inkMkLst>
        </pc:inkChg>
        <pc:inkChg chg="del mod">
          <ac:chgData name="Sherif Khattab" userId="c83b1e15-36f3-4f46-aceb-05aac24c545e" providerId="ADAL" clId="{40561216-C3B6-4E03-B696-C2E8E46E1565}" dt="2021-03-02T14:55:21.106" v="282"/>
          <ac:inkMkLst>
            <pc:docMk/>
            <pc:sldMk cId="1287194210" sldId="561"/>
            <ac:inkMk id="23651" creationId="{C741CB12-32FC-4B89-A891-3987A6E6647D}"/>
          </ac:inkMkLst>
        </pc:inkChg>
        <pc:inkChg chg="del mod">
          <ac:chgData name="Sherif Khattab" userId="c83b1e15-36f3-4f46-aceb-05aac24c545e" providerId="ADAL" clId="{40561216-C3B6-4E03-B696-C2E8E46E1565}" dt="2021-03-02T14:55:21.017" v="262"/>
          <ac:inkMkLst>
            <pc:docMk/>
            <pc:sldMk cId="1287194210" sldId="561"/>
            <ac:inkMk id="23652" creationId="{097A411A-2F8F-4EDF-A93C-A1916E46CE58}"/>
          </ac:inkMkLst>
        </pc:inkChg>
        <pc:inkChg chg="del mod">
          <ac:chgData name="Sherif Khattab" userId="c83b1e15-36f3-4f46-aceb-05aac24c545e" providerId="ADAL" clId="{40561216-C3B6-4E03-B696-C2E8E46E1565}" dt="2021-03-02T14:55:21.097" v="280"/>
          <ac:inkMkLst>
            <pc:docMk/>
            <pc:sldMk cId="1287194210" sldId="561"/>
            <ac:inkMk id="23654" creationId="{0CDA8FA7-3F42-425F-B69F-09FE422E6C20}"/>
          </ac:inkMkLst>
        </pc:inkChg>
        <pc:inkChg chg="del mod">
          <ac:chgData name="Sherif Khattab" userId="c83b1e15-36f3-4f46-aceb-05aac24c545e" providerId="ADAL" clId="{40561216-C3B6-4E03-B696-C2E8E46E1565}" dt="2021-03-02T14:55:21.141" v="292"/>
          <ac:inkMkLst>
            <pc:docMk/>
            <pc:sldMk cId="1287194210" sldId="561"/>
            <ac:inkMk id="23655" creationId="{74C0E38C-8C81-4F69-B2AF-AD53E6E6D970}"/>
          </ac:inkMkLst>
        </pc:inkChg>
        <pc:inkChg chg="del mod">
          <ac:chgData name="Sherif Khattab" userId="c83b1e15-36f3-4f46-aceb-05aac24c545e" providerId="ADAL" clId="{40561216-C3B6-4E03-B696-C2E8E46E1565}" dt="2021-03-02T14:55:21.139" v="291"/>
          <ac:inkMkLst>
            <pc:docMk/>
            <pc:sldMk cId="1287194210" sldId="561"/>
            <ac:inkMk id="23656" creationId="{85585060-B696-4403-8C88-50A6053DBD02}"/>
          </ac:inkMkLst>
        </pc:inkChg>
        <pc:inkChg chg="del mod">
          <ac:chgData name="Sherif Khattab" userId="c83b1e15-36f3-4f46-aceb-05aac24c545e" providerId="ADAL" clId="{40561216-C3B6-4E03-B696-C2E8E46E1565}" dt="2021-03-02T14:55:21.130" v="288"/>
          <ac:inkMkLst>
            <pc:docMk/>
            <pc:sldMk cId="1287194210" sldId="561"/>
            <ac:inkMk id="23657" creationId="{9236DFEA-42B0-4A18-8DB8-43023CBA1AAF}"/>
          </ac:inkMkLst>
        </pc:inkChg>
        <pc:inkChg chg="del mod">
          <ac:chgData name="Sherif Khattab" userId="c83b1e15-36f3-4f46-aceb-05aac24c545e" providerId="ADAL" clId="{40561216-C3B6-4E03-B696-C2E8E46E1565}" dt="2021-03-02T14:55:21.034" v="266"/>
          <ac:inkMkLst>
            <pc:docMk/>
            <pc:sldMk cId="1287194210" sldId="561"/>
            <ac:inkMk id="23658" creationId="{BE3E7B86-3514-4C72-91AF-4648475E24F2}"/>
          </ac:inkMkLst>
        </pc:inkChg>
        <pc:inkChg chg="del mod">
          <ac:chgData name="Sherif Khattab" userId="c83b1e15-36f3-4f46-aceb-05aac24c545e" providerId="ADAL" clId="{40561216-C3B6-4E03-B696-C2E8E46E1565}" dt="2021-03-02T14:55:21.065" v="274"/>
          <ac:inkMkLst>
            <pc:docMk/>
            <pc:sldMk cId="1287194210" sldId="561"/>
            <ac:inkMk id="23660" creationId="{EB9F504E-52DF-4A05-AB88-BDF5876CA8B9}"/>
          </ac:inkMkLst>
        </pc:inkChg>
        <pc:inkChg chg="del mod">
          <ac:chgData name="Sherif Khattab" userId="c83b1e15-36f3-4f46-aceb-05aac24c545e" providerId="ADAL" clId="{40561216-C3B6-4E03-B696-C2E8E46E1565}" dt="2021-03-02T14:55:21.084" v="277"/>
          <ac:inkMkLst>
            <pc:docMk/>
            <pc:sldMk cId="1287194210" sldId="561"/>
            <ac:inkMk id="23661" creationId="{C9612645-0493-443C-9C82-A267BE047D35}"/>
          </ac:inkMkLst>
        </pc:inkChg>
        <pc:inkChg chg="del mod">
          <ac:chgData name="Sherif Khattab" userId="c83b1e15-36f3-4f46-aceb-05aac24c545e" providerId="ADAL" clId="{40561216-C3B6-4E03-B696-C2E8E46E1565}" dt="2021-03-02T14:55:21.090" v="278"/>
          <ac:inkMkLst>
            <pc:docMk/>
            <pc:sldMk cId="1287194210" sldId="561"/>
            <ac:inkMk id="23663" creationId="{1A305F40-A5CC-4159-81BE-FDAA1BBA2F6E}"/>
          </ac:inkMkLst>
        </pc:inkChg>
        <pc:inkChg chg="del mod">
          <ac:chgData name="Sherif Khattab" userId="c83b1e15-36f3-4f46-aceb-05aac24c545e" providerId="ADAL" clId="{40561216-C3B6-4E03-B696-C2E8E46E1565}" dt="2021-03-02T14:55:21.055" v="272"/>
          <ac:inkMkLst>
            <pc:docMk/>
            <pc:sldMk cId="1287194210" sldId="561"/>
            <ac:inkMk id="23664" creationId="{1ADA5D77-6340-4E01-B50B-6A36D3D89303}"/>
          </ac:inkMkLst>
        </pc:inkChg>
        <pc:inkChg chg="del mod">
          <ac:chgData name="Sherif Khattab" userId="c83b1e15-36f3-4f46-aceb-05aac24c545e" providerId="ADAL" clId="{40561216-C3B6-4E03-B696-C2E8E46E1565}" dt="2021-03-02T14:55:21.041" v="268"/>
          <ac:inkMkLst>
            <pc:docMk/>
            <pc:sldMk cId="1287194210" sldId="561"/>
            <ac:inkMk id="23665" creationId="{12E5FF45-7656-41A0-B8DD-C442FEAF547C}"/>
          </ac:inkMkLst>
        </pc:inkChg>
        <pc:inkChg chg="del mod">
          <ac:chgData name="Sherif Khattab" userId="c83b1e15-36f3-4f46-aceb-05aac24c545e" providerId="ADAL" clId="{40561216-C3B6-4E03-B696-C2E8E46E1565}" dt="2021-03-02T14:55:21.110" v="283"/>
          <ac:inkMkLst>
            <pc:docMk/>
            <pc:sldMk cId="1287194210" sldId="561"/>
            <ac:inkMk id="23666" creationId="{056077FF-F297-49EF-B3D4-BBE7B44D0D1F}"/>
          </ac:inkMkLst>
        </pc:inkChg>
        <pc:inkChg chg="del mod">
          <ac:chgData name="Sherif Khattab" userId="c83b1e15-36f3-4f46-aceb-05aac24c545e" providerId="ADAL" clId="{40561216-C3B6-4E03-B696-C2E8E46E1565}" dt="2021-03-02T14:55:21.048" v="270"/>
          <ac:inkMkLst>
            <pc:docMk/>
            <pc:sldMk cId="1287194210" sldId="561"/>
            <ac:inkMk id="23667" creationId="{E1A2A440-2E68-4E40-8F14-0F85D39BBDB7}"/>
          </ac:inkMkLst>
        </pc:inkChg>
        <pc:inkChg chg="del mod">
          <ac:chgData name="Sherif Khattab" userId="c83b1e15-36f3-4f46-aceb-05aac24c545e" providerId="ADAL" clId="{40561216-C3B6-4E03-B696-C2E8E46E1565}" dt="2021-03-02T14:55:21.070" v="275"/>
          <ac:inkMkLst>
            <pc:docMk/>
            <pc:sldMk cId="1287194210" sldId="561"/>
            <ac:inkMk id="23668" creationId="{B5D7EBA2-DD1F-48CC-90CE-7F21C1DC3392}"/>
          </ac:inkMkLst>
        </pc:inkChg>
        <pc:inkChg chg="del mod">
          <ac:chgData name="Sherif Khattab" userId="c83b1e15-36f3-4f46-aceb-05aac24c545e" providerId="ADAL" clId="{40561216-C3B6-4E03-B696-C2E8E46E1565}" dt="2021-03-02T14:55:21.149" v="295"/>
          <ac:inkMkLst>
            <pc:docMk/>
            <pc:sldMk cId="1287194210" sldId="561"/>
            <ac:inkMk id="23670" creationId="{D088E3AE-C158-4537-8CB3-EA808598AAFA}"/>
          </ac:inkMkLst>
        </pc:inkChg>
        <pc:inkChg chg="del mod">
          <ac:chgData name="Sherif Khattab" userId="c83b1e15-36f3-4f46-aceb-05aac24c545e" providerId="ADAL" clId="{40561216-C3B6-4E03-B696-C2E8E46E1565}" dt="2021-03-02T14:55:21.144" v="293"/>
          <ac:inkMkLst>
            <pc:docMk/>
            <pc:sldMk cId="1287194210" sldId="561"/>
            <ac:inkMk id="23671" creationId="{22A791CB-A7E4-4BA6-AF2C-BA61BDCB17CE}"/>
          </ac:inkMkLst>
        </pc:inkChg>
      </pc:sldChg>
      <pc:sldChg chg="delSp modSp add modAnim">
        <pc:chgData name="Sherif Khattab" userId="c83b1e15-36f3-4f46-aceb-05aac24c545e" providerId="ADAL" clId="{40561216-C3B6-4E03-B696-C2E8E46E1565}" dt="2021-03-02T14:59:00.977" v="652"/>
        <pc:sldMkLst>
          <pc:docMk/>
          <pc:sldMk cId="3311359803" sldId="562"/>
        </pc:sldMkLst>
        <pc:grpChg chg="mod">
          <ac:chgData name="Sherif Khattab" userId="c83b1e15-36f3-4f46-aceb-05aac24c545e" providerId="ADAL" clId="{40561216-C3B6-4E03-B696-C2E8E46E1565}" dt="2021-03-02T14:55:06.810" v="259"/>
          <ac:grpSpMkLst>
            <pc:docMk/>
            <pc:sldMk cId="3311359803" sldId="562"/>
            <ac:grpSpMk id="23672" creationId="{D3B42BF9-8198-43FC-B7E5-062D26193C4A}"/>
          </ac:grpSpMkLst>
        </pc:grpChg>
        <pc:inkChg chg="mod">
          <ac:chgData name="Sherif Khattab" userId="c83b1e15-36f3-4f46-aceb-05aac24c545e" providerId="ADAL" clId="{40561216-C3B6-4E03-B696-C2E8E46E1565}" dt="2021-03-02T14:55:06.810" v="259"/>
          <ac:inkMkLst>
            <pc:docMk/>
            <pc:sldMk cId="3311359803" sldId="562"/>
            <ac:inkMk id="3" creationId="{B0FBBC0D-35B9-448B-9D52-F9702601D9E2}"/>
          </ac:inkMkLst>
        </pc:inkChg>
        <pc:inkChg chg="mod">
          <ac:chgData name="Sherif Khattab" userId="c83b1e15-36f3-4f46-aceb-05aac24c545e" providerId="ADAL" clId="{40561216-C3B6-4E03-B696-C2E8E46E1565}" dt="2021-03-02T14:55:06.810" v="259"/>
          <ac:inkMkLst>
            <pc:docMk/>
            <pc:sldMk cId="3311359803" sldId="562"/>
            <ac:inkMk id="5" creationId="{1334F479-0557-4560-B3CA-54D487BC1692}"/>
          </ac:inkMkLst>
        </pc:inkChg>
        <pc:inkChg chg="mod">
          <ac:chgData name="Sherif Khattab" userId="c83b1e15-36f3-4f46-aceb-05aac24c545e" providerId="ADAL" clId="{40561216-C3B6-4E03-B696-C2E8E46E1565}" dt="2021-03-02T14:55:06.810" v="259"/>
          <ac:inkMkLst>
            <pc:docMk/>
            <pc:sldMk cId="3311359803" sldId="562"/>
            <ac:inkMk id="6" creationId="{C77C32EE-2731-421E-9672-5A63D6E9F538}"/>
          </ac:inkMkLst>
        </pc:inkChg>
        <pc:inkChg chg="mod">
          <ac:chgData name="Sherif Khattab" userId="c83b1e15-36f3-4f46-aceb-05aac24c545e" providerId="ADAL" clId="{40561216-C3B6-4E03-B696-C2E8E46E1565}" dt="2021-03-02T14:55:06.810" v="259"/>
          <ac:inkMkLst>
            <pc:docMk/>
            <pc:sldMk cId="3311359803" sldId="562"/>
            <ac:inkMk id="34" creationId="{76F4BB3E-F0E4-42AA-ACB1-D0A6A3746F24}"/>
          </ac:inkMkLst>
        </pc:inkChg>
        <pc:inkChg chg="mod">
          <ac:chgData name="Sherif Khattab" userId="c83b1e15-36f3-4f46-aceb-05aac24c545e" providerId="ADAL" clId="{40561216-C3B6-4E03-B696-C2E8E46E1565}" dt="2021-03-02T14:55:06.810" v="259"/>
          <ac:inkMkLst>
            <pc:docMk/>
            <pc:sldMk cId="3311359803" sldId="562"/>
            <ac:inkMk id="35" creationId="{BB1041F6-9E9F-4186-AC93-4372635DAB2B}"/>
          </ac:inkMkLst>
        </pc:inkChg>
        <pc:inkChg chg="mod">
          <ac:chgData name="Sherif Khattab" userId="c83b1e15-36f3-4f46-aceb-05aac24c545e" providerId="ADAL" clId="{40561216-C3B6-4E03-B696-C2E8E46E1565}" dt="2021-03-02T14:55:06.810" v="259"/>
          <ac:inkMkLst>
            <pc:docMk/>
            <pc:sldMk cId="3311359803" sldId="562"/>
            <ac:inkMk id="36" creationId="{FBD4DC2C-2A69-4F9C-9FD0-0A2D83A17035}"/>
          </ac:inkMkLst>
        </pc:inkChg>
        <pc:inkChg chg="mod">
          <ac:chgData name="Sherif Khattab" userId="c83b1e15-36f3-4f46-aceb-05aac24c545e" providerId="ADAL" clId="{40561216-C3B6-4E03-B696-C2E8E46E1565}" dt="2021-03-02T14:55:06.810" v="259"/>
          <ac:inkMkLst>
            <pc:docMk/>
            <pc:sldMk cId="3311359803" sldId="562"/>
            <ac:inkMk id="38" creationId="{08DD68F7-523C-4437-9949-BFD6B8B320B7}"/>
          </ac:inkMkLst>
        </pc:inkChg>
        <pc:inkChg chg="mod">
          <ac:chgData name="Sherif Khattab" userId="c83b1e15-36f3-4f46-aceb-05aac24c545e" providerId="ADAL" clId="{40561216-C3B6-4E03-B696-C2E8E46E1565}" dt="2021-03-02T14:55:06.810" v="259"/>
          <ac:inkMkLst>
            <pc:docMk/>
            <pc:sldMk cId="3311359803" sldId="562"/>
            <ac:inkMk id="39" creationId="{6B907EBB-5700-4291-BB4C-D8877DB4FFCD}"/>
          </ac:inkMkLst>
        </pc:inkChg>
        <pc:inkChg chg="mod">
          <ac:chgData name="Sherif Khattab" userId="c83b1e15-36f3-4f46-aceb-05aac24c545e" providerId="ADAL" clId="{40561216-C3B6-4E03-B696-C2E8E46E1565}" dt="2021-03-02T14:55:06.810" v="259"/>
          <ac:inkMkLst>
            <pc:docMk/>
            <pc:sldMk cId="3311359803" sldId="562"/>
            <ac:inkMk id="40" creationId="{D1405003-6795-43E1-B78F-70DFA34AAA56}"/>
          </ac:inkMkLst>
        </pc:inkChg>
        <pc:inkChg chg="mod">
          <ac:chgData name="Sherif Khattab" userId="c83b1e15-36f3-4f46-aceb-05aac24c545e" providerId="ADAL" clId="{40561216-C3B6-4E03-B696-C2E8E46E1565}" dt="2021-03-02T14:55:06.810" v="259"/>
          <ac:inkMkLst>
            <pc:docMk/>
            <pc:sldMk cId="3311359803" sldId="562"/>
            <ac:inkMk id="41" creationId="{E5C63D8D-A5A2-4ECA-9233-25A9BB4111B0}"/>
          </ac:inkMkLst>
        </pc:inkChg>
        <pc:inkChg chg="mod">
          <ac:chgData name="Sherif Khattab" userId="c83b1e15-36f3-4f46-aceb-05aac24c545e" providerId="ADAL" clId="{40561216-C3B6-4E03-B696-C2E8E46E1565}" dt="2021-03-02T14:55:06.810" v="259"/>
          <ac:inkMkLst>
            <pc:docMk/>
            <pc:sldMk cId="3311359803" sldId="562"/>
            <ac:inkMk id="42" creationId="{DA8E3D6B-1BC0-4231-B0D7-7B8A4360DECC}"/>
          </ac:inkMkLst>
        </pc:inkChg>
        <pc:inkChg chg="mod">
          <ac:chgData name="Sherif Khattab" userId="c83b1e15-36f3-4f46-aceb-05aac24c545e" providerId="ADAL" clId="{40561216-C3B6-4E03-B696-C2E8E46E1565}" dt="2021-03-02T14:55:06.810" v="259"/>
          <ac:inkMkLst>
            <pc:docMk/>
            <pc:sldMk cId="3311359803" sldId="562"/>
            <ac:inkMk id="44" creationId="{19C19232-5340-48E5-9ED6-62DEBBCE1215}"/>
          </ac:inkMkLst>
        </pc:inkChg>
        <pc:inkChg chg="mod">
          <ac:chgData name="Sherif Khattab" userId="c83b1e15-36f3-4f46-aceb-05aac24c545e" providerId="ADAL" clId="{40561216-C3B6-4E03-B696-C2E8E46E1565}" dt="2021-03-02T14:55:06.810" v="259"/>
          <ac:inkMkLst>
            <pc:docMk/>
            <pc:sldMk cId="3311359803" sldId="562"/>
            <ac:inkMk id="45" creationId="{D1B4E85F-AC34-40C2-82B7-32CDF26E2AA9}"/>
          </ac:inkMkLst>
        </pc:inkChg>
        <pc:inkChg chg="mod">
          <ac:chgData name="Sherif Khattab" userId="c83b1e15-36f3-4f46-aceb-05aac24c545e" providerId="ADAL" clId="{40561216-C3B6-4E03-B696-C2E8E46E1565}" dt="2021-03-02T14:55:06.810" v="259"/>
          <ac:inkMkLst>
            <pc:docMk/>
            <pc:sldMk cId="3311359803" sldId="562"/>
            <ac:inkMk id="46" creationId="{E6BF4D18-EC16-4386-BB86-4E44BAF7C03B}"/>
          </ac:inkMkLst>
        </pc:inkChg>
        <pc:inkChg chg="mod">
          <ac:chgData name="Sherif Khattab" userId="c83b1e15-36f3-4f46-aceb-05aac24c545e" providerId="ADAL" clId="{40561216-C3B6-4E03-B696-C2E8E46E1565}" dt="2021-03-02T14:55:06.810" v="259"/>
          <ac:inkMkLst>
            <pc:docMk/>
            <pc:sldMk cId="3311359803" sldId="562"/>
            <ac:inkMk id="47" creationId="{02569F11-2943-4F04-87BA-CA8732D937CB}"/>
          </ac:inkMkLst>
        </pc:inkChg>
        <pc:inkChg chg="mod">
          <ac:chgData name="Sherif Khattab" userId="c83b1e15-36f3-4f46-aceb-05aac24c545e" providerId="ADAL" clId="{40561216-C3B6-4E03-B696-C2E8E46E1565}" dt="2021-03-02T14:55:06.810" v="259"/>
          <ac:inkMkLst>
            <pc:docMk/>
            <pc:sldMk cId="3311359803" sldId="562"/>
            <ac:inkMk id="48" creationId="{B58E1670-F3F7-4DFE-AF3D-056FDA785310}"/>
          </ac:inkMkLst>
        </pc:inkChg>
        <pc:inkChg chg="mod">
          <ac:chgData name="Sherif Khattab" userId="c83b1e15-36f3-4f46-aceb-05aac24c545e" providerId="ADAL" clId="{40561216-C3B6-4E03-B696-C2E8E46E1565}" dt="2021-03-02T14:55:06.810" v="259"/>
          <ac:inkMkLst>
            <pc:docMk/>
            <pc:sldMk cId="3311359803" sldId="562"/>
            <ac:inkMk id="49" creationId="{19257841-2019-40BC-AD69-87A73EC0948B}"/>
          </ac:inkMkLst>
        </pc:inkChg>
        <pc:inkChg chg="mod">
          <ac:chgData name="Sherif Khattab" userId="c83b1e15-36f3-4f46-aceb-05aac24c545e" providerId="ADAL" clId="{40561216-C3B6-4E03-B696-C2E8E46E1565}" dt="2021-03-02T14:55:06.810" v="259"/>
          <ac:inkMkLst>
            <pc:docMk/>
            <pc:sldMk cId="3311359803" sldId="562"/>
            <ac:inkMk id="50" creationId="{26C81269-5964-499B-83AC-4B4F3ECF46D9}"/>
          </ac:inkMkLst>
        </pc:inkChg>
        <pc:inkChg chg="mod">
          <ac:chgData name="Sherif Khattab" userId="c83b1e15-36f3-4f46-aceb-05aac24c545e" providerId="ADAL" clId="{40561216-C3B6-4E03-B696-C2E8E46E1565}" dt="2021-03-02T14:55:06.810" v="259"/>
          <ac:inkMkLst>
            <pc:docMk/>
            <pc:sldMk cId="3311359803" sldId="562"/>
            <ac:inkMk id="51" creationId="{20368D2C-01B3-405E-89B9-A7788F5F56C4}"/>
          </ac:inkMkLst>
        </pc:inkChg>
        <pc:inkChg chg="mod">
          <ac:chgData name="Sherif Khattab" userId="c83b1e15-36f3-4f46-aceb-05aac24c545e" providerId="ADAL" clId="{40561216-C3B6-4E03-B696-C2E8E46E1565}" dt="2021-03-02T14:55:06.810" v="259"/>
          <ac:inkMkLst>
            <pc:docMk/>
            <pc:sldMk cId="3311359803" sldId="562"/>
            <ac:inkMk id="53" creationId="{4B0B24DC-2DC7-4C85-8BDA-CB5171C1850E}"/>
          </ac:inkMkLst>
        </pc:inkChg>
        <pc:inkChg chg="mod">
          <ac:chgData name="Sherif Khattab" userId="c83b1e15-36f3-4f46-aceb-05aac24c545e" providerId="ADAL" clId="{40561216-C3B6-4E03-B696-C2E8E46E1565}" dt="2021-03-02T14:55:06.810" v="259"/>
          <ac:inkMkLst>
            <pc:docMk/>
            <pc:sldMk cId="3311359803" sldId="562"/>
            <ac:inkMk id="54" creationId="{FAA76FFB-4F7B-44CF-9E3F-7D873ACD011E}"/>
          </ac:inkMkLst>
        </pc:inkChg>
        <pc:inkChg chg="mod">
          <ac:chgData name="Sherif Khattab" userId="c83b1e15-36f3-4f46-aceb-05aac24c545e" providerId="ADAL" clId="{40561216-C3B6-4E03-B696-C2E8E46E1565}" dt="2021-03-02T14:55:06.810" v="259"/>
          <ac:inkMkLst>
            <pc:docMk/>
            <pc:sldMk cId="3311359803" sldId="562"/>
            <ac:inkMk id="55" creationId="{2A509FA3-B322-44A6-A5B7-3B6A64FF271C}"/>
          </ac:inkMkLst>
        </pc:inkChg>
        <pc:inkChg chg="mod">
          <ac:chgData name="Sherif Khattab" userId="c83b1e15-36f3-4f46-aceb-05aac24c545e" providerId="ADAL" clId="{40561216-C3B6-4E03-B696-C2E8E46E1565}" dt="2021-03-02T14:55:06.810" v="259"/>
          <ac:inkMkLst>
            <pc:docMk/>
            <pc:sldMk cId="3311359803" sldId="562"/>
            <ac:inkMk id="56" creationId="{9FB1D72E-EF06-4758-9CAE-0C2AFAB761B2}"/>
          </ac:inkMkLst>
        </pc:inkChg>
        <pc:inkChg chg="mod">
          <ac:chgData name="Sherif Khattab" userId="c83b1e15-36f3-4f46-aceb-05aac24c545e" providerId="ADAL" clId="{40561216-C3B6-4E03-B696-C2E8E46E1565}" dt="2021-03-02T14:55:06.810" v="259"/>
          <ac:inkMkLst>
            <pc:docMk/>
            <pc:sldMk cId="3311359803" sldId="562"/>
            <ac:inkMk id="58" creationId="{AD54C535-8A13-4466-B936-FDE4EE0D13AB}"/>
          </ac:inkMkLst>
        </pc:inkChg>
        <pc:inkChg chg="mod">
          <ac:chgData name="Sherif Khattab" userId="c83b1e15-36f3-4f46-aceb-05aac24c545e" providerId="ADAL" clId="{40561216-C3B6-4E03-B696-C2E8E46E1565}" dt="2021-03-02T14:55:06.810" v="259"/>
          <ac:inkMkLst>
            <pc:docMk/>
            <pc:sldMk cId="3311359803" sldId="562"/>
            <ac:inkMk id="59" creationId="{8191728A-6391-4424-97E9-9D875C21CABB}"/>
          </ac:inkMkLst>
        </pc:inkChg>
        <pc:inkChg chg="mod">
          <ac:chgData name="Sherif Khattab" userId="c83b1e15-36f3-4f46-aceb-05aac24c545e" providerId="ADAL" clId="{40561216-C3B6-4E03-B696-C2E8E46E1565}" dt="2021-03-02T14:55:06.810" v="259"/>
          <ac:inkMkLst>
            <pc:docMk/>
            <pc:sldMk cId="3311359803" sldId="562"/>
            <ac:inkMk id="61" creationId="{3873DDFB-3276-4A9C-A452-0E255D449AE0}"/>
          </ac:inkMkLst>
        </pc:inkChg>
        <pc:inkChg chg="mod">
          <ac:chgData name="Sherif Khattab" userId="c83b1e15-36f3-4f46-aceb-05aac24c545e" providerId="ADAL" clId="{40561216-C3B6-4E03-B696-C2E8E46E1565}" dt="2021-03-02T14:55:06.810" v="259"/>
          <ac:inkMkLst>
            <pc:docMk/>
            <pc:sldMk cId="3311359803" sldId="562"/>
            <ac:inkMk id="62" creationId="{6CA89F45-C596-4B44-8218-2E80CDFD9AC1}"/>
          </ac:inkMkLst>
        </pc:inkChg>
        <pc:inkChg chg="mod">
          <ac:chgData name="Sherif Khattab" userId="c83b1e15-36f3-4f46-aceb-05aac24c545e" providerId="ADAL" clId="{40561216-C3B6-4E03-B696-C2E8E46E1565}" dt="2021-03-02T14:55:06.810" v="259"/>
          <ac:inkMkLst>
            <pc:docMk/>
            <pc:sldMk cId="3311359803" sldId="562"/>
            <ac:inkMk id="63" creationId="{C0DC48F3-13CB-48CD-943B-D376DED3D452}"/>
          </ac:inkMkLst>
        </pc:inkChg>
        <pc:inkChg chg="mod">
          <ac:chgData name="Sherif Khattab" userId="c83b1e15-36f3-4f46-aceb-05aac24c545e" providerId="ADAL" clId="{40561216-C3B6-4E03-B696-C2E8E46E1565}" dt="2021-03-02T14:55:06.810" v="259"/>
          <ac:inkMkLst>
            <pc:docMk/>
            <pc:sldMk cId="3311359803" sldId="562"/>
            <ac:inkMk id="23552" creationId="{AD02388C-420C-4C10-A5B7-33825C4777B5}"/>
          </ac:inkMkLst>
        </pc:inkChg>
        <pc:inkChg chg="mod">
          <ac:chgData name="Sherif Khattab" userId="c83b1e15-36f3-4f46-aceb-05aac24c545e" providerId="ADAL" clId="{40561216-C3B6-4E03-B696-C2E8E46E1565}" dt="2021-03-02T14:55:06.810" v="259"/>
          <ac:inkMkLst>
            <pc:docMk/>
            <pc:sldMk cId="3311359803" sldId="562"/>
            <ac:inkMk id="23556" creationId="{B63716A9-A45C-49C7-8CC0-3310F6B827F6}"/>
          </ac:inkMkLst>
        </pc:inkChg>
        <pc:inkChg chg="mod">
          <ac:chgData name="Sherif Khattab" userId="c83b1e15-36f3-4f46-aceb-05aac24c545e" providerId="ADAL" clId="{40561216-C3B6-4E03-B696-C2E8E46E1565}" dt="2021-03-02T14:55:06.810" v="259"/>
          <ac:inkMkLst>
            <pc:docMk/>
            <pc:sldMk cId="3311359803" sldId="562"/>
            <ac:inkMk id="23558" creationId="{12438C2F-B2BE-423F-8FB0-A8B24276FAA9}"/>
          </ac:inkMkLst>
        </pc:inkChg>
        <pc:inkChg chg="mod">
          <ac:chgData name="Sherif Khattab" userId="c83b1e15-36f3-4f46-aceb-05aac24c545e" providerId="ADAL" clId="{40561216-C3B6-4E03-B696-C2E8E46E1565}" dt="2021-03-02T14:55:06.810" v="259"/>
          <ac:inkMkLst>
            <pc:docMk/>
            <pc:sldMk cId="3311359803" sldId="562"/>
            <ac:inkMk id="23559" creationId="{63236EA0-8781-4E1D-ACC7-D2AB2BA2975A}"/>
          </ac:inkMkLst>
        </pc:inkChg>
        <pc:inkChg chg="mod">
          <ac:chgData name="Sherif Khattab" userId="c83b1e15-36f3-4f46-aceb-05aac24c545e" providerId="ADAL" clId="{40561216-C3B6-4E03-B696-C2E8E46E1565}" dt="2021-03-02T14:55:06.810" v="259"/>
          <ac:inkMkLst>
            <pc:docMk/>
            <pc:sldMk cId="3311359803" sldId="562"/>
            <ac:inkMk id="23560" creationId="{8296C127-E688-4138-8B46-A545AA74759F}"/>
          </ac:inkMkLst>
        </pc:inkChg>
        <pc:inkChg chg="mod">
          <ac:chgData name="Sherif Khattab" userId="c83b1e15-36f3-4f46-aceb-05aac24c545e" providerId="ADAL" clId="{40561216-C3B6-4E03-B696-C2E8E46E1565}" dt="2021-03-02T14:55:06.810" v="259"/>
          <ac:inkMkLst>
            <pc:docMk/>
            <pc:sldMk cId="3311359803" sldId="562"/>
            <ac:inkMk id="23561" creationId="{27B15F83-7325-42D6-B559-2D057C3A0C3F}"/>
          </ac:inkMkLst>
        </pc:inkChg>
        <pc:inkChg chg="mod">
          <ac:chgData name="Sherif Khattab" userId="c83b1e15-36f3-4f46-aceb-05aac24c545e" providerId="ADAL" clId="{40561216-C3B6-4E03-B696-C2E8E46E1565}" dt="2021-03-02T14:55:06.810" v="259"/>
          <ac:inkMkLst>
            <pc:docMk/>
            <pc:sldMk cId="3311359803" sldId="562"/>
            <ac:inkMk id="23562" creationId="{41609FE5-F416-4C74-A5D0-5EFA0CF8EF70}"/>
          </ac:inkMkLst>
        </pc:inkChg>
        <pc:inkChg chg="mod">
          <ac:chgData name="Sherif Khattab" userId="c83b1e15-36f3-4f46-aceb-05aac24c545e" providerId="ADAL" clId="{40561216-C3B6-4E03-B696-C2E8E46E1565}" dt="2021-03-02T14:55:06.810" v="259"/>
          <ac:inkMkLst>
            <pc:docMk/>
            <pc:sldMk cId="3311359803" sldId="562"/>
            <ac:inkMk id="23564" creationId="{0479C8AE-E53D-4F3D-9A1F-0B3B4EF8E437}"/>
          </ac:inkMkLst>
        </pc:inkChg>
        <pc:inkChg chg="mod">
          <ac:chgData name="Sherif Khattab" userId="c83b1e15-36f3-4f46-aceb-05aac24c545e" providerId="ADAL" clId="{40561216-C3B6-4E03-B696-C2E8E46E1565}" dt="2021-03-02T14:55:06.810" v="259"/>
          <ac:inkMkLst>
            <pc:docMk/>
            <pc:sldMk cId="3311359803" sldId="562"/>
            <ac:inkMk id="23565" creationId="{7EA1AC65-0991-4EAD-9289-5B6967D4C6A4}"/>
          </ac:inkMkLst>
        </pc:inkChg>
        <pc:inkChg chg="mod">
          <ac:chgData name="Sherif Khattab" userId="c83b1e15-36f3-4f46-aceb-05aac24c545e" providerId="ADAL" clId="{40561216-C3B6-4E03-B696-C2E8E46E1565}" dt="2021-03-02T14:55:06.810" v="259"/>
          <ac:inkMkLst>
            <pc:docMk/>
            <pc:sldMk cId="3311359803" sldId="562"/>
            <ac:inkMk id="23567" creationId="{B964468F-11D4-4449-BD5D-D276B04321BD}"/>
          </ac:inkMkLst>
        </pc:inkChg>
        <pc:inkChg chg="mod">
          <ac:chgData name="Sherif Khattab" userId="c83b1e15-36f3-4f46-aceb-05aac24c545e" providerId="ADAL" clId="{40561216-C3B6-4E03-B696-C2E8E46E1565}" dt="2021-03-02T14:55:06.810" v="259"/>
          <ac:inkMkLst>
            <pc:docMk/>
            <pc:sldMk cId="3311359803" sldId="562"/>
            <ac:inkMk id="23568" creationId="{B0D8423F-0857-4468-8FB1-850C348CC062}"/>
          </ac:inkMkLst>
        </pc:inkChg>
        <pc:inkChg chg="mod">
          <ac:chgData name="Sherif Khattab" userId="c83b1e15-36f3-4f46-aceb-05aac24c545e" providerId="ADAL" clId="{40561216-C3B6-4E03-B696-C2E8E46E1565}" dt="2021-03-02T14:55:06.810" v="259"/>
          <ac:inkMkLst>
            <pc:docMk/>
            <pc:sldMk cId="3311359803" sldId="562"/>
            <ac:inkMk id="23569" creationId="{E089F2E3-45EA-486B-A260-E766EB2A0258}"/>
          </ac:inkMkLst>
        </pc:inkChg>
        <pc:inkChg chg="mod">
          <ac:chgData name="Sherif Khattab" userId="c83b1e15-36f3-4f46-aceb-05aac24c545e" providerId="ADAL" clId="{40561216-C3B6-4E03-B696-C2E8E46E1565}" dt="2021-03-02T14:55:06.810" v="259"/>
          <ac:inkMkLst>
            <pc:docMk/>
            <pc:sldMk cId="3311359803" sldId="562"/>
            <ac:inkMk id="23570" creationId="{C315644A-BBCC-4823-9005-14F1A7FDE1C2}"/>
          </ac:inkMkLst>
        </pc:inkChg>
        <pc:inkChg chg="mod">
          <ac:chgData name="Sherif Khattab" userId="c83b1e15-36f3-4f46-aceb-05aac24c545e" providerId="ADAL" clId="{40561216-C3B6-4E03-B696-C2E8E46E1565}" dt="2021-03-02T14:55:06.810" v="259"/>
          <ac:inkMkLst>
            <pc:docMk/>
            <pc:sldMk cId="3311359803" sldId="562"/>
            <ac:inkMk id="23571" creationId="{4A65A549-A8AD-4542-8C89-6269FF5866D1}"/>
          </ac:inkMkLst>
        </pc:inkChg>
        <pc:inkChg chg="mod">
          <ac:chgData name="Sherif Khattab" userId="c83b1e15-36f3-4f46-aceb-05aac24c545e" providerId="ADAL" clId="{40561216-C3B6-4E03-B696-C2E8E46E1565}" dt="2021-03-02T14:55:06.810" v="259"/>
          <ac:inkMkLst>
            <pc:docMk/>
            <pc:sldMk cId="3311359803" sldId="562"/>
            <ac:inkMk id="23572" creationId="{B9C4A1FB-67E2-4BED-9908-CDD670C3D085}"/>
          </ac:inkMkLst>
        </pc:inkChg>
        <pc:inkChg chg="mod">
          <ac:chgData name="Sherif Khattab" userId="c83b1e15-36f3-4f46-aceb-05aac24c545e" providerId="ADAL" clId="{40561216-C3B6-4E03-B696-C2E8E46E1565}" dt="2021-03-02T14:55:06.810" v="259"/>
          <ac:inkMkLst>
            <pc:docMk/>
            <pc:sldMk cId="3311359803" sldId="562"/>
            <ac:inkMk id="23574" creationId="{5080E0A9-56D7-4D4F-A195-E284339CA129}"/>
          </ac:inkMkLst>
        </pc:inkChg>
        <pc:inkChg chg="mod">
          <ac:chgData name="Sherif Khattab" userId="c83b1e15-36f3-4f46-aceb-05aac24c545e" providerId="ADAL" clId="{40561216-C3B6-4E03-B696-C2E8E46E1565}" dt="2021-03-02T14:55:06.810" v="259"/>
          <ac:inkMkLst>
            <pc:docMk/>
            <pc:sldMk cId="3311359803" sldId="562"/>
            <ac:inkMk id="23576" creationId="{D0BE1369-00A5-44C7-8452-53D1B39882EE}"/>
          </ac:inkMkLst>
        </pc:inkChg>
        <pc:inkChg chg="mod">
          <ac:chgData name="Sherif Khattab" userId="c83b1e15-36f3-4f46-aceb-05aac24c545e" providerId="ADAL" clId="{40561216-C3B6-4E03-B696-C2E8E46E1565}" dt="2021-03-02T14:55:06.810" v="259"/>
          <ac:inkMkLst>
            <pc:docMk/>
            <pc:sldMk cId="3311359803" sldId="562"/>
            <ac:inkMk id="23577" creationId="{43BAB690-6EB8-4D2F-9260-3E735FEB4B2D}"/>
          </ac:inkMkLst>
        </pc:inkChg>
        <pc:inkChg chg="mod">
          <ac:chgData name="Sherif Khattab" userId="c83b1e15-36f3-4f46-aceb-05aac24c545e" providerId="ADAL" clId="{40561216-C3B6-4E03-B696-C2E8E46E1565}" dt="2021-03-02T14:55:06.810" v="259"/>
          <ac:inkMkLst>
            <pc:docMk/>
            <pc:sldMk cId="3311359803" sldId="562"/>
            <ac:inkMk id="23578" creationId="{83315C3A-A95B-42AC-9D6D-979EB8D173B6}"/>
          </ac:inkMkLst>
        </pc:inkChg>
        <pc:inkChg chg="mod">
          <ac:chgData name="Sherif Khattab" userId="c83b1e15-36f3-4f46-aceb-05aac24c545e" providerId="ADAL" clId="{40561216-C3B6-4E03-B696-C2E8E46E1565}" dt="2021-03-02T14:55:06.810" v="259"/>
          <ac:inkMkLst>
            <pc:docMk/>
            <pc:sldMk cId="3311359803" sldId="562"/>
            <ac:inkMk id="23579" creationId="{E04171F8-E595-4689-B13C-72E0E4EF4978}"/>
          </ac:inkMkLst>
        </pc:inkChg>
        <pc:inkChg chg="mod">
          <ac:chgData name="Sherif Khattab" userId="c83b1e15-36f3-4f46-aceb-05aac24c545e" providerId="ADAL" clId="{40561216-C3B6-4E03-B696-C2E8E46E1565}" dt="2021-03-02T14:55:06.810" v="259"/>
          <ac:inkMkLst>
            <pc:docMk/>
            <pc:sldMk cId="3311359803" sldId="562"/>
            <ac:inkMk id="23580" creationId="{E8FD612D-4AE1-407E-90A1-CE8B0F7F65A7}"/>
          </ac:inkMkLst>
        </pc:inkChg>
        <pc:inkChg chg="mod">
          <ac:chgData name="Sherif Khattab" userId="c83b1e15-36f3-4f46-aceb-05aac24c545e" providerId="ADAL" clId="{40561216-C3B6-4E03-B696-C2E8E46E1565}" dt="2021-03-02T14:55:06.810" v="259"/>
          <ac:inkMkLst>
            <pc:docMk/>
            <pc:sldMk cId="3311359803" sldId="562"/>
            <ac:inkMk id="23581" creationId="{C8D3D5B6-B190-475B-BF38-91CC60C733FE}"/>
          </ac:inkMkLst>
        </pc:inkChg>
        <pc:inkChg chg="mod">
          <ac:chgData name="Sherif Khattab" userId="c83b1e15-36f3-4f46-aceb-05aac24c545e" providerId="ADAL" clId="{40561216-C3B6-4E03-B696-C2E8E46E1565}" dt="2021-03-02T14:55:06.810" v="259"/>
          <ac:inkMkLst>
            <pc:docMk/>
            <pc:sldMk cId="3311359803" sldId="562"/>
            <ac:inkMk id="23583" creationId="{EC8BF6A4-0F25-47DF-8764-D97275EAA475}"/>
          </ac:inkMkLst>
        </pc:inkChg>
        <pc:inkChg chg="mod">
          <ac:chgData name="Sherif Khattab" userId="c83b1e15-36f3-4f46-aceb-05aac24c545e" providerId="ADAL" clId="{40561216-C3B6-4E03-B696-C2E8E46E1565}" dt="2021-03-02T14:55:06.810" v="259"/>
          <ac:inkMkLst>
            <pc:docMk/>
            <pc:sldMk cId="3311359803" sldId="562"/>
            <ac:inkMk id="23584" creationId="{57D69971-0B46-4623-8A6B-3B3C85BCFF69}"/>
          </ac:inkMkLst>
        </pc:inkChg>
        <pc:inkChg chg="mod">
          <ac:chgData name="Sherif Khattab" userId="c83b1e15-36f3-4f46-aceb-05aac24c545e" providerId="ADAL" clId="{40561216-C3B6-4E03-B696-C2E8E46E1565}" dt="2021-03-02T14:55:06.810" v="259"/>
          <ac:inkMkLst>
            <pc:docMk/>
            <pc:sldMk cId="3311359803" sldId="562"/>
            <ac:inkMk id="23585" creationId="{F8FC187E-9EB1-4A50-98B4-087073282546}"/>
          </ac:inkMkLst>
        </pc:inkChg>
        <pc:inkChg chg="mod">
          <ac:chgData name="Sherif Khattab" userId="c83b1e15-36f3-4f46-aceb-05aac24c545e" providerId="ADAL" clId="{40561216-C3B6-4E03-B696-C2E8E46E1565}" dt="2021-03-02T14:55:06.810" v="259"/>
          <ac:inkMkLst>
            <pc:docMk/>
            <pc:sldMk cId="3311359803" sldId="562"/>
            <ac:inkMk id="23586" creationId="{1AFE1D24-554E-45CD-A400-2E8FC12D5A0D}"/>
          </ac:inkMkLst>
        </pc:inkChg>
        <pc:inkChg chg="mod">
          <ac:chgData name="Sherif Khattab" userId="c83b1e15-36f3-4f46-aceb-05aac24c545e" providerId="ADAL" clId="{40561216-C3B6-4E03-B696-C2E8E46E1565}" dt="2021-03-02T14:55:06.810" v="259"/>
          <ac:inkMkLst>
            <pc:docMk/>
            <pc:sldMk cId="3311359803" sldId="562"/>
            <ac:inkMk id="23587" creationId="{FE9728E1-CAAA-43DC-B604-C9D45BF1646D}"/>
          </ac:inkMkLst>
        </pc:inkChg>
        <pc:inkChg chg="mod">
          <ac:chgData name="Sherif Khattab" userId="c83b1e15-36f3-4f46-aceb-05aac24c545e" providerId="ADAL" clId="{40561216-C3B6-4E03-B696-C2E8E46E1565}" dt="2021-03-02T14:55:06.810" v="259"/>
          <ac:inkMkLst>
            <pc:docMk/>
            <pc:sldMk cId="3311359803" sldId="562"/>
            <ac:inkMk id="23589" creationId="{0A0BC15D-6427-44BD-B8C5-2F74D103D233}"/>
          </ac:inkMkLst>
        </pc:inkChg>
        <pc:inkChg chg="mod">
          <ac:chgData name="Sherif Khattab" userId="c83b1e15-36f3-4f46-aceb-05aac24c545e" providerId="ADAL" clId="{40561216-C3B6-4E03-B696-C2E8E46E1565}" dt="2021-03-02T14:55:06.810" v="259"/>
          <ac:inkMkLst>
            <pc:docMk/>
            <pc:sldMk cId="3311359803" sldId="562"/>
            <ac:inkMk id="23590" creationId="{761307AF-16E1-4780-B3AC-E42AB02AF571}"/>
          </ac:inkMkLst>
        </pc:inkChg>
        <pc:inkChg chg="mod">
          <ac:chgData name="Sherif Khattab" userId="c83b1e15-36f3-4f46-aceb-05aac24c545e" providerId="ADAL" clId="{40561216-C3B6-4E03-B696-C2E8E46E1565}" dt="2021-03-02T14:55:06.810" v="259"/>
          <ac:inkMkLst>
            <pc:docMk/>
            <pc:sldMk cId="3311359803" sldId="562"/>
            <ac:inkMk id="23591" creationId="{800D8CDC-FCE4-4FC1-B795-A774356CBB49}"/>
          </ac:inkMkLst>
        </pc:inkChg>
        <pc:inkChg chg="mod">
          <ac:chgData name="Sherif Khattab" userId="c83b1e15-36f3-4f46-aceb-05aac24c545e" providerId="ADAL" clId="{40561216-C3B6-4E03-B696-C2E8E46E1565}" dt="2021-03-02T14:55:06.810" v="259"/>
          <ac:inkMkLst>
            <pc:docMk/>
            <pc:sldMk cId="3311359803" sldId="562"/>
            <ac:inkMk id="23593" creationId="{F6F54656-A8DD-4BC4-B253-D21DE17A2BDA}"/>
          </ac:inkMkLst>
        </pc:inkChg>
        <pc:inkChg chg="mod">
          <ac:chgData name="Sherif Khattab" userId="c83b1e15-36f3-4f46-aceb-05aac24c545e" providerId="ADAL" clId="{40561216-C3B6-4E03-B696-C2E8E46E1565}" dt="2021-03-02T14:55:06.810" v="259"/>
          <ac:inkMkLst>
            <pc:docMk/>
            <pc:sldMk cId="3311359803" sldId="562"/>
            <ac:inkMk id="23594" creationId="{78465BA3-A56F-46C3-84B4-E748C9D8C4F7}"/>
          </ac:inkMkLst>
        </pc:inkChg>
        <pc:inkChg chg="mod">
          <ac:chgData name="Sherif Khattab" userId="c83b1e15-36f3-4f46-aceb-05aac24c545e" providerId="ADAL" clId="{40561216-C3B6-4E03-B696-C2E8E46E1565}" dt="2021-03-02T14:55:06.810" v="259"/>
          <ac:inkMkLst>
            <pc:docMk/>
            <pc:sldMk cId="3311359803" sldId="562"/>
            <ac:inkMk id="23595" creationId="{3413CC97-C44F-4613-A28F-BFAE2FF5B565}"/>
          </ac:inkMkLst>
        </pc:inkChg>
        <pc:inkChg chg="mod">
          <ac:chgData name="Sherif Khattab" userId="c83b1e15-36f3-4f46-aceb-05aac24c545e" providerId="ADAL" clId="{40561216-C3B6-4E03-B696-C2E8E46E1565}" dt="2021-03-02T14:55:06.810" v="259"/>
          <ac:inkMkLst>
            <pc:docMk/>
            <pc:sldMk cId="3311359803" sldId="562"/>
            <ac:inkMk id="23596" creationId="{000CE992-2847-4DC1-8887-BD414802BB14}"/>
          </ac:inkMkLst>
        </pc:inkChg>
        <pc:inkChg chg="mod">
          <ac:chgData name="Sherif Khattab" userId="c83b1e15-36f3-4f46-aceb-05aac24c545e" providerId="ADAL" clId="{40561216-C3B6-4E03-B696-C2E8E46E1565}" dt="2021-03-02T14:55:06.810" v="259"/>
          <ac:inkMkLst>
            <pc:docMk/>
            <pc:sldMk cId="3311359803" sldId="562"/>
            <ac:inkMk id="23597" creationId="{CD3FC1F9-0F83-44E8-9E65-5863FD267F26}"/>
          </ac:inkMkLst>
        </pc:inkChg>
        <pc:inkChg chg="mod">
          <ac:chgData name="Sherif Khattab" userId="c83b1e15-36f3-4f46-aceb-05aac24c545e" providerId="ADAL" clId="{40561216-C3B6-4E03-B696-C2E8E46E1565}" dt="2021-03-02T14:55:06.810" v="259"/>
          <ac:inkMkLst>
            <pc:docMk/>
            <pc:sldMk cId="3311359803" sldId="562"/>
            <ac:inkMk id="23598" creationId="{B74EE29C-272C-451D-824C-389F652DD6AC}"/>
          </ac:inkMkLst>
        </pc:inkChg>
        <pc:inkChg chg="mod">
          <ac:chgData name="Sherif Khattab" userId="c83b1e15-36f3-4f46-aceb-05aac24c545e" providerId="ADAL" clId="{40561216-C3B6-4E03-B696-C2E8E46E1565}" dt="2021-03-02T14:55:06.810" v="259"/>
          <ac:inkMkLst>
            <pc:docMk/>
            <pc:sldMk cId="3311359803" sldId="562"/>
            <ac:inkMk id="23599" creationId="{C42E0A56-A1DA-4DCB-B2B6-5DACFFE47D84}"/>
          </ac:inkMkLst>
        </pc:inkChg>
        <pc:inkChg chg="mod">
          <ac:chgData name="Sherif Khattab" userId="c83b1e15-36f3-4f46-aceb-05aac24c545e" providerId="ADAL" clId="{40561216-C3B6-4E03-B696-C2E8E46E1565}" dt="2021-03-02T14:55:06.810" v="259"/>
          <ac:inkMkLst>
            <pc:docMk/>
            <pc:sldMk cId="3311359803" sldId="562"/>
            <ac:inkMk id="23601" creationId="{4600B491-531D-4F6E-984B-B178D34304DB}"/>
          </ac:inkMkLst>
        </pc:inkChg>
        <pc:inkChg chg="mod">
          <ac:chgData name="Sherif Khattab" userId="c83b1e15-36f3-4f46-aceb-05aac24c545e" providerId="ADAL" clId="{40561216-C3B6-4E03-B696-C2E8E46E1565}" dt="2021-03-02T14:55:06.810" v="259"/>
          <ac:inkMkLst>
            <pc:docMk/>
            <pc:sldMk cId="3311359803" sldId="562"/>
            <ac:inkMk id="23602" creationId="{8590EC06-81B8-4E62-AD56-2D9C619CB4E8}"/>
          </ac:inkMkLst>
        </pc:inkChg>
        <pc:inkChg chg="mod">
          <ac:chgData name="Sherif Khattab" userId="c83b1e15-36f3-4f46-aceb-05aac24c545e" providerId="ADAL" clId="{40561216-C3B6-4E03-B696-C2E8E46E1565}" dt="2021-03-02T14:55:06.810" v="259"/>
          <ac:inkMkLst>
            <pc:docMk/>
            <pc:sldMk cId="3311359803" sldId="562"/>
            <ac:inkMk id="23603" creationId="{03F7B552-AE73-4E25-8F31-904011C9E0C4}"/>
          </ac:inkMkLst>
        </pc:inkChg>
        <pc:inkChg chg="mod">
          <ac:chgData name="Sherif Khattab" userId="c83b1e15-36f3-4f46-aceb-05aac24c545e" providerId="ADAL" clId="{40561216-C3B6-4E03-B696-C2E8E46E1565}" dt="2021-03-02T14:55:06.810" v="259"/>
          <ac:inkMkLst>
            <pc:docMk/>
            <pc:sldMk cId="3311359803" sldId="562"/>
            <ac:inkMk id="23604" creationId="{3FC31064-F965-406B-A00C-AB8E71B83EEB}"/>
          </ac:inkMkLst>
        </pc:inkChg>
        <pc:inkChg chg="mod">
          <ac:chgData name="Sherif Khattab" userId="c83b1e15-36f3-4f46-aceb-05aac24c545e" providerId="ADAL" clId="{40561216-C3B6-4E03-B696-C2E8E46E1565}" dt="2021-03-02T14:55:06.810" v="259"/>
          <ac:inkMkLst>
            <pc:docMk/>
            <pc:sldMk cId="3311359803" sldId="562"/>
            <ac:inkMk id="23605" creationId="{BA80DF44-2335-4B14-BC94-240A38AC9B9A}"/>
          </ac:inkMkLst>
        </pc:inkChg>
        <pc:inkChg chg="mod">
          <ac:chgData name="Sherif Khattab" userId="c83b1e15-36f3-4f46-aceb-05aac24c545e" providerId="ADAL" clId="{40561216-C3B6-4E03-B696-C2E8E46E1565}" dt="2021-03-02T14:55:06.810" v="259"/>
          <ac:inkMkLst>
            <pc:docMk/>
            <pc:sldMk cId="3311359803" sldId="562"/>
            <ac:inkMk id="23606" creationId="{7177B574-128A-4148-8516-BF3A12E8EF37}"/>
          </ac:inkMkLst>
        </pc:inkChg>
        <pc:inkChg chg="mod">
          <ac:chgData name="Sherif Khattab" userId="c83b1e15-36f3-4f46-aceb-05aac24c545e" providerId="ADAL" clId="{40561216-C3B6-4E03-B696-C2E8E46E1565}" dt="2021-03-02T14:55:06.810" v="259"/>
          <ac:inkMkLst>
            <pc:docMk/>
            <pc:sldMk cId="3311359803" sldId="562"/>
            <ac:inkMk id="23608" creationId="{BA6A7D11-EF81-45BF-AA2C-83A7517795B6}"/>
          </ac:inkMkLst>
        </pc:inkChg>
        <pc:inkChg chg="mod">
          <ac:chgData name="Sherif Khattab" userId="c83b1e15-36f3-4f46-aceb-05aac24c545e" providerId="ADAL" clId="{40561216-C3B6-4E03-B696-C2E8E46E1565}" dt="2021-03-02T14:55:06.810" v="259"/>
          <ac:inkMkLst>
            <pc:docMk/>
            <pc:sldMk cId="3311359803" sldId="562"/>
            <ac:inkMk id="23609" creationId="{F2CCC1AD-B6A2-4AE2-B407-C08CF6614221}"/>
          </ac:inkMkLst>
        </pc:inkChg>
        <pc:inkChg chg="mod">
          <ac:chgData name="Sherif Khattab" userId="c83b1e15-36f3-4f46-aceb-05aac24c545e" providerId="ADAL" clId="{40561216-C3B6-4E03-B696-C2E8E46E1565}" dt="2021-03-02T14:55:06.810" v="259"/>
          <ac:inkMkLst>
            <pc:docMk/>
            <pc:sldMk cId="3311359803" sldId="562"/>
            <ac:inkMk id="23610" creationId="{3E34209D-E281-4CD5-914A-A4533596149C}"/>
          </ac:inkMkLst>
        </pc:inkChg>
        <pc:inkChg chg="mod">
          <ac:chgData name="Sherif Khattab" userId="c83b1e15-36f3-4f46-aceb-05aac24c545e" providerId="ADAL" clId="{40561216-C3B6-4E03-B696-C2E8E46E1565}" dt="2021-03-02T14:55:06.810" v="259"/>
          <ac:inkMkLst>
            <pc:docMk/>
            <pc:sldMk cId="3311359803" sldId="562"/>
            <ac:inkMk id="23611" creationId="{B7A2D2D7-D75E-428C-95C6-00440C5C943D}"/>
          </ac:inkMkLst>
        </pc:inkChg>
        <pc:inkChg chg="mod">
          <ac:chgData name="Sherif Khattab" userId="c83b1e15-36f3-4f46-aceb-05aac24c545e" providerId="ADAL" clId="{40561216-C3B6-4E03-B696-C2E8E46E1565}" dt="2021-03-02T14:55:06.810" v="259"/>
          <ac:inkMkLst>
            <pc:docMk/>
            <pc:sldMk cId="3311359803" sldId="562"/>
            <ac:inkMk id="23612" creationId="{26AF0E91-A159-4BC6-BCB4-C91EF1ED0ED6}"/>
          </ac:inkMkLst>
        </pc:inkChg>
        <pc:inkChg chg="mod">
          <ac:chgData name="Sherif Khattab" userId="c83b1e15-36f3-4f46-aceb-05aac24c545e" providerId="ADAL" clId="{40561216-C3B6-4E03-B696-C2E8E46E1565}" dt="2021-03-02T14:55:06.810" v="259"/>
          <ac:inkMkLst>
            <pc:docMk/>
            <pc:sldMk cId="3311359803" sldId="562"/>
            <ac:inkMk id="23613" creationId="{2469BD39-75EF-494D-8C4E-A483A92377E7}"/>
          </ac:inkMkLst>
        </pc:inkChg>
        <pc:inkChg chg="mod">
          <ac:chgData name="Sherif Khattab" userId="c83b1e15-36f3-4f46-aceb-05aac24c545e" providerId="ADAL" clId="{40561216-C3B6-4E03-B696-C2E8E46E1565}" dt="2021-03-02T14:55:06.810" v="259"/>
          <ac:inkMkLst>
            <pc:docMk/>
            <pc:sldMk cId="3311359803" sldId="562"/>
            <ac:inkMk id="23614" creationId="{E97D3BC2-502B-4A90-8A64-126AA52F761D}"/>
          </ac:inkMkLst>
        </pc:inkChg>
        <pc:inkChg chg="mod">
          <ac:chgData name="Sherif Khattab" userId="c83b1e15-36f3-4f46-aceb-05aac24c545e" providerId="ADAL" clId="{40561216-C3B6-4E03-B696-C2E8E46E1565}" dt="2021-03-02T14:55:06.810" v="259"/>
          <ac:inkMkLst>
            <pc:docMk/>
            <pc:sldMk cId="3311359803" sldId="562"/>
            <ac:inkMk id="23615" creationId="{2B0D0797-9EEE-4D91-AF8D-E8FBFB4E297B}"/>
          </ac:inkMkLst>
        </pc:inkChg>
        <pc:inkChg chg="mod">
          <ac:chgData name="Sherif Khattab" userId="c83b1e15-36f3-4f46-aceb-05aac24c545e" providerId="ADAL" clId="{40561216-C3B6-4E03-B696-C2E8E46E1565}" dt="2021-03-02T14:55:06.810" v="259"/>
          <ac:inkMkLst>
            <pc:docMk/>
            <pc:sldMk cId="3311359803" sldId="562"/>
            <ac:inkMk id="23616" creationId="{86AA7C6B-FD04-47DE-BE82-A904A93543C0}"/>
          </ac:inkMkLst>
        </pc:inkChg>
        <pc:inkChg chg="mod">
          <ac:chgData name="Sherif Khattab" userId="c83b1e15-36f3-4f46-aceb-05aac24c545e" providerId="ADAL" clId="{40561216-C3B6-4E03-B696-C2E8E46E1565}" dt="2021-03-02T14:55:06.810" v="259"/>
          <ac:inkMkLst>
            <pc:docMk/>
            <pc:sldMk cId="3311359803" sldId="562"/>
            <ac:inkMk id="23618" creationId="{7885FCFD-9E51-4798-937D-FC677012C7A3}"/>
          </ac:inkMkLst>
        </pc:inkChg>
        <pc:inkChg chg="mod">
          <ac:chgData name="Sherif Khattab" userId="c83b1e15-36f3-4f46-aceb-05aac24c545e" providerId="ADAL" clId="{40561216-C3B6-4E03-B696-C2E8E46E1565}" dt="2021-03-02T14:55:06.810" v="259"/>
          <ac:inkMkLst>
            <pc:docMk/>
            <pc:sldMk cId="3311359803" sldId="562"/>
            <ac:inkMk id="23619" creationId="{79D41083-0D19-4C14-82F6-CD13C5D9C693}"/>
          </ac:inkMkLst>
        </pc:inkChg>
        <pc:inkChg chg="mod">
          <ac:chgData name="Sherif Khattab" userId="c83b1e15-36f3-4f46-aceb-05aac24c545e" providerId="ADAL" clId="{40561216-C3B6-4E03-B696-C2E8E46E1565}" dt="2021-03-02T14:55:06.810" v="259"/>
          <ac:inkMkLst>
            <pc:docMk/>
            <pc:sldMk cId="3311359803" sldId="562"/>
            <ac:inkMk id="23620" creationId="{24B119B8-5039-4266-AC48-9D21FCF3E307}"/>
          </ac:inkMkLst>
        </pc:inkChg>
        <pc:inkChg chg="mod">
          <ac:chgData name="Sherif Khattab" userId="c83b1e15-36f3-4f46-aceb-05aac24c545e" providerId="ADAL" clId="{40561216-C3B6-4E03-B696-C2E8E46E1565}" dt="2021-03-02T14:55:06.810" v="259"/>
          <ac:inkMkLst>
            <pc:docMk/>
            <pc:sldMk cId="3311359803" sldId="562"/>
            <ac:inkMk id="23621" creationId="{6D7BD5D4-E73B-43DC-80EE-EB90A1C33750}"/>
          </ac:inkMkLst>
        </pc:inkChg>
        <pc:inkChg chg="mod">
          <ac:chgData name="Sherif Khattab" userId="c83b1e15-36f3-4f46-aceb-05aac24c545e" providerId="ADAL" clId="{40561216-C3B6-4E03-B696-C2E8E46E1565}" dt="2021-03-02T14:55:06.810" v="259"/>
          <ac:inkMkLst>
            <pc:docMk/>
            <pc:sldMk cId="3311359803" sldId="562"/>
            <ac:inkMk id="23622" creationId="{4D4EAF63-EE39-4E18-9659-6169D13CA5C8}"/>
          </ac:inkMkLst>
        </pc:inkChg>
        <pc:inkChg chg="mod">
          <ac:chgData name="Sherif Khattab" userId="c83b1e15-36f3-4f46-aceb-05aac24c545e" providerId="ADAL" clId="{40561216-C3B6-4E03-B696-C2E8E46E1565}" dt="2021-03-02T14:55:06.810" v="259"/>
          <ac:inkMkLst>
            <pc:docMk/>
            <pc:sldMk cId="3311359803" sldId="562"/>
            <ac:inkMk id="23624" creationId="{D419C405-99F4-4F0D-9F98-C40C001FA051}"/>
          </ac:inkMkLst>
        </pc:inkChg>
        <pc:inkChg chg="mod">
          <ac:chgData name="Sherif Khattab" userId="c83b1e15-36f3-4f46-aceb-05aac24c545e" providerId="ADAL" clId="{40561216-C3B6-4E03-B696-C2E8E46E1565}" dt="2021-03-02T14:55:06.810" v="259"/>
          <ac:inkMkLst>
            <pc:docMk/>
            <pc:sldMk cId="3311359803" sldId="562"/>
            <ac:inkMk id="23625" creationId="{A9DB4019-7694-44E2-A1C8-EF5452E86B18}"/>
          </ac:inkMkLst>
        </pc:inkChg>
        <pc:inkChg chg="mod">
          <ac:chgData name="Sherif Khattab" userId="c83b1e15-36f3-4f46-aceb-05aac24c545e" providerId="ADAL" clId="{40561216-C3B6-4E03-B696-C2E8E46E1565}" dt="2021-03-02T14:55:06.810" v="259"/>
          <ac:inkMkLst>
            <pc:docMk/>
            <pc:sldMk cId="3311359803" sldId="562"/>
            <ac:inkMk id="23626" creationId="{C04CDA8C-2567-4A9F-8A27-EB6631A00C21}"/>
          </ac:inkMkLst>
        </pc:inkChg>
        <pc:inkChg chg="mod">
          <ac:chgData name="Sherif Khattab" userId="c83b1e15-36f3-4f46-aceb-05aac24c545e" providerId="ADAL" clId="{40561216-C3B6-4E03-B696-C2E8E46E1565}" dt="2021-03-02T14:55:06.810" v="259"/>
          <ac:inkMkLst>
            <pc:docMk/>
            <pc:sldMk cId="3311359803" sldId="562"/>
            <ac:inkMk id="23628" creationId="{824341E5-890B-407F-B1BE-9B78A2A9E2B4}"/>
          </ac:inkMkLst>
        </pc:inkChg>
        <pc:inkChg chg="mod">
          <ac:chgData name="Sherif Khattab" userId="c83b1e15-36f3-4f46-aceb-05aac24c545e" providerId="ADAL" clId="{40561216-C3B6-4E03-B696-C2E8E46E1565}" dt="2021-03-02T14:55:06.810" v="259"/>
          <ac:inkMkLst>
            <pc:docMk/>
            <pc:sldMk cId="3311359803" sldId="562"/>
            <ac:inkMk id="23629" creationId="{8BE513DE-0C6E-47B3-9970-4D0D1E305B21}"/>
          </ac:inkMkLst>
        </pc:inkChg>
        <pc:inkChg chg="mod">
          <ac:chgData name="Sherif Khattab" userId="c83b1e15-36f3-4f46-aceb-05aac24c545e" providerId="ADAL" clId="{40561216-C3B6-4E03-B696-C2E8E46E1565}" dt="2021-03-02T14:55:06.810" v="259"/>
          <ac:inkMkLst>
            <pc:docMk/>
            <pc:sldMk cId="3311359803" sldId="562"/>
            <ac:inkMk id="23630" creationId="{EC82A30E-FFDC-47C5-87E3-9388A7B5B046}"/>
          </ac:inkMkLst>
        </pc:inkChg>
        <pc:inkChg chg="mod">
          <ac:chgData name="Sherif Khattab" userId="c83b1e15-36f3-4f46-aceb-05aac24c545e" providerId="ADAL" clId="{40561216-C3B6-4E03-B696-C2E8E46E1565}" dt="2021-03-02T14:55:06.810" v="259"/>
          <ac:inkMkLst>
            <pc:docMk/>
            <pc:sldMk cId="3311359803" sldId="562"/>
            <ac:inkMk id="23631" creationId="{0FE3A3DE-45F3-469A-980B-10731851D126}"/>
          </ac:inkMkLst>
        </pc:inkChg>
        <pc:inkChg chg="mod">
          <ac:chgData name="Sherif Khattab" userId="c83b1e15-36f3-4f46-aceb-05aac24c545e" providerId="ADAL" clId="{40561216-C3B6-4E03-B696-C2E8E46E1565}" dt="2021-03-02T14:55:06.810" v="259"/>
          <ac:inkMkLst>
            <pc:docMk/>
            <pc:sldMk cId="3311359803" sldId="562"/>
            <ac:inkMk id="23632" creationId="{0F2CE510-9FBD-49AC-8B30-FD52B2C9709C}"/>
          </ac:inkMkLst>
        </pc:inkChg>
        <pc:inkChg chg="mod">
          <ac:chgData name="Sherif Khattab" userId="c83b1e15-36f3-4f46-aceb-05aac24c545e" providerId="ADAL" clId="{40561216-C3B6-4E03-B696-C2E8E46E1565}" dt="2021-03-02T14:55:06.810" v="259"/>
          <ac:inkMkLst>
            <pc:docMk/>
            <pc:sldMk cId="3311359803" sldId="562"/>
            <ac:inkMk id="23634" creationId="{39367AD8-5239-461A-8039-12F379453AF5}"/>
          </ac:inkMkLst>
        </pc:inkChg>
        <pc:inkChg chg="mod">
          <ac:chgData name="Sherif Khattab" userId="c83b1e15-36f3-4f46-aceb-05aac24c545e" providerId="ADAL" clId="{40561216-C3B6-4E03-B696-C2E8E46E1565}" dt="2021-03-02T14:55:06.810" v="259"/>
          <ac:inkMkLst>
            <pc:docMk/>
            <pc:sldMk cId="3311359803" sldId="562"/>
            <ac:inkMk id="23635" creationId="{D75C35D5-6EAF-4D2F-9125-85118AE3B449}"/>
          </ac:inkMkLst>
        </pc:inkChg>
        <pc:inkChg chg="del mod">
          <ac:chgData name="Sherif Khattab" userId="c83b1e15-36f3-4f46-aceb-05aac24c545e" providerId="ADAL" clId="{40561216-C3B6-4E03-B696-C2E8E46E1565}" dt="2021-03-02T14:55:06.686" v="230"/>
          <ac:inkMkLst>
            <pc:docMk/>
            <pc:sldMk cId="3311359803" sldId="562"/>
            <ac:inkMk id="23636" creationId="{353DBCFD-1E6D-4A02-B8E9-62C8F6213BA5}"/>
          </ac:inkMkLst>
        </pc:inkChg>
        <pc:inkChg chg="del mod">
          <ac:chgData name="Sherif Khattab" userId="c83b1e15-36f3-4f46-aceb-05aac24c545e" providerId="ADAL" clId="{40561216-C3B6-4E03-B696-C2E8E46E1565}" dt="2021-03-02T14:55:06.792" v="253"/>
          <ac:inkMkLst>
            <pc:docMk/>
            <pc:sldMk cId="3311359803" sldId="562"/>
            <ac:inkMk id="23637" creationId="{83EED6AE-2F58-4157-BCF9-A04D0A3CCE0E}"/>
          </ac:inkMkLst>
        </pc:inkChg>
        <pc:inkChg chg="del mod">
          <ac:chgData name="Sherif Khattab" userId="c83b1e15-36f3-4f46-aceb-05aac24c545e" providerId="ADAL" clId="{40561216-C3B6-4E03-B696-C2E8E46E1565}" dt="2021-03-02T14:55:06.782" v="249"/>
          <ac:inkMkLst>
            <pc:docMk/>
            <pc:sldMk cId="3311359803" sldId="562"/>
            <ac:inkMk id="23638" creationId="{95A62852-829F-4938-A7CD-BC8BE244C23B}"/>
          </ac:inkMkLst>
        </pc:inkChg>
        <pc:inkChg chg="del mod">
          <ac:chgData name="Sherif Khattab" userId="c83b1e15-36f3-4f46-aceb-05aac24c545e" providerId="ADAL" clId="{40561216-C3B6-4E03-B696-C2E8E46E1565}" dt="2021-03-02T14:55:06.752" v="243"/>
          <ac:inkMkLst>
            <pc:docMk/>
            <pc:sldMk cId="3311359803" sldId="562"/>
            <ac:inkMk id="23639" creationId="{C1893F75-521C-4191-ADE3-54E61C603FFB}"/>
          </ac:inkMkLst>
        </pc:inkChg>
        <pc:inkChg chg="del mod">
          <ac:chgData name="Sherif Khattab" userId="c83b1e15-36f3-4f46-aceb-05aac24c545e" providerId="ADAL" clId="{40561216-C3B6-4E03-B696-C2E8E46E1565}" dt="2021-03-02T14:55:06.691" v="231"/>
          <ac:inkMkLst>
            <pc:docMk/>
            <pc:sldMk cId="3311359803" sldId="562"/>
            <ac:inkMk id="23640" creationId="{5771F703-5DC7-4AE6-AEB3-12B9F3D35312}"/>
          </ac:inkMkLst>
        </pc:inkChg>
        <pc:inkChg chg="del mod">
          <ac:chgData name="Sherif Khattab" userId="c83b1e15-36f3-4f46-aceb-05aac24c545e" providerId="ADAL" clId="{40561216-C3B6-4E03-B696-C2E8E46E1565}" dt="2021-03-02T14:55:06.697" v="232"/>
          <ac:inkMkLst>
            <pc:docMk/>
            <pc:sldMk cId="3311359803" sldId="562"/>
            <ac:inkMk id="23641" creationId="{9A2A94DF-3D7E-4EED-B604-5D8B817342D6}"/>
          </ac:inkMkLst>
        </pc:inkChg>
        <pc:inkChg chg="del mod">
          <ac:chgData name="Sherif Khattab" userId="c83b1e15-36f3-4f46-aceb-05aac24c545e" providerId="ADAL" clId="{40561216-C3B6-4E03-B696-C2E8E46E1565}" dt="2021-03-02T14:55:06.761" v="245"/>
          <ac:inkMkLst>
            <pc:docMk/>
            <pc:sldMk cId="3311359803" sldId="562"/>
            <ac:inkMk id="23642" creationId="{584289BE-C536-48B0-A5C3-93147F9B5CFD}"/>
          </ac:inkMkLst>
        </pc:inkChg>
        <pc:inkChg chg="del mod">
          <ac:chgData name="Sherif Khattab" userId="c83b1e15-36f3-4f46-aceb-05aac24c545e" providerId="ADAL" clId="{40561216-C3B6-4E03-B696-C2E8E46E1565}" dt="2021-03-02T14:55:06.707" v="234"/>
          <ac:inkMkLst>
            <pc:docMk/>
            <pc:sldMk cId="3311359803" sldId="562"/>
            <ac:inkMk id="23643" creationId="{E9DA26D0-0603-4013-B1FC-7913D6E83285}"/>
          </ac:inkMkLst>
        </pc:inkChg>
        <pc:inkChg chg="del mod">
          <ac:chgData name="Sherif Khattab" userId="c83b1e15-36f3-4f46-aceb-05aac24c545e" providerId="ADAL" clId="{40561216-C3B6-4E03-B696-C2E8E46E1565}" dt="2021-03-02T14:55:06.743" v="241"/>
          <ac:inkMkLst>
            <pc:docMk/>
            <pc:sldMk cId="3311359803" sldId="562"/>
            <ac:inkMk id="23644" creationId="{9CABADF0-6AAD-4A09-B71F-7EFD9B3CCEA3}"/>
          </ac:inkMkLst>
        </pc:inkChg>
        <pc:inkChg chg="del mod">
          <ac:chgData name="Sherif Khattab" userId="c83b1e15-36f3-4f46-aceb-05aac24c545e" providerId="ADAL" clId="{40561216-C3B6-4E03-B696-C2E8E46E1565}" dt="2021-03-02T14:55:06.795" v="255"/>
          <ac:inkMkLst>
            <pc:docMk/>
            <pc:sldMk cId="3311359803" sldId="562"/>
            <ac:inkMk id="23645" creationId="{649AA80D-2452-4822-8F19-4001909D7429}"/>
          </ac:inkMkLst>
        </pc:inkChg>
        <pc:inkChg chg="del mod">
          <ac:chgData name="Sherif Khattab" userId="c83b1e15-36f3-4f46-aceb-05aac24c545e" providerId="ADAL" clId="{40561216-C3B6-4E03-B696-C2E8E46E1565}" dt="2021-03-02T14:55:06.776" v="248"/>
          <ac:inkMkLst>
            <pc:docMk/>
            <pc:sldMk cId="3311359803" sldId="562"/>
            <ac:inkMk id="23646" creationId="{87B366E5-7624-47F3-A592-581796E12957}"/>
          </ac:inkMkLst>
        </pc:inkChg>
        <pc:inkChg chg="del mod">
          <ac:chgData name="Sherif Khattab" userId="c83b1e15-36f3-4f46-aceb-05aac24c545e" providerId="ADAL" clId="{40561216-C3B6-4E03-B696-C2E8E46E1565}" dt="2021-03-02T14:55:06.735" v="240"/>
          <ac:inkMkLst>
            <pc:docMk/>
            <pc:sldMk cId="3311359803" sldId="562"/>
            <ac:inkMk id="23648" creationId="{3F89BC67-AB21-4050-9493-6CA93740F5F8}"/>
          </ac:inkMkLst>
        </pc:inkChg>
        <pc:inkChg chg="del mod">
          <ac:chgData name="Sherif Khattab" userId="c83b1e15-36f3-4f46-aceb-05aac24c545e" providerId="ADAL" clId="{40561216-C3B6-4E03-B696-C2E8E46E1565}" dt="2021-03-02T14:55:06.748" v="242"/>
          <ac:inkMkLst>
            <pc:docMk/>
            <pc:sldMk cId="3311359803" sldId="562"/>
            <ac:inkMk id="23649" creationId="{B2C35B3E-1E36-4705-B4A3-28616001D1F4}"/>
          </ac:inkMkLst>
        </pc:inkChg>
        <pc:inkChg chg="del mod">
          <ac:chgData name="Sherif Khattab" userId="c83b1e15-36f3-4f46-aceb-05aac24c545e" providerId="ADAL" clId="{40561216-C3B6-4E03-B696-C2E8E46E1565}" dt="2021-03-02T14:55:06.802" v="257"/>
          <ac:inkMkLst>
            <pc:docMk/>
            <pc:sldMk cId="3311359803" sldId="562"/>
            <ac:inkMk id="23650" creationId="{BE0BDF15-3B86-4510-92D9-8E02FFE272AF}"/>
          </ac:inkMkLst>
        </pc:inkChg>
        <pc:inkChg chg="del mod">
          <ac:chgData name="Sherif Khattab" userId="c83b1e15-36f3-4f46-aceb-05aac24c545e" providerId="ADAL" clId="{40561216-C3B6-4E03-B696-C2E8E46E1565}" dt="2021-03-02T14:55:06.770" v="247"/>
          <ac:inkMkLst>
            <pc:docMk/>
            <pc:sldMk cId="3311359803" sldId="562"/>
            <ac:inkMk id="23651" creationId="{C741CB12-32FC-4B89-A891-3987A6E6647D}"/>
          </ac:inkMkLst>
        </pc:inkChg>
        <pc:inkChg chg="del">
          <ac:chgData name="Sherif Khattab" userId="c83b1e15-36f3-4f46-aceb-05aac24c545e" providerId="ADAL" clId="{40561216-C3B6-4E03-B696-C2E8E46E1565}" dt="2021-03-02T14:55:06.673" v="229"/>
          <ac:inkMkLst>
            <pc:docMk/>
            <pc:sldMk cId="3311359803" sldId="562"/>
            <ac:inkMk id="23652" creationId="{097A411A-2F8F-4EDF-A93C-A1916E46CE58}"/>
          </ac:inkMkLst>
        </pc:inkChg>
        <pc:inkChg chg="del mod">
          <ac:chgData name="Sherif Khattab" userId="c83b1e15-36f3-4f46-aceb-05aac24c545e" providerId="ADAL" clId="{40561216-C3B6-4E03-B696-C2E8E46E1565}" dt="2021-03-02T14:55:06.805" v="258"/>
          <ac:inkMkLst>
            <pc:docMk/>
            <pc:sldMk cId="3311359803" sldId="562"/>
            <ac:inkMk id="23654" creationId="{0CDA8FA7-3F42-425F-B69F-09FE422E6C20}"/>
          </ac:inkMkLst>
        </pc:inkChg>
        <pc:inkChg chg="del mod">
          <ac:chgData name="Sherif Khattab" userId="c83b1e15-36f3-4f46-aceb-05aac24c545e" providerId="ADAL" clId="{40561216-C3B6-4E03-B696-C2E8E46E1565}" dt="2021-03-02T14:55:06.787" v="251"/>
          <ac:inkMkLst>
            <pc:docMk/>
            <pc:sldMk cId="3311359803" sldId="562"/>
            <ac:inkMk id="23655" creationId="{74C0E38C-8C81-4F69-B2AF-AD53E6E6D970}"/>
          </ac:inkMkLst>
        </pc:inkChg>
        <pc:inkChg chg="del mod">
          <ac:chgData name="Sherif Khattab" userId="c83b1e15-36f3-4f46-aceb-05aac24c545e" providerId="ADAL" clId="{40561216-C3B6-4E03-B696-C2E8E46E1565}" dt="2021-03-02T14:55:06.790" v="252"/>
          <ac:inkMkLst>
            <pc:docMk/>
            <pc:sldMk cId="3311359803" sldId="562"/>
            <ac:inkMk id="23656" creationId="{85585060-B696-4403-8C88-50A6053DBD02}"/>
          </ac:inkMkLst>
        </pc:inkChg>
        <pc:inkChg chg="del mod">
          <ac:chgData name="Sherif Khattab" userId="c83b1e15-36f3-4f46-aceb-05aac24c545e" providerId="ADAL" clId="{40561216-C3B6-4E03-B696-C2E8E46E1565}" dt="2021-03-02T14:55:06.794" v="254"/>
          <ac:inkMkLst>
            <pc:docMk/>
            <pc:sldMk cId="3311359803" sldId="562"/>
            <ac:inkMk id="23657" creationId="{9236DFEA-42B0-4A18-8DB8-43023CBA1AAF}"/>
          </ac:inkMkLst>
        </pc:inkChg>
        <pc:inkChg chg="del mod">
          <ac:chgData name="Sherif Khattab" userId="c83b1e15-36f3-4f46-aceb-05aac24c545e" providerId="ADAL" clId="{40561216-C3B6-4E03-B696-C2E8E46E1565}" dt="2021-03-02T14:55:06.784" v="250"/>
          <ac:inkMkLst>
            <pc:docMk/>
            <pc:sldMk cId="3311359803" sldId="562"/>
            <ac:inkMk id="23658" creationId="{BE3E7B86-3514-4C72-91AF-4648475E24F2}"/>
          </ac:inkMkLst>
        </pc:inkChg>
        <pc:inkChg chg="del mod">
          <ac:chgData name="Sherif Khattab" userId="c83b1e15-36f3-4f46-aceb-05aac24c545e" providerId="ADAL" clId="{40561216-C3B6-4E03-B696-C2E8E46E1565}" dt="2021-03-02T14:55:06.718" v="237"/>
          <ac:inkMkLst>
            <pc:docMk/>
            <pc:sldMk cId="3311359803" sldId="562"/>
            <ac:inkMk id="23660" creationId="{EB9F504E-52DF-4A05-AB88-BDF5876CA8B9}"/>
          </ac:inkMkLst>
        </pc:inkChg>
        <pc:inkChg chg="del mod">
          <ac:chgData name="Sherif Khattab" userId="c83b1e15-36f3-4f46-aceb-05aac24c545e" providerId="ADAL" clId="{40561216-C3B6-4E03-B696-C2E8E46E1565}" dt="2021-03-02T14:55:06.756" v="244"/>
          <ac:inkMkLst>
            <pc:docMk/>
            <pc:sldMk cId="3311359803" sldId="562"/>
            <ac:inkMk id="23661" creationId="{C9612645-0493-443C-9C82-A267BE047D35}"/>
          </ac:inkMkLst>
        </pc:inkChg>
        <pc:inkChg chg="del mod">
          <ac:chgData name="Sherif Khattab" userId="c83b1e15-36f3-4f46-aceb-05aac24c545e" providerId="ADAL" clId="{40561216-C3B6-4E03-B696-C2E8E46E1565}" dt="2021-03-02T14:55:06.712" v="235"/>
          <ac:inkMkLst>
            <pc:docMk/>
            <pc:sldMk cId="3311359803" sldId="562"/>
            <ac:inkMk id="23663" creationId="{1A305F40-A5CC-4159-81BE-FDAA1BBA2F6E}"/>
          </ac:inkMkLst>
        </pc:inkChg>
        <pc:inkChg chg="del mod">
          <ac:chgData name="Sherif Khattab" userId="c83b1e15-36f3-4f46-aceb-05aac24c545e" providerId="ADAL" clId="{40561216-C3B6-4E03-B696-C2E8E46E1565}" dt="2021-03-02T14:55:06.766" v="246"/>
          <ac:inkMkLst>
            <pc:docMk/>
            <pc:sldMk cId="3311359803" sldId="562"/>
            <ac:inkMk id="23664" creationId="{1ADA5D77-6340-4E01-B50B-6A36D3D89303}"/>
          </ac:inkMkLst>
        </pc:inkChg>
        <pc:inkChg chg="del mod">
          <ac:chgData name="Sherif Khattab" userId="c83b1e15-36f3-4f46-aceb-05aac24c545e" providerId="ADAL" clId="{40561216-C3B6-4E03-B696-C2E8E46E1565}" dt="2021-03-02T14:55:06.723" v="238"/>
          <ac:inkMkLst>
            <pc:docMk/>
            <pc:sldMk cId="3311359803" sldId="562"/>
            <ac:inkMk id="23665" creationId="{12E5FF45-7656-41A0-B8DD-C442FEAF547C}"/>
          </ac:inkMkLst>
        </pc:inkChg>
        <pc:inkChg chg="del mod">
          <ac:chgData name="Sherif Khattab" userId="c83b1e15-36f3-4f46-aceb-05aac24c545e" providerId="ADAL" clId="{40561216-C3B6-4E03-B696-C2E8E46E1565}" dt="2021-03-02T14:55:06.700" v="233"/>
          <ac:inkMkLst>
            <pc:docMk/>
            <pc:sldMk cId="3311359803" sldId="562"/>
            <ac:inkMk id="23666" creationId="{056077FF-F297-49EF-B3D4-BBE7B44D0D1F}"/>
          </ac:inkMkLst>
        </pc:inkChg>
        <pc:inkChg chg="del mod">
          <ac:chgData name="Sherif Khattab" userId="c83b1e15-36f3-4f46-aceb-05aac24c545e" providerId="ADAL" clId="{40561216-C3B6-4E03-B696-C2E8E46E1565}" dt="2021-03-02T14:55:06.810" v="259"/>
          <ac:inkMkLst>
            <pc:docMk/>
            <pc:sldMk cId="3311359803" sldId="562"/>
            <ac:inkMk id="23667" creationId="{E1A2A440-2E68-4E40-8F14-0F85D39BBDB7}"/>
          </ac:inkMkLst>
        </pc:inkChg>
        <pc:inkChg chg="del mod">
          <ac:chgData name="Sherif Khattab" userId="c83b1e15-36f3-4f46-aceb-05aac24c545e" providerId="ADAL" clId="{40561216-C3B6-4E03-B696-C2E8E46E1565}" dt="2021-03-02T14:55:06.798" v="256"/>
          <ac:inkMkLst>
            <pc:docMk/>
            <pc:sldMk cId="3311359803" sldId="562"/>
            <ac:inkMk id="23668" creationId="{B5D7EBA2-DD1F-48CC-90CE-7F21C1DC3392}"/>
          </ac:inkMkLst>
        </pc:inkChg>
        <pc:inkChg chg="del mod">
          <ac:chgData name="Sherif Khattab" userId="c83b1e15-36f3-4f46-aceb-05aac24c545e" providerId="ADAL" clId="{40561216-C3B6-4E03-B696-C2E8E46E1565}" dt="2021-03-02T14:55:06.732" v="239"/>
          <ac:inkMkLst>
            <pc:docMk/>
            <pc:sldMk cId="3311359803" sldId="562"/>
            <ac:inkMk id="23670" creationId="{D088E3AE-C158-4537-8CB3-EA808598AAFA}"/>
          </ac:inkMkLst>
        </pc:inkChg>
        <pc:inkChg chg="del mod">
          <ac:chgData name="Sherif Khattab" userId="c83b1e15-36f3-4f46-aceb-05aac24c545e" providerId="ADAL" clId="{40561216-C3B6-4E03-B696-C2E8E46E1565}" dt="2021-03-02T14:55:06.715" v="236"/>
          <ac:inkMkLst>
            <pc:docMk/>
            <pc:sldMk cId="3311359803" sldId="562"/>
            <ac:inkMk id="23671" creationId="{22A791CB-A7E4-4BA6-AF2C-BA61BDCB17CE}"/>
          </ac:inkMkLst>
        </pc:inkChg>
      </pc:sldChg>
      <pc:sldChg chg="delSp modSp add modAnim">
        <pc:chgData name="Sherif Khattab" userId="c83b1e15-36f3-4f46-aceb-05aac24c545e" providerId="ADAL" clId="{40561216-C3B6-4E03-B696-C2E8E46E1565}" dt="2021-03-02T14:59:03.138" v="653"/>
        <pc:sldMkLst>
          <pc:docMk/>
          <pc:sldMk cId="2378700803" sldId="563"/>
        </pc:sldMkLst>
        <pc:grpChg chg="mod">
          <ac:chgData name="Sherif Khattab" userId="c83b1e15-36f3-4f46-aceb-05aac24c545e" providerId="ADAL" clId="{40561216-C3B6-4E03-B696-C2E8E46E1565}" dt="2021-03-02T14:54:50.889" v="228"/>
          <ac:grpSpMkLst>
            <pc:docMk/>
            <pc:sldMk cId="2378700803" sldId="563"/>
            <ac:grpSpMk id="23672" creationId="{D3B42BF9-8198-43FC-B7E5-062D26193C4A}"/>
          </ac:grpSpMkLst>
        </pc:grpChg>
        <pc:inkChg chg="mod">
          <ac:chgData name="Sherif Khattab" userId="c83b1e15-36f3-4f46-aceb-05aac24c545e" providerId="ADAL" clId="{40561216-C3B6-4E03-B696-C2E8E46E1565}" dt="2021-03-02T14:54:50.889" v="228"/>
          <ac:inkMkLst>
            <pc:docMk/>
            <pc:sldMk cId="2378700803" sldId="563"/>
            <ac:inkMk id="3" creationId="{B0FBBC0D-35B9-448B-9D52-F9702601D9E2}"/>
          </ac:inkMkLst>
        </pc:inkChg>
        <pc:inkChg chg="mod">
          <ac:chgData name="Sherif Khattab" userId="c83b1e15-36f3-4f46-aceb-05aac24c545e" providerId="ADAL" clId="{40561216-C3B6-4E03-B696-C2E8E46E1565}" dt="2021-03-02T14:54:50.889" v="228"/>
          <ac:inkMkLst>
            <pc:docMk/>
            <pc:sldMk cId="2378700803" sldId="563"/>
            <ac:inkMk id="5" creationId="{1334F479-0557-4560-B3CA-54D487BC1692}"/>
          </ac:inkMkLst>
        </pc:inkChg>
        <pc:inkChg chg="mod">
          <ac:chgData name="Sherif Khattab" userId="c83b1e15-36f3-4f46-aceb-05aac24c545e" providerId="ADAL" clId="{40561216-C3B6-4E03-B696-C2E8E46E1565}" dt="2021-03-02T14:54:50.889" v="228"/>
          <ac:inkMkLst>
            <pc:docMk/>
            <pc:sldMk cId="2378700803" sldId="563"/>
            <ac:inkMk id="6" creationId="{C77C32EE-2731-421E-9672-5A63D6E9F538}"/>
          </ac:inkMkLst>
        </pc:inkChg>
        <pc:inkChg chg="mod">
          <ac:chgData name="Sherif Khattab" userId="c83b1e15-36f3-4f46-aceb-05aac24c545e" providerId="ADAL" clId="{40561216-C3B6-4E03-B696-C2E8E46E1565}" dt="2021-03-02T14:54:50.889" v="228"/>
          <ac:inkMkLst>
            <pc:docMk/>
            <pc:sldMk cId="2378700803" sldId="563"/>
            <ac:inkMk id="34" creationId="{76F4BB3E-F0E4-42AA-ACB1-D0A6A3746F24}"/>
          </ac:inkMkLst>
        </pc:inkChg>
        <pc:inkChg chg="mod">
          <ac:chgData name="Sherif Khattab" userId="c83b1e15-36f3-4f46-aceb-05aac24c545e" providerId="ADAL" clId="{40561216-C3B6-4E03-B696-C2E8E46E1565}" dt="2021-03-02T14:54:50.889" v="228"/>
          <ac:inkMkLst>
            <pc:docMk/>
            <pc:sldMk cId="2378700803" sldId="563"/>
            <ac:inkMk id="35" creationId="{BB1041F6-9E9F-4186-AC93-4372635DAB2B}"/>
          </ac:inkMkLst>
        </pc:inkChg>
        <pc:inkChg chg="mod">
          <ac:chgData name="Sherif Khattab" userId="c83b1e15-36f3-4f46-aceb-05aac24c545e" providerId="ADAL" clId="{40561216-C3B6-4E03-B696-C2E8E46E1565}" dt="2021-03-02T14:54:50.889" v="228"/>
          <ac:inkMkLst>
            <pc:docMk/>
            <pc:sldMk cId="2378700803" sldId="563"/>
            <ac:inkMk id="36" creationId="{FBD4DC2C-2A69-4F9C-9FD0-0A2D83A17035}"/>
          </ac:inkMkLst>
        </pc:inkChg>
        <pc:inkChg chg="mod">
          <ac:chgData name="Sherif Khattab" userId="c83b1e15-36f3-4f46-aceb-05aac24c545e" providerId="ADAL" clId="{40561216-C3B6-4E03-B696-C2E8E46E1565}" dt="2021-03-02T14:54:50.889" v="228"/>
          <ac:inkMkLst>
            <pc:docMk/>
            <pc:sldMk cId="2378700803" sldId="563"/>
            <ac:inkMk id="38" creationId="{08DD68F7-523C-4437-9949-BFD6B8B320B7}"/>
          </ac:inkMkLst>
        </pc:inkChg>
        <pc:inkChg chg="mod">
          <ac:chgData name="Sherif Khattab" userId="c83b1e15-36f3-4f46-aceb-05aac24c545e" providerId="ADAL" clId="{40561216-C3B6-4E03-B696-C2E8E46E1565}" dt="2021-03-02T14:54:50.889" v="228"/>
          <ac:inkMkLst>
            <pc:docMk/>
            <pc:sldMk cId="2378700803" sldId="563"/>
            <ac:inkMk id="39" creationId="{6B907EBB-5700-4291-BB4C-D8877DB4FFCD}"/>
          </ac:inkMkLst>
        </pc:inkChg>
        <pc:inkChg chg="mod">
          <ac:chgData name="Sherif Khattab" userId="c83b1e15-36f3-4f46-aceb-05aac24c545e" providerId="ADAL" clId="{40561216-C3B6-4E03-B696-C2E8E46E1565}" dt="2021-03-02T14:54:50.889" v="228"/>
          <ac:inkMkLst>
            <pc:docMk/>
            <pc:sldMk cId="2378700803" sldId="563"/>
            <ac:inkMk id="40" creationId="{D1405003-6795-43E1-B78F-70DFA34AAA56}"/>
          </ac:inkMkLst>
        </pc:inkChg>
        <pc:inkChg chg="mod">
          <ac:chgData name="Sherif Khattab" userId="c83b1e15-36f3-4f46-aceb-05aac24c545e" providerId="ADAL" clId="{40561216-C3B6-4E03-B696-C2E8E46E1565}" dt="2021-03-02T14:54:50.889" v="228"/>
          <ac:inkMkLst>
            <pc:docMk/>
            <pc:sldMk cId="2378700803" sldId="563"/>
            <ac:inkMk id="41" creationId="{E5C63D8D-A5A2-4ECA-9233-25A9BB4111B0}"/>
          </ac:inkMkLst>
        </pc:inkChg>
        <pc:inkChg chg="mod">
          <ac:chgData name="Sherif Khattab" userId="c83b1e15-36f3-4f46-aceb-05aac24c545e" providerId="ADAL" clId="{40561216-C3B6-4E03-B696-C2E8E46E1565}" dt="2021-03-02T14:54:50.889" v="228"/>
          <ac:inkMkLst>
            <pc:docMk/>
            <pc:sldMk cId="2378700803" sldId="563"/>
            <ac:inkMk id="42" creationId="{DA8E3D6B-1BC0-4231-B0D7-7B8A4360DECC}"/>
          </ac:inkMkLst>
        </pc:inkChg>
        <pc:inkChg chg="mod">
          <ac:chgData name="Sherif Khattab" userId="c83b1e15-36f3-4f46-aceb-05aac24c545e" providerId="ADAL" clId="{40561216-C3B6-4E03-B696-C2E8E46E1565}" dt="2021-03-02T14:54:50.889" v="228"/>
          <ac:inkMkLst>
            <pc:docMk/>
            <pc:sldMk cId="2378700803" sldId="563"/>
            <ac:inkMk id="44" creationId="{19C19232-5340-48E5-9ED6-62DEBBCE1215}"/>
          </ac:inkMkLst>
        </pc:inkChg>
        <pc:inkChg chg="mod">
          <ac:chgData name="Sherif Khattab" userId="c83b1e15-36f3-4f46-aceb-05aac24c545e" providerId="ADAL" clId="{40561216-C3B6-4E03-B696-C2E8E46E1565}" dt="2021-03-02T14:54:50.889" v="228"/>
          <ac:inkMkLst>
            <pc:docMk/>
            <pc:sldMk cId="2378700803" sldId="563"/>
            <ac:inkMk id="45" creationId="{D1B4E85F-AC34-40C2-82B7-32CDF26E2AA9}"/>
          </ac:inkMkLst>
        </pc:inkChg>
        <pc:inkChg chg="mod">
          <ac:chgData name="Sherif Khattab" userId="c83b1e15-36f3-4f46-aceb-05aac24c545e" providerId="ADAL" clId="{40561216-C3B6-4E03-B696-C2E8E46E1565}" dt="2021-03-02T14:54:50.889" v="228"/>
          <ac:inkMkLst>
            <pc:docMk/>
            <pc:sldMk cId="2378700803" sldId="563"/>
            <ac:inkMk id="46" creationId="{E6BF4D18-EC16-4386-BB86-4E44BAF7C03B}"/>
          </ac:inkMkLst>
        </pc:inkChg>
        <pc:inkChg chg="mod">
          <ac:chgData name="Sherif Khattab" userId="c83b1e15-36f3-4f46-aceb-05aac24c545e" providerId="ADAL" clId="{40561216-C3B6-4E03-B696-C2E8E46E1565}" dt="2021-03-02T14:54:50.889" v="228"/>
          <ac:inkMkLst>
            <pc:docMk/>
            <pc:sldMk cId="2378700803" sldId="563"/>
            <ac:inkMk id="47" creationId="{02569F11-2943-4F04-87BA-CA8732D937CB}"/>
          </ac:inkMkLst>
        </pc:inkChg>
        <pc:inkChg chg="mod">
          <ac:chgData name="Sherif Khattab" userId="c83b1e15-36f3-4f46-aceb-05aac24c545e" providerId="ADAL" clId="{40561216-C3B6-4E03-B696-C2E8E46E1565}" dt="2021-03-02T14:54:50.889" v="228"/>
          <ac:inkMkLst>
            <pc:docMk/>
            <pc:sldMk cId="2378700803" sldId="563"/>
            <ac:inkMk id="48" creationId="{B58E1670-F3F7-4DFE-AF3D-056FDA785310}"/>
          </ac:inkMkLst>
        </pc:inkChg>
        <pc:inkChg chg="mod">
          <ac:chgData name="Sherif Khattab" userId="c83b1e15-36f3-4f46-aceb-05aac24c545e" providerId="ADAL" clId="{40561216-C3B6-4E03-B696-C2E8E46E1565}" dt="2021-03-02T14:54:50.889" v="228"/>
          <ac:inkMkLst>
            <pc:docMk/>
            <pc:sldMk cId="2378700803" sldId="563"/>
            <ac:inkMk id="49" creationId="{19257841-2019-40BC-AD69-87A73EC0948B}"/>
          </ac:inkMkLst>
        </pc:inkChg>
        <pc:inkChg chg="mod">
          <ac:chgData name="Sherif Khattab" userId="c83b1e15-36f3-4f46-aceb-05aac24c545e" providerId="ADAL" clId="{40561216-C3B6-4E03-B696-C2E8E46E1565}" dt="2021-03-02T14:54:50.889" v="228"/>
          <ac:inkMkLst>
            <pc:docMk/>
            <pc:sldMk cId="2378700803" sldId="563"/>
            <ac:inkMk id="50" creationId="{26C81269-5964-499B-83AC-4B4F3ECF46D9}"/>
          </ac:inkMkLst>
        </pc:inkChg>
        <pc:inkChg chg="mod">
          <ac:chgData name="Sherif Khattab" userId="c83b1e15-36f3-4f46-aceb-05aac24c545e" providerId="ADAL" clId="{40561216-C3B6-4E03-B696-C2E8E46E1565}" dt="2021-03-02T14:54:50.889" v="228"/>
          <ac:inkMkLst>
            <pc:docMk/>
            <pc:sldMk cId="2378700803" sldId="563"/>
            <ac:inkMk id="51" creationId="{20368D2C-01B3-405E-89B9-A7788F5F56C4}"/>
          </ac:inkMkLst>
        </pc:inkChg>
        <pc:inkChg chg="mod">
          <ac:chgData name="Sherif Khattab" userId="c83b1e15-36f3-4f46-aceb-05aac24c545e" providerId="ADAL" clId="{40561216-C3B6-4E03-B696-C2E8E46E1565}" dt="2021-03-02T14:54:50.889" v="228"/>
          <ac:inkMkLst>
            <pc:docMk/>
            <pc:sldMk cId="2378700803" sldId="563"/>
            <ac:inkMk id="53" creationId="{4B0B24DC-2DC7-4C85-8BDA-CB5171C1850E}"/>
          </ac:inkMkLst>
        </pc:inkChg>
        <pc:inkChg chg="mod">
          <ac:chgData name="Sherif Khattab" userId="c83b1e15-36f3-4f46-aceb-05aac24c545e" providerId="ADAL" clId="{40561216-C3B6-4E03-B696-C2E8E46E1565}" dt="2021-03-02T14:54:50.889" v="228"/>
          <ac:inkMkLst>
            <pc:docMk/>
            <pc:sldMk cId="2378700803" sldId="563"/>
            <ac:inkMk id="54" creationId="{FAA76FFB-4F7B-44CF-9E3F-7D873ACD011E}"/>
          </ac:inkMkLst>
        </pc:inkChg>
        <pc:inkChg chg="mod">
          <ac:chgData name="Sherif Khattab" userId="c83b1e15-36f3-4f46-aceb-05aac24c545e" providerId="ADAL" clId="{40561216-C3B6-4E03-B696-C2E8E46E1565}" dt="2021-03-02T14:54:50.889" v="228"/>
          <ac:inkMkLst>
            <pc:docMk/>
            <pc:sldMk cId="2378700803" sldId="563"/>
            <ac:inkMk id="55" creationId="{2A509FA3-B322-44A6-A5B7-3B6A64FF271C}"/>
          </ac:inkMkLst>
        </pc:inkChg>
        <pc:inkChg chg="mod">
          <ac:chgData name="Sherif Khattab" userId="c83b1e15-36f3-4f46-aceb-05aac24c545e" providerId="ADAL" clId="{40561216-C3B6-4E03-B696-C2E8E46E1565}" dt="2021-03-02T14:54:50.889" v="228"/>
          <ac:inkMkLst>
            <pc:docMk/>
            <pc:sldMk cId="2378700803" sldId="563"/>
            <ac:inkMk id="56" creationId="{9FB1D72E-EF06-4758-9CAE-0C2AFAB761B2}"/>
          </ac:inkMkLst>
        </pc:inkChg>
        <pc:inkChg chg="mod">
          <ac:chgData name="Sherif Khattab" userId="c83b1e15-36f3-4f46-aceb-05aac24c545e" providerId="ADAL" clId="{40561216-C3B6-4E03-B696-C2E8E46E1565}" dt="2021-03-02T14:54:50.889" v="228"/>
          <ac:inkMkLst>
            <pc:docMk/>
            <pc:sldMk cId="2378700803" sldId="563"/>
            <ac:inkMk id="58" creationId="{AD54C535-8A13-4466-B936-FDE4EE0D13AB}"/>
          </ac:inkMkLst>
        </pc:inkChg>
        <pc:inkChg chg="mod">
          <ac:chgData name="Sherif Khattab" userId="c83b1e15-36f3-4f46-aceb-05aac24c545e" providerId="ADAL" clId="{40561216-C3B6-4E03-B696-C2E8E46E1565}" dt="2021-03-02T14:54:50.889" v="228"/>
          <ac:inkMkLst>
            <pc:docMk/>
            <pc:sldMk cId="2378700803" sldId="563"/>
            <ac:inkMk id="59" creationId="{8191728A-6391-4424-97E9-9D875C21CABB}"/>
          </ac:inkMkLst>
        </pc:inkChg>
        <pc:inkChg chg="mod">
          <ac:chgData name="Sherif Khattab" userId="c83b1e15-36f3-4f46-aceb-05aac24c545e" providerId="ADAL" clId="{40561216-C3B6-4E03-B696-C2E8E46E1565}" dt="2021-03-02T14:54:50.889" v="228"/>
          <ac:inkMkLst>
            <pc:docMk/>
            <pc:sldMk cId="2378700803" sldId="563"/>
            <ac:inkMk id="61" creationId="{3873DDFB-3276-4A9C-A452-0E255D449AE0}"/>
          </ac:inkMkLst>
        </pc:inkChg>
        <pc:inkChg chg="mod">
          <ac:chgData name="Sherif Khattab" userId="c83b1e15-36f3-4f46-aceb-05aac24c545e" providerId="ADAL" clId="{40561216-C3B6-4E03-B696-C2E8E46E1565}" dt="2021-03-02T14:54:50.889" v="228"/>
          <ac:inkMkLst>
            <pc:docMk/>
            <pc:sldMk cId="2378700803" sldId="563"/>
            <ac:inkMk id="62" creationId="{6CA89F45-C596-4B44-8218-2E80CDFD9AC1}"/>
          </ac:inkMkLst>
        </pc:inkChg>
        <pc:inkChg chg="mod">
          <ac:chgData name="Sherif Khattab" userId="c83b1e15-36f3-4f46-aceb-05aac24c545e" providerId="ADAL" clId="{40561216-C3B6-4E03-B696-C2E8E46E1565}" dt="2021-03-02T14:54:50.889" v="228"/>
          <ac:inkMkLst>
            <pc:docMk/>
            <pc:sldMk cId="2378700803" sldId="563"/>
            <ac:inkMk id="63" creationId="{C0DC48F3-13CB-48CD-943B-D376DED3D452}"/>
          </ac:inkMkLst>
        </pc:inkChg>
        <pc:inkChg chg="mod">
          <ac:chgData name="Sherif Khattab" userId="c83b1e15-36f3-4f46-aceb-05aac24c545e" providerId="ADAL" clId="{40561216-C3B6-4E03-B696-C2E8E46E1565}" dt="2021-03-02T14:54:50.889" v="228"/>
          <ac:inkMkLst>
            <pc:docMk/>
            <pc:sldMk cId="2378700803" sldId="563"/>
            <ac:inkMk id="23552" creationId="{AD02388C-420C-4C10-A5B7-33825C4777B5}"/>
          </ac:inkMkLst>
        </pc:inkChg>
        <pc:inkChg chg="mod">
          <ac:chgData name="Sherif Khattab" userId="c83b1e15-36f3-4f46-aceb-05aac24c545e" providerId="ADAL" clId="{40561216-C3B6-4E03-B696-C2E8E46E1565}" dt="2021-03-02T14:54:50.889" v="228"/>
          <ac:inkMkLst>
            <pc:docMk/>
            <pc:sldMk cId="2378700803" sldId="563"/>
            <ac:inkMk id="23556" creationId="{B63716A9-A45C-49C7-8CC0-3310F6B827F6}"/>
          </ac:inkMkLst>
        </pc:inkChg>
        <pc:inkChg chg="mod">
          <ac:chgData name="Sherif Khattab" userId="c83b1e15-36f3-4f46-aceb-05aac24c545e" providerId="ADAL" clId="{40561216-C3B6-4E03-B696-C2E8E46E1565}" dt="2021-03-02T14:54:50.889" v="228"/>
          <ac:inkMkLst>
            <pc:docMk/>
            <pc:sldMk cId="2378700803" sldId="563"/>
            <ac:inkMk id="23558" creationId="{12438C2F-B2BE-423F-8FB0-A8B24276FAA9}"/>
          </ac:inkMkLst>
        </pc:inkChg>
        <pc:inkChg chg="mod">
          <ac:chgData name="Sherif Khattab" userId="c83b1e15-36f3-4f46-aceb-05aac24c545e" providerId="ADAL" clId="{40561216-C3B6-4E03-B696-C2E8E46E1565}" dt="2021-03-02T14:54:50.889" v="228"/>
          <ac:inkMkLst>
            <pc:docMk/>
            <pc:sldMk cId="2378700803" sldId="563"/>
            <ac:inkMk id="23559" creationId="{63236EA0-8781-4E1D-ACC7-D2AB2BA2975A}"/>
          </ac:inkMkLst>
        </pc:inkChg>
        <pc:inkChg chg="mod">
          <ac:chgData name="Sherif Khattab" userId="c83b1e15-36f3-4f46-aceb-05aac24c545e" providerId="ADAL" clId="{40561216-C3B6-4E03-B696-C2E8E46E1565}" dt="2021-03-02T14:54:50.889" v="228"/>
          <ac:inkMkLst>
            <pc:docMk/>
            <pc:sldMk cId="2378700803" sldId="563"/>
            <ac:inkMk id="23560" creationId="{8296C127-E688-4138-8B46-A545AA74759F}"/>
          </ac:inkMkLst>
        </pc:inkChg>
        <pc:inkChg chg="mod">
          <ac:chgData name="Sherif Khattab" userId="c83b1e15-36f3-4f46-aceb-05aac24c545e" providerId="ADAL" clId="{40561216-C3B6-4E03-B696-C2E8E46E1565}" dt="2021-03-02T14:54:50.889" v="228"/>
          <ac:inkMkLst>
            <pc:docMk/>
            <pc:sldMk cId="2378700803" sldId="563"/>
            <ac:inkMk id="23561" creationId="{27B15F83-7325-42D6-B559-2D057C3A0C3F}"/>
          </ac:inkMkLst>
        </pc:inkChg>
        <pc:inkChg chg="mod">
          <ac:chgData name="Sherif Khattab" userId="c83b1e15-36f3-4f46-aceb-05aac24c545e" providerId="ADAL" clId="{40561216-C3B6-4E03-B696-C2E8E46E1565}" dt="2021-03-02T14:54:50.889" v="228"/>
          <ac:inkMkLst>
            <pc:docMk/>
            <pc:sldMk cId="2378700803" sldId="563"/>
            <ac:inkMk id="23562" creationId="{41609FE5-F416-4C74-A5D0-5EFA0CF8EF70}"/>
          </ac:inkMkLst>
        </pc:inkChg>
        <pc:inkChg chg="mod">
          <ac:chgData name="Sherif Khattab" userId="c83b1e15-36f3-4f46-aceb-05aac24c545e" providerId="ADAL" clId="{40561216-C3B6-4E03-B696-C2E8E46E1565}" dt="2021-03-02T14:54:50.889" v="228"/>
          <ac:inkMkLst>
            <pc:docMk/>
            <pc:sldMk cId="2378700803" sldId="563"/>
            <ac:inkMk id="23564" creationId="{0479C8AE-E53D-4F3D-9A1F-0B3B4EF8E437}"/>
          </ac:inkMkLst>
        </pc:inkChg>
        <pc:inkChg chg="mod">
          <ac:chgData name="Sherif Khattab" userId="c83b1e15-36f3-4f46-aceb-05aac24c545e" providerId="ADAL" clId="{40561216-C3B6-4E03-B696-C2E8E46E1565}" dt="2021-03-02T14:54:50.889" v="228"/>
          <ac:inkMkLst>
            <pc:docMk/>
            <pc:sldMk cId="2378700803" sldId="563"/>
            <ac:inkMk id="23565" creationId="{7EA1AC65-0991-4EAD-9289-5B6967D4C6A4}"/>
          </ac:inkMkLst>
        </pc:inkChg>
        <pc:inkChg chg="mod">
          <ac:chgData name="Sherif Khattab" userId="c83b1e15-36f3-4f46-aceb-05aac24c545e" providerId="ADAL" clId="{40561216-C3B6-4E03-B696-C2E8E46E1565}" dt="2021-03-02T14:54:50.889" v="228"/>
          <ac:inkMkLst>
            <pc:docMk/>
            <pc:sldMk cId="2378700803" sldId="563"/>
            <ac:inkMk id="23567" creationId="{B964468F-11D4-4449-BD5D-D276B04321BD}"/>
          </ac:inkMkLst>
        </pc:inkChg>
        <pc:inkChg chg="mod">
          <ac:chgData name="Sherif Khattab" userId="c83b1e15-36f3-4f46-aceb-05aac24c545e" providerId="ADAL" clId="{40561216-C3B6-4E03-B696-C2E8E46E1565}" dt="2021-03-02T14:54:50.889" v="228"/>
          <ac:inkMkLst>
            <pc:docMk/>
            <pc:sldMk cId="2378700803" sldId="563"/>
            <ac:inkMk id="23568" creationId="{B0D8423F-0857-4468-8FB1-850C348CC062}"/>
          </ac:inkMkLst>
        </pc:inkChg>
        <pc:inkChg chg="mod">
          <ac:chgData name="Sherif Khattab" userId="c83b1e15-36f3-4f46-aceb-05aac24c545e" providerId="ADAL" clId="{40561216-C3B6-4E03-B696-C2E8E46E1565}" dt="2021-03-02T14:54:50.889" v="228"/>
          <ac:inkMkLst>
            <pc:docMk/>
            <pc:sldMk cId="2378700803" sldId="563"/>
            <ac:inkMk id="23569" creationId="{E089F2E3-45EA-486B-A260-E766EB2A0258}"/>
          </ac:inkMkLst>
        </pc:inkChg>
        <pc:inkChg chg="mod">
          <ac:chgData name="Sherif Khattab" userId="c83b1e15-36f3-4f46-aceb-05aac24c545e" providerId="ADAL" clId="{40561216-C3B6-4E03-B696-C2E8E46E1565}" dt="2021-03-02T14:54:50.889" v="228"/>
          <ac:inkMkLst>
            <pc:docMk/>
            <pc:sldMk cId="2378700803" sldId="563"/>
            <ac:inkMk id="23570" creationId="{C315644A-BBCC-4823-9005-14F1A7FDE1C2}"/>
          </ac:inkMkLst>
        </pc:inkChg>
        <pc:inkChg chg="mod">
          <ac:chgData name="Sherif Khattab" userId="c83b1e15-36f3-4f46-aceb-05aac24c545e" providerId="ADAL" clId="{40561216-C3B6-4E03-B696-C2E8E46E1565}" dt="2021-03-02T14:54:50.889" v="228"/>
          <ac:inkMkLst>
            <pc:docMk/>
            <pc:sldMk cId="2378700803" sldId="563"/>
            <ac:inkMk id="23571" creationId="{4A65A549-A8AD-4542-8C89-6269FF5866D1}"/>
          </ac:inkMkLst>
        </pc:inkChg>
        <pc:inkChg chg="mod">
          <ac:chgData name="Sherif Khattab" userId="c83b1e15-36f3-4f46-aceb-05aac24c545e" providerId="ADAL" clId="{40561216-C3B6-4E03-B696-C2E8E46E1565}" dt="2021-03-02T14:54:50.889" v="228"/>
          <ac:inkMkLst>
            <pc:docMk/>
            <pc:sldMk cId="2378700803" sldId="563"/>
            <ac:inkMk id="23572" creationId="{B9C4A1FB-67E2-4BED-9908-CDD670C3D085}"/>
          </ac:inkMkLst>
        </pc:inkChg>
        <pc:inkChg chg="mod">
          <ac:chgData name="Sherif Khattab" userId="c83b1e15-36f3-4f46-aceb-05aac24c545e" providerId="ADAL" clId="{40561216-C3B6-4E03-B696-C2E8E46E1565}" dt="2021-03-02T14:54:50.889" v="228"/>
          <ac:inkMkLst>
            <pc:docMk/>
            <pc:sldMk cId="2378700803" sldId="563"/>
            <ac:inkMk id="23574" creationId="{5080E0A9-56D7-4D4F-A195-E284339CA129}"/>
          </ac:inkMkLst>
        </pc:inkChg>
        <pc:inkChg chg="mod">
          <ac:chgData name="Sherif Khattab" userId="c83b1e15-36f3-4f46-aceb-05aac24c545e" providerId="ADAL" clId="{40561216-C3B6-4E03-B696-C2E8E46E1565}" dt="2021-03-02T14:54:50.889" v="228"/>
          <ac:inkMkLst>
            <pc:docMk/>
            <pc:sldMk cId="2378700803" sldId="563"/>
            <ac:inkMk id="23576" creationId="{D0BE1369-00A5-44C7-8452-53D1B39882EE}"/>
          </ac:inkMkLst>
        </pc:inkChg>
        <pc:inkChg chg="mod">
          <ac:chgData name="Sherif Khattab" userId="c83b1e15-36f3-4f46-aceb-05aac24c545e" providerId="ADAL" clId="{40561216-C3B6-4E03-B696-C2E8E46E1565}" dt="2021-03-02T14:54:50.889" v="228"/>
          <ac:inkMkLst>
            <pc:docMk/>
            <pc:sldMk cId="2378700803" sldId="563"/>
            <ac:inkMk id="23577" creationId="{43BAB690-6EB8-4D2F-9260-3E735FEB4B2D}"/>
          </ac:inkMkLst>
        </pc:inkChg>
        <pc:inkChg chg="mod">
          <ac:chgData name="Sherif Khattab" userId="c83b1e15-36f3-4f46-aceb-05aac24c545e" providerId="ADAL" clId="{40561216-C3B6-4E03-B696-C2E8E46E1565}" dt="2021-03-02T14:54:50.889" v="228"/>
          <ac:inkMkLst>
            <pc:docMk/>
            <pc:sldMk cId="2378700803" sldId="563"/>
            <ac:inkMk id="23578" creationId="{83315C3A-A95B-42AC-9D6D-979EB8D173B6}"/>
          </ac:inkMkLst>
        </pc:inkChg>
        <pc:inkChg chg="mod">
          <ac:chgData name="Sherif Khattab" userId="c83b1e15-36f3-4f46-aceb-05aac24c545e" providerId="ADAL" clId="{40561216-C3B6-4E03-B696-C2E8E46E1565}" dt="2021-03-02T14:54:50.889" v="228"/>
          <ac:inkMkLst>
            <pc:docMk/>
            <pc:sldMk cId="2378700803" sldId="563"/>
            <ac:inkMk id="23579" creationId="{E04171F8-E595-4689-B13C-72E0E4EF4978}"/>
          </ac:inkMkLst>
        </pc:inkChg>
        <pc:inkChg chg="mod">
          <ac:chgData name="Sherif Khattab" userId="c83b1e15-36f3-4f46-aceb-05aac24c545e" providerId="ADAL" clId="{40561216-C3B6-4E03-B696-C2E8E46E1565}" dt="2021-03-02T14:54:50.889" v="228"/>
          <ac:inkMkLst>
            <pc:docMk/>
            <pc:sldMk cId="2378700803" sldId="563"/>
            <ac:inkMk id="23580" creationId="{E8FD612D-4AE1-407E-90A1-CE8B0F7F65A7}"/>
          </ac:inkMkLst>
        </pc:inkChg>
        <pc:inkChg chg="mod">
          <ac:chgData name="Sherif Khattab" userId="c83b1e15-36f3-4f46-aceb-05aac24c545e" providerId="ADAL" clId="{40561216-C3B6-4E03-B696-C2E8E46E1565}" dt="2021-03-02T14:54:50.889" v="228"/>
          <ac:inkMkLst>
            <pc:docMk/>
            <pc:sldMk cId="2378700803" sldId="563"/>
            <ac:inkMk id="23581" creationId="{C8D3D5B6-B190-475B-BF38-91CC60C733FE}"/>
          </ac:inkMkLst>
        </pc:inkChg>
        <pc:inkChg chg="mod">
          <ac:chgData name="Sherif Khattab" userId="c83b1e15-36f3-4f46-aceb-05aac24c545e" providerId="ADAL" clId="{40561216-C3B6-4E03-B696-C2E8E46E1565}" dt="2021-03-02T14:54:50.889" v="228"/>
          <ac:inkMkLst>
            <pc:docMk/>
            <pc:sldMk cId="2378700803" sldId="563"/>
            <ac:inkMk id="23583" creationId="{EC8BF6A4-0F25-47DF-8764-D97275EAA475}"/>
          </ac:inkMkLst>
        </pc:inkChg>
        <pc:inkChg chg="mod">
          <ac:chgData name="Sherif Khattab" userId="c83b1e15-36f3-4f46-aceb-05aac24c545e" providerId="ADAL" clId="{40561216-C3B6-4E03-B696-C2E8E46E1565}" dt="2021-03-02T14:54:50.889" v="228"/>
          <ac:inkMkLst>
            <pc:docMk/>
            <pc:sldMk cId="2378700803" sldId="563"/>
            <ac:inkMk id="23584" creationId="{57D69971-0B46-4623-8A6B-3B3C85BCFF69}"/>
          </ac:inkMkLst>
        </pc:inkChg>
        <pc:inkChg chg="mod">
          <ac:chgData name="Sherif Khattab" userId="c83b1e15-36f3-4f46-aceb-05aac24c545e" providerId="ADAL" clId="{40561216-C3B6-4E03-B696-C2E8E46E1565}" dt="2021-03-02T14:54:50.889" v="228"/>
          <ac:inkMkLst>
            <pc:docMk/>
            <pc:sldMk cId="2378700803" sldId="563"/>
            <ac:inkMk id="23585" creationId="{F8FC187E-9EB1-4A50-98B4-087073282546}"/>
          </ac:inkMkLst>
        </pc:inkChg>
        <pc:inkChg chg="mod">
          <ac:chgData name="Sherif Khattab" userId="c83b1e15-36f3-4f46-aceb-05aac24c545e" providerId="ADAL" clId="{40561216-C3B6-4E03-B696-C2E8E46E1565}" dt="2021-03-02T14:54:50.889" v="228"/>
          <ac:inkMkLst>
            <pc:docMk/>
            <pc:sldMk cId="2378700803" sldId="563"/>
            <ac:inkMk id="23586" creationId="{1AFE1D24-554E-45CD-A400-2E8FC12D5A0D}"/>
          </ac:inkMkLst>
        </pc:inkChg>
        <pc:inkChg chg="mod">
          <ac:chgData name="Sherif Khattab" userId="c83b1e15-36f3-4f46-aceb-05aac24c545e" providerId="ADAL" clId="{40561216-C3B6-4E03-B696-C2E8E46E1565}" dt="2021-03-02T14:54:50.889" v="228"/>
          <ac:inkMkLst>
            <pc:docMk/>
            <pc:sldMk cId="2378700803" sldId="563"/>
            <ac:inkMk id="23587" creationId="{FE9728E1-CAAA-43DC-B604-C9D45BF1646D}"/>
          </ac:inkMkLst>
        </pc:inkChg>
        <pc:inkChg chg="mod">
          <ac:chgData name="Sherif Khattab" userId="c83b1e15-36f3-4f46-aceb-05aac24c545e" providerId="ADAL" clId="{40561216-C3B6-4E03-B696-C2E8E46E1565}" dt="2021-03-02T14:54:50.889" v="228"/>
          <ac:inkMkLst>
            <pc:docMk/>
            <pc:sldMk cId="2378700803" sldId="563"/>
            <ac:inkMk id="23589" creationId="{0A0BC15D-6427-44BD-B8C5-2F74D103D233}"/>
          </ac:inkMkLst>
        </pc:inkChg>
        <pc:inkChg chg="mod">
          <ac:chgData name="Sherif Khattab" userId="c83b1e15-36f3-4f46-aceb-05aac24c545e" providerId="ADAL" clId="{40561216-C3B6-4E03-B696-C2E8E46E1565}" dt="2021-03-02T14:54:50.889" v="228"/>
          <ac:inkMkLst>
            <pc:docMk/>
            <pc:sldMk cId="2378700803" sldId="563"/>
            <ac:inkMk id="23590" creationId="{761307AF-16E1-4780-B3AC-E42AB02AF571}"/>
          </ac:inkMkLst>
        </pc:inkChg>
        <pc:inkChg chg="mod">
          <ac:chgData name="Sherif Khattab" userId="c83b1e15-36f3-4f46-aceb-05aac24c545e" providerId="ADAL" clId="{40561216-C3B6-4E03-B696-C2E8E46E1565}" dt="2021-03-02T14:54:50.889" v="228"/>
          <ac:inkMkLst>
            <pc:docMk/>
            <pc:sldMk cId="2378700803" sldId="563"/>
            <ac:inkMk id="23591" creationId="{800D8CDC-FCE4-4FC1-B795-A774356CBB49}"/>
          </ac:inkMkLst>
        </pc:inkChg>
        <pc:inkChg chg="mod">
          <ac:chgData name="Sherif Khattab" userId="c83b1e15-36f3-4f46-aceb-05aac24c545e" providerId="ADAL" clId="{40561216-C3B6-4E03-B696-C2E8E46E1565}" dt="2021-03-02T14:54:50.889" v="228"/>
          <ac:inkMkLst>
            <pc:docMk/>
            <pc:sldMk cId="2378700803" sldId="563"/>
            <ac:inkMk id="23593" creationId="{F6F54656-A8DD-4BC4-B253-D21DE17A2BDA}"/>
          </ac:inkMkLst>
        </pc:inkChg>
        <pc:inkChg chg="mod">
          <ac:chgData name="Sherif Khattab" userId="c83b1e15-36f3-4f46-aceb-05aac24c545e" providerId="ADAL" clId="{40561216-C3B6-4E03-B696-C2E8E46E1565}" dt="2021-03-02T14:54:50.889" v="228"/>
          <ac:inkMkLst>
            <pc:docMk/>
            <pc:sldMk cId="2378700803" sldId="563"/>
            <ac:inkMk id="23594" creationId="{78465BA3-A56F-46C3-84B4-E748C9D8C4F7}"/>
          </ac:inkMkLst>
        </pc:inkChg>
        <pc:inkChg chg="mod">
          <ac:chgData name="Sherif Khattab" userId="c83b1e15-36f3-4f46-aceb-05aac24c545e" providerId="ADAL" clId="{40561216-C3B6-4E03-B696-C2E8E46E1565}" dt="2021-03-02T14:54:50.889" v="228"/>
          <ac:inkMkLst>
            <pc:docMk/>
            <pc:sldMk cId="2378700803" sldId="563"/>
            <ac:inkMk id="23595" creationId="{3413CC97-C44F-4613-A28F-BFAE2FF5B565}"/>
          </ac:inkMkLst>
        </pc:inkChg>
        <pc:inkChg chg="mod">
          <ac:chgData name="Sherif Khattab" userId="c83b1e15-36f3-4f46-aceb-05aac24c545e" providerId="ADAL" clId="{40561216-C3B6-4E03-B696-C2E8E46E1565}" dt="2021-03-02T14:54:50.889" v="228"/>
          <ac:inkMkLst>
            <pc:docMk/>
            <pc:sldMk cId="2378700803" sldId="563"/>
            <ac:inkMk id="23596" creationId="{000CE992-2847-4DC1-8887-BD414802BB14}"/>
          </ac:inkMkLst>
        </pc:inkChg>
        <pc:inkChg chg="mod">
          <ac:chgData name="Sherif Khattab" userId="c83b1e15-36f3-4f46-aceb-05aac24c545e" providerId="ADAL" clId="{40561216-C3B6-4E03-B696-C2E8E46E1565}" dt="2021-03-02T14:54:50.889" v="228"/>
          <ac:inkMkLst>
            <pc:docMk/>
            <pc:sldMk cId="2378700803" sldId="563"/>
            <ac:inkMk id="23597" creationId="{CD3FC1F9-0F83-44E8-9E65-5863FD267F26}"/>
          </ac:inkMkLst>
        </pc:inkChg>
        <pc:inkChg chg="mod">
          <ac:chgData name="Sherif Khattab" userId="c83b1e15-36f3-4f46-aceb-05aac24c545e" providerId="ADAL" clId="{40561216-C3B6-4E03-B696-C2E8E46E1565}" dt="2021-03-02T14:54:50.889" v="228"/>
          <ac:inkMkLst>
            <pc:docMk/>
            <pc:sldMk cId="2378700803" sldId="563"/>
            <ac:inkMk id="23598" creationId="{B74EE29C-272C-451D-824C-389F652DD6AC}"/>
          </ac:inkMkLst>
        </pc:inkChg>
        <pc:inkChg chg="mod">
          <ac:chgData name="Sherif Khattab" userId="c83b1e15-36f3-4f46-aceb-05aac24c545e" providerId="ADAL" clId="{40561216-C3B6-4E03-B696-C2E8E46E1565}" dt="2021-03-02T14:54:50.889" v="228"/>
          <ac:inkMkLst>
            <pc:docMk/>
            <pc:sldMk cId="2378700803" sldId="563"/>
            <ac:inkMk id="23599" creationId="{C42E0A56-A1DA-4DCB-B2B6-5DACFFE47D84}"/>
          </ac:inkMkLst>
        </pc:inkChg>
        <pc:inkChg chg="mod">
          <ac:chgData name="Sherif Khattab" userId="c83b1e15-36f3-4f46-aceb-05aac24c545e" providerId="ADAL" clId="{40561216-C3B6-4E03-B696-C2E8E46E1565}" dt="2021-03-02T14:54:50.889" v="228"/>
          <ac:inkMkLst>
            <pc:docMk/>
            <pc:sldMk cId="2378700803" sldId="563"/>
            <ac:inkMk id="23601" creationId="{4600B491-531D-4F6E-984B-B178D34304DB}"/>
          </ac:inkMkLst>
        </pc:inkChg>
        <pc:inkChg chg="mod">
          <ac:chgData name="Sherif Khattab" userId="c83b1e15-36f3-4f46-aceb-05aac24c545e" providerId="ADAL" clId="{40561216-C3B6-4E03-B696-C2E8E46E1565}" dt="2021-03-02T14:54:50.889" v="228"/>
          <ac:inkMkLst>
            <pc:docMk/>
            <pc:sldMk cId="2378700803" sldId="563"/>
            <ac:inkMk id="23602" creationId="{8590EC06-81B8-4E62-AD56-2D9C619CB4E8}"/>
          </ac:inkMkLst>
        </pc:inkChg>
        <pc:inkChg chg="mod">
          <ac:chgData name="Sherif Khattab" userId="c83b1e15-36f3-4f46-aceb-05aac24c545e" providerId="ADAL" clId="{40561216-C3B6-4E03-B696-C2E8E46E1565}" dt="2021-03-02T14:54:50.889" v="228"/>
          <ac:inkMkLst>
            <pc:docMk/>
            <pc:sldMk cId="2378700803" sldId="563"/>
            <ac:inkMk id="23603" creationId="{03F7B552-AE73-4E25-8F31-904011C9E0C4}"/>
          </ac:inkMkLst>
        </pc:inkChg>
        <pc:inkChg chg="mod">
          <ac:chgData name="Sherif Khattab" userId="c83b1e15-36f3-4f46-aceb-05aac24c545e" providerId="ADAL" clId="{40561216-C3B6-4E03-B696-C2E8E46E1565}" dt="2021-03-02T14:54:50.889" v="228"/>
          <ac:inkMkLst>
            <pc:docMk/>
            <pc:sldMk cId="2378700803" sldId="563"/>
            <ac:inkMk id="23604" creationId="{3FC31064-F965-406B-A00C-AB8E71B83EEB}"/>
          </ac:inkMkLst>
        </pc:inkChg>
        <pc:inkChg chg="mod">
          <ac:chgData name="Sherif Khattab" userId="c83b1e15-36f3-4f46-aceb-05aac24c545e" providerId="ADAL" clId="{40561216-C3B6-4E03-B696-C2E8E46E1565}" dt="2021-03-02T14:54:50.889" v="228"/>
          <ac:inkMkLst>
            <pc:docMk/>
            <pc:sldMk cId="2378700803" sldId="563"/>
            <ac:inkMk id="23605" creationId="{BA80DF44-2335-4B14-BC94-240A38AC9B9A}"/>
          </ac:inkMkLst>
        </pc:inkChg>
        <pc:inkChg chg="mod">
          <ac:chgData name="Sherif Khattab" userId="c83b1e15-36f3-4f46-aceb-05aac24c545e" providerId="ADAL" clId="{40561216-C3B6-4E03-B696-C2E8E46E1565}" dt="2021-03-02T14:54:50.889" v="228"/>
          <ac:inkMkLst>
            <pc:docMk/>
            <pc:sldMk cId="2378700803" sldId="563"/>
            <ac:inkMk id="23606" creationId="{7177B574-128A-4148-8516-BF3A12E8EF37}"/>
          </ac:inkMkLst>
        </pc:inkChg>
        <pc:inkChg chg="mod">
          <ac:chgData name="Sherif Khattab" userId="c83b1e15-36f3-4f46-aceb-05aac24c545e" providerId="ADAL" clId="{40561216-C3B6-4E03-B696-C2E8E46E1565}" dt="2021-03-02T14:54:50.889" v="228"/>
          <ac:inkMkLst>
            <pc:docMk/>
            <pc:sldMk cId="2378700803" sldId="563"/>
            <ac:inkMk id="23608" creationId="{BA6A7D11-EF81-45BF-AA2C-83A7517795B6}"/>
          </ac:inkMkLst>
        </pc:inkChg>
        <pc:inkChg chg="mod">
          <ac:chgData name="Sherif Khattab" userId="c83b1e15-36f3-4f46-aceb-05aac24c545e" providerId="ADAL" clId="{40561216-C3B6-4E03-B696-C2E8E46E1565}" dt="2021-03-02T14:54:50.889" v="228"/>
          <ac:inkMkLst>
            <pc:docMk/>
            <pc:sldMk cId="2378700803" sldId="563"/>
            <ac:inkMk id="23609" creationId="{F2CCC1AD-B6A2-4AE2-B407-C08CF6614221}"/>
          </ac:inkMkLst>
        </pc:inkChg>
        <pc:inkChg chg="mod">
          <ac:chgData name="Sherif Khattab" userId="c83b1e15-36f3-4f46-aceb-05aac24c545e" providerId="ADAL" clId="{40561216-C3B6-4E03-B696-C2E8E46E1565}" dt="2021-03-02T14:54:50.889" v="228"/>
          <ac:inkMkLst>
            <pc:docMk/>
            <pc:sldMk cId="2378700803" sldId="563"/>
            <ac:inkMk id="23610" creationId="{3E34209D-E281-4CD5-914A-A4533596149C}"/>
          </ac:inkMkLst>
        </pc:inkChg>
        <pc:inkChg chg="mod">
          <ac:chgData name="Sherif Khattab" userId="c83b1e15-36f3-4f46-aceb-05aac24c545e" providerId="ADAL" clId="{40561216-C3B6-4E03-B696-C2E8E46E1565}" dt="2021-03-02T14:54:50.889" v="228"/>
          <ac:inkMkLst>
            <pc:docMk/>
            <pc:sldMk cId="2378700803" sldId="563"/>
            <ac:inkMk id="23611" creationId="{B7A2D2D7-D75E-428C-95C6-00440C5C943D}"/>
          </ac:inkMkLst>
        </pc:inkChg>
        <pc:inkChg chg="mod">
          <ac:chgData name="Sherif Khattab" userId="c83b1e15-36f3-4f46-aceb-05aac24c545e" providerId="ADAL" clId="{40561216-C3B6-4E03-B696-C2E8E46E1565}" dt="2021-03-02T14:54:50.889" v="228"/>
          <ac:inkMkLst>
            <pc:docMk/>
            <pc:sldMk cId="2378700803" sldId="563"/>
            <ac:inkMk id="23612" creationId="{26AF0E91-A159-4BC6-BCB4-C91EF1ED0ED6}"/>
          </ac:inkMkLst>
        </pc:inkChg>
        <pc:inkChg chg="mod">
          <ac:chgData name="Sherif Khattab" userId="c83b1e15-36f3-4f46-aceb-05aac24c545e" providerId="ADAL" clId="{40561216-C3B6-4E03-B696-C2E8E46E1565}" dt="2021-03-02T14:54:50.889" v="228"/>
          <ac:inkMkLst>
            <pc:docMk/>
            <pc:sldMk cId="2378700803" sldId="563"/>
            <ac:inkMk id="23613" creationId="{2469BD39-75EF-494D-8C4E-A483A92377E7}"/>
          </ac:inkMkLst>
        </pc:inkChg>
        <pc:inkChg chg="mod">
          <ac:chgData name="Sherif Khattab" userId="c83b1e15-36f3-4f46-aceb-05aac24c545e" providerId="ADAL" clId="{40561216-C3B6-4E03-B696-C2E8E46E1565}" dt="2021-03-02T14:54:50.889" v="228"/>
          <ac:inkMkLst>
            <pc:docMk/>
            <pc:sldMk cId="2378700803" sldId="563"/>
            <ac:inkMk id="23614" creationId="{E97D3BC2-502B-4A90-8A64-126AA52F761D}"/>
          </ac:inkMkLst>
        </pc:inkChg>
        <pc:inkChg chg="mod">
          <ac:chgData name="Sherif Khattab" userId="c83b1e15-36f3-4f46-aceb-05aac24c545e" providerId="ADAL" clId="{40561216-C3B6-4E03-B696-C2E8E46E1565}" dt="2021-03-02T14:54:50.889" v="228"/>
          <ac:inkMkLst>
            <pc:docMk/>
            <pc:sldMk cId="2378700803" sldId="563"/>
            <ac:inkMk id="23615" creationId="{2B0D0797-9EEE-4D91-AF8D-E8FBFB4E297B}"/>
          </ac:inkMkLst>
        </pc:inkChg>
        <pc:inkChg chg="mod">
          <ac:chgData name="Sherif Khattab" userId="c83b1e15-36f3-4f46-aceb-05aac24c545e" providerId="ADAL" clId="{40561216-C3B6-4E03-B696-C2E8E46E1565}" dt="2021-03-02T14:54:50.889" v="228"/>
          <ac:inkMkLst>
            <pc:docMk/>
            <pc:sldMk cId="2378700803" sldId="563"/>
            <ac:inkMk id="23616" creationId="{86AA7C6B-FD04-47DE-BE82-A904A93543C0}"/>
          </ac:inkMkLst>
        </pc:inkChg>
        <pc:inkChg chg="mod">
          <ac:chgData name="Sherif Khattab" userId="c83b1e15-36f3-4f46-aceb-05aac24c545e" providerId="ADAL" clId="{40561216-C3B6-4E03-B696-C2E8E46E1565}" dt="2021-03-02T14:54:50.889" v="228"/>
          <ac:inkMkLst>
            <pc:docMk/>
            <pc:sldMk cId="2378700803" sldId="563"/>
            <ac:inkMk id="23618" creationId="{7885FCFD-9E51-4798-937D-FC677012C7A3}"/>
          </ac:inkMkLst>
        </pc:inkChg>
        <pc:inkChg chg="mod">
          <ac:chgData name="Sherif Khattab" userId="c83b1e15-36f3-4f46-aceb-05aac24c545e" providerId="ADAL" clId="{40561216-C3B6-4E03-B696-C2E8E46E1565}" dt="2021-03-02T14:54:50.889" v="228"/>
          <ac:inkMkLst>
            <pc:docMk/>
            <pc:sldMk cId="2378700803" sldId="563"/>
            <ac:inkMk id="23619" creationId="{79D41083-0D19-4C14-82F6-CD13C5D9C693}"/>
          </ac:inkMkLst>
        </pc:inkChg>
        <pc:inkChg chg="mod">
          <ac:chgData name="Sherif Khattab" userId="c83b1e15-36f3-4f46-aceb-05aac24c545e" providerId="ADAL" clId="{40561216-C3B6-4E03-B696-C2E8E46E1565}" dt="2021-03-02T14:54:50.889" v="228"/>
          <ac:inkMkLst>
            <pc:docMk/>
            <pc:sldMk cId="2378700803" sldId="563"/>
            <ac:inkMk id="23620" creationId="{24B119B8-5039-4266-AC48-9D21FCF3E307}"/>
          </ac:inkMkLst>
        </pc:inkChg>
        <pc:inkChg chg="mod">
          <ac:chgData name="Sherif Khattab" userId="c83b1e15-36f3-4f46-aceb-05aac24c545e" providerId="ADAL" clId="{40561216-C3B6-4E03-B696-C2E8E46E1565}" dt="2021-03-02T14:54:50.889" v="228"/>
          <ac:inkMkLst>
            <pc:docMk/>
            <pc:sldMk cId="2378700803" sldId="563"/>
            <ac:inkMk id="23621" creationId="{6D7BD5D4-E73B-43DC-80EE-EB90A1C33750}"/>
          </ac:inkMkLst>
        </pc:inkChg>
        <pc:inkChg chg="mod">
          <ac:chgData name="Sherif Khattab" userId="c83b1e15-36f3-4f46-aceb-05aac24c545e" providerId="ADAL" clId="{40561216-C3B6-4E03-B696-C2E8E46E1565}" dt="2021-03-02T14:54:50.889" v="228"/>
          <ac:inkMkLst>
            <pc:docMk/>
            <pc:sldMk cId="2378700803" sldId="563"/>
            <ac:inkMk id="23622" creationId="{4D4EAF63-EE39-4E18-9659-6169D13CA5C8}"/>
          </ac:inkMkLst>
        </pc:inkChg>
        <pc:inkChg chg="mod">
          <ac:chgData name="Sherif Khattab" userId="c83b1e15-36f3-4f46-aceb-05aac24c545e" providerId="ADAL" clId="{40561216-C3B6-4E03-B696-C2E8E46E1565}" dt="2021-03-02T14:54:50.889" v="228"/>
          <ac:inkMkLst>
            <pc:docMk/>
            <pc:sldMk cId="2378700803" sldId="563"/>
            <ac:inkMk id="23624" creationId="{D419C405-99F4-4F0D-9F98-C40C001FA051}"/>
          </ac:inkMkLst>
        </pc:inkChg>
        <pc:inkChg chg="mod">
          <ac:chgData name="Sherif Khattab" userId="c83b1e15-36f3-4f46-aceb-05aac24c545e" providerId="ADAL" clId="{40561216-C3B6-4E03-B696-C2E8E46E1565}" dt="2021-03-02T14:54:50.889" v="228"/>
          <ac:inkMkLst>
            <pc:docMk/>
            <pc:sldMk cId="2378700803" sldId="563"/>
            <ac:inkMk id="23625" creationId="{A9DB4019-7694-44E2-A1C8-EF5452E86B18}"/>
          </ac:inkMkLst>
        </pc:inkChg>
        <pc:inkChg chg="mod">
          <ac:chgData name="Sherif Khattab" userId="c83b1e15-36f3-4f46-aceb-05aac24c545e" providerId="ADAL" clId="{40561216-C3B6-4E03-B696-C2E8E46E1565}" dt="2021-03-02T14:54:50.889" v="228"/>
          <ac:inkMkLst>
            <pc:docMk/>
            <pc:sldMk cId="2378700803" sldId="563"/>
            <ac:inkMk id="23626" creationId="{C04CDA8C-2567-4A9F-8A27-EB6631A00C21}"/>
          </ac:inkMkLst>
        </pc:inkChg>
        <pc:inkChg chg="mod">
          <ac:chgData name="Sherif Khattab" userId="c83b1e15-36f3-4f46-aceb-05aac24c545e" providerId="ADAL" clId="{40561216-C3B6-4E03-B696-C2E8E46E1565}" dt="2021-03-02T14:54:50.889" v="228"/>
          <ac:inkMkLst>
            <pc:docMk/>
            <pc:sldMk cId="2378700803" sldId="563"/>
            <ac:inkMk id="23628" creationId="{824341E5-890B-407F-B1BE-9B78A2A9E2B4}"/>
          </ac:inkMkLst>
        </pc:inkChg>
        <pc:inkChg chg="mod">
          <ac:chgData name="Sherif Khattab" userId="c83b1e15-36f3-4f46-aceb-05aac24c545e" providerId="ADAL" clId="{40561216-C3B6-4E03-B696-C2E8E46E1565}" dt="2021-03-02T14:54:50.889" v="228"/>
          <ac:inkMkLst>
            <pc:docMk/>
            <pc:sldMk cId="2378700803" sldId="563"/>
            <ac:inkMk id="23629" creationId="{8BE513DE-0C6E-47B3-9970-4D0D1E305B21}"/>
          </ac:inkMkLst>
        </pc:inkChg>
        <pc:inkChg chg="mod">
          <ac:chgData name="Sherif Khattab" userId="c83b1e15-36f3-4f46-aceb-05aac24c545e" providerId="ADAL" clId="{40561216-C3B6-4E03-B696-C2E8E46E1565}" dt="2021-03-02T14:54:50.889" v="228"/>
          <ac:inkMkLst>
            <pc:docMk/>
            <pc:sldMk cId="2378700803" sldId="563"/>
            <ac:inkMk id="23630" creationId="{EC82A30E-FFDC-47C5-87E3-9388A7B5B046}"/>
          </ac:inkMkLst>
        </pc:inkChg>
        <pc:inkChg chg="mod">
          <ac:chgData name="Sherif Khattab" userId="c83b1e15-36f3-4f46-aceb-05aac24c545e" providerId="ADAL" clId="{40561216-C3B6-4E03-B696-C2E8E46E1565}" dt="2021-03-02T14:54:50.889" v="228"/>
          <ac:inkMkLst>
            <pc:docMk/>
            <pc:sldMk cId="2378700803" sldId="563"/>
            <ac:inkMk id="23631" creationId="{0FE3A3DE-45F3-469A-980B-10731851D126}"/>
          </ac:inkMkLst>
        </pc:inkChg>
        <pc:inkChg chg="mod">
          <ac:chgData name="Sherif Khattab" userId="c83b1e15-36f3-4f46-aceb-05aac24c545e" providerId="ADAL" clId="{40561216-C3B6-4E03-B696-C2E8E46E1565}" dt="2021-03-02T14:54:50.889" v="228"/>
          <ac:inkMkLst>
            <pc:docMk/>
            <pc:sldMk cId="2378700803" sldId="563"/>
            <ac:inkMk id="23632" creationId="{0F2CE510-9FBD-49AC-8B30-FD52B2C9709C}"/>
          </ac:inkMkLst>
        </pc:inkChg>
        <pc:inkChg chg="mod">
          <ac:chgData name="Sherif Khattab" userId="c83b1e15-36f3-4f46-aceb-05aac24c545e" providerId="ADAL" clId="{40561216-C3B6-4E03-B696-C2E8E46E1565}" dt="2021-03-02T14:54:50.889" v="228"/>
          <ac:inkMkLst>
            <pc:docMk/>
            <pc:sldMk cId="2378700803" sldId="563"/>
            <ac:inkMk id="23634" creationId="{39367AD8-5239-461A-8039-12F379453AF5}"/>
          </ac:inkMkLst>
        </pc:inkChg>
        <pc:inkChg chg="mod">
          <ac:chgData name="Sherif Khattab" userId="c83b1e15-36f3-4f46-aceb-05aac24c545e" providerId="ADAL" clId="{40561216-C3B6-4E03-B696-C2E8E46E1565}" dt="2021-03-02T14:54:50.889" v="228"/>
          <ac:inkMkLst>
            <pc:docMk/>
            <pc:sldMk cId="2378700803" sldId="563"/>
            <ac:inkMk id="23635" creationId="{D75C35D5-6EAF-4D2F-9125-85118AE3B449}"/>
          </ac:inkMkLst>
        </pc:inkChg>
        <pc:inkChg chg="mod">
          <ac:chgData name="Sherif Khattab" userId="c83b1e15-36f3-4f46-aceb-05aac24c545e" providerId="ADAL" clId="{40561216-C3B6-4E03-B696-C2E8E46E1565}" dt="2021-03-02T14:54:50.889" v="228"/>
          <ac:inkMkLst>
            <pc:docMk/>
            <pc:sldMk cId="2378700803" sldId="563"/>
            <ac:inkMk id="23636" creationId="{353DBCFD-1E6D-4A02-B8E9-62C8F6213BA5}"/>
          </ac:inkMkLst>
        </pc:inkChg>
        <pc:inkChg chg="mod">
          <ac:chgData name="Sherif Khattab" userId="c83b1e15-36f3-4f46-aceb-05aac24c545e" providerId="ADAL" clId="{40561216-C3B6-4E03-B696-C2E8E46E1565}" dt="2021-03-02T14:54:50.889" v="228"/>
          <ac:inkMkLst>
            <pc:docMk/>
            <pc:sldMk cId="2378700803" sldId="563"/>
            <ac:inkMk id="23637" creationId="{83EED6AE-2F58-4157-BCF9-A04D0A3CCE0E}"/>
          </ac:inkMkLst>
        </pc:inkChg>
        <pc:inkChg chg="mod">
          <ac:chgData name="Sherif Khattab" userId="c83b1e15-36f3-4f46-aceb-05aac24c545e" providerId="ADAL" clId="{40561216-C3B6-4E03-B696-C2E8E46E1565}" dt="2021-03-02T14:54:50.889" v="228"/>
          <ac:inkMkLst>
            <pc:docMk/>
            <pc:sldMk cId="2378700803" sldId="563"/>
            <ac:inkMk id="23638" creationId="{95A62852-829F-4938-A7CD-BC8BE244C23B}"/>
          </ac:inkMkLst>
        </pc:inkChg>
        <pc:inkChg chg="mod">
          <ac:chgData name="Sherif Khattab" userId="c83b1e15-36f3-4f46-aceb-05aac24c545e" providerId="ADAL" clId="{40561216-C3B6-4E03-B696-C2E8E46E1565}" dt="2021-03-02T14:54:50.889" v="228"/>
          <ac:inkMkLst>
            <pc:docMk/>
            <pc:sldMk cId="2378700803" sldId="563"/>
            <ac:inkMk id="23639" creationId="{C1893F75-521C-4191-ADE3-54E61C603FFB}"/>
          </ac:inkMkLst>
        </pc:inkChg>
        <pc:inkChg chg="mod">
          <ac:chgData name="Sherif Khattab" userId="c83b1e15-36f3-4f46-aceb-05aac24c545e" providerId="ADAL" clId="{40561216-C3B6-4E03-B696-C2E8E46E1565}" dt="2021-03-02T14:54:50.889" v="228"/>
          <ac:inkMkLst>
            <pc:docMk/>
            <pc:sldMk cId="2378700803" sldId="563"/>
            <ac:inkMk id="23640" creationId="{5771F703-5DC7-4AE6-AEB3-12B9F3D35312}"/>
          </ac:inkMkLst>
        </pc:inkChg>
        <pc:inkChg chg="mod">
          <ac:chgData name="Sherif Khattab" userId="c83b1e15-36f3-4f46-aceb-05aac24c545e" providerId="ADAL" clId="{40561216-C3B6-4E03-B696-C2E8E46E1565}" dt="2021-03-02T14:54:50.889" v="228"/>
          <ac:inkMkLst>
            <pc:docMk/>
            <pc:sldMk cId="2378700803" sldId="563"/>
            <ac:inkMk id="23641" creationId="{9A2A94DF-3D7E-4EED-B604-5D8B817342D6}"/>
          </ac:inkMkLst>
        </pc:inkChg>
        <pc:inkChg chg="del mod">
          <ac:chgData name="Sherif Khattab" userId="c83b1e15-36f3-4f46-aceb-05aac24c545e" providerId="ADAL" clId="{40561216-C3B6-4E03-B696-C2E8E46E1565}" dt="2021-03-02T14:54:50.824" v="216"/>
          <ac:inkMkLst>
            <pc:docMk/>
            <pc:sldMk cId="2378700803" sldId="563"/>
            <ac:inkMk id="23642" creationId="{584289BE-C536-48B0-A5C3-93147F9B5CFD}"/>
          </ac:inkMkLst>
        </pc:inkChg>
        <pc:inkChg chg="del mod">
          <ac:chgData name="Sherif Khattab" userId="c83b1e15-36f3-4f46-aceb-05aac24c545e" providerId="ADAL" clId="{40561216-C3B6-4E03-B696-C2E8E46E1565}" dt="2021-03-02T14:54:50.869" v="224"/>
          <ac:inkMkLst>
            <pc:docMk/>
            <pc:sldMk cId="2378700803" sldId="563"/>
            <ac:inkMk id="23643" creationId="{E9DA26D0-0603-4013-B1FC-7913D6E83285}"/>
          </ac:inkMkLst>
        </pc:inkChg>
        <pc:inkChg chg="del mod">
          <ac:chgData name="Sherif Khattab" userId="c83b1e15-36f3-4f46-aceb-05aac24c545e" providerId="ADAL" clId="{40561216-C3B6-4E03-B696-C2E8E46E1565}" dt="2021-03-02T14:54:50.802" v="212"/>
          <ac:inkMkLst>
            <pc:docMk/>
            <pc:sldMk cId="2378700803" sldId="563"/>
            <ac:inkMk id="23644" creationId="{9CABADF0-6AAD-4A09-B71F-7EFD9B3CCEA3}"/>
          </ac:inkMkLst>
        </pc:inkChg>
        <pc:inkChg chg="del mod">
          <ac:chgData name="Sherif Khattab" userId="c83b1e15-36f3-4f46-aceb-05aac24c545e" providerId="ADAL" clId="{40561216-C3B6-4E03-B696-C2E8E46E1565}" dt="2021-03-02T14:54:50.796" v="211"/>
          <ac:inkMkLst>
            <pc:docMk/>
            <pc:sldMk cId="2378700803" sldId="563"/>
            <ac:inkMk id="23645" creationId="{649AA80D-2452-4822-8F19-4001909D7429}"/>
          </ac:inkMkLst>
        </pc:inkChg>
        <pc:inkChg chg="del mod">
          <ac:chgData name="Sherif Khattab" userId="c83b1e15-36f3-4f46-aceb-05aac24c545e" providerId="ADAL" clId="{40561216-C3B6-4E03-B696-C2E8E46E1565}" dt="2021-03-02T14:54:50.835" v="218"/>
          <ac:inkMkLst>
            <pc:docMk/>
            <pc:sldMk cId="2378700803" sldId="563"/>
            <ac:inkMk id="23646" creationId="{87B366E5-7624-47F3-A592-581796E12957}"/>
          </ac:inkMkLst>
        </pc:inkChg>
        <pc:inkChg chg="del mod">
          <ac:chgData name="Sherif Khattab" userId="c83b1e15-36f3-4f46-aceb-05aac24c545e" providerId="ADAL" clId="{40561216-C3B6-4E03-B696-C2E8E46E1565}" dt="2021-03-02T14:54:50.874" v="225"/>
          <ac:inkMkLst>
            <pc:docMk/>
            <pc:sldMk cId="2378700803" sldId="563"/>
            <ac:inkMk id="23648" creationId="{3F89BC67-AB21-4050-9493-6CA93740F5F8}"/>
          </ac:inkMkLst>
        </pc:inkChg>
        <pc:inkChg chg="del mod">
          <ac:chgData name="Sherif Khattab" userId="c83b1e15-36f3-4f46-aceb-05aac24c545e" providerId="ADAL" clId="{40561216-C3B6-4E03-B696-C2E8E46E1565}" dt="2021-03-02T14:54:50.840" v="219"/>
          <ac:inkMkLst>
            <pc:docMk/>
            <pc:sldMk cId="2378700803" sldId="563"/>
            <ac:inkMk id="23649" creationId="{B2C35B3E-1E36-4705-B4A3-28616001D1F4}"/>
          </ac:inkMkLst>
        </pc:inkChg>
        <pc:inkChg chg="del mod">
          <ac:chgData name="Sherif Khattab" userId="c83b1e15-36f3-4f46-aceb-05aac24c545e" providerId="ADAL" clId="{40561216-C3B6-4E03-B696-C2E8E46E1565}" dt="2021-03-02T14:54:50.812" v="214"/>
          <ac:inkMkLst>
            <pc:docMk/>
            <pc:sldMk cId="2378700803" sldId="563"/>
            <ac:inkMk id="23650" creationId="{BE0BDF15-3B86-4510-92D9-8E02FFE272AF}"/>
          </ac:inkMkLst>
        </pc:inkChg>
        <pc:inkChg chg="del mod">
          <ac:chgData name="Sherif Khattab" userId="c83b1e15-36f3-4f46-aceb-05aac24c545e" providerId="ADAL" clId="{40561216-C3B6-4E03-B696-C2E8E46E1565}" dt="2021-03-02T14:54:50.853" v="221"/>
          <ac:inkMkLst>
            <pc:docMk/>
            <pc:sldMk cId="2378700803" sldId="563"/>
            <ac:inkMk id="23651" creationId="{C741CB12-32FC-4B89-A891-3987A6E6647D}"/>
          </ac:inkMkLst>
        </pc:inkChg>
        <pc:inkChg chg="del mod">
          <ac:chgData name="Sherif Khattab" userId="c83b1e15-36f3-4f46-aceb-05aac24c545e" providerId="ADAL" clId="{40561216-C3B6-4E03-B696-C2E8E46E1565}" dt="2021-03-02T14:54:50.889" v="228"/>
          <ac:inkMkLst>
            <pc:docMk/>
            <pc:sldMk cId="2378700803" sldId="563"/>
            <ac:inkMk id="23652" creationId="{097A411A-2F8F-4EDF-A93C-A1916E46CE58}"/>
          </ac:inkMkLst>
        </pc:inkChg>
        <pc:inkChg chg="mod">
          <ac:chgData name="Sherif Khattab" userId="c83b1e15-36f3-4f46-aceb-05aac24c545e" providerId="ADAL" clId="{40561216-C3B6-4E03-B696-C2E8E46E1565}" dt="2021-03-02T14:54:50.889" v="228"/>
          <ac:inkMkLst>
            <pc:docMk/>
            <pc:sldMk cId="2378700803" sldId="563"/>
            <ac:inkMk id="23654" creationId="{0CDA8FA7-3F42-425F-B69F-09FE422E6C20}"/>
          </ac:inkMkLst>
        </pc:inkChg>
        <pc:inkChg chg="mod">
          <ac:chgData name="Sherif Khattab" userId="c83b1e15-36f3-4f46-aceb-05aac24c545e" providerId="ADAL" clId="{40561216-C3B6-4E03-B696-C2E8E46E1565}" dt="2021-03-02T14:54:50.889" v="228"/>
          <ac:inkMkLst>
            <pc:docMk/>
            <pc:sldMk cId="2378700803" sldId="563"/>
            <ac:inkMk id="23655" creationId="{74C0E38C-8C81-4F69-B2AF-AD53E6E6D970}"/>
          </ac:inkMkLst>
        </pc:inkChg>
        <pc:inkChg chg="del mod">
          <ac:chgData name="Sherif Khattab" userId="c83b1e15-36f3-4f46-aceb-05aac24c545e" providerId="ADAL" clId="{40561216-C3B6-4E03-B696-C2E8E46E1565}" dt="2021-03-02T14:54:50.806" v="213"/>
          <ac:inkMkLst>
            <pc:docMk/>
            <pc:sldMk cId="2378700803" sldId="563"/>
            <ac:inkMk id="23656" creationId="{85585060-B696-4403-8C88-50A6053DBD02}"/>
          </ac:inkMkLst>
        </pc:inkChg>
        <pc:inkChg chg="del mod">
          <ac:chgData name="Sherif Khattab" userId="c83b1e15-36f3-4f46-aceb-05aac24c545e" providerId="ADAL" clId="{40561216-C3B6-4E03-B696-C2E8E46E1565}" dt="2021-03-02T14:54:50.847" v="220"/>
          <ac:inkMkLst>
            <pc:docMk/>
            <pc:sldMk cId="2378700803" sldId="563"/>
            <ac:inkMk id="23657" creationId="{9236DFEA-42B0-4A18-8DB8-43023CBA1AAF}"/>
          </ac:inkMkLst>
        </pc:inkChg>
        <pc:inkChg chg="del mod">
          <ac:chgData name="Sherif Khattab" userId="c83b1e15-36f3-4f46-aceb-05aac24c545e" providerId="ADAL" clId="{40561216-C3B6-4E03-B696-C2E8E46E1565}" dt="2021-03-02T14:54:50.884" v="227"/>
          <ac:inkMkLst>
            <pc:docMk/>
            <pc:sldMk cId="2378700803" sldId="563"/>
            <ac:inkMk id="23658" creationId="{BE3E7B86-3514-4C72-91AF-4648475E24F2}"/>
          </ac:inkMkLst>
        </pc:inkChg>
        <pc:inkChg chg="del mod">
          <ac:chgData name="Sherif Khattab" userId="c83b1e15-36f3-4f46-aceb-05aac24c545e" providerId="ADAL" clId="{40561216-C3B6-4E03-B696-C2E8E46E1565}" dt="2021-03-02T14:54:50.791" v="210"/>
          <ac:inkMkLst>
            <pc:docMk/>
            <pc:sldMk cId="2378700803" sldId="563"/>
            <ac:inkMk id="23660" creationId="{EB9F504E-52DF-4A05-AB88-BDF5876CA8B9}"/>
          </ac:inkMkLst>
        </pc:inkChg>
        <pc:inkChg chg="del">
          <ac:chgData name="Sherif Khattab" userId="c83b1e15-36f3-4f46-aceb-05aac24c545e" providerId="ADAL" clId="{40561216-C3B6-4E03-B696-C2E8E46E1565}" dt="2021-03-02T14:54:50.759" v="206"/>
          <ac:inkMkLst>
            <pc:docMk/>
            <pc:sldMk cId="2378700803" sldId="563"/>
            <ac:inkMk id="23661" creationId="{C9612645-0493-443C-9C82-A267BE047D35}"/>
          </ac:inkMkLst>
        </pc:inkChg>
        <pc:inkChg chg="del mod">
          <ac:chgData name="Sherif Khattab" userId="c83b1e15-36f3-4f46-aceb-05aac24c545e" providerId="ADAL" clId="{40561216-C3B6-4E03-B696-C2E8E46E1565}" dt="2021-03-02T14:54:50.830" v="217"/>
          <ac:inkMkLst>
            <pc:docMk/>
            <pc:sldMk cId="2378700803" sldId="563"/>
            <ac:inkMk id="23663" creationId="{1A305F40-A5CC-4159-81BE-FDAA1BBA2F6E}"/>
          </ac:inkMkLst>
        </pc:inkChg>
        <pc:inkChg chg="del mod">
          <ac:chgData name="Sherif Khattab" userId="c83b1e15-36f3-4f46-aceb-05aac24c545e" providerId="ADAL" clId="{40561216-C3B6-4E03-B696-C2E8E46E1565}" dt="2021-03-02T14:54:50.859" v="222"/>
          <ac:inkMkLst>
            <pc:docMk/>
            <pc:sldMk cId="2378700803" sldId="563"/>
            <ac:inkMk id="23664" creationId="{1ADA5D77-6340-4E01-B50B-6A36D3D89303}"/>
          </ac:inkMkLst>
        </pc:inkChg>
        <pc:inkChg chg="del mod">
          <ac:chgData name="Sherif Khattab" userId="c83b1e15-36f3-4f46-aceb-05aac24c545e" providerId="ADAL" clId="{40561216-C3B6-4E03-B696-C2E8E46E1565}" dt="2021-03-02T14:54:50.879" v="226"/>
          <ac:inkMkLst>
            <pc:docMk/>
            <pc:sldMk cId="2378700803" sldId="563"/>
            <ac:inkMk id="23665" creationId="{12E5FF45-7656-41A0-B8DD-C442FEAF547C}"/>
          </ac:inkMkLst>
        </pc:inkChg>
        <pc:inkChg chg="del mod">
          <ac:chgData name="Sherif Khattab" userId="c83b1e15-36f3-4f46-aceb-05aac24c545e" providerId="ADAL" clId="{40561216-C3B6-4E03-B696-C2E8E46E1565}" dt="2021-03-02T14:54:50.779" v="208"/>
          <ac:inkMkLst>
            <pc:docMk/>
            <pc:sldMk cId="2378700803" sldId="563"/>
            <ac:inkMk id="23666" creationId="{056077FF-F297-49EF-B3D4-BBE7B44D0D1F}"/>
          </ac:inkMkLst>
        </pc:inkChg>
        <pc:inkChg chg="del mod">
          <ac:chgData name="Sherif Khattab" userId="c83b1e15-36f3-4f46-aceb-05aac24c545e" providerId="ADAL" clId="{40561216-C3B6-4E03-B696-C2E8E46E1565}" dt="2021-03-02T14:54:50.819" v="215"/>
          <ac:inkMkLst>
            <pc:docMk/>
            <pc:sldMk cId="2378700803" sldId="563"/>
            <ac:inkMk id="23667" creationId="{E1A2A440-2E68-4E40-8F14-0F85D39BBDB7}"/>
          </ac:inkMkLst>
        </pc:inkChg>
        <pc:inkChg chg="del mod">
          <ac:chgData name="Sherif Khattab" userId="c83b1e15-36f3-4f46-aceb-05aac24c545e" providerId="ADAL" clId="{40561216-C3B6-4E03-B696-C2E8E46E1565}" dt="2021-03-02T14:54:50.773" v="207"/>
          <ac:inkMkLst>
            <pc:docMk/>
            <pc:sldMk cId="2378700803" sldId="563"/>
            <ac:inkMk id="23668" creationId="{B5D7EBA2-DD1F-48CC-90CE-7F21C1DC3392}"/>
          </ac:inkMkLst>
        </pc:inkChg>
        <pc:inkChg chg="del mod">
          <ac:chgData name="Sherif Khattab" userId="c83b1e15-36f3-4f46-aceb-05aac24c545e" providerId="ADAL" clId="{40561216-C3B6-4E03-B696-C2E8E46E1565}" dt="2021-03-02T14:54:50.863" v="223"/>
          <ac:inkMkLst>
            <pc:docMk/>
            <pc:sldMk cId="2378700803" sldId="563"/>
            <ac:inkMk id="23670" creationId="{D088E3AE-C158-4537-8CB3-EA808598AAFA}"/>
          </ac:inkMkLst>
        </pc:inkChg>
        <pc:inkChg chg="del mod">
          <ac:chgData name="Sherif Khattab" userId="c83b1e15-36f3-4f46-aceb-05aac24c545e" providerId="ADAL" clId="{40561216-C3B6-4E03-B696-C2E8E46E1565}" dt="2021-03-02T14:54:50.785" v="209"/>
          <ac:inkMkLst>
            <pc:docMk/>
            <pc:sldMk cId="2378700803" sldId="563"/>
            <ac:inkMk id="23671" creationId="{22A791CB-A7E4-4BA6-AF2C-BA61BDCB17CE}"/>
          </ac:inkMkLst>
        </pc:inkChg>
      </pc:sldChg>
      <pc:sldChg chg="delSp modSp add mod modAnim">
        <pc:chgData name="Sherif Khattab" userId="c83b1e15-36f3-4f46-aceb-05aac24c545e" providerId="ADAL" clId="{40561216-C3B6-4E03-B696-C2E8E46E1565}" dt="2021-03-02T14:59:06.248" v="654"/>
        <pc:sldMkLst>
          <pc:docMk/>
          <pc:sldMk cId="3036780415" sldId="564"/>
        </pc:sldMkLst>
        <pc:grpChg chg="mod">
          <ac:chgData name="Sherif Khattab" userId="c83b1e15-36f3-4f46-aceb-05aac24c545e" providerId="ADAL" clId="{40561216-C3B6-4E03-B696-C2E8E46E1565}" dt="2021-03-02T14:54:39.178" v="205"/>
          <ac:grpSpMkLst>
            <pc:docMk/>
            <pc:sldMk cId="3036780415" sldId="564"/>
            <ac:grpSpMk id="23672" creationId="{D3B42BF9-8198-43FC-B7E5-062D26193C4A}"/>
          </ac:grpSpMkLst>
        </pc:grpChg>
        <pc:inkChg chg="mod">
          <ac:chgData name="Sherif Khattab" userId="c83b1e15-36f3-4f46-aceb-05aac24c545e" providerId="ADAL" clId="{40561216-C3B6-4E03-B696-C2E8E46E1565}" dt="2021-03-02T14:54:39.178" v="205"/>
          <ac:inkMkLst>
            <pc:docMk/>
            <pc:sldMk cId="3036780415" sldId="564"/>
            <ac:inkMk id="3" creationId="{B0FBBC0D-35B9-448B-9D52-F9702601D9E2}"/>
          </ac:inkMkLst>
        </pc:inkChg>
        <pc:inkChg chg="mod">
          <ac:chgData name="Sherif Khattab" userId="c83b1e15-36f3-4f46-aceb-05aac24c545e" providerId="ADAL" clId="{40561216-C3B6-4E03-B696-C2E8E46E1565}" dt="2021-03-02T14:54:39.178" v="205"/>
          <ac:inkMkLst>
            <pc:docMk/>
            <pc:sldMk cId="3036780415" sldId="564"/>
            <ac:inkMk id="5" creationId="{1334F479-0557-4560-B3CA-54D487BC1692}"/>
          </ac:inkMkLst>
        </pc:inkChg>
        <pc:inkChg chg="mod">
          <ac:chgData name="Sherif Khattab" userId="c83b1e15-36f3-4f46-aceb-05aac24c545e" providerId="ADAL" clId="{40561216-C3B6-4E03-B696-C2E8E46E1565}" dt="2021-03-02T14:54:39.178" v="205"/>
          <ac:inkMkLst>
            <pc:docMk/>
            <pc:sldMk cId="3036780415" sldId="564"/>
            <ac:inkMk id="6" creationId="{C77C32EE-2731-421E-9672-5A63D6E9F538}"/>
          </ac:inkMkLst>
        </pc:inkChg>
        <pc:inkChg chg="mod">
          <ac:chgData name="Sherif Khattab" userId="c83b1e15-36f3-4f46-aceb-05aac24c545e" providerId="ADAL" clId="{40561216-C3B6-4E03-B696-C2E8E46E1565}" dt="2021-03-02T14:54:39.178" v="205"/>
          <ac:inkMkLst>
            <pc:docMk/>
            <pc:sldMk cId="3036780415" sldId="564"/>
            <ac:inkMk id="34" creationId="{76F4BB3E-F0E4-42AA-ACB1-D0A6A3746F24}"/>
          </ac:inkMkLst>
        </pc:inkChg>
        <pc:inkChg chg="mod">
          <ac:chgData name="Sherif Khattab" userId="c83b1e15-36f3-4f46-aceb-05aac24c545e" providerId="ADAL" clId="{40561216-C3B6-4E03-B696-C2E8E46E1565}" dt="2021-03-02T14:54:39.178" v="205"/>
          <ac:inkMkLst>
            <pc:docMk/>
            <pc:sldMk cId="3036780415" sldId="564"/>
            <ac:inkMk id="35" creationId="{BB1041F6-9E9F-4186-AC93-4372635DAB2B}"/>
          </ac:inkMkLst>
        </pc:inkChg>
        <pc:inkChg chg="mod">
          <ac:chgData name="Sherif Khattab" userId="c83b1e15-36f3-4f46-aceb-05aac24c545e" providerId="ADAL" clId="{40561216-C3B6-4E03-B696-C2E8E46E1565}" dt="2021-03-02T14:54:39.178" v="205"/>
          <ac:inkMkLst>
            <pc:docMk/>
            <pc:sldMk cId="3036780415" sldId="564"/>
            <ac:inkMk id="36" creationId="{FBD4DC2C-2A69-4F9C-9FD0-0A2D83A17035}"/>
          </ac:inkMkLst>
        </pc:inkChg>
        <pc:inkChg chg="mod">
          <ac:chgData name="Sherif Khattab" userId="c83b1e15-36f3-4f46-aceb-05aac24c545e" providerId="ADAL" clId="{40561216-C3B6-4E03-B696-C2E8E46E1565}" dt="2021-03-02T14:54:39.178" v="205"/>
          <ac:inkMkLst>
            <pc:docMk/>
            <pc:sldMk cId="3036780415" sldId="564"/>
            <ac:inkMk id="38" creationId="{08DD68F7-523C-4437-9949-BFD6B8B320B7}"/>
          </ac:inkMkLst>
        </pc:inkChg>
        <pc:inkChg chg="mod">
          <ac:chgData name="Sherif Khattab" userId="c83b1e15-36f3-4f46-aceb-05aac24c545e" providerId="ADAL" clId="{40561216-C3B6-4E03-B696-C2E8E46E1565}" dt="2021-03-02T14:54:39.178" v="205"/>
          <ac:inkMkLst>
            <pc:docMk/>
            <pc:sldMk cId="3036780415" sldId="564"/>
            <ac:inkMk id="39" creationId="{6B907EBB-5700-4291-BB4C-D8877DB4FFCD}"/>
          </ac:inkMkLst>
        </pc:inkChg>
        <pc:inkChg chg="mod">
          <ac:chgData name="Sherif Khattab" userId="c83b1e15-36f3-4f46-aceb-05aac24c545e" providerId="ADAL" clId="{40561216-C3B6-4E03-B696-C2E8E46E1565}" dt="2021-03-02T14:54:39.178" v="205"/>
          <ac:inkMkLst>
            <pc:docMk/>
            <pc:sldMk cId="3036780415" sldId="564"/>
            <ac:inkMk id="40" creationId="{D1405003-6795-43E1-B78F-70DFA34AAA56}"/>
          </ac:inkMkLst>
        </pc:inkChg>
        <pc:inkChg chg="mod">
          <ac:chgData name="Sherif Khattab" userId="c83b1e15-36f3-4f46-aceb-05aac24c545e" providerId="ADAL" clId="{40561216-C3B6-4E03-B696-C2E8E46E1565}" dt="2021-03-02T14:54:39.178" v="205"/>
          <ac:inkMkLst>
            <pc:docMk/>
            <pc:sldMk cId="3036780415" sldId="564"/>
            <ac:inkMk id="41" creationId="{E5C63D8D-A5A2-4ECA-9233-25A9BB4111B0}"/>
          </ac:inkMkLst>
        </pc:inkChg>
        <pc:inkChg chg="mod">
          <ac:chgData name="Sherif Khattab" userId="c83b1e15-36f3-4f46-aceb-05aac24c545e" providerId="ADAL" clId="{40561216-C3B6-4E03-B696-C2E8E46E1565}" dt="2021-03-02T14:54:39.178" v="205"/>
          <ac:inkMkLst>
            <pc:docMk/>
            <pc:sldMk cId="3036780415" sldId="564"/>
            <ac:inkMk id="42" creationId="{DA8E3D6B-1BC0-4231-B0D7-7B8A4360DECC}"/>
          </ac:inkMkLst>
        </pc:inkChg>
        <pc:inkChg chg="mod">
          <ac:chgData name="Sherif Khattab" userId="c83b1e15-36f3-4f46-aceb-05aac24c545e" providerId="ADAL" clId="{40561216-C3B6-4E03-B696-C2E8E46E1565}" dt="2021-03-02T14:54:39.178" v="205"/>
          <ac:inkMkLst>
            <pc:docMk/>
            <pc:sldMk cId="3036780415" sldId="564"/>
            <ac:inkMk id="44" creationId="{19C19232-5340-48E5-9ED6-62DEBBCE1215}"/>
          </ac:inkMkLst>
        </pc:inkChg>
        <pc:inkChg chg="mod">
          <ac:chgData name="Sherif Khattab" userId="c83b1e15-36f3-4f46-aceb-05aac24c545e" providerId="ADAL" clId="{40561216-C3B6-4E03-B696-C2E8E46E1565}" dt="2021-03-02T14:54:39.178" v="205"/>
          <ac:inkMkLst>
            <pc:docMk/>
            <pc:sldMk cId="3036780415" sldId="564"/>
            <ac:inkMk id="45" creationId="{D1B4E85F-AC34-40C2-82B7-32CDF26E2AA9}"/>
          </ac:inkMkLst>
        </pc:inkChg>
        <pc:inkChg chg="mod">
          <ac:chgData name="Sherif Khattab" userId="c83b1e15-36f3-4f46-aceb-05aac24c545e" providerId="ADAL" clId="{40561216-C3B6-4E03-B696-C2E8E46E1565}" dt="2021-03-02T14:54:39.178" v="205"/>
          <ac:inkMkLst>
            <pc:docMk/>
            <pc:sldMk cId="3036780415" sldId="564"/>
            <ac:inkMk id="46" creationId="{E6BF4D18-EC16-4386-BB86-4E44BAF7C03B}"/>
          </ac:inkMkLst>
        </pc:inkChg>
        <pc:inkChg chg="mod">
          <ac:chgData name="Sherif Khattab" userId="c83b1e15-36f3-4f46-aceb-05aac24c545e" providerId="ADAL" clId="{40561216-C3B6-4E03-B696-C2E8E46E1565}" dt="2021-03-02T14:54:39.178" v="205"/>
          <ac:inkMkLst>
            <pc:docMk/>
            <pc:sldMk cId="3036780415" sldId="564"/>
            <ac:inkMk id="47" creationId="{02569F11-2943-4F04-87BA-CA8732D937CB}"/>
          </ac:inkMkLst>
        </pc:inkChg>
        <pc:inkChg chg="mod">
          <ac:chgData name="Sherif Khattab" userId="c83b1e15-36f3-4f46-aceb-05aac24c545e" providerId="ADAL" clId="{40561216-C3B6-4E03-B696-C2E8E46E1565}" dt="2021-03-02T14:54:39.178" v="205"/>
          <ac:inkMkLst>
            <pc:docMk/>
            <pc:sldMk cId="3036780415" sldId="564"/>
            <ac:inkMk id="48" creationId="{B58E1670-F3F7-4DFE-AF3D-056FDA785310}"/>
          </ac:inkMkLst>
        </pc:inkChg>
        <pc:inkChg chg="mod">
          <ac:chgData name="Sherif Khattab" userId="c83b1e15-36f3-4f46-aceb-05aac24c545e" providerId="ADAL" clId="{40561216-C3B6-4E03-B696-C2E8E46E1565}" dt="2021-03-02T14:54:39.178" v="205"/>
          <ac:inkMkLst>
            <pc:docMk/>
            <pc:sldMk cId="3036780415" sldId="564"/>
            <ac:inkMk id="49" creationId="{19257841-2019-40BC-AD69-87A73EC0948B}"/>
          </ac:inkMkLst>
        </pc:inkChg>
        <pc:inkChg chg="mod">
          <ac:chgData name="Sherif Khattab" userId="c83b1e15-36f3-4f46-aceb-05aac24c545e" providerId="ADAL" clId="{40561216-C3B6-4E03-B696-C2E8E46E1565}" dt="2021-03-02T14:54:39.178" v="205"/>
          <ac:inkMkLst>
            <pc:docMk/>
            <pc:sldMk cId="3036780415" sldId="564"/>
            <ac:inkMk id="50" creationId="{26C81269-5964-499B-83AC-4B4F3ECF46D9}"/>
          </ac:inkMkLst>
        </pc:inkChg>
        <pc:inkChg chg="mod">
          <ac:chgData name="Sherif Khattab" userId="c83b1e15-36f3-4f46-aceb-05aac24c545e" providerId="ADAL" clId="{40561216-C3B6-4E03-B696-C2E8E46E1565}" dt="2021-03-02T14:54:39.178" v="205"/>
          <ac:inkMkLst>
            <pc:docMk/>
            <pc:sldMk cId="3036780415" sldId="564"/>
            <ac:inkMk id="51" creationId="{20368D2C-01B3-405E-89B9-A7788F5F56C4}"/>
          </ac:inkMkLst>
        </pc:inkChg>
        <pc:inkChg chg="mod">
          <ac:chgData name="Sherif Khattab" userId="c83b1e15-36f3-4f46-aceb-05aac24c545e" providerId="ADAL" clId="{40561216-C3B6-4E03-B696-C2E8E46E1565}" dt="2021-03-02T14:54:39.178" v="205"/>
          <ac:inkMkLst>
            <pc:docMk/>
            <pc:sldMk cId="3036780415" sldId="564"/>
            <ac:inkMk id="53" creationId="{4B0B24DC-2DC7-4C85-8BDA-CB5171C1850E}"/>
          </ac:inkMkLst>
        </pc:inkChg>
        <pc:inkChg chg="mod">
          <ac:chgData name="Sherif Khattab" userId="c83b1e15-36f3-4f46-aceb-05aac24c545e" providerId="ADAL" clId="{40561216-C3B6-4E03-B696-C2E8E46E1565}" dt="2021-03-02T14:54:39.178" v="205"/>
          <ac:inkMkLst>
            <pc:docMk/>
            <pc:sldMk cId="3036780415" sldId="564"/>
            <ac:inkMk id="54" creationId="{FAA76FFB-4F7B-44CF-9E3F-7D873ACD011E}"/>
          </ac:inkMkLst>
        </pc:inkChg>
        <pc:inkChg chg="mod">
          <ac:chgData name="Sherif Khattab" userId="c83b1e15-36f3-4f46-aceb-05aac24c545e" providerId="ADAL" clId="{40561216-C3B6-4E03-B696-C2E8E46E1565}" dt="2021-03-02T14:54:39.178" v="205"/>
          <ac:inkMkLst>
            <pc:docMk/>
            <pc:sldMk cId="3036780415" sldId="564"/>
            <ac:inkMk id="55" creationId="{2A509FA3-B322-44A6-A5B7-3B6A64FF271C}"/>
          </ac:inkMkLst>
        </pc:inkChg>
        <pc:inkChg chg="mod">
          <ac:chgData name="Sherif Khattab" userId="c83b1e15-36f3-4f46-aceb-05aac24c545e" providerId="ADAL" clId="{40561216-C3B6-4E03-B696-C2E8E46E1565}" dt="2021-03-02T14:54:39.178" v="205"/>
          <ac:inkMkLst>
            <pc:docMk/>
            <pc:sldMk cId="3036780415" sldId="564"/>
            <ac:inkMk id="56" creationId="{9FB1D72E-EF06-4758-9CAE-0C2AFAB761B2}"/>
          </ac:inkMkLst>
        </pc:inkChg>
        <pc:inkChg chg="mod">
          <ac:chgData name="Sherif Khattab" userId="c83b1e15-36f3-4f46-aceb-05aac24c545e" providerId="ADAL" clId="{40561216-C3B6-4E03-B696-C2E8E46E1565}" dt="2021-03-02T14:54:39.178" v="205"/>
          <ac:inkMkLst>
            <pc:docMk/>
            <pc:sldMk cId="3036780415" sldId="564"/>
            <ac:inkMk id="58" creationId="{AD54C535-8A13-4466-B936-FDE4EE0D13AB}"/>
          </ac:inkMkLst>
        </pc:inkChg>
        <pc:inkChg chg="mod">
          <ac:chgData name="Sherif Khattab" userId="c83b1e15-36f3-4f46-aceb-05aac24c545e" providerId="ADAL" clId="{40561216-C3B6-4E03-B696-C2E8E46E1565}" dt="2021-03-02T14:54:39.178" v="205"/>
          <ac:inkMkLst>
            <pc:docMk/>
            <pc:sldMk cId="3036780415" sldId="564"/>
            <ac:inkMk id="59" creationId="{8191728A-6391-4424-97E9-9D875C21CABB}"/>
          </ac:inkMkLst>
        </pc:inkChg>
        <pc:inkChg chg="mod">
          <ac:chgData name="Sherif Khattab" userId="c83b1e15-36f3-4f46-aceb-05aac24c545e" providerId="ADAL" clId="{40561216-C3B6-4E03-B696-C2E8E46E1565}" dt="2021-03-02T14:54:39.178" v="205"/>
          <ac:inkMkLst>
            <pc:docMk/>
            <pc:sldMk cId="3036780415" sldId="564"/>
            <ac:inkMk id="61" creationId="{3873DDFB-3276-4A9C-A452-0E255D449AE0}"/>
          </ac:inkMkLst>
        </pc:inkChg>
        <pc:inkChg chg="mod">
          <ac:chgData name="Sherif Khattab" userId="c83b1e15-36f3-4f46-aceb-05aac24c545e" providerId="ADAL" clId="{40561216-C3B6-4E03-B696-C2E8E46E1565}" dt="2021-03-02T14:54:39.178" v="205"/>
          <ac:inkMkLst>
            <pc:docMk/>
            <pc:sldMk cId="3036780415" sldId="564"/>
            <ac:inkMk id="62" creationId="{6CA89F45-C596-4B44-8218-2E80CDFD9AC1}"/>
          </ac:inkMkLst>
        </pc:inkChg>
        <pc:inkChg chg="mod">
          <ac:chgData name="Sherif Khattab" userId="c83b1e15-36f3-4f46-aceb-05aac24c545e" providerId="ADAL" clId="{40561216-C3B6-4E03-B696-C2E8E46E1565}" dt="2021-03-02T14:54:39.178" v="205"/>
          <ac:inkMkLst>
            <pc:docMk/>
            <pc:sldMk cId="3036780415" sldId="564"/>
            <ac:inkMk id="63" creationId="{C0DC48F3-13CB-48CD-943B-D376DED3D452}"/>
          </ac:inkMkLst>
        </pc:inkChg>
        <pc:inkChg chg="mod">
          <ac:chgData name="Sherif Khattab" userId="c83b1e15-36f3-4f46-aceb-05aac24c545e" providerId="ADAL" clId="{40561216-C3B6-4E03-B696-C2E8E46E1565}" dt="2021-03-02T14:54:39.178" v="205"/>
          <ac:inkMkLst>
            <pc:docMk/>
            <pc:sldMk cId="3036780415" sldId="564"/>
            <ac:inkMk id="23552" creationId="{AD02388C-420C-4C10-A5B7-33825C4777B5}"/>
          </ac:inkMkLst>
        </pc:inkChg>
        <pc:inkChg chg="mod">
          <ac:chgData name="Sherif Khattab" userId="c83b1e15-36f3-4f46-aceb-05aac24c545e" providerId="ADAL" clId="{40561216-C3B6-4E03-B696-C2E8E46E1565}" dt="2021-03-02T14:54:39.178" v="205"/>
          <ac:inkMkLst>
            <pc:docMk/>
            <pc:sldMk cId="3036780415" sldId="564"/>
            <ac:inkMk id="23556" creationId="{B63716A9-A45C-49C7-8CC0-3310F6B827F6}"/>
          </ac:inkMkLst>
        </pc:inkChg>
        <pc:inkChg chg="mod">
          <ac:chgData name="Sherif Khattab" userId="c83b1e15-36f3-4f46-aceb-05aac24c545e" providerId="ADAL" clId="{40561216-C3B6-4E03-B696-C2E8E46E1565}" dt="2021-03-02T14:54:39.178" v="205"/>
          <ac:inkMkLst>
            <pc:docMk/>
            <pc:sldMk cId="3036780415" sldId="564"/>
            <ac:inkMk id="23558" creationId="{12438C2F-B2BE-423F-8FB0-A8B24276FAA9}"/>
          </ac:inkMkLst>
        </pc:inkChg>
        <pc:inkChg chg="mod">
          <ac:chgData name="Sherif Khattab" userId="c83b1e15-36f3-4f46-aceb-05aac24c545e" providerId="ADAL" clId="{40561216-C3B6-4E03-B696-C2E8E46E1565}" dt="2021-03-02T14:54:39.178" v="205"/>
          <ac:inkMkLst>
            <pc:docMk/>
            <pc:sldMk cId="3036780415" sldId="564"/>
            <ac:inkMk id="23559" creationId="{63236EA0-8781-4E1D-ACC7-D2AB2BA2975A}"/>
          </ac:inkMkLst>
        </pc:inkChg>
        <pc:inkChg chg="mod">
          <ac:chgData name="Sherif Khattab" userId="c83b1e15-36f3-4f46-aceb-05aac24c545e" providerId="ADAL" clId="{40561216-C3B6-4E03-B696-C2E8E46E1565}" dt="2021-03-02T14:54:39.178" v="205"/>
          <ac:inkMkLst>
            <pc:docMk/>
            <pc:sldMk cId="3036780415" sldId="564"/>
            <ac:inkMk id="23560" creationId="{8296C127-E688-4138-8B46-A545AA74759F}"/>
          </ac:inkMkLst>
        </pc:inkChg>
        <pc:inkChg chg="mod">
          <ac:chgData name="Sherif Khattab" userId="c83b1e15-36f3-4f46-aceb-05aac24c545e" providerId="ADAL" clId="{40561216-C3B6-4E03-B696-C2E8E46E1565}" dt="2021-03-02T14:54:39.178" v="205"/>
          <ac:inkMkLst>
            <pc:docMk/>
            <pc:sldMk cId="3036780415" sldId="564"/>
            <ac:inkMk id="23561" creationId="{27B15F83-7325-42D6-B559-2D057C3A0C3F}"/>
          </ac:inkMkLst>
        </pc:inkChg>
        <pc:inkChg chg="mod">
          <ac:chgData name="Sherif Khattab" userId="c83b1e15-36f3-4f46-aceb-05aac24c545e" providerId="ADAL" clId="{40561216-C3B6-4E03-B696-C2E8E46E1565}" dt="2021-03-02T14:54:39.178" v="205"/>
          <ac:inkMkLst>
            <pc:docMk/>
            <pc:sldMk cId="3036780415" sldId="564"/>
            <ac:inkMk id="23562" creationId="{41609FE5-F416-4C74-A5D0-5EFA0CF8EF70}"/>
          </ac:inkMkLst>
        </pc:inkChg>
        <pc:inkChg chg="mod">
          <ac:chgData name="Sherif Khattab" userId="c83b1e15-36f3-4f46-aceb-05aac24c545e" providerId="ADAL" clId="{40561216-C3B6-4E03-B696-C2E8E46E1565}" dt="2021-03-02T14:54:39.178" v="205"/>
          <ac:inkMkLst>
            <pc:docMk/>
            <pc:sldMk cId="3036780415" sldId="564"/>
            <ac:inkMk id="23564" creationId="{0479C8AE-E53D-4F3D-9A1F-0B3B4EF8E437}"/>
          </ac:inkMkLst>
        </pc:inkChg>
        <pc:inkChg chg="mod">
          <ac:chgData name="Sherif Khattab" userId="c83b1e15-36f3-4f46-aceb-05aac24c545e" providerId="ADAL" clId="{40561216-C3B6-4E03-B696-C2E8E46E1565}" dt="2021-03-02T14:54:39.178" v="205"/>
          <ac:inkMkLst>
            <pc:docMk/>
            <pc:sldMk cId="3036780415" sldId="564"/>
            <ac:inkMk id="23565" creationId="{7EA1AC65-0991-4EAD-9289-5B6967D4C6A4}"/>
          </ac:inkMkLst>
        </pc:inkChg>
        <pc:inkChg chg="mod">
          <ac:chgData name="Sherif Khattab" userId="c83b1e15-36f3-4f46-aceb-05aac24c545e" providerId="ADAL" clId="{40561216-C3B6-4E03-B696-C2E8E46E1565}" dt="2021-03-02T14:54:39.178" v="205"/>
          <ac:inkMkLst>
            <pc:docMk/>
            <pc:sldMk cId="3036780415" sldId="564"/>
            <ac:inkMk id="23567" creationId="{B964468F-11D4-4449-BD5D-D276B04321BD}"/>
          </ac:inkMkLst>
        </pc:inkChg>
        <pc:inkChg chg="mod">
          <ac:chgData name="Sherif Khattab" userId="c83b1e15-36f3-4f46-aceb-05aac24c545e" providerId="ADAL" clId="{40561216-C3B6-4E03-B696-C2E8E46E1565}" dt="2021-03-02T14:54:39.178" v="205"/>
          <ac:inkMkLst>
            <pc:docMk/>
            <pc:sldMk cId="3036780415" sldId="564"/>
            <ac:inkMk id="23568" creationId="{B0D8423F-0857-4468-8FB1-850C348CC062}"/>
          </ac:inkMkLst>
        </pc:inkChg>
        <pc:inkChg chg="mod">
          <ac:chgData name="Sherif Khattab" userId="c83b1e15-36f3-4f46-aceb-05aac24c545e" providerId="ADAL" clId="{40561216-C3B6-4E03-B696-C2E8E46E1565}" dt="2021-03-02T14:54:39.178" v="205"/>
          <ac:inkMkLst>
            <pc:docMk/>
            <pc:sldMk cId="3036780415" sldId="564"/>
            <ac:inkMk id="23569" creationId="{E089F2E3-45EA-486B-A260-E766EB2A0258}"/>
          </ac:inkMkLst>
        </pc:inkChg>
        <pc:inkChg chg="mod">
          <ac:chgData name="Sherif Khattab" userId="c83b1e15-36f3-4f46-aceb-05aac24c545e" providerId="ADAL" clId="{40561216-C3B6-4E03-B696-C2E8E46E1565}" dt="2021-03-02T14:54:39.178" v="205"/>
          <ac:inkMkLst>
            <pc:docMk/>
            <pc:sldMk cId="3036780415" sldId="564"/>
            <ac:inkMk id="23570" creationId="{C315644A-BBCC-4823-9005-14F1A7FDE1C2}"/>
          </ac:inkMkLst>
        </pc:inkChg>
        <pc:inkChg chg="mod">
          <ac:chgData name="Sherif Khattab" userId="c83b1e15-36f3-4f46-aceb-05aac24c545e" providerId="ADAL" clId="{40561216-C3B6-4E03-B696-C2E8E46E1565}" dt="2021-03-02T14:54:39.178" v="205"/>
          <ac:inkMkLst>
            <pc:docMk/>
            <pc:sldMk cId="3036780415" sldId="564"/>
            <ac:inkMk id="23571" creationId="{4A65A549-A8AD-4542-8C89-6269FF5866D1}"/>
          </ac:inkMkLst>
        </pc:inkChg>
        <pc:inkChg chg="mod">
          <ac:chgData name="Sherif Khattab" userId="c83b1e15-36f3-4f46-aceb-05aac24c545e" providerId="ADAL" clId="{40561216-C3B6-4E03-B696-C2E8E46E1565}" dt="2021-03-02T14:54:39.178" v="205"/>
          <ac:inkMkLst>
            <pc:docMk/>
            <pc:sldMk cId="3036780415" sldId="564"/>
            <ac:inkMk id="23572" creationId="{B9C4A1FB-67E2-4BED-9908-CDD670C3D085}"/>
          </ac:inkMkLst>
        </pc:inkChg>
        <pc:inkChg chg="mod">
          <ac:chgData name="Sherif Khattab" userId="c83b1e15-36f3-4f46-aceb-05aac24c545e" providerId="ADAL" clId="{40561216-C3B6-4E03-B696-C2E8E46E1565}" dt="2021-03-02T14:54:39.178" v="205"/>
          <ac:inkMkLst>
            <pc:docMk/>
            <pc:sldMk cId="3036780415" sldId="564"/>
            <ac:inkMk id="23574" creationId="{5080E0A9-56D7-4D4F-A195-E284339CA129}"/>
          </ac:inkMkLst>
        </pc:inkChg>
        <pc:inkChg chg="mod">
          <ac:chgData name="Sherif Khattab" userId="c83b1e15-36f3-4f46-aceb-05aac24c545e" providerId="ADAL" clId="{40561216-C3B6-4E03-B696-C2E8E46E1565}" dt="2021-03-02T14:54:39.178" v="205"/>
          <ac:inkMkLst>
            <pc:docMk/>
            <pc:sldMk cId="3036780415" sldId="564"/>
            <ac:inkMk id="23576" creationId="{D0BE1369-00A5-44C7-8452-53D1B39882EE}"/>
          </ac:inkMkLst>
        </pc:inkChg>
        <pc:inkChg chg="mod">
          <ac:chgData name="Sherif Khattab" userId="c83b1e15-36f3-4f46-aceb-05aac24c545e" providerId="ADAL" clId="{40561216-C3B6-4E03-B696-C2E8E46E1565}" dt="2021-03-02T14:54:39.178" v="205"/>
          <ac:inkMkLst>
            <pc:docMk/>
            <pc:sldMk cId="3036780415" sldId="564"/>
            <ac:inkMk id="23577" creationId="{43BAB690-6EB8-4D2F-9260-3E735FEB4B2D}"/>
          </ac:inkMkLst>
        </pc:inkChg>
        <pc:inkChg chg="mod">
          <ac:chgData name="Sherif Khattab" userId="c83b1e15-36f3-4f46-aceb-05aac24c545e" providerId="ADAL" clId="{40561216-C3B6-4E03-B696-C2E8E46E1565}" dt="2021-03-02T14:54:39.178" v="205"/>
          <ac:inkMkLst>
            <pc:docMk/>
            <pc:sldMk cId="3036780415" sldId="564"/>
            <ac:inkMk id="23578" creationId="{83315C3A-A95B-42AC-9D6D-979EB8D173B6}"/>
          </ac:inkMkLst>
        </pc:inkChg>
        <pc:inkChg chg="mod">
          <ac:chgData name="Sherif Khattab" userId="c83b1e15-36f3-4f46-aceb-05aac24c545e" providerId="ADAL" clId="{40561216-C3B6-4E03-B696-C2E8E46E1565}" dt="2021-03-02T14:54:39.178" v="205"/>
          <ac:inkMkLst>
            <pc:docMk/>
            <pc:sldMk cId="3036780415" sldId="564"/>
            <ac:inkMk id="23579" creationId="{E04171F8-E595-4689-B13C-72E0E4EF4978}"/>
          </ac:inkMkLst>
        </pc:inkChg>
        <pc:inkChg chg="mod">
          <ac:chgData name="Sherif Khattab" userId="c83b1e15-36f3-4f46-aceb-05aac24c545e" providerId="ADAL" clId="{40561216-C3B6-4E03-B696-C2E8E46E1565}" dt="2021-03-02T14:54:39.178" v="205"/>
          <ac:inkMkLst>
            <pc:docMk/>
            <pc:sldMk cId="3036780415" sldId="564"/>
            <ac:inkMk id="23580" creationId="{E8FD612D-4AE1-407E-90A1-CE8B0F7F65A7}"/>
          </ac:inkMkLst>
        </pc:inkChg>
        <pc:inkChg chg="mod">
          <ac:chgData name="Sherif Khattab" userId="c83b1e15-36f3-4f46-aceb-05aac24c545e" providerId="ADAL" clId="{40561216-C3B6-4E03-B696-C2E8E46E1565}" dt="2021-03-02T14:54:39.178" v="205"/>
          <ac:inkMkLst>
            <pc:docMk/>
            <pc:sldMk cId="3036780415" sldId="564"/>
            <ac:inkMk id="23581" creationId="{C8D3D5B6-B190-475B-BF38-91CC60C733FE}"/>
          </ac:inkMkLst>
        </pc:inkChg>
        <pc:inkChg chg="mod">
          <ac:chgData name="Sherif Khattab" userId="c83b1e15-36f3-4f46-aceb-05aac24c545e" providerId="ADAL" clId="{40561216-C3B6-4E03-B696-C2E8E46E1565}" dt="2021-03-02T14:54:39.178" v="205"/>
          <ac:inkMkLst>
            <pc:docMk/>
            <pc:sldMk cId="3036780415" sldId="564"/>
            <ac:inkMk id="23583" creationId="{EC8BF6A4-0F25-47DF-8764-D97275EAA475}"/>
          </ac:inkMkLst>
        </pc:inkChg>
        <pc:inkChg chg="mod">
          <ac:chgData name="Sherif Khattab" userId="c83b1e15-36f3-4f46-aceb-05aac24c545e" providerId="ADAL" clId="{40561216-C3B6-4E03-B696-C2E8E46E1565}" dt="2021-03-02T14:54:39.178" v="205"/>
          <ac:inkMkLst>
            <pc:docMk/>
            <pc:sldMk cId="3036780415" sldId="564"/>
            <ac:inkMk id="23584" creationId="{57D69971-0B46-4623-8A6B-3B3C85BCFF69}"/>
          </ac:inkMkLst>
        </pc:inkChg>
        <pc:inkChg chg="mod">
          <ac:chgData name="Sherif Khattab" userId="c83b1e15-36f3-4f46-aceb-05aac24c545e" providerId="ADAL" clId="{40561216-C3B6-4E03-B696-C2E8E46E1565}" dt="2021-03-02T14:54:39.178" v="205"/>
          <ac:inkMkLst>
            <pc:docMk/>
            <pc:sldMk cId="3036780415" sldId="564"/>
            <ac:inkMk id="23585" creationId="{F8FC187E-9EB1-4A50-98B4-087073282546}"/>
          </ac:inkMkLst>
        </pc:inkChg>
        <pc:inkChg chg="mod">
          <ac:chgData name="Sherif Khattab" userId="c83b1e15-36f3-4f46-aceb-05aac24c545e" providerId="ADAL" clId="{40561216-C3B6-4E03-B696-C2E8E46E1565}" dt="2021-03-02T14:54:39.178" v="205"/>
          <ac:inkMkLst>
            <pc:docMk/>
            <pc:sldMk cId="3036780415" sldId="564"/>
            <ac:inkMk id="23586" creationId="{1AFE1D24-554E-45CD-A400-2E8FC12D5A0D}"/>
          </ac:inkMkLst>
        </pc:inkChg>
        <pc:inkChg chg="mod">
          <ac:chgData name="Sherif Khattab" userId="c83b1e15-36f3-4f46-aceb-05aac24c545e" providerId="ADAL" clId="{40561216-C3B6-4E03-B696-C2E8E46E1565}" dt="2021-03-02T14:54:39.178" v="205"/>
          <ac:inkMkLst>
            <pc:docMk/>
            <pc:sldMk cId="3036780415" sldId="564"/>
            <ac:inkMk id="23587" creationId="{FE9728E1-CAAA-43DC-B604-C9D45BF1646D}"/>
          </ac:inkMkLst>
        </pc:inkChg>
        <pc:inkChg chg="mod">
          <ac:chgData name="Sherif Khattab" userId="c83b1e15-36f3-4f46-aceb-05aac24c545e" providerId="ADAL" clId="{40561216-C3B6-4E03-B696-C2E8E46E1565}" dt="2021-03-02T14:54:39.178" v="205"/>
          <ac:inkMkLst>
            <pc:docMk/>
            <pc:sldMk cId="3036780415" sldId="564"/>
            <ac:inkMk id="23589" creationId="{0A0BC15D-6427-44BD-B8C5-2F74D103D233}"/>
          </ac:inkMkLst>
        </pc:inkChg>
        <pc:inkChg chg="mod">
          <ac:chgData name="Sherif Khattab" userId="c83b1e15-36f3-4f46-aceb-05aac24c545e" providerId="ADAL" clId="{40561216-C3B6-4E03-B696-C2E8E46E1565}" dt="2021-03-02T14:54:39.178" v="205"/>
          <ac:inkMkLst>
            <pc:docMk/>
            <pc:sldMk cId="3036780415" sldId="564"/>
            <ac:inkMk id="23590" creationId="{761307AF-16E1-4780-B3AC-E42AB02AF571}"/>
          </ac:inkMkLst>
        </pc:inkChg>
        <pc:inkChg chg="mod">
          <ac:chgData name="Sherif Khattab" userId="c83b1e15-36f3-4f46-aceb-05aac24c545e" providerId="ADAL" clId="{40561216-C3B6-4E03-B696-C2E8E46E1565}" dt="2021-03-02T14:54:39.178" v="205"/>
          <ac:inkMkLst>
            <pc:docMk/>
            <pc:sldMk cId="3036780415" sldId="564"/>
            <ac:inkMk id="23591" creationId="{800D8CDC-FCE4-4FC1-B795-A774356CBB49}"/>
          </ac:inkMkLst>
        </pc:inkChg>
        <pc:inkChg chg="mod">
          <ac:chgData name="Sherif Khattab" userId="c83b1e15-36f3-4f46-aceb-05aac24c545e" providerId="ADAL" clId="{40561216-C3B6-4E03-B696-C2E8E46E1565}" dt="2021-03-02T14:54:39.178" v="205"/>
          <ac:inkMkLst>
            <pc:docMk/>
            <pc:sldMk cId="3036780415" sldId="564"/>
            <ac:inkMk id="23593" creationId="{F6F54656-A8DD-4BC4-B253-D21DE17A2BDA}"/>
          </ac:inkMkLst>
        </pc:inkChg>
        <pc:inkChg chg="mod">
          <ac:chgData name="Sherif Khattab" userId="c83b1e15-36f3-4f46-aceb-05aac24c545e" providerId="ADAL" clId="{40561216-C3B6-4E03-B696-C2E8E46E1565}" dt="2021-03-02T14:54:39.178" v="205"/>
          <ac:inkMkLst>
            <pc:docMk/>
            <pc:sldMk cId="3036780415" sldId="564"/>
            <ac:inkMk id="23594" creationId="{78465BA3-A56F-46C3-84B4-E748C9D8C4F7}"/>
          </ac:inkMkLst>
        </pc:inkChg>
        <pc:inkChg chg="mod">
          <ac:chgData name="Sherif Khattab" userId="c83b1e15-36f3-4f46-aceb-05aac24c545e" providerId="ADAL" clId="{40561216-C3B6-4E03-B696-C2E8E46E1565}" dt="2021-03-02T14:54:39.178" v="205"/>
          <ac:inkMkLst>
            <pc:docMk/>
            <pc:sldMk cId="3036780415" sldId="564"/>
            <ac:inkMk id="23595" creationId="{3413CC97-C44F-4613-A28F-BFAE2FF5B565}"/>
          </ac:inkMkLst>
        </pc:inkChg>
        <pc:inkChg chg="mod">
          <ac:chgData name="Sherif Khattab" userId="c83b1e15-36f3-4f46-aceb-05aac24c545e" providerId="ADAL" clId="{40561216-C3B6-4E03-B696-C2E8E46E1565}" dt="2021-03-02T14:54:39.178" v="205"/>
          <ac:inkMkLst>
            <pc:docMk/>
            <pc:sldMk cId="3036780415" sldId="564"/>
            <ac:inkMk id="23596" creationId="{000CE992-2847-4DC1-8887-BD414802BB14}"/>
          </ac:inkMkLst>
        </pc:inkChg>
        <pc:inkChg chg="mod">
          <ac:chgData name="Sherif Khattab" userId="c83b1e15-36f3-4f46-aceb-05aac24c545e" providerId="ADAL" clId="{40561216-C3B6-4E03-B696-C2E8E46E1565}" dt="2021-03-02T14:54:39.178" v="205"/>
          <ac:inkMkLst>
            <pc:docMk/>
            <pc:sldMk cId="3036780415" sldId="564"/>
            <ac:inkMk id="23597" creationId="{CD3FC1F9-0F83-44E8-9E65-5863FD267F26}"/>
          </ac:inkMkLst>
        </pc:inkChg>
        <pc:inkChg chg="mod">
          <ac:chgData name="Sherif Khattab" userId="c83b1e15-36f3-4f46-aceb-05aac24c545e" providerId="ADAL" clId="{40561216-C3B6-4E03-B696-C2E8E46E1565}" dt="2021-03-02T14:54:39.178" v="205"/>
          <ac:inkMkLst>
            <pc:docMk/>
            <pc:sldMk cId="3036780415" sldId="564"/>
            <ac:inkMk id="23598" creationId="{B74EE29C-272C-451D-824C-389F652DD6AC}"/>
          </ac:inkMkLst>
        </pc:inkChg>
        <pc:inkChg chg="mod">
          <ac:chgData name="Sherif Khattab" userId="c83b1e15-36f3-4f46-aceb-05aac24c545e" providerId="ADAL" clId="{40561216-C3B6-4E03-B696-C2E8E46E1565}" dt="2021-03-02T14:54:39.178" v="205"/>
          <ac:inkMkLst>
            <pc:docMk/>
            <pc:sldMk cId="3036780415" sldId="564"/>
            <ac:inkMk id="23599" creationId="{C42E0A56-A1DA-4DCB-B2B6-5DACFFE47D84}"/>
          </ac:inkMkLst>
        </pc:inkChg>
        <pc:inkChg chg="mod">
          <ac:chgData name="Sherif Khattab" userId="c83b1e15-36f3-4f46-aceb-05aac24c545e" providerId="ADAL" clId="{40561216-C3B6-4E03-B696-C2E8E46E1565}" dt="2021-03-02T14:54:39.178" v="205"/>
          <ac:inkMkLst>
            <pc:docMk/>
            <pc:sldMk cId="3036780415" sldId="564"/>
            <ac:inkMk id="23601" creationId="{4600B491-531D-4F6E-984B-B178D34304DB}"/>
          </ac:inkMkLst>
        </pc:inkChg>
        <pc:inkChg chg="mod">
          <ac:chgData name="Sherif Khattab" userId="c83b1e15-36f3-4f46-aceb-05aac24c545e" providerId="ADAL" clId="{40561216-C3B6-4E03-B696-C2E8E46E1565}" dt="2021-03-02T14:54:39.178" v="205"/>
          <ac:inkMkLst>
            <pc:docMk/>
            <pc:sldMk cId="3036780415" sldId="564"/>
            <ac:inkMk id="23602" creationId="{8590EC06-81B8-4E62-AD56-2D9C619CB4E8}"/>
          </ac:inkMkLst>
        </pc:inkChg>
        <pc:inkChg chg="mod">
          <ac:chgData name="Sherif Khattab" userId="c83b1e15-36f3-4f46-aceb-05aac24c545e" providerId="ADAL" clId="{40561216-C3B6-4E03-B696-C2E8E46E1565}" dt="2021-03-02T14:54:39.178" v="205"/>
          <ac:inkMkLst>
            <pc:docMk/>
            <pc:sldMk cId="3036780415" sldId="564"/>
            <ac:inkMk id="23603" creationId="{03F7B552-AE73-4E25-8F31-904011C9E0C4}"/>
          </ac:inkMkLst>
        </pc:inkChg>
        <pc:inkChg chg="mod">
          <ac:chgData name="Sherif Khattab" userId="c83b1e15-36f3-4f46-aceb-05aac24c545e" providerId="ADAL" clId="{40561216-C3B6-4E03-B696-C2E8E46E1565}" dt="2021-03-02T14:54:39.178" v="205"/>
          <ac:inkMkLst>
            <pc:docMk/>
            <pc:sldMk cId="3036780415" sldId="564"/>
            <ac:inkMk id="23604" creationId="{3FC31064-F965-406B-A00C-AB8E71B83EEB}"/>
          </ac:inkMkLst>
        </pc:inkChg>
        <pc:inkChg chg="mod">
          <ac:chgData name="Sherif Khattab" userId="c83b1e15-36f3-4f46-aceb-05aac24c545e" providerId="ADAL" clId="{40561216-C3B6-4E03-B696-C2E8E46E1565}" dt="2021-03-02T14:54:39.178" v="205"/>
          <ac:inkMkLst>
            <pc:docMk/>
            <pc:sldMk cId="3036780415" sldId="564"/>
            <ac:inkMk id="23605" creationId="{BA80DF44-2335-4B14-BC94-240A38AC9B9A}"/>
          </ac:inkMkLst>
        </pc:inkChg>
        <pc:inkChg chg="mod">
          <ac:chgData name="Sherif Khattab" userId="c83b1e15-36f3-4f46-aceb-05aac24c545e" providerId="ADAL" clId="{40561216-C3B6-4E03-B696-C2E8E46E1565}" dt="2021-03-02T14:54:39.178" v="205"/>
          <ac:inkMkLst>
            <pc:docMk/>
            <pc:sldMk cId="3036780415" sldId="564"/>
            <ac:inkMk id="23606" creationId="{7177B574-128A-4148-8516-BF3A12E8EF37}"/>
          </ac:inkMkLst>
        </pc:inkChg>
        <pc:inkChg chg="mod">
          <ac:chgData name="Sherif Khattab" userId="c83b1e15-36f3-4f46-aceb-05aac24c545e" providerId="ADAL" clId="{40561216-C3B6-4E03-B696-C2E8E46E1565}" dt="2021-03-02T14:54:39.178" v="205"/>
          <ac:inkMkLst>
            <pc:docMk/>
            <pc:sldMk cId="3036780415" sldId="564"/>
            <ac:inkMk id="23608" creationId="{BA6A7D11-EF81-45BF-AA2C-83A7517795B6}"/>
          </ac:inkMkLst>
        </pc:inkChg>
        <pc:inkChg chg="mod">
          <ac:chgData name="Sherif Khattab" userId="c83b1e15-36f3-4f46-aceb-05aac24c545e" providerId="ADAL" clId="{40561216-C3B6-4E03-B696-C2E8E46E1565}" dt="2021-03-02T14:54:39.178" v="205"/>
          <ac:inkMkLst>
            <pc:docMk/>
            <pc:sldMk cId="3036780415" sldId="564"/>
            <ac:inkMk id="23609" creationId="{F2CCC1AD-B6A2-4AE2-B407-C08CF6614221}"/>
          </ac:inkMkLst>
        </pc:inkChg>
        <pc:inkChg chg="mod">
          <ac:chgData name="Sherif Khattab" userId="c83b1e15-36f3-4f46-aceb-05aac24c545e" providerId="ADAL" clId="{40561216-C3B6-4E03-B696-C2E8E46E1565}" dt="2021-03-02T14:54:39.178" v="205"/>
          <ac:inkMkLst>
            <pc:docMk/>
            <pc:sldMk cId="3036780415" sldId="564"/>
            <ac:inkMk id="23610" creationId="{3E34209D-E281-4CD5-914A-A4533596149C}"/>
          </ac:inkMkLst>
        </pc:inkChg>
        <pc:inkChg chg="mod">
          <ac:chgData name="Sherif Khattab" userId="c83b1e15-36f3-4f46-aceb-05aac24c545e" providerId="ADAL" clId="{40561216-C3B6-4E03-B696-C2E8E46E1565}" dt="2021-03-02T14:54:39.178" v="205"/>
          <ac:inkMkLst>
            <pc:docMk/>
            <pc:sldMk cId="3036780415" sldId="564"/>
            <ac:inkMk id="23611" creationId="{B7A2D2D7-D75E-428C-95C6-00440C5C943D}"/>
          </ac:inkMkLst>
        </pc:inkChg>
        <pc:inkChg chg="mod">
          <ac:chgData name="Sherif Khattab" userId="c83b1e15-36f3-4f46-aceb-05aac24c545e" providerId="ADAL" clId="{40561216-C3B6-4E03-B696-C2E8E46E1565}" dt="2021-03-02T14:54:39.178" v="205"/>
          <ac:inkMkLst>
            <pc:docMk/>
            <pc:sldMk cId="3036780415" sldId="564"/>
            <ac:inkMk id="23612" creationId="{26AF0E91-A159-4BC6-BCB4-C91EF1ED0ED6}"/>
          </ac:inkMkLst>
        </pc:inkChg>
        <pc:inkChg chg="mod">
          <ac:chgData name="Sherif Khattab" userId="c83b1e15-36f3-4f46-aceb-05aac24c545e" providerId="ADAL" clId="{40561216-C3B6-4E03-B696-C2E8E46E1565}" dt="2021-03-02T14:54:39.178" v="205"/>
          <ac:inkMkLst>
            <pc:docMk/>
            <pc:sldMk cId="3036780415" sldId="564"/>
            <ac:inkMk id="23613" creationId="{2469BD39-75EF-494D-8C4E-A483A92377E7}"/>
          </ac:inkMkLst>
        </pc:inkChg>
        <pc:inkChg chg="mod">
          <ac:chgData name="Sherif Khattab" userId="c83b1e15-36f3-4f46-aceb-05aac24c545e" providerId="ADAL" clId="{40561216-C3B6-4E03-B696-C2E8E46E1565}" dt="2021-03-02T14:54:39.178" v="205"/>
          <ac:inkMkLst>
            <pc:docMk/>
            <pc:sldMk cId="3036780415" sldId="564"/>
            <ac:inkMk id="23614" creationId="{E97D3BC2-502B-4A90-8A64-126AA52F761D}"/>
          </ac:inkMkLst>
        </pc:inkChg>
        <pc:inkChg chg="mod">
          <ac:chgData name="Sherif Khattab" userId="c83b1e15-36f3-4f46-aceb-05aac24c545e" providerId="ADAL" clId="{40561216-C3B6-4E03-B696-C2E8E46E1565}" dt="2021-03-02T14:54:39.178" v="205"/>
          <ac:inkMkLst>
            <pc:docMk/>
            <pc:sldMk cId="3036780415" sldId="564"/>
            <ac:inkMk id="23615" creationId="{2B0D0797-9EEE-4D91-AF8D-E8FBFB4E297B}"/>
          </ac:inkMkLst>
        </pc:inkChg>
        <pc:inkChg chg="mod">
          <ac:chgData name="Sherif Khattab" userId="c83b1e15-36f3-4f46-aceb-05aac24c545e" providerId="ADAL" clId="{40561216-C3B6-4E03-B696-C2E8E46E1565}" dt="2021-03-02T14:54:39.178" v="205"/>
          <ac:inkMkLst>
            <pc:docMk/>
            <pc:sldMk cId="3036780415" sldId="564"/>
            <ac:inkMk id="23616" creationId="{86AA7C6B-FD04-47DE-BE82-A904A93543C0}"/>
          </ac:inkMkLst>
        </pc:inkChg>
        <pc:inkChg chg="mod">
          <ac:chgData name="Sherif Khattab" userId="c83b1e15-36f3-4f46-aceb-05aac24c545e" providerId="ADAL" clId="{40561216-C3B6-4E03-B696-C2E8E46E1565}" dt="2021-03-02T14:54:39.178" v="205"/>
          <ac:inkMkLst>
            <pc:docMk/>
            <pc:sldMk cId="3036780415" sldId="564"/>
            <ac:inkMk id="23618" creationId="{7885FCFD-9E51-4798-937D-FC677012C7A3}"/>
          </ac:inkMkLst>
        </pc:inkChg>
        <pc:inkChg chg="mod">
          <ac:chgData name="Sherif Khattab" userId="c83b1e15-36f3-4f46-aceb-05aac24c545e" providerId="ADAL" clId="{40561216-C3B6-4E03-B696-C2E8E46E1565}" dt="2021-03-02T14:54:39.178" v="205"/>
          <ac:inkMkLst>
            <pc:docMk/>
            <pc:sldMk cId="3036780415" sldId="564"/>
            <ac:inkMk id="23619" creationId="{79D41083-0D19-4C14-82F6-CD13C5D9C693}"/>
          </ac:inkMkLst>
        </pc:inkChg>
        <pc:inkChg chg="mod">
          <ac:chgData name="Sherif Khattab" userId="c83b1e15-36f3-4f46-aceb-05aac24c545e" providerId="ADAL" clId="{40561216-C3B6-4E03-B696-C2E8E46E1565}" dt="2021-03-02T14:54:39.178" v="205"/>
          <ac:inkMkLst>
            <pc:docMk/>
            <pc:sldMk cId="3036780415" sldId="564"/>
            <ac:inkMk id="23620" creationId="{24B119B8-5039-4266-AC48-9D21FCF3E307}"/>
          </ac:inkMkLst>
        </pc:inkChg>
        <pc:inkChg chg="mod">
          <ac:chgData name="Sherif Khattab" userId="c83b1e15-36f3-4f46-aceb-05aac24c545e" providerId="ADAL" clId="{40561216-C3B6-4E03-B696-C2E8E46E1565}" dt="2021-03-02T14:54:39.178" v="205"/>
          <ac:inkMkLst>
            <pc:docMk/>
            <pc:sldMk cId="3036780415" sldId="564"/>
            <ac:inkMk id="23621" creationId="{6D7BD5D4-E73B-43DC-80EE-EB90A1C33750}"/>
          </ac:inkMkLst>
        </pc:inkChg>
        <pc:inkChg chg="mod">
          <ac:chgData name="Sherif Khattab" userId="c83b1e15-36f3-4f46-aceb-05aac24c545e" providerId="ADAL" clId="{40561216-C3B6-4E03-B696-C2E8E46E1565}" dt="2021-03-02T14:54:39.178" v="205"/>
          <ac:inkMkLst>
            <pc:docMk/>
            <pc:sldMk cId="3036780415" sldId="564"/>
            <ac:inkMk id="23622" creationId="{4D4EAF63-EE39-4E18-9659-6169D13CA5C8}"/>
          </ac:inkMkLst>
        </pc:inkChg>
        <pc:inkChg chg="mod">
          <ac:chgData name="Sherif Khattab" userId="c83b1e15-36f3-4f46-aceb-05aac24c545e" providerId="ADAL" clId="{40561216-C3B6-4E03-B696-C2E8E46E1565}" dt="2021-03-02T14:54:39.178" v="205"/>
          <ac:inkMkLst>
            <pc:docMk/>
            <pc:sldMk cId="3036780415" sldId="564"/>
            <ac:inkMk id="23624" creationId="{D419C405-99F4-4F0D-9F98-C40C001FA051}"/>
          </ac:inkMkLst>
        </pc:inkChg>
        <pc:inkChg chg="mod">
          <ac:chgData name="Sherif Khattab" userId="c83b1e15-36f3-4f46-aceb-05aac24c545e" providerId="ADAL" clId="{40561216-C3B6-4E03-B696-C2E8E46E1565}" dt="2021-03-02T14:54:39.178" v="205"/>
          <ac:inkMkLst>
            <pc:docMk/>
            <pc:sldMk cId="3036780415" sldId="564"/>
            <ac:inkMk id="23625" creationId="{A9DB4019-7694-44E2-A1C8-EF5452E86B18}"/>
          </ac:inkMkLst>
        </pc:inkChg>
        <pc:inkChg chg="mod">
          <ac:chgData name="Sherif Khattab" userId="c83b1e15-36f3-4f46-aceb-05aac24c545e" providerId="ADAL" clId="{40561216-C3B6-4E03-B696-C2E8E46E1565}" dt="2021-03-02T14:54:39.178" v="205"/>
          <ac:inkMkLst>
            <pc:docMk/>
            <pc:sldMk cId="3036780415" sldId="564"/>
            <ac:inkMk id="23626" creationId="{C04CDA8C-2567-4A9F-8A27-EB6631A00C21}"/>
          </ac:inkMkLst>
        </pc:inkChg>
        <pc:inkChg chg="mod">
          <ac:chgData name="Sherif Khattab" userId="c83b1e15-36f3-4f46-aceb-05aac24c545e" providerId="ADAL" clId="{40561216-C3B6-4E03-B696-C2E8E46E1565}" dt="2021-03-02T14:54:39.178" v="205"/>
          <ac:inkMkLst>
            <pc:docMk/>
            <pc:sldMk cId="3036780415" sldId="564"/>
            <ac:inkMk id="23628" creationId="{824341E5-890B-407F-B1BE-9B78A2A9E2B4}"/>
          </ac:inkMkLst>
        </pc:inkChg>
        <pc:inkChg chg="mod">
          <ac:chgData name="Sherif Khattab" userId="c83b1e15-36f3-4f46-aceb-05aac24c545e" providerId="ADAL" clId="{40561216-C3B6-4E03-B696-C2E8E46E1565}" dt="2021-03-02T14:54:39.178" v="205"/>
          <ac:inkMkLst>
            <pc:docMk/>
            <pc:sldMk cId="3036780415" sldId="564"/>
            <ac:inkMk id="23629" creationId="{8BE513DE-0C6E-47B3-9970-4D0D1E305B21}"/>
          </ac:inkMkLst>
        </pc:inkChg>
        <pc:inkChg chg="mod">
          <ac:chgData name="Sherif Khattab" userId="c83b1e15-36f3-4f46-aceb-05aac24c545e" providerId="ADAL" clId="{40561216-C3B6-4E03-B696-C2E8E46E1565}" dt="2021-03-02T14:54:39.178" v="205"/>
          <ac:inkMkLst>
            <pc:docMk/>
            <pc:sldMk cId="3036780415" sldId="564"/>
            <ac:inkMk id="23630" creationId="{EC82A30E-FFDC-47C5-87E3-9388A7B5B046}"/>
          </ac:inkMkLst>
        </pc:inkChg>
        <pc:inkChg chg="mod">
          <ac:chgData name="Sherif Khattab" userId="c83b1e15-36f3-4f46-aceb-05aac24c545e" providerId="ADAL" clId="{40561216-C3B6-4E03-B696-C2E8E46E1565}" dt="2021-03-02T14:54:39.178" v="205"/>
          <ac:inkMkLst>
            <pc:docMk/>
            <pc:sldMk cId="3036780415" sldId="564"/>
            <ac:inkMk id="23631" creationId="{0FE3A3DE-45F3-469A-980B-10731851D126}"/>
          </ac:inkMkLst>
        </pc:inkChg>
        <pc:inkChg chg="mod">
          <ac:chgData name="Sherif Khattab" userId="c83b1e15-36f3-4f46-aceb-05aac24c545e" providerId="ADAL" clId="{40561216-C3B6-4E03-B696-C2E8E46E1565}" dt="2021-03-02T14:54:39.178" v="205"/>
          <ac:inkMkLst>
            <pc:docMk/>
            <pc:sldMk cId="3036780415" sldId="564"/>
            <ac:inkMk id="23632" creationId="{0F2CE510-9FBD-49AC-8B30-FD52B2C9709C}"/>
          </ac:inkMkLst>
        </pc:inkChg>
        <pc:inkChg chg="mod">
          <ac:chgData name="Sherif Khattab" userId="c83b1e15-36f3-4f46-aceb-05aac24c545e" providerId="ADAL" clId="{40561216-C3B6-4E03-B696-C2E8E46E1565}" dt="2021-03-02T14:54:39.178" v="205"/>
          <ac:inkMkLst>
            <pc:docMk/>
            <pc:sldMk cId="3036780415" sldId="564"/>
            <ac:inkMk id="23634" creationId="{39367AD8-5239-461A-8039-12F379453AF5}"/>
          </ac:inkMkLst>
        </pc:inkChg>
        <pc:inkChg chg="mod">
          <ac:chgData name="Sherif Khattab" userId="c83b1e15-36f3-4f46-aceb-05aac24c545e" providerId="ADAL" clId="{40561216-C3B6-4E03-B696-C2E8E46E1565}" dt="2021-03-02T14:54:39.178" v="205"/>
          <ac:inkMkLst>
            <pc:docMk/>
            <pc:sldMk cId="3036780415" sldId="564"/>
            <ac:inkMk id="23635" creationId="{D75C35D5-6EAF-4D2F-9125-85118AE3B449}"/>
          </ac:inkMkLst>
        </pc:inkChg>
        <pc:inkChg chg="mod">
          <ac:chgData name="Sherif Khattab" userId="c83b1e15-36f3-4f46-aceb-05aac24c545e" providerId="ADAL" clId="{40561216-C3B6-4E03-B696-C2E8E46E1565}" dt="2021-03-02T14:54:39.178" v="205"/>
          <ac:inkMkLst>
            <pc:docMk/>
            <pc:sldMk cId="3036780415" sldId="564"/>
            <ac:inkMk id="23636" creationId="{353DBCFD-1E6D-4A02-B8E9-62C8F6213BA5}"/>
          </ac:inkMkLst>
        </pc:inkChg>
        <pc:inkChg chg="mod">
          <ac:chgData name="Sherif Khattab" userId="c83b1e15-36f3-4f46-aceb-05aac24c545e" providerId="ADAL" clId="{40561216-C3B6-4E03-B696-C2E8E46E1565}" dt="2021-03-02T14:54:39.178" v="205"/>
          <ac:inkMkLst>
            <pc:docMk/>
            <pc:sldMk cId="3036780415" sldId="564"/>
            <ac:inkMk id="23637" creationId="{83EED6AE-2F58-4157-BCF9-A04D0A3CCE0E}"/>
          </ac:inkMkLst>
        </pc:inkChg>
        <pc:inkChg chg="mod">
          <ac:chgData name="Sherif Khattab" userId="c83b1e15-36f3-4f46-aceb-05aac24c545e" providerId="ADAL" clId="{40561216-C3B6-4E03-B696-C2E8E46E1565}" dt="2021-03-02T14:54:39.178" v="205"/>
          <ac:inkMkLst>
            <pc:docMk/>
            <pc:sldMk cId="3036780415" sldId="564"/>
            <ac:inkMk id="23638" creationId="{95A62852-829F-4938-A7CD-BC8BE244C23B}"/>
          </ac:inkMkLst>
        </pc:inkChg>
        <pc:inkChg chg="mod">
          <ac:chgData name="Sherif Khattab" userId="c83b1e15-36f3-4f46-aceb-05aac24c545e" providerId="ADAL" clId="{40561216-C3B6-4E03-B696-C2E8E46E1565}" dt="2021-03-02T14:54:39.178" v="205"/>
          <ac:inkMkLst>
            <pc:docMk/>
            <pc:sldMk cId="3036780415" sldId="564"/>
            <ac:inkMk id="23639" creationId="{C1893F75-521C-4191-ADE3-54E61C603FFB}"/>
          </ac:inkMkLst>
        </pc:inkChg>
        <pc:inkChg chg="mod">
          <ac:chgData name="Sherif Khattab" userId="c83b1e15-36f3-4f46-aceb-05aac24c545e" providerId="ADAL" clId="{40561216-C3B6-4E03-B696-C2E8E46E1565}" dt="2021-03-02T14:54:39.178" v="205"/>
          <ac:inkMkLst>
            <pc:docMk/>
            <pc:sldMk cId="3036780415" sldId="564"/>
            <ac:inkMk id="23640" creationId="{5771F703-5DC7-4AE6-AEB3-12B9F3D35312}"/>
          </ac:inkMkLst>
        </pc:inkChg>
        <pc:inkChg chg="mod">
          <ac:chgData name="Sherif Khattab" userId="c83b1e15-36f3-4f46-aceb-05aac24c545e" providerId="ADAL" clId="{40561216-C3B6-4E03-B696-C2E8E46E1565}" dt="2021-03-02T14:54:39.178" v="205"/>
          <ac:inkMkLst>
            <pc:docMk/>
            <pc:sldMk cId="3036780415" sldId="564"/>
            <ac:inkMk id="23641" creationId="{9A2A94DF-3D7E-4EED-B604-5D8B817342D6}"/>
          </ac:inkMkLst>
        </pc:inkChg>
        <pc:inkChg chg="mod">
          <ac:chgData name="Sherif Khattab" userId="c83b1e15-36f3-4f46-aceb-05aac24c545e" providerId="ADAL" clId="{40561216-C3B6-4E03-B696-C2E8E46E1565}" dt="2021-03-02T14:54:39.178" v="205"/>
          <ac:inkMkLst>
            <pc:docMk/>
            <pc:sldMk cId="3036780415" sldId="564"/>
            <ac:inkMk id="23642" creationId="{584289BE-C536-48B0-A5C3-93147F9B5CFD}"/>
          </ac:inkMkLst>
        </pc:inkChg>
        <pc:inkChg chg="mod">
          <ac:chgData name="Sherif Khattab" userId="c83b1e15-36f3-4f46-aceb-05aac24c545e" providerId="ADAL" clId="{40561216-C3B6-4E03-B696-C2E8E46E1565}" dt="2021-03-02T14:54:39.178" v="205"/>
          <ac:inkMkLst>
            <pc:docMk/>
            <pc:sldMk cId="3036780415" sldId="564"/>
            <ac:inkMk id="23643" creationId="{E9DA26D0-0603-4013-B1FC-7913D6E83285}"/>
          </ac:inkMkLst>
        </pc:inkChg>
        <pc:inkChg chg="mod">
          <ac:chgData name="Sherif Khattab" userId="c83b1e15-36f3-4f46-aceb-05aac24c545e" providerId="ADAL" clId="{40561216-C3B6-4E03-B696-C2E8E46E1565}" dt="2021-03-02T14:54:39.178" v="205"/>
          <ac:inkMkLst>
            <pc:docMk/>
            <pc:sldMk cId="3036780415" sldId="564"/>
            <ac:inkMk id="23644" creationId="{9CABADF0-6AAD-4A09-B71F-7EFD9B3CCEA3}"/>
          </ac:inkMkLst>
        </pc:inkChg>
        <pc:inkChg chg="mod">
          <ac:chgData name="Sherif Khattab" userId="c83b1e15-36f3-4f46-aceb-05aac24c545e" providerId="ADAL" clId="{40561216-C3B6-4E03-B696-C2E8E46E1565}" dt="2021-03-02T14:54:39.178" v="205"/>
          <ac:inkMkLst>
            <pc:docMk/>
            <pc:sldMk cId="3036780415" sldId="564"/>
            <ac:inkMk id="23645" creationId="{649AA80D-2452-4822-8F19-4001909D7429}"/>
          </ac:inkMkLst>
        </pc:inkChg>
        <pc:inkChg chg="mod">
          <ac:chgData name="Sherif Khattab" userId="c83b1e15-36f3-4f46-aceb-05aac24c545e" providerId="ADAL" clId="{40561216-C3B6-4E03-B696-C2E8E46E1565}" dt="2021-03-02T14:54:39.178" v="205"/>
          <ac:inkMkLst>
            <pc:docMk/>
            <pc:sldMk cId="3036780415" sldId="564"/>
            <ac:inkMk id="23646" creationId="{87B366E5-7624-47F3-A592-581796E12957}"/>
          </ac:inkMkLst>
        </pc:inkChg>
        <pc:inkChg chg="del">
          <ac:chgData name="Sherif Khattab" userId="c83b1e15-36f3-4f46-aceb-05aac24c545e" providerId="ADAL" clId="{40561216-C3B6-4E03-B696-C2E8E46E1565}" dt="2021-03-02T14:54:25.665" v="192" actId="478"/>
          <ac:inkMkLst>
            <pc:docMk/>
            <pc:sldMk cId="3036780415" sldId="564"/>
            <ac:inkMk id="23648" creationId="{3F89BC67-AB21-4050-9493-6CA93740F5F8}"/>
          </ac:inkMkLst>
        </pc:inkChg>
        <pc:inkChg chg="del mod">
          <ac:chgData name="Sherif Khattab" userId="c83b1e15-36f3-4f46-aceb-05aac24c545e" providerId="ADAL" clId="{40561216-C3B6-4E03-B696-C2E8E46E1565}" dt="2021-03-02T14:54:39.131" v="197"/>
          <ac:inkMkLst>
            <pc:docMk/>
            <pc:sldMk cId="3036780415" sldId="564"/>
            <ac:inkMk id="23649" creationId="{B2C35B3E-1E36-4705-B4A3-28616001D1F4}"/>
          </ac:inkMkLst>
        </pc:inkChg>
        <pc:inkChg chg="del mod">
          <ac:chgData name="Sherif Khattab" userId="c83b1e15-36f3-4f46-aceb-05aac24c545e" providerId="ADAL" clId="{40561216-C3B6-4E03-B696-C2E8E46E1565}" dt="2021-03-02T14:54:39.126" v="196"/>
          <ac:inkMkLst>
            <pc:docMk/>
            <pc:sldMk cId="3036780415" sldId="564"/>
            <ac:inkMk id="23650" creationId="{BE0BDF15-3B86-4510-92D9-8E02FFE272AF}"/>
          </ac:inkMkLst>
        </pc:inkChg>
        <pc:inkChg chg="del mod">
          <ac:chgData name="Sherif Khattab" userId="c83b1e15-36f3-4f46-aceb-05aac24c545e" providerId="ADAL" clId="{40561216-C3B6-4E03-B696-C2E8E46E1565}" dt="2021-03-02T14:54:39.146" v="199"/>
          <ac:inkMkLst>
            <pc:docMk/>
            <pc:sldMk cId="3036780415" sldId="564"/>
            <ac:inkMk id="23651" creationId="{C741CB12-32FC-4B89-A891-3987A6E6647D}"/>
          </ac:inkMkLst>
        </pc:inkChg>
        <pc:inkChg chg="del mod">
          <ac:chgData name="Sherif Khattab" userId="c83b1e15-36f3-4f46-aceb-05aac24c545e" providerId="ADAL" clId="{40561216-C3B6-4E03-B696-C2E8E46E1565}" dt="2021-03-02T14:54:39.158" v="201"/>
          <ac:inkMkLst>
            <pc:docMk/>
            <pc:sldMk cId="3036780415" sldId="564"/>
            <ac:inkMk id="23652" creationId="{097A411A-2F8F-4EDF-A93C-A1916E46CE58}"/>
          </ac:inkMkLst>
        </pc:inkChg>
        <pc:inkChg chg="mod">
          <ac:chgData name="Sherif Khattab" userId="c83b1e15-36f3-4f46-aceb-05aac24c545e" providerId="ADAL" clId="{40561216-C3B6-4E03-B696-C2E8E46E1565}" dt="2021-03-02T14:54:39.178" v="205"/>
          <ac:inkMkLst>
            <pc:docMk/>
            <pc:sldMk cId="3036780415" sldId="564"/>
            <ac:inkMk id="23654" creationId="{0CDA8FA7-3F42-425F-B69F-09FE422E6C20}"/>
          </ac:inkMkLst>
        </pc:inkChg>
        <pc:inkChg chg="mod">
          <ac:chgData name="Sherif Khattab" userId="c83b1e15-36f3-4f46-aceb-05aac24c545e" providerId="ADAL" clId="{40561216-C3B6-4E03-B696-C2E8E46E1565}" dt="2021-03-02T14:54:39.178" v="205"/>
          <ac:inkMkLst>
            <pc:docMk/>
            <pc:sldMk cId="3036780415" sldId="564"/>
            <ac:inkMk id="23655" creationId="{74C0E38C-8C81-4F69-B2AF-AD53E6E6D970}"/>
          </ac:inkMkLst>
        </pc:inkChg>
        <pc:inkChg chg="mod">
          <ac:chgData name="Sherif Khattab" userId="c83b1e15-36f3-4f46-aceb-05aac24c545e" providerId="ADAL" clId="{40561216-C3B6-4E03-B696-C2E8E46E1565}" dt="2021-03-02T14:54:39.178" v="205"/>
          <ac:inkMkLst>
            <pc:docMk/>
            <pc:sldMk cId="3036780415" sldId="564"/>
            <ac:inkMk id="23656" creationId="{85585060-B696-4403-8C88-50A6053DBD02}"/>
          </ac:inkMkLst>
        </pc:inkChg>
        <pc:inkChg chg="mod">
          <ac:chgData name="Sherif Khattab" userId="c83b1e15-36f3-4f46-aceb-05aac24c545e" providerId="ADAL" clId="{40561216-C3B6-4E03-B696-C2E8E46E1565}" dt="2021-03-02T14:54:39.178" v="205"/>
          <ac:inkMkLst>
            <pc:docMk/>
            <pc:sldMk cId="3036780415" sldId="564"/>
            <ac:inkMk id="23657" creationId="{9236DFEA-42B0-4A18-8DB8-43023CBA1AAF}"/>
          </ac:inkMkLst>
        </pc:inkChg>
        <pc:inkChg chg="mod">
          <ac:chgData name="Sherif Khattab" userId="c83b1e15-36f3-4f46-aceb-05aac24c545e" providerId="ADAL" clId="{40561216-C3B6-4E03-B696-C2E8E46E1565}" dt="2021-03-02T14:54:39.178" v="205"/>
          <ac:inkMkLst>
            <pc:docMk/>
            <pc:sldMk cId="3036780415" sldId="564"/>
            <ac:inkMk id="23658" creationId="{BE3E7B86-3514-4C72-91AF-4648475E24F2}"/>
          </ac:inkMkLst>
        </pc:inkChg>
        <pc:inkChg chg="del mod">
          <ac:chgData name="Sherif Khattab" userId="c83b1e15-36f3-4f46-aceb-05aac24c545e" providerId="ADAL" clId="{40561216-C3B6-4E03-B696-C2E8E46E1565}" dt="2021-03-02T14:54:39.178" v="205"/>
          <ac:inkMkLst>
            <pc:docMk/>
            <pc:sldMk cId="3036780415" sldId="564"/>
            <ac:inkMk id="23660" creationId="{EB9F504E-52DF-4A05-AB88-BDF5876CA8B9}"/>
          </ac:inkMkLst>
        </pc:inkChg>
        <pc:inkChg chg="del">
          <ac:chgData name="Sherif Khattab" userId="c83b1e15-36f3-4f46-aceb-05aac24c545e" providerId="ADAL" clId="{40561216-C3B6-4E03-B696-C2E8E46E1565}" dt="2021-03-02T14:54:23.518" v="191" actId="478"/>
          <ac:inkMkLst>
            <pc:docMk/>
            <pc:sldMk cId="3036780415" sldId="564"/>
            <ac:inkMk id="23661" creationId="{C9612645-0493-443C-9C82-A267BE047D35}"/>
          </ac:inkMkLst>
        </pc:inkChg>
        <pc:inkChg chg="del mod">
          <ac:chgData name="Sherif Khattab" userId="c83b1e15-36f3-4f46-aceb-05aac24c545e" providerId="ADAL" clId="{40561216-C3B6-4E03-B696-C2E8E46E1565}" dt="2021-03-02T14:54:39.168" v="203"/>
          <ac:inkMkLst>
            <pc:docMk/>
            <pc:sldMk cId="3036780415" sldId="564"/>
            <ac:inkMk id="23663" creationId="{1A305F40-A5CC-4159-81BE-FDAA1BBA2F6E}"/>
          </ac:inkMkLst>
        </pc:inkChg>
        <pc:inkChg chg="del mod">
          <ac:chgData name="Sherif Khattab" userId="c83b1e15-36f3-4f46-aceb-05aac24c545e" providerId="ADAL" clId="{40561216-C3B6-4E03-B696-C2E8E46E1565}" dt="2021-03-02T14:54:39.122" v="195"/>
          <ac:inkMkLst>
            <pc:docMk/>
            <pc:sldMk cId="3036780415" sldId="564"/>
            <ac:inkMk id="23664" creationId="{1ADA5D77-6340-4E01-B50B-6A36D3D89303}"/>
          </ac:inkMkLst>
        </pc:inkChg>
        <pc:inkChg chg="del mod">
          <ac:chgData name="Sherif Khattab" userId="c83b1e15-36f3-4f46-aceb-05aac24c545e" providerId="ADAL" clId="{40561216-C3B6-4E03-B696-C2E8E46E1565}" dt="2021-03-02T14:54:39.173" v="204"/>
          <ac:inkMkLst>
            <pc:docMk/>
            <pc:sldMk cId="3036780415" sldId="564"/>
            <ac:inkMk id="23665" creationId="{12E5FF45-7656-41A0-B8DD-C442FEAF547C}"/>
          </ac:inkMkLst>
        </pc:inkChg>
        <pc:inkChg chg="del mod">
          <ac:chgData name="Sherif Khattab" userId="c83b1e15-36f3-4f46-aceb-05aac24c545e" providerId="ADAL" clId="{40561216-C3B6-4E03-B696-C2E8E46E1565}" dt="2021-03-02T14:54:39.164" v="202"/>
          <ac:inkMkLst>
            <pc:docMk/>
            <pc:sldMk cId="3036780415" sldId="564"/>
            <ac:inkMk id="23666" creationId="{056077FF-F297-49EF-B3D4-BBE7B44D0D1F}"/>
          </ac:inkMkLst>
        </pc:inkChg>
        <pc:inkChg chg="del">
          <ac:chgData name="Sherif Khattab" userId="c83b1e15-36f3-4f46-aceb-05aac24c545e" providerId="ADAL" clId="{40561216-C3B6-4E03-B696-C2E8E46E1565}" dt="2021-03-02T14:54:39.105" v="193"/>
          <ac:inkMkLst>
            <pc:docMk/>
            <pc:sldMk cId="3036780415" sldId="564"/>
            <ac:inkMk id="23667" creationId="{E1A2A440-2E68-4E40-8F14-0F85D39BBDB7}"/>
          </ac:inkMkLst>
        </pc:inkChg>
        <pc:inkChg chg="del mod">
          <ac:chgData name="Sherif Khattab" userId="c83b1e15-36f3-4f46-aceb-05aac24c545e" providerId="ADAL" clId="{40561216-C3B6-4E03-B696-C2E8E46E1565}" dt="2021-03-02T14:54:39.115" v="194"/>
          <ac:inkMkLst>
            <pc:docMk/>
            <pc:sldMk cId="3036780415" sldId="564"/>
            <ac:inkMk id="23668" creationId="{B5D7EBA2-DD1F-48CC-90CE-7F21C1DC3392}"/>
          </ac:inkMkLst>
        </pc:inkChg>
        <pc:inkChg chg="del mod">
          <ac:chgData name="Sherif Khattab" userId="c83b1e15-36f3-4f46-aceb-05aac24c545e" providerId="ADAL" clId="{40561216-C3B6-4E03-B696-C2E8E46E1565}" dt="2021-03-02T14:54:39.152" v="200"/>
          <ac:inkMkLst>
            <pc:docMk/>
            <pc:sldMk cId="3036780415" sldId="564"/>
            <ac:inkMk id="23670" creationId="{D088E3AE-C158-4537-8CB3-EA808598AAFA}"/>
          </ac:inkMkLst>
        </pc:inkChg>
        <pc:inkChg chg="del mod">
          <ac:chgData name="Sherif Khattab" userId="c83b1e15-36f3-4f46-aceb-05aac24c545e" providerId="ADAL" clId="{40561216-C3B6-4E03-B696-C2E8E46E1565}" dt="2021-03-02T14:54:39.139" v="198"/>
          <ac:inkMkLst>
            <pc:docMk/>
            <pc:sldMk cId="3036780415" sldId="564"/>
            <ac:inkMk id="23671" creationId="{22A791CB-A7E4-4BA6-AF2C-BA61BDCB17CE}"/>
          </ac:inkMkLst>
        </pc:inkChg>
      </pc:sldChg>
      <pc:sldChg chg="delSp add mod modAnim">
        <pc:chgData name="Sherif Khattab" userId="c83b1e15-36f3-4f46-aceb-05aac24c545e" providerId="ADAL" clId="{40561216-C3B6-4E03-B696-C2E8E46E1565}" dt="2021-03-02T14:59:08.379" v="655"/>
        <pc:sldMkLst>
          <pc:docMk/>
          <pc:sldMk cId="868814156" sldId="565"/>
        </pc:sldMkLst>
        <pc:inkChg chg="del">
          <ac:chgData name="Sherif Khattab" userId="c83b1e15-36f3-4f46-aceb-05aac24c545e" providerId="ADAL" clId="{40561216-C3B6-4E03-B696-C2E8E46E1565}" dt="2021-03-02T14:54:03.964" v="187" actId="478"/>
          <ac:inkMkLst>
            <pc:docMk/>
            <pc:sldMk cId="868814156" sldId="565"/>
            <ac:inkMk id="23663" creationId="{1A305F40-A5CC-4159-81BE-FDAA1BBA2F6E}"/>
          </ac:inkMkLst>
        </pc:inkChg>
        <pc:inkChg chg="del">
          <ac:chgData name="Sherif Khattab" userId="c83b1e15-36f3-4f46-aceb-05aac24c545e" providerId="ADAL" clId="{40561216-C3B6-4E03-B696-C2E8E46E1565}" dt="2021-03-02T14:53:49.756" v="184" actId="478"/>
          <ac:inkMkLst>
            <pc:docMk/>
            <pc:sldMk cId="868814156" sldId="565"/>
            <ac:inkMk id="23664" creationId="{1ADA5D77-6340-4E01-B50B-6A36D3D89303}"/>
          </ac:inkMkLst>
        </pc:inkChg>
        <pc:inkChg chg="del">
          <ac:chgData name="Sherif Khattab" userId="c83b1e15-36f3-4f46-aceb-05aac24c545e" providerId="ADAL" clId="{40561216-C3B6-4E03-B696-C2E8E46E1565}" dt="2021-03-02T14:54:06.415" v="188" actId="478"/>
          <ac:inkMkLst>
            <pc:docMk/>
            <pc:sldMk cId="868814156" sldId="565"/>
            <ac:inkMk id="23665" creationId="{12E5FF45-7656-41A0-B8DD-C442FEAF547C}"/>
          </ac:inkMkLst>
        </pc:inkChg>
        <pc:inkChg chg="del">
          <ac:chgData name="Sherif Khattab" userId="c83b1e15-36f3-4f46-aceb-05aac24c545e" providerId="ADAL" clId="{40561216-C3B6-4E03-B696-C2E8E46E1565}" dt="2021-03-02T14:53:54.037" v="186" actId="478"/>
          <ac:inkMkLst>
            <pc:docMk/>
            <pc:sldMk cId="868814156" sldId="565"/>
            <ac:inkMk id="23666" creationId="{056077FF-F297-49EF-B3D4-BBE7B44D0D1F}"/>
          </ac:inkMkLst>
        </pc:inkChg>
        <pc:inkChg chg="del">
          <ac:chgData name="Sherif Khattab" userId="c83b1e15-36f3-4f46-aceb-05aac24c545e" providerId="ADAL" clId="{40561216-C3B6-4E03-B696-C2E8E46E1565}" dt="2021-03-02T14:53:51.986" v="185" actId="478"/>
          <ac:inkMkLst>
            <pc:docMk/>
            <pc:sldMk cId="868814156" sldId="565"/>
            <ac:inkMk id="23667" creationId="{E1A2A440-2E68-4E40-8F14-0F85D39BBDB7}"/>
          </ac:inkMkLst>
        </pc:inkChg>
        <pc:inkChg chg="del">
          <ac:chgData name="Sherif Khattab" userId="c83b1e15-36f3-4f46-aceb-05aac24c545e" providerId="ADAL" clId="{40561216-C3B6-4E03-B696-C2E8E46E1565}" dt="2021-03-02T14:54:08.326" v="189" actId="478"/>
          <ac:inkMkLst>
            <pc:docMk/>
            <pc:sldMk cId="868814156" sldId="565"/>
            <ac:inkMk id="23668" creationId="{B5D7EBA2-DD1F-48CC-90CE-7F21C1DC3392}"/>
          </ac:inkMkLst>
        </pc:inkChg>
        <pc:inkChg chg="del">
          <ac:chgData name="Sherif Khattab" userId="c83b1e15-36f3-4f46-aceb-05aac24c545e" providerId="ADAL" clId="{40561216-C3B6-4E03-B696-C2E8E46E1565}" dt="2021-03-02T14:53:47.733" v="183" actId="478"/>
          <ac:inkMkLst>
            <pc:docMk/>
            <pc:sldMk cId="868814156" sldId="565"/>
            <ac:inkMk id="23670" creationId="{D088E3AE-C158-4537-8CB3-EA808598AAFA}"/>
          </ac:inkMkLst>
        </pc:inkChg>
        <pc:inkChg chg="del">
          <ac:chgData name="Sherif Khattab" userId="c83b1e15-36f3-4f46-aceb-05aac24c545e" providerId="ADAL" clId="{40561216-C3B6-4E03-B696-C2E8E46E1565}" dt="2021-03-02T14:54:10.234" v="190" actId="478"/>
          <ac:inkMkLst>
            <pc:docMk/>
            <pc:sldMk cId="868814156" sldId="565"/>
            <ac:inkMk id="23671" creationId="{22A791CB-A7E4-4BA6-AF2C-BA61BDCB17CE}"/>
          </ac:inkMkLst>
        </pc:inkChg>
      </pc:sldChg>
      <pc:sldChg chg="add modAnim">
        <pc:chgData name="Sherif Khattab" userId="c83b1e15-36f3-4f46-aceb-05aac24c545e" providerId="ADAL" clId="{40561216-C3B6-4E03-B696-C2E8E46E1565}" dt="2021-03-02T14:59:10.917" v="656"/>
        <pc:sldMkLst>
          <pc:docMk/>
          <pc:sldMk cId="1099529074" sldId="566"/>
        </pc:sldMkLst>
      </pc:sldChg>
      <pc:sldChg chg="delSp modSp add modAnim">
        <pc:chgData name="Sherif Khattab" userId="c83b1e15-36f3-4f46-aceb-05aac24c545e" providerId="ADAL" clId="{40561216-C3B6-4E03-B696-C2E8E46E1565}" dt="2021-03-02T14:58:47.356" v="647"/>
        <pc:sldMkLst>
          <pc:docMk/>
          <pc:sldMk cId="1747732605" sldId="567"/>
        </pc:sldMkLst>
        <pc:grpChg chg="mod">
          <ac:chgData name="Sherif Khattab" userId="c83b1e15-36f3-4f46-aceb-05aac24c545e" providerId="ADAL" clId="{40561216-C3B6-4E03-B696-C2E8E46E1565}" dt="2021-03-02T14:56:55.505" v="579"/>
          <ac:grpSpMkLst>
            <pc:docMk/>
            <pc:sldMk cId="1747732605" sldId="567"/>
            <ac:grpSpMk id="23672" creationId="{D3B42BF9-8198-43FC-B7E5-062D26193C4A}"/>
          </ac:grpSpMkLst>
        </pc:grpChg>
        <pc:inkChg chg="mod">
          <ac:chgData name="Sherif Khattab" userId="c83b1e15-36f3-4f46-aceb-05aac24c545e" providerId="ADAL" clId="{40561216-C3B6-4E03-B696-C2E8E46E1565}" dt="2021-03-02T14:56:55.505" v="579"/>
          <ac:inkMkLst>
            <pc:docMk/>
            <pc:sldMk cId="1747732605" sldId="567"/>
            <ac:inkMk id="3" creationId="{B0FBBC0D-35B9-448B-9D52-F9702601D9E2}"/>
          </ac:inkMkLst>
        </pc:inkChg>
        <pc:inkChg chg="mod">
          <ac:chgData name="Sherif Khattab" userId="c83b1e15-36f3-4f46-aceb-05aac24c545e" providerId="ADAL" clId="{40561216-C3B6-4E03-B696-C2E8E46E1565}" dt="2021-03-02T14:56:55.505" v="579"/>
          <ac:inkMkLst>
            <pc:docMk/>
            <pc:sldMk cId="1747732605" sldId="567"/>
            <ac:inkMk id="5" creationId="{1334F479-0557-4560-B3CA-54D487BC1692}"/>
          </ac:inkMkLst>
        </pc:inkChg>
        <pc:inkChg chg="mod">
          <ac:chgData name="Sherif Khattab" userId="c83b1e15-36f3-4f46-aceb-05aac24c545e" providerId="ADAL" clId="{40561216-C3B6-4E03-B696-C2E8E46E1565}" dt="2021-03-02T14:56:55.505" v="579"/>
          <ac:inkMkLst>
            <pc:docMk/>
            <pc:sldMk cId="1747732605" sldId="567"/>
            <ac:inkMk id="6" creationId="{C77C32EE-2731-421E-9672-5A63D6E9F538}"/>
          </ac:inkMkLst>
        </pc:inkChg>
        <pc:inkChg chg="mod">
          <ac:chgData name="Sherif Khattab" userId="c83b1e15-36f3-4f46-aceb-05aac24c545e" providerId="ADAL" clId="{40561216-C3B6-4E03-B696-C2E8E46E1565}" dt="2021-03-02T14:56:55.505" v="579"/>
          <ac:inkMkLst>
            <pc:docMk/>
            <pc:sldMk cId="1747732605" sldId="567"/>
            <ac:inkMk id="34" creationId="{76F4BB3E-F0E4-42AA-ACB1-D0A6A3746F24}"/>
          </ac:inkMkLst>
        </pc:inkChg>
        <pc:inkChg chg="mod">
          <ac:chgData name="Sherif Khattab" userId="c83b1e15-36f3-4f46-aceb-05aac24c545e" providerId="ADAL" clId="{40561216-C3B6-4E03-B696-C2E8E46E1565}" dt="2021-03-02T14:56:55.505" v="579"/>
          <ac:inkMkLst>
            <pc:docMk/>
            <pc:sldMk cId="1747732605" sldId="567"/>
            <ac:inkMk id="35" creationId="{BB1041F6-9E9F-4186-AC93-4372635DAB2B}"/>
          </ac:inkMkLst>
        </pc:inkChg>
        <pc:inkChg chg="mod">
          <ac:chgData name="Sherif Khattab" userId="c83b1e15-36f3-4f46-aceb-05aac24c545e" providerId="ADAL" clId="{40561216-C3B6-4E03-B696-C2E8E46E1565}" dt="2021-03-02T14:56:55.505" v="579"/>
          <ac:inkMkLst>
            <pc:docMk/>
            <pc:sldMk cId="1747732605" sldId="567"/>
            <ac:inkMk id="36" creationId="{FBD4DC2C-2A69-4F9C-9FD0-0A2D83A17035}"/>
          </ac:inkMkLst>
        </pc:inkChg>
        <pc:inkChg chg="mod">
          <ac:chgData name="Sherif Khattab" userId="c83b1e15-36f3-4f46-aceb-05aac24c545e" providerId="ADAL" clId="{40561216-C3B6-4E03-B696-C2E8E46E1565}" dt="2021-03-02T14:56:55.505" v="579"/>
          <ac:inkMkLst>
            <pc:docMk/>
            <pc:sldMk cId="1747732605" sldId="567"/>
            <ac:inkMk id="38" creationId="{08DD68F7-523C-4437-9949-BFD6B8B320B7}"/>
          </ac:inkMkLst>
        </pc:inkChg>
        <pc:inkChg chg="mod">
          <ac:chgData name="Sherif Khattab" userId="c83b1e15-36f3-4f46-aceb-05aac24c545e" providerId="ADAL" clId="{40561216-C3B6-4E03-B696-C2E8E46E1565}" dt="2021-03-02T14:56:55.505" v="579"/>
          <ac:inkMkLst>
            <pc:docMk/>
            <pc:sldMk cId="1747732605" sldId="567"/>
            <ac:inkMk id="39" creationId="{6B907EBB-5700-4291-BB4C-D8877DB4FFCD}"/>
          </ac:inkMkLst>
        </pc:inkChg>
        <pc:inkChg chg="mod">
          <ac:chgData name="Sherif Khattab" userId="c83b1e15-36f3-4f46-aceb-05aac24c545e" providerId="ADAL" clId="{40561216-C3B6-4E03-B696-C2E8E46E1565}" dt="2021-03-02T14:56:55.505" v="579"/>
          <ac:inkMkLst>
            <pc:docMk/>
            <pc:sldMk cId="1747732605" sldId="567"/>
            <ac:inkMk id="40" creationId="{D1405003-6795-43E1-B78F-70DFA34AAA56}"/>
          </ac:inkMkLst>
        </pc:inkChg>
        <pc:inkChg chg="mod">
          <ac:chgData name="Sherif Khattab" userId="c83b1e15-36f3-4f46-aceb-05aac24c545e" providerId="ADAL" clId="{40561216-C3B6-4E03-B696-C2E8E46E1565}" dt="2021-03-02T14:56:55.505" v="579"/>
          <ac:inkMkLst>
            <pc:docMk/>
            <pc:sldMk cId="1747732605" sldId="567"/>
            <ac:inkMk id="41" creationId="{E5C63D8D-A5A2-4ECA-9233-25A9BB4111B0}"/>
          </ac:inkMkLst>
        </pc:inkChg>
        <pc:inkChg chg="mod">
          <ac:chgData name="Sherif Khattab" userId="c83b1e15-36f3-4f46-aceb-05aac24c545e" providerId="ADAL" clId="{40561216-C3B6-4E03-B696-C2E8E46E1565}" dt="2021-03-02T14:56:55.505" v="579"/>
          <ac:inkMkLst>
            <pc:docMk/>
            <pc:sldMk cId="1747732605" sldId="567"/>
            <ac:inkMk id="42" creationId="{DA8E3D6B-1BC0-4231-B0D7-7B8A4360DECC}"/>
          </ac:inkMkLst>
        </pc:inkChg>
        <pc:inkChg chg="mod">
          <ac:chgData name="Sherif Khattab" userId="c83b1e15-36f3-4f46-aceb-05aac24c545e" providerId="ADAL" clId="{40561216-C3B6-4E03-B696-C2E8E46E1565}" dt="2021-03-02T14:56:55.505" v="579"/>
          <ac:inkMkLst>
            <pc:docMk/>
            <pc:sldMk cId="1747732605" sldId="567"/>
            <ac:inkMk id="44" creationId="{19C19232-5340-48E5-9ED6-62DEBBCE1215}"/>
          </ac:inkMkLst>
        </pc:inkChg>
        <pc:inkChg chg="mod">
          <ac:chgData name="Sherif Khattab" userId="c83b1e15-36f3-4f46-aceb-05aac24c545e" providerId="ADAL" clId="{40561216-C3B6-4E03-B696-C2E8E46E1565}" dt="2021-03-02T14:56:55.505" v="579"/>
          <ac:inkMkLst>
            <pc:docMk/>
            <pc:sldMk cId="1747732605" sldId="567"/>
            <ac:inkMk id="45" creationId="{D1B4E85F-AC34-40C2-82B7-32CDF26E2AA9}"/>
          </ac:inkMkLst>
        </pc:inkChg>
        <pc:inkChg chg="mod">
          <ac:chgData name="Sherif Khattab" userId="c83b1e15-36f3-4f46-aceb-05aac24c545e" providerId="ADAL" clId="{40561216-C3B6-4E03-B696-C2E8E46E1565}" dt="2021-03-02T14:56:55.505" v="579"/>
          <ac:inkMkLst>
            <pc:docMk/>
            <pc:sldMk cId="1747732605" sldId="567"/>
            <ac:inkMk id="46" creationId="{E6BF4D18-EC16-4386-BB86-4E44BAF7C03B}"/>
          </ac:inkMkLst>
        </pc:inkChg>
        <pc:inkChg chg="mod">
          <ac:chgData name="Sherif Khattab" userId="c83b1e15-36f3-4f46-aceb-05aac24c545e" providerId="ADAL" clId="{40561216-C3B6-4E03-B696-C2E8E46E1565}" dt="2021-03-02T14:56:55.505" v="579"/>
          <ac:inkMkLst>
            <pc:docMk/>
            <pc:sldMk cId="1747732605" sldId="567"/>
            <ac:inkMk id="47" creationId="{02569F11-2943-4F04-87BA-CA8732D937CB}"/>
          </ac:inkMkLst>
        </pc:inkChg>
        <pc:inkChg chg="mod">
          <ac:chgData name="Sherif Khattab" userId="c83b1e15-36f3-4f46-aceb-05aac24c545e" providerId="ADAL" clId="{40561216-C3B6-4E03-B696-C2E8E46E1565}" dt="2021-03-02T14:56:55.505" v="579"/>
          <ac:inkMkLst>
            <pc:docMk/>
            <pc:sldMk cId="1747732605" sldId="567"/>
            <ac:inkMk id="48" creationId="{B58E1670-F3F7-4DFE-AF3D-056FDA785310}"/>
          </ac:inkMkLst>
        </pc:inkChg>
        <pc:inkChg chg="mod">
          <ac:chgData name="Sherif Khattab" userId="c83b1e15-36f3-4f46-aceb-05aac24c545e" providerId="ADAL" clId="{40561216-C3B6-4E03-B696-C2E8E46E1565}" dt="2021-03-02T14:56:55.505" v="579"/>
          <ac:inkMkLst>
            <pc:docMk/>
            <pc:sldMk cId="1747732605" sldId="567"/>
            <ac:inkMk id="49" creationId="{19257841-2019-40BC-AD69-87A73EC0948B}"/>
          </ac:inkMkLst>
        </pc:inkChg>
        <pc:inkChg chg="mod">
          <ac:chgData name="Sherif Khattab" userId="c83b1e15-36f3-4f46-aceb-05aac24c545e" providerId="ADAL" clId="{40561216-C3B6-4E03-B696-C2E8E46E1565}" dt="2021-03-02T14:56:55.505" v="579"/>
          <ac:inkMkLst>
            <pc:docMk/>
            <pc:sldMk cId="1747732605" sldId="567"/>
            <ac:inkMk id="50" creationId="{26C81269-5964-499B-83AC-4B4F3ECF46D9}"/>
          </ac:inkMkLst>
        </pc:inkChg>
        <pc:inkChg chg="mod">
          <ac:chgData name="Sherif Khattab" userId="c83b1e15-36f3-4f46-aceb-05aac24c545e" providerId="ADAL" clId="{40561216-C3B6-4E03-B696-C2E8E46E1565}" dt="2021-03-02T14:56:55.505" v="579"/>
          <ac:inkMkLst>
            <pc:docMk/>
            <pc:sldMk cId="1747732605" sldId="567"/>
            <ac:inkMk id="51" creationId="{20368D2C-01B3-405E-89B9-A7788F5F56C4}"/>
          </ac:inkMkLst>
        </pc:inkChg>
        <pc:inkChg chg="mod">
          <ac:chgData name="Sherif Khattab" userId="c83b1e15-36f3-4f46-aceb-05aac24c545e" providerId="ADAL" clId="{40561216-C3B6-4E03-B696-C2E8E46E1565}" dt="2021-03-02T14:56:55.505" v="579"/>
          <ac:inkMkLst>
            <pc:docMk/>
            <pc:sldMk cId="1747732605" sldId="567"/>
            <ac:inkMk id="53" creationId="{4B0B24DC-2DC7-4C85-8BDA-CB5171C1850E}"/>
          </ac:inkMkLst>
        </pc:inkChg>
        <pc:inkChg chg="mod">
          <ac:chgData name="Sherif Khattab" userId="c83b1e15-36f3-4f46-aceb-05aac24c545e" providerId="ADAL" clId="{40561216-C3B6-4E03-B696-C2E8E46E1565}" dt="2021-03-02T14:56:55.505" v="579"/>
          <ac:inkMkLst>
            <pc:docMk/>
            <pc:sldMk cId="1747732605" sldId="567"/>
            <ac:inkMk id="54" creationId="{FAA76FFB-4F7B-44CF-9E3F-7D873ACD011E}"/>
          </ac:inkMkLst>
        </pc:inkChg>
        <pc:inkChg chg="mod">
          <ac:chgData name="Sherif Khattab" userId="c83b1e15-36f3-4f46-aceb-05aac24c545e" providerId="ADAL" clId="{40561216-C3B6-4E03-B696-C2E8E46E1565}" dt="2021-03-02T14:56:55.505" v="579"/>
          <ac:inkMkLst>
            <pc:docMk/>
            <pc:sldMk cId="1747732605" sldId="567"/>
            <ac:inkMk id="55" creationId="{2A509FA3-B322-44A6-A5B7-3B6A64FF271C}"/>
          </ac:inkMkLst>
        </pc:inkChg>
        <pc:inkChg chg="mod">
          <ac:chgData name="Sherif Khattab" userId="c83b1e15-36f3-4f46-aceb-05aac24c545e" providerId="ADAL" clId="{40561216-C3B6-4E03-B696-C2E8E46E1565}" dt="2021-03-02T14:56:55.505" v="579"/>
          <ac:inkMkLst>
            <pc:docMk/>
            <pc:sldMk cId="1747732605" sldId="567"/>
            <ac:inkMk id="56" creationId="{9FB1D72E-EF06-4758-9CAE-0C2AFAB761B2}"/>
          </ac:inkMkLst>
        </pc:inkChg>
        <pc:inkChg chg="mod">
          <ac:chgData name="Sherif Khattab" userId="c83b1e15-36f3-4f46-aceb-05aac24c545e" providerId="ADAL" clId="{40561216-C3B6-4E03-B696-C2E8E46E1565}" dt="2021-03-02T14:56:55.505" v="579"/>
          <ac:inkMkLst>
            <pc:docMk/>
            <pc:sldMk cId="1747732605" sldId="567"/>
            <ac:inkMk id="58" creationId="{AD54C535-8A13-4466-B936-FDE4EE0D13AB}"/>
          </ac:inkMkLst>
        </pc:inkChg>
        <pc:inkChg chg="mod">
          <ac:chgData name="Sherif Khattab" userId="c83b1e15-36f3-4f46-aceb-05aac24c545e" providerId="ADAL" clId="{40561216-C3B6-4E03-B696-C2E8E46E1565}" dt="2021-03-02T14:56:55.505" v="579"/>
          <ac:inkMkLst>
            <pc:docMk/>
            <pc:sldMk cId="1747732605" sldId="567"/>
            <ac:inkMk id="59" creationId="{8191728A-6391-4424-97E9-9D875C21CABB}"/>
          </ac:inkMkLst>
        </pc:inkChg>
        <pc:inkChg chg="mod">
          <ac:chgData name="Sherif Khattab" userId="c83b1e15-36f3-4f46-aceb-05aac24c545e" providerId="ADAL" clId="{40561216-C3B6-4E03-B696-C2E8E46E1565}" dt="2021-03-02T14:56:55.505" v="579"/>
          <ac:inkMkLst>
            <pc:docMk/>
            <pc:sldMk cId="1747732605" sldId="567"/>
            <ac:inkMk id="61" creationId="{3873DDFB-3276-4A9C-A452-0E255D449AE0}"/>
          </ac:inkMkLst>
        </pc:inkChg>
        <pc:inkChg chg="mod">
          <ac:chgData name="Sherif Khattab" userId="c83b1e15-36f3-4f46-aceb-05aac24c545e" providerId="ADAL" clId="{40561216-C3B6-4E03-B696-C2E8E46E1565}" dt="2021-03-02T14:56:55.505" v="579"/>
          <ac:inkMkLst>
            <pc:docMk/>
            <pc:sldMk cId="1747732605" sldId="567"/>
            <ac:inkMk id="62" creationId="{6CA89F45-C596-4B44-8218-2E80CDFD9AC1}"/>
          </ac:inkMkLst>
        </pc:inkChg>
        <pc:inkChg chg="mod">
          <ac:chgData name="Sherif Khattab" userId="c83b1e15-36f3-4f46-aceb-05aac24c545e" providerId="ADAL" clId="{40561216-C3B6-4E03-B696-C2E8E46E1565}" dt="2021-03-02T14:56:55.505" v="579"/>
          <ac:inkMkLst>
            <pc:docMk/>
            <pc:sldMk cId="1747732605" sldId="567"/>
            <ac:inkMk id="63" creationId="{C0DC48F3-13CB-48CD-943B-D376DED3D452}"/>
          </ac:inkMkLst>
        </pc:inkChg>
        <pc:inkChg chg="mod">
          <ac:chgData name="Sherif Khattab" userId="c83b1e15-36f3-4f46-aceb-05aac24c545e" providerId="ADAL" clId="{40561216-C3B6-4E03-B696-C2E8E46E1565}" dt="2021-03-02T14:56:55.505" v="579"/>
          <ac:inkMkLst>
            <pc:docMk/>
            <pc:sldMk cId="1747732605" sldId="567"/>
            <ac:inkMk id="23552" creationId="{AD02388C-420C-4C10-A5B7-33825C4777B5}"/>
          </ac:inkMkLst>
        </pc:inkChg>
        <pc:inkChg chg="mod">
          <ac:chgData name="Sherif Khattab" userId="c83b1e15-36f3-4f46-aceb-05aac24c545e" providerId="ADAL" clId="{40561216-C3B6-4E03-B696-C2E8E46E1565}" dt="2021-03-02T14:56:55.505" v="579"/>
          <ac:inkMkLst>
            <pc:docMk/>
            <pc:sldMk cId="1747732605" sldId="567"/>
            <ac:inkMk id="23556" creationId="{B63716A9-A45C-49C7-8CC0-3310F6B827F6}"/>
          </ac:inkMkLst>
        </pc:inkChg>
        <pc:inkChg chg="mod">
          <ac:chgData name="Sherif Khattab" userId="c83b1e15-36f3-4f46-aceb-05aac24c545e" providerId="ADAL" clId="{40561216-C3B6-4E03-B696-C2E8E46E1565}" dt="2021-03-02T14:56:55.505" v="579"/>
          <ac:inkMkLst>
            <pc:docMk/>
            <pc:sldMk cId="1747732605" sldId="567"/>
            <ac:inkMk id="23558" creationId="{12438C2F-B2BE-423F-8FB0-A8B24276FAA9}"/>
          </ac:inkMkLst>
        </pc:inkChg>
        <pc:inkChg chg="mod">
          <ac:chgData name="Sherif Khattab" userId="c83b1e15-36f3-4f46-aceb-05aac24c545e" providerId="ADAL" clId="{40561216-C3B6-4E03-B696-C2E8E46E1565}" dt="2021-03-02T14:56:55.505" v="579"/>
          <ac:inkMkLst>
            <pc:docMk/>
            <pc:sldMk cId="1747732605" sldId="567"/>
            <ac:inkMk id="23559" creationId="{63236EA0-8781-4E1D-ACC7-D2AB2BA2975A}"/>
          </ac:inkMkLst>
        </pc:inkChg>
        <pc:inkChg chg="mod">
          <ac:chgData name="Sherif Khattab" userId="c83b1e15-36f3-4f46-aceb-05aac24c545e" providerId="ADAL" clId="{40561216-C3B6-4E03-B696-C2E8E46E1565}" dt="2021-03-02T14:56:55.505" v="579"/>
          <ac:inkMkLst>
            <pc:docMk/>
            <pc:sldMk cId="1747732605" sldId="567"/>
            <ac:inkMk id="23560" creationId="{8296C127-E688-4138-8B46-A545AA74759F}"/>
          </ac:inkMkLst>
        </pc:inkChg>
        <pc:inkChg chg="mod">
          <ac:chgData name="Sherif Khattab" userId="c83b1e15-36f3-4f46-aceb-05aac24c545e" providerId="ADAL" clId="{40561216-C3B6-4E03-B696-C2E8E46E1565}" dt="2021-03-02T14:56:55.505" v="579"/>
          <ac:inkMkLst>
            <pc:docMk/>
            <pc:sldMk cId="1747732605" sldId="567"/>
            <ac:inkMk id="23561" creationId="{27B15F83-7325-42D6-B559-2D057C3A0C3F}"/>
          </ac:inkMkLst>
        </pc:inkChg>
        <pc:inkChg chg="mod">
          <ac:chgData name="Sherif Khattab" userId="c83b1e15-36f3-4f46-aceb-05aac24c545e" providerId="ADAL" clId="{40561216-C3B6-4E03-B696-C2E8E46E1565}" dt="2021-03-02T14:56:55.505" v="579"/>
          <ac:inkMkLst>
            <pc:docMk/>
            <pc:sldMk cId="1747732605" sldId="567"/>
            <ac:inkMk id="23562" creationId="{41609FE5-F416-4C74-A5D0-5EFA0CF8EF70}"/>
          </ac:inkMkLst>
        </pc:inkChg>
        <pc:inkChg chg="mod">
          <ac:chgData name="Sherif Khattab" userId="c83b1e15-36f3-4f46-aceb-05aac24c545e" providerId="ADAL" clId="{40561216-C3B6-4E03-B696-C2E8E46E1565}" dt="2021-03-02T14:56:55.505" v="579"/>
          <ac:inkMkLst>
            <pc:docMk/>
            <pc:sldMk cId="1747732605" sldId="567"/>
            <ac:inkMk id="23564" creationId="{0479C8AE-E53D-4F3D-9A1F-0B3B4EF8E437}"/>
          </ac:inkMkLst>
        </pc:inkChg>
        <pc:inkChg chg="mod">
          <ac:chgData name="Sherif Khattab" userId="c83b1e15-36f3-4f46-aceb-05aac24c545e" providerId="ADAL" clId="{40561216-C3B6-4E03-B696-C2E8E46E1565}" dt="2021-03-02T14:56:55.505" v="579"/>
          <ac:inkMkLst>
            <pc:docMk/>
            <pc:sldMk cId="1747732605" sldId="567"/>
            <ac:inkMk id="23565" creationId="{7EA1AC65-0991-4EAD-9289-5B6967D4C6A4}"/>
          </ac:inkMkLst>
        </pc:inkChg>
        <pc:inkChg chg="mod">
          <ac:chgData name="Sherif Khattab" userId="c83b1e15-36f3-4f46-aceb-05aac24c545e" providerId="ADAL" clId="{40561216-C3B6-4E03-B696-C2E8E46E1565}" dt="2021-03-02T14:56:55.505" v="579"/>
          <ac:inkMkLst>
            <pc:docMk/>
            <pc:sldMk cId="1747732605" sldId="567"/>
            <ac:inkMk id="23567" creationId="{B964468F-11D4-4449-BD5D-D276B04321BD}"/>
          </ac:inkMkLst>
        </pc:inkChg>
        <pc:inkChg chg="mod">
          <ac:chgData name="Sherif Khattab" userId="c83b1e15-36f3-4f46-aceb-05aac24c545e" providerId="ADAL" clId="{40561216-C3B6-4E03-B696-C2E8E46E1565}" dt="2021-03-02T14:56:55.505" v="579"/>
          <ac:inkMkLst>
            <pc:docMk/>
            <pc:sldMk cId="1747732605" sldId="567"/>
            <ac:inkMk id="23568" creationId="{B0D8423F-0857-4468-8FB1-850C348CC062}"/>
          </ac:inkMkLst>
        </pc:inkChg>
        <pc:inkChg chg="mod">
          <ac:chgData name="Sherif Khattab" userId="c83b1e15-36f3-4f46-aceb-05aac24c545e" providerId="ADAL" clId="{40561216-C3B6-4E03-B696-C2E8E46E1565}" dt="2021-03-02T14:56:55.505" v="579"/>
          <ac:inkMkLst>
            <pc:docMk/>
            <pc:sldMk cId="1747732605" sldId="567"/>
            <ac:inkMk id="23569" creationId="{E089F2E3-45EA-486B-A260-E766EB2A0258}"/>
          </ac:inkMkLst>
        </pc:inkChg>
        <pc:inkChg chg="mod">
          <ac:chgData name="Sherif Khattab" userId="c83b1e15-36f3-4f46-aceb-05aac24c545e" providerId="ADAL" clId="{40561216-C3B6-4E03-B696-C2E8E46E1565}" dt="2021-03-02T14:56:55.505" v="579"/>
          <ac:inkMkLst>
            <pc:docMk/>
            <pc:sldMk cId="1747732605" sldId="567"/>
            <ac:inkMk id="23570" creationId="{C315644A-BBCC-4823-9005-14F1A7FDE1C2}"/>
          </ac:inkMkLst>
        </pc:inkChg>
        <pc:inkChg chg="mod">
          <ac:chgData name="Sherif Khattab" userId="c83b1e15-36f3-4f46-aceb-05aac24c545e" providerId="ADAL" clId="{40561216-C3B6-4E03-B696-C2E8E46E1565}" dt="2021-03-02T14:56:55.505" v="579"/>
          <ac:inkMkLst>
            <pc:docMk/>
            <pc:sldMk cId="1747732605" sldId="567"/>
            <ac:inkMk id="23571" creationId="{4A65A549-A8AD-4542-8C89-6269FF5866D1}"/>
          </ac:inkMkLst>
        </pc:inkChg>
        <pc:inkChg chg="mod">
          <ac:chgData name="Sherif Khattab" userId="c83b1e15-36f3-4f46-aceb-05aac24c545e" providerId="ADAL" clId="{40561216-C3B6-4E03-B696-C2E8E46E1565}" dt="2021-03-02T14:56:55.505" v="579"/>
          <ac:inkMkLst>
            <pc:docMk/>
            <pc:sldMk cId="1747732605" sldId="567"/>
            <ac:inkMk id="23572" creationId="{B9C4A1FB-67E2-4BED-9908-CDD670C3D085}"/>
          </ac:inkMkLst>
        </pc:inkChg>
        <pc:inkChg chg="mod">
          <ac:chgData name="Sherif Khattab" userId="c83b1e15-36f3-4f46-aceb-05aac24c545e" providerId="ADAL" clId="{40561216-C3B6-4E03-B696-C2E8E46E1565}" dt="2021-03-02T14:56:55.505" v="579"/>
          <ac:inkMkLst>
            <pc:docMk/>
            <pc:sldMk cId="1747732605" sldId="567"/>
            <ac:inkMk id="23574" creationId="{5080E0A9-56D7-4D4F-A195-E284339CA129}"/>
          </ac:inkMkLst>
        </pc:inkChg>
        <pc:inkChg chg="mod">
          <ac:chgData name="Sherif Khattab" userId="c83b1e15-36f3-4f46-aceb-05aac24c545e" providerId="ADAL" clId="{40561216-C3B6-4E03-B696-C2E8E46E1565}" dt="2021-03-02T14:56:55.505" v="579"/>
          <ac:inkMkLst>
            <pc:docMk/>
            <pc:sldMk cId="1747732605" sldId="567"/>
            <ac:inkMk id="23576" creationId="{D0BE1369-00A5-44C7-8452-53D1B39882EE}"/>
          </ac:inkMkLst>
        </pc:inkChg>
        <pc:inkChg chg="mod">
          <ac:chgData name="Sherif Khattab" userId="c83b1e15-36f3-4f46-aceb-05aac24c545e" providerId="ADAL" clId="{40561216-C3B6-4E03-B696-C2E8E46E1565}" dt="2021-03-02T14:56:55.505" v="579"/>
          <ac:inkMkLst>
            <pc:docMk/>
            <pc:sldMk cId="1747732605" sldId="567"/>
            <ac:inkMk id="23577" creationId="{43BAB690-6EB8-4D2F-9260-3E735FEB4B2D}"/>
          </ac:inkMkLst>
        </pc:inkChg>
        <pc:inkChg chg="mod">
          <ac:chgData name="Sherif Khattab" userId="c83b1e15-36f3-4f46-aceb-05aac24c545e" providerId="ADAL" clId="{40561216-C3B6-4E03-B696-C2E8E46E1565}" dt="2021-03-02T14:56:55.505" v="579"/>
          <ac:inkMkLst>
            <pc:docMk/>
            <pc:sldMk cId="1747732605" sldId="567"/>
            <ac:inkMk id="23578" creationId="{83315C3A-A95B-42AC-9D6D-979EB8D173B6}"/>
          </ac:inkMkLst>
        </pc:inkChg>
        <pc:inkChg chg="mod">
          <ac:chgData name="Sherif Khattab" userId="c83b1e15-36f3-4f46-aceb-05aac24c545e" providerId="ADAL" clId="{40561216-C3B6-4E03-B696-C2E8E46E1565}" dt="2021-03-02T14:56:55.505" v="579"/>
          <ac:inkMkLst>
            <pc:docMk/>
            <pc:sldMk cId="1747732605" sldId="567"/>
            <ac:inkMk id="23579" creationId="{E04171F8-E595-4689-B13C-72E0E4EF4978}"/>
          </ac:inkMkLst>
        </pc:inkChg>
        <pc:inkChg chg="mod">
          <ac:chgData name="Sherif Khattab" userId="c83b1e15-36f3-4f46-aceb-05aac24c545e" providerId="ADAL" clId="{40561216-C3B6-4E03-B696-C2E8E46E1565}" dt="2021-03-02T14:56:55.505" v="579"/>
          <ac:inkMkLst>
            <pc:docMk/>
            <pc:sldMk cId="1747732605" sldId="567"/>
            <ac:inkMk id="23580" creationId="{E8FD612D-4AE1-407E-90A1-CE8B0F7F65A7}"/>
          </ac:inkMkLst>
        </pc:inkChg>
        <pc:inkChg chg="mod">
          <ac:chgData name="Sherif Khattab" userId="c83b1e15-36f3-4f46-aceb-05aac24c545e" providerId="ADAL" clId="{40561216-C3B6-4E03-B696-C2E8E46E1565}" dt="2021-03-02T14:56:55.505" v="579"/>
          <ac:inkMkLst>
            <pc:docMk/>
            <pc:sldMk cId="1747732605" sldId="567"/>
            <ac:inkMk id="23581" creationId="{C8D3D5B6-B190-475B-BF38-91CC60C733FE}"/>
          </ac:inkMkLst>
        </pc:inkChg>
        <pc:inkChg chg="del mod">
          <ac:chgData name="Sherif Khattab" userId="c83b1e15-36f3-4f46-aceb-05aac24c545e" providerId="ADAL" clId="{40561216-C3B6-4E03-B696-C2E8E46E1565}" dt="2021-03-02T14:56:55.468" v="573"/>
          <ac:inkMkLst>
            <pc:docMk/>
            <pc:sldMk cId="1747732605" sldId="567"/>
            <ac:inkMk id="23583" creationId="{EC8BF6A4-0F25-47DF-8764-D97275EAA475}"/>
          </ac:inkMkLst>
        </pc:inkChg>
        <pc:inkChg chg="del mod">
          <ac:chgData name="Sherif Khattab" userId="c83b1e15-36f3-4f46-aceb-05aac24c545e" providerId="ADAL" clId="{40561216-C3B6-4E03-B696-C2E8E46E1565}" dt="2021-03-02T14:56:55.499" v="578"/>
          <ac:inkMkLst>
            <pc:docMk/>
            <pc:sldMk cId="1747732605" sldId="567"/>
            <ac:inkMk id="23584" creationId="{57D69971-0B46-4623-8A6B-3B3C85BCFF69}"/>
          </ac:inkMkLst>
        </pc:inkChg>
        <pc:inkChg chg="del mod">
          <ac:chgData name="Sherif Khattab" userId="c83b1e15-36f3-4f46-aceb-05aac24c545e" providerId="ADAL" clId="{40561216-C3B6-4E03-B696-C2E8E46E1565}" dt="2021-03-02T14:56:55.486" v="576"/>
          <ac:inkMkLst>
            <pc:docMk/>
            <pc:sldMk cId="1747732605" sldId="567"/>
            <ac:inkMk id="23585" creationId="{F8FC187E-9EB1-4A50-98B4-087073282546}"/>
          </ac:inkMkLst>
        </pc:inkChg>
        <pc:inkChg chg="del mod">
          <ac:chgData name="Sherif Khattab" userId="c83b1e15-36f3-4f46-aceb-05aac24c545e" providerId="ADAL" clId="{40561216-C3B6-4E03-B696-C2E8E46E1565}" dt="2021-03-02T14:56:55.480" v="575"/>
          <ac:inkMkLst>
            <pc:docMk/>
            <pc:sldMk cId="1747732605" sldId="567"/>
            <ac:inkMk id="23586" creationId="{1AFE1D24-554E-45CD-A400-2E8FC12D5A0D}"/>
          </ac:inkMkLst>
        </pc:inkChg>
        <pc:inkChg chg="del mod">
          <ac:chgData name="Sherif Khattab" userId="c83b1e15-36f3-4f46-aceb-05aac24c545e" providerId="ADAL" clId="{40561216-C3B6-4E03-B696-C2E8E46E1565}" dt="2021-03-02T14:56:55.474" v="574"/>
          <ac:inkMkLst>
            <pc:docMk/>
            <pc:sldMk cId="1747732605" sldId="567"/>
            <ac:inkMk id="23587" creationId="{FE9728E1-CAAA-43DC-B604-C9D45BF1646D}"/>
          </ac:inkMkLst>
        </pc:inkChg>
        <pc:inkChg chg="del mod">
          <ac:chgData name="Sherif Khattab" userId="c83b1e15-36f3-4f46-aceb-05aac24c545e" providerId="ADAL" clId="{40561216-C3B6-4E03-B696-C2E8E46E1565}" dt="2021-03-02T14:56:55.493" v="577"/>
          <ac:inkMkLst>
            <pc:docMk/>
            <pc:sldMk cId="1747732605" sldId="567"/>
            <ac:inkMk id="23589" creationId="{0A0BC15D-6427-44BD-B8C5-2F74D103D233}"/>
          </ac:inkMkLst>
        </pc:inkChg>
        <pc:inkChg chg="del">
          <ac:chgData name="Sherif Khattab" userId="c83b1e15-36f3-4f46-aceb-05aac24c545e" providerId="ADAL" clId="{40561216-C3B6-4E03-B696-C2E8E46E1565}" dt="2021-03-02T14:56:55.457" v="572"/>
          <ac:inkMkLst>
            <pc:docMk/>
            <pc:sldMk cId="1747732605" sldId="567"/>
            <ac:inkMk id="23590" creationId="{761307AF-16E1-4780-B3AC-E42AB02AF571}"/>
          </ac:inkMkLst>
        </pc:inkChg>
        <pc:inkChg chg="del mod">
          <ac:chgData name="Sherif Khattab" userId="c83b1e15-36f3-4f46-aceb-05aac24c545e" providerId="ADAL" clId="{40561216-C3B6-4E03-B696-C2E8E46E1565}" dt="2021-03-02T14:56:55.505" v="579"/>
          <ac:inkMkLst>
            <pc:docMk/>
            <pc:sldMk cId="1747732605" sldId="567"/>
            <ac:inkMk id="23591" creationId="{800D8CDC-FCE4-4FC1-B795-A774356CBB49}"/>
          </ac:inkMkLst>
        </pc:inkChg>
        <pc:inkChg chg="mod">
          <ac:chgData name="Sherif Khattab" userId="c83b1e15-36f3-4f46-aceb-05aac24c545e" providerId="ADAL" clId="{40561216-C3B6-4E03-B696-C2E8E46E1565}" dt="2021-03-02T14:56:55.505" v="579"/>
          <ac:inkMkLst>
            <pc:docMk/>
            <pc:sldMk cId="1747732605" sldId="567"/>
            <ac:inkMk id="23660" creationId="{EB9F504E-52DF-4A05-AB88-BDF5876CA8B9}"/>
          </ac:inkMkLst>
        </pc:inkChg>
      </pc:sldChg>
      <pc:sldChg chg="delSp modSp add modAnim">
        <pc:chgData name="Sherif Khattab" userId="c83b1e15-36f3-4f46-aceb-05aac24c545e" providerId="ADAL" clId="{40561216-C3B6-4E03-B696-C2E8E46E1565}" dt="2021-03-02T14:59:48.859" v="665"/>
        <pc:sldMkLst>
          <pc:docMk/>
          <pc:sldMk cId="388662114" sldId="568"/>
        </pc:sldMkLst>
        <pc:grpChg chg="mod">
          <ac:chgData name="Sherif Khattab" userId="c83b1e15-36f3-4f46-aceb-05aac24c545e" providerId="ADAL" clId="{40561216-C3B6-4E03-B696-C2E8E46E1565}" dt="2021-03-02T14:59:48.859" v="665"/>
          <ac:grpSpMkLst>
            <pc:docMk/>
            <pc:sldMk cId="388662114" sldId="568"/>
            <ac:grpSpMk id="23672" creationId="{D3B42BF9-8198-43FC-B7E5-062D26193C4A}"/>
          </ac:grpSpMkLst>
        </pc:grpChg>
        <pc:inkChg chg="mod">
          <ac:chgData name="Sherif Khattab" userId="c83b1e15-36f3-4f46-aceb-05aac24c545e" providerId="ADAL" clId="{40561216-C3B6-4E03-B696-C2E8E46E1565}" dt="2021-03-02T14:59:48.859" v="665"/>
          <ac:inkMkLst>
            <pc:docMk/>
            <pc:sldMk cId="388662114" sldId="568"/>
            <ac:inkMk id="3" creationId="{B0FBBC0D-35B9-448B-9D52-F9702601D9E2}"/>
          </ac:inkMkLst>
        </pc:inkChg>
        <pc:inkChg chg="mod">
          <ac:chgData name="Sherif Khattab" userId="c83b1e15-36f3-4f46-aceb-05aac24c545e" providerId="ADAL" clId="{40561216-C3B6-4E03-B696-C2E8E46E1565}" dt="2021-03-02T14:59:48.859" v="665"/>
          <ac:inkMkLst>
            <pc:docMk/>
            <pc:sldMk cId="388662114" sldId="568"/>
            <ac:inkMk id="5" creationId="{1334F479-0557-4560-B3CA-54D487BC1692}"/>
          </ac:inkMkLst>
        </pc:inkChg>
        <pc:inkChg chg="mod">
          <ac:chgData name="Sherif Khattab" userId="c83b1e15-36f3-4f46-aceb-05aac24c545e" providerId="ADAL" clId="{40561216-C3B6-4E03-B696-C2E8E46E1565}" dt="2021-03-02T14:59:48.859" v="665"/>
          <ac:inkMkLst>
            <pc:docMk/>
            <pc:sldMk cId="388662114" sldId="568"/>
            <ac:inkMk id="6" creationId="{C77C32EE-2731-421E-9672-5A63D6E9F538}"/>
          </ac:inkMkLst>
        </pc:inkChg>
        <pc:inkChg chg="mod">
          <ac:chgData name="Sherif Khattab" userId="c83b1e15-36f3-4f46-aceb-05aac24c545e" providerId="ADAL" clId="{40561216-C3B6-4E03-B696-C2E8E46E1565}" dt="2021-03-02T14:59:48.859" v="665"/>
          <ac:inkMkLst>
            <pc:docMk/>
            <pc:sldMk cId="388662114" sldId="568"/>
            <ac:inkMk id="34" creationId="{76F4BB3E-F0E4-42AA-ACB1-D0A6A3746F24}"/>
          </ac:inkMkLst>
        </pc:inkChg>
        <pc:inkChg chg="mod">
          <ac:chgData name="Sherif Khattab" userId="c83b1e15-36f3-4f46-aceb-05aac24c545e" providerId="ADAL" clId="{40561216-C3B6-4E03-B696-C2E8E46E1565}" dt="2021-03-02T14:59:48.859" v="665"/>
          <ac:inkMkLst>
            <pc:docMk/>
            <pc:sldMk cId="388662114" sldId="568"/>
            <ac:inkMk id="35" creationId="{BB1041F6-9E9F-4186-AC93-4372635DAB2B}"/>
          </ac:inkMkLst>
        </pc:inkChg>
        <pc:inkChg chg="mod">
          <ac:chgData name="Sherif Khattab" userId="c83b1e15-36f3-4f46-aceb-05aac24c545e" providerId="ADAL" clId="{40561216-C3B6-4E03-B696-C2E8E46E1565}" dt="2021-03-02T14:59:48.859" v="665"/>
          <ac:inkMkLst>
            <pc:docMk/>
            <pc:sldMk cId="388662114" sldId="568"/>
            <ac:inkMk id="36" creationId="{FBD4DC2C-2A69-4F9C-9FD0-0A2D83A17035}"/>
          </ac:inkMkLst>
        </pc:inkChg>
        <pc:inkChg chg="mod">
          <ac:chgData name="Sherif Khattab" userId="c83b1e15-36f3-4f46-aceb-05aac24c545e" providerId="ADAL" clId="{40561216-C3B6-4E03-B696-C2E8E46E1565}" dt="2021-03-02T14:59:48.859" v="665"/>
          <ac:inkMkLst>
            <pc:docMk/>
            <pc:sldMk cId="388662114" sldId="568"/>
            <ac:inkMk id="38" creationId="{08DD68F7-523C-4437-9949-BFD6B8B320B7}"/>
          </ac:inkMkLst>
        </pc:inkChg>
        <pc:inkChg chg="mod">
          <ac:chgData name="Sherif Khattab" userId="c83b1e15-36f3-4f46-aceb-05aac24c545e" providerId="ADAL" clId="{40561216-C3B6-4E03-B696-C2E8E46E1565}" dt="2021-03-02T14:59:48.859" v="665"/>
          <ac:inkMkLst>
            <pc:docMk/>
            <pc:sldMk cId="388662114" sldId="568"/>
            <ac:inkMk id="39" creationId="{6B907EBB-5700-4291-BB4C-D8877DB4FFCD}"/>
          </ac:inkMkLst>
        </pc:inkChg>
        <pc:inkChg chg="mod">
          <ac:chgData name="Sherif Khattab" userId="c83b1e15-36f3-4f46-aceb-05aac24c545e" providerId="ADAL" clId="{40561216-C3B6-4E03-B696-C2E8E46E1565}" dt="2021-03-02T14:59:48.859" v="665"/>
          <ac:inkMkLst>
            <pc:docMk/>
            <pc:sldMk cId="388662114" sldId="568"/>
            <ac:inkMk id="40" creationId="{D1405003-6795-43E1-B78F-70DFA34AAA56}"/>
          </ac:inkMkLst>
        </pc:inkChg>
        <pc:inkChg chg="mod">
          <ac:chgData name="Sherif Khattab" userId="c83b1e15-36f3-4f46-aceb-05aac24c545e" providerId="ADAL" clId="{40561216-C3B6-4E03-B696-C2E8E46E1565}" dt="2021-03-02T14:59:48.859" v="665"/>
          <ac:inkMkLst>
            <pc:docMk/>
            <pc:sldMk cId="388662114" sldId="568"/>
            <ac:inkMk id="41" creationId="{E5C63D8D-A5A2-4ECA-9233-25A9BB4111B0}"/>
          </ac:inkMkLst>
        </pc:inkChg>
        <pc:inkChg chg="mod">
          <ac:chgData name="Sherif Khattab" userId="c83b1e15-36f3-4f46-aceb-05aac24c545e" providerId="ADAL" clId="{40561216-C3B6-4E03-B696-C2E8E46E1565}" dt="2021-03-02T14:59:48.859" v="665"/>
          <ac:inkMkLst>
            <pc:docMk/>
            <pc:sldMk cId="388662114" sldId="568"/>
            <ac:inkMk id="42" creationId="{DA8E3D6B-1BC0-4231-B0D7-7B8A4360DECC}"/>
          </ac:inkMkLst>
        </pc:inkChg>
        <pc:inkChg chg="mod">
          <ac:chgData name="Sherif Khattab" userId="c83b1e15-36f3-4f46-aceb-05aac24c545e" providerId="ADAL" clId="{40561216-C3B6-4E03-B696-C2E8E46E1565}" dt="2021-03-02T14:59:48.859" v="665"/>
          <ac:inkMkLst>
            <pc:docMk/>
            <pc:sldMk cId="388662114" sldId="568"/>
            <ac:inkMk id="44" creationId="{19C19232-5340-48E5-9ED6-62DEBBCE1215}"/>
          </ac:inkMkLst>
        </pc:inkChg>
        <pc:inkChg chg="mod">
          <ac:chgData name="Sherif Khattab" userId="c83b1e15-36f3-4f46-aceb-05aac24c545e" providerId="ADAL" clId="{40561216-C3B6-4E03-B696-C2E8E46E1565}" dt="2021-03-02T14:59:48.859" v="665"/>
          <ac:inkMkLst>
            <pc:docMk/>
            <pc:sldMk cId="388662114" sldId="568"/>
            <ac:inkMk id="45" creationId="{D1B4E85F-AC34-40C2-82B7-32CDF26E2AA9}"/>
          </ac:inkMkLst>
        </pc:inkChg>
        <pc:inkChg chg="mod">
          <ac:chgData name="Sherif Khattab" userId="c83b1e15-36f3-4f46-aceb-05aac24c545e" providerId="ADAL" clId="{40561216-C3B6-4E03-B696-C2E8E46E1565}" dt="2021-03-02T14:59:48.859" v="665"/>
          <ac:inkMkLst>
            <pc:docMk/>
            <pc:sldMk cId="388662114" sldId="568"/>
            <ac:inkMk id="46" creationId="{E6BF4D18-EC16-4386-BB86-4E44BAF7C03B}"/>
          </ac:inkMkLst>
        </pc:inkChg>
        <pc:inkChg chg="mod">
          <ac:chgData name="Sherif Khattab" userId="c83b1e15-36f3-4f46-aceb-05aac24c545e" providerId="ADAL" clId="{40561216-C3B6-4E03-B696-C2E8E46E1565}" dt="2021-03-02T14:59:48.859" v="665"/>
          <ac:inkMkLst>
            <pc:docMk/>
            <pc:sldMk cId="388662114" sldId="568"/>
            <ac:inkMk id="47" creationId="{02569F11-2943-4F04-87BA-CA8732D937CB}"/>
          </ac:inkMkLst>
        </pc:inkChg>
        <pc:inkChg chg="mod">
          <ac:chgData name="Sherif Khattab" userId="c83b1e15-36f3-4f46-aceb-05aac24c545e" providerId="ADAL" clId="{40561216-C3B6-4E03-B696-C2E8E46E1565}" dt="2021-03-02T14:59:48.859" v="665"/>
          <ac:inkMkLst>
            <pc:docMk/>
            <pc:sldMk cId="388662114" sldId="568"/>
            <ac:inkMk id="48" creationId="{B58E1670-F3F7-4DFE-AF3D-056FDA785310}"/>
          </ac:inkMkLst>
        </pc:inkChg>
        <pc:inkChg chg="mod">
          <ac:chgData name="Sherif Khattab" userId="c83b1e15-36f3-4f46-aceb-05aac24c545e" providerId="ADAL" clId="{40561216-C3B6-4E03-B696-C2E8E46E1565}" dt="2021-03-02T14:59:48.859" v="665"/>
          <ac:inkMkLst>
            <pc:docMk/>
            <pc:sldMk cId="388662114" sldId="568"/>
            <ac:inkMk id="49" creationId="{19257841-2019-40BC-AD69-87A73EC0948B}"/>
          </ac:inkMkLst>
        </pc:inkChg>
        <pc:inkChg chg="mod">
          <ac:chgData name="Sherif Khattab" userId="c83b1e15-36f3-4f46-aceb-05aac24c545e" providerId="ADAL" clId="{40561216-C3B6-4E03-B696-C2E8E46E1565}" dt="2021-03-02T14:59:48.859" v="665"/>
          <ac:inkMkLst>
            <pc:docMk/>
            <pc:sldMk cId="388662114" sldId="568"/>
            <ac:inkMk id="50" creationId="{26C81269-5964-499B-83AC-4B4F3ECF46D9}"/>
          </ac:inkMkLst>
        </pc:inkChg>
        <pc:inkChg chg="mod">
          <ac:chgData name="Sherif Khattab" userId="c83b1e15-36f3-4f46-aceb-05aac24c545e" providerId="ADAL" clId="{40561216-C3B6-4E03-B696-C2E8E46E1565}" dt="2021-03-02T14:59:48.859" v="665"/>
          <ac:inkMkLst>
            <pc:docMk/>
            <pc:sldMk cId="388662114" sldId="568"/>
            <ac:inkMk id="51" creationId="{20368D2C-01B3-405E-89B9-A7788F5F56C4}"/>
          </ac:inkMkLst>
        </pc:inkChg>
        <pc:inkChg chg="mod">
          <ac:chgData name="Sherif Khattab" userId="c83b1e15-36f3-4f46-aceb-05aac24c545e" providerId="ADAL" clId="{40561216-C3B6-4E03-B696-C2E8E46E1565}" dt="2021-03-02T14:59:48.859" v="665"/>
          <ac:inkMkLst>
            <pc:docMk/>
            <pc:sldMk cId="388662114" sldId="568"/>
            <ac:inkMk id="53" creationId="{4B0B24DC-2DC7-4C85-8BDA-CB5171C1850E}"/>
          </ac:inkMkLst>
        </pc:inkChg>
        <pc:inkChg chg="mod">
          <ac:chgData name="Sherif Khattab" userId="c83b1e15-36f3-4f46-aceb-05aac24c545e" providerId="ADAL" clId="{40561216-C3B6-4E03-B696-C2E8E46E1565}" dt="2021-03-02T14:59:48.859" v="665"/>
          <ac:inkMkLst>
            <pc:docMk/>
            <pc:sldMk cId="388662114" sldId="568"/>
            <ac:inkMk id="54" creationId="{FAA76FFB-4F7B-44CF-9E3F-7D873ACD011E}"/>
          </ac:inkMkLst>
        </pc:inkChg>
        <pc:inkChg chg="mod">
          <ac:chgData name="Sherif Khattab" userId="c83b1e15-36f3-4f46-aceb-05aac24c545e" providerId="ADAL" clId="{40561216-C3B6-4E03-B696-C2E8E46E1565}" dt="2021-03-02T14:59:48.859" v="665"/>
          <ac:inkMkLst>
            <pc:docMk/>
            <pc:sldMk cId="388662114" sldId="568"/>
            <ac:inkMk id="55" creationId="{2A509FA3-B322-44A6-A5B7-3B6A64FF271C}"/>
          </ac:inkMkLst>
        </pc:inkChg>
        <pc:inkChg chg="mod">
          <ac:chgData name="Sherif Khattab" userId="c83b1e15-36f3-4f46-aceb-05aac24c545e" providerId="ADAL" clId="{40561216-C3B6-4E03-B696-C2E8E46E1565}" dt="2021-03-02T14:59:48.859" v="665"/>
          <ac:inkMkLst>
            <pc:docMk/>
            <pc:sldMk cId="388662114" sldId="568"/>
            <ac:inkMk id="56" creationId="{9FB1D72E-EF06-4758-9CAE-0C2AFAB761B2}"/>
          </ac:inkMkLst>
        </pc:inkChg>
        <pc:inkChg chg="mod">
          <ac:chgData name="Sherif Khattab" userId="c83b1e15-36f3-4f46-aceb-05aac24c545e" providerId="ADAL" clId="{40561216-C3B6-4E03-B696-C2E8E46E1565}" dt="2021-03-02T14:59:48.859" v="665"/>
          <ac:inkMkLst>
            <pc:docMk/>
            <pc:sldMk cId="388662114" sldId="568"/>
            <ac:inkMk id="58" creationId="{AD54C535-8A13-4466-B936-FDE4EE0D13AB}"/>
          </ac:inkMkLst>
        </pc:inkChg>
        <pc:inkChg chg="mod">
          <ac:chgData name="Sherif Khattab" userId="c83b1e15-36f3-4f46-aceb-05aac24c545e" providerId="ADAL" clId="{40561216-C3B6-4E03-B696-C2E8E46E1565}" dt="2021-03-02T14:59:48.859" v="665"/>
          <ac:inkMkLst>
            <pc:docMk/>
            <pc:sldMk cId="388662114" sldId="568"/>
            <ac:inkMk id="59" creationId="{8191728A-6391-4424-97E9-9D875C21CABB}"/>
          </ac:inkMkLst>
        </pc:inkChg>
        <pc:inkChg chg="mod">
          <ac:chgData name="Sherif Khattab" userId="c83b1e15-36f3-4f46-aceb-05aac24c545e" providerId="ADAL" clId="{40561216-C3B6-4E03-B696-C2E8E46E1565}" dt="2021-03-02T14:59:48.859" v="665"/>
          <ac:inkMkLst>
            <pc:docMk/>
            <pc:sldMk cId="388662114" sldId="568"/>
            <ac:inkMk id="61" creationId="{3873DDFB-3276-4A9C-A452-0E255D449AE0}"/>
          </ac:inkMkLst>
        </pc:inkChg>
        <pc:inkChg chg="mod">
          <ac:chgData name="Sherif Khattab" userId="c83b1e15-36f3-4f46-aceb-05aac24c545e" providerId="ADAL" clId="{40561216-C3B6-4E03-B696-C2E8E46E1565}" dt="2021-03-02T14:59:48.859" v="665"/>
          <ac:inkMkLst>
            <pc:docMk/>
            <pc:sldMk cId="388662114" sldId="568"/>
            <ac:inkMk id="62" creationId="{6CA89F45-C596-4B44-8218-2E80CDFD9AC1}"/>
          </ac:inkMkLst>
        </pc:inkChg>
        <pc:inkChg chg="mod">
          <ac:chgData name="Sherif Khattab" userId="c83b1e15-36f3-4f46-aceb-05aac24c545e" providerId="ADAL" clId="{40561216-C3B6-4E03-B696-C2E8E46E1565}" dt="2021-03-02T14:59:48.859" v="665"/>
          <ac:inkMkLst>
            <pc:docMk/>
            <pc:sldMk cId="388662114" sldId="568"/>
            <ac:inkMk id="63" creationId="{C0DC48F3-13CB-48CD-943B-D376DED3D452}"/>
          </ac:inkMkLst>
        </pc:inkChg>
        <pc:inkChg chg="mod">
          <ac:chgData name="Sherif Khattab" userId="c83b1e15-36f3-4f46-aceb-05aac24c545e" providerId="ADAL" clId="{40561216-C3B6-4E03-B696-C2E8E46E1565}" dt="2021-03-02T14:59:48.859" v="665"/>
          <ac:inkMkLst>
            <pc:docMk/>
            <pc:sldMk cId="388662114" sldId="568"/>
            <ac:inkMk id="23552" creationId="{AD02388C-420C-4C10-A5B7-33825C4777B5}"/>
          </ac:inkMkLst>
        </pc:inkChg>
        <pc:inkChg chg="mod">
          <ac:chgData name="Sherif Khattab" userId="c83b1e15-36f3-4f46-aceb-05aac24c545e" providerId="ADAL" clId="{40561216-C3B6-4E03-B696-C2E8E46E1565}" dt="2021-03-02T14:59:48.859" v="665"/>
          <ac:inkMkLst>
            <pc:docMk/>
            <pc:sldMk cId="388662114" sldId="568"/>
            <ac:inkMk id="23556" creationId="{B63716A9-A45C-49C7-8CC0-3310F6B827F6}"/>
          </ac:inkMkLst>
        </pc:inkChg>
        <pc:inkChg chg="mod">
          <ac:chgData name="Sherif Khattab" userId="c83b1e15-36f3-4f46-aceb-05aac24c545e" providerId="ADAL" clId="{40561216-C3B6-4E03-B696-C2E8E46E1565}" dt="2021-03-02T14:59:48.859" v="665"/>
          <ac:inkMkLst>
            <pc:docMk/>
            <pc:sldMk cId="388662114" sldId="568"/>
            <ac:inkMk id="23558" creationId="{12438C2F-B2BE-423F-8FB0-A8B24276FAA9}"/>
          </ac:inkMkLst>
        </pc:inkChg>
        <pc:inkChg chg="mod">
          <ac:chgData name="Sherif Khattab" userId="c83b1e15-36f3-4f46-aceb-05aac24c545e" providerId="ADAL" clId="{40561216-C3B6-4E03-B696-C2E8E46E1565}" dt="2021-03-02T14:59:48.859" v="665"/>
          <ac:inkMkLst>
            <pc:docMk/>
            <pc:sldMk cId="388662114" sldId="568"/>
            <ac:inkMk id="23559" creationId="{63236EA0-8781-4E1D-ACC7-D2AB2BA2975A}"/>
          </ac:inkMkLst>
        </pc:inkChg>
        <pc:inkChg chg="mod">
          <ac:chgData name="Sherif Khattab" userId="c83b1e15-36f3-4f46-aceb-05aac24c545e" providerId="ADAL" clId="{40561216-C3B6-4E03-B696-C2E8E46E1565}" dt="2021-03-02T14:59:48.859" v="665"/>
          <ac:inkMkLst>
            <pc:docMk/>
            <pc:sldMk cId="388662114" sldId="568"/>
            <ac:inkMk id="23560" creationId="{8296C127-E688-4138-8B46-A545AA74759F}"/>
          </ac:inkMkLst>
        </pc:inkChg>
        <pc:inkChg chg="mod">
          <ac:chgData name="Sherif Khattab" userId="c83b1e15-36f3-4f46-aceb-05aac24c545e" providerId="ADAL" clId="{40561216-C3B6-4E03-B696-C2E8E46E1565}" dt="2021-03-02T14:59:48.859" v="665"/>
          <ac:inkMkLst>
            <pc:docMk/>
            <pc:sldMk cId="388662114" sldId="568"/>
            <ac:inkMk id="23561" creationId="{27B15F83-7325-42D6-B559-2D057C3A0C3F}"/>
          </ac:inkMkLst>
        </pc:inkChg>
        <pc:inkChg chg="mod">
          <ac:chgData name="Sherif Khattab" userId="c83b1e15-36f3-4f46-aceb-05aac24c545e" providerId="ADAL" clId="{40561216-C3B6-4E03-B696-C2E8E46E1565}" dt="2021-03-02T14:59:48.859" v="665"/>
          <ac:inkMkLst>
            <pc:docMk/>
            <pc:sldMk cId="388662114" sldId="568"/>
            <ac:inkMk id="23562" creationId="{41609FE5-F416-4C74-A5D0-5EFA0CF8EF70}"/>
          </ac:inkMkLst>
        </pc:inkChg>
        <pc:inkChg chg="mod">
          <ac:chgData name="Sherif Khattab" userId="c83b1e15-36f3-4f46-aceb-05aac24c545e" providerId="ADAL" clId="{40561216-C3B6-4E03-B696-C2E8E46E1565}" dt="2021-03-02T14:59:48.859" v="665"/>
          <ac:inkMkLst>
            <pc:docMk/>
            <pc:sldMk cId="388662114" sldId="568"/>
            <ac:inkMk id="23564" creationId="{0479C8AE-E53D-4F3D-9A1F-0B3B4EF8E437}"/>
          </ac:inkMkLst>
        </pc:inkChg>
        <pc:inkChg chg="mod">
          <ac:chgData name="Sherif Khattab" userId="c83b1e15-36f3-4f46-aceb-05aac24c545e" providerId="ADAL" clId="{40561216-C3B6-4E03-B696-C2E8E46E1565}" dt="2021-03-02T14:59:48.859" v="665"/>
          <ac:inkMkLst>
            <pc:docMk/>
            <pc:sldMk cId="388662114" sldId="568"/>
            <ac:inkMk id="23565" creationId="{7EA1AC65-0991-4EAD-9289-5B6967D4C6A4}"/>
          </ac:inkMkLst>
        </pc:inkChg>
        <pc:inkChg chg="del mod">
          <ac:chgData name="Sherif Khattab" userId="c83b1e15-36f3-4f46-aceb-05aac24c545e" providerId="ADAL" clId="{40561216-C3B6-4E03-B696-C2E8E46E1565}" dt="2021-03-02T14:59:48.859" v="665"/>
          <ac:inkMkLst>
            <pc:docMk/>
            <pc:sldMk cId="388662114" sldId="568"/>
            <ac:inkMk id="23567" creationId="{B964468F-11D4-4449-BD5D-D276B04321BD}"/>
          </ac:inkMkLst>
        </pc:inkChg>
        <pc:inkChg chg="del mod">
          <ac:chgData name="Sherif Khattab" userId="c83b1e15-36f3-4f46-aceb-05aac24c545e" providerId="ADAL" clId="{40561216-C3B6-4E03-B696-C2E8E46E1565}" dt="2021-03-02T14:59:48.846" v="662"/>
          <ac:inkMkLst>
            <pc:docMk/>
            <pc:sldMk cId="388662114" sldId="568"/>
            <ac:inkMk id="23568" creationId="{B0D8423F-0857-4468-8FB1-850C348CC062}"/>
          </ac:inkMkLst>
        </pc:inkChg>
        <pc:inkChg chg="del mod">
          <ac:chgData name="Sherif Khattab" userId="c83b1e15-36f3-4f46-aceb-05aac24c545e" providerId="ADAL" clId="{40561216-C3B6-4E03-B696-C2E8E46E1565}" dt="2021-03-02T14:59:48.837" v="660"/>
          <ac:inkMkLst>
            <pc:docMk/>
            <pc:sldMk cId="388662114" sldId="568"/>
            <ac:inkMk id="23569" creationId="{E089F2E3-45EA-486B-A260-E766EB2A0258}"/>
          </ac:inkMkLst>
        </pc:inkChg>
        <pc:inkChg chg="del mod">
          <ac:chgData name="Sherif Khattab" userId="c83b1e15-36f3-4f46-aceb-05aac24c545e" providerId="ADAL" clId="{40561216-C3B6-4E03-B696-C2E8E46E1565}" dt="2021-03-02T14:59:48.835" v="659"/>
          <ac:inkMkLst>
            <pc:docMk/>
            <pc:sldMk cId="388662114" sldId="568"/>
            <ac:inkMk id="23570" creationId="{C315644A-BBCC-4823-9005-14F1A7FDE1C2}"/>
          </ac:inkMkLst>
        </pc:inkChg>
        <pc:inkChg chg="del mod">
          <ac:chgData name="Sherif Khattab" userId="c83b1e15-36f3-4f46-aceb-05aac24c545e" providerId="ADAL" clId="{40561216-C3B6-4E03-B696-C2E8E46E1565}" dt="2021-03-02T14:59:48.840" v="661"/>
          <ac:inkMkLst>
            <pc:docMk/>
            <pc:sldMk cId="388662114" sldId="568"/>
            <ac:inkMk id="23571" creationId="{4A65A549-A8AD-4542-8C89-6269FF5866D1}"/>
          </ac:inkMkLst>
        </pc:inkChg>
        <pc:inkChg chg="del mod">
          <ac:chgData name="Sherif Khattab" userId="c83b1e15-36f3-4f46-aceb-05aac24c545e" providerId="ADAL" clId="{40561216-C3B6-4E03-B696-C2E8E46E1565}" dt="2021-03-02T14:59:48.855" v="664"/>
          <ac:inkMkLst>
            <pc:docMk/>
            <pc:sldMk cId="388662114" sldId="568"/>
            <ac:inkMk id="23572" creationId="{B9C4A1FB-67E2-4BED-9908-CDD670C3D085}"/>
          </ac:inkMkLst>
        </pc:inkChg>
        <pc:inkChg chg="del mod">
          <ac:chgData name="Sherif Khattab" userId="c83b1e15-36f3-4f46-aceb-05aac24c545e" providerId="ADAL" clId="{40561216-C3B6-4E03-B696-C2E8E46E1565}" dt="2021-03-02T14:59:48.822" v="658"/>
          <ac:inkMkLst>
            <pc:docMk/>
            <pc:sldMk cId="388662114" sldId="568"/>
            <ac:inkMk id="23574" creationId="{5080E0A9-56D7-4D4F-A195-E284339CA129}"/>
          </ac:inkMkLst>
        </pc:inkChg>
        <pc:inkChg chg="del mod">
          <ac:chgData name="Sherif Khattab" userId="c83b1e15-36f3-4f46-aceb-05aac24c545e" providerId="ADAL" clId="{40561216-C3B6-4E03-B696-C2E8E46E1565}" dt="2021-03-02T14:57:01.059" v="584"/>
          <ac:inkMkLst>
            <pc:docMk/>
            <pc:sldMk cId="388662114" sldId="568"/>
            <ac:inkMk id="23576" creationId="{D0BE1369-00A5-44C7-8452-53D1B39882EE}"/>
          </ac:inkMkLst>
        </pc:inkChg>
        <pc:inkChg chg="del mod">
          <ac:chgData name="Sherif Khattab" userId="c83b1e15-36f3-4f46-aceb-05aac24c545e" providerId="ADAL" clId="{40561216-C3B6-4E03-B696-C2E8E46E1565}" dt="2021-03-02T14:57:01.057" v="583"/>
          <ac:inkMkLst>
            <pc:docMk/>
            <pc:sldMk cId="388662114" sldId="568"/>
            <ac:inkMk id="23577" creationId="{43BAB690-6EB8-4D2F-9260-3E735FEB4B2D}"/>
          </ac:inkMkLst>
        </pc:inkChg>
        <pc:inkChg chg="del mod">
          <ac:chgData name="Sherif Khattab" userId="c83b1e15-36f3-4f46-aceb-05aac24c545e" providerId="ADAL" clId="{40561216-C3B6-4E03-B696-C2E8E46E1565}" dt="2021-03-02T14:57:01.056" v="582"/>
          <ac:inkMkLst>
            <pc:docMk/>
            <pc:sldMk cId="388662114" sldId="568"/>
            <ac:inkMk id="23578" creationId="{83315C3A-A95B-42AC-9D6D-979EB8D173B6}"/>
          </ac:inkMkLst>
        </pc:inkChg>
        <pc:inkChg chg="del mod">
          <ac:chgData name="Sherif Khattab" userId="c83b1e15-36f3-4f46-aceb-05aac24c545e" providerId="ADAL" clId="{40561216-C3B6-4E03-B696-C2E8E46E1565}" dt="2021-03-02T14:57:01.060" v="585"/>
          <ac:inkMkLst>
            <pc:docMk/>
            <pc:sldMk cId="388662114" sldId="568"/>
            <ac:inkMk id="23579" creationId="{E04171F8-E595-4689-B13C-72E0E4EF4978}"/>
          </ac:inkMkLst>
        </pc:inkChg>
        <pc:inkChg chg="del mod">
          <ac:chgData name="Sherif Khattab" userId="c83b1e15-36f3-4f46-aceb-05aac24c545e" providerId="ADAL" clId="{40561216-C3B6-4E03-B696-C2E8E46E1565}" dt="2021-03-02T14:57:01.061" v="586"/>
          <ac:inkMkLst>
            <pc:docMk/>
            <pc:sldMk cId="388662114" sldId="568"/>
            <ac:inkMk id="23580" creationId="{E8FD612D-4AE1-407E-90A1-CE8B0F7F65A7}"/>
          </ac:inkMkLst>
        </pc:inkChg>
        <pc:inkChg chg="del">
          <ac:chgData name="Sherif Khattab" userId="c83b1e15-36f3-4f46-aceb-05aac24c545e" providerId="ADAL" clId="{40561216-C3B6-4E03-B696-C2E8E46E1565}" dt="2021-03-02T14:57:01.053" v="581"/>
          <ac:inkMkLst>
            <pc:docMk/>
            <pc:sldMk cId="388662114" sldId="568"/>
            <ac:inkMk id="23581" creationId="{C8D3D5B6-B190-475B-BF38-91CC60C733FE}"/>
          </ac:inkMkLst>
        </pc:inkChg>
        <pc:inkChg chg="del mod">
          <ac:chgData name="Sherif Khattab" userId="c83b1e15-36f3-4f46-aceb-05aac24c545e" providerId="ADAL" clId="{40561216-C3B6-4E03-B696-C2E8E46E1565}" dt="2021-03-02T14:59:48.851" v="663"/>
          <ac:inkMkLst>
            <pc:docMk/>
            <pc:sldMk cId="388662114" sldId="568"/>
            <ac:inkMk id="23660" creationId="{EB9F504E-52DF-4A05-AB88-BDF5876CA8B9}"/>
          </ac:inkMkLst>
        </pc:inkChg>
      </pc:sldChg>
      <pc:sldChg chg="delSp modSp add modAnim">
        <pc:chgData name="Sherif Khattab" userId="c83b1e15-36f3-4f46-aceb-05aac24c545e" providerId="ADAL" clId="{40561216-C3B6-4E03-B696-C2E8E46E1565}" dt="2021-03-02T14:58:41.947" v="645"/>
        <pc:sldMkLst>
          <pc:docMk/>
          <pc:sldMk cId="3390924536" sldId="569"/>
        </pc:sldMkLst>
        <pc:grpChg chg="mod">
          <ac:chgData name="Sherif Khattab" userId="c83b1e15-36f3-4f46-aceb-05aac24c545e" providerId="ADAL" clId="{40561216-C3B6-4E03-B696-C2E8E46E1565}" dt="2021-03-02T14:57:21.636" v="604"/>
          <ac:grpSpMkLst>
            <pc:docMk/>
            <pc:sldMk cId="3390924536" sldId="569"/>
            <ac:grpSpMk id="23672" creationId="{D3B42BF9-8198-43FC-B7E5-062D26193C4A}"/>
          </ac:grpSpMkLst>
        </pc:grpChg>
        <pc:inkChg chg="mod">
          <ac:chgData name="Sherif Khattab" userId="c83b1e15-36f3-4f46-aceb-05aac24c545e" providerId="ADAL" clId="{40561216-C3B6-4E03-B696-C2E8E46E1565}" dt="2021-03-02T14:57:21.636" v="604"/>
          <ac:inkMkLst>
            <pc:docMk/>
            <pc:sldMk cId="3390924536" sldId="569"/>
            <ac:inkMk id="3" creationId="{B0FBBC0D-35B9-448B-9D52-F9702601D9E2}"/>
          </ac:inkMkLst>
        </pc:inkChg>
        <pc:inkChg chg="mod">
          <ac:chgData name="Sherif Khattab" userId="c83b1e15-36f3-4f46-aceb-05aac24c545e" providerId="ADAL" clId="{40561216-C3B6-4E03-B696-C2E8E46E1565}" dt="2021-03-02T14:57:21.636" v="604"/>
          <ac:inkMkLst>
            <pc:docMk/>
            <pc:sldMk cId="3390924536" sldId="569"/>
            <ac:inkMk id="5" creationId="{1334F479-0557-4560-B3CA-54D487BC1692}"/>
          </ac:inkMkLst>
        </pc:inkChg>
        <pc:inkChg chg="mod">
          <ac:chgData name="Sherif Khattab" userId="c83b1e15-36f3-4f46-aceb-05aac24c545e" providerId="ADAL" clId="{40561216-C3B6-4E03-B696-C2E8E46E1565}" dt="2021-03-02T14:57:21.636" v="604"/>
          <ac:inkMkLst>
            <pc:docMk/>
            <pc:sldMk cId="3390924536" sldId="569"/>
            <ac:inkMk id="6" creationId="{C77C32EE-2731-421E-9672-5A63D6E9F538}"/>
          </ac:inkMkLst>
        </pc:inkChg>
        <pc:inkChg chg="mod">
          <ac:chgData name="Sherif Khattab" userId="c83b1e15-36f3-4f46-aceb-05aac24c545e" providerId="ADAL" clId="{40561216-C3B6-4E03-B696-C2E8E46E1565}" dt="2021-03-02T14:57:21.636" v="604"/>
          <ac:inkMkLst>
            <pc:docMk/>
            <pc:sldMk cId="3390924536" sldId="569"/>
            <ac:inkMk id="34" creationId="{76F4BB3E-F0E4-42AA-ACB1-D0A6A3746F24}"/>
          </ac:inkMkLst>
        </pc:inkChg>
        <pc:inkChg chg="mod">
          <ac:chgData name="Sherif Khattab" userId="c83b1e15-36f3-4f46-aceb-05aac24c545e" providerId="ADAL" clId="{40561216-C3B6-4E03-B696-C2E8E46E1565}" dt="2021-03-02T14:57:21.636" v="604"/>
          <ac:inkMkLst>
            <pc:docMk/>
            <pc:sldMk cId="3390924536" sldId="569"/>
            <ac:inkMk id="35" creationId="{BB1041F6-9E9F-4186-AC93-4372635DAB2B}"/>
          </ac:inkMkLst>
        </pc:inkChg>
        <pc:inkChg chg="mod">
          <ac:chgData name="Sherif Khattab" userId="c83b1e15-36f3-4f46-aceb-05aac24c545e" providerId="ADAL" clId="{40561216-C3B6-4E03-B696-C2E8E46E1565}" dt="2021-03-02T14:57:21.636" v="604"/>
          <ac:inkMkLst>
            <pc:docMk/>
            <pc:sldMk cId="3390924536" sldId="569"/>
            <ac:inkMk id="36" creationId="{FBD4DC2C-2A69-4F9C-9FD0-0A2D83A17035}"/>
          </ac:inkMkLst>
        </pc:inkChg>
        <pc:inkChg chg="mod">
          <ac:chgData name="Sherif Khattab" userId="c83b1e15-36f3-4f46-aceb-05aac24c545e" providerId="ADAL" clId="{40561216-C3B6-4E03-B696-C2E8E46E1565}" dt="2021-03-02T14:57:21.636" v="604"/>
          <ac:inkMkLst>
            <pc:docMk/>
            <pc:sldMk cId="3390924536" sldId="569"/>
            <ac:inkMk id="38" creationId="{08DD68F7-523C-4437-9949-BFD6B8B320B7}"/>
          </ac:inkMkLst>
        </pc:inkChg>
        <pc:inkChg chg="mod">
          <ac:chgData name="Sherif Khattab" userId="c83b1e15-36f3-4f46-aceb-05aac24c545e" providerId="ADAL" clId="{40561216-C3B6-4E03-B696-C2E8E46E1565}" dt="2021-03-02T14:57:21.636" v="604"/>
          <ac:inkMkLst>
            <pc:docMk/>
            <pc:sldMk cId="3390924536" sldId="569"/>
            <ac:inkMk id="39" creationId="{6B907EBB-5700-4291-BB4C-D8877DB4FFCD}"/>
          </ac:inkMkLst>
        </pc:inkChg>
        <pc:inkChg chg="mod">
          <ac:chgData name="Sherif Khattab" userId="c83b1e15-36f3-4f46-aceb-05aac24c545e" providerId="ADAL" clId="{40561216-C3B6-4E03-B696-C2E8E46E1565}" dt="2021-03-02T14:57:21.636" v="604"/>
          <ac:inkMkLst>
            <pc:docMk/>
            <pc:sldMk cId="3390924536" sldId="569"/>
            <ac:inkMk id="40" creationId="{D1405003-6795-43E1-B78F-70DFA34AAA56}"/>
          </ac:inkMkLst>
        </pc:inkChg>
        <pc:inkChg chg="mod">
          <ac:chgData name="Sherif Khattab" userId="c83b1e15-36f3-4f46-aceb-05aac24c545e" providerId="ADAL" clId="{40561216-C3B6-4E03-B696-C2E8E46E1565}" dt="2021-03-02T14:57:21.636" v="604"/>
          <ac:inkMkLst>
            <pc:docMk/>
            <pc:sldMk cId="3390924536" sldId="569"/>
            <ac:inkMk id="41" creationId="{E5C63D8D-A5A2-4ECA-9233-25A9BB4111B0}"/>
          </ac:inkMkLst>
        </pc:inkChg>
        <pc:inkChg chg="mod">
          <ac:chgData name="Sherif Khattab" userId="c83b1e15-36f3-4f46-aceb-05aac24c545e" providerId="ADAL" clId="{40561216-C3B6-4E03-B696-C2E8E46E1565}" dt="2021-03-02T14:57:21.636" v="604"/>
          <ac:inkMkLst>
            <pc:docMk/>
            <pc:sldMk cId="3390924536" sldId="569"/>
            <ac:inkMk id="42" creationId="{DA8E3D6B-1BC0-4231-B0D7-7B8A4360DECC}"/>
          </ac:inkMkLst>
        </pc:inkChg>
        <pc:inkChg chg="mod">
          <ac:chgData name="Sherif Khattab" userId="c83b1e15-36f3-4f46-aceb-05aac24c545e" providerId="ADAL" clId="{40561216-C3B6-4E03-B696-C2E8E46E1565}" dt="2021-03-02T14:57:21.636" v="604"/>
          <ac:inkMkLst>
            <pc:docMk/>
            <pc:sldMk cId="3390924536" sldId="569"/>
            <ac:inkMk id="44" creationId="{19C19232-5340-48E5-9ED6-62DEBBCE1215}"/>
          </ac:inkMkLst>
        </pc:inkChg>
        <pc:inkChg chg="mod">
          <ac:chgData name="Sherif Khattab" userId="c83b1e15-36f3-4f46-aceb-05aac24c545e" providerId="ADAL" clId="{40561216-C3B6-4E03-B696-C2E8E46E1565}" dt="2021-03-02T14:57:21.636" v="604"/>
          <ac:inkMkLst>
            <pc:docMk/>
            <pc:sldMk cId="3390924536" sldId="569"/>
            <ac:inkMk id="45" creationId="{D1B4E85F-AC34-40C2-82B7-32CDF26E2AA9}"/>
          </ac:inkMkLst>
        </pc:inkChg>
        <pc:inkChg chg="mod">
          <ac:chgData name="Sherif Khattab" userId="c83b1e15-36f3-4f46-aceb-05aac24c545e" providerId="ADAL" clId="{40561216-C3B6-4E03-B696-C2E8E46E1565}" dt="2021-03-02T14:57:21.636" v="604"/>
          <ac:inkMkLst>
            <pc:docMk/>
            <pc:sldMk cId="3390924536" sldId="569"/>
            <ac:inkMk id="46" creationId="{E6BF4D18-EC16-4386-BB86-4E44BAF7C03B}"/>
          </ac:inkMkLst>
        </pc:inkChg>
        <pc:inkChg chg="mod">
          <ac:chgData name="Sherif Khattab" userId="c83b1e15-36f3-4f46-aceb-05aac24c545e" providerId="ADAL" clId="{40561216-C3B6-4E03-B696-C2E8E46E1565}" dt="2021-03-02T14:57:21.636" v="604"/>
          <ac:inkMkLst>
            <pc:docMk/>
            <pc:sldMk cId="3390924536" sldId="569"/>
            <ac:inkMk id="47" creationId="{02569F11-2943-4F04-87BA-CA8732D937CB}"/>
          </ac:inkMkLst>
        </pc:inkChg>
        <pc:inkChg chg="mod">
          <ac:chgData name="Sherif Khattab" userId="c83b1e15-36f3-4f46-aceb-05aac24c545e" providerId="ADAL" clId="{40561216-C3B6-4E03-B696-C2E8E46E1565}" dt="2021-03-02T14:57:21.636" v="604"/>
          <ac:inkMkLst>
            <pc:docMk/>
            <pc:sldMk cId="3390924536" sldId="569"/>
            <ac:inkMk id="48" creationId="{B58E1670-F3F7-4DFE-AF3D-056FDA785310}"/>
          </ac:inkMkLst>
        </pc:inkChg>
        <pc:inkChg chg="mod">
          <ac:chgData name="Sherif Khattab" userId="c83b1e15-36f3-4f46-aceb-05aac24c545e" providerId="ADAL" clId="{40561216-C3B6-4E03-B696-C2E8E46E1565}" dt="2021-03-02T14:57:21.636" v="604"/>
          <ac:inkMkLst>
            <pc:docMk/>
            <pc:sldMk cId="3390924536" sldId="569"/>
            <ac:inkMk id="49" creationId="{19257841-2019-40BC-AD69-87A73EC0948B}"/>
          </ac:inkMkLst>
        </pc:inkChg>
        <pc:inkChg chg="mod">
          <ac:chgData name="Sherif Khattab" userId="c83b1e15-36f3-4f46-aceb-05aac24c545e" providerId="ADAL" clId="{40561216-C3B6-4E03-B696-C2E8E46E1565}" dt="2021-03-02T14:57:21.636" v="604"/>
          <ac:inkMkLst>
            <pc:docMk/>
            <pc:sldMk cId="3390924536" sldId="569"/>
            <ac:inkMk id="50" creationId="{26C81269-5964-499B-83AC-4B4F3ECF46D9}"/>
          </ac:inkMkLst>
        </pc:inkChg>
        <pc:inkChg chg="mod">
          <ac:chgData name="Sherif Khattab" userId="c83b1e15-36f3-4f46-aceb-05aac24c545e" providerId="ADAL" clId="{40561216-C3B6-4E03-B696-C2E8E46E1565}" dt="2021-03-02T14:57:21.636" v="604"/>
          <ac:inkMkLst>
            <pc:docMk/>
            <pc:sldMk cId="3390924536" sldId="569"/>
            <ac:inkMk id="51" creationId="{20368D2C-01B3-405E-89B9-A7788F5F56C4}"/>
          </ac:inkMkLst>
        </pc:inkChg>
        <pc:inkChg chg="mod">
          <ac:chgData name="Sherif Khattab" userId="c83b1e15-36f3-4f46-aceb-05aac24c545e" providerId="ADAL" clId="{40561216-C3B6-4E03-B696-C2E8E46E1565}" dt="2021-03-02T14:57:21.636" v="604"/>
          <ac:inkMkLst>
            <pc:docMk/>
            <pc:sldMk cId="3390924536" sldId="569"/>
            <ac:inkMk id="53" creationId="{4B0B24DC-2DC7-4C85-8BDA-CB5171C1850E}"/>
          </ac:inkMkLst>
        </pc:inkChg>
        <pc:inkChg chg="mod">
          <ac:chgData name="Sherif Khattab" userId="c83b1e15-36f3-4f46-aceb-05aac24c545e" providerId="ADAL" clId="{40561216-C3B6-4E03-B696-C2E8E46E1565}" dt="2021-03-02T14:57:21.636" v="604"/>
          <ac:inkMkLst>
            <pc:docMk/>
            <pc:sldMk cId="3390924536" sldId="569"/>
            <ac:inkMk id="54" creationId="{FAA76FFB-4F7B-44CF-9E3F-7D873ACD011E}"/>
          </ac:inkMkLst>
        </pc:inkChg>
        <pc:inkChg chg="mod">
          <ac:chgData name="Sherif Khattab" userId="c83b1e15-36f3-4f46-aceb-05aac24c545e" providerId="ADAL" clId="{40561216-C3B6-4E03-B696-C2E8E46E1565}" dt="2021-03-02T14:57:21.636" v="604"/>
          <ac:inkMkLst>
            <pc:docMk/>
            <pc:sldMk cId="3390924536" sldId="569"/>
            <ac:inkMk id="55" creationId="{2A509FA3-B322-44A6-A5B7-3B6A64FF271C}"/>
          </ac:inkMkLst>
        </pc:inkChg>
        <pc:inkChg chg="mod">
          <ac:chgData name="Sherif Khattab" userId="c83b1e15-36f3-4f46-aceb-05aac24c545e" providerId="ADAL" clId="{40561216-C3B6-4E03-B696-C2E8E46E1565}" dt="2021-03-02T14:57:21.636" v="604"/>
          <ac:inkMkLst>
            <pc:docMk/>
            <pc:sldMk cId="3390924536" sldId="569"/>
            <ac:inkMk id="56" creationId="{9FB1D72E-EF06-4758-9CAE-0C2AFAB761B2}"/>
          </ac:inkMkLst>
        </pc:inkChg>
        <pc:inkChg chg="mod">
          <ac:chgData name="Sherif Khattab" userId="c83b1e15-36f3-4f46-aceb-05aac24c545e" providerId="ADAL" clId="{40561216-C3B6-4E03-B696-C2E8E46E1565}" dt="2021-03-02T14:57:21.636" v="604"/>
          <ac:inkMkLst>
            <pc:docMk/>
            <pc:sldMk cId="3390924536" sldId="569"/>
            <ac:inkMk id="58" creationId="{AD54C535-8A13-4466-B936-FDE4EE0D13AB}"/>
          </ac:inkMkLst>
        </pc:inkChg>
        <pc:inkChg chg="mod">
          <ac:chgData name="Sherif Khattab" userId="c83b1e15-36f3-4f46-aceb-05aac24c545e" providerId="ADAL" clId="{40561216-C3B6-4E03-B696-C2E8E46E1565}" dt="2021-03-02T14:57:21.636" v="604"/>
          <ac:inkMkLst>
            <pc:docMk/>
            <pc:sldMk cId="3390924536" sldId="569"/>
            <ac:inkMk id="59" creationId="{8191728A-6391-4424-97E9-9D875C21CABB}"/>
          </ac:inkMkLst>
        </pc:inkChg>
        <pc:inkChg chg="mod">
          <ac:chgData name="Sherif Khattab" userId="c83b1e15-36f3-4f46-aceb-05aac24c545e" providerId="ADAL" clId="{40561216-C3B6-4E03-B696-C2E8E46E1565}" dt="2021-03-02T14:57:21.636" v="604"/>
          <ac:inkMkLst>
            <pc:docMk/>
            <pc:sldMk cId="3390924536" sldId="569"/>
            <ac:inkMk id="61" creationId="{3873DDFB-3276-4A9C-A452-0E255D449AE0}"/>
          </ac:inkMkLst>
        </pc:inkChg>
        <pc:inkChg chg="mod">
          <ac:chgData name="Sherif Khattab" userId="c83b1e15-36f3-4f46-aceb-05aac24c545e" providerId="ADAL" clId="{40561216-C3B6-4E03-B696-C2E8E46E1565}" dt="2021-03-02T14:57:21.636" v="604"/>
          <ac:inkMkLst>
            <pc:docMk/>
            <pc:sldMk cId="3390924536" sldId="569"/>
            <ac:inkMk id="62" creationId="{6CA89F45-C596-4B44-8218-2E80CDFD9AC1}"/>
          </ac:inkMkLst>
        </pc:inkChg>
        <pc:inkChg chg="mod">
          <ac:chgData name="Sherif Khattab" userId="c83b1e15-36f3-4f46-aceb-05aac24c545e" providerId="ADAL" clId="{40561216-C3B6-4E03-B696-C2E8E46E1565}" dt="2021-03-02T14:57:21.636" v="604"/>
          <ac:inkMkLst>
            <pc:docMk/>
            <pc:sldMk cId="3390924536" sldId="569"/>
            <ac:inkMk id="63" creationId="{C0DC48F3-13CB-48CD-943B-D376DED3D452}"/>
          </ac:inkMkLst>
        </pc:inkChg>
        <pc:inkChg chg="mod">
          <ac:chgData name="Sherif Khattab" userId="c83b1e15-36f3-4f46-aceb-05aac24c545e" providerId="ADAL" clId="{40561216-C3B6-4E03-B696-C2E8E46E1565}" dt="2021-03-02T14:57:21.636" v="604"/>
          <ac:inkMkLst>
            <pc:docMk/>
            <pc:sldMk cId="3390924536" sldId="569"/>
            <ac:inkMk id="23552" creationId="{AD02388C-420C-4C10-A5B7-33825C4777B5}"/>
          </ac:inkMkLst>
        </pc:inkChg>
        <pc:inkChg chg="mod">
          <ac:chgData name="Sherif Khattab" userId="c83b1e15-36f3-4f46-aceb-05aac24c545e" providerId="ADAL" clId="{40561216-C3B6-4E03-B696-C2E8E46E1565}" dt="2021-03-02T14:57:21.636" v="604"/>
          <ac:inkMkLst>
            <pc:docMk/>
            <pc:sldMk cId="3390924536" sldId="569"/>
            <ac:inkMk id="23556" creationId="{B63716A9-A45C-49C7-8CC0-3310F6B827F6}"/>
          </ac:inkMkLst>
        </pc:inkChg>
        <pc:inkChg chg="del mod">
          <ac:chgData name="Sherif Khattab" userId="c83b1e15-36f3-4f46-aceb-05aac24c545e" providerId="ADAL" clId="{40561216-C3B6-4E03-B696-C2E8E46E1565}" dt="2021-03-02T14:57:21.631" v="600"/>
          <ac:inkMkLst>
            <pc:docMk/>
            <pc:sldMk cId="3390924536" sldId="569"/>
            <ac:inkMk id="23558" creationId="{12438C2F-B2BE-423F-8FB0-A8B24276FAA9}"/>
          </ac:inkMkLst>
        </pc:inkChg>
        <pc:inkChg chg="del mod">
          <ac:chgData name="Sherif Khattab" userId="c83b1e15-36f3-4f46-aceb-05aac24c545e" providerId="ADAL" clId="{40561216-C3B6-4E03-B696-C2E8E46E1565}" dt="2021-03-02T14:57:21.635" v="603"/>
          <ac:inkMkLst>
            <pc:docMk/>
            <pc:sldMk cId="3390924536" sldId="569"/>
            <ac:inkMk id="23559" creationId="{63236EA0-8781-4E1D-ACC7-D2AB2BA2975A}"/>
          </ac:inkMkLst>
        </pc:inkChg>
        <pc:inkChg chg="del mod">
          <ac:chgData name="Sherif Khattab" userId="c83b1e15-36f3-4f46-aceb-05aac24c545e" providerId="ADAL" clId="{40561216-C3B6-4E03-B696-C2E8E46E1565}" dt="2021-03-02T14:57:21.621" v="598"/>
          <ac:inkMkLst>
            <pc:docMk/>
            <pc:sldMk cId="3390924536" sldId="569"/>
            <ac:inkMk id="23560" creationId="{8296C127-E688-4138-8B46-A545AA74759F}"/>
          </ac:inkMkLst>
        </pc:inkChg>
        <pc:inkChg chg="del mod">
          <ac:chgData name="Sherif Khattab" userId="c83b1e15-36f3-4f46-aceb-05aac24c545e" providerId="ADAL" clId="{40561216-C3B6-4E03-B696-C2E8E46E1565}" dt="2021-03-02T14:57:21.629" v="599"/>
          <ac:inkMkLst>
            <pc:docMk/>
            <pc:sldMk cId="3390924536" sldId="569"/>
            <ac:inkMk id="23561" creationId="{27B15F83-7325-42D6-B559-2D057C3A0C3F}"/>
          </ac:inkMkLst>
        </pc:inkChg>
        <pc:inkChg chg="del mod">
          <ac:chgData name="Sherif Khattab" userId="c83b1e15-36f3-4f46-aceb-05aac24c545e" providerId="ADAL" clId="{40561216-C3B6-4E03-B696-C2E8E46E1565}" dt="2021-03-02T14:57:21.632" v="601"/>
          <ac:inkMkLst>
            <pc:docMk/>
            <pc:sldMk cId="3390924536" sldId="569"/>
            <ac:inkMk id="23562" creationId="{41609FE5-F416-4C74-A5D0-5EFA0CF8EF70}"/>
          </ac:inkMkLst>
        </pc:inkChg>
        <pc:inkChg chg="del mod">
          <ac:chgData name="Sherif Khattab" userId="c83b1e15-36f3-4f46-aceb-05aac24c545e" providerId="ADAL" clId="{40561216-C3B6-4E03-B696-C2E8E46E1565}" dt="2021-03-02T14:57:21.633" v="602"/>
          <ac:inkMkLst>
            <pc:docMk/>
            <pc:sldMk cId="3390924536" sldId="569"/>
            <ac:inkMk id="23564" creationId="{0479C8AE-E53D-4F3D-9A1F-0B3B4EF8E437}"/>
          </ac:inkMkLst>
        </pc:inkChg>
        <pc:inkChg chg="del mod">
          <ac:chgData name="Sherif Khattab" userId="c83b1e15-36f3-4f46-aceb-05aac24c545e" providerId="ADAL" clId="{40561216-C3B6-4E03-B696-C2E8E46E1565}" dt="2021-03-02T14:57:21.636" v="604"/>
          <ac:inkMkLst>
            <pc:docMk/>
            <pc:sldMk cId="3390924536" sldId="569"/>
            <ac:inkMk id="23565" creationId="{7EA1AC65-0991-4EAD-9289-5B6967D4C6A4}"/>
          </ac:inkMkLst>
        </pc:inkChg>
        <pc:inkChg chg="del mod">
          <ac:chgData name="Sherif Khattab" userId="c83b1e15-36f3-4f46-aceb-05aac24c545e" providerId="ADAL" clId="{40561216-C3B6-4E03-B696-C2E8E46E1565}" dt="2021-03-02T14:57:09.225" v="595"/>
          <ac:inkMkLst>
            <pc:docMk/>
            <pc:sldMk cId="3390924536" sldId="569"/>
            <ac:inkMk id="23567" creationId="{B964468F-11D4-4449-BD5D-D276B04321BD}"/>
          </ac:inkMkLst>
        </pc:inkChg>
        <pc:inkChg chg="del mod">
          <ac:chgData name="Sherif Khattab" userId="c83b1e15-36f3-4f46-aceb-05aac24c545e" providerId="ADAL" clId="{40561216-C3B6-4E03-B696-C2E8E46E1565}" dt="2021-03-02T14:57:09.203" v="591"/>
          <ac:inkMkLst>
            <pc:docMk/>
            <pc:sldMk cId="3390924536" sldId="569"/>
            <ac:inkMk id="23568" creationId="{B0D8423F-0857-4468-8FB1-850C348CC062}"/>
          </ac:inkMkLst>
        </pc:inkChg>
        <pc:inkChg chg="del mod">
          <ac:chgData name="Sherif Khattab" userId="c83b1e15-36f3-4f46-aceb-05aac24c545e" providerId="ADAL" clId="{40561216-C3B6-4E03-B696-C2E8E46E1565}" dt="2021-03-02T14:57:09.218" v="594"/>
          <ac:inkMkLst>
            <pc:docMk/>
            <pc:sldMk cId="3390924536" sldId="569"/>
            <ac:inkMk id="23569" creationId="{E089F2E3-45EA-486B-A260-E766EB2A0258}"/>
          </ac:inkMkLst>
        </pc:inkChg>
        <pc:inkChg chg="del mod">
          <ac:chgData name="Sherif Khattab" userId="c83b1e15-36f3-4f46-aceb-05aac24c545e" providerId="ADAL" clId="{40561216-C3B6-4E03-B696-C2E8E46E1565}" dt="2021-03-02T14:57:09.213" v="593"/>
          <ac:inkMkLst>
            <pc:docMk/>
            <pc:sldMk cId="3390924536" sldId="569"/>
            <ac:inkMk id="23570" creationId="{C315644A-BBCC-4823-9005-14F1A7FDE1C2}"/>
          </ac:inkMkLst>
        </pc:inkChg>
        <pc:inkChg chg="del mod">
          <ac:chgData name="Sherif Khattab" userId="c83b1e15-36f3-4f46-aceb-05aac24c545e" providerId="ADAL" clId="{40561216-C3B6-4E03-B696-C2E8E46E1565}" dt="2021-03-02T14:57:09.198" v="590"/>
          <ac:inkMkLst>
            <pc:docMk/>
            <pc:sldMk cId="3390924536" sldId="569"/>
            <ac:inkMk id="23571" creationId="{4A65A549-A8AD-4542-8C89-6269FF5866D1}"/>
          </ac:inkMkLst>
        </pc:inkChg>
        <pc:inkChg chg="del mod">
          <ac:chgData name="Sherif Khattab" userId="c83b1e15-36f3-4f46-aceb-05aac24c545e" providerId="ADAL" clId="{40561216-C3B6-4E03-B696-C2E8E46E1565}" dt="2021-03-02T14:57:09.193" v="589"/>
          <ac:inkMkLst>
            <pc:docMk/>
            <pc:sldMk cId="3390924536" sldId="569"/>
            <ac:inkMk id="23572" creationId="{B9C4A1FB-67E2-4BED-9908-CDD670C3D085}"/>
          </ac:inkMkLst>
        </pc:inkChg>
        <pc:inkChg chg="del">
          <ac:chgData name="Sherif Khattab" userId="c83b1e15-36f3-4f46-aceb-05aac24c545e" providerId="ADAL" clId="{40561216-C3B6-4E03-B696-C2E8E46E1565}" dt="2021-03-02T14:57:09.186" v="588"/>
          <ac:inkMkLst>
            <pc:docMk/>
            <pc:sldMk cId="3390924536" sldId="569"/>
            <ac:inkMk id="23574" creationId="{5080E0A9-56D7-4D4F-A195-E284339CA129}"/>
          </ac:inkMkLst>
        </pc:inkChg>
        <pc:inkChg chg="del mod">
          <ac:chgData name="Sherif Khattab" userId="c83b1e15-36f3-4f46-aceb-05aac24c545e" providerId="ADAL" clId="{40561216-C3B6-4E03-B696-C2E8E46E1565}" dt="2021-03-02T14:57:09.209" v="592"/>
          <ac:inkMkLst>
            <pc:docMk/>
            <pc:sldMk cId="3390924536" sldId="569"/>
            <ac:inkMk id="23660" creationId="{EB9F504E-52DF-4A05-AB88-BDF5876CA8B9}"/>
          </ac:inkMkLst>
        </pc:inkChg>
      </pc:sldChg>
      <pc:sldChg chg="delSp modSp add modAnim">
        <pc:chgData name="Sherif Khattab" userId="c83b1e15-36f3-4f46-aceb-05aac24c545e" providerId="ADAL" clId="{40561216-C3B6-4E03-B696-C2E8E46E1565}" dt="2021-03-02T14:57:56.892" v="639"/>
        <pc:sldMkLst>
          <pc:docMk/>
          <pc:sldMk cId="1377651607" sldId="570"/>
        </pc:sldMkLst>
        <pc:grpChg chg="del mod">
          <ac:chgData name="Sherif Khattab" userId="c83b1e15-36f3-4f46-aceb-05aac24c545e" providerId="ADAL" clId="{40561216-C3B6-4E03-B696-C2E8E46E1565}" dt="2021-03-02T14:57:56.892" v="638"/>
          <ac:grpSpMkLst>
            <pc:docMk/>
            <pc:sldMk cId="1377651607" sldId="570"/>
            <ac:grpSpMk id="23672" creationId="{D3B42BF9-8198-43FC-B7E5-062D26193C4A}"/>
          </ac:grpSpMkLst>
        </pc:grpChg>
        <pc:inkChg chg="del mod">
          <ac:chgData name="Sherif Khattab" userId="c83b1e15-36f3-4f46-aceb-05aac24c545e" providerId="ADAL" clId="{40561216-C3B6-4E03-B696-C2E8E46E1565}" dt="2021-03-02T14:57:56.892" v="638"/>
          <ac:inkMkLst>
            <pc:docMk/>
            <pc:sldMk cId="1377651607" sldId="570"/>
            <ac:inkMk id="3" creationId="{B0FBBC0D-35B9-448B-9D52-F9702601D9E2}"/>
          </ac:inkMkLst>
        </pc:inkChg>
        <pc:inkChg chg="del mod">
          <ac:chgData name="Sherif Khattab" userId="c83b1e15-36f3-4f46-aceb-05aac24c545e" providerId="ADAL" clId="{40561216-C3B6-4E03-B696-C2E8E46E1565}" dt="2021-03-02T14:57:56.888" v="636"/>
          <ac:inkMkLst>
            <pc:docMk/>
            <pc:sldMk cId="1377651607" sldId="570"/>
            <ac:inkMk id="5" creationId="{1334F479-0557-4560-B3CA-54D487BC1692}"/>
          </ac:inkMkLst>
        </pc:inkChg>
        <pc:inkChg chg="del mod">
          <ac:chgData name="Sherif Khattab" userId="c83b1e15-36f3-4f46-aceb-05aac24c545e" providerId="ADAL" clId="{40561216-C3B6-4E03-B696-C2E8E46E1565}" dt="2021-03-02T14:57:56.892" v="639"/>
          <ac:inkMkLst>
            <pc:docMk/>
            <pc:sldMk cId="1377651607" sldId="570"/>
            <ac:inkMk id="6" creationId="{C77C32EE-2731-421E-9672-5A63D6E9F538}"/>
          </ac:inkMkLst>
        </pc:inkChg>
        <pc:inkChg chg="del mod">
          <ac:chgData name="Sherif Khattab" userId="c83b1e15-36f3-4f46-aceb-05aac24c545e" providerId="ADAL" clId="{40561216-C3B6-4E03-B696-C2E8E46E1565}" dt="2021-03-02T14:57:56.887" v="635"/>
          <ac:inkMkLst>
            <pc:docMk/>
            <pc:sldMk cId="1377651607" sldId="570"/>
            <ac:inkMk id="34" creationId="{76F4BB3E-F0E4-42AA-ACB1-D0A6A3746F24}"/>
          </ac:inkMkLst>
        </pc:inkChg>
        <pc:inkChg chg="del mod">
          <ac:chgData name="Sherif Khattab" userId="c83b1e15-36f3-4f46-aceb-05aac24c545e" providerId="ADAL" clId="{40561216-C3B6-4E03-B696-C2E8E46E1565}" dt="2021-03-02T14:57:56.886" v="634"/>
          <ac:inkMkLst>
            <pc:docMk/>
            <pc:sldMk cId="1377651607" sldId="570"/>
            <ac:inkMk id="35" creationId="{BB1041F6-9E9F-4186-AC93-4372635DAB2B}"/>
          </ac:inkMkLst>
        </pc:inkChg>
        <pc:inkChg chg="del mod">
          <ac:chgData name="Sherif Khattab" userId="c83b1e15-36f3-4f46-aceb-05aac24c545e" providerId="ADAL" clId="{40561216-C3B6-4E03-B696-C2E8E46E1565}" dt="2021-03-02T14:57:56.888" v="637"/>
          <ac:inkMkLst>
            <pc:docMk/>
            <pc:sldMk cId="1377651607" sldId="570"/>
            <ac:inkMk id="36" creationId="{FBD4DC2C-2A69-4F9C-9FD0-0A2D83A17035}"/>
          </ac:inkMkLst>
        </pc:inkChg>
        <pc:inkChg chg="del mod">
          <ac:chgData name="Sherif Khattab" userId="c83b1e15-36f3-4f46-aceb-05aac24c545e" providerId="ADAL" clId="{40561216-C3B6-4E03-B696-C2E8E46E1565}" dt="2021-03-02T14:57:48.383" v="632"/>
          <ac:inkMkLst>
            <pc:docMk/>
            <pc:sldMk cId="1377651607" sldId="570"/>
            <ac:inkMk id="38" creationId="{08DD68F7-523C-4437-9949-BFD6B8B320B7}"/>
          </ac:inkMkLst>
        </pc:inkChg>
        <pc:inkChg chg="del mod">
          <ac:chgData name="Sherif Khattab" userId="c83b1e15-36f3-4f46-aceb-05aac24c545e" providerId="ADAL" clId="{40561216-C3B6-4E03-B696-C2E8E46E1565}" dt="2021-03-02T14:57:48.381" v="628"/>
          <ac:inkMkLst>
            <pc:docMk/>
            <pc:sldMk cId="1377651607" sldId="570"/>
            <ac:inkMk id="39" creationId="{6B907EBB-5700-4291-BB4C-D8877DB4FFCD}"/>
          </ac:inkMkLst>
        </pc:inkChg>
        <pc:inkChg chg="del mod">
          <ac:chgData name="Sherif Khattab" userId="c83b1e15-36f3-4f46-aceb-05aac24c545e" providerId="ADAL" clId="{40561216-C3B6-4E03-B696-C2E8E46E1565}" dt="2021-03-02T14:57:48.382" v="630"/>
          <ac:inkMkLst>
            <pc:docMk/>
            <pc:sldMk cId="1377651607" sldId="570"/>
            <ac:inkMk id="40" creationId="{D1405003-6795-43E1-B78F-70DFA34AAA56}"/>
          </ac:inkMkLst>
        </pc:inkChg>
        <pc:inkChg chg="del mod">
          <ac:chgData name="Sherif Khattab" userId="c83b1e15-36f3-4f46-aceb-05aac24c545e" providerId="ADAL" clId="{40561216-C3B6-4E03-B696-C2E8E46E1565}" dt="2021-03-02T14:57:48.383" v="631"/>
          <ac:inkMkLst>
            <pc:docMk/>
            <pc:sldMk cId="1377651607" sldId="570"/>
            <ac:inkMk id="41" creationId="{E5C63D8D-A5A2-4ECA-9233-25A9BB4111B0}"/>
          </ac:inkMkLst>
        </pc:inkChg>
        <pc:inkChg chg="del mod">
          <ac:chgData name="Sherif Khattab" userId="c83b1e15-36f3-4f46-aceb-05aac24c545e" providerId="ADAL" clId="{40561216-C3B6-4E03-B696-C2E8E46E1565}" dt="2021-03-02T14:57:48.382" v="629"/>
          <ac:inkMkLst>
            <pc:docMk/>
            <pc:sldMk cId="1377651607" sldId="570"/>
            <ac:inkMk id="42" creationId="{DA8E3D6B-1BC0-4231-B0D7-7B8A4360DECC}"/>
          </ac:inkMkLst>
        </pc:inkChg>
        <pc:inkChg chg="del mod">
          <ac:chgData name="Sherif Khattab" userId="c83b1e15-36f3-4f46-aceb-05aac24c545e" providerId="ADAL" clId="{40561216-C3B6-4E03-B696-C2E8E46E1565}" dt="2021-03-02T14:57:48.379" v="627"/>
          <ac:inkMkLst>
            <pc:docMk/>
            <pc:sldMk cId="1377651607" sldId="570"/>
            <ac:inkMk id="44" creationId="{19C19232-5340-48E5-9ED6-62DEBBCE1215}"/>
          </ac:inkMkLst>
        </pc:inkChg>
        <pc:inkChg chg="del mod">
          <ac:chgData name="Sherif Khattab" userId="c83b1e15-36f3-4f46-aceb-05aac24c545e" providerId="ADAL" clId="{40561216-C3B6-4E03-B696-C2E8E46E1565}" dt="2021-03-02T14:57:42.712" v="625"/>
          <ac:inkMkLst>
            <pc:docMk/>
            <pc:sldMk cId="1377651607" sldId="570"/>
            <ac:inkMk id="45" creationId="{D1B4E85F-AC34-40C2-82B7-32CDF26E2AA9}"/>
          </ac:inkMkLst>
        </pc:inkChg>
        <pc:inkChg chg="del mod">
          <ac:chgData name="Sherif Khattab" userId="c83b1e15-36f3-4f46-aceb-05aac24c545e" providerId="ADAL" clId="{40561216-C3B6-4E03-B696-C2E8E46E1565}" dt="2021-03-02T14:57:42.710" v="623"/>
          <ac:inkMkLst>
            <pc:docMk/>
            <pc:sldMk cId="1377651607" sldId="570"/>
            <ac:inkMk id="46" creationId="{E6BF4D18-EC16-4386-BB86-4E44BAF7C03B}"/>
          </ac:inkMkLst>
        </pc:inkChg>
        <pc:inkChg chg="del mod">
          <ac:chgData name="Sherif Khattab" userId="c83b1e15-36f3-4f46-aceb-05aac24c545e" providerId="ADAL" clId="{40561216-C3B6-4E03-B696-C2E8E46E1565}" dt="2021-03-02T14:57:42.708" v="622"/>
          <ac:inkMkLst>
            <pc:docMk/>
            <pc:sldMk cId="1377651607" sldId="570"/>
            <ac:inkMk id="47" creationId="{02569F11-2943-4F04-87BA-CA8732D937CB}"/>
          </ac:inkMkLst>
        </pc:inkChg>
        <pc:inkChg chg="del mod">
          <ac:chgData name="Sherif Khattab" userId="c83b1e15-36f3-4f46-aceb-05aac24c545e" providerId="ADAL" clId="{40561216-C3B6-4E03-B696-C2E8E46E1565}" dt="2021-03-02T14:57:42.705" v="619"/>
          <ac:inkMkLst>
            <pc:docMk/>
            <pc:sldMk cId="1377651607" sldId="570"/>
            <ac:inkMk id="48" creationId="{B58E1670-F3F7-4DFE-AF3D-056FDA785310}"/>
          </ac:inkMkLst>
        </pc:inkChg>
        <pc:inkChg chg="del mod">
          <ac:chgData name="Sherif Khattab" userId="c83b1e15-36f3-4f46-aceb-05aac24c545e" providerId="ADAL" clId="{40561216-C3B6-4E03-B696-C2E8E46E1565}" dt="2021-03-02T14:57:42.707" v="621"/>
          <ac:inkMkLst>
            <pc:docMk/>
            <pc:sldMk cId="1377651607" sldId="570"/>
            <ac:inkMk id="49" creationId="{19257841-2019-40BC-AD69-87A73EC0948B}"/>
          </ac:inkMkLst>
        </pc:inkChg>
        <pc:inkChg chg="del mod">
          <ac:chgData name="Sherif Khattab" userId="c83b1e15-36f3-4f46-aceb-05aac24c545e" providerId="ADAL" clId="{40561216-C3B6-4E03-B696-C2E8E46E1565}" dt="2021-03-02T14:57:42.707" v="620"/>
          <ac:inkMkLst>
            <pc:docMk/>
            <pc:sldMk cId="1377651607" sldId="570"/>
            <ac:inkMk id="50" creationId="{26C81269-5964-499B-83AC-4B4F3ECF46D9}"/>
          </ac:inkMkLst>
        </pc:inkChg>
        <pc:inkChg chg="del mod">
          <ac:chgData name="Sherif Khattab" userId="c83b1e15-36f3-4f46-aceb-05aac24c545e" providerId="ADAL" clId="{40561216-C3B6-4E03-B696-C2E8E46E1565}" dt="2021-03-02T14:57:42.712" v="624"/>
          <ac:inkMkLst>
            <pc:docMk/>
            <pc:sldMk cId="1377651607" sldId="570"/>
            <ac:inkMk id="51" creationId="{20368D2C-01B3-405E-89B9-A7788F5F56C4}"/>
          </ac:inkMkLst>
        </pc:inkChg>
        <pc:inkChg chg="del mod">
          <ac:chgData name="Sherif Khattab" userId="c83b1e15-36f3-4f46-aceb-05aac24c545e" providerId="ADAL" clId="{40561216-C3B6-4E03-B696-C2E8E46E1565}" dt="2021-03-02T14:57:36.647" v="616"/>
          <ac:inkMkLst>
            <pc:docMk/>
            <pc:sldMk cId="1377651607" sldId="570"/>
            <ac:inkMk id="53" creationId="{4B0B24DC-2DC7-4C85-8BDA-CB5171C1850E}"/>
          </ac:inkMkLst>
        </pc:inkChg>
        <pc:inkChg chg="del mod">
          <ac:chgData name="Sherif Khattab" userId="c83b1e15-36f3-4f46-aceb-05aac24c545e" providerId="ADAL" clId="{40561216-C3B6-4E03-B696-C2E8E46E1565}" dt="2021-03-02T14:57:36.645" v="614"/>
          <ac:inkMkLst>
            <pc:docMk/>
            <pc:sldMk cId="1377651607" sldId="570"/>
            <ac:inkMk id="54" creationId="{FAA76FFB-4F7B-44CF-9E3F-7D873ACD011E}"/>
          </ac:inkMkLst>
        </pc:inkChg>
        <pc:inkChg chg="del mod">
          <ac:chgData name="Sherif Khattab" userId="c83b1e15-36f3-4f46-aceb-05aac24c545e" providerId="ADAL" clId="{40561216-C3B6-4E03-B696-C2E8E46E1565}" dt="2021-03-02T14:57:36.644" v="613"/>
          <ac:inkMkLst>
            <pc:docMk/>
            <pc:sldMk cId="1377651607" sldId="570"/>
            <ac:inkMk id="55" creationId="{2A509FA3-B322-44A6-A5B7-3B6A64FF271C}"/>
          </ac:inkMkLst>
        </pc:inkChg>
        <pc:inkChg chg="del mod">
          <ac:chgData name="Sherif Khattab" userId="c83b1e15-36f3-4f46-aceb-05aac24c545e" providerId="ADAL" clId="{40561216-C3B6-4E03-B696-C2E8E46E1565}" dt="2021-03-02T14:57:36.638" v="612"/>
          <ac:inkMkLst>
            <pc:docMk/>
            <pc:sldMk cId="1377651607" sldId="570"/>
            <ac:inkMk id="56" creationId="{9FB1D72E-EF06-4758-9CAE-0C2AFAB761B2}"/>
          </ac:inkMkLst>
        </pc:inkChg>
        <pc:inkChg chg="del mod">
          <ac:chgData name="Sherif Khattab" userId="c83b1e15-36f3-4f46-aceb-05aac24c545e" providerId="ADAL" clId="{40561216-C3B6-4E03-B696-C2E8E46E1565}" dt="2021-03-02T14:57:36.648" v="617"/>
          <ac:inkMkLst>
            <pc:docMk/>
            <pc:sldMk cId="1377651607" sldId="570"/>
            <ac:inkMk id="58" creationId="{AD54C535-8A13-4466-B936-FDE4EE0D13AB}"/>
          </ac:inkMkLst>
        </pc:inkChg>
        <pc:inkChg chg="del mod">
          <ac:chgData name="Sherif Khattab" userId="c83b1e15-36f3-4f46-aceb-05aac24c545e" providerId="ADAL" clId="{40561216-C3B6-4E03-B696-C2E8E46E1565}" dt="2021-03-02T14:57:36.646" v="615"/>
          <ac:inkMkLst>
            <pc:docMk/>
            <pc:sldMk cId="1377651607" sldId="570"/>
            <ac:inkMk id="59" creationId="{8191728A-6391-4424-97E9-9D875C21CABB}"/>
          </ac:inkMkLst>
        </pc:inkChg>
        <pc:inkChg chg="del mod">
          <ac:chgData name="Sherif Khattab" userId="c83b1e15-36f3-4f46-aceb-05aac24c545e" providerId="ADAL" clId="{40561216-C3B6-4E03-B696-C2E8E46E1565}" dt="2021-03-02T14:57:28.877" v="609"/>
          <ac:inkMkLst>
            <pc:docMk/>
            <pc:sldMk cId="1377651607" sldId="570"/>
            <ac:inkMk id="61" creationId="{3873DDFB-3276-4A9C-A452-0E255D449AE0}"/>
          </ac:inkMkLst>
        </pc:inkChg>
        <pc:inkChg chg="del mod">
          <ac:chgData name="Sherif Khattab" userId="c83b1e15-36f3-4f46-aceb-05aac24c545e" providerId="ADAL" clId="{40561216-C3B6-4E03-B696-C2E8E46E1565}" dt="2021-03-02T14:57:28.875" v="607"/>
          <ac:inkMkLst>
            <pc:docMk/>
            <pc:sldMk cId="1377651607" sldId="570"/>
            <ac:inkMk id="62" creationId="{6CA89F45-C596-4B44-8218-2E80CDFD9AC1}"/>
          </ac:inkMkLst>
        </pc:inkChg>
        <pc:inkChg chg="del mod">
          <ac:chgData name="Sherif Khattab" userId="c83b1e15-36f3-4f46-aceb-05aac24c545e" providerId="ADAL" clId="{40561216-C3B6-4E03-B696-C2E8E46E1565}" dt="2021-03-02T14:57:28.878" v="610"/>
          <ac:inkMkLst>
            <pc:docMk/>
            <pc:sldMk cId="1377651607" sldId="570"/>
            <ac:inkMk id="63" creationId="{C0DC48F3-13CB-48CD-943B-D376DED3D452}"/>
          </ac:inkMkLst>
        </pc:inkChg>
        <pc:inkChg chg="del mod">
          <ac:chgData name="Sherif Khattab" userId="c83b1e15-36f3-4f46-aceb-05aac24c545e" providerId="ADAL" clId="{40561216-C3B6-4E03-B696-C2E8E46E1565}" dt="2021-03-02T14:57:28.876" v="608"/>
          <ac:inkMkLst>
            <pc:docMk/>
            <pc:sldMk cId="1377651607" sldId="570"/>
            <ac:inkMk id="23552" creationId="{AD02388C-420C-4C10-A5B7-33825C4777B5}"/>
          </ac:inkMkLst>
        </pc:inkChg>
        <pc:inkChg chg="del">
          <ac:chgData name="Sherif Khattab" userId="c83b1e15-36f3-4f46-aceb-05aac24c545e" providerId="ADAL" clId="{40561216-C3B6-4E03-B696-C2E8E46E1565}" dt="2021-03-02T14:57:28.872" v="606"/>
          <ac:inkMkLst>
            <pc:docMk/>
            <pc:sldMk cId="1377651607" sldId="570"/>
            <ac:inkMk id="23556" creationId="{B63716A9-A45C-49C7-8CC0-3310F6B827F6}"/>
          </ac:inkMkLst>
        </pc:inkChg>
      </pc:sldChg>
      <pc:sldChg chg="add del">
        <pc:chgData name="Sherif Khattab" userId="c83b1e15-36f3-4f46-aceb-05aac24c545e" providerId="ADAL" clId="{40561216-C3B6-4E03-B696-C2E8E46E1565}" dt="2021-03-02T14:57:14.674" v="597"/>
        <pc:sldMkLst>
          <pc:docMk/>
          <pc:sldMk cId="2705297987" sldId="570"/>
        </pc:sldMkLst>
      </pc:sldChg>
      <pc:sldChg chg="add modAnim">
        <pc:chgData name="Sherif Khattab" userId="c83b1e15-36f3-4f46-aceb-05aac24c545e" providerId="ADAL" clId="{40561216-C3B6-4E03-B696-C2E8E46E1565}" dt="2021-03-02T14:58:39.602" v="644"/>
        <pc:sldMkLst>
          <pc:docMk/>
          <pc:sldMk cId="1670379455" sldId="571"/>
        </pc:sldMkLst>
      </pc:sldChg>
      <pc:sldChg chg="add modAnim">
        <pc:chgData name="Sherif Khattab" userId="c83b1e15-36f3-4f46-aceb-05aac24c545e" providerId="ADAL" clId="{40561216-C3B6-4E03-B696-C2E8E46E1565}" dt="2021-03-02T14:58:37.306" v="643"/>
        <pc:sldMkLst>
          <pc:docMk/>
          <pc:sldMk cId="3115630515" sldId="572"/>
        </pc:sldMkLst>
      </pc:sldChg>
      <pc:sldChg chg="add modAnim">
        <pc:chgData name="Sherif Khattab" userId="c83b1e15-36f3-4f46-aceb-05aac24c545e" providerId="ADAL" clId="{40561216-C3B6-4E03-B696-C2E8E46E1565}" dt="2021-03-02T14:58:34.646" v="642"/>
        <pc:sldMkLst>
          <pc:docMk/>
          <pc:sldMk cId="3693182178" sldId="573"/>
        </pc:sldMkLst>
      </pc:sldChg>
      <pc:sldChg chg="add modAnim">
        <pc:chgData name="Sherif Khattab" userId="c83b1e15-36f3-4f46-aceb-05aac24c545e" providerId="ADAL" clId="{40561216-C3B6-4E03-B696-C2E8E46E1565}" dt="2021-03-02T14:58:32.151" v="641"/>
        <pc:sldMkLst>
          <pc:docMk/>
          <pc:sldMk cId="1917878205" sldId="574"/>
        </pc:sldMkLst>
      </pc:sldChg>
      <pc:sldChg chg="add">
        <pc:chgData name="Sherif Khattab" userId="c83b1e15-36f3-4f46-aceb-05aac24c545e" providerId="ADAL" clId="{40561216-C3B6-4E03-B696-C2E8E46E1565}" dt="2021-03-02T14:59:43.634" v="657"/>
        <pc:sldMkLst>
          <pc:docMk/>
          <pc:sldMk cId="86902699" sldId="575"/>
        </pc:sldMkLst>
      </pc:sldChg>
      <pc:sldChg chg="add">
        <pc:chgData name="Sherif Khattab" userId="c83b1e15-36f3-4f46-aceb-05aac24c545e" providerId="ADAL" clId="{40561216-C3B6-4E03-B696-C2E8E46E1565}" dt="2021-03-02T15:11:50.930" v="788"/>
        <pc:sldMkLst>
          <pc:docMk/>
          <pc:sldMk cId="1417188528" sldId="576"/>
        </pc:sldMkLst>
      </pc:sldChg>
      <pc:sldChg chg="add">
        <pc:chgData name="Sherif Khattab" userId="c83b1e15-36f3-4f46-aceb-05aac24c545e" providerId="ADAL" clId="{40561216-C3B6-4E03-B696-C2E8E46E1565}" dt="2021-03-02T15:12:00.394" v="797"/>
        <pc:sldMkLst>
          <pc:docMk/>
          <pc:sldMk cId="3517715337" sldId="577"/>
        </pc:sldMkLst>
      </pc:sldChg>
      <pc:sldChg chg="add">
        <pc:chgData name="Sherif Khattab" userId="c83b1e15-36f3-4f46-aceb-05aac24c545e" providerId="ADAL" clId="{40561216-C3B6-4E03-B696-C2E8E46E1565}" dt="2021-03-02T15:12:07.374" v="805"/>
        <pc:sldMkLst>
          <pc:docMk/>
          <pc:sldMk cId="3183407000" sldId="578"/>
        </pc:sldMkLst>
      </pc:sldChg>
      <pc:sldChg chg="add">
        <pc:chgData name="Sherif Khattab" userId="c83b1e15-36f3-4f46-aceb-05aac24c545e" providerId="ADAL" clId="{40561216-C3B6-4E03-B696-C2E8E46E1565}" dt="2021-03-02T15:12:14.258" v="814"/>
        <pc:sldMkLst>
          <pc:docMk/>
          <pc:sldMk cId="1432894990" sldId="579"/>
        </pc:sldMkLst>
      </pc:sldChg>
      <pc:sldChg chg="add">
        <pc:chgData name="Sherif Khattab" userId="c83b1e15-36f3-4f46-aceb-05aac24c545e" providerId="ADAL" clId="{40561216-C3B6-4E03-B696-C2E8E46E1565}" dt="2021-03-02T15:12:20.689" v="823"/>
        <pc:sldMkLst>
          <pc:docMk/>
          <pc:sldMk cId="1883612794" sldId="580"/>
        </pc:sldMkLst>
      </pc:sldChg>
      <pc:sldChg chg="add">
        <pc:chgData name="Sherif Khattab" userId="c83b1e15-36f3-4f46-aceb-05aac24c545e" providerId="ADAL" clId="{40561216-C3B6-4E03-B696-C2E8E46E1565}" dt="2021-03-02T15:12:27.002" v="832"/>
        <pc:sldMkLst>
          <pc:docMk/>
          <pc:sldMk cId="1594120570" sldId="581"/>
        </pc:sldMkLst>
      </pc:sldChg>
      <pc:sldChg chg="add">
        <pc:chgData name="Sherif Khattab" userId="c83b1e15-36f3-4f46-aceb-05aac24c545e" providerId="ADAL" clId="{40561216-C3B6-4E03-B696-C2E8E46E1565}" dt="2021-03-02T15:12:32.814" v="840"/>
        <pc:sldMkLst>
          <pc:docMk/>
          <pc:sldMk cId="3049654475" sldId="582"/>
        </pc:sldMkLst>
      </pc:sldChg>
      <pc:sldChg chg="add">
        <pc:chgData name="Sherif Khattab" userId="c83b1e15-36f3-4f46-aceb-05aac24c545e" providerId="ADAL" clId="{40561216-C3B6-4E03-B696-C2E8E46E1565}" dt="2021-03-02T15:12:37.715" v="847"/>
        <pc:sldMkLst>
          <pc:docMk/>
          <pc:sldMk cId="2799572395" sldId="583"/>
        </pc:sldMkLst>
      </pc:sldChg>
      <pc:sldChg chg="add">
        <pc:chgData name="Sherif Khattab" userId="c83b1e15-36f3-4f46-aceb-05aac24c545e" providerId="ADAL" clId="{40561216-C3B6-4E03-B696-C2E8E46E1565}" dt="2021-03-02T15:12:42.495" v="854"/>
        <pc:sldMkLst>
          <pc:docMk/>
          <pc:sldMk cId="1377987034" sldId="584"/>
        </pc:sldMkLst>
      </pc:sldChg>
      <pc:sldChg chg="add">
        <pc:chgData name="Sherif Khattab" userId="c83b1e15-36f3-4f46-aceb-05aac24c545e" providerId="ADAL" clId="{40561216-C3B6-4E03-B696-C2E8E46E1565}" dt="2021-03-02T15:12:47.463" v="862"/>
        <pc:sldMkLst>
          <pc:docMk/>
          <pc:sldMk cId="2782214765" sldId="585"/>
        </pc:sldMkLst>
      </pc:sldChg>
      <pc:sldChg chg="add">
        <pc:chgData name="Sherif Khattab" userId="c83b1e15-36f3-4f46-aceb-05aac24c545e" providerId="ADAL" clId="{40561216-C3B6-4E03-B696-C2E8E46E1565}" dt="2021-03-02T15:12:52.867" v="869"/>
        <pc:sldMkLst>
          <pc:docMk/>
          <pc:sldMk cId="3635695113" sldId="586"/>
        </pc:sldMkLst>
      </pc:sldChg>
      <pc:sldChg chg="add">
        <pc:chgData name="Sherif Khattab" userId="c83b1e15-36f3-4f46-aceb-05aac24c545e" providerId="ADAL" clId="{40561216-C3B6-4E03-B696-C2E8E46E1565}" dt="2021-03-02T15:12:58.446" v="877"/>
        <pc:sldMkLst>
          <pc:docMk/>
          <pc:sldMk cId="2826360827" sldId="587"/>
        </pc:sldMkLst>
      </pc:sldChg>
      <pc:sldChg chg="add del">
        <pc:chgData name="Sherif Khattab" userId="c83b1e15-36f3-4f46-aceb-05aac24c545e" providerId="ADAL" clId="{40561216-C3B6-4E03-B696-C2E8E46E1565}" dt="2021-03-02T15:13:12.608" v="885"/>
        <pc:sldMkLst>
          <pc:docMk/>
          <pc:sldMk cId="1680381744" sldId="588"/>
        </pc:sldMkLst>
      </pc:sldChg>
      <pc:sldChg chg="add">
        <pc:chgData name="Sherif Khattab" userId="c83b1e15-36f3-4f46-aceb-05aac24c545e" providerId="ADAL" clId="{40561216-C3B6-4E03-B696-C2E8E46E1565}" dt="2021-03-02T15:13:16.543" v="886"/>
        <pc:sldMkLst>
          <pc:docMk/>
          <pc:sldMk cId="2768941197" sldId="588"/>
        </pc:sldMkLst>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8T15:58:02.150" v="261" actId="207"/>
      <pc:docMkLst>
        <pc:docMk/>
      </pc:docMkLst>
      <pc:sldChg chg="add">
        <pc:chgData name="Sherif Khattab" userId="c83b1e15-36f3-4f46-aceb-05aac24c545e" providerId="ADAL" clId="{D1F8C7F8-B63D-426F-B9AE-033C1F2663EE}" dt="2021-02-18T06:36:50.686" v="44"/>
        <pc:sldMkLst>
          <pc:docMk/>
          <pc:sldMk cId="1920820884" sldId="273"/>
        </pc:sldMkLst>
      </pc:sldChg>
      <pc:sldChg chg="add">
        <pc:chgData name="Sherif Khattab" userId="c83b1e15-36f3-4f46-aceb-05aac24c545e" providerId="ADAL" clId="{D1F8C7F8-B63D-426F-B9AE-033C1F2663EE}" dt="2021-02-18T06:36:50.686" v="44"/>
        <pc:sldMkLst>
          <pc:docMk/>
          <pc:sldMk cId="2017417480" sldId="277"/>
        </pc:sldMkLst>
      </pc:sldChg>
      <pc:sldChg chg="add">
        <pc:chgData name="Sherif Khattab" userId="c83b1e15-36f3-4f46-aceb-05aac24c545e" providerId="ADAL" clId="{D1F8C7F8-B63D-426F-B9AE-033C1F2663EE}" dt="2021-02-18T06:36:50.686" v="44"/>
        <pc:sldMkLst>
          <pc:docMk/>
          <pc:sldMk cId="2773510753" sldId="280"/>
        </pc:sldMkLst>
      </pc:sldChg>
      <pc:sldChg chg="add">
        <pc:chgData name="Sherif Khattab" userId="c83b1e15-36f3-4f46-aceb-05aac24c545e" providerId="ADAL" clId="{D1F8C7F8-B63D-426F-B9AE-033C1F2663EE}" dt="2021-02-18T06:36:50.686" v="44"/>
        <pc:sldMkLst>
          <pc:docMk/>
          <pc:sldMk cId="171235497" sldId="283"/>
        </pc:sldMkLst>
      </pc:sldChg>
      <pc:sldChg chg="add">
        <pc:chgData name="Sherif Khattab" userId="c83b1e15-36f3-4f46-aceb-05aac24c545e" providerId="ADAL" clId="{D1F8C7F8-B63D-426F-B9AE-033C1F2663EE}" dt="2021-02-18T06:36:50.686" v="44"/>
        <pc:sldMkLst>
          <pc:docMk/>
          <pc:sldMk cId="2099089282" sldId="284"/>
        </pc:sldMkLst>
      </pc:sldChg>
      <pc:sldChg chg="add">
        <pc:chgData name="Sherif Khattab" userId="c83b1e15-36f3-4f46-aceb-05aac24c545e" providerId="ADAL" clId="{D1F8C7F8-B63D-426F-B9AE-033C1F2663EE}" dt="2021-02-18T06:36:50.686" v="44"/>
        <pc:sldMkLst>
          <pc:docMk/>
          <pc:sldMk cId="1136622862" sldId="285"/>
        </pc:sldMkLst>
      </pc:sldChg>
      <pc:sldChg chg="modSp">
        <pc:chgData name="Sherif Khattab" userId="c83b1e15-36f3-4f46-aceb-05aac24c545e" providerId="ADAL" clId="{D1F8C7F8-B63D-426F-B9AE-033C1F2663EE}" dt="2021-02-18T15:58:02.150" v="261" actId="207"/>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ldChg>
      <pc:sldChg chg="add">
        <pc:chgData name="Sherif Khattab" userId="c83b1e15-36f3-4f46-aceb-05aac24c545e" providerId="ADAL" clId="{D1F8C7F8-B63D-426F-B9AE-033C1F2663EE}" dt="2021-02-18T06:36:50.686" v="44"/>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pc:chgData name="Sherif Khattab" userId="c83b1e15-36f3-4f46-aceb-05aac24c545e" providerId="ADAL" clId="{D1F8C7F8-B63D-426F-B9AE-033C1F2663EE}" dt="2021-02-18T06:36:50.686" v="44"/>
        <pc:sldMkLst>
          <pc:docMk/>
          <pc:sldMk cId="574001865" sldId="464"/>
        </pc:sldMkLst>
      </pc:sldChg>
      <pc:sldChg chg="add">
        <pc:chgData name="Sherif Khattab" userId="c83b1e15-36f3-4f46-aceb-05aac24c545e" providerId="ADAL" clId="{D1F8C7F8-B63D-426F-B9AE-033C1F2663EE}" dt="2021-02-18T06:36:50.686" v="44"/>
        <pc:sldMkLst>
          <pc:docMk/>
          <pc:sldMk cId="2156977365" sldId="465"/>
        </pc:sldMkLst>
      </pc:sldChg>
      <pc:sldChg chg="add">
        <pc:chgData name="Sherif Khattab" userId="c83b1e15-36f3-4f46-aceb-05aac24c545e" providerId="ADAL" clId="{D1F8C7F8-B63D-426F-B9AE-033C1F2663EE}" dt="2021-02-18T06:36:50.686" v="44"/>
        <pc:sldMkLst>
          <pc:docMk/>
          <pc:sldMk cId="117329803" sldId="466"/>
        </pc:sldMkLst>
      </pc:sldChg>
      <pc:sldChg chg="add">
        <pc:chgData name="Sherif Khattab" userId="c83b1e15-36f3-4f46-aceb-05aac24c545e" providerId="ADAL" clId="{D1F8C7F8-B63D-426F-B9AE-033C1F2663EE}" dt="2021-02-18T06:36:50.686" v="44"/>
        <pc:sldMkLst>
          <pc:docMk/>
          <pc:sldMk cId="3643915362" sldId="467"/>
        </pc:sldMkLst>
      </pc:sldChg>
      <pc:sldChg chg="add">
        <pc:chgData name="Sherif Khattab" userId="c83b1e15-36f3-4f46-aceb-05aac24c545e" providerId="ADAL" clId="{D1F8C7F8-B63D-426F-B9AE-033C1F2663EE}" dt="2021-02-18T06:36:50.686" v="44"/>
        <pc:sldMkLst>
          <pc:docMk/>
          <pc:sldMk cId="1593910045" sldId="468"/>
        </pc:sldMkLst>
      </pc:sldChg>
      <pc:sldChg chg="add">
        <pc:chgData name="Sherif Khattab" userId="c83b1e15-36f3-4f46-aceb-05aac24c545e" providerId="ADAL" clId="{D1F8C7F8-B63D-426F-B9AE-033C1F2663EE}" dt="2021-02-18T06:36:50.686" v="44"/>
        <pc:sldMkLst>
          <pc:docMk/>
          <pc:sldMk cId="3392020218" sldId="469"/>
        </pc:sldMkLst>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8T06:35:21.237" v="40" actId="20577"/>
        <pc:sldMkLst>
          <pc:docMk/>
          <pc:sldMk cId="3652489610" sldId="506"/>
        </pc:sldMkLst>
        <pc:spChg chg="mod">
          <ac:chgData name="Sherif Khattab" userId="c83b1e15-36f3-4f46-aceb-05aac24c545e" providerId="ADAL" clId="{D1F8C7F8-B63D-426F-B9AE-033C1F2663EE}" dt="2021-02-18T06:35:21.237" v="40"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docChg>
  </pc:docChgLst>
  <pc:docChgLst>
    <pc:chgData name="Khattab, Sherif" userId="c83b1e15-36f3-4f46-aceb-05aac24c545e" providerId="ADAL" clId="{A3154D26-DEFF-BE46-8B55-5FAA00372793}"/>
    <pc:docChg chg="custSel addSld delSld modSld">
      <pc:chgData name="Khattab, Sherif" userId="c83b1e15-36f3-4f46-aceb-05aac24c545e" providerId="ADAL" clId="{A3154D26-DEFF-BE46-8B55-5FAA00372793}" dt="2021-03-11T14:40:00.606" v="454"/>
      <pc:docMkLst>
        <pc:docMk/>
      </pc:docMkLst>
      <pc:sldChg chg="del">
        <pc:chgData name="Khattab, Sherif" userId="c83b1e15-36f3-4f46-aceb-05aac24c545e" providerId="ADAL" clId="{A3154D26-DEFF-BE46-8B55-5FAA00372793}" dt="2021-03-11T14:26:41.313" v="97" actId="2696"/>
        <pc:sldMkLst>
          <pc:docMk/>
          <pc:sldMk cId="741449065" sldId="257"/>
        </pc:sldMkLst>
      </pc:sldChg>
      <pc:sldChg chg="del">
        <pc:chgData name="Khattab, Sherif" userId="c83b1e15-36f3-4f46-aceb-05aac24c545e" providerId="ADAL" clId="{A3154D26-DEFF-BE46-8B55-5FAA00372793}" dt="2021-03-11T14:26:41.313" v="97" actId="2696"/>
        <pc:sldMkLst>
          <pc:docMk/>
          <pc:sldMk cId="530278779" sldId="258"/>
        </pc:sldMkLst>
      </pc:sldChg>
      <pc:sldChg chg="del">
        <pc:chgData name="Khattab, Sherif" userId="c83b1e15-36f3-4f46-aceb-05aac24c545e" providerId="ADAL" clId="{A3154D26-DEFF-BE46-8B55-5FAA00372793}" dt="2021-03-11T14:26:41.313" v="97" actId="2696"/>
        <pc:sldMkLst>
          <pc:docMk/>
          <pc:sldMk cId="2964626202" sldId="259"/>
        </pc:sldMkLst>
      </pc:sldChg>
      <pc:sldChg chg="del">
        <pc:chgData name="Khattab, Sherif" userId="c83b1e15-36f3-4f46-aceb-05aac24c545e" providerId="ADAL" clId="{A3154D26-DEFF-BE46-8B55-5FAA00372793}" dt="2021-03-11T14:26:41.313" v="97" actId="2696"/>
        <pc:sldMkLst>
          <pc:docMk/>
          <pc:sldMk cId="3936872045" sldId="260"/>
        </pc:sldMkLst>
      </pc:sldChg>
      <pc:sldChg chg="add">
        <pc:chgData name="Khattab, Sherif" userId="c83b1e15-36f3-4f46-aceb-05aac24c545e" providerId="ADAL" clId="{A3154D26-DEFF-BE46-8B55-5FAA00372793}" dt="2021-03-11T14:27:56.079" v="99"/>
        <pc:sldMkLst>
          <pc:docMk/>
          <pc:sldMk cId="2748130332" sldId="264"/>
        </pc:sldMkLst>
      </pc:sldChg>
      <pc:sldChg chg="del">
        <pc:chgData name="Khattab, Sherif" userId="c83b1e15-36f3-4f46-aceb-05aac24c545e" providerId="ADAL" clId="{A3154D26-DEFF-BE46-8B55-5FAA00372793}" dt="2021-03-11T14:27:48.209" v="98" actId="2696"/>
        <pc:sldMkLst>
          <pc:docMk/>
          <pc:sldMk cId="3101524373" sldId="264"/>
        </pc:sldMkLst>
      </pc:sldChg>
      <pc:sldChg chg="del">
        <pc:chgData name="Khattab, Sherif" userId="c83b1e15-36f3-4f46-aceb-05aac24c545e" providerId="ADAL" clId="{A3154D26-DEFF-BE46-8B55-5FAA00372793}" dt="2021-03-11T14:27:48.209" v="98" actId="2696"/>
        <pc:sldMkLst>
          <pc:docMk/>
          <pc:sldMk cId="1987170174" sldId="265"/>
        </pc:sldMkLst>
      </pc:sldChg>
      <pc:sldChg chg="add">
        <pc:chgData name="Khattab, Sherif" userId="c83b1e15-36f3-4f46-aceb-05aac24c545e" providerId="ADAL" clId="{A3154D26-DEFF-BE46-8B55-5FAA00372793}" dt="2021-03-11T14:27:56.079" v="99"/>
        <pc:sldMkLst>
          <pc:docMk/>
          <pc:sldMk cId="4158040889" sldId="265"/>
        </pc:sldMkLst>
      </pc:sldChg>
      <pc:sldChg chg="del">
        <pc:chgData name="Khattab, Sherif" userId="c83b1e15-36f3-4f46-aceb-05aac24c545e" providerId="ADAL" clId="{A3154D26-DEFF-BE46-8B55-5FAA00372793}" dt="2021-03-11T14:26:41.313" v="97" actId="2696"/>
        <pc:sldMkLst>
          <pc:docMk/>
          <pc:sldMk cId="2377821666" sldId="266"/>
        </pc:sldMkLst>
      </pc:sldChg>
      <pc:sldChg chg="del">
        <pc:chgData name="Khattab, Sherif" userId="c83b1e15-36f3-4f46-aceb-05aac24c545e" providerId="ADAL" clId="{A3154D26-DEFF-BE46-8B55-5FAA00372793}" dt="2021-03-11T14:26:41.313" v="97" actId="2696"/>
        <pc:sldMkLst>
          <pc:docMk/>
          <pc:sldMk cId="1762877546" sldId="267"/>
        </pc:sldMkLst>
      </pc:sldChg>
      <pc:sldChg chg="del">
        <pc:chgData name="Khattab, Sherif" userId="c83b1e15-36f3-4f46-aceb-05aac24c545e" providerId="ADAL" clId="{A3154D26-DEFF-BE46-8B55-5FAA00372793}" dt="2021-03-11T14:26:41.313" v="97" actId="2696"/>
        <pc:sldMkLst>
          <pc:docMk/>
          <pc:sldMk cId="1964584242" sldId="268"/>
        </pc:sldMkLst>
      </pc:sldChg>
      <pc:sldChg chg="del">
        <pc:chgData name="Khattab, Sherif" userId="c83b1e15-36f3-4f46-aceb-05aac24c545e" providerId="ADAL" clId="{A3154D26-DEFF-BE46-8B55-5FAA00372793}" dt="2021-03-11T14:27:48.209" v="98" actId="2696"/>
        <pc:sldMkLst>
          <pc:docMk/>
          <pc:sldMk cId="2400270920" sldId="270"/>
        </pc:sldMkLst>
      </pc:sldChg>
      <pc:sldChg chg="add">
        <pc:chgData name="Khattab, Sherif" userId="c83b1e15-36f3-4f46-aceb-05aac24c545e" providerId="ADAL" clId="{A3154D26-DEFF-BE46-8B55-5FAA00372793}" dt="2021-03-11T14:27:56.079" v="99"/>
        <pc:sldMkLst>
          <pc:docMk/>
          <pc:sldMk cId="3355219280" sldId="270"/>
        </pc:sldMkLst>
      </pc:sldChg>
      <pc:sldChg chg="del">
        <pc:chgData name="Khattab, Sherif" userId="c83b1e15-36f3-4f46-aceb-05aac24c545e" providerId="ADAL" clId="{A3154D26-DEFF-BE46-8B55-5FAA00372793}" dt="2021-03-11T14:27:48.209" v="98" actId="2696"/>
        <pc:sldMkLst>
          <pc:docMk/>
          <pc:sldMk cId="958726580" sldId="271"/>
        </pc:sldMkLst>
      </pc:sldChg>
      <pc:sldChg chg="add">
        <pc:chgData name="Khattab, Sherif" userId="c83b1e15-36f3-4f46-aceb-05aac24c545e" providerId="ADAL" clId="{A3154D26-DEFF-BE46-8B55-5FAA00372793}" dt="2021-03-11T14:27:56.079" v="99"/>
        <pc:sldMkLst>
          <pc:docMk/>
          <pc:sldMk cId="1096882553" sldId="271"/>
        </pc:sldMkLst>
      </pc:sldChg>
      <pc:sldChg chg="del">
        <pc:chgData name="Khattab, Sherif" userId="c83b1e15-36f3-4f46-aceb-05aac24c545e" providerId="ADAL" clId="{A3154D26-DEFF-BE46-8B55-5FAA00372793}" dt="2021-03-11T14:27:48.209" v="98" actId="2696"/>
        <pc:sldMkLst>
          <pc:docMk/>
          <pc:sldMk cId="2872089159" sldId="272"/>
        </pc:sldMkLst>
      </pc:sldChg>
      <pc:sldChg chg="add">
        <pc:chgData name="Khattab, Sherif" userId="c83b1e15-36f3-4f46-aceb-05aac24c545e" providerId="ADAL" clId="{A3154D26-DEFF-BE46-8B55-5FAA00372793}" dt="2021-03-11T14:27:56.079" v="99"/>
        <pc:sldMkLst>
          <pc:docMk/>
          <pc:sldMk cId="3643881121" sldId="272"/>
        </pc:sldMkLst>
      </pc:sldChg>
      <pc:sldChg chg="add">
        <pc:chgData name="Khattab, Sherif" userId="c83b1e15-36f3-4f46-aceb-05aac24c545e" providerId="ADAL" clId="{A3154D26-DEFF-BE46-8B55-5FAA00372793}" dt="2021-03-11T14:27:56.079" v="99"/>
        <pc:sldMkLst>
          <pc:docMk/>
          <pc:sldMk cId="1051461186" sldId="273"/>
        </pc:sldMkLst>
      </pc:sldChg>
      <pc:sldChg chg="del">
        <pc:chgData name="Khattab, Sherif" userId="c83b1e15-36f3-4f46-aceb-05aac24c545e" providerId="ADAL" clId="{A3154D26-DEFF-BE46-8B55-5FAA00372793}" dt="2021-03-11T14:27:48.209" v="98" actId="2696"/>
        <pc:sldMkLst>
          <pc:docMk/>
          <pc:sldMk cId="1290114436" sldId="273"/>
        </pc:sldMkLst>
      </pc:sldChg>
      <pc:sldChg chg="add">
        <pc:chgData name="Khattab, Sherif" userId="c83b1e15-36f3-4f46-aceb-05aac24c545e" providerId="ADAL" clId="{A3154D26-DEFF-BE46-8B55-5FAA00372793}" dt="2021-03-11T14:27:56.079" v="99"/>
        <pc:sldMkLst>
          <pc:docMk/>
          <pc:sldMk cId="1141208101" sldId="274"/>
        </pc:sldMkLst>
      </pc:sldChg>
      <pc:sldChg chg="del">
        <pc:chgData name="Khattab, Sherif" userId="c83b1e15-36f3-4f46-aceb-05aac24c545e" providerId="ADAL" clId="{A3154D26-DEFF-BE46-8B55-5FAA00372793}" dt="2021-03-11T14:27:48.209" v="98" actId="2696"/>
        <pc:sldMkLst>
          <pc:docMk/>
          <pc:sldMk cId="4072084408" sldId="274"/>
        </pc:sldMkLst>
      </pc:sldChg>
      <pc:sldChg chg="add">
        <pc:chgData name="Khattab, Sherif" userId="c83b1e15-36f3-4f46-aceb-05aac24c545e" providerId="ADAL" clId="{A3154D26-DEFF-BE46-8B55-5FAA00372793}" dt="2021-03-11T14:29:22.594" v="101"/>
        <pc:sldMkLst>
          <pc:docMk/>
          <pc:sldMk cId="1250162815" sldId="280"/>
        </pc:sldMkLst>
      </pc:sldChg>
      <pc:sldChg chg="del">
        <pc:chgData name="Khattab, Sherif" userId="c83b1e15-36f3-4f46-aceb-05aac24c545e" providerId="ADAL" clId="{A3154D26-DEFF-BE46-8B55-5FAA00372793}" dt="2021-03-11T14:29:16.638" v="100" actId="2696"/>
        <pc:sldMkLst>
          <pc:docMk/>
          <pc:sldMk cId="4217920703" sldId="280"/>
        </pc:sldMkLst>
      </pc:sldChg>
      <pc:sldChg chg="add">
        <pc:chgData name="Khattab, Sherif" userId="c83b1e15-36f3-4f46-aceb-05aac24c545e" providerId="ADAL" clId="{A3154D26-DEFF-BE46-8B55-5FAA00372793}" dt="2021-03-11T14:29:22.594" v="101"/>
        <pc:sldMkLst>
          <pc:docMk/>
          <pc:sldMk cId="1090675092" sldId="281"/>
        </pc:sldMkLst>
      </pc:sldChg>
      <pc:sldChg chg="del">
        <pc:chgData name="Khattab, Sherif" userId="c83b1e15-36f3-4f46-aceb-05aac24c545e" providerId="ADAL" clId="{A3154D26-DEFF-BE46-8B55-5FAA00372793}" dt="2021-03-11T14:29:16.638" v="100" actId="2696"/>
        <pc:sldMkLst>
          <pc:docMk/>
          <pc:sldMk cId="3458028039" sldId="281"/>
        </pc:sldMkLst>
      </pc:sldChg>
      <pc:sldChg chg="add">
        <pc:chgData name="Khattab, Sherif" userId="c83b1e15-36f3-4f46-aceb-05aac24c545e" providerId="ADAL" clId="{A3154D26-DEFF-BE46-8B55-5FAA00372793}" dt="2021-03-11T14:29:22.594" v="101"/>
        <pc:sldMkLst>
          <pc:docMk/>
          <pc:sldMk cId="1042159830" sldId="282"/>
        </pc:sldMkLst>
      </pc:sldChg>
      <pc:sldChg chg="del">
        <pc:chgData name="Khattab, Sherif" userId="c83b1e15-36f3-4f46-aceb-05aac24c545e" providerId="ADAL" clId="{A3154D26-DEFF-BE46-8B55-5FAA00372793}" dt="2021-03-11T14:29:16.638" v="100" actId="2696"/>
        <pc:sldMkLst>
          <pc:docMk/>
          <pc:sldMk cId="3665817636" sldId="282"/>
        </pc:sldMkLst>
      </pc:sldChg>
      <pc:sldChg chg="del">
        <pc:chgData name="Khattab, Sherif" userId="c83b1e15-36f3-4f46-aceb-05aac24c545e" providerId="ADAL" clId="{A3154D26-DEFF-BE46-8B55-5FAA00372793}" dt="2021-03-11T14:29:16.638" v="100" actId="2696"/>
        <pc:sldMkLst>
          <pc:docMk/>
          <pc:sldMk cId="1395211604" sldId="284"/>
        </pc:sldMkLst>
      </pc:sldChg>
      <pc:sldChg chg="add">
        <pc:chgData name="Khattab, Sherif" userId="c83b1e15-36f3-4f46-aceb-05aac24c545e" providerId="ADAL" clId="{A3154D26-DEFF-BE46-8B55-5FAA00372793}" dt="2021-03-11T14:29:22.594" v="101"/>
        <pc:sldMkLst>
          <pc:docMk/>
          <pc:sldMk cId="4132186379" sldId="284"/>
        </pc:sldMkLst>
      </pc:sldChg>
      <pc:sldChg chg="del">
        <pc:chgData name="Khattab, Sherif" userId="c83b1e15-36f3-4f46-aceb-05aac24c545e" providerId="ADAL" clId="{A3154D26-DEFF-BE46-8B55-5FAA00372793}" dt="2021-03-11T14:29:16.638" v="100" actId="2696"/>
        <pc:sldMkLst>
          <pc:docMk/>
          <pc:sldMk cId="1124028409" sldId="285"/>
        </pc:sldMkLst>
      </pc:sldChg>
      <pc:sldChg chg="add">
        <pc:chgData name="Khattab, Sherif" userId="c83b1e15-36f3-4f46-aceb-05aac24c545e" providerId="ADAL" clId="{A3154D26-DEFF-BE46-8B55-5FAA00372793}" dt="2021-03-11T14:29:22.594" v="101"/>
        <pc:sldMkLst>
          <pc:docMk/>
          <pc:sldMk cId="2056505282" sldId="285"/>
        </pc:sldMkLst>
      </pc:sldChg>
      <pc:sldChg chg="add">
        <pc:chgData name="Khattab, Sherif" userId="c83b1e15-36f3-4f46-aceb-05aac24c545e" providerId="ADAL" clId="{A3154D26-DEFF-BE46-8B55-5FAA00372793}" dt="2021-03-11T14:29:22.594" v="101"/>
        <pc:sldMkLst>
          <pc:docMk/>
          <pc:sldMk cId="849761339" sldId="286"/>
        </pc:sldMkLst>
      </pc:sldChg>
      <pc:sldChg chg="del">
        <pc:chgData name="Khattab, Sherif" userId="c83b1e15-36f3-4f46-aceb-05aac24c545e" providerId="ADAL" clId="{A3154D26-DEFF-BE46-8B55-5FAA00372793}" dt="2021-03-11T14:29:16.638" v="100" actId="2696"/>
        <pc:sldMkLst>
          <pc:docMk/>
          <pc:sldMk cId="2045172050" sldId="286"/>
        </pc:sldMkLst>
      </pc:sldChg>
      <pc:sldChg chg="add">
        <pc:chgData name="Khattab, Sherif" userId="c83b1e15-36f3-4f46-aceb-05aac24c545e" providerId="ADAL" clId="{A3154D26-DEFF-BE46-8B55-5FAA00372793}" dt="2021-03-11T14:29:22.594" v="101"/>
        <pc:sldMkLst>
          <pc:docMk/>
          <pc:sldMk cId="1334613539" sldId="287"/>
        </pc:sldMkLst>
      </pc:sldChg>
      <pc:sldChg chg="del">
        <pc:chgData name="Khattab, Sherif" userId="c83b1e15-36f3-4f46-aceb-05aac24c545e" providerId="ADAL" clId="{A3154D26-DEFF-BE46-8B55-5FAA00372793}" dt="2021-03-11T14:29:16.638" v="100" actId="2696"/>
        <pc:sldMkLst>
          <pc:docMk/>
          <pc:sldMk cId="1601442099" sldId="287"/>
        </pc:sldMkLst>
      </pc:sldChg>
      <pc:sldChg chg="del">
        <pc:chgData name="Khattab, Sherif" userId="c83b1e15-36f3-4f46-aceb-05aac24c545e" providerId="ADAL" clId="{A3154D26-DEFF-BE46-8B55-5FAA00372793}" dt="2021-03-11T14:29:16.638" v="100" actId="2696"/>
        <pc:sldMkLst>
          <pc:docMk/>
          <pc:sldMk cId="2522792431" sldId="288"/>
        </pc:sldMkLst>
      </pc:sldChg>
      <pc:sldChg chg="add">
        <pc:chgData name="Khattab, Sherif" userId="c83b1e15-36f3-4f46-aceb-05aac24c545e" providerId="ADAL" clId="{A3154D26-DEFF-BE46-8B55-5FAA00372793}" dt="2021-03-11T14:29:22.594" v="101"/>
        <pc:sldMkLst>
          <pc:docMk/>
          <pc:sldMk cId="2623306820" sldId="288"/>
        </pc:sldMkLst>
      </pc:sldChg>
      <pc:sldChg chg="del">
        <pc:chgData name="Khattab, Sherif" userId="c83b1e15-36f3-4f46-aceb-05aac24c545e" providerId="ADAL" clId="{A3154D26-DEFF-BE46-8B55-5FAA00372793}" dt="2021-03-11T14:29:16.638" v="100" actId="2696"/>
        <pc:sldMkLst>
          <pc:docMk/>
          <pc:sldMk cId="432103208" sldId="289"/>
        </pc:sldMkLst>
      </pc:sldChg>
      <pc:sldChg chg="add">
        <pc:chgData name="Khattab, Sherif" userId="c83b1e15-36f3-4f46-aceb-05aac24c545e" providerId="ADAL" clId="{A3154D26-DEFF-BE46-8B55-5FAA00372793}" dt="2021-03-11T14:29:22.594" v="101"/>
        <pc:sldMkLst>
          <pc:docMk/>
          <pc:sldMk cId="2094540754" sldId="289"/>
        </pc:sldMkLst>
      </pc:sldChg>
      <pc:sldChg chg="del">
        <pc:chgData name="Khattab, Sherif" userId="c83b1e15-36f3-4f46-aceb-05aac24c545e" providerId="ADAL" clId="{A3154D26-DEFF-BE46-8B55-5FAA00372793}" dt="2021-03-11T14:29:16.638" v="100" actId="2696"/>
        <pc:sldMkLst>
          <pc:docMk/>
          <pc:sldMk cId="854989116" sldId="290"/>
        </pc:sldMkLst>
      </pc:sldChg>
      <pc:sldChg chg="add">
        <pc:chgData name="Khattab, Sherif" userId="c83b1e15-36f3-4f46-aceb-05aac24c545e" providerId="ADAL" clId="{A3154D26-DEFF-BE46-8B55-5FAA00372793}" dt="2021-03-11T14:29:22.594" v="101"/>
        <pc:sldMkLst>
          <pc:docMk/>
          <pc:sldMk cId="4182880398" sldId="290"/>
        </pc:sldMkLst>
      </pc:sldChg>
      <pc:sldChg chg="del">
        <pc:chgData name="Khattab, Sherif" userId="c83b1e15-36f3-4f46-aceb-05aac24c545e" providerId="ADAL" clId="{A3154D26-DEFF-BE46-8B55-5FAA00372793}" dt="2021-03-11T14:29:16.638" v="100" actId="2696"/>
        <pc:sldMkLst>
          <pc:docMk/>
          <pc:sldMk cId="1110710663" sldId="292"/>
        </pc:sldMkLst>
      </pc:sldChg>
      <pc:sldChg chg="add">
        <pc:chgData name="Khattab, Sherif" userId="c83b1e15-36f3-4f46-aceb-05aac24c545e" providerId="ADAL" clId="{A3154D26-DEFF-BE46-8B55-5FAA00372793}" dt="2021-03-11T14:29:22.594" v="101"/>
        <pc:sldMkLst>
          <pc:docMk/>
          <pc:sldMk cId="1779286403" sldId="292"/>
        </pc:sldMkLst>
      </pc:sldChg>
      <pc:sldChg chg="del">
        <pc:chgData name="Khattab, Sherif" userId="c83b1e15-36f3-4f46-aceb-05aac24c545e" providerId="ADAL" clId="{A3154D26-DEFF-BE46-8B55-5FAA00372793}" dt="2021-03-11T14:29:16.638" v="100" actId="2696"/>
        <pc:sldMkLst>
          <pc:docMk/>
          <pc:sldMk cId="1290418159" sldId="293"/>
        </pc:sldMkLst>
      </pc:sldChg>
      <pc:sldChg chg="add">
        <pc:chgData name="Khattab, Sherif" userId="c83b1e15-36f3-4f46-aceb-05aac24c545e" providerId="ADAL" clId="{A3154D26-DEFF-BE46-8B55-5FAA00372793}" dt="2021-03-11T14:29:22.594" v="101"/>
        <pc:sldMkLst>
          <pc:docMk/>
          <pc:sldMk cId="1640711673" sldId="293"/>
        </pc:sldMkLst>
      </pc:sldChg>
      <pc:sldChg chg="del">
        <pc:chgData name="Khattab, Sherif" userId="c83b1e15-36f3-4f46-aceb-05aac24c545e" providerId="ADAL" clId="{A3154D26-DEFF-BE46-8B55-5FAA00372793}" dt="2021-03-11T14:26:41.313" v="97" actId="2696"/>
        <pc:sldMkLst>
          <pc:docMk/>
          <pc:sldMk cId="2482587836" sldId="487"/>
        </pc:sldMkLst>
      </pc:sldChg>
      <pc:sldChg chg="del">
        <pc:chgData name="Khattab, Sherif" userId="c83b1e15-36f3-4f46-aceb-05aac24c545e" providerId="ADAL" clId="{A3154D26-DEFF-BE46-8B55-5FAA00372793}" dt="2021-03-11T14:26:41.313" v="97" actId="2696"/>
        <pc:sldMkLst>
          <pc:docMk/>
          <pc:sldMk cId="3936848013" sldId="488"/>
        </pc:sldMkLst>
      </pc:sldChg>
      <pc:sldChg chg="del">
        <pc:chgData name="Khattab, Sherif" userId="c83b1e15-36f3-4f46-aceb-05aac24c545e" providerId="ADAL" clId="{A3154D26-DEFF-BE46-8B55-5FAA00372793}" dt="2021-03-11T14:26:41.313" v="97" actId="2696"/>
        <pc:sldMkLst>
          <pc:docMk/>
          <pc:sldMk cId="4132993662" sldId="489"/>
        </pc:sldMkLst>
      </pc:sldChg>
      <pc:sldChg chg="del">
        <pc:chgData name="Khattab, Sherif" userId="c83b1e15-36f3-4f46-aceb-05aac24c545e" providerId="ADAL" clId="{A3154D26-DEFF-BE46-8B55-5FAA00372793}" dt="2021-03-11T14:26:41.313" v="97" actId="2696"/>
        <pc:sldMkLst>
          <pc:docMk/>
          <pc:sldMk cId="1537398195" sldId="490"/>
        </pc:sldMkLst>
      </pc:sldChg>
      <pc:sldChg chg="del">
        <pc:chgData name="Khattab, Sherif" userId="c83b1e15-36f3-4f46-aceb-05aac24c545e" providerId="ADAL" clId="{A3154D26-DEFF-BE46-8B55-5FAA00372793}" dt="2021-03-11T14:26:41.313" v="97" actId="2696"/>
        <pc:sldMkLst>
          <pc:docMk/>
          <pc:sldMk cId="1907216448" sldId="491"/>
        </pc:sldMkLst>
      </pc:sldChg>
      <pc:sldChg chg="del">
        <pc:chgData name="Khattab, Sherif" userId="c83b1e15-36f3-4f46-aceb-05aac24c545e" providerId="ADAL" clId="{A3154D26-DEFF-BE46-8B55-5FAA00372793}" dt="2021-03-11T14:26:41.313" v="97" actId="2696"/>
        <pc:sldMkLst>
          <pc:docMk/>
          <pc:sldMk cId="1636025134" sldId="492"/>
        </pc:sldMkLst>
      </pc:sldChg>
      <pc:sldChg chg="del">
        <pc:chgData name="Khattab, Sherif" userId="c83b1e15-36f3-4f46-aceb-05aac24c545e" providerId="ADAL" clId="{A3154D26-DEFF-BE46-8B55-5FAA00372793}" dt="2021-03-11T14:26:41.313" v="97" actId="2696"/>
        <pc:sldMkLst>
          <pc:docMk/>
          <pc:sldMk cId="3231356886" sldId="493"/>
        </pc:sldMkLst>
      </pc:sldChg>
      <pc:sldChg chg="del">
        <pc:chgData name="Khattab, Sherif" userId="c83b1e15-36f3-4f46-aceb-05aac24c545e" providerId="ADAL" clId="{A3154D26-DEFF-BE46-8B55-5FAA00372793}" dt="2021-03-11T14:26:41.313" v="97" actId="2696"/>
        <pc:sldMkLst>
          <pc:docMk/>
          <pc:sldMk cId="3872131497" sldId="494"/>
        </pc:sldMkLst>
      </pc:sldChg>
      <pc:sldChg chg="del">
        <pc:chgData name="Khattab, Sherif" userId="c83b1e15-36f3-4f46-aceb-05aac24c545e" providerId="ADAL" clId="{A3154D26-DEFF-BE46-8B55-5FAA00372793}" dt="2021-03-11T14:26:41.313" v="97" actId="2696"/>
        <pc:sldMkLst>
          <pc:docMk/>
          <pc:sldMk cId="1089473434" sldId="495"/>
        </pc:sldMkLst>
      </pc:sldChg>
      <pc:sldChg chg="modSp mod modAnim">
        <pc:chgData name="Khattab, Sherif" userId="c83b1e15-36f3-4f46-aceb-05aac24c545e" providerId="ADAL" clId="{A3154D26-DEFF-BE46-8B55-5FAA00372793}" dt="2021-03-11T14:31:38.121" v="175" actId="20577"/>
        <pc:sldMkLst>
          <pc:docMk/>
          <pc:sldMk cId="702367729" sldId="496"/>
        </pc:sldMkLst>
        <pc:spChg chg="mod">
          <ac:chgData name="Khattab, Sherif" userId="c83b1e15-36f3-4f46-aceb-05aac24c545e" providerId="ADAL" clId="{A3154D26-DEFF-BE46-8B55-5FAA00372793}" dt="2021-03-11T14:31:38.121" v="175" actId="20577"/>
          <ac:spMkLst>
            <pc:docMk/>
            <pc:sldMk cId="702367729" sldId="496"/>
            <ac:spMk id="3" creationId="{2466C52D-9A48-4683-BE7F-268D8DB7FAAD}"/>
          </ac:spMkLst>
        </pc:spChg>
      </pc:sldChg>
      <pc:sldChg chg="modSp mod modAnim">
        <pc:chgData name="Khattab, Sherif" userId="c83b1e15-36f3-4f46-aceb-05aac24c545e" providerId="ADAL" clId="{A3154D26-DEFF-BE46-8B55-5FAA00372793}" dt="2021-03-11T14:39:49.575" v="451"/>
        <pc:sldMkLst>
          <pc:docMk/>
          <pc:sldMk cId="4202616107" sldId="500"/>
        </pc:sldMkLst>
        <pc:spChg chg="mod">
          <ac:chgData name="Khattab, Sherif" userId="c83b1e15-36f3-4f46-aceb-05aac24c545e" providerId="ADAL" clId="{A3154D26-DEFF-BE46-8B55-5FAA00372793}" dt="2021-03-11T14:38:54.621" v="437" actId="27636"/>
          <ac:spMkLst>
            <pc:docMk/>
            <pc:sldMk cId="4202616107" sldId="500"/>
            <ac:spMk id="3" creationId="{443F42C8-5750-0341-86AA-B64ED9D37EB6}"/>
          </ac:spMkLst>
        </pc:spChg>
      </pc:sldChg>
      <pc:sldChg chg="modSp">
        <pc:chgData name="Khattab, Sherif" userId="c83b1e15-36f3-4f46-aceb-05aac24c545e" providerId="ADAL" clId="{A3154D26-DEFF-BE46-8B55-5FAA00372793}" dt="2021-03-11T14:26:27.876" v="96"/>
        <pc:sldMkLst>
          <pc:docMk/>
          <pc:sldMk cId="2116864396" sldId="505"/>
        </pc:sldMkLst>
        <pc:spChg chg="mod">
          <ac:chgData name="Khattab, Sherif" userId="c83b1e15-36f3-4f46-aceb-05aac24c545e" providerId="ADAL" clId="{A3154D26-DEFF-BE46-8B55-5FAA00372793}" dt="2021-03-11T14:26:27.876" v="96"/>
          <ac:spMkLst>
            <pc:docMk/>
            <pc:sldMk cId="2116864396" sldId="505"/>
            <ac:spMk id="3" creationId="{9FDE3B14-90B9-4B5A-83C7-6E633E32EA28}"/>
          </ac:spMkLst>
        </pc:spChg>
      </pc:sldChg>
      <pc:sldChg chg="modSp mod">
        <pc:chgData name="Khattab, Sherif" userId="c83b1e15-36f3-4f46-aceb-05aac24c545e" providerId="ADAL" clId="{A3154D26-DEFF-BE46-8B55-5FAA00372793}" dt="2021-03-11T14:29:45.897" v="161" actId="20577"/>
        <pc:sldMkLst>
          <pc:docMk/>
          <pc:sldMk cId="3652489610" sldId="506"/>
        </pc:sldMkLst>
        <pc:spChg chg="mod">
          <ac:chgData name="Khattab, Sherif" userId="c83b1e15-36f3-4f46-aceb-05aac24c545e" providerId="ADAL" clId="{A3154D26-DEFF-BE46-8B55-5FAA00372793}" dt="2021-03-11T14:29:45.897" v="161" actId="20577"/>
          <ac:spMkLst>
            <pc:docMk/>
            <pc:sldMk cId="3652489610" sldId="506"/>
            <ac:spMk id="3" creationId="{9FDE3B14-90B9-4B5A-83C7-6E633E32EA28}"/>
          </ac:spMkLst>
        </pc:spChg>
      </pc:sldChg>
      <pc:sldChg chg="modSp mod modAnim">
        <pc:chgData name="Khattab, Sherif" userId="c83b1e15-36f3-4f46-aceb-05aac24c545e" providerId="ADAL" clId="{A3154D26-DEFF-BE46-8B55-5FAA00372793}" dt="2021-03-11T14:40:00.606" v="454"/>
        <pc:sldMkLst>
          <pc:docMk/>
          <pc:sldMk cId="3106578269" sldId="548"/>
        </pc:sldMkLst>
        <pc:spChg chg="mod">
          <ac:chgData name="Khattab, Sherif" userId="c83b1e15-36f3-4f46-aceb-05aac24c545e" providerId="ADAL" clId="{A3154D26-DEFF-BE46-8B55-5FAA00372793}" dt="2021-03-11T14:39:16.657" v="448" actId="27636"/>
          <ac:spMkLst>
            <pc:docMk/>
            <pc:sldMk cId="3106578269" sldId="548"/>
            <ac:spMk id="3" creationId="{8A6E32F3-197B-3B45-8FE6-0B7FD2891934}"/>
          </ac:spMkLst>
        </pc:spChg>
      </pc:sldChg>
      <pc:sldChg chg="del">
        <pc:chgData name="Khattab, Sherif" userId="c83b1e15-36f3-4f46-aceb-05aac24c545e" providerId="ADAL" clId="{A3154D26-DEFF-BE46-8B55-5FAA00372793}" dt="2021-03-11T14:26:18.438" v="94" actId="2696"/>
        <pc:sldMkLst>
          <pc:docMk/>
          <pc:sldMk cId="1561128005" sldId="557"/>
        </pc:sldMkLst>
      </pc:sldChg>
      <pc:sldChg chg="del">
        <pc:chgData name="Khattab, Sherif" userId="c83b1e15-36f3-4f46-aceb-05aac24c545e" providerId="ADAL" clId="{A3154D26-DEFF-BE46-8B55-5FAA00372793}" dt="2021-03-11T14:26:18.438" v="94" actId="2696"/>
        <pc:sldMkLst>
          <pc:docMk/>
          <pc:sldMk cId="3015280144" sldId="558"/>
        </pc:sldMkLst>
      </pc:sldChg>
      <pc:sldChg chg="del">
        <pc:chgData name="Khattab, Sherif" userId="c83b1e15-36f3-4f46-aceb-05aac24c545e" providerId="ADAL" clId="{A3154D26-DEFF-BE46-8B55-5FAA00372793}" dt="2021-03-11T14:26:18.438" v="94" actId="2696"/>
        <pc:sldMkLst>
          <pc:docMk/>
          <pc:sldMk cId="3511679490" sldId="559"/>
        </pc:sldMkLst>
      </pc:sldChg>
      <pc:sldChg chg="del">
        <pc:chgData name="Khattab, Sherif" userId="c83b1e15-36f3-4f46-aceb-05aac24c545e" providerId="ADAL" clId="{A3154D26-DEFF-BE46-8B55-5FAA00372793}" dt="2021-03-11T14:26:18.438" v="94" actId="2696"/>
        <pc:sldMkLst>
          <pc:docMk/>
          <pc:sldMk cId="2403963479" sldId="560"/>
        </pc:sldMkLst>
      </pc:sldChg>
      <pc:sldChg chg="del">
        <pc:chgData name="Khattab, Sherif" userId="c83b1e15-36f3-4f46-aceb-05aac24c545e" providerId="ADAL" clId="{A3154D26-DEFF-BE46-8B55-5FAA00372793}" dt="2021-03-11T14:26:18.438" v="94" actId="2696"/>
        <pc:sldMkLst>
          <pc:docMk/>
          <pc:sldMk cId="3204705229" sldId="561"/>
        </pc:sldMkLst>
      </pc:sldChg>
      <pc:sldChg chg="del">
        <pc:chgData name="Khattab, Sherif" userId="c83b1e15-36f3-4f46-aceb-05aac24c545e" providerId="ADAL" clId="{A3154D26-DEFF-BE46-8B55-5FAA00372793}" dt="2021-03-11T14:26:18.438" v="94" actId="2696"/>
        <pc:sldMkLst>
          <pc:docMk/>
          <pc:sldMk cId="2317113505" sldId="562"/>
        </pc:sldMkLst>
      </pc:sldChg>
      <pc:sldChg chg="del">
        <pc:chgData name="Khattab, Sherif" userId="c83b1e15-36f3-4f46-aceb-05aac24c545e" providerId="ADAL" clId="{A3154D26-DEFF-BE46-8B55-5FAA00372793}" dt="2021-03-11T14:26:18.438" v="94" actId="2696"/>
        <pc:sldMkLst>
          <pc:docMk/>
          <pc:sldMk cId="579405355" sldId="563"/>
        </pc:sldMkLst>
      </pc:sldChg>
      <pc:sldChg chg="del">
        <pc:chgData name="Khattab, Sherif" userId="c83b1e15-36f3-4f46-aceb-05aac24c545e" providerId="ADAL" clId="{A3154D26-DEFF-BE46-8B55-5FAA00372793}" dt="2021-03-11T14:26:18.438" v="94" actId="2696"/>
        <pc:sldMkLst>
          <pc:docMk/>
          <pc:sldMk cId="1391830557" sldId="564"/>
        </pc:sldMkLst>
      </pc:sldChg>
      <pc:sldChg chg="del">
        <pc:chgData name="Khattab, Sherif" userId="c83b1e15-36f3-4f46-aceb-05aac24c545e" providerId="ADAL" clId="{A3154D26-DEFF-BE46-8B55-5FAA00372793}" dt="2021-03-11T14:26:18.438" v="94" actId="2696"/>
        <pc:sldMkLst>
          <pc:docMk/>
          <pc:sldMk cId="3791947110" sldId="565"/>
        </pc:sldMkLst>
      </pc:sldChg>
      <pc:sldChg chg="del">
        <pc:chgData name="Khattab, Sherif" userId="c83b1e15-36f3-4f46-aceb-05aac24c545e" providerId="ADAL" clId="{A3154D26-DEFF-BE46-8B55-5FAA00372793}" dt="2021-03-11T14:26:18.438" v="94" actId="2696"/>
        <pc:sldMkLst>
          <pc:docMk/>
          <pc:sldMk cId="898320993" sldId="566"/>
        </pc:sldMkLst>
      </pc:sldChg>
      <pc:sldChg chg="del">
        <pc:chgData name="Khattab, Sherif" userId="c83b1e15-36f3-4f46-aceb-05aac24c545e" providerId="ADAL" clId="{A3154D26-DEFF-BE46-8B55-5FAA00372793}" dt="2021-03-11T14:26:18.438" v="94" actId="2696"/>
        <pc:sldMkLst>
          <pc:docMk/>
          <pc:sldMk cId="265296978" sldId="567"/>
        </pc:sldMkLst>
      </pc:sldChg>
      <pc:sldChg chg="del">
        <pc:chgData name="Khattab, Sherif" userId="c83b1e15-36f3-4f46-aceb-05aac24c545e" providerId="ADAL" clId="{A3154D26-DEFF-BE46-8B55-5FAA00372793}" dt="2021-03-11T14:26:18.438" v="94" actId="2696"/>
        <pc:sldMkLst>
          <pc:docMk/>
          <pc:sldMk cId="3696933530" sldId="568"/>
        </pc:sldMkLst>
      </pc:sldChg>
      <pc:sldChg chg="del">
        <pc:chgData name="Khattab, Sherif" userId="c83b1e15-36f3-4f46-aceb-05aac24c545e" providerId="ADAL" clId="{A3154D26-DEFF-BE46-8B55-5FAA00372793}" dt="2021-03-11T14:26:18.438" v="94" actId="2696"/>
        <pc:sldMkLst>
          <pc:docMk/>
          <pc:sldMk cId="1464668508" sldId="569"/>
        </pc:sldMkLst>
      </pc:sldChg>
      <pc:sldChg chg="del">
        <pc:chgData name="Khattab, Sherif" userId="c83b1e15-36f3-4f46-aceb-05aac24c545e" providerId="ADAL" clId="{A3154D26-DEFF-BE46-8B55-5FAA00372793}" dt="2021-03-11T14:26:18.438" v="94" actId="2696"/>
        <pc:sldMkLst>
          <pc:docMk/>
          <pc:sldMk cId="1640387091" sldId="570"/>
        </pc:sldMkLst>
      </pc:sldChg>
      <pc:sldChg chg="del">
        <pc:chgData name="Khattab, Sherif" userId="c83b1e15-36f3-4f46-aceb-05aac24c545e" providerId="ADAL" clId="{A3154D26-DEFF-BE46-8B55-5FAA00372793}" dt="2021-03-11T14:26:18.438" v="94" actId="2696"/>
        <pc:sldMkLst>
          <pc:docMk/>
          <pc:sldMk cId="3846477590" sldId="571"/>
        </pc:sldMkLst>
      </pc:sldChg>
      <pc:sldChg chg="del">
        <pc:chgData name="Khattab, Sherif" userId="c83b1e15-36f3-4f46-aceb-05aac24c545e" providerId="ADAL" clId="{A3154D26-DEFF-BE46-8B55-5FAA00372793}" dt="2021-03-11T14:26:18.438" v="94" actId="2696"/>
        <pc:sldMkLst>
          <pc:docMk/>
          <pc:sldMk cId="3835879386" sldId="572"/>
        </pc:sldMkLst>
      </pc:sldChg>
      <pc:sldChg chg="del">
        <pc:chgData name="Khattab, Sherif" userId="c83b1e15-36f3-4f46-aceb-05aac24c545e" providerId="ADAL" clId="{A3154D26-DEFF-BE46-8B55-5FAA00372793}" dt="2021-03-11T14:26:18.438" v="94" actId="2696"/>
        <pc:sldMkLst>
          <pc:docMk/>
          <pc:sldMk cId="2111677508" sldId="573"/>
        </pc:sldMkLst>
      </pc:sldChg>
      <pc:sldChg chg="del">
        <pc:chgData name="Khattab, Sherif" userId="c83b1e15-36f3-4f46-aceb-05aac24c545e" providerId="ADAL" clId="{A3154D26-DEFF-BE46-8B55-5FAA00372793}" dt="2021-03-11T14:26:18.438" v="94" actId="2696"/>
        <pc:sldMkLst>
          <pc:docMk/>
          <pc:sldMk cId="3533479965" sldId="574"/>
        </pc:sldMkLst>
      </pc:sldChg>
      <pc:sldChg chg="del">
        <pc:chgData name="Khattab, Sherif" userId="c83b1e15-36f3-4f46-aceb-05aac24c545e" providerId="ADAL" clId="{A3154D26-DEFF-BE46-8B55-5FAA00372793}" dt="2021-03-11T14:26:18.438" v="94" actId="2696"/>
        <pc:sldMkLst>
          <pc:docMk/>
          <pc:sldMk cId="488723801" sldId="575"/>
        </pc:sldMkLst>
      </pc:sldChg>
      <pc:sldChg chg="del">
        <pc:chgData name="Khattab, Sherif" userId="c83b1e15-36f3-4f46-aceb-05aac24c545e" providerId="ADAL" clId="{A3154D26-DEFF-BE46-8B55-5FAA00372793}" dt="2021-03-11T14:26:41.313" v="97" actId="2696"/>
        <pc:sldMkLst>
          <pc:docMk/>
          <pc:sldMk cId="1417188528" sldId="576"/>
        </pc:sldMkLst>
      </pc:sldChg>
      <pc:sldChg chg="del">
        <pc:chgData name="Khattab, Sherif" userId="c83b1e15-36f3-4f46-aceb-05aac24c545e" providerId="ADAL" clId="{A3154D26-DEFF-BE46-8B55-5FAA00372793}" dt="2021-03-11T14:26:41.313" v="97" actId="2696"/>
        <pc:sldMkLst>
          <pc:docMk/>
          <pc:sldMk cId="3517715337" sldId="577"/>
        </pc:sldMkLst>
      </pc:sldChg>
      <pc:sldChg chg="del">
        <pc:chgData name="Khattab, Sherif" userId="c83b1e15-36f3-4f46-aceb-05aac24c545e" providerId="ADAL" clId="{A3154D26-DEFF-BE46-8B55-5FAA00372793}" dt="2021-03-11T14:26:41.313" v="97" actId="2696"/>
        <pc:sldMkLst>
          <pc:docMk/>
          <pc:sldMk cId="3183407000" sldId="578"/>
        </pc:sldMkLst>
      </pc:sldChg>
      <pc:sldChg chg="del">
        <pc:chgData name="Khattab, Sherif" userId="c83b1e15-36f3-4f46-aceb-05aac24c545e" providerId="ADAL" clId="{A3154D26-DEFF-BE46-8B55-5FAA00372793}" dt="2021-03-11T14:26:41.313" v="97" actId="2696"/>
        <pc:sldMkLst>
          <pc:docMk/>
          <pc:sldMk cId="1432894990" sldId="579"/>
        </pc:sldMkLst>
      </pc:sldChg>
      <pc:sldChg chg="del">
        <pc:chgData name="Khattab, Sherif" userId="c83b1e15-36f3-4f46-aceb-05aac24c545e" providerId="ADAL" clId="{A3154D26-DEFF-BE46-8B55-5FAA00372793}" dt="2021-03-11T14:26:41.313" v="97" actId="2696"/>
        <pc:sldMkLst>
          <pc:docMk/>
          <pc:sldMk cId="1883612794" sldId="580"/>
        </pc:sldMkLst>
      </pc:sldChg>
      <pc:sldChg chg="del">
        <pc:chgData name="Khattab, Sherif" userId="c83b1e15-36f3-4f46-aceb-05aac24c545e" providerId="ADAL" clId="{A3154D26-DEFF-BE46-8B55-5FAA00372793}" dt="2021-03-11T14:26:41.313" v="97" actId="2696"/>
        <pc:sldMkLst>
          <pc:docMk/>
          <pc:sldMk cId="1594120570" sldId="581"/>
        </pc:sldMkLst>
      </pc:sldChg>
      <pc:sldChg chg="del">
        <pc:chgData name="Khattab, Sherif" userId="c83b1e15-36f3-4f46-aceb-05aac24c545e" providerId="ADAL" clId="{A3154D26-DEFF-BE46-8B55-5FAA00372793}" dt="2021-03-11T14:26:41.313" v="97" actId="2696"/>
        <pc:sldMkLst>
          <pc:docMk/>
          <pc:sldMk cId="3049654475" sldId="582"/>
        </pc:sldMkLst>
      </pc:sldChg>
      <pc:sldChg chg="del">
        <pc:chgData name="Khattab, Sherif" userId="c83b1e15-36f3-4f46-aceb-05aac24c545e" providerId="ADAL" clId="{A3154D26-DEFF-BE46-8B55-5FAA00372793}" dt="2021-03-11T14:26:41.313" v="97" actId="2696"/>
        <pc:sldMkLst>
          <pc:docMk/>
          <pc:sldMk cId="2799572395" sldId="583"/>
        </pc:sldMkLst>
      </pc:sldChg>
      <pc:sldChg chg="del">
        <pc:chgData name="Khattab, Sherif" userId="c83b1e15-36f3-4f46-aceb-05aac24c545e" providerId="ADAL" clId="{A3154D26-DEFF-BE46-8B55-5FAA00372793}" dt="2021-03-11T14:26:41.313" v="97" actId="2696"/>
        <pc:sldMkLst>
          <pc:docMk/>
          <pc:sldMk cId="1377987034" sldId="584"/>
        </pc:sldMkLst>
      </pc:sldChg>
      <pc:sldChg chg="del">
        <pc:chgData name="Khattab, Sherif" userId="c83b1e15-36f3-4f46-aceb-05aac24c545e" providerId="ADAL" clId="{A3154D26-DEFF-BE46-8B55-5FAA00372793}" dt="2021-03-11T14:26:41.313" v="97" actId="2696"/>
        <pc:sldMkLst>
          <pc:docMk/>
          <pc:sldMk cId="2782214765" sldId="585"/>
        </pc:sldMkLst>
      </pc:sldChg>
      <pc:sldChg chg="del">
        <pc:chgData name="Khattab, Sherif" userId="c83b1e15-36f3-4f46-aceb-05aac24c545e" providerId="ADAL" clId="{A3154D26-DEFF-BE46-8B55-5FAA00372793}" dt="2021-03-11T14:26:41.313" v="97" actId="2696"/>
        <pc:sldMkLst>
          <pc:docMk/>
          <pc:sldMk cId="3635695113" sldId="586"/>
        </pc:sldMkLst>
      </pc:sldChg>
      <pc:sldChg chg="del">
        <pc:chgData name="Khattab, Sherif" userId="c83b1e15-36f3-4f46-aceb-05aac24c545e" providerId="ADAL" clId="{A3154D26-DEFF-BE46-8B55-5FAA00372793}" dt="2021-03-11T14:26:41.313" v="97" actId="2696"/>
        <pc:sldMkLst>
          <pc:docMk/>
          <pc:sldMk cId="2826360827" sldId="587"/>
        </pc:sldMkLst>
      </pc:sldChg>
      <pc:sldChg chg="del">
        <pc:chgData name="Khattab, Sherif" userId="c83b1e15-36f3-4f46-aceb-05aac24c545e" providerId="ADAL" clId="{A3154D26-DEFF-BE46-8B55-5FAA00372793}" dt="2021-03-11T14:26:41.313" v="97" actId="2696"/>
        <pc:sldMkLst>
          <pc:docMk/>
          <pc:sldMk cId="2768941197" sldId="588"/>
        </pc:sldMkLst>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CCBA98CA-D928-264B-BDA4-877EDF5A8B56}"/>
    <pc:docChg chg="undo custSel addSld delSld modSld sldOrd">
      <pc:chgData name="Khattab, Sherif" userId="c83b1e15-36f3-4f46-aceb-05aac24c545e" providerId="ADAL" clId="{CCBA98CA-D928-264B-BDA4-877EDF5A8B56}" dt="2021-02-25T15:24:55.560" v="441" actId="5793"/>
      <pc:docMkLst>
        <pc:docMk/>
      </pc:docMkLst>
      <pc:sldChg chg="del">
        <pc:chgData name="Khattab, Sherif" userId="c83b1e15-36f3-4f46-aceb-05aac24c545e" providerId="ADAL" clId="{CCBA98CA-D928-264B-BDA4-877EDF5A8B56}" dt="2021-02-25T15:19:26.754" v="381" actId="2696"/>
        <pc:sldMkLst>
          <pc:docMk/>
          <pc:sldMk cId="3681208715" sldId="257"/>
        </pc:sldMkLst>
      </pc:sldChg>
      <pc:sldChg chg="add">
        <pc:chgData name="Khattab, Sherif" userId="c83b1e15-36f3-4f46-aceb-05aac24c545e" providerId="ADAL" clId="{CCBA98CA-D928-264B-BDA4-877EDF5A8B56}" dt="2021-02-25T15:20:50.617" v="393"/>
        <pc:sldMkLst>
          <pc:docMk/>
          <pc:sldMk cId="712558247" sldId="266"/>
        </pc:sldMkLst>
      </pc:sldChg>
      <pc:sldChg chg="del">
        <pc:chgData name="Khattab, Sherif" userId="c83b1e15-36f3-4f46-aceb-05aac24c545e" providerId="ADAL" clId="{CCBA98CA-D928-264B-BDA4-877EDF5A8B56}" dt="2021-02-25T15:19:29.566" v="386" actId="2696"/>
        <pc:sldMkLst>
          <pc:docMk/>
          <pc:sldMk cId="3949722242" sldId="286"/>
        </pc:sldMkLst>
      </pc:sldChg>
      <pc:sldChg chg="delSp add del">
        <pc:chgData name="Khattab, Sherif" userId="c83b1e15-36f3-4f46-aceb-05aac24c545e" providerId="ADAL" clId="{CCBA98CA-D928-264B-BDA4-877EDF5A8B56}" dt="2021-02-25T15:24:30.231" v="439" actId="2696"/>
        <pc:sldMkLst>
          <pc:docMk/>
          <pc:sldMk cId="122444407" sldId="287"/>
        </pc:sldMkLst>
        <pc:spChg chg="del">
          <ac:chgData name="Khattab, Sherif" userId="c83b1e15-36f3-4f46-aceb-05aac24c545e" providerId="ADAL" clId="{CCBA98CA-D928-264B-BDA4-877EDF5A8B56}" dt="2021-02-25T15:23:19.555" v="426" actId="21"/>
          <ac:spMkLst>
            <pc:docMk/>
            <pc:sldMk cId="122444407" sldId="287"/>
            <ac:spMk id="41991" creationId="{3B09519B-42DA-41D4-8DFA-91675AB71EB5}"/>
          </ac:spMkLst>
        </pc:spChg>
      </pc:sldChg>
      <pc:sldChg chg="del">
        <pc:chgData name="Khattab, Sherif" userId="c83b1e15-36f3-4f46-aceb-05aac24c545e" providerId="ADAL" clId="{CCBA98CA-D928-264B-BDA4-877EDF5A8B56}" dt="2021-02-25T15:19:47.583" v="390" actId="2696"/>
        <pc:sldMkLst>
          <pc:docMk/>
          <pc:sldMk cId="1032220564" sldId="287"/>
        </pc:sldMkLst>
      </pc:sldChg>
      <pc:sldChg chg="del">
        <pc:chgData name="Khattab, Sherif" userId="c83b1e15-36f3-4f46-aceb-05aac24c545e" providerId="ADAL" clId="{CCBA98CA-D928-264B-BDA4-877EDF5A8B56}" dt="2021-02-25T15:20:00.167" v="392" actId="2696"/>
        <pc:sldMkLst>
          <pc:docMk/>
          <pc:sldMk cId="1268007695" sldId="288"/>
        </pc:sldMkLst>
      </pc:sldChg>
      <pc:sldChg chg="modSp mod">
        <pc:chgData name="Khattab, Sherif" userId="c83b1e15-36f3-4f46-aceb-05aac24c545e" providerId="ADAL" clId="{CCBA98CA-D928-264B-BDA4-877EDF5A8B56}" dt="2021-02-25T15:24:55.560" v="441" actId="5793"/>
        <pc:sldMkLst>
          <pc:docMk/>
          <pc:sldMk cId="463012687" sldId="289"/>
        </pc:sldMkLst>
        <pc:spChg chg="mod">
          <ac:chgData name="Khattab, Sherif" userId="c83b1e15-36f3-4f46-aceb-05aac24c545e" providerId="ADAL" clId="{CCBA98CA-D928-264B-BDA4-877EDF5A8B56}" dt="2021-02-25T15:24:55.560" v="441" actId="5793"/>
          <ac:spMkLst>
            <pc:docMk/>
            <pc:sldMk cId="463012687" sldId="289"/>
            <ac:spMk id="3" creationId="{A796DF92-F102-4646-A298-BB70F5017AAE}"/>
          </ac:spMkLst>
        </pc:spChg>
        <pc:spChg chg="mod">
          <ac:chgData name="Khattab, Sherif" userId="c83b1e15-36f3-4f46-aceb-05aac24c545e" providerId="ADAL" clId="{CCBA98CA-D928-264B-BDA4-877EDF5A8B56}" dt="2021-02-25T15:24:50.098" v="440" actId="20577"/>
          <ac:spMkLst>
            <pc:docMk/>
            <pc:sldMk cId="463012687" sldId="289"/>
            <ac:spMk id="46282" creationId="{E7A6F565-6797-41A4-9E37-DE763723D06D}"/>
          </ac:spMkLst>
        </pc:spChg>
      </pc:sldChg>
      <pc:sldChg chg="del">
        <pc:chgData name="Khattab, Sherif" userId="c83b1e15-36f3-4f46-aceb-05aac24c545e" providerId="ADAL" clId="{CCBA98CA-D928-264B-BDA4-877EDF5A8B56}" dt="2021-02-25T15:19:27.204" v="382" actId="2696"/>
        <pc:sldMkLst>
          <pc:docMk/>
          <pc:sldMk cId="3400641916" sldId="456"/>
        </pc:sldMkLst>
      </pc:sldChg>
      <pc:sldChg chg="del">
        <pc:chgData name="Khattab, Sherif" userId="c83b1e15-36f3-4f46-aceb-05aac24c545e" providerId="ADAL" clId="{CCBA98CA-D928-264B-BDA4-877EDF5A8B56}" dt="2021-02-25T15:19:27.725" v="383" actId="2696"/>
        <pc:sldMkLst>
          <pc:docMk/>
          <pc:sldMk cId="2840639230" sldId="457"/>
        </pc:sldMkLst>
      </pc:sldChg>
      <pc:sldChg chg="del">
        <pc:chgData name="Khattab, Sherif" userId="c83b1e15-36f3-4f46-aceb-05aac24c545e" providerId="ADAL" clId="{CCBA98CA-D928-264B-BDA4-877EDF5A8B56}" dt="2021-02-25T15:19:28.260" v="384" actId="2696"/>
        <pc:sldMkLst>
          <pc:docMk/>
          <pc:sldMk cId="2116012598" sldId="458"/>
        </pc:sldMkLst>
      </pc:sldChg>
      <pc:sldChg chg="del">
        <pc:chgData name="Khattab, Sherif" userId="c83b1e15-36f3-4f46-aceb-05aac24c545e" providerId="ADAL" clId="{CCBA98CA-D928-264B-BDA4-877EDF5A8B56}" dt="2021-02-25T15:19:28.915" v="385" actId="2696"/>
        <pc:sldMkLst>
          <pc:docMk/>
          <pc:sldMk cId="4107670357" sldId="460"/>
        </pc:sldMkLst>
      </pc:sldChg>
      <pc:sldChg chg="del">
        <pc:chgData name="Khattab, Sherif" userId="c83b1e15-36f3-4f46-aceb-05aac24c545e" providerId="ADAL" clId="{CCBA98CA-D928-264B-BDA4-877EDF5A8B56}" dt="2021-02-25T15:19:30.429" v="387" actId="2696"/>
        <pc:sldMkLst>
          <pc:docMk/>
          <pc:sldMk cId="3714784862" sldId="461"/>
        </pc:sldMkLst>
      </pc:sldChg>
      <pc:sldChg chg="addSp delSp modSp add mod">
        <pc:chgData name="Khattab, Sherif" userId="c83b1e15-36f3-4f46-aceb-05aac24c545e" providerId="ADAL" clId="{CCBA98CA-D928-264B-BDA4-877EDF5A8B56}" dt="2021-02-25T15:24:16.382" v="438" actId="1076"/>
        <pc:sldMkLst>
          <pc:docMk/>
          <pc:sldMk cId="30550501" sldId="462"/>
        </pc:sldMkLst>
        <pc:spChg chg="add del mod">
          <ac:chgData name="Khattab, Sherif" userId="c83b1e15-36f3-4f46-aceb-05aac24c545e" providerId="ADAL" clId="{CCBA98CA-D928-264B-BDA4-877EDF5A8B56}" dt="2021-02-25T15:23:13.037" v="425" actId="478"/>
          <ac:spMkLst>
            <pc:docMk/>
            <pc:sldMk cId="30550501" sldId="462"/>
            <ac:spMk id="2" creationId="{2E7FE488-5352-E64F-BA34-E021360CCC03}"/>
          </ac:spMkLst>
        </pc:spChg>
        <pc:spChg chg="add mod">
          <ac:chgData name="Khattab, Sherif" userId="c83b1e15-36f3-4f46-aceb-05aac24c545e" providerId="ADAL" clId="{CCBA98CA-D928-264B-BDA4-877EDF5A8B56}" dt="2021-02-25T15:24:16.382" v="438" actId="1076"/>
          <ac:spMkLst>
            <pc:docMk/>
            <pc:sldMk cId="30550501" sldId="462"/>
            <ac:spMk id="34" creationId="{66F29630-8D57-824B-B00D-EA0408B80622}"/>
          </ac:spMkLst>
        </pc:spChg>
        <pc:spChg chg="mod">
          <ac:chgData name="Khattab, Sherif" userId="c83b1e15-36f3-4f46-aceb-05aac24c545e" providerId="ADAL" clId="{CCBA98CA-D928-264B-BDA4-877EDF5A8B56}" dt="2021-02-25T15:23:36.356" v="431" actId="1076"/>
          <ac:spMkLst>
            <pc:docMk/>
            <pc:sldMk cId="30550501" sldId="462"/>
            <ac:spMk id="69" creationId="{C528BF96-5199-4A59-B9E4-7E72C35DA246}"/>
          </ac:spMkLst>
        </pc:spChg>
        <pc:spChg chg="del">
          <ac:chgData name="Khattab, Sherif" userId="c83b1e15-36f3-4f46-aceb-05aac24c545e" providerId="ADAL" clId="{CCBA98CA-D928-264B-BDA4-877EDF5A8B56}" dt="2021-02-25T15:23:10.220" v="424" actId="478"/>
          <ac:spMkLst>
            <pc:docMk/>
            <pc:sldMk cId="30550501" sldId="462"/>
            <ac:spMk id="15367" creationId="{C682B606-36D1-4D20-A0B5-489B0D19F6CB}"/>
          </ac:spMkLst>
        </pc:spChg>
        <pc:spChg chg="mod">
          <ac:chgData name="Khattab, Sherif" userId="c83b1e15-36f3-4f46-aceb-05aac24c545e" providerId="ADAL" clId="{CCBA98CA-D928-264B-BDA4-877EDF5A8B56}" dt="2021-02-25T15:23:58.230" v="434" actId="1076"/>
          <ac:spMkLst>
            <pc:docMk/>
            <pc:sldMk cId="30550501" sldId="462"/>
            <ac:spMk id="15370" creationId="{10960EB8-7CBF-4864-9F04-14ADD6E3CE4C}"/>
          </ac:spMkLst>
        </pc:spChg>
        <pc:spChg chg="mod">
          <ac:chgData name="Khattab, Sherif" userId="c83b1e15-36f3-4f46-aceb-05aac24c545e" providerId="ADAL" clId="{CCBA98CA-D928-264B-BDA4-877EDF5A8B56}" dt="2021-02-25T15:23:58.230" v="434" actId="1076"/>
          <ac:spMkLst>
            <pc:docMk/>
            <pc:sldMk cId="30550501" sldId="462"/>
            <ac:spMk id="15371" creationId="{2F6A9377-8E87-429E-804C-541C52E74552}"/>
          </ac:spMkLst>
        </pc:spChg>
        <pc:spChg chg="mod">
          <ac:chgData name="Khattab, Sherif" userId="c83b1e15-36f3-4f46-aceb-05aac24c545e" providerId="ADAL" clId="{CCBA98CA-D928-264B-BDA4-877EDF5A8B56}" dt="2021-02-25T15:23:58.230" v="434" actId="1076"/>
          <ac:spMkLst>
            <pc:docMk/>
            <pc:sldMk cId="30550501" sldId="462"/>
            <ac:spMk id="15373" creationId="{88A830AA-F338-489B-9C2C-A13FBE807D9C}"/>
          </ac:spMkLst>
        </pc:spChg>
        <pc:spChg chg="mod">
          <ac:chgData name="Khattab, Sherif" userId="c83b1e15-36f3-4f46-aceb-05aac24c545e" providerId="ADAL" clId="{CCBA98CA-D928-264B-BDA4-877EDF5A8B56}" dt="2021-02-25T15:23:58.230" v="434" actId="1076"/>
          <ac:spMkLst>
            <pc:docMk/>
            <pc:sldMk cId="30550501" sldId="462"/>
            <ac:spMk id="15374" creationId="{84F833D6-F4AA-4D55-A2C2-E4AE1CB89299}"/>
          </ac:spMkLst>
        </pc:spChg>
        <pc:spChg chg="mod">
          <ac:chgData name="Khattab, Sherif" userId="c83b1e15-36f3-4f46-aceb-05aac24c545e" providerId="ADAL" clId="{CCBA98CA-D928-264B-BDA4-877EDF5A8B56}" dt="2021-02-25T15:23:58.230" v="434" actId="1076"/>
          <ac:spMkLst>
            <pc:docMk/>
            <pc:sldMk cId="30550501" sldId="462"/>
            <ac:spMk id="15375" creationId="{B2C14D48-2AAA-4018-B2DC-8ECE4527D670}"/>
          </ac:spMkLst>
        </pc:spChg>
        <pc:spChg chg="mod">
          <ac:chgData name="Khattab, Sherif" userId="c83b1e15-36f3-4f46-aceb-05aac24c545e" providerId="ADAL" clId="{CCBA98CA-D928-264B-BDA4-877EDF5A8B56}" dt="2021-02-25T15:23:58.230" v="434" actId="1076"/>
          <ac:spMkLst>
            <pc:docMk/>
            <pc:sldMk cId="30550501" sldId="462"/>
            <ac:spMk id="15376" creationId="{69E0A646-87AD-4FBE-914E-D2484E6FEFC3}"/>
          </ac:spMkLst>
        </pc:spChg>
        <pc:spChg chg="mod">
          <ac:chgData name="Khattab, Sherif" userId="c83b1e15-36f3-4f46-aceb-05aac24c545e" providerId="ADAL" clId="{CCBA98CA-D928-264B-BDA4-877EDF5A8B56}" dt="2021-02-25T15:23:58.230" v="434" actId="1076"/>
          <ac:spMkLst>
            <pc:docMk/>
            <pc:sldMk cId="30550501" sldId="462"/>
            <ac:spMk id="15440" creationId="{3ADB356A-E862-42A8-8D6A-3E725A391B0B}"/>
          </ac:spMkLst>
        </pc:spChg>
        <pc:spChg chg="mod">
          <ac:chgData name="Khattab, Sherif" userId="c83b1e15-36f3-4f46-aceb-05aac24c545e" providerId="ADAL" clId="{CCBA98CA-D928-264B-BDA4-877EDF5A8B56}" dt="2021-02-25T15:23:58.230" v="434" actId="1076"/>
          <ac:spMkLst>
            <pc:docMk/>
            <pc:sldMk cId="30550501" sldId="462"/>
            <ac:spMk id="15441" creationId="{06F8BAC1-609D-456D-A2AC-5960F6E5553C}"/>
          </ac:spMkLst>
        </pc:spChg>
        <pc:spChg chg="mod">
          <ac:chgData name="Khattab, Sherif" userId="c83b1e15-36f3-4f46-aceb-05aac24c545e" providerId="ADAL" clId="{CCBA98CA-D928-264B-BDA4-877EDF5A8B56}" dt="2021-02-25T15:23:58.230" v="434" actId="1076"/>
          <ac:spMkLst>
            <pc:docMk/>
            <pc:sldMk cId="30550501" sldId="462"/>
            <ac:spMk id="15442" creationId="{8C74E55C-C07F-4B52-800E-85A7DE3ABE8F}"/>
          </ac:spMkLst>
        </pc:spChg>
        <pc:spChg chg="mod">
          <ac:chgData name="Khattab, Sherif" userId="c83b1e15-36f3-4f46-aceb-05aac24c545e" providerId="ADAL" clId="{CCBA98CA-D928-264B-BDA4-877EDF5A8B56}" dt="2021-02-25T15:23:58.230" v="434" actId="1076"/>
          <ac:spMkLst>
            <pc:docMk/>
            <pc:sldMk cId="30550501" sldId="462"/>
            <ac:spMk id="15443" creationId="{278AFF7D-3B72-4762-BE22-9E2B44EC4A6C}"/>
          </ac:spMkLst>
        </pc:spChg>
        <pc:spChg chg="mod">
          <ac:chgData name="Khattab, Sherif" userId="c83b1e15-36f3-4f46-aceb-05aac24c545e" providerId="ADAL" clId="{CCBA98CA-D928-264B-BDA4-877EDF5A8B56}" dt="2021-02-25T15:23:58.230" v="434" actId="1076"/>
          <ac:spMkLst>
            <pc:docMk/>
            <pc:sldMk cId="30550501" sldId="462"/>
            <ac:spMk id="15444" creationId="{92C01B71-7A47-4C92-AACB-849C68453456}"/>
          </ac:spMkLst>
        </pc:spChg>
        <pc:spChg chg="mod">
          <ac:chgData name="Khattab, Sherif" userId="c83b1e15-36f3-4f46-aceb-05aac24c545e" providerId="ADAL" clId="{CCBA98CA-D928-264B-BDA4-877EDF5A8B56}" dt="2021-02-25T15:23:58.230" v="434" actId="1076"/>
          <ac:spMkLst>
            <pc:docMk/>
            <pc:sldMk cId="30550501" sldId="462"/>
            <ac:spMk id="15445" creationId="{82717D57-0F04-42F4-BF6B-6708DA085B67}"/>
          </ac:spMkLst>
        </pc:spChg>
        <pc:spChg chg="mod">
          <ac:chgData name="Khattab, Sherif" userId="c83b1e15-36f3-4f46-aceb-05aac24c545e" providerId="ADAL" clId="{CCBA98CA-D928-264B-BDA4-877EDF5A8B56}" dt="2021-02-25T15:23:58.230" v="434" actId="1076"/>
          <ac:spMkLst>
            <pc:docMk/>
            <pc:sldMk cId="30550501" sldId="462"/>
            <ac:spMk id="15451" creationId="{E9BC0A36-3D1A-48BD-B3C2-4340B2971B80}"/>
          </ac:spMkLst>
        </pc:spChg>
        <pc:graphicFrameChg chg="mod">
          <ac:chgData name="Khattab, Sherif" userId="c83b1e15-36f3-4f46-aceb-05aac24c545e" providerId="ADAL" clId="{CCBA98CA-D928-264B-BDA4-877EDF5A8B56}" dt="2021-02-25T15:24:04.381" v="435" actId="1076"/>
          <ac:graphicFrameMkLst>
            <pc:docMk/>
            <pc:sldMk cId="30550501" sldId="462"/>
            <ac:graphicFrameMk id="15434" creationId="{9BDAD108-8745-49F7-A745-5930453D7CFC}"/>
          </ac:graphicFrameMkLst>
        </pc:graphicFrameChg>
        <pc:cxnChg chg="mod">
          <ac:chgData name="Khattab, Sherif" userId="c83b1e15-36f3-4f46-aceb-05aac24c545e" providerId="ADAL" clId="{CCBA98CA-D928-264B-BDA4-877EDF5A8B56}" dt="2021-02-25T15:23:58.230" v="434" actId="1076"/>
          <ac:cxnSpMkLst>
            <pc:docMk/>
            <pc:sldMk cId="30550501" sldId="462"/>
            <ac:cxnSpMk id="15435" creationId="{EAB014E5-7383-4357-9EF8-FEDE0ED97AF4}"/>
          </ac:cxnSpMkLst>
        </pc:cxnChg>
        <pc:cxnChg chg="mod">
          <ac:chgData name="Khattab, Sherif" userId="c83b1e15-36f3-4f46-aceb-05aac24c545e" providerId="ADAL" clId="{CCBA98CA-D928-264B-BDA4-877EDF5A8B56}" dt="2021-02-25T15:23:58.230" v="434" actId="1076"/>
          <ac:cxnSpMkLst>
            <pc:docMk/>
            <pc:sldMk cId="30550501" sldId="462"/>
            <ac:cxnSpMk id="15436" creationId="{DAB83A1B-AA94-4502-9E34-B6E5EC9E0B96}"/>
          </ac:cxnSpMkLst>
        </pc:cxnChg>
        <pc:cxnChg chg="mod">
          <ac:chgData name="Khattab, Sherif" userId="c83b1e15-36f3-4f46-aceb-05aac24c545e" providerId="ADAL" clId="{CCBA98CA-D928-264B-BDA4-877EDF5A8B56}" dt="2021-02-25T15:23:58.230" v="434" actId="1076"/>
          <ac:cxnSpMkLst>
            <pc:docMk/>
            <pc:sldMk cId="30550501" sldId="462"/>
            <ac:cxnSpMk id="15437" creationId="{219AC73F-DF4D-4C12-88C3-F69CE9864F37}"/>
          </ac:cxnSpMkLst>
        </pc:cxnChg>
        <pc:cxnChg chg="mod">
          <ac:chgData name="Khattab, Sherif" userId="c83b1e15-36f3-4f46-aceb-05aac24c545e" providerId="ADAL" clId="{CCBA98CA-D928-264B-BDA4-877EDF5A8B56}" dt="2021-02-25T15:23:58.230" v="434" actId="1076"/>
          <ac:cxnSpMkLst>
            <pc:docMk/>
            <pc:sldMk cId="30550501" sldId="462"/>
            <ac:cxnSpMk id="15438" creationId="{EB064ACF-3534-46F6-A362-17045B4F4A93}"/>
          </ac:cxnSpMkLst>
        </pc:cxnChg>
        <pc:cxnChg chg="mod">
          <ac:chgData name="Khattab, Sherif" userId="c83b1e15-36f3-4f46-aceb-05aac24c545e" providerId="ADAL" clId="{CCBA98CA-D928-264B-BDA4-877EDF5A8B56}" dt="2021-02-25T15:23:58.230" v="434" actId="1076"/>
          <ac:cxnSpMkLst>
            <pc:docMk/>
            <pc:sldMk cId="30550501" sldId="462"/>
            <ac:cxnSpMk id="15439" creationId="{52074E4C-3649-46B8-9A15-687B2251B9D9}"/>
          </ac:cxnSpMkLst>
        </pc:cxnChg>
        <pc:cxnChg chg="mod">
          <ac:chgData name="Khattab, Sherif" userId="c83b1e15-36f3-4f46-aceb-05aac24c545e" providerId="ADAL" clId="{CCBA98CA-D928-264B-BDA4-877EDF5A8B56}" dt="2021-02-25T15:23:58.230" v="434" actId="1076"/>
          <ac:cxnSpMkLst>
            <pc:docMk/>
            <pc:sldMk cId="30550501" sldId="462"/>
            <ac:cxnSpMk id="15446" creationId="{5A663216-B249-4211-892C-B481E718F2DF}"/>
          </ac:cxnSpMkLst>
        </pc:cxnChg>
        <pc:cxnChg chg="mod">
          <ac:chgData name="Khattab, Sherif" userId="c83b1e15-36f3-4f46-aceb-05aac24c545e" providerId="ADAL" clId="{CCBA98CA-D928-264B-BDA4-877EDF5A8B56}" dt="2021-02-25T15:23:58.230" v="434" actId="1076"/>
          <ac:cxnSpMkLst>
            <pc:docMk/>
            <pc:sldMk cId="30550501" sldId="462"/>
            <ac:cxnSpMk id="15447" creationId="{7809CEC5-DBA8-4921-8BA1-6ACA76963746}"/>
          </ac:cxnSpMkLst>
        </pc:cxnChg>
        <pc:cxnChg chg="mod">
          <ac:chgData name="Khattab, Sherif" userId="c83b1e15-36f3-4f46-aceb-05aac24c545e" providerId="ADAL" clId="{CCBA98CA-D928-264B-BDA4-877EDF5A8B56}" dt="2021-02-25T15:23:58.230" v="434" actId="1076"/>
          <ac:cxnSpMkLst>
            <pc:docMk/>
            <pc:sldMk cId="30550501" sldId="462"/>
            <ac:cxnSpMk id="15448" creationId="{9B8F5093-0B70-42A9-8825-E4E4AB5C8E8B}"/>
          </ac:cxnSpMkLst>
        </pc:cxnChg>
        <pc:cxnChg chg="mod">
          <ac:chgData name="Khattab, Sherif" userId="c83b1e15-36f3-4f46-aceb-05aac24c545e" providerId="ADAL" clId="{CCBA98CA-D928-264B-BDA4-877EDF5A8B56}" dt="2021-02-25T15:23:58.230" v="434" actId="1076"/>
          <ac:cxnSpMkLst>
            <pc:docMk/>
            <pc:sldMk cId="30550501" sldId="462"/>
            <ac:cxnSpMk id="15449" creationId="{597B19A8-F8BD-4E80-9090-6D2AAF0D7A3A}"/>
          </ac:cxnSpMkLst>
        </pc:cxnChg>
        <pc:cxnChg chg="mod">
          <ac:chgData name="Khattab, Sherif" userId="c83b1e15-36f3-4f46-aceb-05aac24c545e" providerId="ADAL" clId="{CCBA98CA-D928-264B-BDA4-877EDF5A8B56}" dt="2021-02-25T15:23:58.230" v="434" actId="1076"/>
          <ac:cxnSpMkLst>
            <pc:docMk/>
            <pc:sldMk cId="30550501" sldId="462"/>
            <ac:cxnSpMk id="15450" creationId="{5E2D026C-4BEF-467A-BA9D-ABCF07C1990B}"/>
          </ac:cxnSpMkLst>
        </pc:cxnChg>
        <pc:cxnChg chg="mod">
          <ac:chgData name="Khattab, Sherif" userId="c83b1e15-36f3-4f46-aceb-05aac24c545e" providerId="ADAL" clId="{CCBA98CA-D928-264B-BDA4-877EDF5A8B56}" dt="2021-02-25T15:23:58.230" v="434" actId="1076"/>
          <ac:cxnSpMkLst>
            <pc:docMk/>
            <pc:sldMk cId="30550501" sldId="462"/>
            <ac:cxnSpMk id="15452" creationId="{62F4E21D-24B4-4DB4-B97E-BEA56275D3C4}"/>
          </ac:cxnSpMkLst>
        </pc:cxnChg>
        <pc:cxnChg chg="mod">
          <ac:chgData name="Khattab, Sherif" userId="c83b1e15-36f3-4f46-aceb-05aac24c545e" providerId="ADAL" clId="{CCBA98CA-D928-264B-BDA4-877EDF5A8B56}" dt="2021-02-25T15:23:58.230" v="434" actId="1076"/>
          <ac:cxnSpMkLst>
            <pc:docMk/>
            <pc:sldMk cId="30550501" sldId="462"/>
            <ac:cxnSpMk id="15453" creationId="{0079FA74-3E7C-4CAA-98EE-29A5F7BC637F}"/>
          </ac:cxnSpMkLst>
        </pc:cxnChg>
        <pc:cxnChg chg="mod">
          <ac:chgData name="Khattab, Sherif" userId="c83b1e15-36f3-4f46-aceb-05aac24c545e" providerId="ADAL" clId="{CCBA98CA-D928-264B-BDA4-877EDF5A8B56}" dt="2021-02-25T15:23:58.230" v="434" actId="1076"/>
          <ac:cxnSpMkLst>
            <pc:docMk/>
            <pc:sldMk cId="30550501" sldId="462"/>
            <ac:cxnSpMk id="15454" creationId="{A0402E6C-29BC-4EC1-8324-F05E0FEB0779}"/>
          </ac:cxnSpMkLst>
        </pc:cxnChg>
      </pc:sldChg>
      <pc:sldChg chg="add del">
        <pc:chgData name="Khattab, Sherif" userId="c83b1e15-36f3-4f46-aceb-05aac24c545e" providerId="ADAL" clId="{CCBA98CA-D928-264B-BDA4-877EDF5A8B56}" dt="2021-02-25T15:19:47.583" v="390" actId="2696"/>
        <pc:sldMkLst>
          <pc:docMk/>
          <pc:sldMk cId="931898487" sldId="462"/>
        </pc:sldMkLst>
      </pc:sldChg>
      <pc:sldChg chg="add">
        <pc:chgData name="Khattab, Sherif" userId="c83b1e15-36f3-4f46-aceb-05aac24c545e" providerId="ADAL" clId="{CCBA98CA-D928-264B-BDA4-877EDF5A8B56}" dt="2021-02-25T15:20:50.617" v="393"/>
        <pc:sldMkLst>
          <pc:docMk/>
          <pc:sldMk cId="1215068544" sldId="470"/>
        </pc:sldMkLst>
      </pc:sldChg>
      <pc:sldChg chg="add">
        <pc:chgData name="Khattab, Sherif" userId="c83b1e15-36f3-4f46-aceb-05aac24c545e" providerId="ADAL" clId="{CCBA98CA-D928-264B-BDA4-877EDF5A8B56}" dt="2021-02-25T15:20:50.617" v="393"/>
        <pc:sldMkLst>
          <pc:docMk/>
          <pc:sldMk cId="3388432277" sldId="471"/>
        </pc:sldMkLst>
      </pc:sldChg>
      <pc:sldChg chg="add">
        <pc:chgData name="Khattab, Sherif" userId="c83b1e15-36f3-4f46-aceb-05aac24c545e" providerId="ADAL" clId="{CCBA98CA-D928-264B-BDA4-877EDF5A8B56}" dt="2021-02-25T15:20:50.617" v="393"/>
        <pc:sldMkLst>
          <pc:docMk/>
          <pc:sldMk cId="3899682656" sldId="472"/>
        </pc:sldMkLst>
      </pc:sldChg>
      <pc:sldChg chg="add">
        <pc:chgData name="Khattab, Sherif" userId="c83b1e15-36f3-4f46-aceb-05aac24c545e" providerId="ADAL" clId="{CCBA98CA-D928-264B-BDA4-877EDF5A8B56}" dt="2021-02-25T15:20:50.617" v="393"/>
        <pc:sldMkLst>
          <pc:docMk/>
          <pc:sldMk cId="1416205421" sldId="473"/>
        </pc:sldMkLst>
      </pc:sldChg>
      <pc:sldChg chg="add">
        <pc:chgData name="Khattab, Sherif" userId="c83b1e15-36f3-4f46-aceb-05aac24c545e" providerId="ADAL" clId="{CCBA98CA-D928-264B-BDA4-877EDF5A8B56}" dt="2021-02-25T15:20:50.617" v="393"/>
        <pc:sldMkLst>
          <pc:docMk/>
          <pc:sldMk cId="2922282012" sldId="474"/>
        </pc:sldMkLst>
      </pc:sldChg>
      <pc:sldChg chg="add">
        <pc:chgData name="Khattab, Sherif" userId="c83b1e15-36f3-4f46-aceb-05aac24c545e" providerId="ADAL" clId="{CCBA98CA-D928-264B-BDA4-877EDF5A8B56}" dt="2021-02-25T15:20:50.617" v="393"/>
        <pc:sldMkLst>
          <pc:docMk/>
          <pc:sldMk cId="4191706530" sldId="475"/>
        </pc:sldMkLst>
      </pc:sldChg>
      <pc:sldChg chg="add">
        <pc:chgData name="Khattab, Sherif" userId="c83b1e15-36f3-4f46-aceb-05aac24c545e" providerId="ADAL" clId="{CCBA98CA-D928-264B-BDA4-877EDF5A8B56}" dt="2021-02-25T15:20:50.617" v="393"/>
        <pc:sldMkLst>
          <pc:docMk/>
          <pc:sldMk cId="1155444083" sldId="476"/>
        </pc:sldMkLst>
      </pc:sldChg>
      <pc:sldChg chg="add">
        <pc:chgData name="Khattab, Sherif" userId="c83b1e15-36f3-4f46-aceb-05aac24c545e" providerId="ADAL" clId="{CCBA98CA-D928-264B-BDA4-877EDF5A8B56}" dt="2021-02-25T15:20:50.617" v="393"/>
        <pc:sldMkLst>
          <pc:docMk/>
          <pc:sldMk cId="2699784146" sldId="477"/>
        </pc:sldMkLst>
      </pc:sldChg>
      <pc:sldChg chg="add">
        <pc:chgData name="Khattab, Sherif" userId="c83b1e15-36f3-4f46-aceb-05aac24c545e" providerId="ADAL" clId="{CCBA98CA-D928-264B-BDA4-877EDF5A8B56}" dt="2021-02-25T15:20:50.617" v="393"/>
        <pc:sldMkLst>
          <pc:docMk/>
          <pc:sldMk cId="3905532786" sldId="478"/>
        </pc:sldMkLst>
      </pc:sldChg>
      <pc:sldChg chg="add">
        <pc:chgData name="Khattab, Sherif" userId="c83b1e15-36f3-4f46-aceb-05aac24c545e" providerId="ADAL" clId="{CCBA98CA-D928-264B-BDA4-877EDF5A8B56}" dt="2021-02-25T15:20:50.617" v="393"/>
        <pc:sldMkLst>
          <pc:docMk/>
          <pc:sldMk cId="1298367991" sldId="479"/>
        </pc:sldMkLst>
      </pc:sldChg>
      <pc:sldChg chg="add">
        <pc:chgData name="Khattab, Sherif" userId="c83b1e15-36f3-4f46-aceb-05aac24c545e" providerId="ADAL" clId="{CCBA98CA-D928-264B-BDA4-877EDF5A8B56}" dt="2021-02-25T15:20:50.617" v="393"/>
        <pc:sldMkLst>
          <pc:docMk/>
          <pc:sldMk cId="1218690417" sldId="480"/>
        </pc:sldMkLst>
      </pc:sldChg>
      <pc:sldChg chg="add">
        <pc:chgData name="Khattab, Sherif" userId="c83b1e15-36f3-4f46-aceb-05aac24c545e" providerId="ADAL" clId="{CCBA98CA-D928-264B-BDA4-877EDF5A8B56}" dt="2021-02-25T15:20:50.617" v="393"/>
        <pc:sldMkLst>
          <pc:docMk/>
          <pc:sldMk cId="3535438083" sldId="481"/>
        </pc:sldMkLst>
      </pc:sldChg>
      <pc:sldChg chg="add">
        <pc:chgData name="Khattab, Sherif" userId="c83b1e15-36f3-4f46-aceb-05aac24c545e" providerId="ADAL" clId="{CCBA98CA-D928-264B-BDA4-877EDF5A8B56}" dt="2021-02-25T15:20:50.617" v="393"/>
        <pc:sldMkLst>
          <pc:docMk/>
          <pc:sldMk cId="2057102088" sldId="482"/>
        </pc:sldMkLst>
      </pc:sldChg>
      <pc:sldChg chg="add">
        <pc:chgData name="Khattab, Sherif" userId="c83b1e15-36f3-4f46-aceb-05aac24c545e" providerId="ADAL" clId="{CCBA98CA-D928-264B-BDA4-877EDF5A8B56}" dt="2021-02-25T15:20:50.617" v="393"/>
        <pc:sldMkLst>
          <pc:docMk/>
          <pc:sldMk cId="2447634280" sldId="483"/>
        </pc:sldMkLst>
      </pc:sldChg>
      <pc:sldChg chg="add">
        <pc:chgData name="Khattab, Sherif" userId="c83b1e15-36f3-4f46-aceb-05aac24c545e" providerId="ADAL" clId="{CCBA98CA-D928-264B-BDA4-877EDF5A8B56}" dt="2021-02-25T15:20:50.617" v="393"/>
        <pc:sldMkLst>
          <pc:docMk/>
          <pc:sldMk cId="153139649" sldId="484"/>
        </pc:sldMkLst>
      </pc:sldChg>
      <pc:sldChg chg="add">
        <pc:chgData name="Khattab, Sherif" userId="c83b1e15-36f3-4f46-aceb-05aac24c545e" providerId="ADAL" clId="{CCBA98CA-D928-264B-BDA4-877EDF5A8B56}" dt="2021-02-25T15:20:50.617" v="393"/>
        <pc:sldMkLst>
          <pc:docMk/>
          <pc:sldMk cId="3525073586" sldId="485"/>
        </pc:sldMkLst>
      </pc:sldChg>
      <pc:sldChg chg="add">
        <pc:chgData name="Khattab, Sherif" userId="c83b1e15-36f3-4f46-aceb-05aac24c545e" providerId="ADAL" clId="{CCBA98CA-D928-264B-BDA4-877EDF5A8B56}" dt="2021-02-25T15:20:50.617" v="393"/>
        <pc:sldMkLst>
          <pc:docMk/>
          <pc:sldMk cId="3383821824" sldId="486"/>
        </pc:sldMkLst>
      </pc:sldChg>
      <pc:sldChg chg="add">
        <pc:chgData name="Khattab, Sherif" userId="c83b1e15-36f3-4f46-aceb-05aac24c545e" providerId="ADAL" clId="{CCBA98CA-D928-264B-BDA4-877EDF5A8B56}" dt="2021-02-25T15:20:50.617" v="393"/>
        <pc:sldMkLst>
          <pc:docMk/>
          <pc:sldMk cId="1452566324" sldId="487"/>
        </pc:sldMkLst>
      </pc:sldChg>
      <pc:sldChg chg="add">
        <pc:chgData name="Khattab, Sherif" userId="c83b1e15-36f3-4f46-aceb-05aac24c545e" providerId="ADAL" clId="{CCBA98CA-D928-264B-BDA4-877EDF5A8B56}" dt="2021-02-25T15:20:50.617" v="393"/>
        <pc:sldMkLst>
          <pc:docMk/>
          <pc:sldMk cId="944056640" sldId="488"/>
        </pc:sldMkLst>
      </pc:sldChg>
      <pc:sldChg chg="add">
        <pc:chgData name="Khattab, Sherif" userId="c83b1e15-36f3-4f46-aceb-05aac24c545e" providerId="ADAL" clId="{CCBA98CA-D928-264B-BDA4-877EDF5A8B56}" dt="2021-02-25T15:20:50.617" v="393"/>
        <pc:sldMkLst>
          <pc:docMk/>
          <pc:sldMk cId="3287903914" sldId="489"/>
        </pc:sldMkLst>
      </pc:sldChg>
      <pc:sldChg chg="add">
        <pc:chgData name="Khattab, Sherif" userId="c83b1e15-36f3-4f46-aceb-05aac24c545e" providerId="ADAL" clId="{CCBA98CA-D928-264B-BDA4-877EDF5A8B56}" dt="2021-02-25T15:20:50.617" v="393"/>
        <pc:sldMkLst>
          <pc:docMk/>
          <pc:sldMk cId="798407738" sldId="490"/>
        </pc:sldMkLst>
      </pc:sldChg>
      <pc:sldChg chg="add">
        <pc:chgData name="Khattab, Sherif" userId="c83b1e15-36f3-4f46-aceb-05aac24c545e" providerId="ADAL" clId="{CCBA98CA-D928-264B-BDA4-877EDF5A8B56}" dt="2021-02-25T15:20:50.617" v="393"/>
        <pc:sldMkLst>
          <pc:docMk/>
          <pc:sldMk cId="756847625" sldId="491"/>
        </pc:sldMkLst>
      </pc:sldChg>
      <pc:sldChg chg="add">
        <pc:chgData name="Khattab, Sherif" userId="c83b1e15-36f3-4f46-aceb-05aac24c545e" providerId="ADAL" clId="{CCBA98CA-D928-264B-BDA4-877EDF5A8B56}" dt="2021-02-25T15:20:50.617" v="393"/>
        <pc:sldMkLst>
          <pc:docMk/>
          <pc:sldMk cId="2724765287" sldId="492"/>
        </pc:sldMkLst>
      </pc:sldChg>
      <pc:sldChg chg="add">
        <pc:chgData name="Khattab, Sherif" userId="c83b1e15-36f3-4f46-aceb-05aac24c545e" providerId="ADAL" clId="{CCBA98CA-D928-264B-BDA4-877EDF5A8B56}" dt="2021-02-25T15:20:50.617" v="393"/>
        <pc:sldMkLst>
          <pc:docMk/>
          <pc:sldMk cId="4152191741" sldId="493"/>
        </pc:sldMkLst>
      </pc:sldChg>
      <pc:sldChg chg="add">
        <pc:chgData name="Khattab, Sherif" userId="c83b1e15-36f3-4f46-aceb-05aac24c545e" providerId="ADAL" clId="{CCBA98CA-D928-264B-BDA4-877EDF5A8B56}" dt="2021-02-25T15:20:50.617" v="393"/>
        <pc:sldMkLst>
          <pc:docMk/>
          <pc:sldMk cId="3631551235" sldId="494"/>
        </pc:sldMkLst>
      </pc:sldChg>
      <pc:sldChg chg="add">
        <pc:chgData name="Khattab, Sherif" userId="c83b1e15-36f3-4f46-aceb-05aac24c545e" providerId="ADAL" clId="{CCBA98CA-D928-264B-BDA4-877EDF5A8B56}" dt="2021-02-25T15:20:50.617" v="393"/>
        <pc:sldMkLst>
          <pc:docMk/>
          <pc:sldMk cId="2502517520" sldId="495"/>
        </pc:sldMkLst>
      </pc:sldChg>
      <pc:sldChg chg="modSp mod modAnim">
        <pc:chgData name="Khattab, Sherif" userId="c83b1e15-36f3-4f46-aceb-05aac24c545e" providerId="ADAL" clId="{CCBA98CA-D928-264B-BDA4-877EDF5A8B56}" dt="2021-02-25T15:22:09.726" v="395"/>
        <pc:sldMkLst>
          <pc:docMk/>
          <pc:sldMk cId="702367729" sldId="496"/>
        </pc:sldMkLst>
        <pc:spChg chg="mod">
          <ac:chgData name="Khattab, Sherif" userId="c83b1e15-36f3-4f46-aceb-05aac24c545e" providerId="ADAL" clId="{CCBA98CA-D928-264B-BDA4-877EDF5A8B56}" dt="2021-02-25T15:10:54.021" v="164" actId="20577"/>
          <ac:spMkLst>
            <pc:docMk/>
            <pc:sldMk cId="702367729" sldId="496"/>
            <ac:spMk id="3" creationId="{2466C52D-9A48-4683-BE7F-268D8DB7FAAD}"/>
          </ac:spMkLst>
        </pc:spChg>
      </pc:sldChg>
      <pc:sldChg chg="modSp mod modAnim">
        <pc:chgData name="Khattab, Sherif" userId="c83b1e15-36f3-4f46-aceb-05aac24c545e" providerId="ADAL" clId="{CCBA98CA-D928-264B-BDA4-877EDF5A8B56}" dt="2021-02-25T15:22:32.312" v="407"/>
        <pc:sldMkLst>
          <pc:docMk/>
          <pc:sldMk cId="4202616107" sldId="500"/>
        </pc:sldMkLst>
        <pc:spChg chg="mod">
          <ac:chgData name="Khattab, Sherif" userId="c83b1e15-36f3-4f46-aceb-05aac24c545e" providerId="ADAL" clId="{CCBA98CA-D928-264B-BDA4-877EDF5A8B56}" dt="2021-02-25T15:18:40.421" v="346" actId="20577"/>
          <ac:spMkLst>
            <pc:docMk/>
            <pc:sldMk cId="4202616107" sldId="500"/>
            <ac:spMk id="2" creationId="{6BF01C35-B7E9-AD43-99C8-95170559C8A0}"/>
          </ac:spMkLst>
        </pc:spChg>
        <pc:spChg chg="mod">
          <ac:chgData name="Khattab, Sherif" userId="c83b1e15-36f3-4f46-aceb-05aac24c545e" providerId="ADAL" clId="{CCBA98CA-D928-264B-BDA4-877EDF5A8B56}" dt="2021-02-25T15:22:24.546" v="405" actId="6549"/>
          <ac:spMkLst>
            <pc:docMk/>
            <pc:sldMk cId="4202616107" sldId="500"/>
            <ac:spMk id="3" creationId="{443F42C8-5750-0341-86AA-B64ED9D37EB6}"/>
          </ac:spMkLst>
        </pc:spChg>
      </pc:sldChg>
      <pc:sldChg chg="modSp">
        <pc:chgData name="Khattab, Sherif" userId="c83b1e15-36f3-4f46-aceb-05aac24c545e" providerId="ADAL" clId="{CCBA98CA-D928-264B-BDA4-877EDF5A8B56}" dt="2021-02-25T15:09:15.297" v="83"/>
        <pc:sldMkLst>
          <pc:docMk/>
          <pc:sldMk cId="2116864396" sldId="505"/>
        </pc:sldMkLst>
        <pc:spChg chg="mod">
          <ac:chgData name="Khattab, Sherif" userId="c83b1e15-36f3-4f46-aceb-05aac24c545e" providerId="ADAL" clId="{CCBA98CA-D928-264B-BDA4-877EDF5A8B56}" dt="2021-02-25T15:09:15.297" v="83"/>
          <ac:spMkLst>
            <pc:docMk/>
            <pc:sldMk cId="2116864396" sldId="505"/>
            <ac:spMk id="3" creationId="{9FDE3B14-90B9-4B5A-83C7-6E633E32EA28}"/>
          </ac:spMkLst>
        </pc:spChg>
      </pc:sldChg>
      <pc:sldChg chg="modSp mod">
        <pc:chgData name="Khattab, Sherif" userId="c83b1e15-36f3-4f46-aceb-05aac24c545e" providerId="ADAL" clId="{CCBA98CA-D928-264B-BDA4-877EDF5A8B56}" dt="2021-02-25T15:19:21.920" v="379" actId="20577"/>
        <pc:sldMkLst>
          <pc:docMk/>
          <pc:sldMk cId="3652489610" sldId="506"/>
        </pc:sldMkLst>
        <pc:spChg chg="mod">
          <ac:chgData name="Khattab, Sherif" userId="c83b1e15-36f3-4f46-aceb-05aac24c545e" providerId="ADAL" clId="{CCBA98CA-D928-264B-BDA4-877EDF5A8B56}" dt="2021-02-25T15:19:21.920" v="379" actId="20577"/>
          <ac:spMkLst>
            <pc:docMk/>
            <pc:sldMk cId="3652489610" sldId="506"/>
            <ac:spMk id="3" creationId="{9FDE3B14-90B9-4B5A-83C7-6E633E32EA28}"/>
          </ac:spMkLst>
        </pc:spChg>
      </pc:sldChg>
      <pc:sldChg chg="del">
        <pc:chgData name="Khattab, Sherif" userId="c83b1e15-36f3-4f46-aceb-05aac24c545e" providerId="ADAL" clId="{CCBA98CA-D928-264B-BDA4-877EDF5A8B56}" dt="2021-02-25T15:18:37.130" v="344" actId="2696"/>
        <pc:sldMkLst>
          <pc:docMk/>
          <pc:sldMk cId="2487721040" sldId="516"/>
        </pc:sldMkLst>
      </pc:sldChg>
      <pc:sldChg chg="del">
        <pc:chgData name="Khattab, Sherif" userId="c83b1e15-36f3-4f46-aceb-05aac24c545e" providerId="ADAL" clId="{CCBA98CA-D928-264B-BDA4-877EDF5A8B56}" dt="2021-02-25T15:19:24.604" v="380" actId="2696"/>
        <pc:sldMkLst>
          <pc:docMk/>
          <pc:sldMk cId="1616471687" sldId="518"/>
        </pc:sldMkLst>
      </pc:sldChg>
      <pc:sldChg chg="modSp mod modAnim">
        <pc:chgData name="Khattab, Sherif" userId="c83b1e15-36f3-4f46-aceb-05aac24c545e" providerId="ADAL" clId="{CCBA98CA-D928-264B-BDA4-877EDF5A8B56}" dt="2021-02-25T15:22:47.821" v="422"/>
        <pc:sldMkLst>
          <pc:docMk/>
          <pc:sldMk cId="2126070970" sldId="520"/>
        </pc:sldMkLst>
        <pc:spChg chg="mod">
          <ac:chgData name="Khattab, Sherif" userId="c83b1e15-36f3-4f46-aceb-05aac24c545e" providerId="ADAL" clId="{CCBA98CA-D928-264B-BDA4-877EDF5A8B56}" dt="2021-02-25T15:18:43.446" v="348" actId="20577"/>
          <ac:spMkLst>
            <pc:docMk/>
            <pc:sldMk cId="2126070970" sldId="520"/>
            <ac:spMk id="2" creationId="{08235729-9B80-4A9E-BC29-C4B6E026AAF2}"/>
          </ac:spMkLst>
        </pc:spChg>
        <pc:spChg chg="mod">
          <ac:chgData name="Khattab, Sherif" userId="c83b1e15-36f3-4f46-aceb-05aac24c545e" providerId="ADAL" clId="{CCBA98CA-D928-264B-BDA4-877EDF5A8B56}" dt="2021-02-25T15:22:38.779" v="419" actId="6549"/>
          <ac:spMkLst>
            <pc:docMk/>
            <pc:sldMk cId="2126070970" sldId="520"/>
            <ac:spMk id="3" creationId="{D7399D59-7ED8-4451-AEDE-1AC4DE33563A}"/>
          </ac:spMkLst>
        </pc:spChg>
      </pc:sldChg>
      <pc:sldChg chg="add ord modAnim">
        <pc:chgData name="Khattab, Sherif" userId="c83b1e15-36f3-4f46-aceb-05aac24c545e" providerId="ADAL" clId="{CCBA98CA-D928-264B-BDA4-877EDF5A8B56}" dt="2021-02-25T15:22:56.635" v="423" actId="20578"/>
        <pc:sldMkLst>
          <pc:docMk/>
          <pc:sldMk cId="3688450523" sldId="521"/>
        </pc:sldMkLst>
      </pc:sldChg>
      <pc:sldChg chg="add ord">
        <pc:chgData name="Khattab, Sherif" userId="c83b1e15-36f3-4f46-aceb-05aac24c545e" providerId="ADAL" clId="{CCBA98CA-D928-264B-BDA4-877EDF5A8B56}" dt="2021-02-25T15:22:56.635" v="423" actId="20578"/>
        <pc:sldMkLst>
          <pc:docMk/>
          <pc:sldMk cId="2393077361" sldId="522"/>
        </pc:sldMkLst>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C8551F7-F333-DF49-B8A6-4BBA7E0DFE2D}"/>
    <pc:docChg chg="undo redo custSel addSld delSld modSld sldOrd">
      <pc:chgData name="Khattab, Sherif" userId="c83b1e15-36f3-4f46-aceb-05aac24c545e" providerId="ADAL" clId="{BC8551F7-F333-DF49-B8A6-4BBA7E0DFE2D}" dt="2021-03-09T15:23:13.281" v="518"/>
      <pc:docMkLst>
        <pc:docMk/>
      </pc:docMkLst>
      <pc:sldChg chg="add del">
        <pc:chgData name="Khattab, Sherif" userId="c83b1e15-36f3-4f46-aceb-05aac24c545e" providerId="ADAL" clId="{BC8551F7-F333-DF49-B8A6-4BBA7E0DFE2D}" dt="2021-03-09T15:23:13.281" v="518"/>
        <pc:sldMkLst>
          <pc:docMk/>
          <pc:sldMk cId="741449065" sldId="257"/>
        </pc:sldMkLst>
      </pc:sldChg>
      <pc:sldChg chg="modSp add del mod ord chgLayout">
        <pc:chgData name="Khattab, Sherif" userId="c83b1e15-36f3-4f46-aceb-05aac24c545e" providerId="ADAL" clId="{BC8551F7-F333-DF49-B8A6-4BBA7E0DFE2D}" dt="2021-03-09T15:21:13.620" v="418" actId="2696"/>
        <pc:sldMkLst>
          <pc:docMk/>
          <pc:sldMk cId="2659639271" sldId="257"/>
        </pc:sldMkLst>
        <pc:spChg chg="mod ord">
          <ac:chgData name="Khattab, Sherif" userId="c83b1e15-36f3-4f46-aceb-05aac24c545e" providerId="ADAL" clId="{BC8551F7-F333-DF49-B8A6-4BBA7E0DFE2D}" dt="2021-03-09T15:20:26.202" v="413" actId="207"/>
          <ac:spMkLst>
            <pc:docMk/>
            <pc:sldMk cId="2659639271" sldId="257"/>
            <ac:spMk id="4" creationId="{F86888FD-447E-F646-B2C5-FFD54872700E}"/>
          </ac:spMkLst>
        </pc:spChg>
        <pc:spChg chg="mod ord">
          <ac:chgData name="Khattab, Sherif" userId="c83b1e15-36f3-4f46-aceb-05aac24c545e" providerId="ADAL" clId="{BC8551F7-F333-DF49-B8A6-4BBA7E0DFE2D}" dt="2021-03-09T15:19:30.109" v="410" actId="700"/>
          <ac:spMkLst>
            <pc:docMk/>
            <pc:sldMk cId="2659639271" sldId="257"/>
            <ac:spMk id="5" creationId="{9BEF5BF5-9244-6747-87AA-D993F718F2AB}"/>
          </ac:spMkLst>
        </pc:spChg>
        <pc:spChg chg="mod ord">
          <ac:chgData name="Khattab, Sherif" userId="c83b1e15-36f3-4f46-aceb-05aac24c545e" providerId="ADAL" clId="{BC8551F7-F333-DF49-B8A6-4BBA7E0DFE2D}" dt="2021-03-09T15:19:30.109" v="410" actId="700"/>
          <ac:spMkLst>
            <pc:docMk/>
            <pc:sldMk cId="2659639271" sldId="257"/>
            <ac:spMk id="1031" creationId="{3D2CA376-7D87-DB41-A053-D4EA85541D19}"/>
          </ac:spMkLst>
        </pc:spChg>
        <pc:spChg chg="mod ord">
          <ac:chgData name="Khattab, Sherif" userId="c83b1e15-36f3-4f46-aceb-05aac24c545e" providerId="ADAL" clId="{BC8551F7-F333-DF49-B8A6-4BBA7E0DFE2D}" dt="2021-03-09T15:19:30.109" v="410" actId="700"/>
          <ac:spMkLst>
            <pc:docMk/>
            <pc:sldMk cId="2659639271" sldId="257"/>
            <ac:spMk id="1032" creationId="{D4D3F7D6-B8F3-994E-A4EC-03D55CF2D77F}"/>
          </ac:spMkLst>
        </pc:spChg>
      </pc:sldChg>
      <pc:sldChg chg="modSp add del">
        <pc:chgData name="Khattab, Sherif" userId="c83b1e15-36f3-4f46-aceb-05aac24c545e" providerId="ADAL" clId="{BC8551F7-F333-DF49-B8A6-4BBA7E0DFE2D}" dt="2021-03-09T15:21:38.370" v="477"/>
        <pc:sldMkLst>
          <pc:docMk/>
          <pc:sldMk cId="3298660913" sldId="257"/>
        </pc:sldMkLst>
        <pc:spChg chg="mod">
          <ac:chgData name="Khattab, Sherif" userId="c83b1e15-36f3-4f46-aceb-05aac24c545e" providerId="ADAL" clId="{BC8551F7-F333-DF49-B8A6-4BBA7E0DFE2D}" dt="2021-03-09T15:21:31.399" v="468"/>
          <ac:spMkLst>
            <pc:docMk/>
            <pc:sldMk cId="3298660913" sldId="257"/>
            <ac:spMk id="4" creationId="{F86888FD-447E-F646-B2C5-FFD54872700E}"/>
          </ac:spMkLst>
        </pc:spChg>
      </pc:sldChg>
      <pc:sldChg chg="modSp add del mod ord chgLayout">
        <pc:chgData name="Khattab, Sherif" userId="c83b1e15-36f3-4f46-aceb-05aac24c545e" providerId="ADAL" clId="{BC8551F7-F333-DF49-B8A6-4BBA7E0DFE2D}" dt="2021-03-09T15:21:13.421" v="417" actId="2696"/>
        <pc:sldMkLst>
          <pc:docMk/>
          <pc:sldMk cId="332445408" sldId="258"/>
        </pc:sldMkLst>
        <pc:spChg chg="mod ord">
          <ac:chgData name="Khattab, Sherif" userId="c83b1e15-36f3-4f46-aceb-05aac24c545e" providerId="ADAL" clId="{BC8551F7-F333-DF49-B8A6-4BBA7E0DFE2D}" dt="2021-03-09T15:19:30.109" v="410" actId="700"/>
          <ac:spMkLst>
            <pc:docMk/>
            <pc:sldMk cId="332445408" sldId="258"/>
            <ac:spMk id="4" creationId="{962AAE68-F2C3-F54B-9852-9D218E74AA8D}"/>
          </ac:spMkLst>
        </pc:spChg>
        <pc:spChg chg="mod ord">
          <ac:chgData name="Khattab, Sherif" userId="c83b1e15-36f3-4f46-aceb-05aac24c545e" providerId="ADAL" clId="{BC8551F7-F333-DF49-B8A6-4BBA7E0DFE2D}" dt="2021-03-09T15:19:30.109" v="410" actId="700"/>
          <ac:spMkLst>
            <pc:docMk/>
            <pc:sldMk cId="332445408" sldId="258"/>
            <ac:spMk id="5" creationId="{2384A088-3845-824A-A857-00B8ED185F79}"/>
          </ac:spMkLst>
        </pc:spChg>
        <pc:spChg chg="mod ord">
          <ac:chgData name="Khattab, Sherif" userId="c83b1e15-36f3-4f46-aceb-05aac24c545e" providerId="ADAL" clId="{BC8551F7-F333-DF49-B8A6-4BBA7E0DFE2D}" dt="2021-03-09T15:19:30.109" v="410" actId="700"/>
          <ac:spMkLst>
            <pc:docMk/>
            <pc:sldMk cId="332445408" sldId="258"/>
            <ac:spMk id="5124" creationId="{4422A6BA-C980-BA4E-9493-0AA211005C0C}"/>
          </ac:spMkLst>
        </pc:spChg>
        <pc:spChg chg="mod ord">
          <ac:chgData name="Khattab, Sherif" userId="c83b1e15-36f3-4f46-aceb-05aac24c545e" providerId="ADAL" clId="{BC8551F7-F333-DF49-B8A6-4BBA7E0DFE2D}" dt="2021-03-09T15:19:30.109" v="410" actId="700"/>
          <ac:spMkLst>
            <pc:docMk/>
            <pc:sldMk cId="332445408" sldId="258"/>
            <ac:spMk id="5125" creationId="{86FF3396-776C-334F-987F-EDFCFF67731E}"/>
          </ac:spMkLst>
        </pc:spChg>
      </pc:sldChg>
      <pc:sldChg chg="add del">
        <pc:chgData name="Khattab, Sherif" userId="c83b1e15-36f3-4f46-aceb-05aac24c545e" providerId="ADAL" clId="{BC8551F7-F333-DF49-B8A6-4BBA7E0DFE2D}" dt="2021-03-09T15:23:13.281" v="518"/>
        <pc:sldMkLst>
          <pc:docMk/>
          <pc:sldMk cId="530278779" sldId="258"/>
        </pc:sldMkLst>
      </pc:sldChg>
      <pc:sldChg chg="modSp add del">
        <pc:chgData name="Khattab, Sherif" userId="c83b1e15-36f3-4f46-aceb-05aac24c545e" providerId="ADAL" clId="{BC8551F7-F333-DF49-B8A6-4BBA7E0DFE2D}" dt="2021-03-09T15:21:38.370" v="477"/>
        <pc:sldMkLst>
          <pc:docMk/>
          <pc:sldMk cId="3205772120" sldId="258"/>
        </pc:sldMkLst>
        <pc:spChg chg="mod">
          <ac:chgData name="Khattab, Sherif" userId="c83b1e15-36f3-4f46-aceb-05aac24c545e" providerId="ADAL" clId="{BC8551F7-F333-DF49-B8A6-4BBA7E0DFE2D}" dt="2021-03-09T15:21:31.399" v="468"/>
          <ac:spMkLst>
            <pc:docMk/>
            <pc:sldMk cId="3205772120" sldId="258"/>
            <ac:spMk id="4" creationId="{962AAE68-F2C3-F54B-9852-9D218E74AA8D}"/>
          </ac:spMkLst>
        </pc:spChg>
      </pc:sldChg>
      <pc:sldChg chg="modSp add del mod chgLayout">
        <pc:chgData name="Khattab, Sherif" userId="c83b1e15-36f3-4f46-aceb-05aac24c545e" providerId="ADAL" clId="{BC8551F7-F333-DF49-B8A6-4BBA7E0DFE2D}" dt="2021-03-09T15:23:07.749" v="512" actId="2696"/>
        <pc:sldMkLst>
          <pc:docMk/>
          <pc:sldMk cId="255986024" sldId="259"/>
        </pc:sldMkLst>
        <pc:spChg chg="mod ord">
          <ac:chgData name="Khattab, Sherif" userId="c83b1e15-36f3-4f46-aceb-05aac24c545e" providerId="ADAL" clId="{BC8551F7-F333-DF49-B8A6-4BBA7E0DFE2D}" dt="2021-03-09T15:19:30.109" v="410" actId="700"/>
          <ac:spMkLst>
            <pc:docMk/>
            <pc:sldMk cId="255986024" sldId="259"/>
            <ac:spMk id="17" creationId="{42355C79-BD0B-B24C-BAAB-6624CA6D9EA1}"/>
          </ac:spMkLst>
        </pc:spChg>
        <pc:spChg chg="mod ord">
          <ac:chgData name="Khattab, Sherif" userId="c83b1e15-36f3-4f46-aceb-05aac24c545e" providerId="ADAL" clId="{BC8551F7-F333-DF49-B8A6-4BBA7E0DFE2D}" dt="2021-03-09T15:19:30.109" v="410" actId="700"/>
          <ac:spMkLst>
            <pc:docMk/>
            <pc:sldMk cId="255986024" sldId="259"/>
            <ac:spMk id="18" creationId="{C185B494-090B-8647-BA51-60B9240BEA5E}"/>
          </ac:spMkLst>
        </pc:spChg>
        <pc:spChg chg="mod ord">
          <ac:chgData name="Khattab, Sherif" userId="c83b1e15-36f3-4f46-aceb-05aac24c545e" providerId="ADAL" clId="{BC8551F7-F333-DF49-B8A6-4BBA7E0DFE2D}" dt="2021-03-09T15:19:30.109" v="410" actId="700"/>
          <ac:spMkLst>
            <pc:docMk/>
            <pc:sldMk cId="255986024" sldId="259"/>
            <ac:spMk id="6153" creationId="{FC8B15CF-9C98-2A49-BC70-FCC1516C7CA8}"/>
          </ac:spMkLst>
        </pc:spChg>
        <pc:spChg chg="mod ord">
          <ac:chgData name="Khattab, Sherif" userId="c83b1e15-36f3-4f46-aceb-05aac24c545e" providerId="ADAL" clId="{BC8551F7-F333-DF49-B8A6-4BBA7E0DFE2D}" dt="2021-03-09T15:19:30.109" v="410" actId="700"/>
          <ac:spMkLst>
            <pc:docMk/>
            <pc:sldMk cId="255986024" sldId="259"/>
            <ac:spMk id="6154" creationId="{E8ADFAFE-65CA-734C-BF52-9815E9CCA331}"/>
          </ac:spMkLst>
        </pc:spChg>
      </pc:sldChg>
      <pc:sldChg chg="modSp add del">
        <pc:chgData name="Khattab, Sherif" userId="c83b1e15-36f3-4f46-aceb-05aac24c545e" providerId="ADAL" clId="{BC8551F7-F333-DF49-B8A6-4BBA7E0DFE2D}" dt="2021-03-09T15:21:38.370" v="477"/>
        <pc:sldMkLst>
          <pc:docMk/>
          <pc:sldMk cId="666239798" sldId="259"/>
        </pc:sldMkLst>
        <pc:spChg chg="mod">
          <ac:chgData name="Khattab, Sherif" userId="c83b1e15-36f3-4f46-aceb-05aac24c545e" providerId="ADAL" clId="{BC8551F7-F333-DF49-B8A6-4BBA7E0DFE2D}" dt="2021-03-09T15:21:31.399" v="468"/>
          <ac:spMkLst>
            <pc:docMk/>
            <pc:sldMk cId="666239798" sldId="259"/>
            <ac:spMk id="17" creationId="{42355C79-BD0B-B24C-BAAB-6624CA6D9EA1}"/>
          </ac:spMkLst>
        </pc:spChg>
      </pc:sldChg>
      <pc:sldChg chg="add del">
        <pc:chgData name="Khattab, Sherif" userId="c83b1e15-36f3-4f46-aceb-05aac24c545e" providerId="ADAL" clId="{BC8551F7-F333-DF49-B8A6-4BBA7E0DFE2D}" dt="2021-03-09T15:23:13.281" v="518"/>
        <pc:sldMkLst>
          <pc:docMk/>
          <pc:sldMk cId="2964626202" sldId="259"/>
        </pc:sldMkLst>
      </pc:sldChg>
      <pc:sldChg chg="modSp add del">
        <pc:chgData name="Khattab, Sherif" userId="c83b1e15-36f3-4f46-aceb-05aac24c545e" providerId="ADAL" clId="{BC8551F7-F333-DF49-B8A6-4BBA7E0DFE2D}" dt="2021-03-09T15:21:38.370" v="477"/>
        <pc:sldMkLst>
          <pc:docMk/>
          <pc:sldMk cId="2562683804" sldId="260"/>
        </pc:sldMkLst>
        <pc:spChg chg="mod">
          <ac:chgData name="Khattab, Sherif" userId="c83b1e15-36f3-4f46-aceb-05aac24c545e" providerId="ADAL" clId="{BC8551F7-F333-DF49-B8A6-4BBA7E0DFE2D}" dt="2021-03-09T15:21:31.399" v="468"/>
          <ac:spMkLst>
            <pc:docMk/>
            <pc:sldMk cId="2562683804" sldId="260"/>
            <ac:spMk id="43" creationId="{C7892F81-1A43-734E-B2A5-957E6D41E8BA}"/>
          </ac:spMkLst>
        </pc:spChg>
      </pc:sldChg>
      <pc:sldChg chg="modSp add del mod chgLayout">
        <pc:chgData name="Khattab, Sherif" userId="c83b1e15-36f3-4f46-aceb-05aac24c545e" providerId="ADAL" clId="{BC8551F7-F333-DF49-B8A6-4BBA7E0DFE2D}" dt="2021-03-09T15:23:08.025" v="513" actId="2696"/>
        <pc:sldMkLst>
          <pc:docMk/>
          <pc:sldMk cId="2637159385" sldId="260"/>
        </pc:sldMkLst>
        <pc:spChg chg="mod ord">
          <ac:chgData name="Khattab, Sherif" userId="c83b1e15-36f3-4f46-aceb-05aac24c545e" providerId="ADAL" clId="{BC8551F7-F333-DF49-B8A6-4BBA7E0DFE2D}" dt="2021-03-09T15:19:30.109" v="410" actId="700"/>
          <ac:spMkLst>
            <pc:docMk/>
            <pc:sldMk cId="2637159385" sldId="260"/>
            <ac:spMk id="43" creationId="{C7892F81-1A43-734E-B2A5-957E6D41E8BA}"/>
          </ac:spMkLst>
        </pc:spChg>
        <pc:spChg chg="mod ord">
          <ac:chgData name="Khattab, Sherif" userId="c83b1e15-36f3-4f46-aceb-05aac24c545e" providerId="ADAL" clId="{BC8551F7-F333-DF49-B8A6-4BBA7E0DFE2D}" dt="2021-03-09T15:19:30.109" v="410" actId="700"/>
          <ac:spMkLst>
            <pc:docMk/>
            <pc:sldMk cId="2637159385" sldId="260"/>
            <ac:spMk id="44" creationId="{1B5F4BB1-47B7-DF4F-AED9-254FB961F6F9}"/>
          </ac:spMkLst>
        </pc:spChg>
        <pc:spChg chg="mod ord">
          <ac:chgData name="Khattab, Sherif" userId="c83b1e15-36f3-4f46-aceb-05aac24c545e" providerId="ADAL" clId="{BC8551F7-F333-DF49-B8A6-4BBA7E0DFE2D}" dt="2021-03-09T15:19:30.109" v="410" actId="700"/>
          <ac:spMkLst>
            <pc:docMk/>
            <pc:sldMk cId="2637159385" sldId="260"/>
            <ac:spMk id="7174" creationId="{560544CD-B370-5C4A-92F7-6A8DDA5071A9}"/>
          </ac:spMkLst>
        </pc:spChg>
        <pc:spChg chg="mod ord">
          <ac:chgData name="Khattab, Sherif" userId="c83b1e15-36f3-4f46-aceb-05aac24c545e" providerId="ADAL" clId="{BC8551F7-F333-DF49-B8A6-4BBA7E0DFE2D}" dt="2021-03-09T15:19:30.109" v="410" actId="700"/>
          <ac:spMkLst>
            <pc:docMk/>
            <pc:sldMk cId="2637159385" sldId="260"/>
            <ac:spMk id="7175" creationId="{7861B8B0-EFE3-DA4F-B1CF-39E9F3C553A2}"/>
          </ac:spMkLst>
        </pc:spChg>
      </pc:sldChg>
      <pc:sldChg chg="add del">
        <pc:chgData name="Khattab, Sherif" userId="c83b1e15-36f3-4f46-aceb-05aac24c545e" providerId="ADAL" clId="{BC8551F7-F333-DF49-B8A6-4BBA7E0DFE2D}" dt="2021-03-09T15:23:13.281" v="518"/>
        <pc:sldMkLst>
          <pc:docMk/>
          <pc:sldMk cId="3936872045" sldId="260"/>
        </pc:sldMkLst>
      </pc:sldChg>
      <pc:sldChg chg="modSp add del">
        <pc:chgData name="Khattab, Sherif" userId="c83b1e15-36f3-4f46-aceb-05aac24c545e" providerId="ADAL" clId="{BC8551F7-F333-DF49-B8A6-4BBA7E0DFE2D}" dt="2021-03-09T15:21:38.370" v="477"/>
        <pc:sldMkLst>
          <pc:docMk/>
          <pc:sldMk cId="252868055" sldId="264"/>
        </pc:sldMkLst>
        <pc:spChg chg="mod">
          <ac:chgData name="Khattab, Sherif" userId="c83b1e15-36f3-4f46-aceb-05aac24c545e" providerId="ADAL" clId="{BC8551F7-F333-DF49-B8A6-4BBA7E0DFE2D}" dt="2021-03-09T15:21:31.399" v="468"/>
          <ac:spMkLst>
            <pc:docMk/>
            <pc:sldMk cId="252868055" sldId="264"/>
            <ac:spMk id="40" creationId="{AB83DC32-5460-6C47-A802-86D8BF16ED0B}"/>
          </ac:spMkLst>
        </pc:spChg>
      </pc:sldChg>
      <pc:sldChg chg="modSp add del mod chgLayout">
        <pc:chgData name="Khattab, Sherif" userId="c83b1e15-36f3-4f46-aceb-05aac24c545e" providerId="ADAL" clId="{BC8551F7-F333-DF49-B8A6-4BBA7E0DFE2D}" dt="2021-03-09T15:23:10.343" v="517" actId="2696"/>
        <pc:sldMkLst>
          <pc:docMk/>
          <pc:sldMk cId="2564692149" sldId="264"/>
        </pc:sldMkLst>
        <pc:spChg chg="mod ord">
          <ac:chgData name="Khattab, Sherif" userId="c83b1e15-36f3-4f46-aceb-05aac24c545e" providerId="ADAL" clId="{BC8551F7-F333-DF49-B8A6-4BBA7E0DFE2D}" dt="2021-03-09T15:19:30.109" v="410" actId="700"/>
          <ac:spMkLst>
            <pc:docMk/>
            <pc:sldMk cId="2564692149" sldId="264"/>
            <ac:spMk id="40" creationId="{AB83DC32-5460-6C47-A802-86D8BF16ED0B}"/>
          </ac:spMkLst>
        </pc:spChg>
        <pc:spChg chg="mod ord">
          <ac:chgData name="Khattab, Sherif" userId="c83b1e15-36f3-4f46-aceb-05aac24c545e" providerId="ADAL" clId="{BC8551F7-F333-DF49-B8A6-4BBA7E0DFE2D}" dt="2021-03-09T15:19:30.109" v="410" actId="700"/>
          <ac:spMkLst>
            <pc:docMk/>
            <pc:sldMk cId="2564692149" sldId="264"/>
            <ac:spMk id="41" creationId="{79D9F811-A50E-744F-A425-68FC46278E06}"/>
          </ac:spMkLst>
        </pc:spChg>
        <pc:spChg chg="mod ord">
          <ac:chgData name="Khattab, Sherif" userId="c83b1e15-36f3-4f46-aceb-05aac24c545e" providerId="ADAL" clId="{BC8551F7-F333-DF49-B8A6-4BBA7E0DFE2D}" dt="2021-03-09T15:19:30.109" v="410" actId="700"/>
          <ac:spMkLst>
            <pc:docMk/>
            <pc:sldMk cId="2564692149" sldId="264"/>
            <ac:spMk id="11270" creationId="{A14946C5-8174-9740-BAC6-2EDF3DE75616}"/>
          </ac:spMkLst>
        </pc:spChg>
        <pc:spChg chg="mod ord">
          <ac:chgData name="Khattab, Sherif" userId="c83b1e15-36f3-4f46-aceb-05aac24c545e" providerId="ADAL" clId="{BC8551F7-F333-DF49-B8A6-4BBA7E0DFE2D}" dt="2021-03-09T15:19:30.109" v="410" actId="700"/>
          <ac:spMkLst>
            <pc:docMk/>
            <pc:sldMk cId="2564692149" sldId="264"/>
            <ac:spMk id="11272" creationId="{6942583D-224A-774F-A4A5-EE83000F43BF}"/>
          </ac:spMkLst>
        </pc:spChg>
      </pc:sldChg>
      <pc:sldChg chg="add del">
        <pc:chgData name="Khattab, Sherif" userId="c83b1e15-36f3-4f46-aceb-05aac24c545e" providerId="ADAL" clId="{BC8551F7-F333-DF49-B8A6-4BBA7E0DFE2D}" dt="2021-03-09T15:23:13.281" v="518"/>
        <pc:sldMkLst>
          <pc:docMk/>
          <pc:sldMk cId="3101524373" sldId="264"/>
        </pc:sldMkLst>
      </pc:sldChg>
      <pc:sldChg chg="modSp add del mod chgLayout">
        <pc:chgData name="Khattab, Sherif" userId="c83b1e15-36f3-4f46-aceb-05aac24c545e" providerId="ADAL" clId="{BC8551F7-F333-DF49-B8A6-4BBA7E0DFE2D}" dt="2021-03-09T15:23:07.214" v="511" actId="2696"/>
        <pc:sldMkLst>
          <pc:docMk/>
          <pc:sldMk cId="63636627" sldId="265"/>
        </pc:sldMkLst>
        <pc:spChg chg="mod ord">
          <ac:chgData name="Khattab, Sherif" userId="c83b1e15-36f3-4f46-aceb-05aac24c545e" providerId="ADAL" clId="{BC8551F7-F333-DF49-B8A6-4BBA7E0DFE2D}" dt="2021-03-09T15:19:30.109" v="410" actId="700"/>
          <ac:spMkLst>
            <pc:docMk/>
            <pc:sldMk cId="63636627" sldId="265"/>
            <ac:spMk id="26" creationId="{F7616BCE-BE12-F749-BB2F-48658A1F91A5}"/>
          </ac:spMkLst>
        </pc:spChg>
        <pc:spChg chg="mod ord">
          <ac:chgData name="Khattab, Sherif" userId="c83b1e15-36f3-4f46-aceb-05aac24c545e" providerId="ADAL" clId="{BC8551F7-F333-DF49-B8A6-4BBA7E0DFE2D}" dt="2021-03-09T15:19:30.109" v="410" actId="700"/>
          <ac:spMkLst>
            <pc:docMk/>
            <pc:sldMk cId="63636627" sldId="265"/>
            <ac:spMk id="27" creationId="{21A69D43-BB09-DB46-AE4B-D827C03AC521}"/>
          </ac:spMkLst>
        </pc:spChg>
        <pc:spChg chg="mod ord">
          <ac:chgData name="Khattab, Sherif" userId="c83b1e15-36f3-4f46-aceb-05aac24c545e" providerId="ADAL" clId="{BC8551F7-F333-DF49-B8A6-4BBA7E0DFE2D}" dt="2021-03-09T15:19:30.109" v="410" actId="700"/>
          <ac:spMkLst>
            <pc:docMk/>
            <pc:sldMk cId="63636627" sldId="265"/>
            <ac:spMk id="12294" creationId="{3E70475F-EC42-444A-99F5-F2F4156502C3}"/>
          </ac:spMkLst>
        </pc:spChg>
        <pc:spChg chg="mod ord">
          <ac:chgData name="Khattab, Sherif" userId="c83b1e15-36f3-4f46-aceb-05aac24c545e" providerId="ADAL" clId="{BC8551F7-F333-DF49-B8A6-4BBA7E0DFE2D}" dt="2021-03-09T15:19:30.109" v="410" actId="700"/>
          <ac:spMkLst>
            <pc:docMk/>
            <pc:sldMk cId="63636627" sldId="265"/>
            <ac:spMk id="12295" creationId="{EBEF78FE-0E36-A14D-870F-AF3F310BECA7}"/>
          </ac:spMkLst>
        </pc:spChg>
      </pc:sldChg>
      <pc:sldChg chg="add del">
        <pc:chgData name="Khattab, Sherif" userId="c83b1e15-36f3-4f46-aceb-05aac24c545e" providerId="ADAL" clId="{BC8551F7-F333-DF49-B8A6-4BBA7E0DFE2D}" dt="2021-03-09T15:23:13.281" v="518"/>
        <pc:sldMkLst>
          <pc:docMk/>
          <pc:sldMk cId="1987170174" sldId="265"/>
        </pc:sldMkLst>
      </pc:sldChg>
      <pc:sldChg chg="modSp add del">
        <pc:chgData name="Khattab, Sherif" userId="c83b1e15-36f3-4f46-aceb-05aac24c545e" providerId="ADAL" clId="{BC8551F7-F333-DF49-B8A6-4BBA7E0DFE2D}" dt="2021-03-09T15:21:38.370" v="477"/>
        <pc:sldMkLst>
          <pc:docMk/>
          <pc:sldMk cId="2625129013" sldId="265"/>
        </pc:sldMkLst>
        <pc:spChg chg="mod">
          <ac:chgData name="Khattab, Sherif" userId="c83b1e15-36f3-4f46-aceb-05aac24c545e" providerId="ADAL" clId="{BC8551F7-F333-DF49-B8A6-4BBA7E0DFE2D}" dt="2021-03-09T15:21:31.399" v="468"/>
          <ac:spMkLst>
            <pc:docMk/>
            <pc:sldMk cId="2625129013" sldId="265"/>
            <ac:spMk id="26" creationId="{F7616BCE-BE12-F749-BB2F-48658A1F91A5}"/>
          </ac:spMkLst>
        </pc:spChg>
      </pc:sldChg>
      <pc:sldChg chg="modSp add del modTransition">
        <pc:chgData name="Khattab, Sherif" userId="c83b1e15-36f3-4f46-aceb-05aac24c545e" providerId="ADAL" clId="{BC8551F7-F333-DF49-B8A6-4BBA7E0DFE2D}" dt="2021-03-09T15:21:38.370" v="477"/>
        <pc:sldMkLst>
          <pc:docMk/>
          <pc:sldMk cId="1511627595" sldId="266"/>
        </pc:sldMkLst>
        <pc:spChg chg="mod">
          <ac:chgData name="Khattab, Sherif" userId="c83b1e15-36f3-4f46-aceb-05aac24c545e" providerId="ADAL" clId="{BC8551F7-F333-DF49-B8A6-4BBA7E0DFE2D}" dt="2021-03-09T15:21:31.399" v="468"/>
          <ac:spMkLst>
            <pc:docMk/>
            <pc:sldMk cId="1511627595" sldId="266"/>
            <ac:spMk id="4" creationId="{713A9018-A689-CB41-AB47-3465F825F83F}"/>
          </ac:spMkLst>
        </pc:spChg>
      </pc:sldChg>
      <pc:sldChg chg="add del">
        <pc:chgData name="Khattab, Sherif" userId="c83b1e15-36f3-4f46-aceb-05aac24c545e" providerId="ADAL" clId="{BC8551F7-F333-DF49-B8A6-4BBA7E0DFE2D}" dt="2021-03-09T15:23:13.281" v="518"/>
        <pc:sldMkLst>
          <pc:docMk/>
          <pc:sldMk cId="2377821666" sldId="266"/>
        </pc:sldMkLst>
      </pc:sldChg>
      <pc:sldChg chg="modSp add del mod ord modTransition chgLayout">
        <pc:chgData name="Khattab, Sherif" userId="c83b1e15-36f3-4f46-aceb-05aac24c545e" providerId="ADAL" clId="{BC8551F7-F333-DF49-B8A6-4BBA7E0DFE2D}" dt="2021-03-09T15:21:12.905" v="416" actId="2696"/>
        <pc:sldMkLst>
          <pc:docMk/>
          <pc:sldMk cId="3564174041" sldId="266"/>
        </pc:sldMkLst>
        <pc:spChg chg="mod ord">
          <ac:chgData name="Khattab, Sherif" userId="c83b1e15-36f3-4f46-aceb-05aac24c545e" providerId="ADAL" clId="{BC8551F7-F333-DF49-B8A6-4BBA7E0DFE2D}" dt="2021-03-09T15:19:30.109" v="410" actId="700"/>
          <ac:spMkLst>
            <pc:docMk/>
            <pc:sldMk cId="3564174041" sldId="266"/>
            <ac:spMk id="4" creationId="{713A9018-A689-CB41-AB47-3465F825F83F}"/>
          </ac:spMkLst>
        </pc:spChg>
        <pc:spChg chg="mod ord">
          <ac:chgData name="Khattab, Sherif" userId="c83b1e15-36f3-4f46-aceb-05aac24c545e" providerId="ADAL" clId="{BC8551F7-F333-DF49-B8A6-4BBA7E0DFE2D}" dt="2021-03-09T15:19:30.109" v="410" actId="700"/>
          <ac:spMkLst>
            <pc:docMk/>
            <pc:sldMk cId="3564174041" sldId="266"/>
            <ac:spMk id="5" creationId="{7FFF9373-4161-0841-AD72-120D46A62247}"/>
          </ac:spMkLst>
        </pc:spChg>
        <pc:spChg chg="mod ord">
          <ac:chgData name="Khattab, Sherif" userId="c83b1e15-36f3-4f46-aceb-05aac24c545e" providerId="ADAL" clId="{BC8551F7-F333-DF49-B8A6-4BBA7E0DFE2D}" dt="2021-03-09T15:19:30.109" v="410" actId="700"/>
          <ac:spMkLst>
            <pc:docMk/>
            <pc:sldMk cId="3564174041" sldId="266"/>
            <ac:spMk id="15362" creationId="{67D69A21-3ECD-7240-882A-C622A44A6659}"/>
          </ac:spMkLst>
        </pc:spChg>
        <pc:spChg chg="mod ord">
          <ac:chgData name="Khattab, Sherif" userId="c83b1e15-36f3-4f46-aceb-05aac24c545e" providerId="ADAL" clId="{BC8551F7-F333-DF49-B8A6-4BBA7E0DFE2D}" dt="2021-03-09T15:19:30.109" v="410" actId="700"/>
          <ac:spMkLst>
            <pc:docMk/>
            <pc:sldMk cId="3564174041" sldId="266"/>
            <ac:spMk id="15363" creationId="{6163E8B3-DE1E-C54B-B7B9-F130A3D35F31}"/>
          </ac:spMkLst>
        </pc:spChg>
      </pc:sldChg>
      <pc:sldChg chg="add del">
        <pc:chgData name="Khattab, Sherif" userId="c83b1e15-36f3-4f46-aceb-05aac24c545e" providerId="ADAL" clId="{BC8551F7-F333-DF49-B8A6-4BBA7E0DFE2D}" dt="2021-03-09T15:23:13.281" v="518"/>
        <pc:sldMkLst>
          <pc:docMk/>
          <pc:sldMk cId="1762877546" sldId="267"/>
        </pc:sldMkLst>
      </pc:sldChg>
      <pc:sldChg chg="modSp add del mod modTransition">
        <pc:chgData name="Khattab, Sherif" userId="c83b1e15-36f3-4f46-aceb-05aac24c545e" providerId="ADAL" clId="{BC8551F7-F333-DF49-B8A6-4BBA7E0DFE2D}" dt="2021-03-09T15:21:38.370" v="477"/>
        <pc:sldMkLst>
          <pc:docMk/>
          <pc:sldMk cId="1871030802" sldId="267"/>
        </pc:sldMkLst>
        <pc:spChg chg="mod">
          <ac:chgData name="Khattab, Sherif" userId="c83b1e15-36f3-4f46-aceb-05aac24c545e" providerId="ADAL" clId="{BC8551F7-F333-DF49-B8A6-4BBA7E0DFE2D}" dt="2021-03-09T15:21:31.399" v="468"/>
          <ac:spMkLst>
            <pc:docMk/>
            <pc:sldMk cId="1871030802" sldId="267"/>
            <ac:spMk id="5" creationId="{8D103DB3-D9B4-7F49-A12B-66B4A0C08FAA}"/>
          </ac:spMkLst>
        </pc:spChg>
        <pc:spChg chg="mod">
          <ac:chgData name="Khattab, Sherif" userId="c83b1e15-36f3-4f46-aceb-05aac24c545e" providerId="ADAL" clId="{BC8551F7-F333-DF49-B8A6-4BBA7E0DFE2D}" dt="2021-03-09T15:21:38.370" v="477"/>
          <ac:spMkLst>
            <pc:docMk/>
            <pc:sldMk cId="1871030802"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863" v="515" actId="2696"/>
        <pc:sldMkLst>
          <pc:docMk/>
          <pc:sldMk cId="4099542174" sldId="267"/>
        </pc:sldMkLst>
        <pc:spChg chg="mod ord">
          <ac:chgData name="Khattab, Sherif" userId="c83b1e15-36f3-4f46-aceb-05aac24c545e" providerId="ADAL" clId="{BC8551F7-F333-DF49-B8A6-4BBA7E0DFE2D}" dt="2021-03-09T15:19:30.109" v="410" actId="700"/>
          <ac:spMkLst>
            <pc:docMk/>
            <pc:sldMk cId="4099542174" sldId="267"/>
            <ac:spMk id="5" creationId="{8D103DB3-D9B4-7F49-A12B-66B4A0C08FAA}"/>
          </ac:spMkLst>
        </pc:spChg>
        <pc:spChg chg="mod ord">
          <ac:chgData name="Khattab, Sherif" userId="c83b1e15-36f3-4f46-aceb-05aac24c545e" providerId="ADAL" clId="{BC8551F7-F333-DF49-B8A6-4BBA7E0DFE2D}" dt="2021-03-09T15:19:30.109" v="410" actId="700"/>
          <ac:spMkLst>
            <pc:docMk/>
            <pc:sldMk cId="4099542174" sldId="267"/>
            <ac:spMk id="6" creationId="{8F078BEB-73AB-B648-8F7D-766412DD391B}"/>
          </ac:spMkLst>
        </pc:spChg>
        <pc:spChg chg="mod ord">
          <ac:chgData name="Khattab, Sherif" userId="c83b1e15-36f3-4f46-aceb-05aac24c545e" providerId="ADAL" clId="{BC8551F7-F333-DF49-B8A6-4BBA7E0DFE2D}" dt="2021-03-09T15:19:30.109" v="410" actId="700"/>
          <ac:spMkLst>
            <pc:docMk/>
            <pc:sldMk cId="4099542174" sldId="267"/>
            <ac:spMk id="20482" creationId="{B15ED9D3-04E8-6844-9F9F-25960A38757D}"/>
          </ac:spMkLst>
        </pc:spChg>
        <pc:spChg chg="mod ord">
          <ac:chgData name="Khattab, Sherif" userId="c83b1e15-36f3-4f46-aceb-05aac24c545e" providerId="ADAL" clId="{BC8551F7-F333-DF49-B8A6-4BBA7E0DFE2D}" dt="2021-03-09T15:19:30.327" v="411" actId="27636"/>
          <ac:spMkLst>
            <pc:docMk/>
            <pc:sldMk cId="4099542174" sldId="267"/>
            <ac:spMk id="20483" creationId="{3AC6EFFC-1847-6941-8D99-8ECA2D1F9FFD}"/>
          </ac:spMkLst>
        </pc:spChg>
      </pc:sldChg>
      <pc:sldChg chg="modSp add del mod modTransition chgLayout">
        <pc:chgData name="Khattab, Sherif" userId="c83b1e15-36f3-4f46-aceb-05aac24c545e" providerId="ADAL" clId="{BC8551F7-F333-DF49-B8A6-4BBA7E0DFE2D}" dt="2021-03-09T15:23:08.353" v="514" actId="2696"/>
        <pc:sldMkLst>
          <pc:docMk/>
          <pc:sldMk cId="1029065241" sldId="268"/>
        </pc:sldMkLst>
        <pc:spChg chg="mod ord">
          <ac:chgData name="Khattab, Sherif" userId="c83b1e15-36f3-4f46-aceb-05aac24c545e" providerId="ADAL" clId="{BC8551F7-F333-DF49-B8A6-4BBA7E0DFE2D}" dt="2021-03-09T15:19:30.109" v="410" actId="700"/>
          <ac:spMkLst>
            <pc:docMk/>
            <pc:sldMk cId="1029065241" sldId="268"/>
            <ac:spMk id="4" creationId="{5E83345C-FDAE-D542-99CA-5CF2112A409A}"/>
          </ac:spMkLst>
        </pc:spChg>
        <pc:spChg chg="mod ord">
          <ac:chgData name="Khattab, Sherif" userId="c83b1e15-36f3-4f46-aceb-05aac24c545e" providerId="ADAL" clId="{BC8551F7-F333-DF49-B8A6-4BBA7E0DFE2D}" dt="2021-03-09T15:19:30.109" v="410" actId="700"/>
          <ac:spMkLst>
            <pc:docMk/>
            <pc:sldMk cId="1029065241" sldId="268"/>
            <ac:spMk id="5" creationId="{4B61AC4C-68AC-A940-9366-0965AFFA2C1B}"/>
          </ac:spMkLst>
        </pc:spChg>
        <pc:spChg chg="mod ord">
          <ac:chgData name="Khattab, Sherif" userId="c83b1e15-36f3-4f46-aceb-05aac24c545e" providerId="ADAL" clId="{BC8551F7-F333-DF49-B8A6-4BBA7E0DFE2D}" dt="2021-03-09T15:19:30.109" v="410" actId="700"/>
          <ac:spMkLst>
            <pc:docMk/>
            <pc:sldMk cId="1029065241" sldId="268"/>
            <ac:spMk id="21506" creationId="{8F8483ED-31C6-DA44-A5DC-E17CF7873B12}"/>
          </ac:spMkLst>
        </pc:spChg>
        <pc:spChg chg="mod ord">
          <ac:chgData name="Khattab, Sherif" userId="c83b1e15-36f3-4f46-aceb-05aac24c545e" providerId="ADAL" clId="{BC8551F7-F333-DF49-B8A6-4BBA7E0DFE2D}" dt="2021-03-09T15:19:30.109" v="410" actId="700"/>
          <ac:spMkLst>
            <pc:docMk/>
            <pc:sldMk cId="1029065241" sldId="268"/>
            <ac:spMk id="21507" creationId="{55E408D6-3705-BD46-A062-19FC68B8E55C}"/>
          </ac:spMkLst>
        </pc:spChg>
      </pc:sldChg>
      <pc:sldChg chg="modSp add del modTransition">
        <pc:chgData name="Khattab, Sherif" userId="c83b1e15-36f3-4f46-aceb-05aac24c545e" providerId="ADAL" clId="{BC8551F7-F333-DF49-B8A6-4BBA7E0DFE2D}" dt="2021-03-09T15:21:38.370" v="477"/>
        <pc:sldMkLst>
          <pc:docMk/>
          <pc:sldMk cId="1705990895" sldId="268"/>
        </pc:sldMkLst>
        <pc:spChg chg="mod">
          <ac:chgData name="Khattab, Sherif" userId="c83b1e15-36f3-4f46-aceb-05aac24c545e" providerId="ADAL" clId="{BC8551F7-F333-DF49-B8A6-4BBA7E0DFE2D}" dt="2021-03-09T15:21:31.399" v="468"/>
          <ac:spMkLst>
            <pc:docMk/>
            <pc:sldMk cId="1705990895" sldId="268"/>
            <ac:spMk id="4" creationId="{5E83345C-FDAE-D542-99CA-5CF2112A409A}"/>
          </ac:spMkLst>
        </pc:spChg>
      </pc:sldChg>
      <pc:sldChg chg="add del">
        <pc:chgData name="Khattab, Sherif" userId="c83b1e15-36f3-4f46-aceb-05aac24c545e" providerId="ADAL" clId="{BC8551F7-F333-DF49-B8A6-4BBA7E0DFE2D}" dt="2021-03-09T15:23:13.281" v="518"/>
        <pc:sldMkLst>
          <pc:docMk/>
          <pc:sldMk cId="1964584242" sldId="268"/>
        </pc:sldMkLst>
      </pc:sldChg>
      <pc:sldChg chg="modSp add del mod modTransition">
        <pc:chgData name="Khattab, Sherif" userId="c83b1e15-36f3-4f46-aceb-05aac24c545e" providerId="ADAL" clId="{BC8551F7-F333-DF49-B8A6-4BBA7E0DFE2D}" dt="2021-03-09T15:21:38.370" v="477"/>
        <pc:sldMkLst>
          <pc:docMk/>
          <pc:sldMk cId="242977234" sldId="269"/>
        </pc:sldMkLst>
        <pc:spChg chg="mod">
          <ac:chgData name="Khattab, Sherif" userId="c83b1e15-36f3-4f46-aceb-05aac24c545e" providerId="ADAL" clId="{BC8551F7-F333-DF49-B8A6-4BBA7E0DFE2D}" dt="2021-03-09T15:21:31.399" v="468"/>
          <ac:spMkLst>
            <pc:docMk/>
            <pc:sldMk cId="242977234" sldId="269"/>
            <ac:spMk id="19" creationId="{383DB0F7-229F-1744-B3C9-18FE8C8C0FDD}"/>
          </ac:spMkLst>
        </pc:spChg>
        <pc:spChg chg="mod">
          <ac:chgData name="Khattab, Sherif" userId="c83b1e15-36f3-4f46-aceb-05aac24c545e" providerId="ADAL" clId="{BC8551F7-F333-DF49-B8A6-4BBA7E0DFE2D}" dt="2021-03-09T15:21:38.370" v="477"/>
          <ac:spMkLst>
            <pc:docMk/>
            <pc:sldMk cId="24297723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3420719142" sldId="269"/>
        </pc:sldMkLst>
      </pc:sldChg>
      <pc:sldChg chg="modSp add del mod modTransition chgLayout">
        <pc:chgData name="Khattab, Sherif" userId="c83b1e15-36f3-4f46-aceb-05aac24c545e" providerId="ADAL" clId="{BC8551F7-F333-DF49-B8A6-4BBA7E0DFE2D}" dt="2021-03-09T15:23:09.548" v="516" actId="2696"/>
        <pc:sldMkLst>
          <pc:docMk/>
          <pc:sldMk cId="4220445554" sldId="269"/>
        </pc:sldMkLst>
        <pc:spChg chg="mod ord">
          <ac:chgData name="Khattab, Sherif" userId="c83b1e15-36f3-4f46-aceb-05aac24c545e" providerId="ADAL" clId="{BC8551F7-F333-DF49-B8A6-4BBA7E0DFE2D}" dt="2021-03-09T15:19:30.109" v="410" actId="700"/>
          <ac:spMkLst>
            <pc:docMk/>
            <pc:sldMk cId="4220445554" sldId="269"/>
            <ac:spMk id="19" creationId="{383DB0F7-229F-1744-B3C9-18FE8C8C0FDD}"/>
          </ac:spMkLst>
        </pc:spChg>
        <pc:spChg chg="mod ord">
          <ac:chgData name="Khattab, Sherif" userId="c83b1e15-36f3-4f46-aceb-05aac24c545e" providerId="ADAL" clId="{BC8551F7-F333-DF49-B8A6-4BBA7E0DFE2D}" dt="2021-03-09T15:19:30.109" v="410" actId="700"/>
          <ac:spMkLst>
            <pc:docMk/>
            <pc:sldMk cId="4220445554" sldId="269"/>
            <ac:spMk id="20" creationId="{3E9C30A3-0AB2-4A42-A1CB-674BA42B78CB}"/>
          </ac:spMkLst>
        </pc:spChg>
        <pc:spChg chg="mod ord">
          <ac:chgData name="Khattab, Sherif" userId="c83b1e15-36f3-4f46-aceb-05aac24c545e" providerId="ADAL" clId="{BC8551F7-F333-DF49-B8A6-4BBA7E0DFE2D}" dt="2021-03-09T15:19:30.109" v="410" actId="700"/>
          <ac:spMkLst>
            <pc:docMk/>
            <pc:sldMk cId="4220445554" sldId="269"/>
            <ac:spMk id="23554" creationId="{BDD0BBBF-5CBF-6E40-8293-ED076BF23B2C}"/>
          </ac:spMkLst>
        </pc:spChg>
        <pc:spChg chg="mod ord">
          <ac:chgData name="Khattab, Sherif" userId="c83b1e15-36f3-4f46-aceb-05aac24c545e" providerId="ADAL" clId="{BC8551F7-F333-DF49-B8A6-4BBA7E0DFE2D}" dt="2021-03-09T15:19:30.352" v="412" actId="27636"/>
          <ac:spMkLst>
            <pc:docMk/>
            <pc:sldMk cId="4220445554" sldId="269"/>
            <ac:spMk id="23555" creationId="{5F47E982-A6AB-324A-B90F-B0510EA2AB3E}"/>
          </ac:spMkLst>
        </pc:spChg>
      </pc:sldChg>
      <pc:sldChg chg="add del">
        <pc:chgData name="Khattab, Sherif" userId="c83b1e15-36f3-4f46-aceb-05aac24c545e" providerId="ADAL" clId="{BC8551F7-F333-DF49-B8A6-4BBA7E0DFE2D}" dt="2021-03-09T15:23:13.281" v="518"/>
        <pc:sldMkLst>
          <pc:docMk/>
          <pc:sldMk cId="2400270920" sldId="270"/>
        </pc:sldMkLst>
      </pc:sldChg>
      <pc:sldChg chg="modSp add del mod modTransition chgLayout">
        <pc:chgData name="Khattab, Sherif" userId="c83b1e15-36f3-4f46-aceb-05aac24c545e" providerId="ADAL" clId="{BC8551F7-F333-DF49-B8A6-4BBA7E0DFE2D}" dt="2021-03-09T15:23:06.786" v="510" actId="2696"/>
        <pc:sldMkLst>
          <pc:docMk/>
          <pc:sldMk cId="2864032733" sldId="270"/>
        </pc:sldMkLst>
        <pc:spChg chg="mod ord">
          <ac:chgData name="Khattab, Sherif" userId="c83b1e15-36f3-4f46-aceb-05aac24c545e" providerId="ADAL" clId="{BC8551F7-F333-DF49-B8A6-4BBA7E0DFE2D}" dt="2021-03-09T15:19:30.109" v="410" actId="700"/>
          <ac:spMkLst>
            <pc:docMk/>
            <pc:sldMk cId="2864032733" sldId="270"/>
            <ac:spMk id="62" creationId="{C90C2AB3-09F0-1249-82DD-41F4C2B24BC5}"/>
          </ac:spMkLst>
        </pc:spChg>
        <pc:spChg chg="mod ord">
          <ac:chgData name="Khattab, Sherif" userId="c83b1e15-36f3-4f46-aceb-05aac24c545e" providerId="ADAL" clId="{BC8551F7-F333-DF49-B8A6-4BBA7E0DFE2D}" dt="2021-03-09T15:19:30.109" v="410" actId="700"/>
          <ac:spMkLst>
            <pc:docMk/>
            <pc:sldMk cId="2864032733" sldId="270"/>
            <ac:spMk id="63" creationId="{80FA2621-289A-A544-9A42-DF2A9CCDE496}"/>
          </ac:spMkLst>
        </pc:spChg>
        <pc:spChg chg="mod ord">
          <ac:chgData name="Khattab, Sherif" userId="c83b1e15-36f3-4f46-aceb-05aac24c545e" providerId="ADAL" clId="{BC8551F7-F333-DF49-B8A6-4BBA7E0DFE2D}" dt="2021-03-09T15:19:30.109" v="410" actId="700"/>
          <ac:spMkLst>
            <pc:docMk/>
            <pc:sldMk cId="2864032733" sldId="270"/>
            <ac:spMk id="27650" creationId="{33E29D4B-90E5-FD42-A079-BFBDB764C0BA}"/>
          </ac:spMkLst>
        </pc:spChg>
        <pc:spChg chg="mod ord">
          <ac:chgData name="Khattab, Sherif" userId="c83b1e15-36f3-4f46-aceb-05aac24c545e" providerId="ADAL" clId="{BC8551F7-F333-DF49-B8A6-4BBA7E0DFE2D}" dt="2021-03-09T15:19:30.109" v="410" actId="700"/>
          <ac:spMkLst>
            <pc:docMk/>
            <pc:sldMk cId="2864032733" sldId="270"/>
            <ac:spMk id="27651" creationId="{9D0B272E-5791-5144-910B-531252A33F28}"/>
          </ac:spMkLst>
        </pc:spChg>
      </pc:sldChg>
      <pc:sldChg chg="modSp add del modTransition">
        <pc:chgData name="Khattab, Sherif" userId="c83b1e15-36f3-4f46-aceb-05aac24c545e" providerId="ADAL" clId="{BC8551F7-F333-DF49-B8A6-4BBA7E0DFE2D}" dt="2021-03-09T15:21:38.370" v="477"/>
        <pc:sldMkLst>
          <pc:docMk/>
          <pc:sldMk cId="3434761570" sldId="270"/>
        </pc:sldMkLst>
        <pc:spChg chg="mod">
          <ac:chgData name="Khattab, Sherif" userId="c83b1e15-36f3-4f46-aceb-05aac24c545e" providerId="ADAL" clId="{BC8551F7-F333-DF49-B8A6-4BBA7E0DFE2D}" dt="2021-03-09T15:21:31.399" v="468"/>
          <ac:spMkLst>
            <pc:docMk/>
            <pc:sldMk cId="3434761570" sldId="270"/>
            <ac:spMk id="62" creationId="{C90C2AB3-09F0-1249-82DD-41F4C2B24BC5}"/>
          </ac:spMkLst>
        </pc:spChg>
      </pc:sldChg>
      <pc:sldChg chg="add del">
        <pc:chgData name="Khattab, Sherif" userId="c83b1e15-36f3-4f46-aceb-05aac24c545e" providerId="ADAL" clId="{BC8551F7-F333-DF49-B8A6-4BBA7E0DFE2D}" dt="2021-03-09T15:23:13.281" v="518"/>
        <pc:sldMkLst>
          <pc:docMk/>
          <pc:sldMk cId="958726580" sldId="271"/>
        </pc:sldMkLst>
      </pc:sldChg>
      <pc:sldChg chg="modSp add del modTransition">
        <pc:chgData name="Khattab, Sherif" userId="c83b1e15-36f3-4f46-aceb-05aac24c545e" providerId="ADAL" clId="{BC8551F7-F333-DF49-B8A6-4BBA7E0DFE2D}" dt="2021-03-09T15:21:38.370" v="477"/>
        <pc:sldMkLst>
          <pc:docMk/>
          <pc:sldMk cId="2074639940" sldId="271"/>
        </pc:sldMkLst>
        <pc:spChg chg="mod">
          <ac:chgData name="Khattab, Sherif" userId="c83b1e15-36f3-4f46-aceb-05aac24c545e" providerId="ADAL" clId="{BC8551F7-F333-DF49-B8A6-4BBA7E0DFE2D}" dt="2021-03-09T15:21:31.399" v="468"/>
          <ac:spMkLst>
            <pc:docMk/>
            <pc:sldMk cId="2074639940" sldId="271"/>
            <ac:spMk id="76" creationId="{335D088A-355F-3140-B5D6-0525BA4E6652}"/>
          </ac:spMkLst>
        </pc:spChg>
      </pc:sldChg>
      <pc:sldChg chg="modSp add del mod modTransition chgLayout">
        <pc:chgData name="Khattab, Sherif" userId="c83b1e15-36f3-4f46-aceb-05aac24c545e" providerId="ADAL" clId="{BC8551F7-F333-DF49-B8A6-4BBA7E0DFE2D}" dt="2021-03-09T15:23:06.383" v="509" actId="2696"/>
        <pc:sldMkLst>
          <pc:docMk/>
          <pc:sldMk cId="3709016083" sldId="271"/>
        </pc:sldMkLst>
        <pc:spChg chg="mod ord">
          <ac:chgData name="Khattab, Sherif" userId="c83b1e15-36f3-4f46-aceb-05aac24c545e" providerId="ADAL" clId="{BC8551F7-F333-DF49-B8A6-4BBA7E0DFE2D}" dt="2021-03-09T15:19:30.109" v="410" actId="700"/>
          <ac:spMkLst>
            <pc:docMk/>
            <pc:sldMk cId="3709016083" sldId="271"/>
            <ac:spMk id="76" creationId="{335D088A-355F-3140-B5D6-0525BA4E6652}"/>
          </ac:spMkLst>
        </pc:spChg>
        <pc:spChg chg="mod ord">
          <ac:chgData name="Khattab, Sherif" userId="c83b1e15-36f3-4f46-aceb-05aac24c545e" providerId="ADAL" clId="{BC8551F7-F333-DF49-B8A6-4BBA7E0DFE2D}" dt="2021-03-09T15:19:30.109" v="410" actId="700"/>
          <ac:spMkLst>
            <pc:docMk/>
            <pc:sldMk cId="3709016083" sldId="271"/>
            <ac:spMk id="77" creationId="{D0C444D8-52AA-6D4F-AABB-849661C0117E}"/>
          </ac:spMkLst>
        </pc:spChg>
        <pc:spChg chg="mod ord">
          <ac:chgData name="Khattab, Sherif" userId="c83b1e15-36f3-4f46-aceb-05aac24c545e" providerId="ADAL" clId="{BC8551F7-F333-DF49-B8A6-4BBA7E0DFE2D}" dt="2021-03-09T15:19:30.109" v="410" actId="700"/>
          <ac:spMkLst>
            <pc:docMk/>
            <pc:sldMk cId="3709016083" sldId="271"/>
            <ac:spMk id="29698" creationId="{227750E4-D535-B740-A167-DF183A8D2F3A}"/>
          </ac:spMkLst>
        </pc:spChg>
        <pc:spChg chg="mod ord">
          <ac:chgData name="Khattab, Sherif" userId="c83b1e15-36f3-4f46-aceb-05aac24c545e" providerId="ADAL" clId="{BC8551F7-F333-DF49-B8A6-4BBA7E0DFE2D}" dt="2021-03-09T15:19:30.109" v="410" actId="700"/>
          <ac:spMkLst>
            <pc:docMk/>
            <pc:sldMk cId="3709016083" sldId="271"/>
            <ac:spMk id="29699" creationId="{30F6758B-2E55-7E40-88D4-79B27149E2DB}"/>
          </ac:spMkLst>
        </pc:spChg>
      </pc:sldChg>
      <pc:sldChg chg="modSp add del modTransition">
        <pc:chgData name="Khattab, Sherif" userId="c83b1e15-36f3-4f46-aceb-05aac24c545e" providerId="ADAL" clId="{BC8551F7-F333-DF49-B8A6-4BBA7E0DFE2D}" dt="2021-03-09T15:21:38.370" v="477"/>
        <pc:sldMkLst>
          <pc:docMk/>
          <pc:sldMk cId="99211978" sldId="272"/>
        </pc:sldMkLst>
        <pc:spChg chg="mod">
          <ac:chgData name="Khattab, Sherif" userId="c83b1e15-36f3-4f46-aceb-05aac24c545e" providerId="ADAL" clId="{BC8551F7-F333-DF49-B8A6-4BBA7E0DFE2D}" dt="2021-03-09T15:21:31.399" v="468"/>
          <ac:spMkLst>
            <pc:docMk/>
            <pc:sldMk cId="99211978" sldId="272"/>
            <ac:spMk id="55" creationId="{FDA78BF8-F7B8-0746-B1D7-4B36E1229F8B}"/>
          </ac:spMkLst>
        </pc:spChg>
      </pc:sldChg>
      <pc:sldChg chg="add del">
        <pc:chgData name="Khattab, Sherif" userId="c83b1e15-36f3-4f46-aceb-05aac24c545e" providerId="ADAL" clId="{BC8551F7-F333-DF49-B8A6-4BBA7E0DFE2D}" dt="2021-03-09T15:23:13.281" v="518"/>
        <pc:sldMkLst>
          <pc:docMk/>
          <pc:sldMk cId="2872089159" sldId="272"/>
        </pc:sldMkLst>
      </pc:sldChg>
      <pc:sldChg chg="modSp add del mod modTransition chgLayout">
        <pc:chgData name="Khattab, Sherif" userId="c83b1e15-36f3-4f46-aceb-05aac24c545e" providerId="ADAL" clId="{BC8551F7-F333-DF49-B8A6-4BBA7E0DFE2D}" dt="2021-03-09T15:23:06.194" v="508" actId="2696"/>
        <pc:sldMkLst>
          <pc:docMk/>
          <pc:sldMk cId="3638318738" sldId="272"/>
        </pc:sldMkLst>
        <pc:spChg chg="mod ord">
          <ac:chgData name="Khattab, Sherif" userId="c83b1e15-36f3-4f46-aceb-05aac24c545e" providerId="ADAL" clId="{BC8551F7-F333-DF49-B8A6-4BBA7E0DFE2D}" dt="2021-03-09T15:19:30.109" v="410" actId="700"/>
          <ac:spMkLst>
            <pc:docMk/>
            <pc:sldMk cId="3638318738" sldId="272"/>
            <ac:spMk id="55" creationId="{FDA78BF8-F7B8-0746-B1D7-4B36E1229F8B}"/>
          </ac:spMkLst>
        </pc:spChg>
        <pc:spChg chg="mod ord">
          <ac:chgData name="Khattab, Sherif" userId="c83b1e15-36f3-4f46-aceb-05aac24c545e" providerId="ADAL" clId="{BC8551F7-F333-DF49-B8A6-4BBA7E0DFE2D}" dt="2021-03-09T15:19:30.109" v="410" actId="700"/>
          <ac:spMkLst>
            <pc:docMk/>
            <pc:sldMk cId="3638318738" sldId="272"/>
            <ac:spMk id="56" creationId="{36386DB8-98CD-AB4F-8312-FB790B5E81F9}"/>
          </ac:spMkLst>
        </pc:spChg>
        <pc:spChg chg="mod ord">
          <ac:chgData name="Khattab, Sherif" userId="c83b1e15-36f3-4f46-aceb-05aac24c545e" providerId="ADAL" clId="{BC8551F7-F333-DF49-B8A6-4BBA7E0DFE2D}" dt="2021-03-09T15:19:30.109" v="410" actId="700"/>
          <ac:spMkLst>
            <pc:docMk/>
            <pc:sldMk cId="3638318738" sldId="272"/>
            <ac:spMk id="30725" creationId="{11CA164B-FDE7-6D4F-A498-1574160C4B2A}"/>
          </ac:spMkLst>
        </pc:spChg>
        <pc:spChg chg="mod ord">
          <ac:chgData name="Khattab, Sherif" userId="c83b1e15-36f3-4f46-aceb-05aac24c545e" providerId="ADAL" clId="{BC8551F7-F333-DF49-B8A6-4BBA7E0DFE2D}" dt="2021-03-09T15:19:30.109" v="410" actId="700"/>
          <ac:spMkLst>
            <pc:docMk/>
            <pc:sldMk cId="3638318738" sldId="272"/>
            <ac:spMk id="30726" creationId="{14C46CE5-7912-514F-94BB-C47EE7B3D18E}"/>
          </ac:spMkLst>
        </pc:spChg>
      </pc:sldChg>
      <pc:sldChg chg="modSp add del mod modTransition chgLayout">
        <pc:chgData name="Khattab, Sherif" userId="c83b1e15-36f3-4f46-aceb-05aac24c545e" providerId="ADAL" clId="{BC8551F7-F333-DF49-B8A6-4BBA7E0DFE2D}" dt="2021-03-09T15:23:05.357" v="507" actId="2696"/>
        <pc:sldMkLst>
          <pc:docMk/>
          <pc:sldMk cId="298320384" sldId="273"/>
        </pc:sldMkLst>
        <pc:spChg chg="mod ord">
          <ac:chgData name="Khattab, Sherif" userId="c83b1e15-36f3-4f46-aceb-05aac24c545e" providerId="ADAL" clId="{BC8551F7-F333-DF49-B8A6-4BBA7E0DFE2D}" dt="2021-03-09T15:19:30.109" v="410" actId="700"/>
          <ac:spMkLst>
            <pc:docMk/>
            <pc:sldMk cId="298320384" sldId="273"/>
            <ac:spMk id="28" creationId="{23ED52AE-8CC2-394A-8733-55D14E8AC8A2}"/>
          </ac:spMkLst>
        </pc:spChg>
        <pc:spChg chg="mod ord">
          <ac:chgData name="Khattab, Sherif" userId="c83b1e15-36f3-4f46-aceb-05aac24c545e" providerId="ADAL" clId="{BC8551F7-F333-DF49-B8A6-4BBA7E0DFE2D}" dt="2021-03-09T15:19:30.109" v="410" actId="700"/>
          <ac:spMkLst>
            <pc:docMk/>
            <pc:sldMk cId="298320384" sldId="273"/>
            <ac:spMk id="29" creationId="{A8029013-BECC-1841-824C-01D701B79AD4}"/>
          </ac:spMkLst>
        </pc:spChg>
        <pc:spChg chg="mod ord">
          <ac:chgData name="Khattab, Sherif" userId="c83b1e15-36f3-4f46-aceb-05aac24c545e" providerId="ADAL" clId="{BC8551F7-F333-DF49-B8A6-4BBA7E0DFE2D}" dt="2021-03-09T15:19:30.109" v="410" actId="700"/>
          <ac:spMkLst>
            <pc:docMk/>
            <pc:sldMk cId="298320384" sldId="273"/>
            <ac:spMk id="31746" creationId="{93AD8012-53BD-2A44-94F2-A9D4B28EB4D7}"/>
          </ac:spMkLst>
        </pc:spChg>
        <pc:spChg chg="mod ord">
          <ac:chgData name="Khattab, Sherif" userId="c83b1e15-36f3-4f46-aceb-05aac24c545e" providerId="ADAL" clId="{BC8551F7-F333-DF49-B8A6-4BBA7E0DFE2D}" dt="2021-03-09T15:19:30.109" v="410" actId="700"/>
          <ac:spMkLst>
            <pc:docMk/>
            <pc:sldMk cId="298320384" sldId="273"/>
            <ac:spMk id="31747" creationId="{E5640B7F-C7C8-A149-B82B-BD4586D7A05F}"/>
          </ac:spMkLst>
        </pc:spChg>
      </pc:sldChg>
      <pc:sldChg chg="add del">
        <pc:chgData name="Khattab, Sherif" userId="c83b1e15-36f3-4f46-aceb-05aac24c545e" providerId="ADAL" clId="{BC8551F7-F333-DF49-B8A6-4BBA7E0DFE2D}" dt="2021-03-09T15:23:13.281" v="518"/>
        <pc:sldMkLst>
          <pc:docMk/>
          <pc:sldMk cId="1290114436" sldId="273"/>
        </pc:sldMkLst>
      </pc:sldChg>
      <pc:sldChg chg="modSp add del modTransition">
        <pc:chgData name="Khattab, Sherif" userId="c83b1e15-36f3-4f46-aceb-05aac24c545e" providerId="ADAL" clId="{BC8551F7-F333-DF49-B8A6-4BBA7E0DFE2D}" dt="2021-03-09T15:21:38.370" v="477"/>
        <pc:sldMkLst>
          <pc:docMk/>
          <pc:sldMk cId="3985628977" sldId="273"/>
        </pc:sldMkLst>
        <pc:spChg chg="mod">
          <ac:chgData name="Khattab, Sherif" userId="c83b1e15-36f3-4f46-aceb-05aac24c545e" providerId="ADAL" clId="{BC8551F7-F333-DF49-B8A6-4BBA7E0DFE2D}" dt="2021-03-09T15:21:31.399" v="468"/>
          <ac:spMkLst>
            <pc:docMk/>
            <pc:sldMk cId="3985628977" sldId="273"/>
            <ac:spMk id="28" creationId="{23ED52AE-8CC2-394A-8733-55D14E8AC8A2}"/>
          </ac:spMkLst>
        </pc:spChg>
      </pc:sldChg>
      <pc:sldChg chg="modSp add del modTransition">
        <pc:chgData name="Khattab, Sherif" userId="c83b1e15-36f3-4f46-aceb-05aac24c545e" providerId="ADAL" clId="{BC8551F7-F333-DF49-B8A6-4BBA7E0DFE2D}" dt="2021-03-09T15:21:38.370" v="477"/>
        <pc:sldMkLst>
          <pc:docMk/>
          <pc:sldMk cId="666200868" sldId="274"/>
        </pc:sldMkLst>
        <pc:spChg chg="mod">
          <ac:chgData name="Khattab, Sherif" userId="c83b1e15-36f3-4f46-aceb-05aac24c545e" providerId="ADAL" clId="{BC8551F7-F333-DF49-B8A6-4BBA7E0DFE2D}" dt="2021-03-09T15:21:31.399" v="468"/>
          <ac:spMkLst>
            <pc:docMk/>
            <pc:sldMk cId="666200868" sldId="274"/>
            <ac:spMk id="4" creationId="{CBDADE07-D6AB-A24D-83CF-6015E53C4194}"/>
          </ac:spMkLst>
        </pc:spChg>
      </pc:sldChg>
      <pc:sldChg chg="modSp add del mod modTransition chgLayout">
        <pc:chgData name="Khattab, Sherif" userId="c83b1e15-36f3-4f46-aceb-05aac24c545e" providerId="ADAL" clId="{BC8551F7-F333-DF49-B8A6-4BBA7E0DFE2D}" dt="2021-03-09T15:23:04.604" v="506" actId="2696"/>
        <pc:sldMkLst>
          <pc:docMk/>
          <pc:sldMk cId="2672593568" sldId="274"/>
        </pc:sldMkLst>
        <pc:spChg chg="mod ord">
          <ac:chgData name="Khattab, Sherif" userId="c83b1e15-36f3-4f46-aceb-05aac24c545e" providerId="ADAL" clId="{BC8551F7-F333-DF49-B8A6-4BBA7E0DFE2D}" dt="2021-03-09T15:19:30.109" v="410" actId="700"/>
          <ac:spMkLst>
            <pc:docMk/>
            <pc:sldMk cId="2672593568" sldId="274"/>
            <ac:spMk id="4" creationId="{CBDADE07-D6AB-A24D-83CF-6015E53C4194}"/>
          </ac:spMkLst>
        </pc:spChg>
        <pc:spChg chg="mod ord">
          <ac:chgData name="Khattab, Sherif" userId="c83b1e15-36f3-4f46-aceb-05aac24c545e" providerId="ADAL" clId="{BC8551F7-F333-DF49-B8A6-4BBA7E0DFE2D}" dt="2021-03-09T15:19:30.109" v="410" actId="700"/>
          <ac:spMkLst>
            <pc:docMk/>
            <pc:sldMk cId="2672593568" sldId="274"/>
            <ac:spMk id="5" creationId="{41E43D5D-90E6-1441-89F7-EC01560FB261}"/>
          </ac:spMkLst>
        </pc:spChg>
        <pc:spChg chg="mod ord">
          <ac:chgData name="Khattab, Sherif" userId="c83b1e15-36f3-4f46-aceb-05aac24c545e" providerId="ADAL" clId="{BC8551F7-F333-DF49-B8A6-4BBA7E0DFE2D}" dt="2021-03-09T15:19:30.109" v="410" actId="700"/>
          <ac:spMkLst>
            <pc:docMk/>
            <pc:sldMk cId="2672593568" sldId="274"/>
            <ac:spMk id="32770" creationId="{6D9876D4-7D9C-CC4D-8C7B-0EEF25519FDA}"/>
          </ac:spMkLst>
        </pc:spChg>
        <pc:spChg chg="mod ord">
          <ac:chgData name="Khattab, Sherif" userId="c83b1e15-36f3-4f46-aceb-05aac24c545e" providerId="ADAL" clId="{BC8551F7-F333-DF49-B8A6-4BBA7E0DFE2D}" dt="2021-03-09T15:19:30.109" v="410" actId="700"/>
          <ac:spMkLst>
            <pc:docMk/>
            <pc:sldMk cId="2672593568" sldId="274"/>
            <ac:spMk id="32771" creationId="{933F21ED-F9EB-7944-89F7-0AB550545CE2}"/>
          </ac:spMkLst>
        </pc:spChg>
      </pc:sldChg>
      <pc:sldChg chg="add del">
        <pc:chgData name="Khattab, Sherif" userId="c83b1e15-36f3-4f46-aceb-05aac24c545e" providerId="ADAL" clId="{BC8551F7-F333-DF49-B8A6-4BBA7E0DFE2D}" dt="2021-03-09T15:23:13.281" v="518"/>
        <pc:sldMkLst>
          <pc:docMk/>
          <pc:sldMk cId="4072084408" sldId="274"/>
        </pc:sldMkLst>
      </pc:sldChg>
      <pc:sldChg chg="modSp add del mod modTransition chgLayout">
        <pc:chgData name="Khattab, Sherif" userId="c83b1e15-36f3-4f46-aceb-05aac24c545e" providerId="ADAL" clId="{BC8551F7-F333-DF49-B8A6-4BBA7E0DFE2D}" dt="2021-03-09T15:23:03.870" v="505" actId="2696"/>
        <pc:sldMkLst>
          <pc:docMk/>
          <pc:sldMk cId="428754349" sldId="275"/>
        </pc:sldMkLst>
        <pc:spChg chg="mod ord">
          <ac:chgData name="Khattab, Sherif" userId="c83b1e15-36f3-4f46-aceb-05aac24c545e" providerId="ADAL" clId="{BC8551F7-F333-DF49-B8A6-4BBA7E0DFE2D}" dt="2021-03-09T15:19:30.109" v="410" actId="700"/>
          <ac:spMkLst>
            <pc:docMk/>
            <pc:sldMk cId="428754349" sldId="275"/>
            <ac:spMk id="4" creationId="{36965CE1-D918-6C4F-A4B9-6DB54CA23E84}"/>
          </ac:spMkLst>
        </pc:spChg>
        <pc:spChg chg="mod ord">
          <ac:chgData name="Khattab, Sherif" userId="c83b1e15-36f3-4f46-aceb-05aac24c545e" providerId="ADAL" clId="{BC8551F7-F333-DF49-B8A6-4BBA7E0DFE2D}" dt="2021-03-09T15:19:30.109" v="410" actId="700"/>
          <ac:spMkLst>
            <pc:docMk/>
            <pc:sldMk cId="428754349" sldId="275"/>
            <ac:spMk id="5" creationId="{5F48741D-0633-064C-8A82-1E69646496D6}"/>
          </ac:spMkLst>
        </pc:spChg>
        <pc:spChg chg="mod ord">
          <ac:chgData name="Khattab, Sherif" userId="c83b1e15-36f3-4f46-aceb-05aac24c545e" providerId="ADAL" clId="{BC8551F7-F333-DF49-B8A6-4BBA7E0DFE2D}" dt="2021-03-09T15:19:30.109" v="410" actId="700"/>
          <ac:spMkLst>
            <pc:docMk/>
            <pc:sldMk cId="428754349" sldId="275"/>
            <ac:spMk id="33794" creationId="{FD0EA1C2-BB7A-E049-B841-8413048331C0}"/>
          </ac:spMkLst>
        </pc:spChg>
        <pc:spChg chg="mod ord">
          <ac:chgData name="Khattab, Sherif" userId="c83b1e15-36f3-4f46-aceb-05aac24c545e" providerId="ADAL" clId="{BC8551F7-F333-DF49-B8A6-4BBA7E0DFE2D}" dt="2021-03-09T15:19:30.109" v="410" actId="700"/>
          <ac:spMkLst>
            <pc:docMk/>
            <pc:sldMk cId="428754349" sldId="275"/>
            <ac:spMk id="33795" creationId="{010CE387-5024-164F-A929-D5E4FF749466}"/>
          </ac:spMkLst>
        </pc:spChg>
      </pc:sldChg>
      <pc:sldChg chg="add del">
        <pc:chgData name="Khattab, Sherif" userId="c83b1e15-36f3-4f46-aceb-05aac24c545e" providerId="ADAL" clId="{BC8551F7-F333-DF49-B8A6-4BBA7E0DFE2D}" dt="2021-03-09T15:23:13.281" v="518"/>
        <pc:sldMkLst>
          <pc:docMk/>
          <pc:sldMk cId="2133180735" sldId="275"/>
        </pc:sldMkLst>
      </pc:sldChg>
      <pc:sldChg chg="modSp add del modTransition">
        <pc:chgData name="Khattab, Sherif" userId="c83b1e15-36f3-4f46-aceb-05aac24c545e" providerId="ADAL" clId="{BC8551F7-F333-DF49-B8A6-4BBA7E0DFE2D}" dt="2021-03-09T15:21:38.370" v="477"/>
        <pc:sldMkLst>
          <pc:docMk/>
          <pc:sldMk cId="4016368864" sldId="275"/>
        </pc:sldMkLst>
        <pc:spChg chg="mod">
          <ac:chgData name="Khattab, Sherif" userId="c83b1e15-36f3-4f46-aceb-05aac24c545e" providerId="ADAL" clId="{BC8551F7-F333-DF49-B8A6-4BBA7E0DFE2D}" dt="2021-03-09T15:21:31.399" v="468"/>
          <ac:spMkLst>
            <pc:docMk/>
            <pc:sldMk cId="4016368864" sldId="275"/>
            <ac:spMk id="4" creationId="{36965CE1-D918-6C4F-A4B9-6DB54CA23E84}"/>
          </ac:spMkLst>
        </pc:spChg>
      </pc:sldChg>
      <pc:sldChg chg="add del">
        <pc:chgData name="Khattab, Sherif" userId="c83b1e15-36f3-4f46-aceb-05aac24c545e" providerId="ADAL" clId="{BC8551F7-F333-DF49-B8A6-4BBA7E0DFE2D}" dt="2021-03-09T15:23:13.281" v="518"/>
        <pc:sldMkLst>
          <pc:docMk/>
          <pc:sldMk cId="731436851" sldId="276"/>
        </pc:sldMkLst>
      </pc:sldChg>
      <pc:sldChg chg="modSp add del modTransition">
        <pc:chgData name="Khattab, Sherif" userId="c83b1e15-36f3-4f46-aceb-05aac24c545e" providerId="ADAL" clId="{BC8551F7-F333-DF49-B8A6-4BBA7E0DFE2D}" dt="2021-03-09T15:21:38.370" v="477"/>
        <pc:sldMkLst>
          <pc:docMk/>
          <pc:sldMk cId="731464812" sldId="276"/>
        </pc:sldMkLst>
        <pc:spChg chg="mod">
          <ac:chgData name="Khattab, Sherif" userId="c83b1e15-36f3-4f46-aceb-05aac24c545e" providerId="ADAL" clId="{BC8551F7-F333-DF49-B8A6-4BBA7E0DFE2D}" dt="2021-03-09T15:21:31.399" v="468"/>
          <ac:spMkLst>
            <pc:docMk/>
            <pc:sldMk cId="731464812" sldId="276"/>
            <ac:spMk id="24" creationId="{759F36B5-0414-1049-84AF-F91B1D1EE8C7}"/>
          </ac:spMkLst>
        </pc:spChg>
      </pc:sldChg>
      <pc:sldChg chg="modSp add del mod modTransition chgLayout">
        <pc:chgData name="Khattab, Sherif" userId="c83b1e15-36f3-4f46-aceb-05aac24c545e" providerId="ADAL" clId="{BC8551F7-F333-DF49-B8A6-4BBA7E0DFE2D}" dt="2021-03-09T15:23:03.491" v="504" actId="2696"/>
        <pc:sldMkLst>
          <pc:docMk/>
          <pc:sldMk cId="2785031238" sldId="276"/>
        </pc:sldMkLst>
        <pc:spChg chg="mod ord">
          <ac:chgData name="Khattab, Sherif" userId="c83b1e15-36f3-4f46-aceb-05aac24c545e" providerId="ADAL" clId="{BC8551F7-F333-DF49-B8A6-4BBA7E0DFE2D}" dt="2021-03-09T15:19:30.109" v="410" actId="700"/>
          <ac:spMkLst>
            <pc:docMk/>
            <pc:sldMk cId="2785031238" sldId="276"/>
            <ac:spMk id="24" creationId="{759F36B5-0414-1049-84AF-F91B1D1EE8C7}"/>
          </ac:spMkLst>
        </pc:spChg>
        <pc:spChg chg="mod ord">
          <ac:chgData name="Khattab, Sherif" userId="c83b1e15-36f3-4f46-aceb-05aac24c545e" providerId="ADAL" clId="{BC8551F7-F333-DF49-B8A6-4BBA7E0DFE2D}" dt="2021-03-09T15:19:30.109" v="410" actId="700"/>
          <ac:spMkLst>
            <pc:docMk/>
            <pc:sldMk cId="2785031238" sldId="276"/>
            <ac:spMk id="25" creationId="{6E34D3E4-9386-CF49-8C1D-1B4AC2FEF334}"/>
          </ac:spMkLst>
        </pc:spChg>
        <pc:spChg chg="mod ord">
          <ac:chgData name="Khattab, Sherif" userId="c83b1e15-36f3-4f46-aceb-05aac24c545e" providerId="ADAL" clId="{BC8551F7-F333-DF49-B8A6-4BBA7E0DFE2D}" dt="2021-03-09T15:19:30.109" v="410" actId="700"/>
          <ac:spMkLst>
            <pc:docMk/>
            <pc:sldMk cId="2785031238" sldId="276"/>
            <ac:spMk id="34818" creationId="{E90E363A-B0F3-CD4C-B8E2-9DC69F849399}"/>
          </ac:spMkLst>
        </pc:spChg>
        <pc:spChg chg="mod ord">
          <ac:chgData name="Khattab, Sherif" userId="c83b1e15-36f3-4f46-aceb-05aac24c545e" providerId="ADAL" clId="{BC8551F7-F333-DF49-B8A6-4BBA7E0DFE2D}" dt="2021-03-09T15:19:30.109" v="410" actId="700"/>
          <ac:spMkLst>
            <pc:docMk/>
            <pc:sldMk cId="2785031238" sldId="276"/>
            <ac:spMk id="34819" creationId="{70D9E4BD-C385-A748-9E77-18A3D898E3CD}"/>
          </ac:spMkLst>
        </pc:spChg>
      </pc:sldChg>
      <pc:sldChg chg="modSp add del modTransition">
        <pc:chgData name="Khattab, Sherif" userId="c83b1e15-36f3-4f46-aceb-05aac24c545e" providerId="ADAL" clId="{BC8551F7-F333-DF49-B8A6-4BBA7E0DFE2D}" dt="2021-03-09T15:21:38.370" v="477"/>
        <pc:sldMkLst>
          <pc:docMk/>
          <pc:sldMk cId="166383087" sldId="277"/>
        </pc:sldMkLst>
        <pc:spChg chg="mod">
          <ac:chgData name="Khattab, Sherif" userId="c83b1e15-36f3-4f46-aceb-05aac24c545e" providerId="ADAL" clId="{BC8551F7-F333-DF49-B8A6-4BBA7E0DFE2D}" dt="2021-03-09T15:21:31.399" v="468"/>
          <ac:spMkLst>
            <pc:docMk/>
            <pc:sldMk cId="166383087" sldId="277"/>
            <ac:spMk id="61" creationId="{C2AFBFD7-2F9A-4D4B-A478-5E703FDDE272}"/>
          </ac:spMkLst>
        </pc:spChg>
      </pc:sldChg>
      <pc:sldChg chg="modSp add del mod modTransition chgLayout">
        <pc:chgData name="Khattab, Sherif" userId="c83b1e15-36f3-4f46-aceb-05aac24c545e" providerId="ADAL" clId="{BC8551F7-F333-DF49-B8A6-4BBA7E0DFE2D}" dt="2021-03-09T15:23:03.032" v="503" actId="2696"/>
        <pc:sldMkLst>
          <pc:docMk/>
          <pc:sldMk cId="2833103056" sldId="277"/>
        </pc:sldMkLst>
        <pc:spChg chg="mod ord">
          <ac:chgData name="Khattab, Sherif" userId="c83b1e15-36f3-4f46-aceb-05aac24c545e" providerId="ADAL" clId="{BC8551F7-F333-DF49-B8A6-4BBA7E0DFE2D}" dt="2021-03-09T15:19:30.109" v="410" actId="700"/>
          <ac:spMkLst>
            <pc:docMk/>
            <pc:sldMk cId="2833103056" sldId="277"/>
            <ac:spMk id="61" creationId="{C2AFBFD7-2F9A-4D4B-A478-5E703FDDE272}"/>
          </ac:spMkLst>
        </pc:spChg>
        <pc:spChg chg="mod ord">
          <ac:chgData name="Khattab, Sherif" userId="c83b1e15-36f3-4f46-aceb-05aac24c545e" providerId="ADAL" clId="{BC8551F7-F333-DF49-B8A6-4BBA7E0DFE2D}" dt="2021-03-09T15:19:30.109" v="410" actId="700"/>
          <ac:spMkLst>
            <pc:docMk/>
            <pc:sldMk cId="2833103056" sldId="277"/>
            <ac:spMk id="62" creationId="{57FB894D-9D27-A247-B1A6-4AE51486837F}"/>
          </ac:spMkLst>
        </pc:spChg>
        <pc:spChg chg="mod ord">
          <ac:chgData name="Khattab, Sherif" userId="c83b1e15-36f3-4f46-aceb-05aac24c545e" providerId="ADAL" clId="{BC8551F7-F333-DF49-B8A6-4BBA7E0DFE2D}" dt="2021-03-09T15:19:30.109" v="410" actId="700"/>
          <ac:spMkLst>
            <pc:docMk/>
            <pc:sldMk cId="2833103056" sldId="277"/>
            <ac:spMk id="36866" creationId="{D46B3423-A3E0-0C4B-96F3-9404175B2D42}"/>
          </ac:spMkLst>
        </pc:spChg>
        <pc:spChg chg="mod ord">
          <ac:chgData name="Khattab, Sherif" userId="c83b1e15-36f3-4f46-aceb-05aac24c545e" providerId="ADAL" clId="{BC8551F7-F333-DF49-B8A6-4BBA7E0DFE2D}" dt="2021-03-09T15:19:30.109" v="410" actId="700"/>
          <ac:spMkLst>
            <pc:docMk/>
            <pc:sldMk cId="2833103056" sldId="277"/>
            <ac:spMk id="36867" creationId="{613463CE-198E-A14F-8EA8-AE74CF179278}"/>
          </ac:spMkLst>
        </pc:spChg>
      </pc:sldChg>
      <pc:sldChg chg="add del">
        <pc:chgData name="Khattab, Sherif" userId="c83b1e15-36f3-4f46-aceb-05aac24c545e" providerId="ADAL" clId="{BC8551F7-F333-DF49-B8A6-4BBA7E0DFE2D}" dt="2021-03-09T15:23:13.281" v="518"/>
        <pc:sldMkLst>
          <pc:docMk/>
          <pc:sldMk cId="4072270220" sldId="277"/>
        </pc:sldMkLst>
      </pc:sldChg>
      <pc:sldChg chg="modSp add del">
        <pc:chgData name="Khattab, Sherif" userId="c83b1e15-36f3-4f46-aceb-05aac24c545e" providerId="ADAL" clId="{BC8551F7-F333-DF49-B8A6-4BBA7E0DFE2D}" dt="2021-03-09T15:21:38.370" v="477"/>
        <pc:sldMkLst>
          <pc:docMk/>
          <pc:sldMk cId="2536114595" sldId="280"/>
        </pc:sldMkLst>
        <pc:spChg chg="mod">
          <ac:chgData name="Khattab, Sherif" userId="c83b1e15-36f3-4f46-aceb-05aac24c545e" providerId="ADAL" clId="{BC8551F7-F333-DF49-B8A6-4BBA7E0DFE2D}" dt="2021-03-09T15:21:31.399" v="468"/>
          <ac:spMkLst>
            <pc:docMk/>
            <pc:sldMk cId="2536114595" sldId="280"/>
            <ac:spMk id="17" creationId="{11CC8A1E-BC7F-4647-A05F-50E57F2A7C63}"/>
          </ac:spMkLst>
        </pc:spChg>
      </pc:sldChg>
      <pc:sldChg chg="modSp add del mod chgLayout">
        <pc:chgData name="Khattab, Sherif" userId="c83b1e15-36f3-4f46-aceb-05aac24c545e" providerId="ADAL" clId="{BC8551F7-F333-DF49-B8A6-4BBA7E0DFE2D}" dt="2021-03-09T15:21:18.941" v="451" actId="2696"/>
        <pc:sldMkLst>
          <pc:docMk/>
          <pc:sldMk cId="3476345677" sldId="280"/>
        </pc:sldMkLst>
        <pc:spChg chg="mod ord">
          <ac:chgData name="Khattab, Sherif" userId="c83b1e15-36f3-4f46-aceb-05aac24c545e" providerId="ADAL" clId="{BC8551F7-F333-DF49-B8A6-4BBA7E0DFE2D}" dt="2021-03-09T15:19:30.109" v="410" actId="700"/>
          <ac:spMkLst>
            <pc:docMk/>
            <pc:sldMk cId="3476345677" sldId="280"/>
            <ac:spMk id="17" creationId="{11CC8A1E-BC7F-4647-A05F-50E57F2A7C63}"/>
          </ac:spMkLst>
        </pc:spChg>
        <pc:spChg chg="mod ord">
          <ac:chgData name="Khattab, Sherif" userId="c83b1e15-36f3-4f46-aceb-05aac24c545e" providerId="ADAL" clId="{BC8551F7-F333-DF49-B8A6-4BBA7E0DFE2D}" dt="2021-03-09T15:19:30.109" v="410" actId="700"/>
          <ac:spMkLst>
            <pc:docMk/>
            <pc:sldMk cId="3476345677" sldId="280"/>
            <ac:spMk id="18" creationId="{9E02BFEC-8318-6045-BA66-CDA1A643A617}"/>
          </ac:spMkLst>
        </pc:spChg>
        <pc:spChg chg="mod ord">
          <ac:chgData name="Khattab, Sherif" userId="c83b1e15-36f3-4f46-aceb-05aac24c545e" providerId="ADAL" clId="{BC8551F7-F333-DF49-B8A6-4BBA7E0DFE2D}" dt="2021-03-09T15:19:30.109" v="410" actId="700"/>
          <ac:spMkLst>
            <pc:docMk/>
            <pc:sldMk cId="3476345677" sldId="280"/>
            <ac:spMk id="40977" creationId="{07FF1D31-52E4-8F41-B910-26EE779DED3D}"/>
          </ac:spMkLst>
        </pc:spChg>
        <pc:spChg chg="mod ord">
          <ac:chgData name="Khattab, Sherif" userId="c83b1e15-36f3-4f46-aceb-05aac24c545e" providerId="ADAL" clId="{BC8551F7-F333-DF49-B8A6-4BBA7E0DFE2D}" dt="2021-03-09T15:19:30.109" v="410" actId="700"/>
          <ac:spMkLst>
            <pc:docMk/>
            <pc:sldMk cId="3476345677" sldId="280"/>
            <ac:spMk id="40978" creationId="{BAD9C935-A57B-D04C-A415-82291C7422F8}"/>
          </ac:spMkLst>
        </pc:spChg>
      </pc:sldChg>
      <pc:sldChg chg="add del">
        <pc:chgData name="Khattab, Sherif" userId="c83b1e15-36f3-4f46-aceb-05aac24c545e" providerId="ADAL" clId="{BC8551F7-F333-DF49-B8A6-4BBA7E0DFE2D}" dt="2021-03-09T15:23:13.281" v="518"/>
        <pc:sldMkLst>
          <pc:docMk/>
          <pc:sldMk cId="4217920703" sldId="280"/>
        </pc:sldMkLst>
      </pc:sldChg>
      <pc:sldChg chg="modSp add del">
        <pc:chgData name="Khattab, Sherif" userId="c83b1e15-36f3-4f46-aceb-05aac24c545e" providerId="ADAL" clId="{BC8551F7-F333-DF49-B8A6-4BBA7E0DFE2D}" dt="2021-03-09T15:21:38.370" v="477"/>
        <pc:sldMkLst>
          <pc:docMk/>
          <pc:sldMk cId="827015536" sldId="281"/>
        </pc:sldMkLst>
        <pc:spChg chg="mod">
          <ac:chgData name="Khattab, Sherif" userId="c83b1e15-36f3-4f46-aceb-05aac24c545e" providerId="ADAL" clId="{BC8551F7-F333-DF49-B8A6-4BBA7E0DFE2D}" dt="2021-03-09T15:21:31.399" v="468"/>
          <ac:spMkLst>
            <pc:docMk/>
            <pc:sldMk cId="827015536" sldId="281"/>
            <ac:spMk id="55" creationId="{3070EB66-7C1D-554F-B4F8-460F106EB491}"/>
          </ac:spMkLst>
        </pc:spChg>
      </pc:sldChg>
      <pc:sldChg chg="addSp delSp modSp add del mod chgLayout">
        <pc:chgData name="Khattab, Sherif" userId="c83b1e15-36f3-4f46-aceb-05aac24c545e" providerId="ADAL" clId="{BC8551F7-F333-DF49-B8A6-4BBA7E0DFE2D}" dt="2021-03-09T15:21:18.705" v="450" actId="2696"/>
        <pc:sldMkLst>
          <pc:docMk/>
          <pc:sldMk cId="2366007434" sldId="281"/>
        </pc:sldMkLst>
        <pc:spChg chg="del">
          <ac:chgData name="Khattab, Sherif" userId="c83b1e15-36f3-4f46-aceb-05aac24c545e" providerId="ADAL" clId="{BC8551F7-F333-DF49-B8A6-4BBA7E0DFE2D}" dt="2021-03-09T15:19:30.109" v="410" actId="700"/>
          <ac:spMkLst>
            <pc:docMk/>
            <pc:sldMk cId="2366007434" sldId="281"/>
            <ac:spMk id="2" creationId="{0ADE8DB4-8FE8-7C47-AC40-5EEB4FC49198}"/>
          </ac:spMkLst>
        </pc:spChg>
        <pc:spChg chg="add mod ord">
          <ac:chgData name="Khattab, Sherif" userId="c83b1e15-36f3-4f46-aceb-05aac24c545e" providerId="ADAL" clId="{BC8551F7-F333-DF49-B8A6-4BBA7E0DFE2D}" dt="2021-03-09T15:19:30.109" v="410" actId="700"/>
          <ac:spMkLst>
            <pc:docMk/>
            <pc:sldMk cId="2366007434" sldId="281"/>
            <ac:spMk id="3" creationId="{9010C543-3029-8B4F-834C-251CCB357330}"/>
          </ac:spMkLst>
        </pc:spChg>
        <pc:spChg chg="mod ord">
          <ac:chgData name="Khattab, Sherif" userId="c83b1e15-36f3-4f46-aceb-05aac24c545e" providerId="ADAL" clId="{BC8551F7-F333-DF49-B8A6-4BBA7E0DFE2D}" dt="2021-03-09T15:19:30.109" v="410" actId="700"/>
          <ac:spMkLst>
            <pc:docMk/>
            <pc:sldMk cId="2366007434" sldId="281"/>
            <ac:spMk id="55" creationId="{3070EB66-7C1D-554F-B4F8-460F106EB491}"/>
          </ac:spMkLst>
        </pc:spChg>
        <pc:spChg chg="mod ord">
          <ac:chgData name="Khattab, Sherif" userId="c83b1e15-36f3-4f46-aceb-05aac24c545e" providerId="ADAL" clId="{BC8551F7-F333-DF49-B8A6-4BBA7E0DFE2D}" dt="2021-03-09T15:19:30.109" v="410" actId="700"/>
          <ac:spMkLst>
            <pc:docMk/>
            <pc:sldMk cId="2366007434" sldId="281"/>
            <ac:spMk id="56" creationId="{A53F2323-5A40-9C4E-89A9-739B444D0045}"/>
          </ac:spMkLst>
        </pc:spChg>
        <pc:spChg chg="mod ord">
          <ac:chgData name="Khattab, Sherif" userId="c83b1e15-36f3-4f46-aceb-05aac24c545e" providerId="ADAL" clId="{BC8551F7-F333-DF49-B8A6-4BBA7E0DFE2D}" dt="2021-03-09T15:19:30.109" v="410" actId="700"/>
          <ac:spMkLst>
            <pc:docMk/>
            <pc:sldMk cId="2366007434" sldId="281"/>
            <ac:spMk id="42039" creationId="{F4875458-D921-3C42-9C38-64DE6C0A73ED}"/>
          </ac:spMkLst>
        </pc:spChg>
      </pc:sldChg>
      <pc:sldChg chg="add del">
        <pc:chgData name="Khattab, Sherif" userId="c83b1e15-36f3-4f46-aceb-05aac24c545e" providerId="ADAL" clId="{BC8551F7-F333-DF49-B8A6-4BBA7E0DFE2D}" dt="2021-03-09T15:23:13.281" v="518"/>
        <pc:sldMkLst>
          <pc:docMk/>
          <pc:sldMk cId="3458028039" sldId="281"/>
        </pc:sldMkLst>
      </pc:sldChg>
      <pc:sldChg chg="modSp add del">
        <pc:chgData name="Khattab, Sherif" userId="c83b1e15-36f3-4f46-aceb-05aac24c545e" providerId="ADAL" clId="{BC8551F7-F333-DF49-B8A6-4BBA7E0DFE2D}" dt="2021-03-09T15:21:38.370" v="477"/>
        <pc:sldMkLst>
          <pc:docMk/>
          <pc:sldMk cId="241213365" sldId="282"/>
        </pc:sldMkLst>
        <pc:spChg chg="mod">
          <ac:chgData name="Khattab, Sherif" userId="c83b1e15-36f3-4f46-aceb-05aac24c545e" providerId="ADAL" clId="{BC8551F7-F333-DF49-B8A6-4BBA7E0DFE2D}" dt="2021-03-09T15:21:31.399" v="468"/>
          <ac:spMkLst>
            <pc:docMk/>
            <pc:sldMk cId="241213365" sldId="282"/>
            <ac:spMk id="48" creationId="{5CA8A13A-76FE-204A-8E84-35B422BD37D2}"/>
          </ac:spMkLst>
        </pc:spChg>
      </pc:sldChg>
      <pc:sldChg chg="addSp delSp modSp add del mod chgLayout">
        <pc:chgData name="Khattab, Sherif" userId="c83b1e15-36f3-4f46-aceb-05aac24c545e" providerId="ADAL" clId="{BC8551F7-F333-DF49-B8A6-4BBA7E0DFE2D}" dt="2021-03-09T15:21:18.592" v="449" actId="2696"/>
        <pc:sldMkLst>
          <pc:docMk/>
          <pc:sldMk cId="1989358658" sldId="282"/>
        </pc:sldMkLst>
        <pc:spChg chg="del">
          <ac:chgData name="Khattab, Sherif" userId="c83b1e15-36f3-4f46-aceb-05aac24c545e" providerId="ADAL" clId="{BC8551F7-F333-DF49-B8A6-4BBA7E0DFE2D}" dt="2021-03-09T15:19:30.109" v="410" actId="700"/>
          <ac:spMkLst>
            <pc:docMk/>
            <pc:sldMk cId="1989358658" sldId="282"/>
            <ac:spMk id="2" creationId="{95DE6A2E-C353-8B4E-A371-5E5C2799AE8F}"/>
          </ac:spMkLst>
        </pc:spChg>
        <pc:spChg chg="add mod ord">
          <ac:chgData name="Khattab, Sherif" userId="c83b1e15-36f3-4f46-aceb-05aac24c545e" providerId="ADAL" clId="{BC8551F7-F333-DF49-B8A6-4BBA7E0DFE2D}" dt="2021-03-09T15:19:30.109" v="410" actId="700"/>
          <ac:spMkLst>
            <pc:docMk/>
            <pc:sldMk cId="1989358658" sldId="282"/>
            <ac:spMk id="3" creationId="{91AB8E27-1F45-D440-B9D4-A28B205402CD}"/>
          </ac:spMkLst>
        </pc:spChg>
        <pc:spChg chg="mod ord">
          <ac:chgData name="Khattab, Sherif" userId="c83b1e15-36f3-4f46-aceb-05aac24c545e" providerId="ADAL" clId="{BC8551F7-F333-DF49-B8A6-4BBA7E0DFE2D}" dt="2021-03-09T15:19:30.109" v="410" actId="700"/>
          <ac:spMkLst>
            <pc:docMk/>
            <pc:sldMk cId="1989358658" sldId="282"/>
            <ac:spMk id="48" creationId="{5CA8A13A-76FE-204A-8E84-35B422BD37D2}"/>
          </ac:spMkLst>
        </pc:spChg>
        <pc:spChg chg="mod ord">
          <ac:chgData name="Khattab, Sherif" userId="c83b1e15-36f3-4f46-aceb-05aac24c545e" providerId="ADAL" clId="{BC8551F7-F333-DF49-B8A6-4BBA7E0DFE2D}" dt="2021-03-09T15:19:30.109" v="410" actId="700"/>
          <ac:spMkLst>
            <pc:docMk/>
            <pc:sldMk cId="1989358658" sldId="282"/>
            <ac:spMk id="49" creationId="{5E710828-6999-F442-94D5-545CD360B61A}"/>
          </ac:spMkLst>
        </pc:spChg>
        <pc:spChg chg="mod ord">
          <ac:chgData name="Khattab, Sherif" userId="c83b1e15-36f3-4f46-aceb-05aac24c545e" providerId="ADAL" clId="{BC8551F7-F333-DF49-B8A6-4BBA7E0DFE2D}" dt="2021-03-09T15:19:30.109" v="410" actId="700"/>
          <ac:spMkLst>
            <pc:docMk/>
            <pc:sldMk cId="1989358658" sldId="282"/>
            <ac:spMk id="43056" creationId="{B4563DD8-5DB2-D64B-8315-E3C997EA0271}"/>
          </ac:spMkLst>
        </pc:spChg>
      </pc:sldChg>
      <pc:sldChg chg="add del">
        <pc:chgData name="Khattab, Sherif" userId="c83b1e15-36f3-4f46-aceb-05aac24c545e" providerId="ADAL" clId="{BC8551F7-F333-DF49-B8A6-4BBA7E0DFE2D}" dt="2021-03-09T15:23:13.281" v="518"/>
        <pc:sldMkLst>
          <pc:docMk/>
          <pc:sldMk cId="3665817636" sldId="282"/>
        </pc:sldMkLst>
      </pc:sldChg>
      <pc:sldChg chg="modSp add del mod chgLayout">
        <pc:chgData name="Khattab, Sherif" userId="c83b1e15-36f3-4f46-aceb-05aac24c545e" providerId="ADAL" clId="{BC8551F7-F333-DF49-B8A6-4BBA7E0DFE2D}" dt="2021-03-09T15:21:17.427" v="444" actId="2696"/>
        <pc:sldMkLst>
          <pc:docMk/>
          <pc:sldMk cId="2447986242" sldId="283"/>
        </pc:sldMkLst>
        <pc:spChg chg="mod ord">
          <ac:chgData name="Khattab, Sherif" userId="c83b1e15-36f3-4f46-aceb-05aac24c545e" providerId="ADAL" clId="{BC8551F7-F333-DF49-B8A6-4BBA7E0DFE2D}" dt="2021-03-09T15:19:30.109" v="410" actId="700"/>
          <ac:spMkLst>
            <pc:docMk/>
            <pc:sldMk cId="2447986242" sldId="283"/>
            <ac:spMk id="4" creationId="{65EEFF2D-E516-1945-BC72-4C19AFD4DAA6}"/>
          </ac:spMkLst>
        </pc:spChg>
        <pc:spChg chg="mod ord">
          <ac:chgData name="Khattab, Sherif" userId="c83b1e15-36f3-4f46-aceb-05aac24c545e" providerId="ADAL" clId="{BC8551F7-F333-DF49-B8A6-4BBA7E0DFE2D}" dt="2021-03-09T15:19:30.109" v="410" actId="700"/>
          <ac:spMkLst>
            <pc:docMk/>
            <pc:sldMk cId="2447986242" sldId="283"/>
            <ac:spMk id="5" creationId="{62A604FC-65E3-F545-B6F0-1D8C0FD3C346}"/>
          </ac:spMkLst>
        </pc:spChg>
        <pc:spChg chg="mod ord">
          <ac:chgData name="Khattab, Sherif" userId="c83b1e15-36f3-4f46-aceb-05aac24c545e" providerId="ADAL" clId="{BC8551F7-F333-DF49-B8A6-4BBA7E0DFE2D}" dt="2021-03-09T15:19:30.109" v="410" actId="700"/>
          <ac:spMkLst>
            <pc:docMk/>
            <pc:sldMk cId="2447986242" sldId="283"/>
            <ac:spMk id="44036" creationId="{BCED4FF8-F6B7-854E-B11B-B1299FABD5A5}"/>
          </ac:spMkLst>
        </pc:spChg>
        <pc:spChg chg="mod ord">
          <ac:chgData name="Khattab, Sherif" userId="c83b1e15-36f3-4f46-aceb-05aac24c545e" providerId="ADAL" clId="{BC8551F7-F333-DF49-B8A6-4BBA7E0DFE2D}" dt="2021-03-09T15:19:30.109" v="410" actId="700"/>
          <ac:spMkLst>
            <pc:docMk/>
            <pc:sldMk cId="2447986242" sldId="283"/>
            <ac:spMk id="44037" creationId="{859CA027-4DFA-DC4D-846A-1B2A51C664CD}"/>
          </ac:spMkLst>
        </pc:spChg>
      </pc:sldChg>
      <pc:sldChg chg="modSp add del">
        <pc:chgData name="Khattab, Sherif" userId="c83b1e15-36f3-4f46-aceb-05aac24c545e" providerId="ADAL" clId="{BC8551F7-F333-DF49-B8A6-4BBA7E0DFE2D}" dt="2021-03-09T15:21:38.370" v="477"/>
        <pc:sldMkLst>
          <pc:docMk/>
          <pc:sldMk cId="2650165450" sldId="283"/>
        </pc:sldMkLst>
        <pc:spChg chg="mod">
          <ac:chgData name="Khattab, Sherif" userId="c83b1e15-36f3-4f46-aceb-05aac24c545e" providerId="ADAL" clId="{BC8551F7-F333-DF49-B8A6-4BBA7E0DFE2D}" dt="2021-03-09T15:21:31.399" v="468"/>
          <ac:spMkLst>
            <pc:docMk/>
            <pc:sldMk cId="2650165450" sldId="283"/>
            <ac:spMk id="4" creationId="{65EEFF2D-E516-1945-BC72-4C19AFD4DAA6}"/>
          </ac:spMkLst>
        </pc:spChg>
      </pc:sldChg>
      <pc:sldChg chg="add del">
        <pc:chgData name="Khattab, Sherif" userId="c83b1e15-36f3-4f46-aceb-05aac24c545e" providerId="ADAL" clId="{BC8551F7-F333-DF49-B8A6-4BBA7E0DFE2D}" dt="2021-03-09T15:23:13.281" v="518"/>
        <pc:sldMkLst>
          <pc:docMk/>
          <pc:sldMk cId="4127952582" sldId="283"/>
        </pc:sldMkLst>
      </pc:sldChg>
      <pc:sldChg chg="add del">
        <pc:chgData name="Khattab, Sherif" userId="c83b1e15-36f3-4f46-aceb-05aac24c545e" providerId="ADAL" clId="{BC8551F7-F333-DF49-B8A6-4BBA7E0DFE2D}" dt="2021-03-09T15:23:13.281" v="518"/>
        <pc:sldMkLst>
          <pc:docMk/>
          <pc:sldMk cId="1395211604" sldId="284"/>
        </pc:sldMkLst>
      </pc:sldChg>
      <pc:sldChg chg="modSp add del mod chgLayout">
        <pc:chgData name="Khattab, Sherif" userId="c83b1e15-36f3-4f46-aceb-05aac24c545e" providerId="ADAL" clId="{BC8551F7-F333-DF49-B8A6-4BBA7E0DFE2D}" dt="2021-03-09T15:21:17.372" v="443" actId="2696"/>
        <pc:sldMkLst>
          <pc:docMk/>
          <pc:sldMk cId="1547612067" sldId="284"/>
        </pc:sldMkLst>
        <pc:spChg chg="mod ord">
          <ac:chgData name="Khattab, Sherif" userId="c83b1e15-36f3-4f46-aceb-05aac24c545e" providerId="ADAL" clId="{BC8551F7-F333-DF49-B8A6-4BBA7E0DFE2D}" dt="2021-03-09T15:19:30.109" v="410" actId="700"/>
          <ac:spMkLst>
            <pc:docMk/>
            <pc:sldMk cId="1547612067" sldId="284"/>
            <ac:spMk id="23" creationId="{040A2820-3F5C-914B-9CD3-0E2B7ED4C7BF}"/>
          </ac:spMkLst>
        </pc:spChg>
        <pc:spChg chg="mod ord">
          <ac:chgData name="Khattab, Sherif" userId="c83b1e15-36f3-4f46-aceb-05aac24c545e" providerId="ADAL" clId="{BC8551F7-F333-DF49-B8A6-4BBA7E0DFE2D}" dt="2021-03-09T15:19:30.109" v="410" actId="700"/>
          <ac:spMkLst>
            <pc:docMk/>
            <pc:sldMk cId="1547612067" sldId="284"/>
            <ac:spMk id="24" creationId="{A222AFBE-40DE-A441-9C04-27D00C13B5C6}"/>
          </ac:spMkLst>
        </pc:spChg>
        <pc:spChg chg="mod ord">
          <ac:chgData name="Khattab, Sherif" userId="c83b1e15-36f3-4f46-aceb-05aac24c545e" providerId="ADAL" clId="{BC8551F7-F333-DF49-B8A6-4BBA7E0DFE2D}" dt="2021-03-09T15:19:30.109" v="410" actId="700"/>
          <ac:spMkLst>
            <pc:docMk/>
            <pc:sldMk cId="1547612067" sldId="284"/>
            <ac:spMk id="45079" creationId="{FDAD25FE-388D-BC45-A370-11171EE2C585}"/>
          </ac:spMkLst>
        </pc:spChg>
        <pc:spChg chg="mod ord">
          <ac:chgData name="Khattab, Sherif" userId="c83b1e15-36f3-4f46-aceb-05aac24c545e" providerId="ADAL" clId="{BC8551F7-F333-DF49-B8A6-4BBA7E0DFE2D}" dt="2021-03-09T15:19:30.109" v="410" actId="700"/>
          <ac:spMkLst>
            <pc:docMk/>
            <pc:sldMk cId="1547612067" sldId="284"/>
            <ac:spMk id="45080" creationId="{680B4546-F2AE-7A4B-9489-77A04A5EE300}"/>
          </ac:spMkLst>
        </pc:spChg>
      </pc:sldChg>
      <pc:sldChg chg="modSp add del">
        <pc:chgData name="Khattab, Sherif" userId="c83b1e15-36f3-4f46-aceb-05aac24c545e" providerId="ADAL" clId="{BC8551F7-F333-DF49-B8A6-4BBA7E0DFE2D}" dt="2021-03-09T15:21:38.370" v="477"/>
        <pc:sldMkLst>
          <pc:docMk/>
          <pc:sldMk cId="1949321754" sldId="284"/>
        </pc:sldMkLst>
        <pc:spChg chg="mod">
          <ac:chgData name="Khattab, Sherif" userId="c83b1e15-36f3-4f46-aceb-05aac24c545e" providerId="ADAL" clId="{BC8551F7-F333-DF49-B8A6-4BBA7E0DFE2D}" dt="2021-03-09T15:21:31.399" v="468"/>
          <ac:spMkLst>
            <pc:docMk/>
            <pc:sldMk cId="1949321754" sldId="284"/>
            <ac:spMk id="23" creationId="{040A2820-3F5C-914B-9CD3-0E2B7ED4C7BF}"/>
          </ac:spMkLst>
        </pc:spChg>
      </pc:sldChg>
      <pc:sldChg chg="add del">
        <pc:chgData name="Khattab, Sherif" userId="c83b1e15-36f3-4f46-aceb-05aac24c545e" providerId="ADAL" clId="{BC8551F7-F333-DF49-B8A6-4BBA7E0DFE2D}" dt="2021-03-09T15:23:13.281" v="518"/>
        <pc:sldMkLst>
          <pc:docMk/>
          <pc:sldMk cId="1124028409" sldId="285"/>
        </pc:sldMkLst>
      </pc:sldChg>
      <pc:sldChg chg="modSp add del">
        <pc:chgData name="Khattab, Sherif" userId="c83b1e15-36f3-4f46-aceb-05aac24c545e" providerId="ADAL" clId="{BC8551F7-F333-DF49-B8A6-4BBA7E0DFE2D}" dt="2021-03-09T15:21:38.370" v="477"/>
        <pc:sldMkLst>
          <pc:docMk/>
          <pc:sldMk cId="1616359382" sldId="285"/>
        </pc:sldMkLst>
        <pc:spChg chg="mod">
          <ac:chgData name="Khattab, Sherif" userId="c83b1e15-36f3-4f46-aceb-05aac24c545e" providerId="ADAL" clId="{BC8551F7-F333-DF49-B8A6-4BBA7E0DFE2D}" dt="2021-03-09T15:21:31.399" v="468"/>
          <ac:spMkLst>
            <pc:docMk/>
            <pc:sldMk cId="1616359382" sldId="285"/>
            <ac:spMk id="4" creationId="{148EDC61-FA6C-D54F-8609-BEF99361E629}"/>
          </ac:spMkLst>
        </pc:spChg>
      </pc:sldChg>
      <pc:sldChg chg="modSp add del mod chgLayout">
        <pc:chgData name="Khattab, Sherif" userId="c83b1e15-36f3-4f46-aceb-05aac24c545e" providerId="ADAL" clId="{BC8551F7-F333-DF49-B8A6-4BBA7E0DFE2D}" dt="2021-03-09T15:21:17.097" v="442" actId="2696"/>
        <pc:sldMkLst>
          <pc:docMk/>
          <pc:sldMk cId="2326737287" sldId="285"/>
        </pc:sldMkLst>
        <pc:spChg chg="mod ord">
          <ac:chgData name="Khattab, Sherif" userId="c83b1e15-36f3-4f46-aceb-05aac24c545e" providerId="ADAL" clId="{BC8551F7-F333-DF49-B8A6-4BBA7E0DFE2D}" dt="2021-03-09T15:19:30.109" v="410" actId="700"/>
          <ac:spMkLst>
            <pc:docMk/>
            <pc:sldMk cId="2326737287" sldId="285"/>
            <ac:spMk id="4" creationId="{148EDC61-FA6C-D54F-8609-BEF99361E629}"/>
          </ac:spMkLst>
        </pc:spChg>
        <pc:spChg chg="mod ord">
          <ac:chgData name="Khattab, Sherif" userId="c83b1e15-36f3-4f46-aceb-05aac24c545e" providerId="ADAL" clId="{BC8551F7-F333-DF49-B8A6-4BBA7E0DFE2D}" dt="2021-03-09T15:19:30.109" v="410" actId="700"/>
          <ac:spMkLst>
            <pc:docMk/>
            <pc:sldMk cId="2326737287" sldId="285"/>
            <ac:spMk id="5" creationId="{E3C024A9-F851-A648-B82B-4E015FC2F89C}"/>
          </ac:spMkLst>
        </pc:spChg>
        <pc:spChg chg="mod ord">
          <ac:chgData name="Khattab, Sherif" userId="c83b1e15-36f3-4f46-aceb-05aac24c545e" providerId="ADAL" clId="{BC8551F7-F333-DF49-B8A6-4BBA7E0DFE2D}" dt="2021-03-09T15:19:30.109" v="410" actId="700"/>
          <ac:spMkLst>
            <pc:docMk/>
            <pc:sldMk cId="2326737287" sldId="285"/>
            <ac:spMk id="46084" creationId="{383A83AC-B41C-8B4D-A52F-0D9D1A97D13D}"/>
          </ac:spMkLst>
        </pc:spChg>
        <pc:spChg chg="mod ord">
          <ac:chgData name="Khattab, Sherif" userId="c83b1e15-36f3-4f46-aceb-05aac24c545e" providerId="ADAL" clId="{BC8551F7-F333-DF49-B8A6-4BBA7E0DFE2D}" dt="2021-03-09T15:19:30.109" v="410" actId="700"/>
          <ac:spMkLst>
            <pc:docMk/>
            <pc:sldMk cId="2326737287" sldId="285"/>
            <ac:spMk id="46085" creationId="{E136B452-F50D-C64E-AC4B-55BDAA260F73}"/>
          </ac:spMkLst>
        </pc:spChg>
      </pc:sldChg>
      <pc:sldChg chg="modSp add del mod chgLayout">
        <pc:chgData name="Khattab, Sherif" userId="c83b1e15-36f3-4f46-aceb-05aac24c545e" providerId="ADAL" clId="{BC8551F7-F333-DF49-B8A6-4BBA7E0DFE2D}" dt="2021-03-09T15:21:16.985" v="441" actId="2696"/>
        <pc:sldMkLst>
          <pc:docMk/>
          <pc:sldMk cId="1093118900" sldId="286"/>
        </pc:sldMkLst>
        <pc:spChg chg="mod ord">
          <ac:chgData name="Khattab, Sherif" userId="c83b1e15-36f3-4f46-aceb-05aac24c545e" providerId="ADAL" clId="{BC8551F7-F333-DF49-B8A6-4BBA7E0DFE2D}" dt="2021-03-09T15:19:30.109" v="410" actId="700"/>
          <ac:spMkLst>
            <pc:docMk/>
            <pc:sldMk cId="1093118900" sldId="286"/>
            <ac:spMk id="4" creationId="{2E015DEC-B4B1-2945-AD36-35937445080F}"/>
          </ac:spMkLst>
        </pc:spChg>
        <pc:spChg chg="mod ord">
          <ac:chgData name="Khattab, Sherif" userId="c83b1e15-36f3-4f46-aceb-05aac24c545e" providerId="ADAL" clId="{BC8551F7-F333-DF49-B8A6-4BBA7E0DFE2D}" dt="2021-03-09T15:19:30.109" v="410" actId="700"/>
          <ac:spMkLst>
            <pc:docMk/>
            <pc:sldMk cId="1093118900" sldId="286"/>
            <ac:spMk id="5" creationId="{569F3FA2-D603-344C-8702-87CFEAB81A7C}"/>
          </ac:spMkLst>
        </pc:spChg>
        <pc:spChg chg="mod ord">
          <ac:chgData name="Khattab, Sherif" userId="c83b1e15-36f3-4f46-aceb-05aac24c545e" providerId="ADAL" clId="{BC8551F7-F333-DF49-B8A6-4BBA7E0DFE2D}" dt="2021-03-09T15:19:30.109" v="410" actId="700"/>
          <ac:spMkLst>
            <pc:docMk/>
            <pc:sldMk cId="1093118900" sldId="286"/>
            <ac:spMk id="47108" creationId="{66FBDCE9-F4FB-AB4F-B90D-EFB680AB64C6}"/>
          </ac:spMkLst>
        </pc:spChg>
        <pc:spChg chg="mod ord">
          <ac:chgData name="Khattab, Sherif" userId="c83b1e15-36f3-4f46-aceb-05aac24c545e" providerId="ADAL" clId="{BC8551F7-F333-DF49-B8A6-4BBA7E0DFE2D}" dt="2021-03-09T15:19:30.109" v="410" actId="700"/>
          <ac:spMkLst>
            <pc:docMk/>
            <pc:sldMk cId="1093118900" sldId="286"/>
            <ac:spMk id="47109" creationId="{FB210B6F-E62B-E643-91CC-C8E449D48984}"/>
          </ac:spMkLst>
        </pc:spChg>
      </pc:sldChg>
      <pc:sldChg chg="add del">
        <pc:chgData name="Khattab, Sherif" userId="c83b1e15-36f3-4f46-aceb-05aac24c545e" providerId="ADAL" clId="{BC8551F7-F333-DF49-B8A6-4BBA7E0DFE2D}" dt="2021-03-09T15:23:13.281" v="518"/>
        <pc:sldMkLst>
          <pc:docMk/>
          <pc:sldMk cId="2045172050" sldId="286"/>
        </pc:sldMkLst>
      </pc:sldChg>
      <pc:sldChg chg="modSp add del">
        <pc:chgData name="Khattab, Sherif" userId="c83b1e15-36f3-4f46-aceb-05aac24c545e" providerId="ADAL" clId="{BC8551F7-F333-DF49-B8A6-4BBA7E0DFE2D}" dt="2021-03-09T15:21:38.370" v="477"/>
        <pc:sldMkLst>
          <pc:docMk/>
          <pc:sldMk cId="3470824588" sldId="286"/>
        </pc:sldMkLst>
        <pc:spChg chg="mod">
          <ac:chgData name="Khattab, Sherif" userId="c83b1e15-36f3-4f46-aceb-05aac24c545e" providerId="ADAL" clId="{BC8551F7-F333-DF49-B8A6-4BBA7E0DFE2D}" dt="2021-03-09T15:21:31.399" v="468"/>
          <ac:spMkLst>
            <pc:docMk/>
            <pc:sldMk cId="3470824588" sldId="286"/>
            <ac:spMk id="4" creationId="{2E015DEC-B4B1-2945-AD36-35937445080F}"/>
          </ac:spMkLst>
        </pc:spChg>
      </pc:sldChg>
      <pc:sldChg chg="add del">
        <pc:chgData name="Khattab, Sherif" userId="c83b1e15-36f3-4f46-aceb-05aac24c545e" providerId="ADAL" clId="{BC8551F7-F333-DF49-B8A6-4BBA7E0DFE2D}" dt="2021-03-09T15:23:13.281" v="518"/>
        <pc:sldMkLst>
          <pc:docMk/>
          <pc:sldMk cId="1601442099" sldId="287"/>
        </pc:sldMkLst>
      </pc:sldChg>
      <pc:sldChg chg="modSp add del mod chgLayout">
        <pc:chgData name="Khattab, Sherif" userId="c83b1e15-36f3-4f46-aceb-05aac24c545e" providerId="ADAL" clId="{BC8551F7-F333-DF49-B8A6-4BBA7E0DFE2D}" dt="2021-03-09T15:21:18.451" v="448" actId="2696"/>
        <pc:sldMkLst>
          <pc:docMk/>
          <pc:sldMk cId="2112976756" sldId="287"/>
        </pc:sldMkLst>
        <pc:spChg chg="mod ord">
          <ac:chgData name="Khattab, Sherif" userId="c83b1e15-36f3-4f46-aceb-05aac24c545e" providerId="ADAL" clId="{BC8551F7-F333-DF49-B8A6-4BBA7E0DFE2D}" dt="2021-03-09T15:19:30.109" v="410" actId="700"/>
          <ac:spMkLst>
            <pc:docMk/>
            <pc:sldMk cId="2112976756" sldId="287"/>
            <ac:spMk id="71" creationId="{A5BFC97F-4AE6-7344-BA26-EBD50D951F30}"/>
          </ac:spMkLst>
        </pc:spChg>
        <pc:spChg chg="mod ord">
          <ac:chgData name="Khattab, Sherif" userId="c83b1e15-36f3-4f46-aceb-05aac24c545e" providerId="ADAL" clId="{BC8551F7-F333-DF49-B8A6-4BBA7E0DFE2D}" dt="2021-03-09T15:19:30.109" v="410" actId="700"/>
          <ac:spMkLst>
            <pc:docMk/>
            <pc:sldMk cId="2112976756" sldId="287"/>
            <ac:spMk id="72" creationId="{C26038B4-F6C8-B548-AE10-9AC88FE0C5F4}"/>
          </ac:spMkLst>
        </pc:spChg>
        <pc:spChg chg="mod ord">
          <ac:chgData name="Khattab, Sherif" userId="c83b1e15-36f3-4f46-aceb-05aac24c545e" providerId="ADAL" clId="{BC8551F7-F333-DF49-B8A6-4BBA7E0DFE2D}" dt="2021-03-09T15:19:30.109" v="410" actId="700"/>
          <ac:spMkLst>
            <pc:docMk/>
            <pc:sldMk cId="2112976756" sldId="287"/>
            <ac:spMk id="49223" creationId="{92F996F9-41A5-1E4F-8A71-56930189F98A}"/>
          </ac:spMkLst>
        </pc:spChg>
        <pc:spChg chg="mod ord">
          <ac:chgData name="Khattab, Sherif" userId="c83b1e15-36f3-4f46-aceb-05aac24c545e" providerId="ADAL" clId="{BC8551F7-F333-DF49-B8A6-4BBA7E0DFE2D}" dt="2021-03-09T15:19:30.109" v="410" actId="700"/>
          <ac:spMkLst>
            <pc:docMk/>
            <pc:sldMk cId="2112976756" sldId="287"/>
            <ac:spMk id="49224" creationId="{CF02A81A-251A-9845-8098-78F4F58F3C5A}"/>
          </ac:spMkLst>
        </pc:spChg>
      </pc:sldChg>
      <pc:sldChg chg="modSp add del">
        <pc:chgData name="Khattab, Sherif" userId="c83b1e15-36f3-4f46-aceb-05aac24c545e" providerId="ADAL" clId="{BC8551F7-F333-DF49-B8A6-4BBA7E0DFE2D}" dt="2021-03-09T15:21:38.370" v="477"/>
        <pc:sldMkLst>
          <pc:docMk/>
          <pc:sldMk cId="2753278460" sldId="287"/>
        </pc:sldMkLst>
        <pc:spChg chg="mod">
          <ac:chgData name="Khattab, Sherif" userId="c83b1e15-36f3-4f46-aceb-05aac24c545e" providerId="ADAL" clId="{BC8551F7-F333-DF49-B8A6-4BBA7E0DFE2D}" dt="2021-03-09T15:21:31.399" v="468"/>
          <ac:spMkLst>
            <pc:docMk/>
            <pc:sldMk cId="2753278460" sldId="287"/>
            <ac:spMk id="71" creationId="{A5BFC97F-4AE6-7344-BA26-EBD50D951F30}"/>
          </ac:spMkLst>
        </pc:spChg>
      </pc:sldChg>
      <pc:sldChg chg="modSp add del">
        <pc:chgData name="Khattab, Sherif" userId="c83b1e15-36f3-4f46-aceb-05aac24c545e" providerId="ADAL" clId="{BC8551F7-F333-DF49-B8A6-4BBA7E0DFE2D}" dt="2021-03-09T15:21:38.370" v="477"/>
        <pc:sldMkLst>
          <pc:docMk/>
          <pc:sldMk cId="1730254086" sldId="288"/>
        </pc:sldMkLst>
        <pc:spChg chg="mod">
          <ac:chgData name="Khattab, Sherif" userId="c83b1e15-36f3-4f46-aceb-05aac24c545e" providerId="ADAL" clId="{BC8551F7-F333-DF49-B8A6-4BBA7E0DFE2D}" dt="2021-03-09T15:21:31.399" v="468"/>
          <ac:spMkLst>
            <pc:docMk/>
            <pc:sldMk cId="1730254086" sldId="288"/>
            <ac:spMk id="4" creationId="{C462BEB7-B7D7-9E42-AF26-7340B38BBC5F}"/>
          </ac:spMkLst>
        </pc:spChg>
      </pc:sldChg>
      <pc:sldChg chg="add del">
        <pc:chgData name="Khattab, Sherif" userId="c83b1e15-36f3-4f46-aceb-05aac24c545e" providerId="ADAL" clId="{BC8551F7-F333-DF49-B8A6-4BBA7E0DFE2D}" dt="2021-03-09T15:23:13.281" v="518"/>
        <pc:sldMkLst>
          <pc:docMk/>
          <pc:sldMk cId="2522792431" sldId="288"/>
        </pc:sldMkLst>
      </pc:sldChg>
      <pc:sldChg chg="modSp add del mod chgLayout">
        <pc:chgData name="Khattab, Sherif" userId="c83b1e15-36f3-4f46-aceb-05aac24c545e" providerId="ADAL" clId="{BC8551F7-F333-DF49-B8A6-4BBA7E0DFE2D}" dt="2021-03-09T15:21:17.998" v="447" actId="2696"/>
        <pc:sldMkLst>
          <pc:docMk/>
          <pc:sldMk cId="4126516199" sldId="288"/>
        </pc:sldMkLst>
        <pc:spChg chg="mod ord">
          <ac:chgData name="Khattab, Sherif" userId="c83b1e15-36f3-4f46-aceb-05aac24c545e" providerId="ADAL" clId="{BC8551F7-F333-DF49-B8A6-4BBA7E0DFE2D}" dt="2021-03-09T15:19:30.109" v="410" actId="700"/>
          <ac:spMkLst>
            <pc:docMk/>
            <pc:sldMk cId="4126516199" sldId="288"/>
            <ac:spMk id="4" creationId="{C462BEB7-B7D7-9E42-AF26-7340B38BBC5F}"/>
          </ac:spMkLst>
        </pc:spChg>
        <pc:spChg chg="mod ord">
          <ac:chgData name="Khattab, Sherif" userId="c83b1e15-36f3-4f46-aceb-05aac24c545e" providerId="ADAL" clId="{BC8551F7-F333-DF49-B8A6-4BBA7E0DFE2D}" dt="2021-03-09T15:19:30.109" v="410" actId="700"/>
          <ac:spMkLst>
            <pc:docMk/>
            <pc:sldMk cId="4126516199" sldId="288"/>
            <ac:spMk id="5" creationId="{82841C8E-EF71-3342-8263-0011A85775A5}"/>
          </ac:spMkLst>
        </pc:spChg>
        <pc:spChg chg="mod ord">
          <ac:chgData name="Khattab, Sherif" userId="c83b1e15-36f3-4f46-aceb-05aac24c545e" providerId="ADAL" clId="{BC8551F7-F333-DF49-B8A6-4BBA7E0DFE2D}" dt="2021-03-09T15:19:30.109" v="410" actId="700"/>
          <ac:spMkLst>
            <pc:docMk/>
            <pc:sldMk cId="4126516199" sldId="288"/>
            <ac:spMk id="50178" creationId="{C86020A2-4284-7D4C-A213-10EE010A9F87}"/>
          </ac:spMkLst>
        </pc:spChg>
        <pc:spChg chg="mod ord">
          <ac:chgData name="Khattab, Sherif" userId="c83b1e15-36f3-4f46-aceb-05aac24c545e" providerId="ADAL" clId="{BC8551F7-F333-DF49-B8A6-4BBA7E0DFE2D}" dt="2021-03-09T15:19:30.109" v="410" actId="700"/>
          <ac:spMkLst>
            <pc:docMk/>
            <pc:sldMk cId="4126516199" sldId="288"/>
            <ac:spMk id="50179" creationId="{D631BDEF-CA93-954B-B2AD-C75918D616D9}"/>
          </ac:spMkLst>
        </pc:spChg>
      </pc:sldChg>
      <pc:sldChg chg="add del">
        <pc:chgData name="Khattab, Sherif" userId="c83b1e15-36f3-4f46-aceb-05aac24c545e" providerId="ADAL" clId="{BC8551F7-F333-DF49-B8A6-4BBA7E0DFE2D}" dt="2021-03-09T15:23:13.281" v="518"/>
        <pc:sldMkLst>
          <pc:docMk/>
          <pc:sldMk cId="432103208" sldId="289"/>
        </pc:sldMkLst>
      </pc:sldChg>
      <pc:sldChg chg="modSp add del mod chgLayout">
        <pc:chgData name="Khattab, Sherif" userId="c83b1e15-36f3-4f46-aceb-05aac24c545e" providerId="ADAL" clId="{BC8551F7-F333-DF49-B8A6-4BBA7E0DFE2D}" dt="2021-03-09T15:21:17.953" v="446" actId="2696"/>
        <pc:sldMkLst>
          <pc:docMk/>
          <pc:sldMk cId="1541481693" sldId="289"/>
        </pc:sldMkLst>
        <pc:spChg chg="mod ord">
          <ac:chgData name="Khattab, Sherif" userId="c83b1e15-36f3-4f46-aceb-05aac24c545e" providerId="ADAL" clId="{BC8551F7-F333-DF49-B8A6-4BBA7E0DFE2D}" dt="2021-03-09T15:19:30.109" v="410" actId="700"/>
          <ac:spMkLst>
            <pc:docMk/>
            <pc:sldMk cId="1541481693" sldId="289"/>
            <ac:spMk id="13" creationId="{A8EDC9CB-1C47-C845-BC1F-9E9691475B7E}"/>
          </ac:spMkLst>
        </pc:spChg>
        <pc:spChg chg="mod ord">
          <ac:chgData name="Khattab, Sherif" userId="c83b1e15-36f3-4f46-aceb-05aac24c545e" providerId="ADAL" clId="{BC8551F7-F333-DF49-B8A6-4BBA7E0DFE2D}" dt="2021-03-09T15:19:30.109" v="410" actId="700"/>
          <ac:spMkLst>
            <pc:docMk/>
            <pc:sldMk cId="1541481693" sldId="289"/>
            <ac:spMk id="14" creationId="{3847CA77-E2D5-DE4D-B157-7E4B104DF85E}"/>
          </ac:spMkLst>
        </pc:spChg>
        <pc:spChg chg="mod ord">
          <ac:chgData name="Khattab, Sherif" userId="c83b1e15-36f3-4f46-aceb-05aac24c545e" providerId="ADAL" clId="{BC8551F7-F333-DF49-B8A6-4BBA7E0DFE2D}" dt="2021-03-09T15:19:30.109" v="410" actId="700"/>
          <ac:spMkLst>
            <pc:docMk/>
            <pc:sldMk cId="1541481693" sldId="289"/>
            <ac:spMk id="51214" creationId="{2730052A-2D99-3744-B09E-DAFE150A72E2}"/>
          </ac:spMkLst>
        </pc:spChg>
        <pc:spChg chg="mod ord">
          <ac:chgData name="Khattab, Sherif" userId="c83b1e15-36f3-4f46-aceb-05aac24c545e" providerId="ADAL" clId="{BC8551F7-F333-DF49-B8A6-4BBA7E0DFE2D}" dt="2021-03-09T15:19:30.109" v="410" actId="700"/>
          <ac:spMkLst>
            <pc:docMk/>
            <pc:sldMk cId="1541481693" sldId="289"/>
            <ac:spMk id="51215" creationId="{8F62DC9E-4348-5945-B8AF-BEC3D59DDC1D}"/>
          </ac:spMkLst>
        </pc:spChg>
      </pc:sldChg>
      <pc:sldChg chg="modSp add del">
        <pc:chgData name="Khattab, Sherif" userId="c83b1e15-36f3-4f46-aceb-05aac24c545e" providerId="ADAL" clId="{BC8551F7-F333-DF49-B8A6-4BBA7E0DFE2D}" dt="2021-03-09T15:21:38.370" v="477"/>
        <pc:sldMkLst>
          <pc:docMk/>
          <pc:sldMk cId="2450170092" sldId="289"/>
        </pc:sldMkLst>
        <pc:spChg chg="mod">
          <ac:chgData name="Khattab, Sherif" userId="c83b1e15-36f3-4f46-aceb-05aac24c545e" providerId="ADAL" clId="{BC8551F7-F333-DF49-B8A6-4BBA7E0DFE2D}" dt="2021-03-09T15:21:31.399" v="468"/>
          <ac:spMkLst>
            <pc:docMk/>
            <pc:sldMk cId="2450170092" sldId="289"/>
            <ac:spMk id="13" creationId="{A8EDC9CB-1C47-C845-BC1F-9E9691475B7E}"/>
          </ac:spMkLst>
        </pc:spChg>
      </pc:sldChg>
      <pc:sldChg chg="add del">
        <pc:chgData name="Khattab, Sherif" userId="c83b1e15-36f3-4f46-aceb-05aac24c545e" providerId="ADAL" clId="{BC8551F7-F333-DF49-B8A6-4BBA7E0DFE2D}" dt="2021-03-09T15:23:13.281" v="518"/>
        <pc:sldMkLst>
          <pc:docMk/>
          <pc:sldMk cId="854989116" sldId="290"/>
        </pc:sldMkLst>
      </pc:sldChg>
      <pc:sldChg chg="addSp delSp modSp add del mod chgLayout">
        <pc:chgData name="Khattab, Sherif" userId="c83b1e15-36f3-4f46-aceb-05aac24c545e" providerId="ADAL" clId="{BC8551F7-F333-DF49-B8A6-4BBA7E0DFE2D}" dt="2021-03-09T15:21:17.869" v="445" actId="2696"/>
        <pc:sldMkLst>
          <pc:docMk/>
          <pc:sldMk cId="1862550954" sldId="290"/>
        </pc:sldMkLst>
        <pc:spChg chg="del">
          <ac:chgData name="Khattab, Sherif" userId="c83b1e15-36f3-4f46-aceb-05aac24c545e" providerId="ADAL" clId="{BC8551F7-F333-DF49-B8A6-4BBA7E0DFE2D}" dt="2021-03-09T15:19:30.109" v="410" actId="700"/>
          <ac:spMkLst>
            <pc:docMk/>
            <pc:sldMk cId="1862550954" sldId="290"/>
            <ac:spMk id="2" creationId="{9D1AEDFE-1E83-4744-BAC0-CDC6F10DE256}"/>
          </ac:spMkLst>
        </pc:spChg>
        <pc:spChg chg="add mod ord">
          <ac:chgData name="Khattab, Sherif" userId="c83b1e15-36f3-4f46-aceb-05aac24c545e" providerId="ADAL" clId="{BC8551F7-F333-DF49-B8A6-4BBA7E0DFE2D}" dt="2021-03-09T15:19:30.109" v="410" actId="700"/>
          <ac:spMkLst>
            <pc:docMk/>
            <pc:sldMk cId="1862550954" sldId="290"/>
            <ac:spMk id="3" creationId="{E9CBC1F6-B409-DB4E-9D13-57FA4C36D287}"/>
          </ac:spMkLst>
        </pc:spChg>
        <pc:spChg chg="mod ord">
          <ac:chgData name="Khattab, Sherif" userId="c83b1e15-36f3-4f46-aceb-05aac24c545e" providerId="ADAL" clId="{BC8551F7-F333-DF49-B8A6-4BBA7E0DFE2D}" dt="2021-03-09T15:19:30.109" v="410" actId="700"/>
          <ac:spMkLst>
            <pc:docMk/>
            <pc:sldMk cId="1862550954" sldId="290"/>
            <ac:spMk id="53" creationId="{AB0BD055-4A34-CF4E-8605-2309EE696606}"/>
          </ac:spMkLst>
        </pc:spChg>
        <pc:spChg chg="mod ord">
          <ac:chgData name="Khattab, Sherif" userId="c83b1e15-36f3-4f46-aceb-05aac24c545e" providerId="ADAL" clId="{BC8551F7-F333-DF49-B8A6-4BBA7E0DFE2D}" dt="2021-03-09T15:19:30.109" v="410" actId="700"/>
          <ac:spMkLst>
            <pc:docMk/>
            <pc:sldMk cId="1862550954" sldId="290"/>
            <ac:spMk id="54" creationId="{9EBE2200-50E9-FE44-B92C-9F63C605E803}"/>
          </ac:spMkLst>
        </pc:spChg>
        <pc:spChg chg="mod ord">
          <ac:chgData name="Khattab, Sherif" userId="c83b1e15-36f3-4f46-aceb-05aac24c545e" providerId="ADAL" clId="{BC8551F7-F333-DF49-B8A6-4BBA7E0DFE2D}" dt="2021-03-09T15:19:30.109" v="410" actId="700"/>
          <ac:spMkLst>
            <pc:docMk/>
            <pc:sldMk cId="1862550954" sldId="290"/>
            <ac:spMk id="52232" creationId="{632FEAE1-AB80-CA43-8496-99E0413E0845}"/>
          </ac:spMkLst>
        </pc:spChg>
      </pc:sldChg>
      <pc:sldChg chg="modSp add del">
        <pc:chgData name="Khattab, Sherif" userId="c83b1e15-36f3-4f46-aceb-05aac24c545e" providerId="ADAL" clId="{BC8551F7-F333-DF49-B8A6-4BBA7E0DFE2D}" dt="2021-03-09T15:21:38.370" v="477"/>
        <pc:sldMkLst>
          <pc:docMk/>
          <pc:sldMk cId="3286868998" sldId="290"/>
        </pc:sldMkLst>
        <pc:spChg chg="mod">
          <ac:chgData name="Khattab, Sherif" userId="c83b1e15-36f3-4f46-aceb-05aac24c545e" providerId="ADAL" clId="{BC8551F7-F333-DF49-B8A6-4BBA7E0DFE2D}" dt="2021-03-09T15:21:31.399" v="468"/>
          <ac:spMkLst>
            <pc:docMk/>
            <pc:sldMk cId="3286868998" sldId="290"/>
            <ac:spMk id="53" creationId="{AB0BD055-4A34-CF4E-8605-2309EE696606}"/>
          </ac:spMkLst>
        </pc:spChg>
      </pc:sldChg>
      <pc:sldChg chg="modSp add del">
        <pc:chgData name="Khattab, Sherif" userId="c83b1e15-36f3-4f46-aceb-05aac24c545e" providerId="ADAL" clId="{BC8551F7-F333-DF49-B8A6-4BBA7E0DFE2D}" dt="2021-03-09T15:21:38.370" v="477"/>
        <pc:sldMkLst>
          <pc:docMk/>
          <pc:sldMk cId="305350533" sldId="292"/>
        </pc:sldMkLst>
        <pc:spChg chg="mod">
          <ac:chgData name="Khattab, Sherif" userId="c83b1e15-36f3-4f46-aceb-05aac24c545e" providerId="ADAL" clId="{BC8551F7-F333-DF49-B8A6-4BBA7E0DFE2D}" dt="2021-03-09T15:21:31.399" v="468"/>
          <ac:spMkLst>
            <pc:docMk/>
            <pc:sldMk cId="305350533" sldId="292"/>
            <ac:spMk id="4" creationId="{D8914E21-DD4E-E043-B65F-15D6AFB672C4}"/>
          </ac:spMkLst>
        </pc:spChg>
      </pc:sldChg>
      <pc:sldChg chg="add del">
        <pc:chgData name="Khattab, Sherif" userId="c83b1e15-36f3-4f46-aceb-05aac24c545e" providerId="ADAL" clId="{BC8551F7-F333-DF49-B8A6-4BBA7E0DFE2D}" dt="2021-03-09T15:23:13.281" v="518"/>
        <pc:sldMkLst>
          <pc:docMk/>
          <pc:sldMk cId="1110710663" sldId="292"/>
        </pc:sldMkLst>
      </pc:sldChg>
      <pc:sldChg chg="modSp add del mod chgLayout">
        <pc:chgData name="Khattab, Sherif" userId="c83b1e15-36f3-4f46-aceb-05aac24c545e" providerId="ADAL" clId="{BC8551F7-F333-DF49-B8A6-4BBA7E0DFE2D}" dt="2021-03-09T15:21:16.929" v="440" actId="2696"/>
        <pc:sldMkLst>
          <pc:docMk/>
          <pc:sldMk cId="1161813218" sldId="292"/>
        </pc:sldMkLst>
        <pc:spChg chg="mod ord">
          <ac:chgData name="Khattab, Sherif" userId="c83b1e15-36f3-4f46-aceb-05aac24c545e" providerId="ADAL" clId="{BC8551F7-F333-DF49-B8A6-4BBA7E0DFE2D}" dt="2021-03-09T15:19:30.109" v="410" actId="700"/>
          <ac:spMkLst>
            <pc:docMk/>
            <pc:sldMk cId="1161813218" sldId="292"/>
            <ac:spMk id="4" creationId="{D8914E21-DD4E-E043-B65F-15D6AFB672C4}"/>
          </ac:spMkLst>
        </pc:spChg>
        <pc:spChg chg="mod ord">
          <ac:chgData name="Khattab, Sherif" userId="c83b1e15-36f3-4f46-aceb-05aac24c545e" providerId="ADAL" clId="{BC8551F7-F333-DF49-B8A6-4BBA7E0DFE2D}" dt="2021-03-09T15:19:30.109" v="410" actId="700"/>
          <ac:spMkLst>
            <pc:docMk/>
            <pc:sldMk cId="1161813218" sldId="292"/>
            <ac:spMk id="5" creationId="{D5FBD289-DBE9-4641-8C27-D21A5EE8A631}"/>
          </ac:spMkLst>
        </pc:spChg>
        <pc:spChg chg="mod ord">
          <ac:chgData name="Khattab, Sherif" userId="c83b1e15-36f3-4f46-aceb-05aac24c545e" providerId="ADAL" clId="{BC8551F7-F333-DF49-B8A6-4BBA7E0DFE2D}" dt="2021-03-09T15:19:30.109" v="410" actId="700"/>
          <ac:spMkLst>
            <pc:docMk/>
            <pc:sldMk cId="1161813218" sldId="292"/>
            <ac:spMk id="54276" creationId="{375C2356-6ADE-FC4E-9BA3-8B2755AC7C8D}"/>
          </ac:spMkLst>
        </pc:spChg>
        <pc:spChg chg="mod ord">
          <ac:chgData name="Khattab, Sherif" userId="c83b1e15-36f3-4f46-aceb-05aac24c545e" providerId="ADAL" clId="{BC8551F7-F333-DF49-B8A6-4BBA7E0DFE2D}" dt="2021-03-09T15:19:30.109" v="410" actId="700"/>
          <ac:spMkLst>
            <pc:docMk/>
            <pc:sldMk cId="1161813218" sldId="292"/>
            <ac:spMk id="54277" creationId="{6BA541B7-55A3-F84D-8725-48D8A5D033F6}"/>
          </ac:spMkLst>
        </pc:spChg>
      </pc:sldChg>
      <pc:sldChg chg="addSp delSp modSp add del mod chgLayout">
        <pc:chgData name="Khattab, Sherif" userId="c83b1e15-36f3-4f46-aceb-05aac24c545e" providerId="ADAL" clId="{BC8551F7-F333-DF49-B8A6-4BBA7E0DFE2D}" dt="2021-03-09T15:21:16.873" v="439" actId="2696"/>
        <pc:sldMkLst>
          <pc:docMk/>
          <pc:sldMk cId="994348194" sldId="293"/>
        </pc:sldMkLst>
        <pc:spChg chg="del">
          <ac:chgData name="Khattab, Sherif" userId="c83b1e15-36f3-4f46-aceb-05aac24c545e" providerId="ADAL" clId="{BC8551F7-F333-DF49-B8A6-4BBA7E0DFE2D}" dt="2021-03-09T15:19:30.109" v="410" actId="700"/>
          <ac:spMkLst>
            <pc:docMk/>
            <pc:sldMk cId="994348194" sldId="293"/>
            <ac:spMk id="2" creationId="{FE5442DA-9015-F14F-A706-BD78569B3D01}"/>
          </ac:spMkLst>
        </pc:spChg>
        <pc:spChg chg="add mod ord">
          <ac:chgData name="Khattab, Sherif" userId="c83b1e15-36f3-4f46-aceb-05aac24c545e" providerId="ADAL" clId="{BC8551F7-F333-DF49-B8A6-4BBA7E0DFE2D}" dt="2021-03-09T15:19:30.109" v="410" actId="700"/>
          <ac:spMkLst>
            <pc:docMk/>
            <pc:sldMk cId="994348194" sldId="293"/>
            <ac:spMk id="3" creationId="{FEE50028-4F54-EE47-87CF-0CC94B71C158}"/>
          </ac:spMkLst>
        </pc:spChg>
        <pc:spChg chg="mod ord">
          <ac:chgData name="Khattab, Sherif" userId="c83b1e15-36f3-4f46-aceb-05aac24c545e" providerId="ADAL" clId="{BC8551F7-F333-DF49-B8A6-4BBA7E0DFE2D}" dt="2021-03-09T15:19:30.109" v="410" actId="700"/>
          <ac:spMkLst>
            <pc:docMk/>
            <pc:sldMk cId="994348194" sldId="293"/>
            <ac:spMk id="51" creationId="{605B1666-9B68-7B4A-ABBD-04BFFCD7E96F}"/>
          </ac:spMkLst>
        </pc:spChg>
        <pc:spChg chg="mod ord">
          <ac:chgData name="Khattab, Sherif" userId="c83b1e15-36f3-4f46-aceb-05aac24c545e" providerId="ADAL" clId="{BC8551F7-F333-DF49-B8A6-4BBA7E0DFE2D}" dt="2021-03-09T15:19:30.109" v="410" actId="700"/>
          <ac:spMkLst>
            <pc:docMk/>
            <pc:sldMk cId="994348194" sldId="293"/>
            <ac:spMk id="52" creationId="{6390229D-8363-5241-97CB-7A4F53107ACC}"/>
          </ac:spMkLst>
        </pc:spChg>
        <pc:spChg chg="mod ord">
          <ac:chgData name="Khattab, Sherif" userId="c83b1e15-36f3-4f46-aceb-05aac24c545e" providerId="ADAL" clId="{BC8551F7-F333-DF49-B8A6-4BBA7E0DFE2D}" dt="2021-03-09T15:19:30.109" v="410" actId="700"/>
          <ac:spMkLst>
            <pc:docMk/>
            <pc:sldMk cId="994348194" sldId="293"/>
            <ac:spMk id="55302" creationId="{9A98075C-C04F-D646-B051-5A86408425D9}"/>
          </ac:spMkLst>
        </pc:spChg>
      </pc:sldChg>
      <pc:sldChg chg="add del">
        <pc:chgData name="Khattab, Sherif" userId="c83b1e15-36f3-4f46-aceb-05aac24c545e" providerId="ADAL" clId="{BC8551F7-F333-DF49-B8A6-4BBA7E0DFE2D}" dt="2021-03-09T15:23:13.281" v="518"/>
        <pc:sldMkLst>
          <pc:docMk/>
          <pc:sldMk cId="1290418159" sldId="293"/>
        </pc:sldMkLst>
      </pc:sldChg>
      <pc:sldChg chg="modSp add del">
        <pc:chgData name="Khattab, Sherif" userId="c83b1e15-36f3-4f46-aceb-05aac24c545e" providerId="ADAL" clId="{BC8551F7-F333-DF49-B8A6-4BBA7E0DFE2D}" dt="2021-03-09T15:21:38.370" v="477"/>
        <pc:sldMkLst>
          <pc:docMk/>
          <pc:sldMk cId="4192540569" sldId="293"/>
        </pc:sldMkLst>
        <pc:spChg chg="mod">
          <ac:chgData name="Khattab, Sherif" userId="c83b1e15-36f3-4f46-aceb-05aac24c545e" providerId="ADAL" clId="{BC8551F7-F333-DF49-B8A6-4BBA7E0DFE2D}" dt="2021-03-09T15:21:31.399" v="468"/>
          <ac:spMkLst>
            <pc:docMk/>
            <pc:sldMk cId="4192540569" sldId="293"/>
            <ac:spMk id="51" creationId="{605B1666-9B68-7B4A-ABBD-04BFFCD7E96F}"/>
          </ac:spMkLst>
        </pc:spChg>
      </pc:sldChg>
      <pc:sldChg chg="modSp add del mod modTransition chgLayout">
        <pc:chgData name="Khattab, Sherif" userId="c83b1e15-36f3-4f46-aceb-05aac24c545e" providerId="ADAL" clId="{BC8551F7-F333-DF49-B8A6-4BBA7E0DFE2D}" dt="2021-03-09T15:23:02.582" v="502" actId="2696"/>
        <pc:sldMkLst>
          <pc:docMk/>
          <pc:sldMk cId="523001465" sldId="294"/>
        </pc:sldMkLst>
        <pc:spChg chg="mod ord">
          <ac:chgData name="Khattab, Sherif" userId="c83b1e15-36f3-4f46-aceb-05aac24c545e" providerId="ADAL" clId="{BC8551F7-F333-DF49-B8A6-4BBA7E0DFE2D}" dt="2021-03-09T15:19:30.109" v="410" actId="700"/>
          <ac:spMkLst>
            <pc:docMk/>
            <pc:sldMk cId="523001465" sldId="294"/>
            <ac:spMk id="15" creationId="{E11F4B18-8147-7E43-9F98-27ABF884DDC6}"/>
          </ac:spMkLst>
        </pc:spChg>
        <pc:spChg chg="mod ord">
          <ac:chgData name="Khattab, Sherif" userId="c83b1e15-36f3-4f46-aceb-05aac24c545e" providerId="ADAL" clId="{BC8551F7-F333-DF49-B8A6-4BBA7E0DFE2D}" dt="2021-03-09T15:19:30.109" v="410" actId="700"/>
          <ac:spMkLst>
            <pc:docMk/>
            <pc:sldMk cId="523001465" sldId="294"/>
            <ac:spMk id="16" creationId="{87D4C29E-4AD8-EC4F-AA7C-4709110FD3AC}"/>
          </ac:spMkLst>
        </pc:spChg>
        <pc:spChg chg="mod ord">
          <ac:chgData name="Khattab, Sherif" userId="c83b1e15-36f3-4f46-aceb-05aac24c545e" providerId="ADAL" clId="{BC8551F7-F333-DF49-B8A6-4BBA7E0DFE2D}" dt="2021-03-09T15:19:30.109" v="410" actId="700"/>
          <ac:spMkLst>
            <pc:docMk/>
            <pc:sldMk cId="523001465" sldId="294"/>
            <ac:spMk id="57346" creationId="{061C996D-34FC-3240-B0D4-54B01ACAF8CC}"/>
          </ac:spMkLst>
        </pc:spChg>
        <pc:spChg chg="mod ord">
          <ac:chgData name="Khattab, Sherif" userId="c83b1e15-36f3-4f46-aceb-05aac24c545e" providerId="ADAL" clId="{BC8551F7-F333-DF49-B8A6-4BBA7E0DFE2D}" dt="2021-03-09T15:19:30.109" v="410" actId="700"/>
          <ac:spMkLst>
            <pc:docMk/>
            <pc:sldMk cId="523001465" sldId="294"/>
            <ac:spMk id="57347" creationId="{96A41932-A504-E242-A393-7977BB16E268}"/>
          </ac:spMkLst>
        </pc:spChg>
      </pc:sldChg>
      <pc:sldChg chg="modSp add del modTransition">
        <pc:chgData name="Khattab, Sherif" userId="c83b1e15-36f3-4f46-aceb-05aac24c545e" providerId="ADAL" clId="{BC8551F7-F333-DF49-B8A6-4BBA7E0DFE2D}" dt="2021-03-09T15:21:38.370" v="477"/>
        <pc:sldMkLst>
          <pc:docMk/>
          <pc:sldMk cId="1178444692" sldId="294"/>
        </pc:sldMkLst>
        <pc:spChg chg="mod">
          <ac:chgData name="Khattab, Sherif" userId="c83b1e15-36f3-4f46-aceb-05aac24c545e" providerId="ADAL" clId="{BC8551F7-F333-DF49-B8A6-4BBA7E0DFE2D}" dt="2021-03-09T15:21:31.399" v="468"/>
          <ac:spMkLst>
            <pc:docMk/>
            <pc:sldMk cId="1178444692" sldId="294"/>
            <ac:spMk id="15" creationId="{E11F4B18-8147-7E43-9F98-27ABF884DDC6}"/>
          </ac:spMkLst>
        </pc:spChg>
      </pc:sldChg>
      <pc:sldChg chg="add del">
        <pc:chgData name="Khattab, Sherif" userId="c83b1e15-36f3-4f46-aceb-05aac24c545e" providerId="ADAL" clId="{BC8551F7-F333-DF49-B8A6-4BBA7E0DFE2D}" dt="2021-03-09T15:23:13.281" v="518"/>
        <pc:sldMkLst>
          <pc:docMk/>
          <pc:sldMk cId="4127073533" sldId="294"/>
        </pc:sldMkLst>
      </pc:sldChg>
      <pc:sldChg chg="modSp add del modTransition">
        <pc:chgData name="Khattab, Sherif" userId="c83b1e15-36f3-4f46-aceb-05aac24c545e" providerId="ADAL" clId="{BC8551F7-F333-DF49-B8A6-4BBA7E0DFE2D}" dt="2021-03-09T15:21:38.370" v="477"/>
        <pc:sldMkLst>
          <pc:docMk/>
          <pc:sldMk cId="90282877" sldId="296"/>
        </pc:sldMkLst>
        <pc:spChg chg="mod">
          <ac:chgData name="Khattab, Sherif" userId="c83b1e15-36f3-4f46-aceb-05aac24c545e" providerId="ADAL" clId="{BC8551F7-F333-DF49-B8A6-4BBA7E0DFE2D}" dt="2021-03-09T15:21:31.399" v="468"/>
          <ac:spMkLst>
            <pc:docMk/>
            <pc:sldMk cId="90282877" sldId="296"/>
            <ac:spMk id="4" creationId="{DC995CA8-8DE2-CE4D-B6B0-B8623774ECDC}"/>
          </ac:spMkLst>
        </pc:spChg>
      </pc:sldChg>
      <pc:sldChg chg="add del">
        <pc:chgData name="Khattab, Sherif" userId="c83b1e15-36f3-4f46-aceb-05aac24c545e" providerId="ADAL" clId="{BC8551F7-F333-DF49-B8A6-4BBA7E0DFE2D}" dt="2021-03-09T15:23:13.281" v="518"/>
        <pc:sldMkLst>
          <pc:docMk/>
          <pc:sldMk cId="404151404" sldId="296"/>
        </pc:sldMkLst>
      </pc:sldChg>
      <pc:sldChg chg="modSp add del mod modTransition chgLayout">
        <pc:chgData name="Khattab, Sherif" userId="c83b1e15-36f3-4f46-aceb-05aac24c545e" providerId="ADAL" clId="{BC8551F7-F333-DF49-B8A6-4BBA7E0DFE2D}" dt="2021-03-09T15:21:16.491" v="438" actId="2696"/>
        <pc:sldMkLst>
          <pc:docMk/>
          <pc:sldMk cId="3966262980" sldId="296"/>
        </pc:sldMkLst>
        <pc:spChg chg="mod ord">
          <ac:chgData name="Khattab, Sherif" userId="c83b1e15-36f3-4f46-aceb-05aac24c545e" providerId="ADAL" clId="{BC8551F7-F333-DF49-B8A6-4BBA7E0DFE2D}" dt="2021-03-09T15:19:30.109" v="410" actId="700"/>
          <ac:spMkLst>
            <pc:docMk/>
            <pc:sldMk cId="3966262980" sldId="296"/>
            <ac:spMk id="4" creationId="{DC995CA8-8DE2-CE4D-B6B0-B8623774ECDC}"/>
          </ac:spMkLst>
        </pc:spChg>
        <pc:spChg chg="mod ord">
          <ac:chgData name="Khattab, Sherif" userId="c83b1e15-36f3-4f46-aceb-05aac24c545e" providerId="ADAL" clId="{BC8551F7-F333-DF49-B8A6-4BBA7E0DFE2D}" dt="2021-03-09T15:19:30.109" v="410" actId="700"/>
          <ac:spMkLst>
            <pc:docMk/>
            <pc:sldMk cId="3966262980" sldId="296"/>
            <ac:spMk id="5" creationId="{33CD24D7-B73A-8E4A-8785-EEB35F9105D6}"/>
          </ac:spMkLst>
        </pc:spChg>
        <pc:spChg chg="mod ord">
          <ac:chgData name="Khattab, Sherif" userId="c83b1e15-36f3-4f46-aceb-05aac24c545e" providerId="ADAL" clId="{BC8551F7-F333-DF49-B8A6-4BBA7E0DFE2D}" dt="2021-03-09T15:19:30.109" v="410" actId="700"/>
          <ac:spMkLst>
            <pc:docMk/>
            <pc:sldMk cId="3966262980" sldId="296"/>
            <ac:spMk id="59394" creationId="{B16C0CFF-4218-7D46-AC92-F29056443675}"/>
          </ac:spMkLst>
        </pc:spChg>
        <pc:spChg chg="mod ord">
          <ac:chgData name="Khattab, Sherif" userId="c83b1e15-36f3-4f46-aceb-05aac24c545e" providerId="ADAL" clId="{BC8551F7-F333-DF49-B8A6-4BBA7E0DFE2D}" dt="2021-03-09T15:19:30.109" v="410" actId="700"/>
          <ac:spMkLst>
            <pc:docMk/>
            <pc:sldMk cId="3966262980" sldId="296"/>
            <ac:spMk id="59395" creationId="{23591D88-79F7-9541-85D0-6E1923327BB5}"/>
          </ac:spMkLst>
        </pc:spChg>
      </pc:sldChg>
      <pc:sldChg chg="modSp add del mod modTransition chgLayout">
        <pc:chgData name="Khattab, Sherif" userId="c83b1e15-36f3-4f46-aceb-05aac24c545e" providerId="ADAL" clId="{BC8551F7-F333-DF49-B8A6-4BBA7E0DFE2D}" dt="2021-03-09T15:21:16.373" v="437" actId="2696"/>
        <pc:sldMkLst>
          <pc:docMk/>
          <pc:sldMk cId="807097972" sldId="297"/>
        </pc:sldMkLst>
        <pc:spChg chg="mod ord">
          <ac:chgData name="Khattab, Sherif" userId="c83b1e15-36f3-4f46-aceb-05aac24c545e" providerId="ADAL" clId="{BC8551F7-F333-DF49-B8A6-4BBA7E0DFE2D}" dt="2021-03-09T15:19:30.109" v="410" actId="700"/>
          <ac:spMkLst>
            <pc:docMk/>
            <pc:sldMk cId="807097972" sldId="297"/>
            <ac:spMk id="4" creationId="{329CD28B-4CF0-3248-91AD-D0156E017542}"/>
          </ac:spMkLst>
        </pc:spChg>
        <pc:spChg chg="mod ord">
          <ac:chgData name="Khattab, Sherif" userId="c83b1e15-36f3-4f46-aceb-05aac24c545e" providerId="ADAL" clId="{BC8551F7-F333-DF49-B8A6-4BBA7E0DFE2D}" dt="2021-03-09T15:19:30.109" v="410" actId="700"/>
          <ac:spMkLst>
            <pc:docMk/>
            <pc:sldMk cId="807097972" sldId="297"/>
            <ac:spMk id="5" creationId="{1BC04F91-41FA-4D41-AFA3-F17AF2E52593}"/>
          </ac:spMkLst>
        </pc:spChg>
        <pc:spChg chg="mod ord">
          <ac:chgData name="Khattab, Sherif" userId="c83b1e15-36f3-4f46-aceb-05aac24c545e" providerId="ADAL" clId="{BC8551F7-F333-DF49-B8A6-4BBA7E0DFE2D}" dt="2021-03-09T15:19:30.109" v="410" actId="700"/>
          <ac:spMkLst>
            <pc:docMk/>
            <pc:sldMk cId="807097972" sldId="297"/>
            <ac:spMk id="60418" creationId="{4C1A1A27-50CB-4646-B9F0-8F9B51BE06EF}"/>
          </ac:spMkLst>
        </pc:spChg>
        <pc:spChg chg="mod ord">
          <ac:chgData name="Khattab, Sherif" userId="c83b1e15-36f3-4f46-aceb-05aac24c545e" providerId="ADAL" clId="{BC8551F7-F333-DF49-B8A6-4BBA7E0DFE2D}" dt="2021-03-09T15:19:30.109" v="410" actId="700"/>
          <ac:spMkLst>
            <pc:docMk/>
            <pc:sldMk cId="807097972" sldId="297"/>
            <ac:spMk id="60419" creationId="{70BA9A28-79C4-B842-A17D-1B04CBB8D303}"/>
          </ac:spMkLst>
        </pc:spChg>
      </pc:sldChg>
      <pc:sldChg chg="modSp add del modTransition">
        <pc:chgData name="Khattab, Sherif" userId="c83b1e15-36f3-4f46-aceb-05aac24c545e" providerId="ADAL" clId="{BC8551F7-F333-DF49-B8A6-4BBA7E0DFE2D}" dt="2021-03-09T15:21:38.370" v="477"/>
        <pc:sldMkLst>
          <pc:docMk/>
          <pc:sldMk cId="1099687417" sldId="297"/>
        </pc:sldMkLst>
        <pc:spChg chg="mod">
          <ac:chgData name="Khattab, Sherif" userId="c83b1e15-36f3-4f46-aceb-05aac24c545e" providerId="ADAL" clId="{BC8551F7-F333-DF49-B8A6-4BBA7E0DFE2D}" dt="2021-03-09T15:21:31.399" v="468"/>
          <ac:spMkLst>
            <pc:docMk/>
            <pc:sldMk cId="1099687417" sldId="297"/>
            <ac:spMk id="4" creationId="{329CD28B-4CF0-3248-91AD-D0156E017542}"/>
          </ac:spMkLst>
        </pc:spChg>
      </pc:sldChg>
      <pc:sldChg chg="add del">
        <pc:chgData name="Khattab, Sherif" userId="c83b1e15-36f3-4f46-aceb-05aac24c545e" providerId="ADAL" clId="{BC8551F7-F333-DF49-B8A6-4BBA7E0DFE2D}" dt="2021-03-09T15:23:13.281" v="518"/>
        <pc:sldMkLst>
          <pc:docMk/>
          <pc:sldMk cId="4196686006" sldId="297"/>
        </pc:sldMkLst>
      </pc:sldChg>
      <pc:sldChg chg="add del">
        <pc:chgData name="Khattab, Sherif" userId="c83b1e15-36f3-4f46-aceb-05aac24c545e" providerId="ADAL" clId="{BC8551F7-F333-DF49-B8A6-4BBA7E0DFE2D}" dt="2021-03-09T15:23:13.281" v="518"/>
        <pc:sldMkLst>
          <pc:docMk/>
          <pc:sldMk cId="2399762591" sldId="298"/>
        </pc:sldMkLst>
      </pc:sldChg>
      <pc:sldChg chg="modSp add del mod modTransition">
        <pc:chgData name="Khattab, Sherif" userId="c83b1e15-36f3-4f46-aceb-05aac24c545e" providerId="ADAL" clId="{BC8551F7-F333-DF49-B8A6-4BBA7E0DFE2D}" dt="2021-03-09T15:21:38.370" v="477"/>
        <pc:sldMkLst>
          <pc:docMk/>
          <pc:sldMk cId="2438076012" sldId="298"/>
        </pc:sldMkLst>
        <pc:spChg chg="mod">
          <ac:chgData name="Khattab, Sherif" userId="c83b1e15-36f3-4f46-aceb-05aac24c545e" providerId="ADAL" clId="{BC8551F7-F333-DF49-B8A6-4BBA7E0DFE2D}" dt="2021-03-09T15:21:31.399" v="468"/>
          <ac:spMkLst>
            <pc:docMk/>
            <pc:sldMk cId="2438076012" sldId="298"/>
            <ac:spMk id="4" creationId="{AB0BC469-8EE4-1345-BFA5-EF4EE46DB062}"/>
          </ac:spMkLst>
        </pc:spChg>
        <pc:spChg chg="mod">
          <ac:chgData name="Khattab, Sherif" userId="c83b1e15-36f3-4f46-aceb-05aac24c545e" providerId="ADAL" clId="{BC8551F7-F333-DF49-B8A6-4BBA7E0DFE2D}" dt="2021-03-09T15:21:38.370" v="477"/>
          <ac:spMkLst>
            <pc:docMk/>
            <pc:sldMk cId="2438076012"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221" v="436" actId="2696"/>
        <pc:sldMkLst>
          <pc:docMk/>
          <pc:sldMk cId="3587277899" sldId="298"/>
        </pc:sldMkLst>
        <pc:spChg chg="mod ord">
          <ac:chgData name="Khattab, Sherif" userId="c83b1e15-36f3-4f46-aceb-05aac24c545e" providerId="ADAL" clId="{BC8551F7-F333-DF49-B8A6-4BBA7E0DFE2D}" dt="2021-03-09T15:19:30.109" v="410" actId="700"/>
          <ac:spMkLst>
            <pc:docMk/>
            <pc:sldMk cId="3587277899" sldId="298"/>
            <ac:spMk id="4" creationId="{AB0BC469-8EE4-1345-BFA5-EF4EE46DB062}"/>
          </ac:spMkLst>
        </pc:spChg>
        <pc:spChg chg="mod ord">
          <ac:chgData name="Khattab, Sherif" userId="c83b1e15-36f3-4f46-aceb-05aac24c545e" providerId="ADAL" clId="{BC8551F7-F333-DF49-B8A6-4BBA7E0DFE2D}" dt="2021-03-09T15:19:30.109" v="410" actId="700"/>
          <ac:spMkLst>
            <pc:docMk/>
            <pc:sldMk cId="3587277899" sldId="298"/>
            <ac:spMk id="5" creationId="{7B68F01D-F71D-B947-9B17-3C4D442B3198}"/>
          </ac:spMkLst>
        </pc:spChg>
        <pc:spChg chg="mod ord">
          <ac:chgData name="Khattab, Sherif" userId="c83b1e15-36f3-4f46-aceb-05aac24c545e" providerId="ADAL" clId="{BC8551F7-F333-DF49-B8A6-4BBA7E0DFE2D}" dt="2021-03-09T15:19:30.109" v="410" actId="700"/>
          <ac:spMkLst>
            <pc:docMk/>
            <pc:sldMk cId="3587277899" sldId="298"/>
            <ac:spMk id="61442" creationId="{E4D440DA-5E43-0A43-91F2-834395965325}"/>
          </ac:spMkLst>
        </pc:spChg>
        <pc:spChg chg="mod ord">
          <ac:chgData name="Khattab, Sherif" userId="c83b1e15-36f3-4f46-aceb-05aac24c545e" providerId="ADAL" clId="{BC8551F7-F333-DF49-B8A6-4BBA7E0DFE2D}" dt="2021-03-09T15:19:30.109" v="410" actId="700"/>
          <ac:spMkLst>
            <pc:docMk/>
            <pc:sldMk cId="3587277899" sldId="298"/>
            <ac:spMk id="61443" creationId="{5AF4C3BF-CA58-F946-944A-B77E93D83484}"/>
          </ac:spMkLst>
        </pc:spChg>
      </pc:sldChg>
      <pc:sldChg chg="modSp add del mod modTransition chgLayout">
        <pc:chgData name="Khattab, Sherif" userId="c83b1e15-36f3-4f46-aceb-05aac24c545e" providerId="ADAL" clId="{BC8551F7-F333-DF49-B8A6-4BBA7E0DFE2D}" dt="2021-03-09T15:21:16.177" v="435" actId="2696"/>
        <pc:sldMkLst>
          <pc:docMk/>
          <pc:sldMk cId="1101676549" sldId="299"/>
        </pc:sldMkLst>
        <pc:spChg chg="mod ord">
          <ac:chgData name="Khattab, Sherif" userId="c83b1e15-36f3-4f46-aceb-05aac24c545e" providerId="ADAL" clId="{BC8551F7-F333-DF49-B8A6-4BBA7E0DFE2D}" dt="2021-03-09T15:19:30.109" v="410" actId="700"/>
          <ac:spMkLst>
            <pc:docMk/>
            <pc:sldMk cId="1101676549" sldId="299"/>
            <ac:spMk id="4" creationId="{15C7EF66-19BF-B44A-A0B6-FA8D0532F2AA}"/>
          </ac:spMkLst>
        </pc:spChg>
        <pc:spChg chg="mod ord">
          <ac:chgData name="Khattab, Sherif" userId="c83b1e15-36f3-4f46-aceb-05aac24c545e" providerId="ADAL" clId="{BC8551F7-F333-DF49-B8A6-4BBA7E0DFE2D}" dt="2021-03-09T15:19:30.109" v="410" actId="700"/>
          <ac:spMkLst>
            <pc:docMk/>
            <pc:sldMk cId="1101676549" sldId="299"/>
            <ac:spMk id="5" creationId="{7859BAD0-46D9-1B46-87C1-4F78898B9BF8}"/>
          </ac:spMkLst>
        </pc:spChg>
        <pc:spChg chg="mod ord">
          <ac:chgData name="Khattab, Sherif" userId="c83b1e15-36f3-4f46-aceb-05aac24c545e" providerId="ADAL" clId="{BC8551F7-F333-DF49-B8A6-4BBA7E0DFE2D}" dt="2021-03-09T15:19:30.109" v="410" actId="700"/>
          <ac:spMkLst>
            <pc:docMk/>
            <pc:sldMk cId="1101676549" sldId="299"/>
            <ac:spMk id="62466" creationId="{FE63BB62-EBCA-9C42-BA00-58054044DCFC}"/>
          </ac:spMkLst>
        </pc:spChg>
        <pc:spChg chg="mod ord">
          <ac:chgData name="Khattab, Sherif" userId="c83b1e15-36f3-4f46-aceb-05aac24c545e" providerId="ADAL" clId="{BC8551F7-F333-DF49-B8A6-4BBA7E0DFE2D}" dt="2021-03-09T15:19:30.109" v="410" actId="700"/>
          <ac:spMkLst>
            <pc:docMk/>
            <pc:sldMk cId="1101676549" sldId="299"/>
            <ac:spMk id="62467" creationId="{A67BE0AD-391A-2647-AC33-68B46627EEC3}"/>
          </ac:spMkLst>
        </pc:spChg>
      </pc:sldChg>
      <pc:sldChg chg="modSp add del modTransition">
        <pc:chgData name="Khattab, Sherif" userId="c83b1e15-36f3-4f46-aceb-05aac24c545e" providerId="ADAL" clId="{BC8551F7-F333-DF49-B8A6-4BBA7E0DFE2D}" dt="2021-03-09T15:21:38.370" v="477"/>
        <pc:sldMkLst>
          <pc:docMk/>
          <pc:sldMk cId="3247554447" sldId="299"/>
        </pc:sldMkLst>
        <pc:spChg chg="mod">
          <ac:chgData name="Khattab, Sherif" userId="c83b1e15-36f3-4f46-aceb-05aac24c545e" providerId="ADAL" clId="{BC8551F7-F333-DF49-B8A6-4BBA7E0DFE2D}" dt="2021-03-09T15:21:31.399" v="468"/>
          <ac:spMkLst>
            <pc:docMk/>
            <pc:sldMk cId="3247554447" sldId="299"/>
            <ac:spMk id="4" creationId="{15C7EF66-19BF-B44A-A0B6-FA8D0532F2AA}"/>
          </ac:spMkLst>
        </pc:spChg>
      </pc:sldChg>
      <pc:sldChg chg="add del">
        <pc:chgData name="Khattab, Sherif" userId="c83b1e15-36f3-4f46-aceb-05aac24c545e" providerId="ADAL" clId="{BC8551F7-F333-DF49-B8A6-4BBA7E0DFE2D}" dt="2021-03-09T15:23:13.281" v="518"/>
        <pc:sldMkLst>
          <pc:docMk/>
          <pc:sldMk cId="3537317818" sldId="299"/>
        </pc:sldMkLst>
      </pc:sldChg>
      <pc:sldChg chg="modSp add del modTransition">
        <pc:chgData name="Khattab, Sherif" userId="c83b1e15-36f3-4f46-aceb-05aac24c545e" providerId="ADAL" clId="{BC8551F7-F333-DF49-B8A6-4BBA7E0DFE2D}" dt="2021-03-09T15:21:38.370" v="477"/>
        <pc:sldMkLst>
          <pc:docMk/>
          <pc:sldMk cId="1977643562" sldId="300"/>
        </pc:sldMkLst>
        <pc:spChg chg="mod">
          <ac:chgData name="Khattab, Sherif" userId="c83b1e15-36f3-4f46-aceb-05aac24c545e" providerId="ADAL" clId="{BC8551F7-F333-DF49-B8A6-4BBA7E0DFE2D}" dt="2021-03-09T15:21:31.399" v="468"/>
          <ac:spMkLst>
            <pc:docMk/>
            <pc:sldMk cId="1977643562" sldId="300"/>
            <ac:spMk id="23" creationId="{F4D29084-1026-E54B-BF3E-E7E6CBF47B90}"/>
          </ac:spMkLst>
        </pc:spChg>
      </pc:sldChg>
      <pc:sldChg chg="modSp add del mod modTransition chgLayout">
        <pc:chgData name="Khattab, Sherif" userId="c83b1e15-36f3-4f46-aceb-05aac24c545e" providerId="ADAL" clId="{BC8551F7-F333-DF49-B8A6-4BBA7E0DFE2D}" dt="2021-03-09T15:21:16.128" v="434" actId="2696"/>
        <pc:sldMkLst>
          <pc:docMk/>
          <pc:sldMk cId="2575481131" sldId="300"/>
        </pc:sldMkLst>
        <pc:spChg chg="mod ord">
          <ac:chgData name="Khattab, Sherif" userId="c83b1e15-36f3-4f46-aceb-05aac24c545e" providerId="ADAL" clId="{BC8551F7-F333-DF49-B8A6-4BBA7E0DFE2D}" dt="2021-03-09T15:19:30.109" v="410" actId="700"/>
          <ac:spMkLst>
            <pc:docMk/>
            <pc:sldMk cId="2575481131" sldId="300"/>
            <ac:spMk id="23" creationId="{F4D29084-1026-E54B-BF3E-E7E6CBF47B90}"/>
          </ac:spMkLst>
        </pc:spChg>
        <pc:spChg chg="mod ord">
          <ac:chgData name="Khattab, Sherif" userId="c83b1e15-36f3-4f46-aceb-05aac24c545e" providerId="ADAL" clId="{BC8551F7-F333-DF49-B8A6-4BBA7E0DFE2D}" dt="2021-03-09T15:19:30.109" v="410" actId="700"/>
          <ac:spMkLst>
            <pc:docMk/>
            <pc:sldMk cId="2575481131" sldId="300"/>
            <ac:spMk id="24" creationId="{FB02C6B2-C0CE-C94C-BFC1-03608A708BE0}"/>
          </ac:spMkLst>
        </pc:spChg>
        <pc:spChg chg="mod ord">
          <ac:chgData name="Khattab, Sherif" userId="c83b1e15-36f3-4f46-aceb-05aac24c545e" providerId="ADAL" clId="{BC8551F7-F333-DF49-B8A6-4BBA7E0DFE2D}" dt="2021-03-09T15:19:30.109" v="410" actId="700"/>
          <ac:spMkLst>
            <pc:docMk/>
            <pc:sldMk cId="2575481131" sldId="300"/>
            <ac:spMk id="63490" creationId="{1A5EF7B0-C34D-4D4F-A329-2E404543BB7A}"/>
          </ac:spMkLst>
        </pc:spChg>
        <pc:spChg chg="mod ord">
          <ac:chgData name="Khattab, Sherif" userId="c83b1e15-36f3-4f46-aceb-05aac24c545e" providerId="ADAL" clId="{BC8551F7-F333-DF49-B8A6-4BBA7E0DFE2D}" dt="2021-03-09T15:19:30.109" v="410" actId="700"/>
          <ac:spMkLst>
            <pc:docMk/>
            <pc:sldMk cId="2575481131" sldId="300"/>
            <ac:spMk id="63491" creationId="{9F9D7E68-5785-B54D-8B78-AD97AB85F301}"/>
          </ac:spMkLst>
        </pc:spChg>
      </pc:sldChg>
      <pc:sldChg chg="add del">
        <pc:chgData name="Khattab, Sherif" userId="c83b1e15-36f3-4f46-aceb-05aac24c545e" providerId="ADAL" clId="{BC8551F7-F333-DF49-B8A6-4BBA7E0DFE2D}" dt="2021-03-09T15:23:13.281" v="518"/>
        <pc:sldMkLst>
          <pc:docMk/>
          <pc:sldMk cId="3011171885" sldId="300"/>
        </pc:sldMkLst>
      </pc:sldChg>
      <pc:sldChg chg="add del">
        <pc:chgData name="Khattab, Sherif" userId="c83b1e15-36f3-4f46-aceb-05aac24c545e" providerId="ADAL" clId="{BC8551F7-F333-DF49-B8A6-4BBA7E0DFE2D}" dt="2021-03-09T15:23:13.281" v="518"/>
        <pc:sldMkLst>
          <pc:docMk/>
          <pc:sldMk cId="197129254" sldId="301"/>
        </pc:sldMkLst>
      </pc:sldChg>
      <pc:sldChg chg="modSp add del mod modTransition chgLayout">
        <pc:chgData name="Khattab, Sherif" userId="c83b1e15-36f3-4f46-aceb-05aac24c545e" providerId="ADAL" clId="{BC8551F7-F333-DF49-B8A6-4BBA7E0DFE2D}" dt="2021-03-09T15:21:16.032" v="433" actId="2696"/>
        <pc:sldMkLst>
          <pc:docMk/>
          <pc:sldMk cId="2533626735" sldId="301"/>
        </pc:sldMkLst>
        <pc:spChg chg="mod ord">
          <ac:chgData name="Khattab, Sherif" userId="c83b1e15-36f3-4f46-aceb-05aac24c545e" providerId="ADAL" clId="{BC8551F7-F333-DF49-B8A6-4BBA7E0DFE2D}" dt="2021-03-09T15:19:30.109" v="410" actId="700"/>
          <ac:spMkLst>
            <pc:docMk/>
            <pc:sldMk cId="2533626735" sldId="301"/>
            <ac:spMk id="24" creationId="{091F4296-004E-CE49-AAFA-55B15C5F45C4}"/>
          </ac:spMkLst>
        </pc:spChg>
        <pc:spChg chg="mod ord">
          <ac:chgData name="Khattab, Sherif" userId="c83b1e15-36f3-4f46-aceb-05aac24c545e" providerId="ADAL" clId="{BC8551F7-F333-DF49-B8A6-4BBA7E0DFE2D}" dt="2021-03-09T15:19:30.109" v="410" actId="700"/>
          <ac:spMkLst>
            <pc:docMk/>
            <pc:sldMk cId="2533626735" sldId="301"/>
            <ac:spMk id="25" creationId="{B998CABE-41D9-634C-8409-C508A8ED69C9}"/>
          </ac:spMkLst>
        </pc:spChg>
        <pc:spChg chg="mod ord">
          <ac:chgData name="Khattab, Sherif" userId="c83b1e15-36f3-4f46-aceb-05aac24c545e" providerId="ADAL" clId="{BC8551F7-F333-DF49-B8A6-4BBA7E0DFE2D}" dt="2021-03-09T15:19:30.109" v="410" actId="700"/>
          <ac:spMkLst>
            <pc:docMk/>
            <pc:sldMk cId="2533626735" sldId="301"/>
            <ac:spMk id="64514" creationId="{3CBDB83A-640E-3A4F-937E-45C10DDE6625}"/>
          </ac:spMkLst>
        </pc:spChg>
        <pc:spChg chg="mod ord">
          <ac:chgData name="Khattab, Sherif" userId="c83b1e15-36f3-4f46-aceb-05aac24c545e" providerId="ADAL" clId="{BC8551F7-F333-DF49-B8A6-4BBA7E0DFE2D}" dt="2021-03-09T15:19:30.109" v="410" actId="700"/>
          <ac:spMkLst>
            <pc:docMk/>
            <pc:sldMk cId="2533626735" sldId="301"/>
            <ac:spMk id="64515" creationId="{8B281096-3FF6-BA4A-B6AD-D2C747648A6E}"/>
          </ac:spMkLst>
        </pc:spChg>
      </pc:sldChg>
      <pc:sldChg chg="modSp add del modTransition">
        <pc:chgData name="Khattab, Sherif" userId="c83b1e15-36f3-4f46-aceb-05aac24c545e" providerId="ADAL" clId="{BC8551F7-F333-DF49-B8A6-4BBA7E0DFE2D}" dt="2021-03-09T15:21:38.370" v="477"/>
        <pc:sldMkLst>
          <pc:docMk/>
          <pc:sldMk cId="3327155135" sldId="301"/>
        </pc:sldMkLst>
        <pc:spChg chg="mod">
          <ac:chgData name="Khattab, Sherif" userId="c83b1e15-36f3-4f46-aceb-05aac24c545e" providerId="ADAL" clId="{BC8551F7-F333-DF49-B8A6-4BBA7E0DFE2D}" dt="2021-03-09T15:21:31.399" v="468"/>
          <ac:spMkLst>
            <pc:docMk/>
            <pc:sldMk cId="3327155135" sldId="301"/>
            <ac:spMk id="24" creationId="{091F4296-004E-CE49-AAFA-55B15C5F45C4}"/>
          </ac:spMkLst>
        </pc:spChg>
      </pc:sldChg>
      <pc:sldChg chg="modSp add del mod modTransition">
        <pc:chgData name="Khattab, Sherif" userId="c83b1e15-36f3-4f46-aceb-05aac24c545e" providerId="ADAL" clId="{BC8551F7-F333-DF49-B8A6-4BBA7E0DFE2D}" dt="2021-03-09T15:21:38.370" v="477"/>
        <pc:sldMkLst>
          <pc:docMk/>
          <pc:sldMk cId="1729695282" sldId="302"/>
        </pc:sldMkLst>
        <pc:spChg chg="mod">
          <ac:chgData name="Khattab, Sherif" userId="c83b1e15-36f3-4f46-aceb-05aac24c545e" providerId="ADAL" clId="{BC8551F7-F333-DF49-B8A6-4BBA7E0DFE2D}" dt="2021-03-09T15:21:31.399" v="468"/>
          <ac:spMkLst>
            <pc:docMk/>
            <pc:sldMk cId="1729695282" sldId="302"/>
            <ac:spMk id="4" creationId="{5FF29D30-1BC8-214D-8C77-0015442872E5}"/>
          </ac:spMkLst>
        </pc:spChg>
        <pc:spChg chg="mod">
          <ac:chgData name="Khattab, Sherif" userId="c83b1e15-36f3-4f46-aceb-05aac24c545e" providerId="ADAL" clId="{BC8551F7-F333-DF49-B8A6-4BBA7E0DFE2D}" dt="2021-03-09T15:21:38.370" v="477"/>
          <ac:spMkLst>
            <pc:docMk/>
            <pc:sldMk cId="1729695282" sldId="302"/>
            <ac:spMk id="65539" creationId="{1743E249-B634-F84F-8890-BC07F8AC8CD0}"/>
          </ac:spMkLst>
        </pc:spChg>
      </pc:sldChg>
      <pc:sldChg chg="modSp add del mod modTransition chgLayout">
        <pc:chgData name="Khattab, Sherif" userId="c83b1e15-36f3-4f46-aceb-05aac24c545e" providerId="ADAL" clId="{BC8551F7-F333-DF49-B8A6-4BBA7E0DFE2D}" dt="2021-03-09T15:21:15.687" v="432" actId="2696"/>
        <pc:sldMkLst>
          <pc:docMk/>
          <pc:sldMk cId="3635172108" sldId="302"/>
        </pc:sldMkLst>
        <pc:spChg chg="mod ord">
          <ac:chgData name="Khattab, Sherif" userId="c83b1e15-36f3-4f46-aceb-05aac24c545e" providerId="ADAL" clId="{BC8551F7-F333-DF49-B8A6-4BBA7E0DFE2D}" dt="2021-03-09T15:19:30.109" v="410" actId="700"/>
          <ac:spMkLst>
            <pc:docMk/>
            <pc:sldMk cId="3635172108" sldId="302"/>
            <ac:spMk id="4" creationId="{5FF29D30-1BC8-214D-8C77-0015442872E5}"/>
          </ac:spMkLst>
        </pc:spChg>
        <pc:spChg chg="mod ord">
          <ac:chgData name="Khattab, Sherif" userId="c83b1e15-36f3-4f46-aceb-05aac24c545e" providerId="ADAL" clId="{BC8551F7-F333-DF49-B8A6-4BBA7E0DFE2D}" dt="2021-03-09T15:19:30.109" v="410" actId="700"/>
          <ac:spMkLst>
            <pc:docMk/>
            <pc:sldMk cId="3635172108" sldId="302"/>
            <ac:spMk id="5" creationId="{181DA452-B6E5-384A-8270-6D22C22C971B}"/>
          </ac:spMkLst>
        </pc:spChg>
        <pc:spChg chg="mod ord">
          <ac:chgData name="Khattab, Sherif" userId="c83b1e15-36f3-4f46-aceb-05aac24c545e" providerId="ADAL" clId="{BC8551F7-F333-DF49-B8A6-4BBA7E0DFE2D}" dt="2021-03-09T15:19:30.109" v="410" actId="700"/>
          <ac:spMkLst>
            <pc:docMk/>
            <pc:sldMk cId="3635172108" sldId="302"/>
            <ac:spMk id="65538" creationId="{0FA8CCE5-70A1-D741-A33A-3E05081E4746}"/>
          </ac:spMkLst>
        </pc:spChg>
        <pc:spChg chg="mod ord">
          <ac:chgData name="Khattab, Sherif" userId="c83b1e15-36f3-4f46-aceb-05aac24c545e" providerId="ADAL" clId="{BC8551F7-F333-DF49-B8A6-4BBA7E0DFE2D}" dt="2021-03-09T15:19:30.109" v="410" actId="700"/>
          <ac:spMkLst>
            <pc:docMk/>
            <pc:sldMk cId="3635172108" sldId="302"/>
            <ac:spMk id="65539" creationId="{1743E249-B634-F84F-8890-BC07F8AC8CD0}"/>
          </ac:spMkLst>
        </pc:spChg>
      </pc:sldChg>
      <pc:sldChg chg="add del">
        <pc:chgData name="Khattab, Sherif" userId="c83b1e15-36f3-4f46-aceb-05aac24c545e" providerId="ADAL" clId="{BC8551F7-F333-DF49-B8A6-4BBA7E0DFE2D}" dt="2021-03-09T15:23:13.281" v="518"/>
        <pc:sldMkLst>
          <pc:docMk/>
          <pc:sldMk cId="3725943932" sldId="302"/>
        </pc:sldMkLst>
      </pc:sldChg>
      <pc:sldChg chg="modSp add del mod modTransition chgLayout">
        <pc:chgData name="Khattab, Sherif" userId="c83b1e15-36f3-4f46-aceb-05aac24c545e" providerId="ADAL" clId="{BC8551F7-F333-DF49-B8A6-4BBA7E0DFE2D}" dt="2021-03-09T15:21:15.550" v="431" actId="2696"/>
        <pc:sldMkLst>
          <pc:docMk/>
          <pc:sldMk cId="1928348446" sldId="303"/>
        </pc:sldMkLst>
        <pc:spChg chg="mod ord">
          <ac:chgData name="Khattab, Sherif" userId="c83b1e15-36f3-4f46-aceb-05aac24c545e" providerId="ADAL" clId="{BC8551F7-F333-DF49-B8A6-4BBA7E0DFE2D}" dt="2021-03-09T15:19:30.109" v="410" actId="700"/>
          <ac:spMkLst>
            <pc:docMk/>
            <pc:sldMk cId="1928348446" sldId="303"/>
            <ac:spMk id="4" creationId="{E92F30EE-CE36-0547-8017-ED02DDC868D7}"/>
          </ac:spMkLst>
        </pc:spChg>
        <pc:spChg chg="mod ord">
          <ac:chgData name="Khattab, Sherif" userId="c83b1e15-36f3-4f46-aceb-05aac24c545e" providerId="ADAL" clId="{BC8551F7-F333-DF49-B8A6-4BBA7E0DFE2D}" dt="2021-03-09T15:19:30.109" v="410" actId="700"/>
          <ac:spMkLst>
            <pc:docMk/>
            <pc:sldMk cId="1928348446" sldId="303"/>
            <ac:spMk id="5" creationId="{5B8365AF-67AB-2F4C-9202-A343610B29E1}"/>
          </ac:spMkLst>
        </pc:spChg>
        <pc:spChg chg="mod ord">
          <ac:chgData name="Khattab, Sherif" userId="c83b1e15-36f3-4f46-aceb-05aac24c545e" providerId="ADAL" clId="{BC8551F7-F333-DF49-B8A6-4BBA7E0DFE2D}" dt="2021-03-09T15:19:30.109" v="410" actId="700"/>
          <ac:spMkLst>
            <pc:docMk/>
            <pc:sldMk cId="1928348446" sldId="303"/>
            <ac:spMk id="66562" creationId="{8381C4D7-7A71-FF4B-8A81-A6CE4BCC003A}"/>
          </ac:spMkLst>
        </pc:spChg>
        <pc:spChg chg="mod ord">
          <ac:chgData name="Khattab, Sherif" userId="c83b1e15-36f3-4f46-aceb-05aac24c545e" providerId="ADAL" clId="{BC8551F7-F333-DF49-B8A6-4BBA7E0DFE2D}" dt="2021-03-09T15:19:30.109" v="410" actId="700"/>
          <ac:spMkLst>
            <pc:docMk/>
            <pc:sldMk cId="1928348446" sldId="303"/>
            <ac:spMk id="66563" creationId="{DCA6B586-27BD-9340-845C-D7720A3F92DA}"/>
          </ac:spMkLst>
        </pc:spChg>
      </pc:sldChg>
      <pc:sldChg chg="modSp add del mod modTransition">
        <pc:chgData name="Khattab, Sherif" userId="c83b1e15-36f3-4f46-aceb-05aac24c545e" providerId="ADAL" clId="{BC8551F7-F333-DF49-B8A6-4BBA7E0DFE2D}" dt="2021-03-09T15:21:38.370" v="477"/>
        <pc:sldMkLst>
          <pc:docMk/>
          <pc:sldMk cId="3027516172" sldId="303"/>
        </pc:sldMkLst>
        <pc:spChg chg="mod">
          <ac:chgData name="Khattab, Sherif" userId="c83b1e15-36f3-4f46-aceb-05aac24c545e" providerId="ADAL" clId="{BC8551F7-F333-DF49-B8A6-4BBA7E0DFE2D}" dt="2021-03-09T15:21:31.399" v="468"/>
          <ac:spMkLst>
            <pc:docMk/>
            <pc:sldMk cId="3027516172" sldId="303"/>
            <ac:spMk id="4" creationId="{E92F30EE-CE36-0547-8017-ED02DDC868D7}"/>
          </ac:spMkLst>
        </pc:spChg>
        <pc:spChg chg="mod">
          <ac:chgData name="Khattab, Sherif" userId="c83b1e15-36f3-4f46-aceb-05aac24c545e" providerId="ADAL" clId="{BC8551F7-F333-DF49-B8A6-4BBA7E0DFE2D}" dt="2021-03-09T15:21:38.370" v="477"/>
          <ac:spMkLst>
            <pc:docMk/>
            <pc:sldMk cId="3027516172" sldId="303"/>
            <ac:spMk id="66563" creationId="{DCA6B586-27BD-9340-845C-D7720A3F92DA}"/>
          </ac:spMkLst>
        </pc:spChg>
      </pc:sldChg>
      <pc:sldChg chg="add del">
        <pc:chgData name="Khattab, Sherif" userId="c83b1e15-36f3-4f46-aceb-05aac24c545e" providerId="ADAL" clId="{BC8551F7-F333-DF49-B8A6-4BBA7E0DFE2D}" dt="2021-03-09T15:23:13.281" v="518"/>
        <pc:sldMkLst>
          <pc:docMk/>
          <pc:sldMk cId="3675313416" sldId="303"/>
        </pc:sldMkLst>
      </pc:sldChg>
      <pc:sldChg chg="add del">
        <pc:chgData name="Khattab, Sherif" userId="c83b1e15-36f3-4f46-aceb-05aac24c545e" providerId="ADAL" clId="{BC8551F7-F333-DF49-B8A6-4BBA7E0DFE2D}" dt="2021-03-09T15:23:13.281" v="518"/>
        <pc:sldMkLst>
          <pc:docMk/>
          <pc:sldMk cId="1485301007" sldId="304"/>
        </pc:sldMkLst>
      </pc:sldChg>
      <pc:sldChg chg="modSp add del modTransition">
        <pc:chgData name="Khattab, Sherif" userId="c83b1e15-36f3-4f46-aceb-05aac24c545e" providerId="ADAL" clId="{BC8551F7-F333-DF49-B8A6-4BBA7E0DFE2D}" dt="2021-03-09T15:21:38.370" v="477"/>
        <pc:sldMkLst>
          <pc:docMk/>
          <pc:sldMk cId="2415038693" sldId="304"/>
        </pc:sldMkLst>
        <pc:spChg chg="mod">
          <ac:chgData name="Khattab, Sherif" userId="c83b1e15-36f3-4f46-aceb-05aac24c545e" providerId="ADAL" clId="{BC8551F7-F333-DF49-B8A6-4BBA7E0DFE2D}" dt="2021-03-09T15:21:31.399" v="468"/>
          <ac:spMkLst>
            <pc:docMk/>
            <pc:sldMk cId="2415038693" sldId="304"/>
            <ac:spMk id="55" creationId="{66C99394-0F40-314C-B56B-DE6569C19673}"/>
          </ac:spMkLst>
        </pc:spChg>
      </pc:sldChg>
      <pc:sldChg chg="modSp add del mod modTransition chgLayout">
        <pc:chgData name="Khattab, Sherif" userId="c83b1e15-36f3-4f46-aceb-05aac24c545e" providerId="ADAL" clId="{BC8551F7-F333-DF49-B8A6-4BBA7E0DFE2D}" dt="2021-03-09T15:21:15.353" v="430" actId="2696"/>
        <pc:sldMkLst>
          <pc:docMk/>
          <pc:sldMk cId="3313100883" sldId="304"/>
        </pc:sldMkLst>
        <pc:spChg chg="mod ord">
          <ac:chgData name="Khattab, Sherif" userId="c83b1e15-36f3-4f46-aceb-05aac24c545e" providerId="ADAL" clId="{BC8551F7-F333-DF49-B8A6-4BBA7E0DFE2D}" dt="2021-03-09T15:19:30.109" v="410" actId="700"/>
          <ac:spMkLst>
            <pc:docMk/>
            <pc:sldMk cId="3313100883" sldId="304"/>
            <ac:spMk id="55" creationId="{66C99394-0F40-314C-B56B-DE6569C19673}"/>
          </ac:spMkLst>
        </pc:spChg>
        <pc:spChg chg="mod ord">
          <ac:chgData name="Khattab, Sherif" userId="c83b1e15-36f3-4f46-aceb-05aac24c545e" providerId="ADAL" clId="{BC8551F7-F333-DF49-B8A6-4BBA7E0DFE2D}" dt="2021-03-09T15:19:30.109" v="410" actId="700"/>
          <ac:spMkLst>
            <pc:docMk/>
            <pc:sldMk cId="3313100883" sldId="304"/>
            <ac:spMk id="56" creationId="{9B05387C-06AC-824A-907F-B54D48774C9B}"/>
          </ac:spMkLst>
        </pc:spChg>
        <pc:spChg chg="mod ord">
          <ac:chgData name="Khattab, Sherif" userId="c83b1e15-36f3-4f46-aceb-05aac24c545e" providerId="ADAL" clId="{BC8551F7-F333-DF49-B8A6-4BBA7E0DFE2D}" dt="2021-03-09T15:19:30.109" v="410" actId="700"/>
          <ac:spMkLst>
            <pc:docMk/>
            <pc:sldMk cId="3313100883" sldId="304"/>
            <ac:spMk id="67586" creationId="{64D0ABAB-B4DF-1948-B986-C5E2D2007591}"/>
          </ac:spMkLst>
        </pc:spChg>
        <pc:spChg chg="mod ord">
          <ac:chgData name="Khattab, Sherif" userId="c83b1e15-36f3-4f46-aceb-05aac24c545e" providerId="ADAL" clId="{BC8551F7-F333-DF49-B8A6-4BBA7E0DFE2D}" dt="2021-03-09T15:19:30.109" v="410" actId="700"/>
          <ac:spMkLst>
            <pc:docMk/>
            <pc:sldMk cId="3313100883" sldId="304"/>
            <ac:spMk id="67587" creationId="{BD136614-4568-8442-B28F-001336038006}"/>
          </ac:spMkLst>
        </pc:spChg>
      </pc:sldChg>
      <pc:sldChg chg="add del">
        <pc:chgData name="Khattab, Sherif" userId="c83b1e15-36f3-4f46-aceb-05aac24c545e" providerId="ADAL" clId="{BC8551F7-F333-DF49-B8A6-4BBA7E0DFE2D}" dt="2021-03-09T15:23:13.281" v="518"/>
        <pc:sldMkLst>
          <pc:docMk/>
          <pc:sldMk cId="638473689" sldId="305"/>
        </pc:sldMkLst>
      </pc:sldChg>
      <pc:sldChg chg="modSp add del mod modTransition chgLayout">
        <pc:chgData name="Khattab, Sherif" userId="c83b1e15-36f3-4f46-aceb-05aac24c545e" providerId="ADAL" clId="{BC8551F7-F333-DF49-B8A6-4BBA7E0DFE2D}" dt="2021-03-09T15:21:15.237" v="429" actId="2696"/>
        <pc:sldMkLst>
          <pc:docMk/>
          <pc:sldMk cId="941462347" sldId="305"/>
        </pc:sldMkLst>
        <pc:spChg chg="mod ord">
          <ac:chgData name="Khattab, Sherif" userId="c83b1e15-36f3-4f46-aceb-05aac24c545e" providerId="ADAL" clId="{BC8551F7-F333-DF49-B8A6-4BBA7E0DFE2D}" dt="2021-03-09T15:19:30.109" v="410" actId="700"/>
          <ac:spMkLst>
            <pc:docMk/>
            <pc:sldMk cId="941462347" sldId="305"/>
            <ac:spMk id="4" creationId="{B9869718-6FB0-9941-82B1-4B59A4DE8E5B}"/>
          </ac:spMkLst>
        </pc:spChg>
        <pc:spChg chg="mod ord">
          <ac:chgData name="Khattab, Sherif" userId="c83b1e15-36f3-4f46-aceb-05aac24c545e" providerId="ADAL" clId="{BC8551F7-F333-DF49-B8A6-4BBA7E0DFE2D}" dt="2021-03-09T15:19:30.109" v="410" actId="700"/>
          <ac:spMkLst>
            <pc:docMk/>
            <pc:sldMk cId="941462347" sldId="305"/>
            <ac:spMk id="5" creationId="{49510CEA-B4CC-7446-A104-8C3218D4D74E}"/>
          </ac:spMkLst>
        </pc:spChg>
        <pc:spChg chg="mod ord">
          <ac:chgData name="Khattab, Sherif" userId="c83b1e15-36f3-4f46-aceb-05aac24c545e" providerId="ADAL" clId="{BC8551F7-F333-DF49-B8A6-4BBA7E0DFE2D}" dt="2021-03-09T15:19:30.109" v="410" actId="700"/>
          <ac:spMkLst>
            <pc:docMk/>
            <pc:sldMk cId="941462347" sldId="305"/>
            <ac:spMk id="68610" creationId="{15E18E49-F169-784B-B04A-AC343EDD8225}"/>
          </ac:spMkLst>
        </pc:spChg>
        <pc:spChg chg="mod ord">
          <ac:chgData name="Khattab, Sherif" userId="c83b1e15-36f3-4f46-aceb-05aac24c545e" providerId="ADAL" clId="{BC8551F7-F333-DF49-B8A6-4BBA7E0DFE2D}" dt="2021-03-09T15:19:30.109" v="410" actId="700"/>
          <ac:spMkLst>
            <pc:docMk/>
            <pc:sldMk cId="941462347" sldId="305"/>
            <ac:spMk id="68611" creationId="{B733C6B2-F4AA-8A40-9EB2-C636662E40D8}"/>
          </ac:spMkLst>
        </pc:spChg>
      </pc:sldChg>
      <pc:sldChg chg="modSp add del mod modTransition">
        <pc:chgData name="Khattab, Sherif" userId="c83b1e15-36f3-4f46-aceb-05aac24c545e" providerId="ADAL" clId="{BC8551F7-F333-DF49-B8A6-4BBA7E0DFE2D}" dt="2021-03-09T15:21:38.370" v="477"/>
        <pc:sldMkLst>
          <pc:docMk/>
          <pc:sldMk cId="3546630543" sldId="305"/>
        </pc:sldMkLst>
        <pc:spChg chg="mod">
          <ac:chgData name="Khattab, Sherif" userId="c83b1e15-36f3-4f46-aceb-05aac24c545e" providerId="ADAL" clId="{BC8551F7-F333-DF49-B8A6-4BBA7E0DFE2D}" dt="2021-03-09T15:21:31.399" v="468"/>
          <ac:spMkLst>
            <pc:docMk/>
            <pc:sldMk cId="3546630543" sldId="305"/>
            <ac:spMk id="4" creationId="{B9869718-6FB0-9941-82B1-4B59A4DE8E5B}"/>
          </ac:spMkLst>
        </pc:spChg>
        <pc:spChg chg="mod">
          <ac:chgData name="Khattab, Sherif" userId="c83b1e15-36f3-4f46-aceb-05aac24c545e" providerId="ADAL" clId="{BC8551F7-F333-DF49-B8A6-4BBA7E0DFE2D}" dt="2021-03-09T15:21:38.370" v="477"/>
          <ac:spMkLst>
            <pc:docMk/>
            <pc:sldMk cId="3546630543" sldId="305"/>
            <ac:spMk id="68611" creationId="{B733C6B2-F4AA-8A40-9EB2-C636662E40D8}"/>
          </ac:spMkLst>
        </pc:spChg>
      </pc:sldChg>
      <pc:sldChg chg="modSp add del mod modTransition chgLayout">
        <pc:chgData name="Khattab, Sherif" userId="c83b1e15-36f3-4f46-aceb-05aac24c545e" providerId="ADAL" clId="{BC8551F7-F333-DF49-B8A6-4BBA7E0DFE2D}" dt="2021-03-09T15:21:15.090" v="428" actId="2696"/>
        <pc:sldMkLst>
          <pc:docMk/>
          <pc:sldMk cId="1287064345" sldId="306"/>
        </pc:sldMkLst>
        <pc:spChg chg="mod ord">
          <ac:chgData name="Khattab, Sherif" userId="c83b1e15-36f3-4f46-aceb-05aac24c545e" providerId="ADAL" clId="{BC8551F7-F333-DF49-B8A6-4BBA7E0DFE2D}" dt="2021-03-09T15:19:30.109" v="410" actId="700"/>
          <ac:spMkLst>
            <pc:docMk/>
            <pc:sldMk cId="1287064345" sldId="306"/>
            <ac:spMk id="7" creationId="{A8397ACB-E0F4-FE42-BFD3-36927CFF1860}"/>
          </ac:spMkLst>
        </pc:spChg>
        <pc:spChg chg="mod ord">
          <ac:chgData name="Khattab, Sherif" userId="c83b1e15-36f3-4f46-aceb-05aac24c545e" providerId="ADAL" clId="{BC8551F7-F333-DF49-B8A6-4BBA7E0DFE2D}" dt="2021-03-09T15:19:30.109" v="410" actId="700"/>
          <ac:spMkLst>
            <pc:docMk/>
            <pc:sldMk cId="1287064345" sldId="306"/>
            <ac:spMk id="8" creationId="{98146C4D-B898-AA4F-959B-64D625A995FA}"/>
          </ac:spMkLst>
        </pc:spChg>
        <pc:spChg chg="mod ord">
          <ac:chgData name="Khattab, Sherif" userId="c83b1e15-36f3-4f46-aceb-05aac24c545e" providerId="ADAL" clId="{BC8551F7-F333-DF49-B8A6-4BBA7E0DFE2D}" dt="2021-03-09T15:19:30.109" v="410" actId="700"/>
          <ac:spMkLst>
            <pc:docMk/>
            <pc:sldMk cId="1287064345" sldId="306"/>
            <ac:spMk id="69634" creationId="{165450AE-581B-4D4F-B4B0-80B34B6CD490}"/>
          </ac:spMkLst>
        </pc:spChg>
        <pc:spChg chg="mod ord">
          <ac:chgData name="Khattab, Sherif" userId="c83b1e15-36f3-4f46-aceb-05aac24c545e" providerId="ADAL" clId="{BC8551F7-F333-DF49-B8A6-4BBA7E0DFE2D}" dt="2021-03-09T15:19:30.109" v="410" actId="700"/>
          <ac:spMkLst>
            <pc:docMk/>
            <pc:sldMk cId="1287064345" sldId="306"/>
            <ac:spMk id="69635" creationId="{1EA3765E-DA51-9E4A-B6A8-17C825B47DE2}"/>
          </ac:spMkLst>
        </pc:spChg>
      </pc:sldChg>
      <pc:sldChg chg="modSp add del modTransition">
        <pc:chgData name="Khattab, Sherif" userId="c83b1e15-36f3-4f46-aceb-05aac24c545e" providerId="ADAL" clId="{BC8551F7-F333-DF49-B8A6-4BBA7E0DFE2D}" dt="2021-03-09T15:21:38.370" v="477"/>
        <pc:sldMkLst>
          <pc:docMk/>
          <pc:sldMk cId="1897864826" sldId="306"/>
        </pc:sldMkLst>
        <pc:spChg chg="mod">
          <ac:chgData name="Khattab, Sherif" userId="c83b1e15-36f3-4f46-aceb-05aac24c545e" providerId="ADAL" clId="{BC8551F7-F333-DF49-B8A6-4BBA7E0DFE2D}" dt="2021-03-09T15:21:31.399" v="468"/>
          <ac:spMkLst>
            <pc:docMk/>
            <pc:sldMk cId="1897864826" sldId="306"/>
            <ac:spMk id="7" creationId="{A8397ACB-E0F4-FE42-BFD3-36927CFF1860}"/>
          </ac:spMkLst>
        </pc:spChg>
      </pc:sldChg>
      <pc:sldChg chg="add del">
        <pc:chgData name="Khattab, Sherif" userId="c83b1e15-36f3-4f46-aceb-05aac24c545e" providerId="ADAL" clId="{BC8551F7-F333-DF49-B8A6-4BBA7E0DFE2D}" dt="2021-03-09T15:23:13.281" v="518"/>
        <pc:sldMkLst>
          <pc:docMk/>
          <pc:sldMk cId="2275314897" sldId="306"/>
        </pc:sldMkLst>
      </pc:sldChg>
      <pc:sldChg chg="add del">
        <pc:chgData name="Khattab, Sherif" userId="c83b1e15-36f3-4f46-aceb-05aac24c545e" providerId="ADAL" clId="{BC8551F7-F333-DF49-B8A6-4BBA7E0DFE2D}" dt="2021-03-09T15:23:13.281" v="518"/>
        <pc:sldMkLst>
          <pc:docMk/>
          <pc:sldMk cId="2810140743" sldId="307"/>
        </pc:sldMkLst>
      </pc:sldChg>
      <pc:sldChg chg="modSp add del mod modTransition">
        <pc:chgData name="Khattab, Sherif" userId="c83b1e15-36f3-4f46-aceb-05aac24c545e" providerId="ADAL" clId="{BC8551F7-F333-DF49-B8A6-4BBA7E0DFE2D}" dt="2021-03-09T15:21:38.370" v="477"/>
        <pc:sldMkLst>
          <pc:docMk/>
          <pc:sldMk cId="3065746683" sldId="307"/>
        </pc:sldMkLst>
        <pc:spChg chg="mod">
          <ac:chgData name="Khattab, Sherif" userId="c83b1e15-36f3-4f46-aceb-05aac24c545e" providerId="ADAL" clId="{BC8551F7-F333-DF49-B8A6-4BBA7E0DFE2D}" dt="2021-03-09T15:21:31.399" v="468"/>
          <ac:spMkLst>
            <pc:docMk/>
            <pc:sldMk cId="3065746683" sldId="307"/>
            <ac:spMk id="4" creationId="{752F9353-BB1A-C042-AF8D-874DAD8B043F}"/>
          </ac:spMkLst>
        </pc:spChg>
        <pc:spChg chg="mod">
          <ac:chgData name="Khattab, Sherif" userId="c83b1e15-36f3-4f46-aceb-05aac24c545e" providerId="ADAL" clId="{BC8551F7-F333-DF49-B8A6-4BBA7E0DFE2D}" dt="2021-03-09T15:21:38.370" v="477"/>
          <ac:spMkLst>
            <pc:docMk/>
            <pc:sldMk cId="3065746683" sldId="307"/>
            <ac:spMk id="70658" creationId="{51232B28-397F-FD45-89DD-5AE99EC4BEEB}"/>
          </ac:spMkLst>
        </pc:spChg>
      </pc:sldChg>
      <pc:sldChg chg="addSp modSp add del mod modTransition chgLayout">
        <pc:chgData name="Khattab, Sherif" userId="c83b1e15-36f3-4f46-aceb-05aac24c545e" providerId="ADAL" clId="{BC8551F7-F333-DF49-B8A6-4BBA7E0DFE2D}" dt="2021-03-09T15:21:14.899" v="427" actId="2696"/>
        <pc:sldMkLst>
          <pc:docMk/>
          <pc:sldMk cId="3711219599" sldId="307"/>
        </pc:sldMkLst>
        <pc:spChg chg="add mod ord">
          <ac:chgData name="Khattab, Sherif" userId="c83b1e15-36f3-4f46-aceb-05aac24c545e" providerId="ADAL" clId="{BC8551F7-F333-DF49-B8A6-4BBA7E0DFE2D}" dt="2021-03-09T15:19:30.109" v="410" actId="700"/>
          <ac:spMkLst>
            <pc:docMk/>
            <pc:sldMk cId="3711219599" sldId="307"/>
            <ac:spMk id="2" creationId="{4E3206B0-D2C3-4246-9DAC-C11E71B5DDB6}"/>
          </ac:spMkLst>
        </pc:spChg>
        <pc:spChg chg="mod ord">
          <ac:chgData name="Khattab, Sherif" userId="c83b1e15-36f3-4f46-aceb-05aac24c545e" providerId="ADAL" clId="{BC8551F7-F333-DF49-B8A6-4BBA7E0DFE2D}" dt="2021-03-09T15:19:30.109" v="410" actId="700"/>
          <ac:spMkLst>
            <pc:docMk/>
            <pc:sldMk cId="3711219599" sldId="307"/>
            <ac:spMk id="4" creationId="{752F9353-BB1A-C042-AF8D-874DAD8B043F}"/>
          </ac:spMkLst>
        </pc:spChg>
        <pc:spChg chg="mod ord">
          <ac:chgData name="Khattab, Sherif" userId="c83b1e15-36f3-4f46-aceb-05aac24c545e" providerId="ADAL" clId="{BC8551F7-F333-DF49-B8A6-4BBA7E0DFE2D}" dt="2021-03-09T15:19:30.109" v="410" actId="700"/>
          <ac:spMkLst>
            <pc:docMk/>
            <pc:sldMk cId="3711219599" sldId="307"/>
            <ac:spMk id="5" creationId="{7EB6E2E2-B699-B943-A3EF-83569EFBEBBC}"/>
          </ac:spMkLst>
        </pc:spChg>
        <pc:spChg chg="mod ord">
          <ac:chgData name="Khattab, Sherif" userId="c83b1e15-36f3-4f46-aceb-05aac24c545e" providerId="ADAL" clId="{BC8551F7-F333-DF49-B8A6-4BBA7E0DFE2D}" dt="2021-03-09T15:19:30.109" v="410" actId="700"/>
          <ac:spMkLst>
            <pc:docMk/>
            <pc:sldMk cId="3711219599" sldId="307"/>
            <ac:spMk id="70658" creationId="{51232B28-397F-FD45-89DD-5AE99EC4BEEB}"/>
          </ac:spMkLst>
        </pc:spChg>
      </pc:sldChg>
      <pc:sldChg chg="modSp add del mod modTransition chgLayout">
        <pc:chgData name="Khattab, Sherif" userId="c83b1e15-36f3-4f46-aceb-05aac24c545e" providerId="ADAL" clId="{BC8551F7-F333-DF49-B8A6-4BBA7E0DFE2D}" dt="2021-03-09T15:21:14.847" v="426" actId="2696"/>
        <pc:sldMkLst>
          <pc:docMk/>
          <pc:sldMk cId="935550977" sldId="322"/>
        </pc:sldMkLst>
        <pc:spChg chg="mod ord">
          <ac:chgData name="Khattab, Sherif" userId="c83b1e15-36f3-4f46-aceb-05aac24c545e" providerId="ADAL" clId="{BC8551F7-F333-DF49-B8A6-4BBA7E0DFE2D}" dt="2021-03-09T15:19:30.109" v="410" actId="700"/>
          <ac:spMkLst>
            <pc:docMk/>
            <pc:sldMk cId="935550977" sldId="322"/>
            <ac:spMk id="41" creationId="{7DE61244-624F-224D-B913-B6BEB9108FB1}"/>
          </ac:spMkLst>
        </pc:spChg>
        <pc:spChg chg="mod ord">
          <ac:chgData name="Khattab, Sherif" userId="c83b1e15-36f3-4f46-aceb-05aac24c545e" providerId="ADAL" clId="{BC8551F7-F333-DF49-B8A6-4BBA7E0DFE2D}" dt="2021-03-09T15:19:30.109" v="410" actId="700"/>
          <ac:spMkLst>
            <pc:docMk/>
            <pc:sldMk cId="935550977" sldId="322"/>
            <ac:spMk id="42" creationId="{A1319276-E0EB-6A41-B9E8-AF0DB3A0E9F4}"/>
          </ac:spMkLst>
        </pc:spChg>
        <pc:spChg chg="mod ord">
          <ac:chgData name="Khattab, Sherif" userId="c83b1e15-36f3-4f46-aceb-05aac24c545e" providerId="ADAL" clId="{BC8551F7-F333-DF49-B8A6-4BBA7E0DFE2D}" dt="2021-03-09T15:19:30.109" v="410" actId="700"/>
          <ac:spMkLst>
            <pc:docMk/>
            <pc:sldMk cId="935550977" sldId="322"/>
            <ac:spMk id="86018" creationId="{FFC024A6-AFCF-4E49-B85D-185FD647B85B}"/>
          </ac:spMkLst>
        </pc:spChg>
        <pc:graphicFrameChg chg="mod ord modGraphic">
          <ac:chgData name="Khattab, Sherif" userId="c83b1e15-36f3-4f46-aceb-05aac24c545e" providerId="ADAL" clId="{BC8551F7-F333-DF49-B8A6-4BBA7E0DFE2D}" dt="2021-03-09T15:19:30.109" v="410" actId="700"/>
          <ac:graphicFrameMkLst>
            <pc:docMk/>
            <pc:sldMk cId="935550977" sldId="322"/>
            <ac:graphicFrameMk id="86019" creationId="{C40C6EF8-B406-FD4C-B771-14CD35031001}"/>
          </ac:graphicFrameMkLst>
        </pc:graphicFrameChg>
      </pc:sldChg>
      <pc:sldChg chg="modSp add del modTransition">
        <pc:chgData name="Khattab, Sherif" userId="c83b1e15-36f3-4f46-aceb-05aac24c545e" providerId="ADAL" clId="{BC8551F7-F333-DF49-B8A6-4BBA7E0DFE2D}" dt="2021-03-09T15:21:38.370" v="477"/>
        <pc:sldMkLst>
          <pc:docMk/>
          <pc:sldMk cId="2361461216" sldId="322"/>
        </pc:sldMkLst>
        <pc:spChg chg="mod">
          <ac:chgData name="Khattab, Sherif" userId="c83b1e15-36f3-4f46-aceb-05aac24c545e" providerId="ADAL" clId="{BC8551F7-F333-DF49-B8A6-4BBA7E0DFE2D}" dt="2021-03-09T15:21:31.399" v="468"/>
          <ac:spMkLst>
            <pc:docMk/>
            <pc:sldMk cId="2361461216" sldId="322"/>
            <ac:spMk id="41" creationId="{7DE61244-624F-224D-B913-B6BEB9108FB1}"/>
          </ac:spMkLst>
        </pc:spChg>
      </pc:sldChg>
      <pc:sldChg chg="add del">
        <pc:chgData name="Khattab, Sherif" userId="c83b1e15-36f3-4f46-aceb-05aac24c545e" providerId="ADAL" clId="{BC8551F7-F333-DF49-B8A6-4BBA7E0DFE2D}" dt="2021-03-09T15:23:13.281" v="518"/>
        <pc:sldMkLst>
          <pc:docMk/>
          <pc:sldMk cId="3150368142" sldId="322"/>
        </pc:sldMkLst>
      </pc:sldChg>
      <pc:sldChg chg="modSp add del modTransition">
        <pc:chgData name="Khattab, Sherif" userId="c83b1e15-36f3-4f46-aceb-05aac24c545e" providerId="ADAL" clId="{BC8551F7-F333-DF49-B8A6-4BBA7E0DFE2D}" dt="2021-03-09T15:21:38.370" v="477"/>
        <pc:sldMkLst>
          <pc:docMk/>
          <pc:sldMk cId="192650222" sldId="323"/>
        </pc:sldMkLst>
        <pc:spChg chg="mod">
          <ac:chgData name="Khattab, Sherif" userId="c83b1e15-36f3-4f46-aceb-05aac24c545e" providerId="ADAL" clId="{BC8551F7-F333-DF49-B8A6-4BBA7E0DFE2D}" dt="2021-03-09T15:21:31.399" v="468"/>
          <ac:spMkLst>
            <pc:docMk/>
            <pc:sldMk cId="192650222" sldId="323"/>
            <ac:spMk id="4" creationId="{E753EC89-1EB2-2544-B99B-802A30867E26}"/>
          </ac:spMkLst>
        </pc:spChg>
      </pc:sldChg>
      <pc:sldChg chg="modSp add del mod modTransition chgLayout">
        <pc:chgData name="Khattab, Sherif" userId="c83b1e15-36f3-4f46-aceb-05aac24c545e" providerId="ADAL" clId="{BC8551F7-F333-DF49-B8A6-4BBA7E0DFE2D}" dt="2021-03-09T15:21:14.769" v="425" actId="2696"/>
        <pc:sldMkLst>
          <pc:docMk/>
          <pc:sldMk cId="3214057726" sldId="323"/>
        </pc:sldMkLst>
        <pc:spChg chg="mod ord">
          <ac:chgData name="Khattab, Sherif" userId="c83b1e15-36f3-4f46-aceb-05aac24c545e" providerId="ADAL" clId="{BC8551F7-F333-DF49-B8A6-4BBA7E0DFE2D}" dt="2021-03-09T15:19:30.109" v="410" actId="700"/>
          <ac:spMkLst>
            <pc:docMk/>
            <pc:sldMk cId="3214057726" sldId="323"/>
            <ac:spMk id="4" creationId="{E753EC89-1EB2-2544-B99B-802A30867E26}"/>
          </ac:spMkLst>
        </pc:spChg>
        <pc:spChg chg="mod ord">
          <ac:chgData name="Khattab, Sherif" userId="c83b1e15-36f3-4f46-aceb-05aac24c545e" providerId="ADAL" clId="{BC8551F7-F333-DF49-B8A6-4BBA7E0DFE2D}" dt="2021-03-09T15:19:30.109" v="410" actId="700"/>
          <ac:spMkLst>
            <pc:docMk/>
            <pc:sldMk cId="3214057726" sldId="323"/>
            <ac:spMk id="5" creationId="{33897189-8D08-5343-A7CF-D51A354BD697}"/>
          </ac:spMkLst>
        </pc:spChg>
        <pc:spChg chg="mod ord">
          <ac:chgData name="Khattab, Sherif" userId="c83b1e15-36f3-4f46-aceb-05aac24c545e" providerId="ADAL" clId="{BC8551F7-F333-DF49-B8A6-4BBA7E0DFE2D}" dt="2021-03-09T15:19:30.109" v="410" actId="700"/>
          <ac:spMkLst>
            <pc:docMk/>
            <pc:sldMk cId="3214057726" sldId="323"/>
            <ac:spMk id="87042" creationId="{E371AE6F-E86B-F340-8305-D7F3FA976375}"/>
          </ac:spMkLst>
        </pc:spChg>
        <pc:spChg chg="mod ord">
          <ac:chgData name="Khattab, Sherif" userId="c83b1e15-36f3-4f46-aceb-05aac24c545e" providerId="ADAL" clId="{BC8551F7-F333-DF49-B8A6-4BBA7E0DFE2D}" dt="2021-03-09T15:19:30.109" v="410" actId="700"/>
          <ac:spMkLst>
            <pc:docMk/>
            <pc:sldMk cId="3214057726" sldId="323"/>
            <ac:spMk id="87043" creationId="{30CE7E06-A120-404E-B809-40A1D1A0CF66}"/>
          </ac:spMkLst>
        </pc:spChg>
      </pc:sldChg>
      <pc:sldChg chg="add del">
        <pc:chgData name="Khattab, Sherif" userId="c83b1e15-36f3-4f46-aceb-05aac24c545e" providerId="ADAL" clId="{BC8551F7-F333-DF49-B8A6-4BBA7E0DFE2D}" dt="2021-03-09T15:23:13.281" v="518"/>
        <pc:sldMkLst>
          <pc:docMk/>
          <pc:sldMk cId="3329139193" sldId="323"/>
        </pc:sldMkLst>
      </pc:sldChg>
      <pc:sldChg chg="modSp add del mod modTransition chgLayout">
        <pc:chgData name="Khattab, Sherif" userId="c83b1e15-36f3-4f46-aceb-05aac24c545e" providerId="ADAL" clId="{BC8551F7-F333-DF49-B8A6-4BBA7E0DFE2D}" dt="2021-03-09T15:21:14.700" v="424" actId="2696"/>
        <pc:sldMkLst>
          <pc:docMk/>
          <pc:sldMk cId="1653522231" sldId="324"/>
        </pc:sldMkLst>
        <pc:spChg chg="mod ord">
          <ac:chgData name="Khattab, Sherif" userId="c83b1e15-36f3-4f46-aceb-05aac24c545e" providerId="ADAL" clId="{BC8551F7-F333-DF49-B8A6-4BBA7E0DFE2D}" dt="2021-03-09T15:19:30.109" v="410" actId="700"/>
          <ac:spMkLst>
            <pc:docMk/>
            <pc:sldMk cId="1653522231" sldId="324"/>
            <ac:spMk id="110" creationId="{10D9F2C4-A5AC-0442-9913-32D5CE205C31}"/>
          </ac:spMkLst>
        </pc:spChg>
        <pc:spChg chg="mod ord">
          <ac:chgData name="Khattab, Sherif" userId="c83b1e15-36f3-4f46-aceb-05aac24c545e" providerId="ADAL" clId="{BC8551F7-F333-DF49-B8A6-4BBA7E0DFE2D}" dt="2021-03-09T15:19:30.109" v="410" actId="700"/>
          <ac:spMkLst>
            <pc:docMk/>
            <pc:sldMk cId="1653522231" sldId="324"/>
            <ac:spMk id="111" creationId="{02DF15F3-6E31-8A4F-AC02-F3862E889888}"/>
          </ac:spMkLst>
        </pc:spChg>
        <pc:spChg chg="mod ord">
          <ac:chgData name="Khattab, Sherif" userId="c83b1e15-36f3-4f46-aceb-05aac24c545e" providerId="ADAL" clId="{BC8551F7-F333-DF49-B8A6-4BBA7E0DFE2D}" dt="2021-03-09T15:19:30.109" v="410" actId="700"/>
          <ac:spMkLst>
            <pc:docMk/>
            <pc:sldMk cId="1653522231" sldId="324"/>
            <ac:spMk id="88172" creationId="{497ED6D3-82F2-5648-AA96-0A2A24F11B55}"/>
          </ac:spMkLst>
        </pc:spChg>
        <pc:spChg chg="mod ord">
          <ac:chgData name="Khattab, Sherif" userId="c83b1e15-36f3-4f46-aceb-05aac24c545e" providerId="ADAL" clId="{BC8551F7-F333-DF49-B8A6-4BBA7E0DFE2D}" dt="2021-03-09T15:19:30.109" v="410" actId="700"/>
          <ac:spMkLst>
            <pc:docMk/>
            <pc:sldMk cId="1653522231" sldId="324"/>
            <ac:spMk id="88173" creationId="{53F4F09E-AA95-2040-B94E-0F0A45585DDD}"/>
          </ac:spMkLst>
        </pc:spChg>
      </pc:sldChg>
      <pc:sldChg chg="modSp add del modTransition">
        <pc:chgData name="Khattab, Sherif" userId="c83b1e15-36f3-4f46-aceb-05aac24c545e" providerId="ADAL" clId="{BC8551F7-F333-DF49-B8A6-4BBA7E0DFE2D}" dt="2021-03-09T15:21:38.370" v="477"/>
        <pc:sldMkLst>
          <pc:docMk/>
          <pc:sldMk cId="3476802990" sldId="324"/>
        </pc:sldMkLst>
        <pc:spChg chg="mod">
          <ac:chgData name="Khattab, Sherif" userId="c83b1e15-36f3-4f46-aceb-05aac24c545e" providerId="ADAL" clId="{BC8551F7-F333-DF49-B8A6-4BBA7E0DFE2D}" dt="2021-03-09T15:21:31.399" v="468"/>
          <ac:spMkLst>
            <pc:docMk/>
            <pc:sldMk cId="3476802990" sldId="324"/>
            <ac:spMk id="110" creationId="{10D9F2C4-A5AC-0442-9913-32D5CE205C31}"/>
          </ac:spMkLst>
        </pc:spChg>
      </pc:sldChg>
      <pc:sldChg chg="add del">
        <pc:chgData name="Khattab, Sherif" userId="c83b1e15-36f3-4f46-aceb-05aac24c545e" providerId="ADAL" clId="{BC8551F7-F333-DF49-B8A6-4BBA7E0DFE2D}" dt="2021-03-09T15:23:13.281" v="518"/>
        <pc:sldMkLst>
          <pc:docMk/>
          <pc:sldMk cId="3681558773" sldId="324"/>
        </pc:sldMkLst>
      </pc:sldChg>
      <pc:sldChg chg="modSp add del modTransition">
        <pc:chgData name="Khattab, Sherif" userId="c83b1e15-36f3-4f46-aceb-05aac24c545e" providerId="ADAL" clId="{BC8551F7-F333-DF49-B8A6-4BBA7E0DFE2D}" dt="2021-03-09T15:21:38.370" v="477"/>
        <pc:sldMkLst>
          <pc:docMk/>
          <pc:sldMk cId="1023357202" sldId="325"/>
        </pc:sldMkLst>
        <pc:spChg chg="mod">
          <ac:chgData name="Khattab, Sherif" userId="c83b1e15-36f3-4f46-aceb-05aac24c545e" providerId="ADAL" clId="{BC8551F7-F333-DF49-B8A6-4BBA7E0DFE2D}" dt="2021-03-09T15:21:31.399" v="468"/>
          <ac:spMkLst>
            <pc:docMk/>
            <pc:sldMk cId="1023357202" sldId="325"/>
            <ac:spMk id="125" creationId="{51B034F3-8E6A-6542-8405-5BB382E80D0A}"/>
          </ac:spMkLst>
        </pc:spChg>
      </pc:sldChg>
      <pc:sldChg chg="modSp add del mod modTransition chgLayout">
        <pc:chgData name="Khattab, Sherif" userId="c83b1e15-36f3-4f46-aceb-05aac24c545e" providerId="ADAL" clId="{BC8551F7-F333-DF49-B8A6-4BBA7E0DFE2D}" dt="2021-03-09T15:21:14.393" v="423" actId="2696"/>
        <pc:sldMkLst>
          <pc:docMk/>
          <pc:sldMk cId="1538505610" sldId="325"/>
        </pc:sldMkLst>
        <pc:spChg chg="mod ord">
          <ac:chgData name="Khattab, Sherif" userId="c83b1e15-36f3-4f46-aceb-05aac24c545e" providerId="ADAL" clId="{BC8551F7-F333-DF49-B8A6-4BBA7E0DFE2D}" dt="2021-03-09T15:19:30.109" v="410" actId="700"/>
          <ac:spMkLst>
            <pc:docMk/>
            <pc:sldMk cId="1538505610" sldId="325"/>
            <ac:spMk id="125" creationId="{51B034F3-8E6A-6542-8405-5BB382E80D0A}"/>
          </ac:spMkLst>
        </pc:spChg>
        <pc:spChg chg="mod ord">
          <ac:chgData name="Khattab, Sherif" userId="c83b1e15-36f3-4f46-aceb-05aac24c545e" providerId="ADAL" clId="{BC8551F7-F333-DF49-B8A6-4BBA7E0DFE2D}" dt="2021-03-09T15:19:30.109" v="410" actId="700"/>
          <ac:spMkLst>
            <pc:docMk/>
            <pc:sldMk cId="1538505610" sldId="325"/>
            <ac:spMk id="126" creationId="{3A0CF51B-CB3C-0D4E-9F9D-E133E7C5F170}"/>
          </ac:spMkLst>
        </pc:spChg>
        <pc:spChg chg="mod ord">
          <ac:chgData name="Khattab, Sherif" userId="c83b1e15-36f3-4f46-aceb-05aac24c545e" providerId="ADAL" clId="{BC8551F7-F333-DF49-B8A6-4BBA7E0DFE2D}" dt="2021-03-09T15:19:30.109" v="410" actId="700"/>
          <ac:spMkLst>
            <pc:docMk/>
            <pc:sldMk cId="1538505610" sldId="325"/>
            <ac:spMk id="89211" creationId="{2A341B00-AD74-3A40-B7DA-14E951B21A62}"/>
          </ac:spMkLst>
        </pc:spChg>
        <pc:spChg chg="mod ord">
          <ac:chgData name="Khattab, Sherif" userId="c83b1e15-36f3-4f46-aceb-05aac24c545e" providerId="ADAL" clId="{BC8551F7-F333-DF49-B8A6-4BBA7E0DFE2D}" dt="2021-03-09T15:19:30.109" v="410" actId="700"/>
          <ac:spMkLst>
            <pc:docMk/>
            <pc:sldMk cId="1538505610" sldId="325"/>
            <ac:spMk id="89212" creationId="{61D708AF-D2A4-CC45-A024-D1C5ADF36B95}"/>
          </ac:spMkLst>
        </pc:spChg>
      </pc:sldChg>
      <pc:sldChg chg="add del">
        <pc:chgData name="Khattab, Sherif" userId="c83b1e15-36f3-4f46-aceb-05aac24c545e" providerId="ADAL" clId="{BC8551F7-F333-DF49-B8A6-4BBA7E0DFE2D}" dt="2021-03-09T15:23:13.281" v="518"/>
        <pc:sldMkLst>
          <pc:docMk/>
          <pc:sldMk cId="1832034141" sldId="325"/>
        </pc:sldMkLst>
      </pc:sldChg>
      <pc:sldChg chg="modSp add del mod modTransition chgLayout">
        <pc:chgData name="Khattab, Sherif" userId="c83b1e15-36f3-4f46-aceb-05aac24c545e" providerId="ADAL" clId="{BC8551F7-F333-DF49-B8A6-4BBA7E0DFE2D}" dt="2021-03-09T15:21:14.293" v="422" actId="2696"/>
        <pc:sldMkLst>
          <pc:docMk/>
          <pc:sldMk cId="343660050" sldId="326"/>
        </pc:sldMkLst>
        <pc:spChg chg="mod ord">
          <ac:chgData name="Khattab, Sherif" userId="c83b1e15-36f3-4f46-aceb-05aac24c545e" providerId="ADAL" clId="{BC8551F7-F333-DF49-B8A6-4BBA7E0DFE2D}" dt="2021-03-09T15:19:30.109" v="410" actId="700"/>
          <ac:spMkLst>
            <pc:docMk/>
            <pc:sldMk cId="343660050" sldId="326"/>
            <ac:spMk id="4" creationId="{DAB91284-1D8B-204E-8583-15360BFEFCCB}"/>
          </ac:spMkLst>
        </pc:spChg>
        <pc:spChg chg="mod ord">
          <ac:chgData name="Khattab, Sherif" userId="c83b1e15-36f3-4f46-aceb-05aac24c545e" providerId="ADAL" clId="{BC8551F7-F333-DF49-B8A6-4BBA7E0DFE2D}" dt="2021-03-09T15:19:30.109" v="410" actId="700"/>
          <ac:spMkLst>
            <pc:docMk/>
            <pc:sldMk cId="343660050" sldId="326"/>
            <ac:spMk id="5" creationId="{B4BE849E-C9F8-374C-94E0-A6FE4F532BB5}"/>
          </ac:spMkLst>
        </pc:spChg>
        <pc:spChg chg="mod ord">
          <ac:chgData name="Khattab, Sherif" userId="c83b1e15-36f3-4f46-aceb-05aac24c545e" providerId="ADAL" clId="{BC8551F7-F333-DF49-B8A6-4BBA7E0DFE2D}" dt="2021-03-09T15:19:30.109" v="410" actId="700"/>
          <ac:spMkLst>
            <pc:docMk/>
            <pc:sldMk cId="343660050" sldId="326"/>
            <ac:spMk id="90114" creationId="{CEEC4CEE-B6D7-3C48-A7E8-E8CF479D74DF}"/>
          </ac:spMkLst>
        </pc:spChg>
        <pc:spChg chg="mod ord">
          <ac:chgData name="Khattab, Sherif" userId="c83b1e15-36f3-4f46-aceb-05aac24c545e" providerId="ADAL" clId="{BC8551F7-F333-DF49-B8A6-4BBA7E0DFE2D}" dt="2021-03-09T15:19:30.109" v="410" actId="700"/>
          <ac:spMkLst>
            <pc:docMk/>
            <pc:sldMk cId="343660050" sldId="326"/>
            <ac:spMk id="90115" creationId="{24B7D955-836F-F443-88A5-4C4DB40B9C1D}"/>
          </ac:spMkLst>
        </pc:spChg>
      </pc:sldChg>
      <pc:sldChg chg="modSp add del modTransition">
        <pc:chgData name="Khattab, Sherif" userId="c83b1e15-36f3-4f46-aceb-05aac24c545e" providerId="ADAL" clId="{BC8551F7-F333-DF49-B8A6-4BBA7E0DFE2D}" dt="2021-03-09T15:21:38.370" v="477"/>
        <pc:sldMkLst>
          <pc:docMk/>
          <pc:sldMk cId="3458021696" sldId="326"/>
        </pc:sldMkLst>
        <pc:spChg chg="mod">
          <ac:chgData name="Khattab, Sherif" userId="c83b1e15-36f3-4f46-aceb-05aac24c545e" providerId="ADAL" clId="{BC8551F7-F333-DF49-B8A6-4BBA7E0DFE2D}" dt="2021-03-09T15:21:31.399" v="468"/>
          <ac:spMkLst>
            <pc:docMk/>
            <pc:sldMk cId="3458021696" sldId="326"/>
            <ac:spMk id="4" creationId="{DAB91284-1D8B-204E-8583-15360BFEFCCB}"/>
          </ac:spMkLst>
        </pc:spChg>
      </pc:sldChg>
      <pc:sldChg chg="add del">
        <pc:chgData name="Khattab, Sherif" userId="c83b1e15-36f3-4f46-aceb-05aac24c545e" providerId="ADAL" clId="{BC8551F7-F333-DF49-B8A6-4BBA7E0DFE2D}" dt="2021-03-09T15:23:13.281" v="518"/>
        <pc:sldMkLst>
          <pc:docMk/>
          <pc:sldMk cId="3749946994" sldId="326"/>
        </pc:sldMkLst>
      </pc:sldChg>
      <pc:sldChg chg="modSp add del modTransition">
        <pc:chgData name="Khattab, Sherif" userId="c83b1e15-36f3-4f46-aceb-05aac24c545e" providerId="ADAL" clId="{BC8551F7-F333-DF49-B8A6-4BBA7E0DFE2D}" dt="2021-03-09T15:21:38.370" v="477"/>
        <pc:sldMkLst>
          <pc:docMk/>
          <pc:sldMk cId="159711195" sldId="327"/>
        </pc:sldMkLst>
        <pc:spChg chg="mod">
          <ac:chgData name="Khattab, Sherif" userId="c83b1e15-36f3-4f46-aceb-05aac24c545e" providerId="ADAL" clId="{BC8551F7-F333-DF49-B8A6-4BBA7E0DFE2D}" dt="2021-03-09T15:21:31.399" v="468"/>
          <ac:spMkLst>
            <pc:docMk/>
            <pc:sldMk cId="159711195" sldId="327"/>
            <ac:spMk id="292" creationId="{C13D240D-F0A0-3841-884C-711F5A23EC23}"/>
          </ac:spMkLst>
        </pc:spChg>
      </pc:sldChg>
      <pc:sldChg chg="add del">
        <pc:chgData name="Khattab, Sherif" userId="c83b1e15-36f3-4f46-aceb-05aac24c545e" providerId="ADAL" clId="{BC8551F7-F333-DF49-B8A6-4BBA7E0DFE2D}" dt="2021-03-09T15:23:13.281" v="518"/>
        <pc:sldMkLst>
          <pc:docMk/>
          <pc:sldMk cId="1510547112" sldId="327"/>
        </pc:sldMkLst>
      </pc:sldChg>
      <pc:sldChg chg="modSp add del mod modTransition chgLayout">
        <pc:chgData name="Khattab, Sherif" userId="c83b1e15-36f3-4f46-aceb-05aac24c545e" providerId="ADAL" clId="{BC8551F7-F333-DF49-B8A6-4BBA7E0DFE2D}" dt="2021-03-09T15:21:14.210" v="421" actId="2696"/>
        <pc:sldMkLst>
          <pc:docMk/>
          <pc:sldMk cId="1685933343" sldId="327"/>
        </pc:sldMkLst>
        <pc:spChg chg="mod ord">
          <ac:chgData name="Khattab, Sherif" userId="c83b1e15-36f3-4f46-aceb-05aac24c545e" providerId="ADAL" clId="{BC8551F7-F333-DF49-B8A6-4BBA7E0DFE2D}" dt="2021-03-09T15:19:30.109" v="410" actId="700"/>
          <ac:spMkLst>
            <pc:docMk/>
            <pc:sldMk cId="1685933343" sldId="327"/>
            <ac:spMk id="292" creationId="{C13D240D-F0A0-3841-884C-711F5A23EC23}"/>
          </ac:spMkLst>
        </pc:spChg>
        <pc:spChg chg="mod ord">
          <ac:chgData name="Khattab, Sherif" userId="c83b1e15-36f3-4f46-aceb-05aac24c545e" providerId="ADAL" clId="{BC8551F7-F333-DF49-B8A6-4BBA7E0DFE2D}" dt="2021-03-09T15:19:30.109" v="410" actId="700"/>
          <ac:spMkLst>
            <pc:docMk/>
            <pc:sldMk cId="1685933343" sldId="327"/>
            <ac:spMk id="293" creationId="{CBA3F80A-5F91-624A-998F-32AB96289A96}"/>
          </ac:spMkLst>
        </pc:spChg>
        <pc:spChg chg="mod ord">
          <ac:chgData name="Khattab, Sherif" userId="c83b1e15-36f3-4f46-aceb-05aac24c545e" providerId="ADAL" clId="{BC8551F7-F333-DF49-B8A6-4BBA7E0DFE2D}" dt="2021-03-09T15:19:30.109" v="410" actId="700"/>
          <ac:spMkLst>
            <pc:docMk/>
            <pc:sldMk cId="1685933343" sldId="327"/>
            <ac:spMk id="91138" creationId="{A308C4C6-FA8B-7242-BB54-6F696FC5E863}"/>
          </ac:spMkLst>
        </pc:spChg>
        <pc:spChg chg="mod ord">
          <ac:chgData name="Khattab, Sherif" userId="c83b1e15-36f3-4f46-aceb-05aac24c545e" providerId="ADAL" clId="{BC8551F7-F333-DF49-B8A6-4BBA7E0DFE2D}" dt="2021-03-09T15:19:30.109" v="410" actId="700"/>
          <ac:spMkLst>
            <pc:docMk/>
            <pc:sldMk cId="1685933343" sldId="327"/>
            <ac:spMk id="91139" creationId="{F688453B-22BC-814A-8D07-64C996A806BE}"/>
          </ac:spMkLst>
        </pc:spChg>
      </pc:sldChg>
      <pc:sldChg chg="add del">
        <pc:chgData name="Khattab, Sherif" userId="c83b1e15-36f3-4f46-aceb-05aac24c545e" providerId="ADAL" clId="{BC8551F7-F333-DF49-B8A6-4BBA7E0DFE2D}" dt="2021-03-09T15:23:13.281" v="518"/>
        <pc:sldMkLst>
          <pc:docMk/>
          <pc:sldMk cId="51228256" sldId="328"/>
        </pc:sldMkLst>
      </pc:sldChg>
      <pc:sldChg chg="modSp add del mod modTransition chgLayout">
        <pc:chgData name="Khattab, Sherif" userId="c83b1e15-36f3-4f46-aceb-05aac24c545e" providerId="ADAL" clId="{BC8551F7-F333-DF49-B8A6-4BBA7E0DFE2D}" dt="2021-03-09T15:21:13.956" v="420" actId="2696"/>
        <pc:sldMkLst>
          <pc:docMk/>
          <pc:sldMk cId="789414794" sldId="328"/>
        </pc:sldMkLst>
        <pc:spChg chg="mod ord">
          <ac:chgData name="Khattab, Sherif" userId="c83b1e15-36f3-4f46-aceb-05aac24c545e" providerId="ADAL" clId="{BC8551F7-F333-DF49-B8A6-4BBA7E0DFE2D}" dt="2021-03-09T15:19:30.109" v="410" actId="700"/>
          <ac:spMkLst>
            <pc:docMk/>
            <pc:sldMk cId="789414794" sldId="328"/>
            <ac:spMk id="4" creationId="{361C86D4-783D-9B4E-BB82-DDFF38B1349C}"/>
          </ac:spMkLst>
        </pc:spChg>
        <pc:spChg chg="mod ord">
          <ac:chgData name="Khattab, Sherif" userId="c83b1e15-36f3-4f46-aceb-05aac24c545e" providerId="ADAL" clId="{BC8551F7-F333-DF49-B8A6-4BBA7E0DFE2D}" dt="2021-03-09T15:19:30.109" v="410" actId="700"/>
          <ac:spMkLst>
            <pc:docMk/>
            <pc:sldMk cId="789414794" sldId="328"/>
            <ac:spMk id="5" creationId="{A526DEC9-A78A-EA4B-8E5A-C8C9728661E2}"/>
          </ac:spMkLst>
        </pc:spChg>
        <pc:spChg chg="mod ord">
          <ac:chgData name="Khattab, Sherif" userId="c83b1e15-36f3-4f46-aceb-05aac24c545e" providerId="ADAL" clId="{BC8551F7-F333-DF49-B8A6-4BBA7E0DFE2D}" dt="2021-03-09T15:19:30.109" v="410" actId="700"/>
          <ac:spMkLst>
            <pc:docMk/>
            <pc:sldMk cId="789414794" sldId="328"/>
            <ac:spMk id="92162" creationId="{F600C797-217D-8C45-897E-6B19F8235E3F}"/>
          </ac:spMkLst>
        </pc:spChg>
        <pc:spChg chg="mod ord">
          <ac:chgData name="Khattab, Sherif" userId="c83b1e15-36f3-4f46-aceb-05aac24c545e" providerId="ADAL" clId="{BC8551F7-F333-DF49-B8A6-4BBA7E0DFE2D}" dt="2021-03-09T15:19:30.109" v="410" actId="700"/>
          <ac:spMkLst>
            <pc:docMk/>
            <pc:sldMk cId="789414794" sldId="328"/>
            <ac:spMk id="92163" creationId="{D610531E-62F6-F841-B62B-109FB5F50EC7}"/>
          </ac:spMkLst>
        </pc:spChg>
      </pc:sldChg>
      <pc:sldChg chg="modSp add del modTransition">
        <pc:chgData name="Khattab, Sherif" userId="c83b1e15-36f3-4f46-aceb-05aac24c545e" providerId="ADAL" clId="{BC8551F7-F333-DF49-B8A6-4BBA7E0DFE2D}" dt="2021-03-09T15:21:38.370" v="477"/>
        <pc:sldMkLst>
          <pc:docMk/>
          <pc:sldMk cId="847394702" sldId="328"/>
        </pc:sldMkLst>
        <pc:spChg chg="mod">
          <ac:chgData name="Khattab, Sherif" userId="c83b1e15-36f3-4f46-aceb-05aac24c545e" providerId="ADAL" clId="{BC8551F7-F333-DF49-B8A6-4BBA7E0DFE2D}" dt="2021-03-09T15:21:31.399" v="468"/>
          <ac:spMkLst>
            <pc:docMk/>
            <pc:sldMk cId="847394702" sldId="328"/>
            <ac:spMk id="4" creationId="{361C86D4-783D-9B4E-BB82-DDFF38B1349C}"/>
          </ac:spMkLst>
        </pc:spChg>
      </pc:sldChg>
      <pc:sldChg chg="add del">
        <pc:chgData name="Khattab, Sherif" userId="c83b1e15-36f3-4f46-aceb-05aac24c545e" providerId="ADAL" clId="{BC8551F7-F333-DF49-B8A6-4BBA7E0DFE2D}" dt="2021-03-09T15:23:13.281" v="518"/>
        <pc:sldMkLst>
          <pc:docMk/>
          <pc:sldMk cId="299752380" sldId="329"/>
        </pc:sldMkLst>
      </pc:sldChg>
      <pc:sldChg chg="modSp add del mod modTransition chgLayout">
        <pc:chgData name="Khattab, Sherif" userId="c83b1e15-36f3-4f46-aceb-05aac24c545e" providerId="ADAL" clId="{BC8551F7-F333-DF49-B8A6-4BBA7E0DFE2D}" dt="2021-03-09T15:21:13.791" v="419" actId="2696"/>
        <pc:sldMkLst>
          <pc:docMk/>
          <pc:sldMk cId="3582787523" sldId="329"/>
        </pc:sldMkLst>
        <pc:spChg chg="mod ord">
          <ac:chgData name="Khattab, Sherif" userId="c83b1e15-36f3-4f46-aceb-05aac24c545e" providerId="ADAL" clId="{BC8551F7-F333-DF49-B8A6-4BBA7E0DFE2D}" dt="2021-03-09T15:19:30.109" v="410" actId="700"/>
          <ac:spMkLst>
            <pc:docMk/>
            <pc:sldMk cId="3582787523" sldId="329"/>
            <ac:spMk id="4" creationId="{5300FDFC-A255-3447-AA90-9E768A857964}"/>
          </ac:spMkLst>
        </pc:spChg>
        <pc:spChg chg="mod ord">
          <ac:chgData name="Khattab, Sherif" userId="c83b1e15-36f3-4f46-aceb-05aac24c545e" providerId="ADAL" clId="{BC8551F7-F333-DF49-B8A6-4BBA7E0DFE2D}" dt="2021-03-09T15:19:30.109" v="410" actId="700"/>
          <ac:spMkLst>
            <pc:docMk/>
            <pc:sldMk cId="3582787523" sldId="329"/>
            <ac:spMk id="5" creationId="{B6E68AC1-5EB1-EE46-9CE8-D089590BBC48}"/>
          </ac:spMkLst>
        </pc:spChg>
        <pc:spChg chg="mod ord">
          <ac:chgData name="Khattab, Sherif" userId="c83b1e15-36f3-4f46-aceb-05aac24c545e" providerId="ADAL" clId="{BC8551F7-F333-DF49-B8A6-4BBA7E0DFE2D}" dt="2021-03-09T15:19:30.109" v="410" actId="700"/>
          <ac:spMkLst>
            <pc:docMk/>
            <pc:sldMk cId="3582787523" sldId="329"/>
            <ac:spMk id="93186" creationId="{64B9863C-1574-3E49-9ABA-1103C42C5C12}"/>
          </ac:spMkLst>
        </pc:spChg>
        <pc:spChg chg="mod ord">
          <ac:chgData name="Khattab, Sherif" userId="c83b1e15-36f3-4f46-aceb-05aac24c545e" providerId="ADAL" clId="{BC8551F7-F333-DF49-B8A6-4BBA7E0DFE2D}" dt="2021-03-09T15:19:30.109" v="410" actId="700"/>
          <ac:spMkLst>
            <pc:docMk/>
            <pc:sldMk cId="3582787523" sldId="329"/>
            <ac:spMk id="93187" creationId="{3F280EAA-6EDD-1440-AE40-5E270DEC94EE}"/>
          </ac:spMkLst>
        </pc:spChg>
      </pc:sldChg>
      <pc:sldChg chg="modSp add del modTransition">
        <pc:chgData name="Khattab, Sherif" userId="c83b1e15-36f3-4f46-aceb-05aac24c545e" providerId="ADAL" clId="{BC8551F7-F333-DF49-B8A6-4BBA7E0DFE2D}" dt="2021-03-09T15:21:38.370" v="477"/>
        <pc:sldMkLst>
          <pc:docMk/>
          <pc:sldMk cId="4076911232" sldId="329"/>
        </pc:sldMkLst>
        <pc:spChg chg="mod">
          <ac:chgData name="Khattab, Sherif" userId="c83b1e15-36f3-4f46-aceb-05aac24c545e" providerId="ADAL" clId="{BC8551F7-F333-DF49-B8A6-4BBA7E0DFE2D}" dt="2021-03-09T15:21:31.399" v="468"/>
          <ac:spMkLst>
            <pc:docMk/>
            <pc:sldMk cId="4076911232" sldId="329"/>
            <ac:spMk id="4" creationId="{5300FDFC-A255-3447-AA90-9E768A857964}"/>
          </ac:spMkLst>
        </pc:spChg>
      </pc:sldChg>
      <pc:sldChg chg="del">
        <pc:chgData name="Khattab, Sherif" userId="c83b1e15-36f3-4f46-aceb-05aac24c545e" providerId="ADAL" clId="{BC8551F7-F333-DF49-B8A6-4BBA7E0DFE2D}" dt="2021-03-09T15:04:22.872" v="159" actId="2696"/>
        <pc:sldMkLst>
          <pc:docMk/>
          <pc:sldMk cId="1298367991" sldId="479"/>
        </pc:sldMkLst>
      </pc:sldChg>
      <pc:sldChg chg="del">
        <pc:chgData name="Khattab, Sherif" userId="c83b1e15-36f3-4f46-aceb-05aac24c545e" providerId="ADAL" clId="{BC8551F7-F333-DF49-B8A6-4BBA7E0DFE2D}" dt="2021-03-09T15:04:22.872" v="159" actId="2696"/>
        <pc:sldMkLst>
          <pc:docMk/>
          <pc:sldMk cId="1218690417" sldId="480"/>
        </pc:sldMkLst>
      </pc:sldChg>
      <pc:sldChg chg="del">
        <pc:chgData name="Khattab, Sherif" userId="c83b1e15-36f3-4f46-aceb-05aac24c545e" providerId="ADAL" clId="{BC8551F7-F333-DF49-B8A6-4BBA7E0DFE2D}" dt="2021-03-09T15:04:22.872" v="159" actId="2696"/>
        <pc:sldMkLst>
          <pc:docMk/>
          <pc:sldMk cId="4050025745" sldId="481"/>
        </pc:sldMkLst>
      </pc:sldChg>
      <pc:sldChg chg="del">
        <pc:chgData name="Khattab, Sherif" userId="c83b1e15-36f3-4f46-aceb-05aac24c545e" providerId="ADAL" clId="{BC8551F7-F333-DF49-B8A6-4BBA7E0DFE2D}" dt="2021-03-09T15:04:22.872" v="159" actId="2696"/>
        <pc:sldMkLst>
          <pc:docMk/>
          <pc:sldMk cId="3033252372" sldId="483"/>
        </pc:sldMkLst>
      </pc:sldChg>
      <pc:sldChg chg="del">
        <pc:chgData name="Khattab, Sherif" userId="c83b1e15-36f3-4f46-aceb-05aac24c545e" providerId="ADAL" clId="{BC8551F7-F333-DF49-B8A6-4BBA7E0DFE2D}" dt="2021-03-09T15:04:22.872" v="159" actId="2696"/>
        <pc:sldMkLst>
          <pc:docMk/>
          <pc:sldMk cId="892110939" sldId="484"/>
        </pc:sldMkLst>
      </pc:sldChg>
      <pc:sldChg chg="del">
        <pc:chgData name="Khattab, Sherif" userId="c83b1e15-36f3-4f46-aceb-05aac24c545e" providerId="ADAL" clId="{BC8551F7-F333-DF49-B8A6-4BBA7E0DFE2D}" dt="2021-03-09T15:04:22.872" v="159" actId="2696"/>
        <pc:sldMkLst>
          <pc:docMk/>
          <pc:sldMk cId="1412671351" sldId="485"/>
        </pc:sldMkLst>
      </pc:sldChg>
      <pc:sldChg chg="del">
        <pc:chgData name="Khattab, Sherif" userId="c83b1e15-36f3-4f46-aceb-05aac24c545e" providerId="ADAL" clId="{BC8551F7-F333-DF49-B8A6-4BBA7E0DFE2D}" dt="2021-03-09T15:04:22.872" v="159" actId="2696"/>
        <pc:sldMkLst>
          <pc:docMk/>
          <pc:sldMk cId="236669778" sldId="486"/>
        </pc:sldMkLst>
      </pc:sldChg>
      <pc:sldChg chg="modSp modAnim">
        <pc:chgData name="Khattab, Sherif" userId="c83b1e15-36f3-4f46-aceb-05aac24c545e" providerId="ADAL" clId="{BC8551F7-F333-DF49-B8A6-4BBA7E0DFE2D}" dt="2021-03-09T15:02:57.568" v="28" actId="20577"/>
        <pc:sldMkLst>
          <pc:docMk/>
          <pc:sldMk cId="702367729" sldId="496"/>
        </pc:sldMkLst>
        <pc:spChg chg="mod">
          <ac:chgData name="Khattab, Sherif" userId="c83b1e15-36f3-4f46-aceb-05aac24c545e" providerId="ADAL" clId="{BC8551F7-F333-DF49-B8A6-4BBA7E0DFE2D}" dt="2021-03-09T15:02:57.568" v="28" actId="20577"/>
          <ac:spMkLst>
            <pc:docMk/>
            <pc:sldMk cId="702367729" sldId="496"/>
            <ac:spMk id="3" creationId="{2466C52D-9A48-4683-BE7F-268D8DB7FAAD}"/>
          </ac:spMkLst>
        </pc:spChg>
      </pc:sldChg>
      <pc:sldChg chg="modSp mod modAnim">
        <pc:chgData name="Khattab, Sherif" userId="c83b1e15-36f3-4f46-aceb-05aac24c545e" providerId="ADAL" clId="{BC8551F7-F333-DF49-B8A6-4BBA7E0DFE2D}" dt="2021-03-09T15:22:25.876" v="484"/>
        <pc:sldMkLst>
          <pc:docMk/>
          <pc:sldMk cId="4202616107" sldId="500"/>
        </pc:sldMkLst>
        <pc:spChg chg="mod">
          <ac:chgData name="Khattab, Sherif" userId="c83b1e15-36f3-4f46-aceb-05aac24c545e" providerId="ADAL" clId="{BC8551F7-F333-DF49-B8A6-4BBA7E0DFE2D}" dt="2021-03-09T15:16:23.520" v="400" actId="403"/>
          <ac:spMkLst>
            <pc:docMk/>
            <pc:sldMk cId="4202616107" sldId="500"/>
            <ac:spMk id="3" creationId="{443F42C8-5750-0341-86AA-B64ED9D37EB6}"/>
          </ac:spMkLst>
        </pc:spChg>
      </pc:sldChg>
      <pc:sldChg chg="modSp mod">
        <pc:chgData name="Khattab, Sherif" userId="c83b1e15-36f3-4f46-aceb-05aac24c545e" providerId="ADAL" clId="{BC8551F7-F333-DF49-B8A6-4BBA7E0DFE2D}" dt="2021-03-09T15:03:38.687" v="81" actId="20577"/>
        <pc:sldMkLst>
          <pc:docMk/>
          <pc:sldMk cId="2116864396" sldId="505"/>
        </pc:sldMkLst>
        <pc:spChg chg="mod">
          <ac:chgData name="Khattab, Sherif" userId="c83b1e15-36f3-4f46-aceb-05aac24c545e" providerId="ADAL" clId="{BC8551F7-F333-DF49-B8A6-4BBA7E0DFE2D}" dt="2021-03-09T15:03:38.687" v="81" actId="20577"/>
          <ac:spMkLst>
            <pc:docMk/>
            <pc:sldMk cId="2116864396" sldId="505"/>
            <ac:spMk id="3" creationId="{9FDE3B14-90B9-4B5A-83C7-6E633E32EA28}"/>
          </ac:spMkLst>
        </pc:spChg>
      </pc:sldChg>
      <pc:sldChg chg="modSp mod">
        <pc:chgData name="Khattab, Sherif" userId="c83b1e15-36f3-4f46-aceb-05aac24c545e" providerId="ADAL" clId="{BC8551F7-F333-DF49-B8A6-4BBA7E0DFE2D}" dt="2021-03-09T15:04:06.860" v="158" actId="20577"/>
        <pc:sldMkLst>
          <pc:docMk/>
          <pc:sldMk cId="3652489610" sldId="506"/>
        </pc:sldMkLst>
        <pc:spChg chg="mod">
          <ac:chgData name="Khattab, Sherif" userId="c83b1e15-36f3-4f46-aceb-05aac24c545e" providerId="ADAL" clId="{BC8551F7-F333-DF49-B8A6-4BBA7E0DFE2D}" dt="2021-03-09T15:04:06.860" v="158" actId="20577"/>
          <ac:spMkLst>
            <pc:docMk/>
            <pc:sldMk cId="3652489610" sldId="506"/>
            <ac:spMk id="3" creationId="{9FDE3B14-90B9-4B5A-83C7-6E633E32EA28}"/>
          </ac:spMkLst>
        </pc:spChg>
      </pc:sldChg>
      <pc:sldChg chg="modSp mod modAnim">
        <pc:chgData name="Khattab, Sherif" userId="c83b1e15-36f3-4f46-aceb-05aac24c545e" providerId="ADAL" clId="{BC8551F7-F333-DF49-B8A6-4BBA7E0DFE2D}" dt="2021-03-09T15:16:14.200" v="386" actId="27636"/>
        <pc:sldMkLst>
          <pc:docMk/>
          <pc:sldMk cId="3106578269" sldId="548"/>
        </pc:sldMkLst>
        <pc:spChg chg="mod">
          <ac:chgData name="Khattab, Sherif" userId="c83b1e15-36f3-4f46-aceb-05aac24c545e" providerId="ADAL" clId="{BC8551F7-F333-DF49-B8A6-4BBA7E0DFE2D}" dt="2021-03-09T15:16:14.200" v="386" actId="27636"/>
          <ac:spMkLst>
            <pc:docMk/>
            <pc:sldMk cId="3106578269" sldId="548"/>
            <ac:spMk id="3" creationId="{8A6E32F3-197B-3B45-8FE6-0B7FD2891934}"/>
          </ac:spMkLst>
        </pc:spChg>
      </pc:sldChg>
      <pc:sldChg chg="add">
        <pc:chgData name="Khattab, Sherif" userId="c83b1e15-36f3-4f46-aceb-05aac24c545e" providerId="ADAL" clId="{BC8551F7-F333-DF49-B8A6-4BBA7E0DFE2D}" dt="2021-03-09T15:17:16.705" v="401"/>
        <pc:sldMkLst>
          <pc:docMk/>
          <pc:sldMk cId="1561128005" sldId="557"/>
        </pc:sldMkLst>
      </pc:sldChg>
      <pc:sldChg chg="del">
        <pc:chgData name="Khattab, Sherif" userId="c83b1e15-36f3-4f46-aceb-05aac24c545e" providerId="ADAL" clId="{BC8551F7-F333-DF49-B8A6-4BBA7E0DFE2D}" dt="2021-03-09T15:04:22.872" v="159" actId="2696"/>
        <pc:sldMkLst>
          <pc:docMk/>
          <pc:sldMk cId="1938775688" sldId="557"/>
        </pc:sldMkLst>
      </pc:sldChg>
      <pc:sldChg chg="add">
        <pc:chgData name="Khattab, Sherif" userId="c83b1e15-36f3-4f46-aceb-05aac24c545e" providerId="ADAL" clId="{BC8551F7-F333-DF49-B8A6-4BBA7E0DFE2D}" dt="2021-03-09T15:17:16.705" v="401"/>
        <pc:sldMkLst>
          <pc:docMk/>
          <pc:sldMk cId="3015280144" sldId="558"/>
        </pc:sldMkLst>
      </pc:sldChg>
      <pc:sldChg chg="del">
        <pc:chgData name="Khattab, Sherif" userId="c83b1e15-36f3-4f46-aceb-05aac24c545e" providerId="ADAL" clId="{BC8551F7-F333-DF49-B8A6-4BBA7E0DFE2D}" dt="2021-03-09T15:04:22.872" v="159" actId="2696"/>
        <pc:sldMkLst>
          <pc:docMk/>
          <pc:sldMk cId="3925931934" sldId="558"/>
        </pc:sldMkLst>
      </pc:sldChg>
      <pc:sldChg chg="del">
        <pc:chgData name="Khattab, Sherif" userId="c83b1e15-36f3-4f46-aceb-05aac24c545e" providerId="ADAL" clId="{BC8551F7-F333-DF49-B8A6-4BBA7E0DFE2D}" dt="2021-03-09T15:04:22.872" v="159" actId="2696"/>
        <pc:sldMkLst>
          <pc:docMk/>
          <pc:sldMk cId="3283012382" sldId="559"/>
        </pc:sldMkLst>
      </pc:sldChg>
      <pc:sldChg chg="add">
        <pc:chgData name="Khattab, Sherif" userId="c83b1e15-36f3-4f46-aceb-05aac24c545e" providerId="ADAL" clId="{BC8551F7-F333-DF49-B8A6-4BBA7E0DFE2D}" dt="2021-03-09T15:17:16.705" v="401"/>
        <pc:sldMkLst>
          <pc:docMk/>
          <pc:sldMk cId="3511679490" sldId="559"/>
        </pc:sldMkLst>
      </pc:sldChg>
      <pc:sldChg chg="del">
        <pc:chgData name="Khattab, Sherif" userId="c83b1e15-36f3-4f46-aceb-05aac24c545e" providerId="ADAL" clId="{BC8551F7-F333-DF49-B8A6-4BBA7E0DFE2D}" dt="2021-03-09T15:04:22.872" v="159" actId="2696"/>
        <pc:sldMkLst>
          <pc:docMk/>
          <pc:sldMk cId="68515591" sldId="560"/>
        </pc:sldMkLst>
      </pc:sldChg>
      <pc:sldChg chg="add">
        <pc:chgData name="Khattab, Sherif" userId="c83b1e15-36f3-4f46-aceb-05aac24c545e" providerId="ADAL" clId="{BC8551F7-F333-DF49-B8A6-4BBA7E0DFE2D}" dt="2021-03-09T15:17:16.705" v="401"/>
        <pc:sldMkLst>
          <pc:docMk/>
          <pc:sldMk cId="2403963479" sldId="560"/>
        </pc:sldMkLst>
      </pc:sldChg>
      <pc:sldChg chg="del">
        <pc:chgData name="Khattab, Sherif" userId="c83b1e15-36f3-4f46-aceb-05aac24c545e" providerId="ADAL" clId="{BC8551F7-F333-DF49-B8A6-4BBA7E0DFE2D}" dt="2021-03-09T15:04:22.872" v="159" actId="2696"/>
        <pc:sldMkLst>
          <pc:docMk/>
          <pc:sldMk cId="1287194210" sldId="561"/>
        </pc:sldMkLst>
      </pc:sldChg>
      <pc:sldChg chg="add">
        <pc:chgData name="Khattab, Sherif" userId="c83b1e15-36f3-4f46-aceb-05aac24c545e" providerId="ADAL" clId="{BC8551F7-F333-DF49-B8A6-4BBA7E0DFE2D}" dt="2021-03-09T15:17:16.705" v="401"/>
        <pc:sldMkLst>
          <pc:docMk/>
          <pc:sldMk cId="3204705229" sldId="561"/>
        </pc:sldMkLst>
      </pc:sldChg>
      <pc:sldChg chg="add">
        <pc:chgData name="Khattab, Sherif" userId="c83b1e15-36f3-4f46-aceb-05aac24c545e" providerId="ADAL" clId="{BC8551F7-F333-DF49-B8A6-4BBA7E0DFE2D}" dt="2021-03-09T15:17:16.705" v="401"/>
        <pc:sldMkLst>
          <pc:docMk/>
          <pc:sldMk cId="2317113505" sldId="562"/>
        </pc:sldMkLst>
      </pc:sldChg>
      <pc:sldChg chg="del">
        <pc:chgData name="Khattab, Sherif" userId="c83b1e15-36f3-4f46-aceb-05aac24c545e" providerId="ADAL" clId="{BC8551F7-F333-DF49-B8A6-4BBA7E0DFE2D}" dt="2021-03-09T15:04:22.872" v="159" actId="2696"/>
        <pc:sldMkLst>
          <pc:docMk/>
          <pc:sldMk cId="3311359803" sldId="562"/>
        </pc:sldMkLst>
      </pc:sldChg>
      <pc:sldChg chg="add">
        <pc:chgData name="Khattab, Sherif" userId="c83b1e15-36f3-4f46-aceb-05aac24c545e" providerId="ADAL" clId="{BC8551F7-F333-DF49-B8A6-4BBA7E0DFE2D}" dt="2021-03-09T15:17:16.705" v="401"/>
        <pc:sldMkLst>
          <pc:docMk/>
          <pc:sldMk cId="579405355" sldId="563"/>
        </pc:sldMkLst>
      </pc:sldChg>
      <pc:sldChg chg="del">
        <pc:chgData name="Khattab, Sherif" userId="c83b1e15-36f3-4f46-aceb-05aac24c545e" providerId="ADAL" clId="{BC8551F7-F333-DF49-B8A6-4BBA7E0DFE2D}" dt="2021-03-09T15:04:22.872" v="159" actId="2696"/>
        <pc:sldMkLst>
          <pc:docMk/>
          <pc:sldMk cId="2378700803" sldId="563"/>
        </pc:sldMkLst>
      </pc:sldChg>
      <pc:sldChg chg="add">
        <pc:chgData name="Khattab, Sherif" userId="c83b1e15-36f3-4f46-aceb-05aac24c545e" providerId="ADAL" clId="{BC8551F7-F333-DF49-B8A6-4BBA7E0DFE2D}" dt="2021-03-09T15:17:16.705" v="401"/>
        <pc:sldMkLst>
          <pc:docMk/>
          <pc:sldMk cId="1391830557" sldId="564"/>
        </pc:sldMkLst>
      </pc:sldChg>
      <pc:sldChg chg="del">
        <pc:chgData name="Khattab, Sherif" userId="c83b1e15-36f3-4f46-aceb-05aac24c545e" providerId="ADAL" clId="{BC8551F7-F333-DF49-B8A6-4BBA7E0DFE2D}" dt="2021-03-09T15:04:22.872" v="159" actId="2696"/>
        <pc:sldMkLst>
          <pc:docMk/>
          <pc:sldMk cId="3036780415" sldId="564"/>
        </pc:sldMkLst>
      </pc:sldChg>
      <pc:sldChg chg="del">
        <pc:chgData name="Khattab, Sherif" userId="c83b1e15-36f3-4f46-aceb-05aac24c545e" providerId="ADAL" clId="{BC8551F7-F333-DF49-B8A6-4BBA7E0DFE2D}" dt="2021-03-09T15:04:22.872" v="159" actId="2696"/>
        <pc:sldMkLst>
          <pc:docMk/>
          <pc:sldMk cId="868814156" sldId="565"/>
        </pc:sldMkLst>
      </pc:sldChg>
      <pc:sldChg chg="add">
        <pc:chgData name="Khattab, Sherif" userId="c83b1e15-36f3-4f46-aceb-05aac24c545e" providerId="ADAL" clId="{BC8551F7-F333-DF49-B8A6-4BBA7E0DFE2D}" dt="2021-03-09T15:17:16.705" v="401"/>
        <pc:sldMkLst>
          <pc:docMk/>
          <pc:sldMk cId="3791947110" sldId="565"/>
        </pc:sldMkLst>
      </pc:sldChg>
      <pc:sldChg chg="add">
        <pc:chgData name="Khattab, Sherif" userId="c83b1e15-36f3-4f46-aceb-05aac24c545e" providerId="ADAL" clId="{BC8551F7-F333-DF49-B8A6-4BBA7E0DFE2D}" dt="2021-03-09T15:17:16.705" v="401"/>
        <pc:sldMkLst>
          <pc:docMk/>
          <pc:sldMk cId="898320993" sldId="566"/>
        </pc:sldMkLst>
      </pc:sldChg>
      <pc:sldChg chg="del">
        <pc:chgData name="Khattab, Sherif" userId="c83b1e15-36f3-4f46-aceb-05aac24c545e" providerId="ADAL" clId="{BC8551F7-F333-DF49-B8A6-4BBA7E0DFE2D}" dt="2021-03-09T15:04:22.872" v="159" actId="2696"/>
        <pc:sldMkLst>
          <pc:docMk/>
          <pc:sldMk cId="1099529074" sldId="566"/>
        </pc:sldMkLst>
      </pc:sldChg>
      <pc:sldChg chg="add">
        <pc:chgData name="Khattab, Sherif" userId="c83b1e15-36f3-4f46-aceb-05aac24c545e" providerId="ADAL" clId="{BC8551F7-F333-DF49-B8A6-4BBA7E0DFE2D}" dt="2021-03-09T15:17:16.705" v="401"/>
        <pc:sldMkLst>
          <pc:docMk/>
          <pc:sldMk cId="265296978" sldId="567"/>
        </pc:sldMkLst>
      </pc:sldChg>
      <pc:sldChg chg="del">
        <pc:chgData name="Khattab, Sherif" userId="c83b1e15-36f3-4f46-aceb-05aac24c545e" providerId="ADAL" clId="{BC8551F7-F333-DF49-B8A6-4BBA7E0DFE2D}" dt="2021-03-09T15:04:22.872" v="159" actId="2696"/>
        <pc:sldMkLst>
          <pc:docMk/>
          <pc:sldMk cId="1747732605" sldId="567"/>
        </pc:sldMkLst>
      </pc:sldChg>
      <pc:sldChg chg="del">
        <pc:chgData name="Khattab, Sherif" userId="c83b1e15-36f3-4f46-aceb-05aac24c545e" providerId="ADAL" clId="{BC8551F7-F333-DF49-B8A6-4BBA7E0DFE2D}" dt="2021-03-09T15:04:22.872" v="159" actId="2696"/>
        <pc:sldMkLst>
          <pc:docMk/>
          <pc:sldMk cId="388662114" sldId="568"/>
        </pc:sldMkLst>
      </pc:sldChg>
      <pc:sldChg chg="add">
        <pc:chgData name="Khattab, Sherif" userId="c83b1e15-36f3-4f46-aceb-05aac24c545e" providerId="ADAL" clId="{BC8551F7-F333-DF49-B8A6-4BBA7E0DFE2D}" dt="2021-03-09T15:17:16.705" v="401"/>
        <pc:sldMkLst>
          <pc:docMk/>
          <pc:sldMk cId="3696933530" sldId="568"/>
        </pc:sldMkLst>
      </pc:sldChg>
      <pc:sldChg chg="add">
        <pc:chgData name="Khattab, Sherif" userId="c83b1e15-36f3-4f46-aceb-05aac24c545e" providerId="ADAL" clId="{BC8551F7-F333-DF49-B8A6-4BBA7E0DFE2D}" dt="2021-03-09T15:17:16.705" v="401"/>
        <pc:sldMkLst>
          <pc:docMk/>
          <pc:sldMk cId="1464668508" sldId="569"/>
        </pc:sldMkLst>
      </pc:sldChg>
      <pc:sldChg chg="del">
        <pc:chgData name="Khattab, Sherif" userId="c83b1e15-36f3-4f46-aceb-05aac24c545e" providerId="ADAL" clId="{BC8551F7-F333-DF49-B8A6-4BBA7E0DFE2D}" dt="2021-03-09T15:04:22.872" v="159" actId="2696"/>
        <pc:sldMkLst>
          <pc:docMk/>
          <pc:sldMk cId="3390924536" sldId="569"/>
        </pc:sldMkLst>
      </pc:sldChg>
      <pc:sldChg chg="del">
        <pc:chgData name="Khattab, Sherif" userId="c83b1e15-36f3-4f46-aceb-05aac24c545e" providerId="ADAL" clId="{BC8551F7-F333-DF49-B8A6-4BBA7E0DFE2D}" dt="2021-03-09T15:04:22.872" v="159" actId="2696"/>
        <pc:sldMkLst>
          <pc:docMk/>
          <pc:sldMk cId="1377651607" sldId="570"/>
        </pc:sldMkLst>
      </pc:sldChg>
      <pc:sldChg chg="add">
        <pc:chgData name="Khattab, Sherif" userId="c83b1e15-36f3-4f46-aceb-05aac24c545e" providerId="ADAL" clId="{BC8551F7-F333-DF49-B8A6-4BBA7E0DFE2D}" dt="2021-03-09T15:17:16.705" v="401"/>
        <pc:sldMkLst>
          <pc:docMk/>
          <pc:sldMk cId="1640387091" sldId="570"/>
        </pc:sldMkLst>
      </pc:sldChg>
      <pc:sldChg chg="del">
        <pc:chgData name="Khattab, Sherif" userId="c83b1e15-36f3-4f46-aceb-05aac24c545e" providerId="ADAL" clId="{BC8551F7-F333-DF49-B8A6-4BBA7E0DFE2D}" dt="2021-03-09T15:04:22.872" v="159" actId="2696"/>
        <pc:sldMkLst>
          <pc:docMk/>
          <pc:sldMk cId="1670379455" sldId="571"/>
        </pc:sldMkLst>
      </pc:sldChg>
      <pc:sldChg chg="add">
        <pc:chgData name="Khattab, Sherif" userId="c83b1e15-36f3-4f46-aceb-05aac24c545e" providerId="ADAL" clId="{BC8551F7-F333-DF49-B8A6-4BBA7E0DFE2D}" dt="2021-03-09T15:17:16.705" v="401"/>
        <pc:sldMkLst>
          <pc:docMk/>
          <pc:sldMk cId="3846477590" sldId="571"/>
        </pc:sldMkLst>
      </pc:sldChg>
      <pc:sldChg chg="del">
        <pc:chgData name="Khattab, Sherif" userId="c83b1e15-36f3-4f46-aceb-05aac24c545e" providerId="ADAL" clId="{BC8551F7-F333-DF49-B8A6-4BBA7E0DFE2D}" dt="2021-03-09T15:04:22.872" v="159" actId="2696"/>
        <pc:sldMkLst>
          <pc:docMk/>
          <pc:sldMk cId="3115630515" sldId="572"/>
        </pc:sldMkLst>
      </pc:sldChg>
      <pc:sldChg chg="add">
        <pc:chgData name="Khattab, Sherif" userId="c83b1e15-36f3-4f46-aceb-05aac24c545e" providerId="ADAL" clId="{BC8551F7-F333-DF49-B8A6-4BBA7E0DFE2D}" dt="2021-03-09T15:17:16.705" v="401"/>
        <pc:sldMkLst>
          <pc:docMk/>
          <pc:sldMk cId="3835879386" sldId="572"/>
        </pc:sldMkLst>
      </pc:sldChg>
      <pc:sldChg chg="add">
        <pc:chgData name="Khattab, Sherif" userId="c83b1e15-36f3-4f46-aceb-05aac24c545e" providerId="ADAL" clId="{BC8551F7-F333-DF49-B8A6-4BBA7E0DFE2D}" dt="2021-03-09T15:17:16.705" v="401"/>
        <pc:sldMkLst>
          <pc:docMk/>
          <pc:sldMk cId="2111677508" sldId="573"/>
        </pc:sldMkLst>
      </pc:sldChg>
      <pc:sldChg chg="del">
        <pc:chgData name="Khattab, Sherif" userId="c83b1e15-36f3-4f46-aceb-05aac24c545e" providerId="ADAL" clId="{BC8551F7-F333-DF49-B8A6-4BBA7E0DFE2D}" dt="2021-03-09T15:04:22.872" v="159" actId="2696"/>
        <pc:sldMkLst>
          <pc:docMk/>
          <pc:sldMk cId="3693182178" sldId="573"/>
        </pc:sldMkLst>
      </pc:sldChg>
      <pc:sldChg chg="del">
        <pc:chgData name="Khattab, Sherif" userId="c83b1e15-36f3-4f46-aceb-05aac24c545e" providerId="ADAL" clId="{BC8551F7-F333-DF49-B8A6-4BBA7E0DFE2D}" dt="2021-03-09T15:04:22.872" v="159" actId="2696"/>
        <pc:sldMkLst>
          <pc:docMk/>
          <pc:sldMk cId="1917878205" sldId="574"/>
        </pc:sldMkLst>
      </pc:sldChg>
      <pc:sldChg chg="add">
        <pc:chgData name="Khattab, Sherif" userId="c83b1e15-36f3-4f46-aceb-05aac24c545e" providerId="ADAL" clId="{BC8551F7-F333-DF49-B8A6-4BBA7E0DFE2D}" dt="2021-03-09T15:17:16.705" v="401"/>
        <pc:sldMkLst>
          <pc:docMk/>
          <pc:sldMk cId="3533479965" sldId="574"/>
        </pc:sldMkLst>
      </pc:sldChg>
      <pc:sldChg chg="del">
        <pc:chgData name="Khattab, Sherif" userId="c83b1e15-36f3-4f46-aceb-05aac24c545e" providerId="ADAL" clId="{BC8551F7-F333-DF49-B8A6-4BBA7E0DFE2D}" dt="2021-03-09T15:04:22.872" v="159" actId="2696"/>
        <pc:sldMkLst>
          <pc:docMk/>
          <pc:sldMk cId="86902699" sldId="575"/>
        </pc:sldMkLst>
      </pc:sldChg>
      <pc:sldChg chg="add">
        <pc:chgData name="Khattab, Sherif" userId="c83b1e15-36f3-4f46-aceb-05aac24c545e" providerId="ADAL" clId="{BC8551F7-F333-DF49-B8A6-4BBA7E0DFE2D}" dt="2021-03-09T15:17:16.705" v="401"/>
        <pc:sldMkLst>
          <pc:docMk/>
          <pc:sldMk cId="488723801" sldId="575"/>
        </pc:sldMkLst>
      </pc:sldChg>
    </pc:docChg>
  </pc:docChgLst>
  <pc:docChgLst>
    <pc:chgData name="Sherif Khattab" userId="c83b1e15-36f3-4f46-aceb-05aac24c545e" providerId="ADAL" clId="{B3734109-7497-4176-B8B4-8D96BA065BFC}"/>
    <pc:docChg chg="custSel delSld modSld">
      <pc:chgData name="Sherif Khattab" userId="c83b1e15-36f3-4f46-aceb-05aac24c545e" providerId="ADAL" clId="{B3734109-7497-4176-B8B4-8D96BA065BFC}" dt="2021-03-04T15:10:54.920" v="188"/>
      <pc:docMkLst>
        <pc:docMk/>
      </pc:docMkLst>
      <pc:sldChg chg="del">
        <pc:chgData name="Sherif Khattab" userId="c83b1e15-36f3-4f46-aceb-05aac24c545e" providerId="ADAL" clId="{B3734109-7497-4176-B8B4-8D96BA065BFC}" dt="2021-03-04T14:51:14.193" v="11" actId="47"/>
        <pc:sldMkLst>
          <pc:docMk/>
          <pc:sldMk cId="712558247" sldId="266"/>
        </pc:sldMkLst>
      </pc:sldChg>
      <pc:sldChg chg="del">
        <pc:chgData name="Sherif Khattab" userId="c83b1e15-36f3-4f46-aceb-05aac24c545e" providerId="ADAL" clId="{B3734109-7497-4176-B8B4-8D96BA065BFC}" dt="2021-03-04T14:51:14.193" v="11" actId="47"/>
        <pc:sldMkLst>
          <pc:docMk/>
          <pc:sldMk cId="2773510753" sldId="280"/>
        </pc:sldMkLst>
      </pc:sldChg>
      <pc:sldChg chg="del">
        <pc:chgData name="Sherif Khattab" userId="c83b1e15-36f3-4f46-aceb-05aac24c545e" providerId="ADAL" clId="{B3734109-7497-4176-B8B4-8D96BA065BFC}" dt="2021-03-04T14:51:14.193" v="11" actId="47"/>
        <pc:sldMkLst>
          <pc:docMk/>
          <pc:sldMk cId="171235497" sldId="283"/>
        </pc:sldMkLst>
      </pc:sldChg>
      <pc:sldChg chg="del">
        <pc:chgData name="Sherif Khattab" userId="c83b1e15-36f3-4f46-aceb-05aac24c545e" providerId="ADAL" clId="{B3734109-7497-4176-B8B4-8D96BA065BFC}" dt="2021-03-04T14:51:14.193" v="11" actId="47"/>
        <pc:sldMkLst>
          <pc:docMk/>
          <pc:sldMk cId="2099089282" sldId="284"/>
        </pc:sldMkLst>
      </pc:sldChg>
      <pc:sldChg chg="del">
        <pc:chgData name="Sherif Khattab" userId="c83b1e15-36f3-4f46-aceb-05aac24c545e" providerId="ADAL" clId="{B3734109-7497-4176-B8B4-8D96BA065BFC}" dt="2021-03-04T14:51:14.193" v="11" actId="47"/>
        <pc:sldMkLst>
          <pc:docMk/>
          <pc:sldMk cId="1136622862" sldId="285"/>
        </pc:sldMkLst>
      </pc:sldChg>
      <pc:sldChg chg="del">
        <pc:chgData name="Sherif Khattab" userId="c83b1e15-36f3-4f46-aceb-05aac24c545e" providerId="ADAL" clId="{B3734109-7497-4176-B8B4-8D96BA065BFC}" dt="2021-03-04T14:51:14.193" v="11" actId="47"/>
        <pc:sldMkLst>
          <pc:docMk/>
          <pc:sldMk cId="442392580" sldId="290"/>
        </pc:sldMkLst>
      </pc:sldChg>
      <pc:sldChg chg="del">
        <pc:chgData name="Sherif Khattab" userId="c83b1e15-36f3-4f46-aceb-05aac24c545e" providerId="ADAL" clId="{B3734109-7497-4176-B8B4-8D96BA065BFC}" dt="2021-03-04T14:51:14.193" v="11" actId="47"/>
        <pc:sldMkLst>
          <pc:docMk/>
          <pc:sldMk cId="117329803" sldId="466"/>
        </pc:sldMkLst>
      </pc:sldChg>
      <pc:sldChg chg="del">
        <pc:chgData name="Sherif Khattab" userId="c83b1e15-36f3-4f46-aceb-05aac24c545e" providerId="ADAL" clId="{B3734109-7497-4176-B8B4-8D96BA065BFC}" dt="2021-03-04T14:51:14.193" v="11" actId="47"/>
        <pc:sldMkLst>
          <pc:docMk/>
          <pc:sldMk cId="3643915362" sldId="467"/>
        </pc:sldMkLst>
      </pc:sldChg>
      <pc:sldChg chg="del">
        <pc:chgData name="Sherif Khattab" userId="c83b1e15-36f3-4f46-aceb-05aac24c545e" providerId="ADAL" clId="{B3734109-7497-4176-B8B4-8D96BA065BFC}" dt="2021-03-04T14:51:14.193" v="11" actId="47"/>
        <pc:sldMkLst>
          <pc:docMk/>
          <pc:sldMk cId="1593910045" sldId="468"/>
        </pc:sldMkLst>
      </pc:sldChg>
      <pc:sldChg chg="del">
        <pc:chgData name="Sherif Khattab" userId="c83b1e15-36f3-4f46-aceb-05aac24c545e" providerId="ADAL" clId="{B3734109-7497-4176-B8B4-8D96BA065BFC}" dt="2021-03-04T14:51:14.193" v="11" actId="47"/>
        <pc:sldMkLst>
          <pc:docMk/>
          <pc:sldMk cId="3392020218" sldId="469"/>
        </pc:sldMkLst>
      </pc:sldChg>
      <pc:sldChg chg="del">
        <pc:chgData name="Sherif Khattab" userId="c83b1e15-36f3-4f46-aceb-05aac24c545e" providerId="ADAL" clId="{B3734109-7497-4176-B8B4-8D96BA065BFC}" dt="2021-03-04T14:51:14.193" v="11" actId="47"/>
        <pc:sldMkLst>
          <pc:docMk/>
          <pc:sldMk cId="1215068544" sldId="470"/>
        </pc:sldMkLst>
      </pc:sldChg>
      <pc:sldChg chg="del">
        <pc:chgData name="Sherif Khattab" userId="c83b1e15-36f3-4f46-aceb-05aac24c545e" providerId="ADAL" clId="{B3734109-7497-4176-B8B4-8D96BA065BFC}" dt="2021-03-04T14:51:14.193" v="11" actId="47"/>
        <pc:sldMkLst>
          <pc:docMk/>
          <pc:sldMk cId="1416205421" sldId="473"/>
        </pc:sldMkLst>
      </pc:sldChg>
      <pc:sldChg chg="del">
        <pc:chgData name="Sherif Khattab" userId="c83b1e15-36f3-4f46-aceb-05aac24c545e" providerId="ADAL" clId="{B3734109-7497-4176-B8B4-8D96BA065BFC}" dt="2021-03-04T14:51:14.193" v="11" actId="47"/>
        <pc:sldMkLst>
          <pc:docMk/>
          <pc:sldMk cId="2922282012" sldId="474"/>
        </pc:sldMkLst>
      </pc:sldChg>
      <pc:sldChg chg="del">
        <pc:chgData name="Sherif Khattab" userId="c83b1e15-36f3-4f46-aceb-05aac24c545e" providerId="ADAL" clId="{B3734109-7497-4176-B8B4-8D96BA065BFC}" dt="2021-03-04T14:51:14.193" v="11" actId="47"/>
        <pc:sldMkLst>
          <pc:docMk/>
          <pc:sldMk cId="4191706530" sldId="475"/>
        </pc:sldMkLst>
      </pc:sldChg>
      <pc:sldChg chg="del">
        <pc:chgData name="Sherif Khattab" userId="c83b1e15-36f3-4f46-aceb-05aac24c545e" providerId="ADAL" clId="{B3734109-7497-4176-B8B4-8D96BA065BFC}" dt="2021-03-04T14:51:14.193" v="11" actId="47"/>
        <pc:sldMkLst>
          <pc:docMk/>
          <pc:sldMk cId="1155444083" sldId="476"/>
        </pc:sldMkLst>
      </pc:sldChg>
      <pc:sldChg chg="del">
        <pc:chgData name="Sherif Khattab" userId="c83b1e15-36f3-4f46-aceb-05aac24c545e" providerId="ADAL" clId="{B3734109-7497-4176-B8B4-8D96BA065BFC}" dt="2021-03-04T14:51:14.193" v="11" actId="47"/>
        <pc:sldMkLst>
          <pc:docMk/>
          <pc:sldMk cId="2699784146" sldId="477"/>
        </pc:sldMkLst>
      </pc:sldChg>
      <pc:sldChg chg="del">
        <pc:chgData name="Sherif Khattab" userId="c83b1e15-36f3-4f46-aceb-05aac24c545e" providerId="ADAL" clId="{B3734109-7497-4176-B8B4-8D96BA065BFC}" dt="2021-03-04T14:51:14.193" v="11" actId="47"/>
        <pc:sldMkLst>
          <pc:docMk/>
          <pc:sldMk cId="3905532786" sldId="478"/>
        </pc:sldMkLst>
      </pc:sldChg>
      <pc:sldChg chg="modSp modAnim">
        <pc:chgData name="Sherif Khattab" userId="c83b1e15-36f3-4f46-aceb-05aac24c545e" providerId="ADAL" clId="{B3734109-7497-4176-B8B4-8D96BA065BFC}" dt="2021-03-04T14:40:18.436" v="8" actId="20577"/>
        <pc:sldMkLst>
          <pc:docMk/>
          <pc:sldMk cId="702367729" sldId="496"/>
        </pc:sldMkLst>
        <pc:spChg chg="mod">
          <ac:chgData name="Sherif Khattab" userId="c83b1e15-36f3-4f46-aceb-05aac24c545e" providerId="ADAL" clId="{B3734109-7497-4176-B8B4-8D96BA065BFC}" dt="2021-03-04T14:40:18.436" v="8" actId="20577"/>
          <ac:spMkLst>
            <pc:docMk/>
            <pc:sldMk cId="702367729" sldId="496"/>
            <ac:spMk id="3" creationId="{2466C52D-9A48-4683-BE7F-268D8DB7FAAD}"/>
          </ac:spMkLst>
        </pc:spChg>
      </pc:sldChg>
      <pc:sldChg chg="modSp mod modAnim">
        <pc:chgData name="Sherif Khattab" userId="c83b1e15-36f3-4f46-aceb-05aac24c545e" providerId="ADAL" clId="{B3734109-7497-4176-B8B4-8D96BA065BFC}" dt="2021-03-04T15:10:43.633" v="185"/>
        <pc:sldMkLst>
          <pc:docMk/>
          <pc:sldMk cId="4202616107" sldId="500"/>
        </pc:sldMkLst>
        <pc:spChg chg="mod">
          <ac:chgData name="Sherif Khattab" userId="c83b1e15-36f3-4f46-aceb-05aac24c545e" providerId="ADAL" clId="{B3734109-7497-4176-B8B4-8D96BA065BFC}" dt="2021-03-04T15:10:15.033" v="177" actId="20577"/>
          <ac:spMkLst>
            <pc:docMk/>
            <pc:sldMk cId="4202616107" sldId="500"/>
            <ac:spMk id="2" creationId="{6BF01C35-B7E9-AD43-99C8-95170559C8A0}"/>
          </ac:spMkLst>
        </pc:spChg>
        <pc:spChg chg="mod">
          <ac:chgData name="Sherif Khattab" userId="c83b1e15-36f3-4f46-aceb-05aac24c545e" providerId="ADAL" clId="{B3734109-7497-4176-B8B4-8D96BA065BFC}" dt="2021-03-04T15:09:59.062" v="162" actId="6549"/>
          <ac:spMkLst>
            <pc:docMk/>
            <pc:sldMk cId="4202616107" sldId="500"/>
            <ac:spMk id="3" creationId="{443F42C8-5750-0341-86AA-B64ED9D37EB6}"/>
          </ac:spMkLst>
        </pc:spChg>
      </pc:sldChg>
      <pc:sldChg chg="modSp mod">
        <pc:chgData name="Sherif Khattab" userId="c83b1e15-36f3-4f46-aceb-05aac24c545e" providerId="ADAL" clId="{B3734109-7497-4176-B8B4-8D96BA065BFC}" dt="2021-03-04T14:49:55.659" v="9"/>
        <pc:sldMkLst>
          <pc:docMk/>
          <pc:sldMk cId="2116864396" sldId="505"/>
        </pc:sldMkLst>
        <pc:spChg chg="mod">
          <ac:chgData name="Sherif Khattab" userId="c83b1e15-36f3-4f46-aceb-05aac24c545e" providerId="ADAL" clId="{B3734109-7497-4176-B8B4-8D96BA065BFC}" dt="2021-03-04T14:49:55.659" v="9"/>
          <ac:spMkLst>
            <pc:docMk/>
            <pc:sldMk cId="2116864396" sldId="505"/>
            <ac:spMk id="3" creationId="{9FDE3B14-90B9-4B5A-83C7-6E633E32EA28}"/>
          </ac:spMkLst>
        </pc:spChg>
      </pc:sldChg>
      <pc:sldChg chg="modSp mod">
        <pc:chgData name="Sherif Khattab" userId="c83b1e15-36f3-4f46-aceb-05aac24c545e" providerId="ADAL" clId="{B3734109-7497-4176-B8B4-8D96BA065BFC}" dt="2021-03-04T14:50:08.358" v="10" actId="6549"/>
        <pc:sldMkLst>
          <pc:docMk/>
          <pc:sldMk cId="3652489610" sldId="506"/>
        </pc:sldMkLst>
        <pc:spChg chg="mod">
          <ac:chgData name="Sherif Khattab" userId="c83b1e15-36f3-4f46-aceb-05aac24c545e" providerId="ADAL" clId="{B3734109-7497-4176-B8B4-8D96BA065BFC}" dt="2021-03-04T14:50:08.358" v="10" actId="6549"/>
          <ac:spMkLst>
            <pc:docMk/>
            <pc:sldMk cId="3652489610" sldId="506"/>
            <ac:spMk id="3" creationId="{9FDE3B14-90B9-4B5A-83C7-6E633E32EA28}"/>
          </ac:spMkLst>
        </pc:spChg>
      </pc:sldChg>
      <pc:sldChg chg="del">
        <pc:chgData name="Sherif Khattab" userId="c83b1e15-36f3-4f46-aceb-05aac24c545e" providerId="ADAL" clId="{B3734109-7497-4176-B8B4-8D96BA065BFC}" dt="2021-03-04T14:51:14.193" v="11" actId="47"/>
        <pc:sldMkLst>
          <pc:docMk/>
          <pc:sldMk cId="1621208385" sldId="545"/>
        </pc:sldMkLst>
      </pc:sldChg>
      <pc:sldChg chg="del">
        <pc:chgData name="Sherif Khattab" userId="c83b1e15-36f3-4f46-aceb-05aac24c545e" providerId="ADAL" clId="{B3734109-7497-4176-B8B4-8D96BA065BFC}" dt="2021-03-04T14:51:14.193" v="11" actId="47"/>
        <pc:sldMkLst>
          <pc:docMk/>
          <pc:sldMk cId="563809780" sldId="546"/>
        </pc:sldMkLst>
      </pc:sldChg>
      <pc:sldChg chg="del">
        <pc:chgData name="Sherif Khattab" userId="c83b1e15-36f3-4f46-aceb-05aac24c545e" providerId="ADAL" clId="{B3734109-7497-4176-B8B4-8D96BA065BFC}" dt="2021-03-04T14:51:14.193" v="11" actId="47"/>
        <pc:sldMkLst>
          <pc:docMk/>
          <pc:sldMk cId="2982848977" sldId="547"/>
        </pc:sldMkLst>
      </pc:sldChg>
      <pc:sldChg chg="modSp mod modAnim">
        <pc:chgData name="Sherif Khattab" userId="c83b1e15-36f3-4f46-aceb-05aac24c545e" providerId="ADAL" clId="{B3734109-7497-4176-B8B4-8D96BA065BFC}" dt="2021-03-04T15:10:54.920" v="188"/>
        <pc:sldMkLst>
          <pc:docMk/>
          <pc:sldMk cId="3106578269" sldId="548"/>
        </pc:sldMkLst>
        <pc:spChg chg="mod">
          <ac:chgData name="Sherif Khattab" userId="c83b1e15-36f3-4f46-aceb-05aac24c545e" providerId="ADAL" clId="{B3734109-7497-4176-B8B4-8D96BA065BFC}" dt="2021-03-04T15:10:18.784" v="179" actId="20577"/>
          <ac:spMkLst>
            <pc:docMk/>
            <pc:sldMk cId="3106578269" sldId="548"/>
            <ac:spMk id="2" creationId="{D9354C77-2A5A-3248-B8B5-26713450198B}"/>
          </ac:spMkLst>
        </pc:spChg>
        <pc:spChg chg="mod">
          <ac:chgData name="Sherif Khattab" userId="c83b1e15-36f3-4f46-aceb-05aac24c545e" providerId="ADAL" clId="{B3734109-7497-4176-B8B4-8D96BA065BFC}" dt="2021-03-04T15:10:08.212" v="175" actId="6549"/>
          <ac:spMkLst>
            <pc:docMk/>
            <pc:sldMk cId="3106578269" sldId="548"/>
            <ac:spMk id="3" creationId="{8A6E32F3-197B-3B45-8FE6-0B7FD2891934}"/>
          </ac:spMkLst>
        </pc:spChg>
      </pc:sldChg>
      <pc:sldChg chg="del">
        <pc:chgData name="Sherif Khattab" userId="c83b1e15-36f3-4f46-aceb-05aac24c545e" providerId="ADAL" clId="{B3734109-7497-4176-B8B4-8D96BA065BFC}" dt="2021-03-04T15:10:21.270" v="180" actId="47"/>
        <pc:sldMkLst>
          <pc:docMk/>
          <pc:sldMk cId="1239345036" sldId="549"/>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a:latin typeface="+mn-lt"/>
              </a:rPr>
              <a:t>CS/COE 1550 – Operating Systems – Sherif Khattab</a:t>
            </a:r>
            <a:endParaRPr lang="en-GB"/>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a:solidFill>
                  <a:srgbClr val="FCB818"/>
                </a:solidFill>
                <a:latin typeface="Helvetica" pitchFamily="2" charset="0"/>
              </a:rPr>
              <a:t>Introduction to Operating Systems</a:t>
            </a:r>
            <a:br>
              <a:rPr lang="en-US" sz="3600">
                <a:solidFill>
                  <a:srgbClr val="FCB818"/>
                </a:solidFill>
                <a:latin typeface="Helvetica" pitchFamily="2" charset="0"/>
              </a:rPr>
            </a:br>
            <a:r>
              <a:rPr lang="en-US" sz="360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Fall 2021</a:t>
            </a:r>
          </a:p>
          <a:p>
            <a:pPr eaLnBrk="1">
              <a:lnSpc>
                <a:spcPct val="92000"/>
              </a:lnSpc>
            </a:pPr>
            <a:r>
              <a:rPr lang="en-GB" altLang="en-US" sz="4000"/>
              <a:t>Sherif </a:t>
            </a:r>
            <a:r>
              <a:rPr lang="en-GB" altLang="en-US" sz="4000" dirty="0"/>
              <a:t>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a:solidFill>
                  <a:schemeClr val="tx1"/>
                </a:solidFill>
              </a:rPr>
              <a:t>(Some slides are from </a:t>
            </a:r>
            <a:r>
              <a:rPr lang="en-US" altLang="en-US" b="1" err="1">
                <a:solidFill>
                  <a:schemeClr val="tx1"/>
                </a:solidFill>
                <a:latin typeface="Helvetica" pitchFamily="-84" charset="0"/>
              </a:rPr>
              <a:t>S</a:t>
            </a:r>
            <a:r>
              <a:rPr lang="en-US" b="1" err="1">
                <a:solidFill>
                  <a:schemeClr val="tx1"/>
                </a:solidFill>
                <a:latin typeface="Helvetica" pitchFamily="-84" charset="0"/>
              </a:rPr>
              <a:t>ilberschatz</a:t>
            </a:r>
            <a:r>
              <a:rPr lang="en-US" b="1">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832268E-E249-40C6-B18D-A6A0000E752C}"/>
              </a:ext>
            </a:extLst>
          </p:cNvPr>
          <p:cNvSpPr>
            <a:spLocks noGrp="1" noChangeArrowheads="1"/>
          </p:cNvSpPr>
          <p:nvPr>
            <p:ph type="title"/>
          </p:nvPr>
        </p:nvSpPr>
        <p:spPr/>
        <p:txBody>
          <a:bodyPr/>
          <a:lstStyle/>
          <a:p>
            <a:r>
              <a:rPr lang="en-US" altLang="en-US"/>
              <a:t>Preventing deadlock</a:t>
            </a:r>
          </a:p>
        </p:txBody>
      </p:sp>
      <p:sp>
        <p:nvSpPr>
          <p:cNvPr id="51203" name="Rectangle 3">
            <a:extLst>
              <a:ext uri="{FF2B5EF4-FFF2-40B4-BE49-F238E27FC236}">
                <a16:creationId xmlns:a16="http://schemas.microsoft.com/office/drawing/2014/main" id="{E1844388-F7ED-4AAE-B175-B692045FDD4D}"/>
              </a:ext>
            </a:extLst>
          </p:cNvPr>
          <p:cNvSpPr>
            <a:spLocks noGrp="1" noChangeArrowheads="1"/>
          </p:cNvSpPr>
          <p:nvPr>
            <p:ph idx="1"/>
          </p:nvPr>
        </p:nvSpPr>
        <p:spPr/>
        <p:txBody>
          <a:bodyPr/>
          <a:lstStyle/>
          <a:p>
            <a:r>
              <a:rPr lang="en-US" altLang="en-US"/>
              <a:t>Deadlock can be completely prevented!</a:t>
            </a:r>
          </a:p>
          <a:p>
            <a:r>
              <a:rPr lang="en-US" altLang="en-US"/>
              <a:t>Ensure that at least one of the conditions for deadlock never occurs</a:t>
            </a:r>
          </a:p>
          <a:p>
            <a:pPr lvl="1"/>
            <a:r>
              <a:rPr lang="en-US" altLang="en-US"/>
              <a:t>Mutual exclusion</a:t>
            </a:r>
          </a:p>
          <a:p>
            <a:pPr lvl="1"/>
            <a:r>
              <a:rPr lang="en-US" altLang="en-US"/>
              <a:t>Circular wait</a:t>
            </a:r>
          </a:p>
          <a:p>
            <a:pPr lvl="1"/>
            <a:r>
              <a:rPr lang="en-US" altLang="en-US"/>
              <a:t>Hold &amp; wait</a:t>
            </a:r>
          </a:p>
          <a:p>
            <a:pPr lvl="1"/>
            <a:r>
              <a:rPr lang="en-US" altLang="en-US"/>
              <a:t>No preemption</a:t>
            </a:r>
          </a:p>
          <a:p>
            <a:r>
              <a:rPr lang="en-US" altLang="en-US"/>
              <a:t>Not always possible…</a:t>
            </a:r>
          </a:p>
        </p:txBody>
      </p:sp>
      <p:sp>
        <p:nvSpPr>
          <p:cNvPr id="4" name="Footer Placeholder 3">
            <a:extLst>
              <a:ext uri="{FF2B5EF4-FFF2-40B4-BE49-F238E27FC236}">
                <a16:creationId xmlns:a16="http://schemas.microsoft.com/office/drawing/2014/main" id="{47F3073E-0434-49F9-B09D-F5F5E393ECB2}"/>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6751EE3F-1EE0-4017-8CCC-0FC0F8920420}"/>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78D122E6-1A70-4C6D-ADA7-AC8BD6D9BD90}"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44239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33F74F58-5AEE-4208-B2A0-F38BE7CC0488}"/>
              </a:ext>
            </a:extLst>
          </p:cNvPr>
          <p:cNvSpPr>
            <a:spLocks noGrp="1" noChangeArrowheads="1"/>
          </p:cNvSpPr>
          <p:nvPr>
            <p:ph type="title"/>
          </p:nvPr>
        </p:nvSpPr>
        <p:spPr/>
        <p:txBody>
          <a:bodyPr/>
          <a:lstStyle/>
          <a:p>
            <a:r>
              <a:rPr lang="en-US" altLang="en-US"/>
              <a:t>Eliminating mutual exclusion</a:t>
            </a:r>
          </a:p>
        </p:txBody>
      </p:sp>
      <p:sp>
        <p:nvSpPr>
          <p:cNvPr id="25605" name="Rectangle 5">
            <a:extLst>
              <a:ext uri="{FF2B5EF4-FFF2-40B4-BE49-F238E27FC236}">
                <a16:creationId xmlns:a16="http://schemas.microsoft.com/office/drawing/2014/main" id="{A1CFC3EC-62FE-4B9A-AE92-1B4871A2A24B}"/>
              </a:ext>
            </a:extLst>
          </p:cNvPr>
          <p:cNvSpPr>
            <a:spLocks noGrp="1" noChangeArrowheads="1"/>
          </p:cNvSpPr>
          <p:nvPr>
            <p:ph idx="1"/>
          </p:nvPr>
        </p:nvSpPr>
        <p:spPr>
          <a:xfrm>
            <a:off x="0" y="714375"/>
            <a:ext cx="5691673" cy="6567487"/>
          </a:xfrm>
        </p:spPr>
        <p:txBody>
          <a:bodyPr>
            <a:normAutofit fontScale="92500"/>
          </a:bodyPr>
          <a:lstStyle/>
          <a:p>
            <a:r>
              <a:rPr lang="en-US" altLang="en-US"/>
              <a:t>Some devices (such as printer) can be spooled</a:t>
            </a:r>
          </a:p>
          <a:p>
            <a:pPr lvl="1"/>
            <a:r>
              <a:rPr lang="en-US" altLang="en-US"/>
              <a:t>Only the printer daemon uses printer resource</a:t>
            </a:r>
          </a:p>
          <a:p>
            <a:pPr lvl="1"/>
            <a:r>
              <a:rPr lang="en-US" altLang="en-US"/>
              <a:t>This eliminates deadlock for printer</a:t>
            </a:r>
          </a:p>
          <a:p>
            <a:r>
              <a:rPr lang="en-US" altLang="en-US"/>
              <a:t>Not all devices can be spooled</a:t>
            </a:r>
          </a:p>
          <a:p>
            <a:r>
              <a:rPr lang="en-US" altLang="en-US"/>
              <a:t>Principle:</a:t>
            </a:r>
          </a:p>
          <a:p>
            <a:pPr lvl="1"/>
            <a:r>
              <a:rPr lang="en-US" altLang="en-US"/>
              <a:t>Avoid assigning resource when not absolutely necessary</a:t>
            </a:r>
          </a:p>
          <a:p>
            <a:pPr lvl="1"/>
            <a:r>
              <a:rPr lang="en-US" altLang="en-US"/>
              <a:t>As few processes as possible actually claim the resource</a:t>
            </a:r>
          </a:p>
          <a:p>
            <a:endParaRPr lang="en-US" altLang="en-US"/>
          </a:p>
        </p:txBody>
      </p:sp>
      <p:sp>
        <p:nvSpPr>
          <p:cNvPr id="4" name="Footer Placeholder 3">
            <a:extLst>
              <a:ext uri="{FF2B5EF4-FFF2-40B4-BE49-F238E27FC236}">
                <a16:creationId xmlns:a16="http://schemas.microsoft.com/office/drawing/2014/main" id="{ACF29A16-AD11-411C-8EF9-10E778F2444C}"/>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EF1138B3-919F-4581-95C4-F2A59707A4CD}"/>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6A931E07-6A20-468D-82AD-20DE8A6BE2CE}"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3" name="Picture 2">
            <a:extLst>
              <a:ext uri="{FF2B5EF4-FFF2-40B4-BE49-F238E27FC236}">
                <a16:creationId xmlns:a16="http://schemas.microsoft.com/office/drawing/2014/main" id="{4BA82EF6-B037-47D5-AD7C-87182859A2F9}"/>
              </a:ext>
            </a:extLst>
          </p:cNvPr>
          <p:cNvPicPr>
            <a:picLocks noChangeAspect="1"/>
          </p:cNvPicPr>
          <p:nvPr/>
        </p:nvPicPr>
        <p:blipFill>
          <a:blip r:embed="rId2"/>
          <a:stretch>
            <a:fillRect/>
          </a:stretch>
        </p:blipFill>
        <p:spPr>
          <a:xfrm>
            <a:off x="5487783" y="2525099"/>
            <a:ext cx="4608513" cy="3072957"/>
          </a:xfrm>
          <a:prstGeom prst="rect">
            <a:avLst/>
          </a:prstGeom>
        </p:spPr>
      </p:pic>
    </p:spTree>
    <p:extLst>
      <p:ext uri="{BB962C8B-B14F-4D97-AF65-F5344CB8AC3E}">
        <p14:creationId xmlns:p14="http://schemas.microsoft.com/office/powerpoint/2010/main" val="11732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6">
            <a:extLst>
              <a:ext uri="{FF2B5EF4-FFF2-40B4-BE49-F238E27FC236}">
                <a16:creationId xmlns:a16="http://schemas.microsoft.com/office/drawing/2014/main" id="{A81363C7-4655-46A6-8596-994579C8C8EA}"/>
              </a:ext>
            </a:extLst>
          </p:cNvPr>
          <p:cNvSpPr>
            <a:spLocks noGrp="1" noChangeArrowheads="1"/>
          </p:cNvSpPr>
          <p:nvPr>
            <p:ph type="title"/>
          </p:nvPr>
        </p:nvSpPr>
        <p:spPr/>
        <p:txBody>
          <a:bodyPr/>
          <a:lstStyle/>
          <a:p>
            <a:r>
              <a:rPr lang="en-US" altLang="en-US"/>
              <a:t>Attacking “hold and wait”</a:t>
            </a:r>
          </a:p>
        </p:txBody>
      </p:sp>
      <p:sp>
        <p:nvSpPr>
          <p:cNvPr id="26631" name="Rectangle 7">
            <a:extLst>
              <a:ext uri="{FF2B5EF4-FFF2-40B4-BE49-F238E27FC236}">
                <a16:creationId xmlns:a16="http://schemas.microsoft.com/office/drawing/2014/main" id="{72F21A71-3278-4DB9-B611-9115B3F42092}"/>
              </a:ext>
            </a:extLst>
          </p:cNvPr>
          <p:cNvSpPr>
            <a:spLocks noGrp="1" noChangeArrowheads="1"/>
          </p:cNvSpPr>
          <p:nvPr>
            <p:ph idx="1"/>
          </p:nvPr>
        </p:nvSpPr>
        <p:spPr/>
        <p:txBody>
          <a:bodyPr/>
          <a:lstStyle/>
          <a:p>
            <a:r>
              <a:rPr lang="en-US" altLang="en-US" sz="2646"/>
              <a:t>Require processes to request resources before starting</a:t>
            </a:r>
          </a:p>
          <a:p>
            <a:pPr lvl="1"/>
            <a:r>
              <a:rPr lang="en-US" altLang="en-US" sz="2205"/>
              <a:t>A process never has to wait for what it needs</a:t>
            </a:r>
          </a:p>
          <a:p>
            <a:r>
              <a:rPr lang="en-US" altLang="en-US" sz="2646"/>
              <a:t>This can present problems</a:t>
            </a:r>
          </a:p>
          <a:p>
            <a:pPr lvl="1"/>
            <a:r>
              <a:rPr lang="en-US" altLang="en-US" sz="2205"/>
              <a:t>A process may not know required resources at start of run</a:t>
            </a:r>
          </a:p>
          <a:p>
            <a:pPr lvl="1"/>
            <a:r>
              <a:rPr lang="en-US" altLang="en-US" sz="2205"/>
              <a:t>This also ties up resources other processes could be using</a:t>
            </a:r>
          </a:p>
          <a:p>
            <a:pPr lvl="2"/>
            <a:r>
              <a:rPr lang="en-US" altLang="en-US" sz="1984"/>
              <a:t>Processes will tend to be conservative and request resources they might need</a:t>
            </a:r>
          </a:p>
          <a:p>
            <a:r>
              <a:rPr lang="en-US" altLang="en-US" sz="2646"/>
              <a:t>Variation: a process must give up all resources before making a new request</a:t>
            </a:r>
          </a:p>
          <a:p>
            <a:pPr lvl="1"/>
            <a:r>
              <a:rPr lang="en-US" altLang="en-US" sz="2205"/>
              <a:t>Process is then granted all prior resources as well as the new ones</a:t>
            </a:r>
          </a:p>
          <a:p>
            <a:pPr lvl="1"/>
            <a:r>
              <a:rPr lang="en-US" altLang="en-US" sz="2205"/>
              <a:t>Problem: what if someone grabs the resources in the meantime—how can the process save its state?</a:t>
            </a:r>
          </a:p>
        </p:txBody>
      </p:sp>
      <p:sp>
        <p:nvSpPr>
          <p:cNvPr id="4" name="Footer Placeholder 3">
            <a:extLst>
              <a:ext uri="{FF2B5EF4-FFF2-40B4-BE49-F238E27FC236}">
                <a16:creationId xmlns:a16="http://schemas.microsoft.com/office/drawing/2014/main" id="{B9F28271-2B8E-44F6-B7B2-17DE57478D8E}"/>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1B0A81B9-6197-45F7-B296-7A52C18063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AA528CA0-99E6-4DA7-8D09-B37751920D7C}"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643915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Rectangle 7">
            <a:extLst>
              <a:ext uri="{FF2B5EF4-FFF2-40B4-BE49-F238E27FC236}">
                <a16:creationId xmlns:a16="http://schemas.microsoft.com/office/drawing/2014/main" id="{88CD6029-D505-4046-B262-3728E98558C9}"/>
              </a:ext>
            </a:extLst>
          </p:cNvPr>
          <p:cNvSpPr>
            <a:spLocks noGrp="1" noChangeArrowheads="1"/>
          </p:cNvSpPr>
          <p:nvPr>
            <p:ph type="title"/>
          </p:nvPr>
        </p:nvSpPr>
        <p:spPr/>
        <p:txBody>
          <a:bodyPr/>
          <a:lstStyle/>
          <a:p>
            <a:r>
              <a:rPr lang="en-US" altLang="en-US"/>
              <a:t>Attacking “no preemption”</a:t>
            </a:r>
          </a:p>
        </p:txBody>
      </p:sp>
      <p:sp>
        <p:nvSpPr>
          <p:cNvPr id="27656" name="Rectangle 8">
            <a:extLst>
              <a:ext uri="{FF2B5EF4-FFF2-40B4-BE49-F238E27FC236}">
                <a16:creationId xmlns:a16="http://schemas.microsoft.com/office/drawing/2014/main" id="{5F645CD5-8D2C-44F7-817E-5B87B631AF74}"/>
              </a:ext>
            </a:extLst>
          </p:cNvPr>
          <p:cNvSpPr>
            <a:spLocks noGrp="1" noChangeArrowheads="1"/>
          </p:cNvSpPr>
          <p:nvPr>
            <p:ph idx="1"/>
          </p:nvPr>
        </p:nvSpPr>
        <p:spPr/>
        <p:txBody>
          <a:bodyPr/>
          <a:lstStyle/>
          <a:p>
            <a:pPr>
              <a:lnSpc>
                <a:spcPct val="90000"/>
              </a:lnSpc>
            </a:pPr>
            <a:r>
              <a:rPr lang="en-US" altLang="en-US" sz="2646"/>
              <a:t>This is not usually a viable option</a:t>
            </a:r>
          </a:p>
          <a:p>
            <a:pPr>
              <a:lnSpc>
                <a:spcPct val="90000"/>
              </a:lnSpc>
            </a:pPr>
            <a:r>
              <a:rPr lang="en-US" altLang="en-US" sz="2646"/>
              <a:t>Consider a process given the printer</a:t>
            </a:r>
          </a:p>
          <a:p>
            <a:pPr lvl="1">
              <a:lnSpc>
                <a:spcPct val="90000"/>
              </a:lnSpc>
            </a:pPr>
            <a:r>
              <a:rPr lang="en-US" altLang="en-US" sz="2205"/>
              <a:t>Halfway through its job, take away the printer</a:t>
            </a:r>
          </a:p>
          <a:p>
            <a:pPr lvl="1">
              <a:lnSpc>
                <a:spcPct val="90000"/>
              </a:lnSpc>
            </a:pPr>
            <a:r>
              <a:rPr lang="en-US" altLang="en-US" sz="2205"/>
              <a:t>Confusion ensues!</a:t>
            </a:r>
          </a:p>
          <a:p>
            <a:pPr>
              <a:lnSpc>
                <a:spcPct val="90000"/>
              </a:lnSpc>
            </a:pPr>
            <a:r>
              <a:rPr lang="en-US" altLang="en-US" sz="2646"/>
              <a:t>May work for some resources</a:t>
            </a:r>
          </a:p>
          <a:p>
            <a:pPr lvl="1">
              <a:lnSpc>
                <a:spcPct val="90000"/>
              </a:lnSpc>
            </a:pPr>
            <a:r>
              <a:rPr lang="en-US" altLang="en-US" sz="2205"/>
              <a:t>Forcibly take away memory pages, suspending the process</a:t>
            </a:r>
          </a:p>
          <a:p>
            <a:pPr lvl="1">
              <a:lnSpc>
                <a:spcPct val="90000"/>
              </a:lnSpc>
            </a:pPr>
            <a:r>
              <a:rPr lang="en-US" altLang="en-US" sz="2205"/>
              <a:t>Process may be able to resume with no ill effects</a:t>
            </a:r>
          </a:p>
        </p:txBody>
      </p:sp>
      <p:sp>
        <p:nvSpPr>
          <p:cNvPr id="6" name="Footer Placeholder 4">
            <a:extLst>
              <a:ext uri="{FF2B5EF4-FFF2-40B4-BE49-F238E27FC236}">
                <a16:creationId xmlns:a16="http://schemas.microsoft.com/office/drawing/2014/main" id="{45E3724B-6C7E-4F4E-BBD0-0508D920F778}"/>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70F542D-F07B-4DEE-BF4A-F55839083B18}"/>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249223E-502E-4310-A8DB-7430647504E3}"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27652" name="Picture 4">
            <a:extLst>
              <a:ext uri="{FF2B5EF4-FFF2-40B4-BE49-F238E27FC236}">
                <a16:creationId xmlns:a16="http://schemas.microsoft.com/office/drawing/2014/main" id="{FCBA46DC-B8FC-4408-8592-504FA9029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413" y="4787794"/>
            <a:ext cx="3603096" cy="2273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Text Box 5">
            <a:extLst>
              <a:ext uri="{FF2B5EF4-FFF2-40B4-BE49-F238E27FC236}">
                <a16:creationId xmlns:a16="http://schemas.microsoft.com/office/drawing/2014/main" id="{AA102AF3-8F76-4287-8E7C-AFA677F52AFD}"/>
              </a:ext>
            </a:extLst>
          </p:cNvPr>
          <p:cNvSpPr txBox="1">
            <a:spLocks noChangeArrowheads="1"/>
          </p:cNvSpPr>
          <p:nvPr/>
        </p:nvSpPr>
        <p:spPr bwMode="auto">
          <a:xfrm>
            <a:off x="1711956" y="5743253"/>
            <a:ext cx="1578432"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1007943" rtl="0" eaLnBrk="1" fontAlgn="base" latinLnBrk="0" hangingPunct="1">
              <a:lnSpc>
                <a:spcPct val="100000"/>
              </a:lnSpc>
              <a:spcBef>
                <a:spcPct val="50000"/>
              </a:spcBef>
              <a:spcAft>
                <a:spcPct val="0"/>
              </a:spcAft>
              <a:buClrTx/>
              <a:buSzTx/>
              <a:buFont typeface="Times New Roman" panose="02020603050405020304" pitchFamily="18" charset="0"/>
              <a:buNone/>
              <a:tabLst/>
              <a:defRPr/>
            </a:pPr>
            <a:r>
              <a:rPr kumimoji="0" lang="en-US" altLang="en-US" sz="2646"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a:rPr>
              <a:t>  </a:t>
            </a:r>
          </a:p>
        </p:txBody>
      </p:sp>
    </p:spTree>
    <p:extLst>
      <p:ext uri="{BB962C8B-B14F-4D97-AF65-F5344CB8AC3E}">
        <p14:creationId xmlns:p14="http://schemas.microsoft.com/office/powerpoint/2010/main" val="2773510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7652"/>
                                        </p:tgtEl>
                                        <p:attrNameLst>
                                          <p:attrName>style.visibility</p:attrName>
                                        </p:attrNameLst>
                                      </p:cBhvr>
                                      <p:to>
                                        <p:strVal val="visible"/>
                                      </p:to>
                                    </p:set>
                                  </p:childTnLst>
                                  <p:subTnLst>
                                    <p:set>
                                      <p:cBhvr override="childStyle">
                                        <p:cTn dur="1" fill="hold" display="0" masterRel="nextClick" afterEffect="1"/>
                                        <p:tgtEl>
                                          <p:spTgt spid="2765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3"/>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Rectangle 10">
            <a:extLst>
              <a:ext uri="{FF2B5EF4-FFF2-40B4-BE49-F238E27FC236}">
                <a16:creationId xmlns:a16="http://schemas.microsoft.com/office/drawing/2014/main" id="{B7C01B7A-81D1-4F0D-9CC2-B4DA989AFCC4}"/>
              </a:ext>
            </a:extLst>
          </p:cNvPr>
          <p:cNvSpPr>
            <a:spLocks noGrp="1" noChangeArrowheads="1"/>
          </p:cNvSpPr>
          <p:nvPr>
            <p:ph type="title"/>
          </p:nvPr>
        </p:nvSpPr>
        <p:spPr/>
        <p:txBody>
          <a:bodyPr/>
          <a:lstStyle/>
          <a:p>
            <a:r>
              <a:rPr lang="en-US" altLang="en-US"/>
              <a:t>Attacking “circular wait”</a:t>
            </a:r>
          </a:p>
        </p:txBody>
      </p:sp>
      <p:sp>
        <p:nvSpPr>
          <p:cNvPr id="28683" name="Rectangle 11">
            <a:extLst>
              <a:ext uri="{FF2B5EF4-FFF2-40B4-BE49-F238E27FC236}">
                <a16:creationId xmlns:a16="http://schemas.microsoft.com/office/drawing/2014/main" id="{5D7D31E4-586C-4C3B-B93F-13DF7256B63A}"/>
              </a:ext>
            </a:extLst>
          </p:cNvPr>
          <p:cNvSpPr>
            <a:spLocks noGrp="1" noChangeArrowheads="1"/>
          </p:cNvSpPr>
          <p:nvPr>
            <p:ph idx="1"/>
          </p:nvPr>
        </p:nvSpPr>
        <p:spPr>
          <a:xfrm>
            <a:off x="0" y="714375"/>
            <a:ext cx="6132264" cy="6567487"/>
          </a:xfrm>
        </p:spPr>
        <p:txBody>
          <a:bodyPr/>
          <a:lstStyle/>
          <a:p>
            <a:pPr>
              <a:lnSpc>
                <a:spcPct val="90000"/>
              </a:lnSpc>
            </a:pPr>
            <a:r>
              <a:rPr lang="en-US" altLang="en-US" sz="2646"/>
              <a:t>Assign an order to resources</a:t>
            </a:r>
          </a:p>
          <a:p>
            <a:pPr>
              <a:lnSpc>
                <a:spcPct val="90000"/>
              </a:lnSpc>
            </a:pPr>
            <a:r>
              <a:rPr lang="en-US" altLang="en-US" sz="2646"/>
              <a:t>Always acquire resources in numerical order</a:t>
            </a:r>
          </a:p>
          <a:p>
            <a:pPr lvl="1">
              <a:lnSpc>
                <a:spcPct val="90000"/>
              </a:lnSpc>
            </a:pPr>
            <a:r>
              <a:rPr lang="en-US" altLang="en-US" sz="2205"/>
              <a:t>Need not acquire them all at once!</a:t>
            </a:r>
          </a:p>
          <a:p>
            <a:pPr>
              <a:lnSpc>
                <a:spcPct val="90000"/>
              </a:lnSpc>
            </a:pPr>
            <a:r>
              <a:rPr lang="en-US" altLang="en-US" sz="2646"/>
              <a:t>Circular wait is prevented</a:t>
            </a:r>
          </a:p>
          <a:p>
            <a:pPr lvl="1">
              <a:lnSpc>
                <a:spcPct val="90000"/>
              </a:lnSpc>
            </a:pPr>
            <a:r>
              <a:rPr lang="en-US" altLang="en-US" sz="2205"/>
              <a:t>A process holding resource </a:t>
            </a:r>
            <a:r>
              <a:rPr lang="en-US" altLang="en-US" sz="2205" i="1"/>
              <a:t>n</a:t>
            </a:r>
            <a:r>
              <a:rPr lang="en-US" altLang="en-US" sz="2205"/>
              <a:t> can’t wait for resource </a:t>
            </a:r>
            <a:r>
              <a:rPr lang="en-US" altLang="en-US" sz="2205" i="1"/>
              <a:t>m</a:t>
            </a:r>
            <a:br>
              <a:rPr lang="en-US" altLang="en-US" sz="2205"/>
            </a:br>
            <a:r>
              <a:rPr lang="en-US" altLang="en-US" sz="2205"/>
              <a:t>if </a:t>
            </a:r>
            <a:r>
              <a:rPr lang="en-US" altLang="en-US" sz="2205" i="1"/>
              <a:t>m</a:t>
            </a:r>
            <a:r>
              <a:rPr lang="en-US" altLang="en-US" sz="2205"/>
              <a:t> &lt; </a:t>
            </a:r>
            <a:r>
              <a:rPr lang="en-US" altLang="en-US" sz="2205" i="1"/>
              <a:t>n</a:t>
            </a:r>
            <a:endParaRPr lang="en-US" altLang="en-US" sz="2205"/>
          </a:p>
          <a:p>
            <a:pPr lvl="1">
              <a:lnSpc>
                <a:spcPct val="90000"/>
              </a:lnSpc>
            </a:pPr>
            <a:r>
              <a:rPr lang="en-US" altLang="en-US" sz="2205"/>
              <a:t>No way to complete a cycle</a:t>
            </a:r>
          </a:p>
          <a:p>
            <a:pPr lvl="2">
              <a:lnSpc>
                <a:spcPct val="90000"/>
              </a:lnSpc>
            </a:pPr>
            <a:r>
              <a:rPr lang="en-US" altLang="en-US" sz="1984"/>
              <a:t>Place processes above the highest resource they hold and below any they’re requesting</a:t>
            </a:r>
          </a:p>
          <a:p>
            <a:pPr lvl="2">
              <a:lnSpc>
                <a:spcPct val="90000"/>
              </a:lnSpc>
            </a:pPr>
            <a:r>
              <a:rPr lang="en-US" altLang="en-US" sz="1984"/>
              <a:t>All arrows point up!</a:t>
            </a:r>
          </a:p>
        </p:txBody>
      </p:sp>
      <p:sp>
        <p:nvSpPr>
          <p:cNvPr id="18" name="Footer Placeholder 4">
            <a:extLst>
              <a:ext uri="{FF2B5EF4-FFF2-40B4-BE49-F238E27FC236}">
                <a16:creationId xmlns:a16="http://schemas.microsoft.com/office/drawing/2014/main" id="{7151C27D-109F-470D-BED0-8B859A72E383}"/>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9" name="Slide Number Placeholder 5">
            <a:extLst>
              <a:ext uri="{FF2B5EF4-FFF2-40B4-BE49-F238E27FC236}">
                <a16:creationId xmlns:a16="http://schemas.microsoft.com/office/drawing/2014/main" id="{7F995B3A-E6BD-4C96-8C11-B5CEEF6DDB01}"/>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DDA8FAF-E6F6-4DD7-9D63-ED0989885ED2}"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14</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28685" name="Rectangle 13">
            <a:extLst>
              <a:ext uri="{FF2B5EF4-FFF2-40B4-BE49-F238E27FC236}">
                <a16:creationId xmlns:a16="http://schemas.microsoft.com/office/drawing/2014/main" id="{F5C5DB49-5B71-4B7F-B5E3-3BEA2BB1669E}"/>
              </a:ext>
            </a:extLst>
          </p:cNvPr>
          <p:cNvSpPr>
            <a:spLocks noChangeArrowheads="1"/>
          </p:cNvSpPr>
          <p:nvPr/>
        </p:nvSpPr>
        <p:spPr bwMode="auto">
          <a:xfrm>
            <a:off x="6972229" y="5543761"/>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A</a:t>
            </a:r>
          </a:p>
        </p:txBody>
      </p:sp>
      <p:sp>
        <p:nvSpPr>
          <p:cNvPr id="28686" name="Oval 14">
            <a:extLst>
              <a:ext uri="{FF2B5EF4-FFF2-40B4-BE49-F238E27FC236}">
                <a16:creationId xmlns:a16="http://schemas.microsoft.com/office/drawing/2014/main" id="{2C086B6A-1ED8-40F5-BCAF-F33E78E16329}"/>
              </a:ext>
            </a:extLst>
          </p:cNvPr>
          <p:cNvSpPr>
            <a:spLocks noChangeArrowheads="1"/>
          </p:cNvSpPr>
          <p:nvPr/>
        </p:nvSpPr>
        <p:spPr bwMode="auto">
          <a:xfrm>
            <a:off x="7957438" y="6112485"/>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1</a:t>
            </a:r>
          </a:p>
        </p:txBody>
      </p:sp>
      <p:sp>
        <p:nvSpPr>
          <p:cNvPr id="28714" name="Rectangle 42">
            <a:extLst>
              <a:ext uri="{FF2B5EF4-FFF2-40B4-BE49-F238E27FC236}">
                <a16:creationId xmlns:a16="http://schemas.microsoft.com/office/drawing/2014/main" id="{A35D53B9-FD8C-420E-829B-90F0F878C66F}"/>
              </a:ext>
            </a:extLst>
          </p:cNvPr>
          <p:cNvSpPr>
            <a:spLocks noChangeArrowheads="1"/>
          </p:cNvSpPr>
          <p:nvPr/>
        </p:nvSpPr>
        <p:spPr bwMode="auto">
          <a:xfrm>
            <a:off x="6972229" y="4451808"/>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B</a:t>
            </a:r>
          </a:p>
        </p:txBody>
      </p:sp>
      <p:sp>
        <p:nvSpPr>
          <p:cNvPr id="28715" name="Rectangle 43">
            <a:extLst>
              <a:ext uri="{FF2B5EF4-FFF2-40B4-BE49-F238E27FC236}">
                <a16:creationId xmlns:a16="http://schemas.microsoft.com/office/drawing/2014/main" id="{5FB2CEF0-897B-42E8-A705-2450AA0011BA}"/>
              </a:ext>
            </a:extLst>
          </p:cNvPr>
          <p:cNvSpPr>
            <a:spLocks noChangeArrowheads="1"/>
          </p:cNvSpPr>
          <p:nvPr/>
        </p:nvSpPr>
        <p:spPr bwMode="auto">
          <a:xfrm>
            <a:off x="6972229" y="3359855"/>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C</a:t>
            </a:r>
          </a:p>
        </p:txBody>
      </p:sp>
      <p:sp>
        <p:nvSpPr>
          <p:cNvPr id="28716" name="Rectangle 44">
            <a:extLst>
              <a:ext uri="{FF2B5EF4-FFF2-40B4-BE49-F238E27FC236}">
                <a16:creationId xmlns:a16="http://schemas.microsoft.com/office/drawing/2014/main" id="{A196C99A-37AF-42B2-91A2-86406AD14E96}"/>
              </a:ext>
            </a:extLst>
          </p:cNvPr>
          <p:cNvSpPr>
            <a:spLocks noChangeArrowheads="1"/>
          </p:cNvSpPr>
          <p:nvPr/>
        </p:nvSpPr>
        <p:spPr bwMode="auto">
          <a:xfrm>
            <a:off x="6972229" y="2267902"/>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D</a:t>
            </a:r>
          </a:p>
        </p:txBody>
      </p:sp>
      <p:sp>
        <p:nvSpPr>
          <p:cNvPr id="28717" name="Oval 45">
            <a:extLst>
              <a:ext uri="{FF2B5EF4-FFF2-40B4-BE49-F238E27FC236}">
                <a16:creationId xmlns:a16="http://schemas.microsoft.com/office/drawing/2014/main" id="{65836439-78E8-4455-A276-A88D6A2179F8}"/>
              </a:ext>
            </a:extLst>
          </p:cNvPr>
          <p:cNvSpPr>
            <a:spLocks noChangeArrowheads="1"/>
          </p:cNvSpPr>
          <p:nvPr/>
        </p:nvSpPr>
        <p:spPr bwMode="auto">
          <a:xfrm>
            <a:off x="8584170" y="6117895"/>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2</a:t>
            </a:r>
          </a:p>
        </p:txBody>
      </p:sp>
      <p:sp>
        <p:nvSpPr>
          <p:cNvPr id="28718" name="Oval 46">
            <a:extLst>
              <a:ext uri="{FF2B5EF4-FFF2-40B4-BE49-F238E27FC236}">
                <a16:creationId xmlns:a16="http://schemas.microsoft.com/office/drawing/2014/main" id="{FC8D50AF-002E-470B-ACB9-7FB7BEB9E1FF}"/>
              </a:ext>
            </a:extLst>
          </p:cNvPr>
          <p:cNvSpPr>
            <a:spLocks noChangeArrowheads="1"/>
          </p:cNvSpPr>
          <p:nvPr/>
        </p:nvSpPr>
        <p:spPr bwMode="auto">
          <a:xfrm>
            <a:off x="9149397" y="6146018"/>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3</a:t>
            </a:r>
          </a:p>
        </p:txBody>
      </p:sp>
      <p:cxnSp>
        <p:nvCxnSpPr>
          <p:cNvPr id="28720" name="AutoShape 48">
            <a:extLst>
              <a:ext uri="{FF2B5EF4-FFF2-40B4-BE49-F238E27FC236}">
                <a16:creationId xmlns:a16="http://schemas.microsoft.com/office/drawing/2014/main" id="{E8375A5B-8A59-40EF-B15B-CAC95158E2DA}"/>
              </a:ext>
            </a:extLst>
          </p:cNvPr>
          <p:cNvCxnSpPr>
            <a:cxnSpLocks noChangeShapeType="1"/>
            <a:stCxn id="28685" idx="3"/>
            <a:endCxn id="28686" idx="3"/>
          </p:cNvCxnSpPr>
          <p:nvPr/>
        </p:nvCxnSpPr>
        <p:spPr bwMode="auto">
          <a:xfrm>
            <a:off x="7392211" y="5753752"/>
            <a:ext cx="626732" cy="71721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1" name="AutoShape 49">
            <a:extLst>
              <a:ext uri="{FF2B5EF4-FFF2-40B4-BE49-F238E27FC236}">
                <a16:creationId xmlns:a16="http://schemas.microsoft.com/office/drawing/2014/main" id="{99F1050E-A1AD-4284-B78C-21F78A3318E4}"/>
              </a:ext>
            </a:extLst>
          </p:cNvPr>
          <p:cNvCxnSpPr>
            <a:cxnSpLocks noChangeShapeType="1"/>
            <a:stCxn id="28686" idx="1"/>
            <a:endCxn id="28714" idx="3"/>
          </p:cNvCxnSpPr>
          <p:nvPr/>
        </p:nvCxnSpPr>
        <p:spPr bwMode="auto">
          <a:xfrm flipH="1" flipV="1">
            <a:off x="7392211" y="4661799"/>
            <a:ext cx="626732" cy="151219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9391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Rectangle 10">
            <a:extLst>
              <a:ext uri="{FF2B5EF4-FFF2-40B4-BE49-F238E27FC236}">
                <a16:creationId xmlns:a16="http://schemas.microsoft.com/office/drawing/2014/main" id="{B7C01B7A-81D1-4F0D-9CC2-B4DA989AFCC4}"/>
              </a:ext>
            </a:extLst>
          </p:cNvPr>
          <p:cNvSpPr>
            <a:spLocks noGrp="1" noChangeArrowheads="1"/>
          </p:cNvSpPr>
          <p:nvPr>
            <p:ph type="title"/>
          </p:nvPr>
        </p:nvSpPr>
        <p:spPr/>
        <p:txBody>
          <a:bodyPr/>
          <a:lstStyle/>
          <a:p>
            <a:r>
              <a:rPr lang="en-US" altLang="en-US"/>
              <a:t>Attacking “circular wait”</a:t>
            </a:r>
          </a:p>
        </p:txBody>
      </p:sp>
      <p:sp>
        <p:nvSpPr>
          <p:cNvPr id="28683" name="Rectangle 11">
            <a:extLst>
              <a:ext uri="{FF2B5EF4-FFF2-40B4-BE49-F238E27FC236}">
                <a16:creationId xmlns:a16="http://schemas.microsoft.com/office/drawing/2014/main" id="{5D7D31E4-586C-4C3B-B93F-13DF7256B63A}"/>
              </a:ext>
            </a:extLst>
          </p:cNvPr>
          <p:cNvSpPr>
            <a:spLocks noGrp="1" noChangeArrowheads="1"/>
          </p:cNvSpPr>
          <p:nvPr>
            <p:ph idx="1"/>
          </p:nvPr>
        </p:nvSpPr>
        <p:spPr>
          <a:xfrm>
            <a:off x="0" y="714375"/>
            <a:ext cx="6132264" cy="6567487"/>
          </a:xfrm>
        </p:spPr>
        <p:txBody>
          <a:bodyPr/>
          <a:lstStyle/>
          <a:p>
            <a:pPr>
              <a:lnSpc>
                <a:spcPct val="90000"/>
              </a:lnSpc>
            </a:pPr>
            <a:r>
              <a:rPr lang="en-US" altLang="en-US" sz="2646"/>
              <a:t>Assign an order to resources</a:t>
            </a:r>
          </a:p>
          <a:p>
            <a:pPr>
              <a:lnSpc>
                <a:spcPct val="90000"/>
              </a:lnSpc>
            </a:pPr>
            <a:r>
              <a:rPr lang="en-US" altLang="en-US" sz="2646"/>
              <a:t>Always acquire resources in numerical order</a:t>
            </a:r>
          </a:p>
          <a:p>
            <a:pPr lvl="1">
              <a:lnSpc>
                <a:spcPct val="90000"/>
              </a:lnSpc>
            </a:pPr>
            <a:r>
              <a:rPr lang="en-US" altLang="en-US" sz="2205"/>
              <a:t>Need not acquire them all at once!</a:t>
            </a:r>
          </a:p>
          <a:p>
            <a:pPr>
              <a:lnSpc>
                <a:spcPct val="90000"/>
              </a:lnSpc>
            </a:pPr>
            <a:r>
              <a:rPr lang="en-US" altLang="en-US" sz="2646"/>
              <a:t>Circular wait is prevented</a:t>
            </a:r>
          </a:p>
          <a:p>
            <a:pPr lvl="1">
              <a:lnSpc>
                <a:spcPct val="90000"/>
              </a:lnSpc>
            </a:pPr>
            <a:r>
              <a:rPr lang="en-US" altLang="en-US" sz="2205"/>
              <a:t>A process holding resource </a:t>
            </a:r>
            <a:r>
              <a:rPr lang="en-US" altLang="en-US" sz="2205" i="1"/>
              <a:t>n</a:t>
            </a:r>
            <a:r>
              <a:rPr lang="en-US" altLang="en-US" sz="2205"/>
              <a:t> can’t wait for resource </a:t>
            </a:r>
            <a:r>
              <a:rPr lang="en-US" altLang="en-US" sz="2205" i="1"/>
              <a:t>m</a:t>
            </a:r>
            <a:br>
              <a:rPr lang="en-US" altLang="en-US" sz="2205"/>
            </a:br>
            <a:r>
              <a:rPr lang="en-US" altLang="en-US" sz="2205"/>
              <a:t>if </a:t>
            </a:r>
            <a:r>
              <a:rPr lang="en-US" altLang="en-US" sz="2205" i="1"/>
              <a:t>m</a:t>
            </a:r>
            <a:r>
              <a:rPr lang="en-US" altLang="en-US" sz="2205"/>
              <a:t> &lt; </a:t>
            </a:r>
            <a:r>
              <a:rPr lang="en-US" altLang="en-US" sz="2205" i="1"/>
              <a:t>n</a:t>
            </a:r>
            <a:endParaRPr lang="en-US" altLang="en-US" sz="2205"/>
          </a:p>
          <a:p>
            <a:pPr lvl="1">
              <a:lnSpc>
                <a:spcPct val="90000"/>
              </a:lnSpc>
            </a:pPr>
            <a:r>
              <a:rPr lang="en-US" altLang="en-US" sz="2205"/>
              <a:t>No way to complete a cycle</a:t>
            </a:r>
          </a:p>
          <a:p>
            <a:pPr lvl="2">
              <a:lnSpc>
                <a:spcPct val="90000"/>
              </a:lnSpc>
            </a:pPr>
            <a:r>
              <a:rPr lang="en-US" altLang="en-US" sz="1984"/>
              <a:t>Place processes above the highest resource they hold and below any they’re requesting</a:t>
            </a:r>
          </a:p>
          <a:p>
            <a:pPr lvl="2">
              <a:lnSpc>
                <a:spcPct val="90000"/>
              </a:lnSpc>
            </a:pPr>
            <a:r>
              <a:rPr lang="en-US" altLang="en-US" sz="1984"/>
              <a:t>All arrows point up!</a:t>
            </a:r>
          </a:p>
        </p:txBody>
      </p:sp>
      <p:sp>
        <p:nvSpPr>
          <p:cNvPr id="18" name="Footer Placeholder 4">
            <a:extLst>
              <a:ext uri="{FF2B5EF4-FFF2-40B4-BE49-F238E27FC236}">
                <a16:creationId xmlns:a16="http://schemas.microsoft.com/office/drawing/2014/main" id="{7151C27D-109F-470D-BED0-8B859A72E383}"/>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9" name="Slide Number Placeholder 5">
            <a:extLst>
              <a:ext uri="{FF2B5EF4-FFF2-40B4-BE49-F238E27FC236}">
                <a16:creationId xmlns:a16="http://schemas.microsoft.com/office/drawing/2014/main" id="{7F995B3A-E6BD-4C96-8C11-B5CEEF6DDB01}"/>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DDA8FAF-E6F6-4DD7-9D63-ED0989885ED2}"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15</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28685" name="Rectangle 13">
            <a:extLst>
              <a:ext uri="{FF2B5EF4-FFF2-40B4-BE49-F238E27FC236}">
                <a16:creationId xmlns:a16="http://schemas.microsoft.com/office/drawing/2014/main" id="{F5C5DB49-5B71-4B7F-B5E3-3BEA2BB1669E}"/>
              </a:ext>
            </a:extLst>
          </p:cNvPr>
          <p:cNvSpPr>
            <a:spLocks noChangeArrowheads="1"/>
          </p:cNvSpPr>
          <p:nvPr/>
        </p:nvSpPr>
        <p:spPr bwMode="auto">
          <a:xfrm>
            <a:off x="6972229" y="5543761"/>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A</a:t>
            </a:r>
          </a:p>
        </p:txBody>
      </p:sp>
      <p:sp>
        <p:nvSpPr>
          <p:cNvPr id="28686" name="Oval 14">
            <a:extLst>
              <a:ext uri="{FF2B5EF4-FFF2-40B4-BE49-F238E27FC236}">
                <a16:creationId xmlns:a16="http://schemas.microsoft.com/office/drawing/2014/main" id="{2C086B6A-1ED8-40F5-BCAF-F33E78E16329}"/>
              </a:ext>
            </a:extLst>
          </p:cNvPr>
          <p:cNvSpPr>
            <a:spLocks noChangeArrowheads="1"/>
          </p:cNvSpPr>
          <p:nvPr/>
        </p:nvSpPr>
        <p:spPr bwMode="auto">
          <a:xfrm>
            <a:off x="7896189" y="4955786"/>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1</a:t>
            </a:r>
          </a:p>
        </p:txBody>
      </p:sp>
      <p:sp>
        <p:nvSpPr>
          <p:cNvPr id="28714" name="Rectangle 42">
            <a:extLst>
              <a:ext uri="{FF2B5EF4-FFF2-40B4-BE49-F238E27FC236}">
                <a16:creationId xmlns:a16="http://schemas.microsoft.com/office/drawing/2014/main" id="{A35D53B9-FD8C-420E-829B-90F0F878C66F}"/>
              </a:ext>
            </a:extLst>
          </p:cNvPr>
          <p:cNvSpPr>
            <a:spLocks noChangeArrowheads="1"/>
          </p:cNvSpPr>
          <p:nvPr/>
        </p:nvSpPr>
        <p:spPr bwMode="auto">
          <a:xfrm>
            <a:off x="6972229" y="4451808"/>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B</a:t>
            </a:r>
          </a:p>
        </p:txBody>
      </p:sp>
      <p:sp>
        <p:nvSpPr>
          <p:cNvPr id="28715" name="Rectangle 43">
            <a:extLst>
              <a:ext uri="{FF2B5EF4-FFF2-40B4-BE49-F238E27FC236}">
                <a16:creationId xmlns:a16="http://schemas.microsoft.com/office/drawing/2014/main" id="{5FB2CEF0-897B-42E8-A705-2450AA0011BA}"/>
              </a:ext>
            </a:extLst>
          </p:cNvPr>
          <p:cNvSpPr>
            <a:spLocks noChangeArrowheads="1"/>
          </p:cNvSpPr>
          <p:nvPr/>
        </p:nvSpPr>
        <p:spPr bwMode="auto">
          <a:xfrm>
            <a:off x="6972229" y="3359855"/>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C</a:t>
            </a:r>
          </a:p>
        </p:txBody>
      </p:sp>
      <p:sp>
        <p:nvSpPr>
          <p:cNvPr id="28716" name="Rectangle 44">
            <a:extLst>
              <a:ext uri="{FF2B5EF4-FFF2-40B4-BE49-F238E27FC236}">
                <a16:creationId xmlns:a16="http://schemas.microsoft.com/office/drawing/2014/main" id="{A196C99A-37AF-42B2-91A2-86406AD14E96}"/>
              </a:ext>
            </a:extLst>
          </p:cNvPr>
          <p:cNvSpPr>
            <a:spLocks noChangeArrowheads="1"/>
          </p:cNvSpPr>
          <p:nvPr/>
        </p:nvSpPr>
        <p:spPr bwMode="auto">
          <a:xfrm>
            <a:off x="6972229" y="2267902"/>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D</a:t>
            </a:r>
          </a:p>
        </p:txBody>
      </p:sp>
      <p:sp>
        <p:nvSpPr>
          <p:cNvPr id="28717" name="Oval 45">
            <a:extLst>
              <a:ext uri="{FF2B5EF4-FFF2-40B4-BE49-F238E27FC236}">
                <a16:creationId xmlns:a16="http://schemas.microsoft.com/office/drawing/2014/main" id="{65836439-78E8-4455-A276-A88D6A2179F8}"/>
              </a:ext>
            </a:extLst>
          </p:cNvPr>
          <p:cNvSpPr>
            <a:spLocks noChangeArrowheads="1"/>
          </p:cNvSpPr>
          <p:nvPr/>
        </p:nvSpPr>
        <p:spPr bwMode="auto">
          <a:xfrm>
            <a:off x="8513097" y="6125314"/>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2</a:t>
            </a:r>
          </a:p>
        </p:txBody>
      </p:sp>
      <p:cxnSp>
        <p:nvCxnSpPr>
          <p:cNvPr id="28720" name="AutoShape 48">
            <a:extLst>
              <a:ext uri="{FF2B5EF4-FFF2-40B4-BE49-F238E27FC236}">
                <a16:creationId xmlns:a16="http://schemas.microsoft.com/office/drawing/2014/main" id="{E8375A5B-8A59-40EF-B15B-CAC95158E2DA}"/>
              </a:ext>
            </a:extLst>
          </p:cNvPr>
          <p:cNvCxnSpPr>
            <a:cxnSpLocks noChangeShapeType="1"/>
            <a:stCxn id="28685" idx="3"/>
            <a:endCxn id="28686" idx="3"/>
          </p:cNvCxnSpPr>
          <p:nvPr/>
        </p:nvCxnSpPr>
        <p:spPr bwMode="auto">
          <a:xfrm flipV="1">
            <a:off x="7392212" y="5314521"/>
            <a:ext cx="565226" cy="4392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1" name="AutoShape 49">
            <a:extLst>
              <a:ext uri="{FF2B5EF4-FFF2-40B4-BE49-F238E27FC236}">
                <a16:creationId xmlns:a16="http://schemas.microsoft.com/office/drawing/2014/main" id="{99F1050E-A1AD-4284-B78C-21F78A3318E4}"/>
              </a:ext>
            </a:extLst>
          </p:cNvPr>
          <p:cNvCxnSpPr>
            <a:cxnSpLocks noChangeShapeType="1"/>
            <a:stCxn id="28686" idx="1"/>
            <a:endCxn id="28714" idx="3"/>
          </p:cNvCxnSpPr>
          <p:nvPr/>
        </p:nvCxnSpPr>
        <p:spPr bwMode="auto">
          <a:xfrm flipH="1" flipV="1">
            <a:off x="7392212" y="4661800"/>
            <a:ext cx="565226" cy="3552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3" name="AutoShape 51">
            <a:extLst>
              <a:ext uri="{FF2B5EF4-FFF2-40B4-BE49-F238E27FC236}">
                <a16:creationId xmlns:a16="http://schemas.microsoft.com/office/drawing/2014/main" id="{07636F23-6B5B-4D60-8ED6-4B0F8B48F859}"/>
              </a:ext>
            </a:extLst>
          </p:cNvPr>
          <p:cNvCxnSpPr>
            <a:cxnSpLocks noChangeShapeType="1"/>
            <a:stCxn id="28714" idx="3"/>
            <a:endCxn id="28717" idx="3"/>
          </p:cNvCxnSpPr>
          <p:nvPr/>
        </p:nvCxnSpPr>
        <p:spPr bwMode="auto">
          <a:xfrm>
            <a:off x="7392211" y="4661799"/>
            <a:ext cx="1182391" cy="18219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4" name="AutoShape 52">
            <a:extLst>
              <a:ext uri="{FF2B5EF4-FFF2-40B4-BE49-F238E27FC236}">
                <a16:creationId xmlns:a16="http://schemas.microsoft.com/office/drawing/2014/main" id="{4CAC54C3-3E8E-4C56-A2F9-EC039220E56C}"/>
              </a:ext>
            </a:extLst>
          </p:cNvPr>
          <p:cNvCxnSpPr>
            <a:cxnSpLocks noChangeShapeType="1"/>
            <a:stCxn id="28717" idx="1"/>
            <a:endCxn id="28716" idx="3"/>
          </p:cNvCxnSpPr>
          <p:nvPr/>
        </p:nvCxnSpPr>
        <p:spPr bwMode="auto">
          <a:xfrm flipH="1" flipV="1">
            <a:off x="7392211" y="2477893"/>
            <a:ext cx="1182391" cy="37089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Oval 46">
            <a:extLst>
              <a:ext uri="{FF2B5EF4-FFF2-40B4-BE49-F238E27FC236}">
                <a16:creationId xmlns:a16="http://schemas.microsoft.com/office/drawing/2014/main" id="{AF711E0F-0F93-4C0B-853E-9DF9F4EEFC3D}"/>
              </a:ext>
            </a:extLst>
          </p:cNvPr>
          <p:cNvSpPr>
            <a:spLocks noChangeArrowheads="1"/>
          </p:cNvSpPr>
          <p:nvPr/>
        </p:nvSpPr>
        <p:spPr bwMode="auto">
          <a:xfrm>
            <a:off x="9149397" y="6146018"/>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3</a:t>
            </a:r>
          </a:p>
        </p:txBody>
      </p:sp>
    </p:spTree>
    <p:extLst>
      <p:ext uri="{BB962C8B-B14F-4D97-AF65-F5344CB8AC3E}">
        <p14:creationId xmlns:p14="http://schemas.microsoft.com/office/powerpoint/2010/main" val="16212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Rectangle 10">
            <a:extLst>
              <a:ext uri="{FF2B5EF4-FFF2-40B4-BE49-F238E27FC236}">
                <a16:creationId xmlns:a16="http://schemas.microsoft.com/office/drawing/2014/main" id="{B7C01B7A-81D1-4F0D-9CC2-B4DA989AFCC4}"/>
              </a:ext>
            </a:extLst>
          </p:cNvPr>
          <p:cNvSpPr>
            <a:spLocks noGrp="1" noChangeArrowheads="1"/>
          </p:cNvSpPr>
          <p:nvPr>
            <p:ph type="title"/>
          </p:nvPr>
        </p:nvSpPr>
        <p:spPr/>
        <p:txBody>
          <a:bodyPr/>
          <a:lstStyle/>
          <a:p>
            <a:r>
              <a:rPr lang="en-US" altLang="en-US"/>
              <a:t>Attacking “circular wait”</a:t>
            </a:r>
          </a:p>
        </p:txBody>
      </p:sp>
      <p:sp>
        <p:nvSpPr>
          <p:cNvPr id="28683" name="Rectangle 11">
            <a:extLst>
              <a:ext uri="{FF2B5EF4-FFF2-40B4-BE49-F238E27FC236}">
                <a16:creationId xmlns:a16="http://schemas.microsoft.com/office/drawing/2014/main" id="{5D7D31E4-586C-4C3B-B93F-13DF7256B63A}"/>
              </a:ext>
            </a:extLst>
          </p:cNvPr>
          <p:cNvSpPr>
            <a:spLocks noGrp="1" noChangeArrowheads="1"/>
          </p:cNvSpPr>
          <p:nvPr>
            <p:ph idx="1"/>
          </p:nvPr>
        </p:nvSpPr>
        <p:spPr>
          <a:xfrm>
            <a:off x="0" y="714375"/>
            <a:ext cx="6132264" cy="6567487"/>
          </a:xfrm>
        </p:spPr>
        <p:txBody>
          <a:bodyPr/>
          <a:lstStyle/>
          <a:p>
            <a:pPr>
              <a:lnSpc>
                <a:spcPct val="90000"/>
              </a:lnSpc>
            </a:pPr>
            <a:r>
              <a:rPr lang="en-US" altLang="en-US" sz="2646"/>
              <a:t>Assign an order to resources</a:t>
            </a:r>
          </a:p>
          <a:p>
            <a:pPr>
              <a:lnSpc>
                <a:spcPct val="90000"/>
              </a:lnSpc>
            </a:pPr>
            <a:r>
              <a:rPr lang="en-US" altLang="en-US" sz="2646"/>
              <a:t>Always acquire resources in numerical order</a:t>
            </a:r>
          </a:p>
          <a:p>
            <a:pPr lvl="1">
              <a:lnSpc>
                <a:spcPct val="90000"/>
              </a:lnSpc>
            </a:pPr>
            <a:r>
              <a:rPr lang="en-US" altLang="en-US" sz="2205"/>
              <a:t>Need not acquire them all at once!</a:t>
            </a:r>
          </a:p>
          <a:p>
            <a:pPr>
              <a:lnSpc>
                <a:spcPct val="90000"/>
              </a:lnSpc>
            </a:pPr>
            <a:r>
              <a:rPr lang="en-US" altLang="en-US" sz="2646"/>
              <a:t>Circular wait is prevented</a:t>
            </a:r>
          </a:p>
          <a:p>
            <a:pPr lvl="1">
              <a:lnSpc>
                <a:spcPct val="90000"/>
              </a:lnSpc>
            </a:pPr>
            <a:r>
              <a:rPr lang="en-US" altLang="en-US" sz="2205"/>
              <a:t>A process holding resource </a:t>
            </a:r>
            <a:r>
              <a:rPr lang="en-US" altLang="en-US" sz="2205" i="1"/>
              <a:t>n</a:t>
            </a:r>
            <a:r>
              <a:rPr lang="en-US" altLang="en-US" sz="2205"/>
              <a:t> can’t wait for resource </a:t>
            </a:r>
            <a:r>
              <a:rPr lang="en-US" altLang="en-US" sz="2205" i="1"/>
              <a:t>m</a:t>
            </a:r>
            <a:br>
              <a:rPr lang="en-US" altLang="en-US" sz="2205"/>
            </a:br>
            <a:r>
              <a:rPr lang="en-US" altLang="en-US" sz="2205"/>
              <a:t>if </a:t>
            </a:r>
            <a:r>
              <a:rPr lang="en-US" altLang="en-US" sz="2205" i="1"/>
              <a:t>m</a:t>
            </a:r>
            <a:r>
              <a:rPr lang="en-US" altLang="en-US" sz="2205"/>
              <a:t> &lt; </a:t>
            </a:r>
            <a:r>
              <a:rPr lang="en-US" altLang="en-US" sz="2205" i="1"/>
              <a:t>n</a:t>
            </a:r>
            <a:endParaRPr lang="en-US" altLang="en-US" sz="2205"/>
          </a:p>
          <a:p>
            <a:pPr lvl="1">
              <a:lnSpc>
                <a:spcPct val="90000"/>
              </a:lnSpc>
            </a:pPr>
            <a:r>
              <a:rPr lang="en-US" altLang="en-US" sz="2205"/>
              <a:t>No way to complete a cycle</a:t>
            </a:r>
          </a:p>
          <a:p>
            <a:pPr lvl="2">
              <a:lnSpc>
                <a:spcPct val="90000"/>
              </a:lnSpc>
            </a:pPr>
            <a:r>
              <a:rPr lang="en-US" altLang="en-US" sz="1984"/>
              <a:t>Place processes above the highest resource they hold and below any they’re requesting</a:t>
            </a:r>
          </a:p>
          <a:p>
            <a:pPr lvl="2">
              <a:lnSpc>
                <a:spcPct val="90000"/>
              </a:lnSpc>
            </a:pPr>
            <a:r>
              <a:rPr lang="en-US" altLang="en-US" sz="1984"/>
              <a:t>All arrows point up!</a:t>
            </a:r>
          </a:p>
        </p:txBody>
      </p:sp>
      <p:sp>
        <p:nvSpPr>
          <p:cNvPr id="18" name="Footer Placeholder 4">
            <a:extLst>
              <a:ext uri="{FF2B5EF4-FFF2-40B4-BE49-F238E27FC236}">
                <a16:creationId xmlns:a16="http://schemas.microsoft.com/office/drawing/2014/main" id="{7151C27D-109F-470D-BED0-8B859A72E383}"/>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9" name="Slide Number Placeholder 5">
            <a:extLst>
              <a:ext uri="{FF2B5EF4-FFF2-40B4-BE49-F238E27FC236}">
                <a16:creationId xmlns:a16="http://schemas.microsoft.com/office/drawing/2014/main" id="{7F995B3A-E6BD-4C96-8C11-B5CEEF6DDB01}"/>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DDA8FAF-E6F6-4DD7-9D63-ED0989885ED2}"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16</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28685" name="Rectangle 13">
            <a:extLst>
              <a:ext uri="{FF2B5EF4-FFF2-40B4-BE49-F238E27FC236}">
                <a16:creationId xmlns:a16="http://schemas.microsoft.com/office/drawing/2014/main" id="{F5C5DB49-5B71-4B7F-B5E3-3BEA2BB1669E}"/>
              </a:ext>
            </a:extLst>
          </p:cNvPr>
          <p:cNvSpPr>
            <a:spLocks noChangeArrowheads="1"/>
          </p:cNvSpPr>
          <p:nvPr/>
        </p:nvSpPr>
        <p:spPr bwMode="auto">
          <a:xfrm>
            <a:off x="6972229" y="5543761"/>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A</a:t>
            </a:r>
          </a:p>
        </p:txBody>
      </p:sp>
      <p:sp>
        <p:nvSpPr>
          <p:cNvPr id="28686" name="Oval 14">
            <a:extLst>
              <a:ext uri="{FF2B5EF4-FFF2-40B4-BE49-F238E27FC236}">
                <a16:creationId xmlns:a16="http://schemas.microsoft.com/office/drawing/2014/main" id="{2C086B6A-1ED8-40F5-BCAF-F33E78E16329}"/>
              </a:ext>
            </a:extLst>
          </p:cNvPr>
          <p:cNvSpPr>
            <a:spLocks noChangeArrowheads="1"/>
          </p:cNvSpPr>
          <p:nvPr/>
        </p:nvSpPr>
        <p:spPr bwMode="auto">
          <a:xfrm>
            <a:off x="7896189" y="4955786"/>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1</a:t>
            </a:r>
          </a:p>
        </p:txBody>
      </p:sp>
      <p:sp>
        <p:nvSpPr>
          <p:cNvPr id="28714" name="Rectangle 42">
            <a:extLst>
              <a:ext uri="{FF2B5EF4-FFF2-40B4-BE49-F238E27FC236}">
                <a16:creationId xmlns:a16="http://schemas.microsoft.com/office/drawing/2014/main" id="{A35D53B9-FD8C-420E-829B-90F0F878C66F}"/>
              </a:ext>
            </a:extLst>
          </p:cNvPr>
          <p:cNvSpPr>
            <a:spLocks noChangeArrowheads="1"/>
          </p:cNvSpPr>
          <p:nvPr/>
        </p:nvSpPr>
        <p:spPr bwMode="auto">
          <a:xfrm>
            <a:off x="6972229" y="4451808"/>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B</a:t>
            </a:r>
          </a:p>
        </p:txBody>
      </p:sp>
      <p:sp>
        <p:nvSpPr>
          <p:cNvPr id="28715" name="Rectangle 43">
            <a:extLst>
              <a:ext uri="{FF2B5EF4-FFF2-40B4-BE49-F238E27FC236}">
                <a16:creationId xmlns:a16="http://schemas.microsoft.com/office/drawing/2014/main" id="{5FB2CEF0-897B-42E8-A705-2450AA0011BA}"/>
              </a:ext>
            </a:extLst>
          </p:cNvPr>
          <p:cNvSpPr>
            <a:spLocks noChangeArrowheads="1"/>
          </p:cNvSpPr>
          <p:nvPr/>
        </p:nvSpPr>
        <p:spPr bwMode="auto">
          <a:xfrm>
            <a:off x="6972229" y="3359855"/>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C</a:t>
            </a:r>
          </a:p>
        </p:txBody>
      </p:sp>
      <p:sp>
        <p:nvSpPr>
          <p:cNvPr id="28716" name="Rectangle 44">
            <a:extLst>
              <a:ext uri="{FF2B5EF4-FFF2-40B4-BE49-F238E27FC236}">
                <a16:creationId xmlns:a16="http://schemas.microsoft.com/office/drawing/2014/main" id="{A196C99A-37AF-42B2-91A2-86406AD14E96}"/>
              </a:ext>
            </a:extLst>
          </p:cNvPr>
          <p:cNvSpPr>
            <a:spLocks noChangeArrowheads="1"/>
          </p:cNvSpPr>
          <p:nvPr/>
        </p:nvSpPr>
        <p:spPr bwMode="auto">
          <a:xfrm>
            <a:off x="6972229" y="2267902"/>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D</a:t>
            </a:r>
          </a:p>
        </p:txBody>
      </p:sp>
      <p:sp>
        <p:nvSpPr>
          <p:cNvPr id="28717" name="Oval 45">
            <a:extLst>
              <a:ext uri="{FF2B5EF4-FFF2-40B4-BE49-F238E27FC236}">
                <a16:creationId xmlns:a16="http://schemas.microsoft.com/office/drawing/2014/main" id="{65836439-78E8-4455-A276-A88D6A2179F8}"/>
              </a:ext>
            </a:extLst>
          </p:cNvPr>
          <p:cNvSpPr>
            <a:spLocks noChangeArrowheads="1"/>
          </p:cNvSpPr>
          <p:nvPr/>
        </p:nvSpPr>
        <p:spPr bwMode="auto">
          <a:xfrm>
            <a:off x="7896189" y="386383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2</a:t>
            </a:r>
          </a:p>
        </p:txBody>
      </p:sp>
      <p:sp>
        <p:nvSpPr>
          <p:cNvPr id="28718" name="Oval 46">
            <a:extLst>
              <a:ext uri="{FF2B5EF4-FFF2-40B4-BE49-F238E27FC236}">
                <a16:creationId xmlns:a16="http://schemas.microsoft.com/office/drawing/2014/main" id="{FC8D50AF-002E-470B-ACB9-7FB7BEB9E1FF}"/>
              </a:ext>
            </a:extLst>
          </p:cNvPr>
          <p:cNvSpPr>
            <a:spLocks noChangeArrowheads="1"/>
          </p:cNvSpPr>
          <p:nvPr/>
        </p:nvSpPr>
        <p:spPr bwMode="auto">
          <a:xfrm>
            <a:off x="5840695" y="5906671"/>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3</a:t>
            </a:r>
          </a:p>
        </p:txBody>
      </p:sp>
      <p:cxnSp>
        <p:nvCxnSpPr>
          <p:cNvPr id="28720" name="AutoShape 48">
            <a:extLst>
              <a:ext uri="{FF2B5EF4-FFF2-40B4-BE49-F238E27FC236}">
                <a16:creationId xmlns:a16="http://schemas.microsoft.com/office/drawing/2014/main" id="{E8375A5B-8A59-40EF-B15B-CAC95158E2DA}"/>
              </a:ext>
            </a:extLst>
          </p:cNvPr>
          <p:cNvCxnSpPr>
            <a:cxnSpLocks noChangeShapeType="1"/>
            <a:stCxn id="28685" idx="3"/>
            <a:endCxn id="28686" idx="3"/>
          </p:cNvCxnSpPr>
          <p:nvPr/>
        </p:nvCxnSpPr>
        <p:spPr bwMode="auto">
          <a:xfrm flipV="1">
            <a:off x="7392212" y="5314521"/>
            <a:ext cx="565226" cy="4392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1" name="AutoShape 49">
            <a:extLst>
              <a:ext uri="{FF2B5EF4-FFF2-40B4-BE49-F238E27FC236}">
                <a16:creationId xmlns:a16="http://schemas.microsoft.com/office/drawing/2014/main" id="{99F1050E-A1AD-4284-B78C-21F78A3318E4}"/>
              </a:ext>
            </a:extLst>
          </p:cNvPr>
          <p:cNvCxnSpPr>
            <a:cxnSpLocks noChangeShapeType="1"/>
            <a:stCxn id="28686" idx="1"/>
            <a:endCxn id="28714" idx="3"/>
          </p:cNvCxnSpPr>
          <p:nvPr/>
        </p:nvCxnSpPr>
        <p:spPr bwMode="auto">
          <a:xfrm flipH="1" flipV="1">
            <a:off x="7392212" y="4661800"/>
            <a:ext cx="565226" cy="3552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3" name="AutoShape 51">
            <a:extLst>
              <a:ext uri="{FF2B5EF4-FFF2-40B4-BE49-F238E27FC236}">
                <a16:creationId xmlns:a16="http://schemas.microsoft.com/office/drawing/2014/main" id="{07636F23-6B5B-4D60-8ED6-4B0F8B48F859}"/>
              </a:ext>
            </a:extLst>
          </p:cNvPr>
          <p:cNvCxnSpPr>
            <a:cxnSpLocks noChangeShapeType="1"/>
            <a:stCxn id="28714" idx="3"/>
            <a:endCxn id="28717" idx="3"/>
          </p:cNvCxnSpPr>
          <p:nvPr/>
        </p:nvCxnSpPr>
        <p:spPr bwMode="auto">
          <a:xfrm flipV="1">
            <a:off x="7392212" y="4222568"/>
            <a:ext cx="565226" cy="4392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4" name="AutoShape 52">
            <a:extLst>
              <a:ext uri="{FF2B5EF4-FFF2-40B4-BE49-F238E27FC236}">
                <a16:creationId xmlns:a16="http://schemas.microsoft.com/office/drawing/2014/main" id="{4CAC54C3-3E8E-4C56-A2F9-EC039220E56C}"/>
              </a:ext>
            </a:extLst>
          </p:cNvPr>
          <p:cNvCxnSpPr>
            <a:cxnSpLocks noChangeShapeType="1"/>
            <a:stCxn id="28717" idx="1"/>
            <a:endCxn id="28716" idx="3"/>
          </p:cNvCxnSpPr>
          <p:nvPr/>
        </p:nvCxnSpPr>
        <p:spPr bwMode="auto">
          <a:xfrm flipH="1" flipV="1">
            <a:off x="7392212" y="2477894"/>
            <a:ext cx="565226" cy="1447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5" name="AutoShape 53">
            <a:extLst>
              <a:ext uri="{FF2B5EF4-FFF2-40B4-BE49-F238E27FC236}">
                <a16:creationId xmlns:a16="http://schemas.microsoft.com/office/drawing/2014/main" id="{3A105430-E387-4460-9D9D-5BAA4D979997}"/>
              </a:ext>
            </a:extLst>
          </p:cNvPr>
          <p:cNvCxnSpPr>
            <a:cxnSpLocks noChangeShapeType="1"/>
            <a:stCxn id="28718" idx="0"/>
            <a:endCxn id="28716" idx="2"/>
          </p:cNvCxnSpPr>
          <p:nvPr/>
        </p:nvCxnSpPr>
        <p:spPr bwMode="auto">
          <a:xfrm flipV="1">
            <a:off x="6050686" y="2687884"/>
            <a:ext cx="1131534" cy="32187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6" name="AutoShape 54">
            <a:extLst>
              <a:ext uri="{FF2B5EF4-FFF2-40B4-BE49-F238E27FC236}">
                <a16:creationId xmlns:a16="http://schemas.microsoft.com/office/drawing/2014/main" id="{4F6EA0F1-1245-4403-9078-8889A1086600}"/>
              </a:ext>
            </a:extLst>
          </p:cNvPr>
          <p:cNvCxnSpPr>
            <a:cxnSpLocks noChangeShapeType="1"/>
            <a:stCxn id="28715" idx="2"/>
            <a:endCxn id="28718" idx="0"/>
          </p:cNvCxnSpPr>
          <p:nvPr/>
        </p:nvCxnSpPr>
        <p:spPr bwMode="auto">
          <a:xfrm flipH="1">
            <a:off x="6050686" y="3779837"/>
            <a:ext cx="1131534" cy="21268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6380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2" name="Rectangle 10">
            <a:extLst>
              <a:ext uri="{FF2B5EF4-FFF2-40B4-BE49-F238E27FC236}">
                <a16:creationId xmlns:a16="http://schemas.microsoft.com/office/drawing/2014/main" id="{B7C01B7A-81D1-4F0D-9CC2-B4DA989AFCC4}"/>
              </a:ext>
            </a:extLst>
          </p:cNvPr>
          <p:cNvSpPr>
            <a:spLocks noGrp="1" noChangeArrowheads="1"/>
          </p:cNvSpPr>
          <p:nvPr>
            <p:ph type="title"/>
          </p:nvPr>
        </p:nvSpPr>
        <p:spPr/>
        <p:txBody>
          <a:bodyPr/>
          <a:lstStyle/>
          <a:p>
            <a:r>
              <a:rPr lang="en-US" altLang="en-US"/>
              <a:t>Attacking “circular wait”</a:t>
            </a:r>
          </a:p>
        </p:txBody>
      </p:sp>
      <p:sp>
        <p:nvSpPr>
          <p:cNvPr id="28683" name="Rectangle 11">
            <a:extLst>
              <a:ext uri="{FF2B5EF4-FFF2-40B4-BE49-F238E27FC236}">
                <a16:creationId xmlns:a16="http://schemas.microsoft.com/office/drawing/2014/main" id="{5D7D31E4-586C-4C3B-B93F-13DF7256B63A}"/>
              </a:ext>
            </a:extLst>
          </p:cNvPr>
          <p:cNvSpPr>
            <a:spLocks noGrp="1" noChangeArrowheads="1"/>
          </p:cNvSpPr>
          <p:nvPr>
            <p:ph idx="1"/>
          </p:nvPr>
        </p:nvSpPr>
        <p:spPr>
          <a:xfrm>
            <a:off x="0" y="714375"/>
            <a:ext cx="6132264" cy="6567487"/>
          </a:xfrm>
        </p:spPr>
        <p:txBody>
          <a:bodyPr/>
          <a:lstStyle/>
          <a:p>
            <a:pPr>
              <a:lnSpc>
                <a:spcPct val="90000"/>
              </a:lnSpc>
            </a:pPr>
            <a:r>
              <a:rPr lang="en-US" altLang="en-US" sz="2646"/>
              <a:t>Assign an order to resources</a:t>
            </a:r>
          </a:p>
          <a:p>
            <a:pPr>
              <a:lnSpc>
                <a:spcPct val="90000"/>
              </a:lnSpc>
            </a:pPr>
            <a:r>
              <a:rPr lang="en-US" altLang="en-US" sz="2646"/>
              <a:t>Always acquire resources in numerical order</a:t>
            </a:r>
          </a:p>
          <a:p>
            <a:pPr lvl="1">
              <a:lnSpc>
                <a:spcPct val="90000"/>
              </a:lnSpc>
            </a:pPr>
            <a:r>
              <a:rPr lang="en-US" altLang="en-US" sz="2205"/>
              <a:t>Need not acquire them all at once!</a:t>
            </a:r>
          </a:p>
          <a:p>
            <a:pPr>
              <a:lnSpc>
                <a:spcPct val="90000"/>
              </a:lnSpc>
            </a:pPr>
            <a:r>
              <a:rPr lang="en-US" altLang="en-US" sz="2646"/>
              <a:t>Circular wait is prevented</a:t>
            </a:r>
          </a:p>
          <a:p>
            <a:pPr lvl="1">
              <a:lnSpc>
                <a:spcPct val="90000"/>
              </a:lnSpc>
            </a:pPr>
            <a:r>
              <a:rPr lang="en-US" altLang="en-US" sz="2205"/>
              <a:t>A process holding resource </a:t>
            </a:r>
            <a:r>
              <a:rPr lang="en-US" altLang="en-US" sz="2205" i="1"/>
              <a:t>n</a:t>
            </a:r>
            <a:r>
              <a:rPr lang="en-US" altLang="en-US" sz="2205"/>
              <a:t> can’t wait for resource </a:t>
            </a:r>
            <a:r>
              <a:rPr lang="en-US" altLang="en-US" sz="2205" i="1"/>
              <a:t>m</a:t>
            </a:r>
            <a:br>
              <a:rPr lang="en-US" altLang="en-US" sz="2205"/>
            </a:br>
            <a:r>
              <a:rPr lang="en-US" altLang="en-US" sz="2205"/>
              <a:t>if </a:t>
            </a:r>
            <a:r>
              <a:rPr lang="en-US" altLang="en-US" sz="2205" i="1"/>
              <a:t>m</a:t>
            </a:r>
            <a:r>
              <a:rPr lang="en-US" altLang="en-US" sz="2205"/>
              <a:t> &lt; </a:t>
            </a:r>
            <a:r>
              <a:rPr lang="en-US" altLang="en-US" sz="2205" i="1"/>
              <a:t>n</a:t>
            </a:r>
            <a:endParaRPr lang="en-US" altLang="en-US" sz="2205"/>
          </a:p>
          <a:p>
            <a:pPr lvl="1">
              <a:lnSpc>
                <a:spcPct val="90000"/>
              </a:lnSpc>
            </a:pPr>
            <a:r>
              <a:rPr lang="en-US" altLang="en-US" sz="2205"/>
              <a:t>No way to complete a cycle</a:t>
            </a:r>
          </a:p>
          <a:p>
            <a:pPr lvl="2">
              <a:lnSpc>
                <a:spcPct val="90000"/>
              </a:lnSpc>
            </a:pPr>
            <a:r>
              <a:rPr lang="en-US" altLang="en-US" sz="1984"/>
              <a:t>Place processes above the highest resource they hold and below any they’re requesting</a:t>
            </a:r>
          </a:p>
          <a:p>
            <a:pPr lvl="2">
              <a:lnSpc>
                <a:spcPct val="90000"/>
              </a:lnSpc>
            </a:pPr>
            <a:r>
              <a:rPr lang="en-US" altLang="en-US" sz="1984"/>
              <a:t>All arrows point up!</a:t>
            </a:r>
          </a:p>
        </p:txBody>
      </p:sp>
      <p:sp>
        <p:nvSpPr>
          <p:cNvPr id="18" name="Footer Placeholder 4">
            <a:extLst>
              <a:ext uri="{FF2B5EF4-FFF2-40B4-BE49-F238E27FC236}">
                <a16:creationId xmlns:a16="http://schemas.microsoft.com/office/drawing/2014/main" id="{7151C27D-109F-470D-BED0-8B859A72E383}"/>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19" name="Slide Number Placeholder 5">
            <a:extLst>
              <a:ext uri="{FF2B5EF4-FFF2-40B4-BE49-F238E27FC236}">
                <a16:creationId xmlns:a16="http://schemas.microsoft.com/office/drawing/2014/main" id="{7F995B3A-E6BD-4C96-8C11-B5CEEF6DDB01}"/>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DDA8FAF-E6F6-4DD7-9D63-ED0989885ED2}"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28685" name="Rectangle 13">
            <a:extLst>
              <a:ext uri="{FF2B5EF4-FFF2-40B4-BE49-F238E27FC236}">
                <a16:creationId xmlns:a16="http://schemas.microsoft.com/office/drawing/2014/main" id="{F5C5DB49-5B71-4B7F-B5E3-3BEA2BB1669E}"/>
              </a:ext>
            </a:extLst>
          </p:cNvPr>
          <p:cNvSpPr>
            <a:spLocks noChangeArrowheads="1"/>
          </p:cNvSpPr>
          <p:nvPr/>
        </p:nvSpPr>
        <p:spPr bwMode="auto">
          <a:xfrm>
            <a:off x="6972229" y="5543761"/>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A</a:t>
            </a:r>
          </a:p>
        </p:txBody>
      </p:sp>
      <p:sp>
        <p:nvSpPr>
          <p:cNvPr id="28686" name="Oval 14">
            <a:extLst>
              <a:ext uri="{FF2B5EF4-FFF2-40B4-BE49-F238E27FC236}">
                <a16:creationId xmlns:a16="http://schemas.microsoft.com/office/drawing/2014/main" id="{2C086B6A-1ED8-40F5-BCAF-F33E78E16329}"/>
              </a:ext>
            </a:extLst>
          </p:cNvPr>
          <p:cNvSpPr>
            <a:spLocks noChangeArrowheads="1"/>
          </p:cNvSpPr>
          <p:nvPr/>
        </p:nvSpPr>
        <p:spPr bwMode="auto">
          <a:xfrm>
            <a:off x="7896189" y="4955786"/>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1</a:t>
            </a:r>
          </a:p>
        </p:txBody>
      </p:sp>
      <p:sp>
        <p:nvSpPr>
          <p:cNvPr id="28714" name="Rectangle 42">
            <a:extLst>
              <a:ext uri="{FF2B5EF4-FFF2-40B4-BE49-F238E27FC236}">
                <a16:creationId xmlns:a16="http://schemas.microsoft.com/office/drawing/2014/main" id="{A35D53B9-FD8C-420E-829B-90F0F878C66F}"/>
              </a:ext>
            </a:extLst>
          </p:cNvPr>
          <p:cNvSpPr>
            <a:spLocks noChangeArrowheads="1"/>
          </p:cNvSpPr>
          <p:nvPr/>
        </p:nvSpPr>
        <p:spPr bwMode="auto">
          <a:xfrm>
            <a:off x="6972229" y="4451808"/>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B</a:t>
            </a:r>
          </a:p>
        </p:txBody>
      </p:sp>
      <p:sp>
        <p:nvSpPr>
          <p:cNvPr id="28715" name="Rectangle 43">
            <a:extLst>
              <a:ext uri="{FF2B5EF4-FFF2-40B4-BE49-F238E27FC236}">
                <a16:creationId xmlns:a16="http://schemas.microsoft.com/office/drawing/2014/main" id="{5FB2CEF0-897B-42E8-A705-2450AA0011BA}"/>
              </a:ext>
            </a:extLst>
          </p:cNvPr>
          <p:cNvSpPr>
            <a:spLocks noChangeArrowheads="1"/>
          </p:cNvSpPr>
          <p:nvPr/>
        </p:nvSpPr>
        <p:spPr bwMode="auto">
          <a:xfrm>
            <a:off x="6972229" y="3359855"/>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C</a:t>
            </a:r>
          </a:p>
        </p:txBody>
      </p:sp>
      <p:sp>
        <p:nvSpPr>
          <p:cNvPr id="28716" name="Rectangle 44">
            <a:extLst>
              <a:ext uri="{FF2B5EF4-FFF2-40B4-BE49-F238E27FC236}">
                <a16:creationId xmlns:a16="http://schemas.microsoft.com/office/drawing/2014/main" id="{A196C99A-37AF-42B2-91A2-86406AD14E96}"/>
              </a:ext>
            </a:extLst>
          </p:cNvPr>
          <p:cNvSpPr>
            <a:spLocks noChangeArrowheads="1"/>
          </p:cNvSpPr>
          <p:nvPr/>
        </p:nvSpPr>
        <p:spPr bwMode="auto">
          <a:xfrm>
            <a:off x="6972229" y="2267902"/>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D</a:t>
            </a:r>
          </a:p>
        </p:txBody>
      </p:sp>
      <p:sp>
        <p:nvSpPr>
          <p:cNvPr id="28717" name="Oval 45">
            <a:extLst>
              <a:ext uri="{FF2B5EF4-FFF2-40B4-BE49-F238E27FC236}">
                <a16:creationId xmlns:a16="http://schemas.microsoft.com/office/drawing/2014/main" id="{65836439-78E8-4455-A276-A88D6A2179F8}"/>
              </a:ext>
            </a:extLst>
          </p:cNvPr>
          <p:cNvSpPr>
            <a:spLocks noChangeArrowheads="1"/>
          </p:cNvSpPr>
          <p:nvPr/>
        </p:nvSpPr>
        <p:spPr bwMode="auto">
          <a:xfrm>
            <a:off x="7896189" y="386383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2</a:t>
            </a:r>
          </a:p>
        </p:txBody>
      </p:sp>
      <p:sp>
        <p:nvSpPr>
          <p:cNvPr id="28718" name="Oval 46">
            <a:extLst>
              <a:ext uri="{FF2B5EF4-FFF2-40B4-BE49-F238E27FC236}">
                <a16:creationId xmlns:a16="http://schemas.microsoft.com/office/drawing/2014/main" id="{FC8D50AF-002E-470B-ACB9-7FB7BEB9E1FF}"/>
              </a:ext>
            </a:extLst>
          </p:cNvPr>
          <p:cNvSpPr>
            <a:spLocks noChangeArrowheads="1"/>
          </p:cNvSpPr>
          <p:nvPr/>
        </p:nvSpPr>
        <p:spPr bwMode="auto">
          <a:xfrm>
            <a:off x="5962305" y="2893591"/>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1007943"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984" b="0" i="0" u="none" strike="noStrike" kern="1200" cap="none" spc="0" normalizeH="0" baseline="0" noProof="0">
                <a:ln>
                  <a:noFill/>
                </a:ln>
                <a:solidFill>
                  <a:srgbClr val="000000"/>
                </a:solidFill>
                <a:effectLst/>
                <a:uLnTx/>
                <a:uFillTx/>
                <a:latin typeface="Helvetica" panose="020B0604020202020204" pitchFamily="34" charset="0"/>
                <a:ea typeface="+mn-ea"/>
                <a:cs typeface="Arial"/>
              </a:rPr>
              <a:t>3</a:t>
            </a:r>
          </a:p>
        </p:txBody>
      </p:sp>
      <p:cxnSp>
        <p:nvCxnSpPr>
          <p:cNvPr id="28720" name="AutoShape 48">
            <a:extLst>
              <a:ext uri="{FF2B5EF4-FFF2-40B4-BE49-F238E27FC236}">
                <a16:creationId xmlns:a16="http://schemas.microsoft.com/office/drawing/2014/main" id="{E8375A5B-8A59-40EF-B15B-CAC95158E2DA}"/>
              </a:ext>
            </a:extLst>
          </p:cNvPr>
          <p:cNvCxnSpPr>
            <a:cxnSpLocks noChangeShapeType="1"/>
            <a:stCxn id="28685" idx="3"/>
            <a:endCxn id="28686" idx="3"/>
          </p:cNvCxnSpPr>
          <p:nvPr/>
        </p:nvCxnSpPr>
        <p:spPr bwMode="auto">
          <a:xfrm flipV="1">
            <a:off x="7392212" y="5314521"/>
            <a:ext cx="565226" cy="4392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1" name="AutoShape 49">
            <a:extLst>
              <a:ext uri="{FF2B5EF4-FFF2-40B4-BE49-F238E27FC236}">
                <a16:creationId xmlns:a16="http://schemas.microsoft.com/office/drawing/2014/main" id="{99F1050E-A1AD-4284-B78C-21F78A3318E4}"/>
              </a:ext>
            </a:extLst>
          </p:cNvPr>
          <p:cNvCxnSpPr>
            <a:cxnSpLocks noChangeShapeType="1"/>
            <a:stCxn id="28686" idx="1"/>
            <a:endCxn id="28714" idx="3"/>
          </p:cNvCxnSpPr>
          <p:nvPr/>
        </p:nvCxnSpPr>
        <p:spPr bwMode="auto">
          <a:xfrm flipH="1" flipV="1">
            <a:off x="7392212" y="4661800"/>
            <a:ext cx="565226" cy="35523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3" name="AutoShape 51">
            <a:extLst>
              <a:ext uri="{FF2B5EF4-FFF2-40B4-BE49-F238E27FC236}">
                <a16:creationId xmlns:a16="http://schemas.microsoft.com/office/drawing/2014/main" id="{07636F23-6B5B-4D60-8ED6-4B0F8B48F859}"/>
              </a:ext>
            </a:extLst>
          </p:cNvPr>
          <p:cNvCxnSpPr>
            <a:cxnSpLocks noChangeShapeType="1"/>
            <a:stCxn id="28714" idx="3"/>
            <a:endCxn id="28717" idx="3"/>
          </p:cNvCxnSpPr>
          <p:nvPr/>
        </p:nvCxnSpPr>
        <p:spPr bwMode="auto">
          <a:xfrm flipV="1">
            <a:off x="7392212" y="4222568"/>
            <a:ext cx="565226" cy="43923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4" name="AutoShape 52">
            <a:extLst>
              <a:ext uri="{FF2B5EF4-FFF2-40B4-BE49-F238E27FC236}">
                <a16:creationId xmlns:a16="http://schemas.microsoft.com/office/drawing/2014/main" id="{4CAC54C3-3E8E-4C56-A2F9-EC039220E56C}"/>
              </a:ext>
            </a:extLst>
          </p:cNvPr>
          <p:cNvCxnSpPr>
            <a:cxnSpLocks noChangeShapeType="1"/>
            <a:stCxn id="28717" idx="1"/>
            <a:endCxn id="28716" idx="3"/>
          </p:cNvCxnSpPr>
          <p:nvPr/>
        </p:nvCxnSpPr>
        <p:spPr bwMode="auto">
          <a:xfrm flipH="1" flipV="1">
            <a:off x="7392212" y="2477894"/>
            <a:ext cx="565226" cy="14471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5" name="AutoShape 53">
            <a:extLst>
              <a:ext uri="{FF2B5EF4-FFF2-40B4-BE49-F238E27FC236}">
                <a16:creationId xmlns:a16="http://schemas.microsoft.com/office/drawing/2014/main" id="{3A105430-E387-4460-9D9D-5BAA4D979997}"/>
              </a:ext>
            </a:extLst>
          </p:cNvPr>
          <p:cNvCxnSpPr>
            <a:cxnSpLocks noChangeShapeType="1"/>
            <a:stCxn id="28718" idx="7"/>
            <a:endCxn id="28716" idx="1"/>
          </p:cNvCxnSpPr>
          <p:nvPr/>
        </p:nvCxnSpPr>
        <p:spPr bwMode="auto">
          <a:xfrm flipV="1">
            <a:off x="6320782" y="2477893"/>
            <a:ext cx="651447" cy="47720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26" name="AutoShape 54">
            <a:extLst>
              <a:ext uri="{FF2B5EF4-FFF2-40B4-BE49-F238E27FC236}">
                <a16:creationId xmlns:a16="http://schemas.microsoft.com/office/drawing/2014/main" id="{4F6EA0F1-1245-4403-9078-8889A1086600}"/>
              </a:ext>
            </a:extLst>
          </p:cNvPr>
          <p:cNvCxnSpPr>
            <a:cxnSpLocks noChangeShapeType="1"/>
            <a:stCxn id="28715" idx="1"/>
            <a:endCxn id="28718" idx="5"/>
          </p:cNvCxnSpPr>
          <p:nvPr/>
        </p:nvCxnSpPr>
        <p:spPr bwMode="auto">
          <a:xfrm flipH="1" flipV="1">
            <a:off x="6320782" y="3252068"/>
            <a:ext cx="651447" cy="3177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2848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a:extLst>
              <a:ext uri="{FF2B5EF4-FFF2-40B4-BE49-F238E27FC236}">
                <a16:creationId xmlns:a16="http://schemas.microsoft.com/office/drawing/2014/main" id="{D1B90B40-FE0C-45D1-A230-8D39376F51A3}"/>
              </a:ext>
            </a:extLst>
          </p:cNvPr>
          <p:cNvSpPr>
            <a:spLocks noGrp="1" noChangeArrowheads="1"/>
          </p:cNvSpPr>
          <p:nvPr>
            <p:ph type="title"/>
          </p:nvPr>
        </p:nvSpPr>
        <p:spPr/>
        <p:txBody>
          <a:bodyPr/>
          <a:lstStyle/>
          <a:p>
            <a:r>
              <a:rPr lang="en-US" altLang="en-US"/>
              <a:t>Deadlock prevention: summary</a:t>
            </a:r>
          </a:p>
        </p:txBody>
      </p:sp>
      <p:sp>
        <p:nvSpPr>
          <p:cNvPr id="29702" name="Rectangle 6">
            <a:extLst>
              <a:ext uri="{FF2B5EF4-FFF2-40B4-BE49-F238E27FC236}">
                <a16:creationId xmlns:a16="http://schemas.microsoft.com/office/drawing/2014/main" id="{DDDD1F21-3A23-4298-A5B5-EB5A1986D181}"/>
              </a:ext>
            </a:extLst>
          </p:cNvPr>
          <p:cNvSpPr>
            <a:spLocks noGrp="1" noChangeArrowheads="1"/>
          </p:cNvSpPr>
          <p:nvPr>
            <p:ph idx="1"/>
          </p:nvPr>
        </p:nvSpPr>
        <p:spPr/>
        <p:txBody>
          <a:bodyPr/>
          <a:lstStyle/>
          <a:p>
            <a:r>
              <a:rPr lang="en-US" altLang="en-US"/>
              <a:t>Mutual exclusion</a:t>
            </a:r>
          </a:p>
          <a:p>
            <a:pPr lvl="1"/>
            <a:r>
              <a:rPr lang="en-US" altLang="en-US"/>
              <a:t>Spool everything</a:t>
            </a:r>
          </a:p>
          <a:p>
            <a:r>
              <a:rPr lang="en-US" altLang="en-US"/>
              <a:t>Hold and wait</a:t>
            </a:r>
          </a:p>
          <a:p>
            <a:pPr lvl="1"/>
            <a:r>
              <a:rPr lang="en-US" altLang="en-US"/>
              <a:t>Request all resources initially</a:t>
            </a:r>
          </a:p>
          <a:p>
            <a:r>
              <a:rPr lang="en-US" altLang="en-US"/>
              <a:t>No preemption</a:t>
            </a:r>
          </a:p>
          <a:p>
            <a:pPr lvl="1"/>
            <a:r>
              <a:rPr lang="en-US" altLang="en-US"/>
              <a:t>Take resources away</a:t>
            </a:r>
          </a:p>
          <a:p>
            <a:r>
              <a:rPr lang="en-US" altLang="en-US"/>
              <a:t>Circular wait</a:t>
            </a:r>
          </a:p>
          <a:p>
            <a:pPr lvl="1"/>
            <a:r>
              <a:rPr lang="en-US" altLang="en-US"/>
              <a:t>Order resources numerically</a:t>
            </a:r>
          </a:p>
        </p:txBody>
      </p:sp>
      <p:sp>
        <p:nvSpPr>
          <p:cNvPr id="4" name="Footer Placeholder 3">
            <a:extLst>
              <a:ext uri="{FF2B5EF4-FFF2-40B4-BE49-F238E27FC236}">
                <a16:creationId xmlns:a16="http://schemas.microsoft.com/office/drawing/2014/main" id="{35C2CA87-30FC-4FA4-9F1C-6D57B7A5BF67}"/>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99807333-FB32-4274-BAF1-5581E2466BAF}"/>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C5E1ABAF-FA5B-490B-BC10-0AB83A1EE6AD}"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39202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0E15F83F-A5FA-4153-B851-341E8E81570E}"/>
              </a:ext>
            </a:extLst>
          </p:cNvPr>
          <p:cNvSpPr>
            <a:spLocks noGrp="1" noChangeArrowheads="1"/>
          </p:cNvSpPr>
          <p:nvPr>
            <p:ph type="title"/>
          </p:nvPr>
        </p:nvSpPr>
        <p:spPr/>
        <p:txBody>
          <a:bodyPr/>
          <a:lstStyle/>
          <a:p>
            <a:r>
              <a:rPr lang="en-US" altLang="en-US"/>
              <a:t>Example: two-phase locking</a:t>
            </a:r>
          </a:p>
        </p:txBody>
      </p:sp>
      <p:sp>
        <p:nvSpPr>
          <p:cNvPr id="30725" name="Rectangle 5">
            <a:extLst>
              <a:ext uri="{FF2B5EF4-FFF2-40B4-BE49-F238E27FC236}">
                <a16:creationId xmlns:a16="http://schemas.microsoft.com/office/drawing/2014/main" id="{E1B18993-CB9D-41C2-9E1C-724CA5CC0474}"/>
              </a:ext>
            </a:extLst>
          </p:cNvPr>
          <p:cNvSpPr>
            <a:spLocks noGrp="1" noChangeArrowheads="1"/>
          </p:cNvSpPr>
          <p:nvPr>
            <p:ph idx="1"/>
          </p:nvPr>
        </p:nvSpPr>
        <p:spPr/>
        <p:txBody>
          <a:bodyPr/>
          <a:lstStyle/>
          <a:p>
            <a:r>
              <a:rPr lang="en-US" altLang="en-US"/>
              <a:t>Phase One</a:t>
            </a:r>
          </a:p>
          <a:p>
            <a:pPr lvl="1"/>
            <a:r>
              <a:rPr lang="en-US" altLang="en-US"/>
              <a:t>Process tries to lock all data it needs, one at a time</a:t>
            </a:r>
          </a:p>
          <a:p>
            <a:pPr lvl="1"/>
            <a:r>
              <a:rPr lang="en-US" altLang="en-US"/>
              <a:t>If needed data found locked, start over</a:t>
            </a:r>
          </a:p>
          <a:p>
            <a:pPr lvl="1"/>
            <a:r>
              <a:rPr lang="en-US" altLang="en-US"/>
              <a:t>(no real work done in phase one)</a:t>
            </a:r>
          </a:p>
          <a:p>
            <a:r>
              <a:rPr lang="en-US" altLang="en-US"/>
              <a:t>Phase Two </a:t>
            </a:r>
          </a:p>
          <a:p>
            <a:pPr lvl="1"/>
            <a:r>
              <a:rPr lang="en-US" altLang="en-US"/>
              <a:t>Perform updates</a:t>
            </a:r>
          </a:p>
          <a:p>
            <a:pPr lvl="1"/>
            <a:r>
              <a:rPr lang="en-US" altLang="en-US"/>
              <a:t>Release locks</a:t>
            </a:r>
          </a:p>
          <a:p>
            <a:r>
              <a:rPr lang="en-US" altLang="en-US"/>
              <a:t>Note similarity to requesting all resources at once</a:t>
            </a:r>
          </a:p>
          <a:p>
            <a:r>
              <a:rPr lang="en-US" altLang="en-US"/>
              <a:t>This is often used in databases</a:t>
            </a:r>
          </a:p>
          <a:p>
            <a:r>
              <a:rPr lang="en-US" altLang="en-US"/>
              <a:t>It avoids deadlock by eliminating the “hold-and-wait” deadlock condition</a:t>
            </a:r>
          </a:p>
        </p:txBody>
      </p:sp>
      <p:sp>
        <p:nvSpPr>
          <p:cNvPr id="4" name="Footer Placeholder 3">
            <a:extLst>
              <a:ext uri="{FF2B5EF4-FFF2-40B4-BE49-F238E27FC236}">
                <a16:creationId xmlns:a16="http://schemas.microsoft.com/office/drawing/2014/main" id="{ADAF0CBA-9954-4CCC-95D5-CC30D48E0F1F}"/>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810DD0E0-1167-4E24-AE69-A61BD962FDBB}"/>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EC2D80B-2AE3-400F-A9AE-522B5A5F3689}"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17123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Upcoming deadlines:</a:t>
            </a:r>
          </a:p>
          <a:p>
            <a:pPr lvl="1"/>
            <a:r>
              <a:rPr lang="en-US" dirty="0"/>
              <a:t>10/22: Project 2</a:t>
            </a:r>
          </a:p>
          <a:p>
            <a:pPr lvl="1"/>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2653520C-A7DA-4A69-8691-2BB64FFE2A68}"/>
              </a:ext>
            </a:extLst>
          </p:cNvPr>
          <p:cNvSpPr>
            <a:spLocks noGrp="1" noChangeArrowheads="1"/>
          </p:cNvSpPr>
          <p:nvPr>
            <p:ph type="title"/>
          </p:nvPr>
        </p:nvSpPr>
        <p:spPr/>
        <p:txBody>
          <a:bodyPr/>
          <a:lstStyle/>
          <a:p>
            <a:r>
              <a:rPr lang="en-US" altLang="en-US"/>
              <a:t>“Non-resource” deadlocks</a:t>
            </a:r>
          </a:p>
        </p:txBody>
      </p:sp>
      <p:sp>
        <p:nvSpPr>
          <p:cNvPr id="31749" name="Rectangle 5">
            <a:extLst>
              <a:ext uri="{FF2B5EF4-FFF2-40B4-BE49-F238E27FC236}">
                <a16:creationId xmlns:a16="http://schemas.microsoft.com/office/drawing/2014/main" id="{33CB87FD-8E8E-445B-AD23-77F43FDA0814}"/>
              </a:ext>
            </a:extLst>
          </p:cNvPr>
          <p:cNvSpPr>
            <a:spLocks noGrp="1" noChangeArrowheads="1"/>
          </p:cNvSpPr>
          <p:nvPr>
            <p:ph idx="1"/>
          </p:nvPr>
        </p:nvSpPr>
        <p:spPr/>
        <p:txBody>
          <a:bodyPr/>
          <a:lstStyle/>
          <a:p>
            <a:r>
              <a:rPr lang="en-US" altLang="en-US"/>
              <a:t>Possible for two processes to deadlock</a:t>
            </a:r>
          </a:p>
          <a:p>
            <a:pPr lvl="1"/>
            <a:r>
              <a:rPr lang="en-US" altLang="en-US"/>
              <a:t>Each is waiting for the other to do some task</a:t>
            </a:r>
          </a:p>
          <a:p>
            <a:r>
              <a:rPr lang="en-US" altLang="en-US"/>
              <a:t>Can happen with semaphores</a:t>
            </a:r>
          </a:p>
          <a:p>
            <a:pPr lvl="1"/>
            <a:r>
              <a:rPr lang="en-US" altLang="en-US"/>
              <a:t>Each process required to do a down() on two semaphores (mutex and another)</a:t>
            </a:r>
          </a:p>
          <a:p>
            <a:pPr lvl="1"/>
            <a:r>
              <a:rPr lang="en-US" altLang="en-US"/>
              <a:t>If done in wrong order, deadlock results</a:t>
            </a:r>
          </a:p>
          <a:p>
            <a:r>
              <a:rPr lang="en-US" altLang="en-US"/>
              <a:t>Semaphores could be thought of as resources…</a:t>
            </a:r>
          </a:p>
        </p:txBody>
      </p:sp>
      <p:sp>
        <p:nvSpPr>
          <p:cNvPr id="4" name="Footer Placeholder 3">
            <a:extLst>
              <a:ext uri="{FF2B5EF4-FFF2-40B4-BE49-F238E27FC236}">
                <a16:creationId xmlns:a16="http://schemas.microsoft.com/office/drawing/2014/main" id="{F6C9B60F-3DBB-44E1-9FC8-922232D24280}"/>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87869125-CE2E-4072-9F2F-E6170BA0F1EF}"/>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22A5CFA2-72EB-4C8E-A36D-A265D79D2BD2}"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209908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a:extLst>
              <a:ext uri="{FF2B5EF4-FFF2-40B4-BE49-F238E27FC236}">
                <a16:creationId xmlns:a16="http://schemas.microsoft.com/office/drawing/2014/main" id="{06FD15CE-FF1B-49F4-8641-CBFFE2617020}"/>
              </a:ext>
            </a:extLst>
          </p:cNvPr>
          <p:cNvSpPr>
            <a:spLocks noGrp="1" noChangeArrowheads="1"/>
          </p:cNvSpPr>
          <p:nvPr>
            <p:ph type="title"/>
          </p:nvPr>
        </p:nvSpPr>
        <p:spPr/>
        <p:txBody>
          <a:bodyPr/>
          <a:lstStyle/>
          <a:p>
            <a:r>
              <a:rPr lang="en-US" altLang="en-US"/>
              <a:t>Starvation</a:t>
            </a:r>
          </a:p>
        </p:txBody>
      </p:sp>
      <p:sp>
        <p:nvSpPr>
          <p:cNvPr id="32775" name="Rectangle 7">
            <a:extLst>
              <a:ext uri="{FF2B5EF4-FFF2-40B4-BE49-F238E27FC236}">
                <a16:creationId xmlns:a16="http://schemas.microsoft.com/office/drawing/2014/main" id="{180AA69F-72BB-4974-BC4E-09B7641CAFF4}"/>
              </a:ext>
            </a:extLst>
          </p:cNvPr>
          <p:cNvSpPr>
            <a:spLocks noGrp="1" noChangeArrowheads="1"/>
          </p:cNvSpPr>
          <p:nvPr>
            <p:ph idx="1"/>
          </p:nvPr>
        </p:nvSpPr>
        <p:spPr/>
        <p:txBody>
          <a:bodyPr/>
          <a:lstStyle/>
          <a:p>
            <a:r>
              <a:rPr lang="en-US" altLang="en-US"/>
              <a:t>Algorithm to allocate a resource </a:t>
            </a:r>
          </a:p>
          <a:p>
            <a:pPr lvl="1"/>
            <a:r>
              <a:rPr lang="en-US" altLang="en-US"/>
              <a:t>Give the resource to the shortest job first</a:t>
            </a:r>
          </a:p>
          <a:p>
            <a:r>
              <a:rPr lang="en-US" altLang="en-US"/>
              <a:t>Works great for multiple short jobs in a system</a:t>
            </a:r>
          </a:p>
          <a:p>
            <a:r>
              <a:rPr lang="en-US" altLang="en-US"/>
              <a:t>May cause long jobs to be postponed indefinitely</a:t>
            </a:r>
          </a:p>
          <a:p>
            <a:pPr lvl="1"/>
            <a:r>
              <a:rPr lang="en-US" altLang="en-US"/>
              <a:t>Even though not blocked</a:t>
            </a:r>
          </a:p>
          <a:p>
            <a:r>
              <a:rPr lang="en-US" altLang="en-US"/>
              <a:t>Solution</a:t>
            </a:r>
          </a:p>
          <a:p>
            <a:pPr lvl="1"/>
            <a:r>
              <a:rPr lang="en-US" altLang="en-US"/>
              <a:t>First-come, first-serve policy</a:t>
            </a:r>
          </a:p>
          <a:p>
            <a:r>
              <a:rPr lang="en-US" altLang="en-US"/>
              <a:t>Starvation can lead to deadlock</a:t>
            </a:r>
          </a:p>
          <a:p>
            <a:pPr lvl="1"/>
            <a:r>
              <a:rPr lang="en-US" altLang="en-US"/>
              <a:t>Process starved for resources can be holding resources</a:t>
            </a:r>
          </a:p>
          <a:p>
            <a:pPr lvl="1"/>
            <a:r>
              <a:rPr lang="en-US" altLang="en-US"/>
              <a:t>If those resources aren’t used and released in a timely fashion, shortage could lead to deadlock</a:t>
            </a:r>
          </a:p>
        </p:txBody>
      </p:sp>
      <p:sp>
        <p:nvSpPr>
          <p:cNvPr id="4" name="Footer Placeholder 3">
            <a:extLst>
              <a:ext uri="{FF2B5EF4-FFF2-40B4-BE49-F238E27FC236}">
                <a16:creationId xmlns:a16="http://schemas.microsoft.com/office/drawing/2014/main" id="{4FEB4148-A4C2-4EEE-A3CD-76B9C83F2F73}"/>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78D1783B-087A-4549-B409-A2FF5AFD9991}"/>
              </a:ext>
            </a:extLst>
          </p:cNvPr>
          <p:cNvSpPr>
            <a:spLocks noGrp="1"/>
          </p:cNvSpPr>
          <p:nvPr>
            <p:ph type="sldNum" sz="quarter" idx="4294967295"/>
          </p:nvPr>
        </p:nvSpPr>
        <p:spPr>
          <a:xfrm>
            <a:off x="5472113" y="7326313"/>
            <a:ext cx="4608512" cy="498475"/>
          </a:xfrm>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B31EBBEC-2126-4910-9137-01975C50502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113662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9EF1-8966-43B0-ACD4-140C6B768BE4}"/>
              </a:ext>
            </a:extLst>
          </p:cNvPr>
          <p:cNvSpPr>
            <a:spLocks noGrp="1"/>
          </p:cNvSpPr>
          <p:nvPr>
            <p:ph type="title"/>
          </p:nvPr>
        </p:nvSpPr>
        <p:spPr/>
        <p:txBody>
          <a:bodyPr>
            <a:noAutofit/>
          </a:bodyPr>
          <a:lstStyle/>
          <a:p>
            <a:r>
              <a:rPr lang="en-US" sz="3600" dirty="0"/>
              <a:t>Last Lecture</a:t>
            </a:r>
          </a:p>
        </p:txBody>
      </p:sp>
      <p:sp>
        <p:nvSpPr>
          <p:cNvPr id="3" name="Content Placeholder 2">
            <a:extLst>
              <a:ext uri="{FF2B5EF4-FFF2-40B4-BE49-F238E27FC236}">
                <a16:creationId xmlns:a16="http://schemas.microsoft.com/office/drawing/2014/main" id="{8109B87E-C0CB-4835-9C82-AFCB15839B0C}"/>
              </a:ext>
            </a:extLst>
          </p:cNvPr>
          <p:cNvSpPr>
            <a:spLocks noGrp="1"/>
          </p:cNvSpPr>
          <p:nvPr>
            <p:ph idx="1"/>
          </p:nvPr>
        </p:nvSpPr>
        <p:spPr/>
        <p:txBody>
          <a:bodyPr/>
          <a:lstStyle/>
          <a:p>
            <a:r>
              <a:rPr lang="en-US" dirty="0"/>
              <a:t>Deadlock detection and avoidance</a:t>
            </a:r>
          </a:p>
        </p:txBody>
      </p:sp>
      <p:sp>
        <p:nvSpPr>
          <p:cNvPr id="4" name="Footer Placeholder 3">
            <a:extLst>
              <a:ext uri="{FF2B5EF4-FFF2-40B4-BE49-F238E27FC236}">
                <a16:creationId xmlns:a16="http://schemas.microsoft.com/office/drawing/2014/main" id="{99A035F3-CEEF-4798-A449-7477E41740AE}"/>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C8B08D16-BB41-4F37-BFBF-656B43401D57}"/>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3</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11" name="Picture 10">
            <a:extLst>
              <a:ext uri="{FF2B5EF4-FFF2-40B4-BE49-F238E27FC236}">
                <a16:creationId xmlns:a16="http://schemas.microsoft.com/office/drawing/2014/main" id="{4D3D2DAA-3840-4992-924A-763F23A1063F}"/>
              </a:ext>
            </a:extLst>
          </p:cNvPr>
          <p:cNvPicPr>
            <a:picLocks noChangeAspect="1"/>
          </p:cNvPicPr>
          <p:nvPr/>
        </p:nvPicPr>
        <p:blipFill>
          <a:blip r:embed="rId2"/>
          <a:stretch>
            <a:fillRect/>
          </a:stretch>
        </p:blipFill>
        <p:spPr>
          <a:xfrm>
            <a:off x="827315" y="1339708"/>
            <a:ext cx="9091580" cy="6062266"/>
          </a:xfrm>
          <a:prstGeom prst="rect">
            <a:avLst/>
          </a:prstGeom>
        </p:spPr>
      </p:pic>
    </p:spTree>
    <p:extLst>
      <p:ext uri="{BB962C8B-B14F-4D97-AF65-F5344CB8AC3E}">
        <p14:creationId xmlns:p14="http://schemas.microsoft.com/office/powerpoint/2010/main" val="48699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58DC-26DB-4CDF-B845-3CE4DDB6283A}"/>
              </a:ext>
            </a:extLst>
          </p:cNvPr>
          <p:cNvSpPr>
            <a:spLocks noGrp="1"/>
          </p:cNvSpPr>
          <p:nvPr>
            <p:ph type="title"/>
          </p:nvPr>
        </p:nvSpPr>
        <p:spPr/>
        <p:txBody>
          <a:bodyPr/>
          <a:lstStyle/>
          <a:p>
            <a:r>
              <a:rPr lang="en-US" dirty="0"/>
              <a:t>Muddiest Points (Banker’s Algorithm)</a:t>
            </a:r>
          </a:p>
        </p:txBody>
      </p:sp>
      <p:sp>
        <p:nvSpPr>
          <p:cNvPr id="3" name="Content Placeholder 2">
            <a:extLst>
              <a:ext uri="{FF2B5EF4-FFF2-40B4-BE49-F238E27FC236}">
                <a16:creationId xmlns:a16="http://schemas.microsoft.com/office/drawing/2014/main" id="{D265427B-34C9-4186-AB45-62FB9358AD66}"/>
              </a:ext>
            </a:extLst>
          </p:cNvPr>
          <p:cNvSpPr>
            <a:spLocks noGrp="1"/>
          </p:cNvSpPr>
          <p:nvPr>
            <p:ph idx="1"/>
          </p:nvPr>
        </p:nvSpPr>
        <p:spPr/>
        <p:txBody>
          <a:bodyPr>
            <a:normAutofit fontScale="55000" lnSpcReduction="20000"/>
          </a:bodyPr>
          <a:lstStyle/>
          <a:p>
            <a:pPr algn="l"/>
            <a:r>
              <a:rPr lang="en-US" b="0" i="0" dirty="0">
                <a:solidFill>
                  <a:srgbClr val="38556A"/>
                </a:solidFill>
                <a:effectLst/>
                <a:latin typeface="Source Sans Pro" panose="020B0503030403020204" pitchFamily="34" charset="0"/>
              </a:rPr>
              <a:t>what are the three steps of the bankers algorithm?</a:t>
            </a:r>
          </a:p>
          <a:p>
            <a:pPr algn="l"/>
            <a:r>
              <a:rPr lang="en-US" b="0" i="0" dirty="0">
                <a:solidFill>
                  <a:srgbClr val="38556A"/>
                </a:solidFill>
                <a:effectLst/>
                <a:latin typeface="Source Sans Pro" panose="020B0503030403020204" pitchFamily="34" charset="0"/>
              </a:rPr>
              <a:t>Could you go over the Bankers algorithm example again?</a:t>
            </a:r>
          </a:p>
          <a:p>
            <a:pPr algn="l"/>
            <a:r>
              <a:rPr lang="en-US" b="0" i="0" dirty="0">
                <a:solidFill>
                  <a:srgbClr val="38556A"/>
                </a:solidFill>
                <a:effectLst/>
                <a:latin typeface="Source Sans Pro" panose="020B0503030403020204" pitchFamily="34" charset="0"/>
              </a:rPr>
              <a:t>For the safe/unsafe algorithm, does that mean we need to know the resources that are available, keep track of the used ones, and also know how many each process will have in the future?</a:t>
            </a:r>
          </a:p>
          <a:p>
            <a:pPr algn="l"/>
            <a:r>
              <a:rPr lang="en-US" b="0" i="0" dirty="0">
                <a:solidFill>
                  <a:srgbClr val="38556A"/>
                </a:solidFill>
                <a:effectLst/>
                <a:latin typeface="Source Sans Pro" panose="020B0503030403020204" pitchFamily="34" charset="0"/>
              </a:rPr>
              <a:t>It seems like this detection algorithm has a lot of overhead. Are there any ways of reducing the time spent doing these checks</a:t>
            </a:r>
          </a:p>
          <a:p>
            <a:pPr algn="l"/>
            <a:r>
              <a:rPr lang="en-US" b="0" i="0" dirty="0">
                <a:solidFill>
                  <a:srgbClr val="38556A"/>
                </a:solidFill>
                <a:effectLst/>
                <a:latin typeface="Source Sans Pro" panose="020B0503030403020204" pitchFamily="34" charset="0"/>
              </a:rPr>
              <a:t>can we run the banker's algorithm or some alternative as a static analysis tool? like build this kind of check into the compiler or something instead of running it for each request during runtime</a:t>
            </a:r>
          </a:p>
          <a:p>
            <a:pPr algn="l"/>
            <a:r>
              <a:rPr lang="en-US" b="0" i="0" dirty="0">
                <a:solidFill>
                  <a:srgbClr val="38556A"/>
                </a:solidFill>
                <a:effectLst/>
                <a:latin typeface="Source Sans Pro" panose="020B0503030403020204" pitchFamily="34" charset="0"/>
              </a:rPr>
              <a:t>If a state is determined unsafe, does that always mean that the resource will not be allocated or is it possible to still allocate it and take the risk</a:t>
            </a:r>
          </a:p>
          <a:p>
            <a:pPr algn="l"/>
            <a:r>
              <a:rPr lang="en-US" b="0" i="0" dirty="0">
                <a:solidFill>
                  <a:srgbClr val="38556A"/>
                </a:solidFill>
                <a:effectLst/>
                <a:latin typeface="Source Sans Pro" panose="020B0503030403020204" pitchFamily="34" charset="0"/>
              </a:rPr>
              <a:t>What does the E, P and A stand for in the bankers algorithm</a:t>
            </a:r>
          </a:p>
          <a:p>
            <a:pPr algn="l"/>
            <a:r>
              <a:rPr lang="en-US" b="0" i="0" dirty="0">
                <a:solidFill>
                  <a:srgbClr val="38556A"/>
                </a:solidFill>
                <a:effectLst/>
                <a:latin typeface="Source Sans Pro" panose="020B0503030403020204" pitchFamily="34" charset="0"/>
              </a:rPr>
              <a:t>if bankers algorithm finds a valid path and grants the resource, can a deadlock still occur if a different path is followed than the one bankers algorithm found?</a:t>
            </a:r>
          </a:p>
          <a:p>
            <a:pPr algn="l"/>
            <a:r>
              <a:rPr lang="en-US" b="0" i="0" dirty="0">
                <a:solidFill>
                  <a:srgbClr val="38556A"/>
                </a:solidFill>
                <a:effectLst/>
                <a:latin typeface="Source Sans Pro" panose="020B0503030403020204" pitchFamily="34" charset="0"/>
              </a:rPr>
              <a:t>I'm a little confused on what the want and hold tables represent</a:t>
            </a:r>
          </a:p>
          <a:p>
            <a:pPr algn="l"/>
            <a:r>
              <a:rPr lang="en-US" b="0" i="0" dirty="0">
                <a:solidFill>
                  <a:srgbClr val="38556A"/>
                </a:solidFill>
                <a:effectLst/>
                <a:latin typeface="Source Sans Pro" panose="020B0503030403020204" pitchFamily="34" charset="0"/>
              </a:rPr>
              <a:t>Why is the runtime n^2 * n for the wait algorithm</a:t>
            </a:r>
          </a:p>
          <a:p>
            <a:pPr algn="l"/>
            <a:r>
              <a:rPr lang="en-US" b="0" i="0" dirty="0">
                <a:solidFill>
                  <a:srgbClr val="38556A"/>
                </a:solidFill>
                <a:effectLst/>
                <a:latin typeface="Source Sans Pro" panose="020B0503030403020204" pitchFamily="34" charset="0"/>
              </a:rPr>
              <a:t>What is the difference between wanted and max again?</a:t>
            </a:r>
          </a:p>
          <a:p>
            <a:pPr algn="l"/>
            <a:r>
              <a:rPr lang="en-US" b="0" i="0" dirty="0">
                <a:solidFill>
                  <a:srgbClr val="38556A"/>
                </a:solidFill>
                <a:effectLst/>
                <a:latin typeface="Source Sans Pro" panose="020B0503030403020204" pitchFamily="34" charset="0"/>
              </a:rPr>
              <a:t>Tracing bankers algorithms with multiple resource instances</a:t>
            </a:r>
            <a:endParaRPr lang="en-US" dirty="0"/>
          </a:p>
        </p:txBody>
      </p:sp>
      <p:sp>
        <p:nvSpPr>
          <p:cNvPr id="4" name="Footer Placeholder 3">
            <a:extLst>
              <a:ext uri="{FF2B5EF4-FFF2-40B4-BE49-F238E27FC236}">
                <a16:creationId xmlns:a16="http://schemas.microsoft.com/office/drawing/2014/main" id="{EF851D57-2BD8-4502-9C3F-FB5B7AF8A7CA}"/>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418F51CA-DB54-4D3E-A4DD-24E7E72B6EBE}"/>
              </a:ext>
            </a:extLst>
          </p:cNvPr>
          <p:cNvSpPr>
            <a:spLocks noGrp="1"/>
          </p:cNvSpPr>
          <p:nvPr>
            <p:ph type="sldNum" idx="12"/>
          </p:nvPr>
        </p:nvSpPr>
        <p:spPr/>
        <p:txBody>
          <a:bodyPr/>
          <a:lstStyle/>
          <a:p>
            <a:fld id="{65E435D9-63B0-4660-8D04-E83F5E2CA2AE}" type="slidenum">
              <a:rPr lang="en-GB" altLang="en-US" smtClean="0"/>
              <a:pPr/>
              <a:t>4</a:t>
            </a:fld>
            <a:endParaRPr lang="en-GB" altLang="en-US"/>
          </a:p>
        </p:txBody>
      </p:sp>
    </p:spTree>
    <p:extLst>
      <p:ext uri="{BB962C8B-B14F-4D97-AF65-F5344CB8AC3E}">
        <p14:creationId xmlns:p14="http://schemas.microsoft.com/office/powerpoint/2010/main" val="244520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B959-DBAE-4BF7-A944-3DC10501DFD2}"/>
              </a:ext>
            </a:extLst>
          </p:cNvPr>
          <p:cNvSpPr>
            <a:spLocks noGrp="1"/>
          </p:cNvSpPr>
          <p:nvPr>
            <p:ph type="title"/>
          </p:nvPr>
        </p:nvSpPr>
        <p:spPr/>
        <p:txBody>
          <a:bodyPr/>
          <a:lstStyle/>
          <a:p>
            <a:r>
              <a:rPr lang="en-US" dirty="0"/>
              <a:t>Muddiest Points (Resource Trajectory)</a:t>
            </a:r>
          </a:p>
        </p:txBody>
      </p:sp>
      <p:sp>
        <p:nvSpPr>
          <p:cNvPr id="3" name="Content Placeholder 2">
            <a:extLst>
              <a:ext uri="{FF2B5EF4-FFF2-40B4-BE49-F238E27FC236}">
                <a16:creationId xmlns:a16="http://schemas.microsoft.com/office/drawing/2014/main" id="{A7CAE9A7-A620-46F2-A90D-B16E830D7338}"/>
              </a:ext>
            </a:extLst>
          </p:cNvPr>
          <p:cNvSpPr>
            <a:spLocks noGrp="1"/>
          </p:cNvSpPr>
          <p:nvPr>
            <p:ph idx="1"/>
          </p:nvPr>
        </p:nvSpPr>
        <p:spPr/>
        <p:txBody>
          <a:bodyPr/>
          <a:lstStyle/>
          <a:p>
            <a:r>
              <a:rPr lang="en-US" b="0" i="0" dirty="0">
                <a:solidFill>
                  <a:srgbClr val="38556A"/>
                </a:solidFill>
                <a:effectLst/>
                <a:latin typeface="Source Sans Pro" panose="020B0503030403020204" pitchFamily="34" charset="0"/>
              </a:rPr>
              <a:t>the l1, l2 l3 ... in the resource trajectory graph</a:t>
            </a:r>
          </a:p>
          <a:p>
            <a:r>
              <a:rPr lang="en-US" b="0" i="0" dirty="0">
                <a:solidFill>
                  <a:srgbClr val="38556A"/>
                </a:solidFill>
                <a:effectLst/>
                <a:latin typeface="Source Sans Pro" panose="020B0503030403020204" pitchFamily="34" charset="0"/>
              </a:rPr>
              <a:t>resource trajectory graphs with more than 2 resources</a:t>
            </a:r>
          </a:p>
          <a:p>
            <a:r>
              <a:rPr lang="en-US" b="0" i="0" dirty="0">
                <a:solidFill>
                  <a:srgbClr val="38556A"/>
                </a:solidFill>
                <a:effectLst/>
                <a:latin typeface="Source Sans Pro" panose="020B0503030403020204" pitchFamily="34" charset="0"/>
              </a:rPr>
              <a:t>How to prevent a resource trajectory that would cause a deadlock</a:t>
            </a:r>
            <a:endParaRPr lang="en-US" dirty="0"/>
          </a:p>
        </p:txBody>
      </p:sp>
      <p:sp>
        <p:nvSpPr>
          <p:cNvPr id="4" name="Footer Placeholder 3">
            <a:extLst>
              <a:ext uri="{FF2B5EF4-FFF2-40B4-BE49-F238E27FC236}">
                <a16:creationId xmlns:a16="http://schemas.microsoft.com/office/drawing/2014/main" id="{570C69C8-068D-4573-A48D-49FC8C85DBAF}"/>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645C8FBE-C337-460A-8310-480ACF224D79}"/>
              </a:ext>
            </a:extLst>
          </p:cNvPr>
          <p:cNvSpPr>
            <a:spLocks noGrp="1"/>
          </p:cNvSpPr>
          <p:nvPr>
            <p:ph type="sldNum" idx="12"/>
          </p:nvPr>
        </p:nvSpPr>
        <p:spPr/>
        <p:txBody>
          <a:bodyPr/>
          <a:lstStyle/>
          <a:p>
            <a:fld id="{65E435D9-63B0-4660-8D04-E83F5E2CA2AE}" type="slidenum">
              <a:rPr lang="en-GB" altLang="en-US" smtClean="0"/>
              <a:pPr/>
              <a:t>5</a:t>
            </a:fld>
            <a:endParaRPr lang="en-GB" altLang="en-US"/>
          </a:p>
        </p:txBody>
      </p:sp>
    </p:spTree>
    <p:extLst>
      <p:ext uri="{BB962C8B-B14F-4D97-AF65-F5344CB8AC3E}">
        <p14:creationId xmlns:p14="http://schemas.microsoft.com/office/powerpoint/2010/main" val="178829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3986-859A-41B4-8869-E2D863E59C69}"/>
              </a:ext>
            </a:extLst>
          </p:cNvPr>
          <p:cNvSpPr>
            <a:spLocks noGrp="1"/>
          </p:cNvSpPr>
          <p:nvPr>
            <p:ph type="title"/>
          </p:nvPr>
        </p:nvSpPr>
        <p:spPr/>
        <p:txBody>
          <a:bodyPr/>
          <a:lstStyle/>
          <a:p>
            <a:r>
              <a:rPr lang="en-US" dirty="0"/>
              <a:t>Muddiest Points (General Deadlock)</a:t>
            </a:r>
          </a:p>
        </p:txBody>
      </p:sp>
      <p:sp>
        <p:nvSpPr>
          <p:cNvPr id="3" name="Content Placeholder 2">
            <a:extLst>
              <a:ext uri="{FF2B5EF4-FFF2-40B4-BE49-F238E27FC236}">
                <a16:creationId xmlns:a16="http://schemas.microsoft.com/office/drawing/2014/main" id="{CA2EDFBF-88A8-42CC-B16D-107F2815B291}"/>
              </a:ext>
            </a:extLst>
          </p:cNvPr>
          <p:cNvSpPr>
            <a:spLocks noGrp="1"/>
          </p:cNvSpPr>
          <p:nvPr>
            <p:ph idx="1"/>
          </p:nvPr>
        </p:nvSpPr>
        <p:spPr/>
        <p:txBody>
          <a:bodyPr>
            <a:normAutofit fontScale="85000" lnSpcReduction="10000"/>
          </a:bodyPr>
          <a:lstStyle/>
          <a:p>
            <a:r>
              <a:rPr lang="en-US" b="0" i="0" dirty="0">
                <a:solidFill>
                  <a:srgbClr val="38556A"/>
                </a:solidFill>
                <a:effectLst/>
                <a:latin typeface="Source Sans Pro" panose="020B0503030403020204" pitchFamily="34" charset="0"/>
              </a:rPr>
              <a:t>breaking circular wait seems almost always better than breaking hold and wait since breaking hold and wait requires you take all resources you need whereas breaking circular wait only makes you take some extra resources before you need them</a:t>
            </a:r>
          </a:p>
          <a:p>
            <a:r>
              <a:rPr lang="en-US" b="0" i="0" dirty="0">
                <a:solidFill>
                  <a:srgbClr val="38556A"/>
                </a:solidFill>
                <a:effectLst/>
                <a:latin typeface="Source Sans Pro" panose="020B0503030403020204" pitchFamily="34" charset="0"/>
              </a:rPr>
              <a:t>Starvation vs deadlock</a:t>
            </a:r>
          </a:p>
          <a:p>
            <a:r>
              <a:rPr lang="en-US" b="0" i="0" dirty="0">
                <a:solidFill>
                  <a:srgbClr val="38556A"/>
                </a:solidFill>
                <a:effectLst/>
                <a:latin typeface="Source Sans Pro" panose="020B0503030403020204" pitchFamily="34" charset="0"/>
              </a:rPr>
              <a:t>Which detection </a:t>
            </a:r>
            <a:r>
              <a:rPr lang="en-US" b="0" i="0" dirty="0" err="1">
                <a:solidFill>
                  <a:srgbClr val="38556A"/>
                </a:solidFill>
                <a:effectLst/>
                <a:latin typeface="Source Sans Pro" panose="020B0503030403020204" pitchFamily="34" charset="0"/>
              </a:rPr>
              <a:t>alg</a:t>
            </a:r>
            <a:r>
              <a:rPr lang="en-US" b="0" i="0" dirty="0">
                <a:solidFill>
                  <a:srgbClr val="38556A"/>
                </a:solidFill>
                <a:effectLst/>
                <a:latin typeface="Source Sans Pro" panose="020B0503030403020204" pitchFamily="34" charset="0"/>
              </a:rPr>
              <a:t> is fastest?</a:t>
            </a:r>
          </a:p>
          <a:p>
            <a:r>
              <a:rPr lang="en-US" b="0" i="0" dirty="0">
                <a:solidFill>
                  <a:srgbClr val="38556A"/>
                </a:solidFill>
                <a:effectLst/>
                <a:latin typeface="Source Sans Pro" panose="020B0503030403020204" pitchFamily="34" charset="0"/>
              </a:rPr>
              <a:t>Where do deadlock detection algorithms exist? (Operating system or external application.) When do they run? Runtime or compile time? Also, how do deadlock avoidance algorithms interfere to make sure a program doesn’t deadlock? Are they integrated fully into the application?</a:t>
            </a:r>
          </a:p>
          <a:p>
            <a:r>
              <a:rPr lang="en-US" b="0" i="0" dirty="0">
                <a:solidFill>
                  <a:srgbClr val="38556A"/>
                </a:solidFill>
                <a:effectLst/>
                <a:latin typeface="Source Sans Pro" panose="020B0503030403020204" pitchFamily="34" charset="0"/>
              </a:rPr>
              <a:t>how do we know what resources are available to use and the best way to choose who gets what resources</a:t>
            </a:r>
          </a:p>
          <a:p>
            <a:r>
              <a:rPr lang="en-US" b="0" i="0" dirty="0">
                <a:solidFill>
                  <a:srgbClr val="38556A"/>
                </a:solidFill>
                <a:effectLst/>
                <a:latin typeface="Source Sans Pro" panose="020B0503030403020204" pitchFamily="34" charset="0"/>
              </a:rPr>
              <a:t>What is better practice, deadlock avoidance or deadlock detection?</a:t>
            </a:r>
            <a:endParaRPr lang="en-US" dirty="0"/>
          </a:p>
        </p:txBody>
      </p:sp>
      <p:sp>
        <p:nvSpPr>
          <p:cNvPr id="4" name="Footer Placeholder 3">
            <a:extLst>
              <a:ext uri="{FF2B5EF4-FFF2-40B4-BE49-F238E27FC236}">
                <a16:creationId xmlns:a16="http://schemas.microsoft.com/office/drawing/2014/main" id="{D1D20E87-825C-4F34-BECD-5D85675D50D5}"/>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02FDE071-BC49-47C8-A577-A858E73D75D3}"/>
              </a:ext>
            </a:extLst>
          </p:cNvPr>
          <p:cNvSpPr>
            <a:spLocks noGrp="1"/>
          </p:cNvSpPr>
          <p:nvPr>
            <p:ph type="sldNum" idx="12"/>
          </p:nvPr>
        </p:nvSpPr>
        <p:spPr/>
        <p:txBody>
          <a:bodyPr/>
          <a:lstStyle/>
          <a:p>
            <a:fld id="{65E435D9-63B0-4660-8D04-E83F5E2CA2AE}" type="slidenum">
              <a:rPr lang="en-GB" altLang="en-US" smtClean="0"/>
              <a:pPr/>
              <a:t>6</a:t>
            </a:fld>
            <a:endParaRPr lang="en-GB" altLang="en-US"/>
          </a:p>
        </p:txBody>
      </p:sp>
    </p:spTree>
    <p:extLst>
      <p:ext uri="{BB962C8B-B14F-4D97-AF65-F5344CB8AC3E}">
        <p14:creationId xmlns:p14="http://schemas.microsoft.com/office/powerpoint/2010/main" val="283131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25B3-AB04-46E7-91FF-73DFCB44B048}"/>
              </a:ext>
            </a:extLst>
          </p:cNvPr>
          <p:cNvSpPr>
            <a:spLocks noGrp="1"/>
          </p:cNvSpPr>
          <p:nvPr>
            <p:ph type="title"/>
          </p:nvPr>
        </p:nvSpPr>
        <p:spPr/>
        <p:txBody>
          <a:bodyPr/>
          <a:lstStyle/>
          <a:p>
            <a:r>
              <a:rPr lang="en-US"/>
              <a:t>Banker’s Algorithm Example</a:t>
            </a:r>
          </a:p>
        </p:txBody>
      </p:sp>
      <p:sp>
        <p:nvSpPr>
          <p:cNvPr id="3" name="Content Placeholder 2">
            <a:extLst>
              <a:ext uri="{FF2B5EF4-FFF2-40B4-BE49-F238E27FC236}">
                <a16:creationId xmlns:a16="http://schemas.microsoft.com/office/drawing/2014/main" id="{EBF19DCB-1A58-44AE-BB06-130E9EFA3E4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70CA6CF-BF88-4657-9AE5-263F09B5C97C}"/>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9C9C4AB7-BB97-42C2-A016-694909D0B300}"/>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7</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9" name="Picture 8">
            <a:extLst>
              <a:ext uri="{FF2B5EF4-FFF2-40B4-BE49-F238E27FC236}">
                <a16:creationId xmlns:a16="http://schemas.microsoft.com/office/drawing/2014/main" id="{EDE5275F-EFB7-4C2A-A16B-5B3AAD331E9A}"/>
              </a:ext>
            </a:extLst>
          </p:cNvPr>
          <p:cNvPicPr>
            <a:picLocks noChangeAspect="1"/>
          </p:cNvPicPr>
          <p:nvPr/>
        </p:nvPicPr>
        <p:blipFill>
          <a:blip r:embed="rId2"/>
          <a:stretch>
            <a:fillRect/>
          </a:stretch>
        </p:blipFill>
        <p:spPr>
          <a:xfrm>
            <a:off x="2021587" y="811714"/>
            <a:ext cx="5695251" cy="6351944"/>
          </a:xfrm>
          <a:prstGeom prst="rect">
            <a:avLst/>
          </a:prstGeom>
        </p:spPr>
      </p:pic>
    </p:spTree>
    <p:extLst>
      <p:ext uri="{BB962C8B-B14F-4D97-AF65-F5344CB8AC3E}">
        <p14:creationId xmlns:p14="http://schemas.microsoft.com/office/powerpoint/2010/main" val="402688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CF1C-1696-401A-8D24-743D55F2B028}"/>
              </a:ext>
            </a:extLst>
          </p:cNvPr>
          <p:cNvSpPr>
            <a:spLocks noGrp="1"/>
          </p:cNvSpPr>
          <p:nvPr>
            <p:ph type="title"/>
          </p:nvPr>
        </p:nvSpPr>
        <p:spPr/>
        <p:txBody>
          <a:bodyPr>
            <a:normAutofit fontScale="90000"/>
          </a:bodyPr>
          <a:lstStyle/>
          <a:p>
            <a:r>
              <a:rPr lang="en-US" dirty="0"/>
              <a:t>Muddiest Points </a:t>
            </a:r>
            <a:r>
              <a:rPr lang="en-US" i="1" dirty="0"/>
              <a:t>(</a:t>
            </a:r>
            <a:r>
              <a:rPr lang="en-US" dirty="0"/>
              <a:t>General Deadlock, </a:t>
            </a:r>
            <a:r>
              <a:rPr lang="en-US" i="1" dirty="0"/>
              <a:t>contd.)</a:t>
            </a:r>
            <a:endParaRPr lang="en-US" dirty="0"/>
          </a:p>
        </p:txBody>
      </p:sp>
      <p:sp>
        <p:nvSpPr>
          <p:cNvPr id="3" name="Content Placeholder 2">
            <a:extLst>
              <a:ext uri="{FF2B5EF4-FFF2-40B4-BE49-F238E27FC236}">
                <a16:creationId xmlns:a16="http://schemas.microsoft.com/office/drawing/2014/main" id="{C46348BA-7CE2-41BC-AF19-D821848F1393}"/>
              </a:ext>
            </a:extLst>
          </p:cNvPr>
          <p:cNvSpPr>
            <a:spLocks noGrp="1"/>
          </p:cNvSpPr>
          <p:nvPr>
            <p:ph idx="1"/>
          </p:nvPr>
        </p:nvSpPr>
        <p:spPr/>
        <p:txBody>
          <a:bodyPr/>
          <a:lstStyle/>
          <a:p>
            <a:pPr algn="l"/>
            <a:r>
              <a:rPr lang="en-US" b="0" i="0" dirty="0">
                <a:solidFill>
                  <a:srgbClr val="38556A"/>
                </a:solidFill>
                <a:effectLst/>
                <a:latin typeface="Source Sans Pro" panose="020B0503030403020204" pitchFamily="34" charset="0"/>
              </a:rPr>
              <a:t>Deadlock detection algorithms are expensive, shouldn't we just enforce a global ordering of resource requests?</a:t>
            </a:r>
          </a:p>
          <a:p>
            <a:pPr algn="l"/>
            <a:r>
              <a:rPr lang="en-US" b="0" i="0" dirty="0">
                <a:solidFill>
                  <a:srgbClr val="38556A"/>
                </a:solidFill>
                <a:effectLst/>
                <a:latin typeface="Source Sans Pro" panose="020B0503030403020204" pitchFamily="34" charset="0"/>
              </a:rPr>
              <a:t>How much does deadlock detection impact performance (what factors does its impact depend on)?</a:t>
            </a:r>
          </a:p>
          <a:p>
            <a:r>
              <a:rPr lang="en-US" dirty="0">
                <a:solidFill>
                  <a:srgbClr val="38556A"/>
                </a:solidFill>
                <a:latin typeface="Source Sans Pro" panose="020B0503030403020204" pitchFamily="34" charset="0"/>
              </a:rPr>
              <a:t>project 2 extension?</a:t>
            </a:r>
          </a:p>
        </p:txBody>
      </p:sp>
      <p:sp>
        <p:nvSpPr>
          <p:cNvPr id="4" name="Footer Placeholder 3">
            <a:extLst>
              <a:ext uri="{FF2B5EF4-FFF2-40B4-BE49-F238E27FC236}">
                <a16:creationId xmlns:a16="http://schemas.microsoft.com/office/drawing/2014/main" id="{190F8CFF-D171-42E8-95C1-1A9B85EAC127}"/>
              </a:ext>
            </a:extLst>
          </p:cNvPr>
          <p:cNvSpPr>
            <a:spLocks noGrp="1"/>
          </p:cNvSpPr>
          <p:nvPr>
            <p:ph type="ftr" idx="11"/>
          </p:nvPr>
        </p:nvSpPr>
        <p:spPr/>
        <p:txBody>
          <a:bodyPr/>
          <a:lstStyle/>
          <a:p>
            <a:pPr>
              <a:defRPr/>
            </a:pPr>
            <a:r>
              <a:rPr lang="en-US">
                <a:latin typeface="+mn-lt"/>
              </a:rPr>
              <a:t>CS/COE 1550 – Operating Systems – Sherif Khattab</a:t>
            </a:r>
            <a:endParaRPr lang="en-GB"/>
          </a:p>
        </p:txBody>
      </p:sp>
      <p:sp>
        <p:nvSpPr>
          <p:cNvPr id="5" name="Slide Number Placeholder 4">
            <a:extLst>
              <a:ext uri="{FF2B5EF4-FFF2-40B4-BE49-F238E27FC236}">
                <a16:creationId xmlns:a16="http://schemas.microsoft.com/office/drawing/2014/main" id="{C46BDFF5-EF22-4908-81D2-73A0344EF0F1}"/>
              </a:ext>
            </a:extLst>
          </p:cNvPr>
          <p:cNvSpPr>
            <a:spLocks noGrp="1"/>
          </p:cNvSpPr>
          <p:nvPr>
            <p:ph type="sldNum" idx="12"/>
          </p:nvPr>
        </p:nvSpPr>
        <p:spPr/>
        <p:txBody>
          <a:bodyPr/>
          <a:lstStyle/>
          <a:p>
            <a:fld id="{65E435D9-63B0-4660-8D04-E83F5E2CA2AE}" type="slidenum">
              <a:rPr lang="en-GB" altLang="en-US" smtClean="0"/>
              <a:pPr/>
              <a:t>8</a:t>
            </a:fld>
            <a:endParaRPr lang="en-GB" altLang="en-US"/>
          </a:p>
        </p:txBody>
      </p:sp>
    </p:spTree>
    <p:extLst>
      <p:ext uri="{BB962C8B-B14F-4D97-AF65-F5344CB8AC3E}">
        <p14:creationId xmlns:p14="http://schemas.microsoft.com/office/powerpoint/2010/main" val="34306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7E92-2101-4110-BF20-003ED7FE632A}"/>
              </a:ext>
            </a:extLst>
          </p:cNvPr>
          <p:cNvSpPr>
            <a:spLocks noGrp="1"/>
          </p:cNvSpPr>
          <p:nvPr>
            <p:ph type="title"/>
          </p:nvPr>
        </p:nvSpPr>
        <p:spPr/>
        <p:txBody>
          <a:bodyPr/>
          <a:lstStyle/>
          <a:p>
            <a:r>
              <a:rPr lang="en-US"/>
              <a:t>Arrows in Resource Allocation Graph</a:t>
            </a:r>
          </a:p>
        </p:txBody>
      </p:sp>
      <p:sp>
        <p:nvSpPr>
          <p:cNvPr id="3" name="Content Placeholder 2">
            <a:extLst>
              <a:ext uri="{FF2B5EF4-FFF2-40B4-BE49-F238E27FC236}">
                <a16:creationId xmlns:a16="http://schemas.microsoft.com/office/drawing/2014/main" id="{A757741E-DFD1-4C80-9F55-149C07AAC63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3D7666D-371D-40FE-B198-A4F6359E5CCE}"/>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9E891C6-F53B-4FFB-89DF-7F2B2B32E497}"/>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9</a:t>
            </a:fld>
            <a:endParaRPr kumimoji="0" lang="en-GB"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6C0CAB60-E03A-419D-AE8F-2B2ED1BAC3B9}"/>
              </a:ext>
            </a:extLst>
          </p:cNvPr>
          <p:cNvPicPr>
            <a:picLocks noChangeAspect="1"/>
          </p:cNvPicPr>
          <p:nvPr/>
        </p:nvPicPr>
        <p:blipFill>
          <a:blip r:embed="rId2"/>
          <a:stretch>
            <a:fillRect/>
          </a:stretch>
        </p:blipFill>
        <p:spPr>
          <a:xfrm>
            <a:off x="559836" y="958189"/>
            <a:ext cx="9104021" cy="6070561"/>
          </a:xfrm>
          <a:prstGeom prst="rect">
            <a:avLst/>
          </a:prstGeom>
        </p:spPr>
      </p:pic>
    </p:spTree>
    <p:extLst>
      <p:ext uri="{BB962C8B-B14F-4D97-AF65-F5344CB8AC3E}">
        <p14:creationId xmlns:p14="http://schemas.microsoft.com/office/powerpoint/2010/main" val="3111545709"/>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5644</TotalTime>
  <Words>1487</Words>
  <Application>Microsoft Office PowerPoint</Application>
  <PresentationFormat>Custom</PresentationFormat>
  <Paragraphs>218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Helvetica</vt:lpstr>
      <vt:lpstr>Source Sans Pro</vt:lpstr>
      <vt:lpstr>Times New Roman</vt:lpstr>
      <vt:lpstr>Office Theme</vt:lpstr>
      <vt:lpstr>Introduction to Operating Systems CS/COE 1550</vt:lpstr>
      <vt:lpstr>Announcements</vt:lpstr>
      <vt:lpstr>Last Lecture</vt:lpstr>
      <vt:lpstr>Muddiest Points (Banker’s Algorithm)</vt:lpstr>
      <vt:lpstr>Muddiest Points (Resource Trajectory)</vt:lpstr>
      <vt:lpstr>Muddiest Points (General Deadlock)</vt:lpstr>
      <vt:lpstr>Banker’s Algorithm Example</vt:lpstr>
      <vt:lpstr>Muddiest Points (General Deadlock, contd.)</vt:lpstr>
      <vt:lpstr>Arrows in Resource Allocation Graph</vt:lpstr>
      <vt:lpstr>Preventing deadlock</vt:lpstr>
      <vt:lpstr>Eliminating mutual exclusion</vt:lpstr>
      <vt:lpstr>Attacking “hold and wait”</vt:lpstr>
      <vt:lpstr>Attacking “no preemption”</vt:lpstr>
      <vt:lpstr>Attacking “circular wait”</vt:lpstr>
      <vt:lpstr>Attacking “circular wait”</vt:lpstr>
      <vt:lpstr>Attacking “circular wait”</vt:lpstr>
      <vt:lpstr>Attacking “circular wait”</vt:lpstr>
      <vt:lpstr>Deadlock prevention: summary</vt:lpstr>
      <vt:lpstr>Example: two-phase locking</vt:lpstr>
      <vt:lpstr>“Non-resource” deadlocks</vt:lpstr>
      <vt:lpstr>Starvation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cp:revision>
  <dcterms:modified xsi:type="dcterms:W3CDTF">2021-10-25T13:31:53Z</dcterms:modified>
</cp:coreProperties>
</file>