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2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3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4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15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notesSlides/notesSlide16.xml" ContentType="application/vnd.openxmlformats-officedocument.presentationml.notesSlide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notesSlides/notesSlide17.xml" ContentType="application/vnd.openxmlformats-officedocument.presentationml.notesSlide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notesSlides/notesSlide18.xml" ContentType="application/vnd.openxmlformats-officedocument.presentationml.notesSlide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notesSlides/notesSlide19.xml" ContentType="application/vnd.openxmlformats-officedocument.presentationml.notesSlide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notesSlides/notesSlide20.xml" ContentType="application/vnd.openxmlformats-officedocument.presentationml.notesSlide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notesSlides/notesSlide21.xml" ContentType="application/vnd.openxmlformats-officedocument.presentationml.notesSlide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49"/>
  </p:notesMasterIdLst>
  <p:sldIdLst>
    <p:sldId id="454" r:id="rId3"/>
    <p:sldId id="496" r:id="rId4"/>
    <p:sldId id="505" r:id="rId5"/>
    <p:sldId id="650" r:id="rId6"/>
    <p:sldId id="483" r:id="rId7"/>
    <p:sldId id="484" r:id="rId8"/>
    <p:sldId id="622" r:id="rId9"/>
    <p:sldId id="485" r:id="rId10"/>
    <p:sldId id="486" r:id="rId11"/>
    <p:sldId id="623" r:id="rId12"/>
    <p:sldId id="488" r:id="rId13"/>
    <p:sldId id="489" r:id="rId14"/>
    <p:sldId id="588" r:id="rId15"/>
    <p:sldId id="587" r:id="rId16"/>
    <p:sldId id="586" r:id="rId17"/>
    <p:sldId id="585" r:id="rId18"/>
    <p:sldId id="584" r:id="rId19"/>
    <p:sldId id="583" r:id="rId20"/>
    <p:sldId id="582" r:id="rId21"/>
    <p:sldId id="581" r:id="rId22"/>
    <p:sldId id="580" r:id="rId23"/>
    <p:sldId id="579" r:id="rId24"/>
    <p:sldId id="578" r:id="rId25"/>
    <p:sldId id="577" r:id="rId26"/>
    <p:sldId id="576" r:id="rId27"/>
    <p:sldId id="490" r:id="rId28"/>
    <p:sldId id="491" r:id="rId29"/>
    <p:sldId id="591" r:id="rId30"/>
    <p:sldId id="492" r:id="rId31"/>
    <p:sldId id="493" r:id="rId32"/>
    <p:sldId id="494" r:id="rId33"/>
    <p:sldId id="495" r:id="rId34"/>
    <p:sldId id="257" r:id="rId35"/>
    <p:sldId id="258" r:id="rId36"/>
    <p:sldId id="266" r:id="rId37"/>
    <p:sldId id="259" r:id="rId38"/>
    <p:sldId id="260" r:id="rId39"/>
    <p:sldId id="268" r:id="rId40"/>
    <p:sldId id="267" r:id="rId41"/>
    <p:sldId id="627" r:id="rId42"/>
    <p:sldId id="632" r:id="rId43"/>
    <p:sldId id="633" r:id="rId44"/>
    <p:sldId id="635" r:id="rId45"/>
    <p:sldId id="636" r:id="rId46"/>
    <p:sldId id="637" r:id="rId47"/>
    <p:sldId id="269" r:id="rId4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0D231-F8E1-4E66-8582-94E85663FC05}" v="7" dt="2021-10-27T14:38:52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3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400D231-F8E1-4E66-8582-94E85663FC05}"/>
    <pc:docChg chg="undo custSel addSld delSld modSld">
      <pc:chgData name="Khattab, Sherif" userId="c83b1e15-36f3-4f46-aceb-05aac24c545e" providerId="ADAL" clId="{E400D231-F8E1-4E66-8582-94E85663FC05}" dt="2021-11-01T16:34:44.855" v="210" actId="47"/>
      <pc:docMkLst>
        <pc:docMk/>
      </pc:docMkLst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741449065" sldId="25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530278779" sldId="25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2964626202" sldId="25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3936872045" sldId="260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2377821666" sldId="26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1762877546" sldId="26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1964584242" sldId="26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3420719142" sldId="26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133180735" sldId="275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731436851" sldId="27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2270220" sldId="27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217920703" sldId="28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458028039" sldId="28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65817636" sldId="282"/>
        </pc:sldMkLst>
      </pc:sldChg>
      <pc:sldChg chg="modSp 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952582" sldId="283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073533" sldId="294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4151404" sldId="29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96686006" sldId="29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399762591" sldId="29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02787909" sldId="32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85913677" sldId="32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45898815" sldId="32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678529084" sldId="327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16275" sldId="32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98173857" sldId="32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E400D231-F8E1-4E66-8582-94E85663FC05}" dt="2021-10-27T14:38:52.773" v="208"/>
        <pc:sldMkLst>
          <pc:docMk/>
          <pc:sldMk cId="702367729" sldId="496"/>
        </pc:sldMkLst>
        <pc:spChg chg="mod">
          <ac:chgData name="Khattab, Sherif" userId="c83b1e15-36f3-4f46-aceb-05aac24c545e" providerId="ADAL" clId="{E400D231-F8E1-4E66-8582-94E85663FC05}" dt="2021-10-27T14:38:52.773" v="208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400D231-F8E1-4E66-8582-94E85663FC05}" dt="2021-10-27T14:32:37.413" v="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E400D231-F8E1-4E66-8582-94E85663FC05}" dt="2021-10-27T14:33:27.517" v="7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400D231-F8E1-4E66-8582-94E85663FC05}" dt="2021-10-27T14:33:00.087" v="1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400D231-F8E1-4E66-8582-94E85663FC05}" dt="2021-10-27T14:33:27.517" v="7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52972563" sldId="549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7296558" sldId="55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46314330" sldId="55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029481760" sldId="552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119743574" sldId="553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9589969" sldId="55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2759976" sldId="55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0918113" sldId="55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236644830" sldId="623"/>
        </pc:sldMkLst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2879803682" sldId="62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879803682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879803682" sldId="627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689778907" sldId="633"/>
        </pc:sldMkLst>
      </pc:sldChg>
      <pc:sldChg chg="add del">
        <pc:chgData name="Khattab, Sherif" userId="c83b1e15-36f3-4f46-aceb-05aac24c545e" providerId="ADAL" clId="{E400D231-F8E1-4E66-8582-94E85663FC05}" dt="2021-11-01T16:34:44.855" v="210" actId="47"/>
        <pc:sldMkLst>
          <pc:docMk/>
          <pc:sldMk cId="950705594" sldId="634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3783687356" sldId="637"/>
        </pc:sldMkLst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7400977" sldId="63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873924095" sldId="64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081377243" sldId="64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76366397" sldId="649"/>
        </pc:sldMkLst>
      </pc:sldChg>
      <pc:sldChg chg="modSp new mod">
        <pc:chgData name="Khattab, Sherif" userId="c83b1e15-36f3-4f46-aceb-05aac24c545e" providerId="ADAL" clId="{E400D231-F8E1-4E66-8582-94E85663FC05}" dt="2021-10-27T14:34:24.148" v="207" actId="20577"/>
        <pc:sldMkLst>
          <pc:docMk/>
          <pc:sldMk cId="3183848724" sldId="650"/>
        </pc:sldMkLst>
        <pc:spChg chg="mod">
          <ac:chgData name="Khattab, Sherif" userId="c83b1e15-36f3-4f46-aceb-05aac24c545e" providerId="ADAL" clId="{E400D231-F8E1-4E66-8582-94E85663FC05}" dt="2021-10-27T14:33:34.201" v="86" actId="5793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E400D231-F8E1-4E66-8582-94E85663FC05}" dt="2021-10-27T14:34:24.148" v="207" actId="20577"/>
          <ac:spMkLst>
            <pc:docMk/>
            <pc:sldMk cId="3183848724" sldId="650"/>
            <ac:spMk id="3" creationId="{762408EC-C691-48E8-A65C-B6D4078218A4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AA57F19E-BC35-4EFC-9FFB-1461610622C5}"/>
    <pc:docChg chg="addSld delSld modSld">
      <pc:chgData name="Sherif Khattab" userId="c83b1e15-36f3-4f46-aceb-05aac24c545e" providerId="ADAL" clId="{AA57F19E-BC35-4EFC-9FFB-1461610622C5}" dt="2021-03-19T02:14:29.460" v="124" actId="20577"/>
      <pc:docMkLst>
        <pc:docMk/>
      </pc:docMkLst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424326898" sldId="321"/>
        </pc:sldMkLst>
      </pc:sldChg>
      <pc:sldChg chg="modSp mod">
        <pc:chgData name="Sherif Khattab" userId="c83b1e15-36f3-4f46-aceb-05aac24c545e" providerId="ADAL" clId="{AA57F19E-BC35-4EFC-9FFB-1461610622C5}" dt="2021-03-19T02:14:29.460" v="124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A57F19E-BC35-4EFC-9FFB-1461610622C5}" dt="2021-03-19T02:14:29.460" v="1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0287EF0-B325-F743-B953-1FAB8ABBABF6}"/>
    <pc:docChg chg="modSld">
      <pc:chgData name="Khattab, Sherif" userId="c83b1e15-36f3-4f46-aceb-05aac24c545e" providerId="ADAL" clId="{E0287EF0-B325-F743-B953-1FAB8ABBABF6}" dt="2021-09-01T06:21:09.151" v="0"/>
      <pc:docMkLst>
        <pc:docMk/>
      </pc:docMkLst>
      <pc:sldChg chg="modSp">
        <pc:chgData name="Khattab, Sherif" userId="c83b1e15-36f3-4f46-aceb-05aac24c545e" providerId="ADAL" clId="{E0287EF0-B325-F743-B953-1FAB8ABBABF6}" dt="2021-09-01T06:21:09.151" v="0"/>
        <pc:sldMkLst>
          <pc:docMk/>
          <pc:sldMk cId="1330366002" sldId="454"/>
        </pc:sldMkLst>
        <pc:spChg chg="mod">
          <ac:chgData name="Khattab, Sherif" userId="c83b1e15-36f3-4f46-aceb-05aac24c545e" providerId="ADAL" clId="{E0287EF0-B325-F743-B953-1FAB8ABBABF6}" dt="2021-09-01T06:21:09.15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18055 0 0,'-22'0'827'0'0,"18"0"-22"0"0,-3 0-401 0 0,-2 0 26 0 0,7 0 696 0 0,-1 2-646 0 0,2-1-477 0 0,-1-1 0 0 0,1 1 0 0 0,0 0 0 0 0,0 0 1 0 0,0 0-1 0 0,0 0 0 0 0,0 0 0 0 0,0 0 0 0 0,0 1 0 0 0,0-1 0 0 0,0 0 0 0 0,1 0 0 0 0,-1 1 0 0 0,0-1 0 0 0,1 0 0 0 0,-1 1 0 0 0,1-1 0 0 0,0 1 0 0 0,-1-1 0 0 0,1 0 0 0 0,0 1 0 0 0,0-1 0 0 0,0 1 0 0 0,0 1 0 0 0,0-1-10 0 0,-1 0-1 0 0,1 0 1 0 0,0 0-1 0 0,-1 0 1 0 0,1 0-1 0 0,-1 0 0 0 0,1 0 1 0 0,-1 0-1 0 0,0 0 1 0 0,0 0-1 0 0,0-1 1 0 0,-2 3-1 0 0,-3 8 6 0 0,4-7 2 0 0,1 0 0 0 0,0-1 0 0 0,0 1 0 0 0,0 0-1 0 0,1 1 1 0 0,0 8 0 0 0,-1 4-11 0 0,-4 26-18 0 0,-1 46 192 0 0,6-21-11 0 0,-5 174 294 0 0,6-114-323 0 0,1-87-131 0 0,-6 71 0 0 0,-16 69-403 0 0,19-169 324 0 0,-1 0 0 0 0,-1 1-1 0 0,0-1 1 0 0,-1 0 0 0 0,-6 16-1 0 0,4-16-576 0 0,0 0 0 0 0,2 0-1 0 0,-1 0 1 0 0,2 0 0 0 0,-1 1-1 0 0,0 13 1 0 0,-1 3-5801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13 7832 0 0,'0'0'9'0'0,"11"6"86"0"0,-8-3 114 0 0,-6-2 624 0 0,1-1 809 0 0,5 0 548 0 0,39-1 2378 0 0,26-7-4535 0 0,-14 1-377 0 0,58 2 0 0 0,-70 3 222 0 0,16 3 204 0 0,1 2-1 0 0,59 12 1 0 0,-50-6 330 0 0,283 56 942 0 0,-241-42-1273 0 0,168 18-60 0 0,-48-17 440 0 0,-169-14-262 0 0,-37-6-54 0 0,27 1-1 0 0,171 16 208 0 0,-198-16-308 0 0,33 11 0 0 0,-14-3 92 0 0,-35-11-88 0 0,-1 0 0 0 0,1 1 1 0 0,-1 0-1 0 0,0 1 0 0 0,0 0 0 0 0,6 4 0 0 0,-9-5 14 0 0,0 0 1 0 0,-1 0 0 0 0,1 0-1 0 0,-1 0 1 0 0,1 1 0 0 0,-1 0-1 0 0,0-1 1 0 0,-1 1-1 0 0,1 0 1 0 0,3 6 0 0 0,-6-8-42 0 0,1-1 1 0 0,-1 0-1 0 0,0 0 1 0 0,1 0-1 0 0,-1 0 0 0 0,0 0 1 0 0,0 0-1 0 0,0 1 1 0 0,1-1-1 0 0,-1 0 1 0 0,0 0-1 0 0,-1 0 1 0 0,1 3-1 0 0,0 13 244 0 0,4-4-154 0 0,-3-10-85 0 0,0-1-1 0 0,0 0 1 0 0,-1 1 0 0 0,1-1-1 0 0,-1 1 1 0 0,1-1 0 0 0,-1 1-1 0 0,0-1 1 0 0,0 0-1 0 0,0 1 1 0 0,-1-1 0 0 0,1 1-1 0 0,0-1 1 0 0,-1 1 0 0 0,-1 3-1 0 0,-5 22 121 0 0,6-23-121 0 0,0 1 0 0 0,0-1-1 0 0,-1 1 1 0 0,-3 7 0 0 0,0-2-18 0 0,0 1 0 0 0,0 0 0 0 0,-2 14 1 0 0,3-12 27 0 0,-10 24-24 0 0,10-29-9 0 0,0 1 1 0 0,1 1-1 0 0,-4 18 1 0 0,-3 29 23 0 0,6-37-17 0 0,0-1 0 0 0,-1 36 0 0 0,3-9-9 0 0,1-23 0 0 0,1 25 0 0 0,2 8 0 0 0,-2-28 0 0 0,7 52 0 0 0,7 12 0 0 0,4 25 0 0 0,-14-93-107 0 0,-2 1 1 0 0,-1-1-1 0 0,-1 0 0 0 0,-1 0 0 0 0,-6 37 0 0 0,6-55 31 0 0,-1 1 0 0 0,0 0 0 0 0,-4 8 0 0 0,-3 11-99 0 0,7-20 144 0 0,0 0-1 0 0,0 0 0 0 0,-1-1 0 0 0,0 1 0 0 0,0-1 0 0 0,-7 10 1 0 0,8-13 79 0 0,-1 0 1 0 0,1 0-1 0 0,-1 0 1 0 0,0 0-1 0 0,0 0 1 0 0,0-1-1 0 0,0 1 1 0 0,0-1-1 0 0,0 0 1 0 0,-1 0-1 0 0,1 0 1 0 0,-7 3-1 0 0,2-4 21 0 0,1 1 0 0 0,0-1 0 0 0,0 0 0 0 0,-1 0 0 0 0,1-1 0 0 0,-10-1 0 0 0,-46-7 393 0 0,24 2-85 0 0,-132-22 534 0 0,17 2-670 0 0,22 10 5 0 0,-48-6 142 0 0,-74-6 339 0 0,164 19-487 0 0,-104-6 32 0 0,123 11-203 0 0,-98-4 90 0 0,84 6-86 0 0,-151 3 24 0 0,76 3-387 0 0,129-4-518 0 0,0-2 0 0 0,-48-7 0 0 0,50 3-689 0 0,0-1-309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13360 0 0,'1'0'29'0'0,"-1"0"0"0"0,0 0 0 0 0,0 0 1 0 0,1 0-1 0 0,-1 0 0 0 0,0 0 0 0 0,0 0 1 0 0,0 0-1 0 0,1 0 0 0 0,-1 0 0 0 0,0 0 1 0 0,0 0-1 0 0,1 0 0 0 0,-1 0 0 0 0,0 1 0 0 0,0-1 1 0 0,0 0-1 0 0,1 0 0 0 0,-1 0 0 0 0,0 0 1 0 0,0 0-1 0 0,0 0 0 0 0,1 1 0 0 0,-1-1 1 0 0,0 0-1 0 0,0 0 0 0 0,0 0 0 0 0,0 0 1 0 0,0 1-1 0 0,1-1 0 0 0,-1 0 0 0 0,0 0 1 0 0,0 1-1 0 0,0-1 0 0 0,0 0 0 0 0,0 0 1 0 0,0 0-1 0 0,0 1 0 0 0,0-1 0 0 0,0 0 1 0 0,0 0-1 0 0,0 1 0 0 0,0-1 0 0 0,0 0 1 0 0,0 0-1 0 0,0 0 0 0 0,0 1 0 0 0,0-1 1 0 0,0 0-1 0 0,0 0 0 0 0,0 1 0 0 0,0-1 0 0 0,-1 0 1 0 0,1 0-1 0 0,-2 2 1829 0 0,1 12 2830 0 0,-9-2-2413 0 0,9-12-2230 0 0,0 1 0 0 0,0 0 0 0 0,0 0 0 0 0,0 0 0 0 0,0 0 0 0 0,0 0 0 0 0,1 0 0 0 0,-1 0 0 0 0,0 0 0 0 0,1 0 0 0 0,-1 0 0 0 0,0 0 0 0 0,1 0 0 0 0,0 0 0 0 0,-1 0 0 0 0,0 3 0 0 0,2 1-32 0 0,-1-4-12 0 0,0 0 1 0 0,0 0-1 0 0,0 0 1 0 0,0 0-1 0 0,0 0 1 0 0,0 0-1 0 0,0 0 1 0 0,-1 0-1 0 0,1-1 1 0 0,0 1-1 0 0,0 0 1 0 0,-1 0-1 0 0,1 0 1 0 0,0 0-1 0 0,-1 0 1 0 0,1-1-1 0 0,-1 1 1 0 0,1 0-1 0 0,-1 0 1 0 0,0-1-1 0 0,1 1 1 0 0,-1 0-1 0 0,0-1 1 0 0,1 1-1 0 0,-2 0 1 0 0,0 0-23 0 0,0 1-1 0 0,0-1 1 0 0,0 0-1 0 0,1 1 1 0 0,-1-1 0 0 0,0 1-1 0 0,1 0 1 0 0,-1-1-1 0 0,1 1 1 0 0,0 0 0 0 0,-1 0-1 0 0,1 0 1 0 0,0 0 0 0 0,0 0-1 0 0,0 0 1 0 0,1 1-1 0 0,-1-1 1 0 0,0 0 0 0 0,1 0-1 0 0,0 0 1 0 0,-1 1 0 0 0,1-1-1 0 0,0 0 1 0 0,0 1-1 0 0,0-1 1 0 0,0 0 0 0 0,2 5-1 0 0,-2-2-12 0 0,0 1 0 0 0,-1 0-1 0 0,1 0 1 0 0,-1-1-1 0 0,0 1 1 0 0,-1 0 0 0 0,1-1-1 0 0,-4 9 1 0 0,-5 22-1 0 0,3 3 7 0 0,2-6 2 0 0,-11 38 0 0 0,13-63 11 0 0,1 0 0 0 0,-1 1 0 0 0,2-1 0 0 0,-1 1 0 0 0,1-1 0 0 0,1 1 0 0 0,-1 0-1 0 0,3 16 1 0 0,-2-19-7 0 0,0 0-1 0 0,-1 0 0 0 0,1-1 1 0 0,-1 1-1 0 0,-3 10 0 0 0,-1 18-2063 0 0,5-32 52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29 147 22087 0 0,'-3'0'107'0'0,"1"0"0"0"0,0 0 0 0 0,0 1 0 0 0,-1-1-1 0 0,1 0 1 0 0,0 1 0 0 0,-1-1 0 0 0,1 1 0 0 0,-4 1-1 0 0,5-1 1040 0 0,8-14-936 0 0,-3 10-210 0 0,0-1-1 0 0,-1 1 0 0 0,1 1 1 0 0,5-4-1 0 0,-5 4-16 0 0,-1-1 0 0 0,1 1-1 0 0,-1-1 1 0 0,1 1 0 0 0,-1-1 0 0 0,4-5-1 0 0,-4 4-12 0 0,1 1 0 0 0,0-1-1 0 0,0 1 1 0 0,0-1 0 0 0,1 1-1 0 0,-1 0 1 0 0,1 1 0 0 0,0-1-1 0 0,-1 1 1 0 0,1 0 0 0 0,8-2-1 0 0,-8 3-54 0 0,0-1 0 0 0,-1 1 0 0 0,0-1 0 0 0,1 0 0 0 0,-1 0-1 0 0,0 0 1 0 0,0-1 0 0 0,0 0 0 0 0,0 0 0 0 0,-1 0 0 0 0,1 0 0 0 0,-1 0-1 0 0,4-5 1 0 0,-6 7 62 0 0,0 0-1 0 0,1 0 0 0 0,-1 0 1 0 0,1 0-1 0 0,-1 0 0 0 0,1 0 1 0 0,-1 0-1 0 0,1 0 0 0 0,-1 0 1 0 0,1 1-1 0 0,0-1 0 0 0,0 1 1 0 0,-1-1-1 0 0,1 1 0 0 0,0 0 1 0 0,0 0-1 0 0,-1-1 0 0 0,1 1 1 0 0,3 1-1 0 0,17-4 93 0 0,-17 1-2 0 0,-1 0-1 0 0,0 1 1 0 0,1 0 0 0 0,-1 0-1 0 0,0 0 1 0 0,1 1-1 0 0,-1-1 1 0 0,1 1-1 0 0,-1 0 1 0 0,1 1 0 0 0,-1-1-1 0 0,1 1 1 0 0,-1-1-1 0 0,5 3 1 0 0,1 0 133 0 0,-1 0 0 0 0,0 1 1 0 0,0 0-1 0 0,9 6 0 0 0,-10-5-187 0 0,-4-3-17 0 0,-1 0-1 0 0,0 0 1 0 0,1 1-1 0 0,-1-1 1 0 0,0 1-1 0 0,-1 0 1 0 0,1-1 0 0 0,0 1-1 0 0,-1 1 1 0 0,1-1-1 0 0,-1 0 1 0 0,0 0-1 0 0,2 5 1 0 0,-3-5-38 0 0,0 0-1 0 0,0 0 1 0 0,-1 1 0 0 0,1-1-1 0 0,-1 0 1 0 0,1 1 0 0 0,-1-1 0 0 0,0 0-1 0 0,0 1 1 0 0,0-1 0 0 0,-1 0-1 0 0,1 1 1 0 0,-1-1 0 0 0,0 0-1 0 0,0 0 1 0 0,0 0 0 0 0,0 0-1 0 0,-1 0 1 0 0,1 0 0 0 0,-1 0 0 0 0,-4 5-1 0 0,-2 7-158 0 0,6-11 193 0 0,-1 0-1 0 0,1 0 1 0 0,-1 0 0 0 0,0 0 0 0 0,0-1 0 0 0,0 1 0 0 0,-4 2 0 0 0,-43 29-46 0 0,28-17 3 0 0,-1-1-1 0 0,0-2 0 0 0,-29 16 0 0 0,25-16-6 0 0,-23 11-416 0 0,-9 5-4321 0 0,48-26-1766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18455 0 0,'0'0'1852'0'0,"0"2"-1697"0"0,-7 29-2 0 0,6-28-144 0 0,0 0 0 0 0,0-1 0 0 0,0 1 0 0 0,0-1 0 0 0,-1 0 1 0 0,1 1-1 0 0,-1-1 0 0 0,1 0 0 0 0,-1 0 0 0 0,0 0 0 0 0,0 0 0 0 0,-2 2 0 0 0,-11 13-107 0 0,12-11 78 0 0,-1-1 0 0 0,0 1 0 0 0,0-1-1 0 0,-1 0 1 0 0,-8 8 0 0 0,9-9 37 0 0,2-2 1 0 0,-1 0 0 0 0,1 1 0 0 0,0 0 0 0 0,1 0 1 0 0,-1-1-1 0 0,0 1 0 0 0,1 0 0 0 0,0 0 0 0 0,-1 0 0 0 0,1 1 0 0 0,-1 5 0 0 0,-5 14 477 0 0,6-20-397 0 0,0-1-1 0 0,0 1 0 0 0,0-1 0 0 0,1 1 1 0 0,-1 0-1 0 0,1 0 0 0 0,0-1 0 0 0,0 1 1 0 0,0 0-1 0 0,0-1 0 0 0,0 1 0 0 0,0 0 1 0 0,1 0-1 0 0,1 3 0 0 0,-1-1 56 0 0,1-1 0 0 0,0 0 0 0 0,0 0 0 0 0,0 0 0 0 0,1 0-1 0 0,0 0 1 0 0,5 7 0 0 0,0-4-34 0 0,-1 0 1 0 0,1 0-1 0 0,0-1 0 0 0,0 0 0 0 0,1 0 1 0 0,0-1-1 0 0,11 5 0 0 0,-16-9-115 0 0,0 0 0 0 0,0 1 0 0 0,1-2 0 0 0,-1 1 0 0 0,7 0 0 0 0,-8-1-15 0 0,0 1 0 0 0,0-1 0 0 0,0 1 0 0 0,0-1 0 0 0,0 1 0 0 0,0 0 0 0 0,0 0 1 0 0,3 1-1 0 0,-2-2-125 0 0,8-3-20 0 0,9-3-24 0 0,-20 5 146 0 0,0 1 1 0 0,0-1 0 0 0,0 1 0 0 0,-1-1-1 0 0,1 1 1 0 0,0-1 0 0 0,0 1 0 0 0,0-1-1 0 0,-1 0 1 0 0,1 1 0 0 0,0-1 0 0 0,-1 0-1 0 0,1 0 1 0 0,-1 1 0 0 0,1-1-1 0 0,-1 0 1 0 0,1-1 0 0 0,0 0-50 0 0,0 0 1 0 0,0 0-1 0 0,0 0 0 0 0,0 0 1 0 0,0 0-1 0 0,0 1 1 0 0,0-1-1 0 0,1 0 0 0 0,2-1 1 0 0,-3 1-18 0 0,1 0 0 0 0,-1 0 1 0 0,1 1-1 0 0,-1-1 1 0 0,1 0-1 0 0,-1 0 1 0 0,0 0-1 0 0,1-4 0 0 0,3-9-1174 0 0,-2 7 237 0 0,0 0 1 0 0,0 0 0 0 0,5-9-1 0 0,2-2-946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13128 0 0,'0'0'597'0'0,"-2"2"-8"0"0,0-1-525 0 0,1 1-53 0 0,-1-1 1 0 0,0 0 0 0 0,1 1-1 0 0,0-1 1 0 0,-1 1-1 0 0,1-1 1 0 0,0 1-1 0 0,-1 0 1 0 0,1-1 0 0 0,0 1-1 0 0,0 0 1 0 0,1 0-1 0 0,-1 0 1 0 0,-1 3 0 0 0,1-2 138 0 0,-1 1 0 0 0,0-1 1 0 0,1 0-1 0 0,-1 1 0 0 0,0-1 1 0 0,-1 0-1 0 0,1 0 0 0 0,-4 3 1 0 0,3-3 155 0 0,0 0 0 0 0,1 0 0 0 0,-1 1 0 0 0,1-1 0 0 0,0 1 0 0 0,-3 4 0 0 0,-18 55 1761 0 0,18-53-1908 0 0,1 1-1 0 0,1 0 1 0 0,-4 21 0 0 0,3-14-91 0 0,2-9-43 0 0,-1 0-1 0 0,0 0 1 0 0,-5 8 0 0 0,4-9-15 0 0,1-1-1 0 0,0 1 0 0 0,0 0 1 0 0,-2 13-1 0 0,2 1 15 0 0,-2 1 0 0 0,-12 37 0 0 0,2-12 67 0 0,-7 19-1238 0 0,10-48-3704 0 0,-3 1-1653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5064 0 0,'3'0'10405'0'0,"0"0"-10220"0"0,0 0 0 0 0,0 0 1 0 0,0-1-1 0 0,1 0 0 0 0,-1 1 0 0 0,0-1 0 0 0,-1 0 1 0 0,1-1-1 0 0,0 1 0 0 0,0 0 0 0 0,4-4 0 0 0,0 2-150 0 0,0 0-1 0 0,0 1 0 0 0,0 0 0 0 0,0 0 0 0 0,0 1 0 0 0,0-1 0 0 0,0 1 0 0 0,1 1 0 0 0,12 0 0 0 0,27-4-67 0 0,-40 4 42 0 0,-1 0 0 0 0,1 1-1 0 0,-1-1 1 0 0,1 1-1 0 0,-1 0 1 0 0,1 1-1 0 0,10 3 1 0 0,15 3 125 0 0,-17-4 91 0 0,1 0 1 0 0,-1 1-1 0 0,20 8 0 0 0,-20-4-225 0 0,-13-7-20 0 0,-1-1-1 0 0,1 1 0 0 0,-1-1 0 0 0,1 1 1 0 0,-1-1-1 0 0,0 1 0 0 0,0 0 1 0 0,0 0-1 0 0,0-1 0 0 0,0 1 0 0 0,0 0 1 0 0,-1 0-1 0 0,1 0 0 0 0,-1 0 0 0 0,1 0 1 0 0,-1 0-1 0 0,1 4 0 0 0,-2-2 0 0 0,1 1 0 0 0,-1 0 0 0 0,0-1-1 0 0,0 1 1 0 0,-3 7 0 0 0,1-2 33 0 0,-1-1 66 0 0,0 0 0 0 0,0 0-1 0 0,-1 0 1 0 0,0-1 0 0 0,0 0 0 0 0,-12 13-1 0 0,-4 7 302 0 0,-31 55 1131 0 0,46-72-1196 0 0,0 0 1 0 0,1 0-1 0 0,0 1 0 0 0,1 0 1 0 0,-4 21-1 0 0,7-28-257 0 0,1 0 0 0 0,0 0 0 0 0,0 0 0 0 0,0 1 0 0 0,0-1 0 0 0,1 0 0 0 0,0 0 0 0 0,0 0 0 0 0,0-1 0 0 0,1 1 0 0 0,0 0 0 0 0,0 0 0 0 0,0-1 0 0 0,0 1 0 0 0,1-1 0 0 0,0 0 0 0 0,-1 0 0 0 0,2 0 0 0 0,-1 0 0 0 0,0 0 0 0 0,1 0 0 0 0,4 3 0 0 0,-5-6-60 0 0,-1 1 0 0 0,1 0 0 0 0,-1-1 0 0 0,1 0 0 0 0,0 0 1 0 0,-1 0-1 0 0,1 0 0 0 0,0 0 0 0 0,0 0 0 0 0,0-1 1 0 0,0 1-1 0 0,-1-1 0 0 0,1 0 0 0 0,0 0 0 0 0,0 0 0 0 0,0 0 1 0 0,0 0-1 0 0,0-1 0 0 0,0 1 0 0 0,3-2 0 0 0,2 0-99 0 0,-1-1 0 0 0,0 0 0 0 0,1 0 0 0 0,-1-1 0 0 0,-1 0 0 0 0,8-5 0 0 0,43-36-2465 0 0,-22 13-3280 0 0,-9 5-650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1 3224 0 0,'-95'78'1038'0'0,"58"-43"6776"0"0,-52 63 0 0 0,66-71-7433 0 0,-54 75-940 0 0,70-91 406 0 0,1 0 0 0 0,0 1 0 0 0,0-1 0 0 0,2 1 0 0 0,-1 0-1 0 0,1 0 1 0 0,-3 23 0 0 0,6-32 168 0 0,1 0 0 0 0,0 0 0 0 0,0 0 0 0 0,0 0 0 0 0,0 1 0 0 0,0-1 0 0 0,1 0 0 0 0,0 0 0 0 0,-1 0 0 0 0,1 0 0 0 0,0 0 0 0 0,1-1 0 0 0,-1 1 0 0 0,0 0 0 0 0,1 0 0 0 0,-1-1 0 0 0,1 1 0 0 0,0-1 0 0 0,0 1 0 0 0,0-1 0 0 0,0 0 0 0 0,1 0 0 0 0,-1 0 0 0 0,0 0 0 0 0,1 0 0 0 0,0 0 0 0 0,-1-1 0 0 0,1 1 0 0 0,4 1 0 0 0,2 0 128 0 0,1 1 0 0 0,0-1-1 0 0,0-1 1 0 0,0 1 0 0 0,0-2 0 0 0,0 0 0 0 0,18 1-1 0 0,-12-3 58 0 0,-1-1 0 0 0,1 0 0 0 0,-1-1-1 0 0,23-7 1 0 0,59-25 699 0 0,-64 19-616 0 0,52-32 0 0 0,-67 36-12 0 0,-1-2-1 0 0,0 0 0 0 0,-1 0 1 0 0,25-31-1 0 0,-35 37-72 0 0,1 0 1 0 0,-2 0-1 0 0,1 0 0 0 0,-1-1 0 0 0,0 0 0 0 0,-1 0 0 0 0,6-17 0 0 0,-9 22-142 0 0,0 0 0 0 0,0 0 0 0 0,0 0 0 0 0,0 0 0 0 0,-1 0 0 0 0,0-1 0 0 0,0 1-1 0 0,0 0 1 0 0,0 0 0 0 0,-1-1 0 0 0,1 1 0 0 0,-1 0 0 0 0,0 0 0 0 0,-1 0 0 0 0,1 0 0 0 0,-1 0-1 0 0,1 0 1 0 0,-1 0 0 0 0,0 0 0 0 0,-1 1 0 0 0,-3-5 0 0 0,-1 0-214 0 0,-2 0 0 0 0,1 1-1 0 0,-1 0 1 0 0,0 0 0 0 0,-1 1 0 0 0,1 1 0 0 0,-1-1-1 0 0,0 1 1 0 0,-1 1 0 0 0,-15-5 0 0 0,-21-7-8780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87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68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5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39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66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679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79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650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2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9BD7AE1-DE8D-4E08-8866-B32E6E400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D35BA03-6F43-4128-AEB6-79AB30B24E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11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70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115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7470A33E-2A8E-4315-A4B4-7224B792F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D7BC739-B013-44CD-A744-B99EF8715D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25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26C22650-A663-4139-8049-3DCCA2252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3C1D0E8-356A-443E-AFA6-4266B5E274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31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C031F6AD-2ED1-49E3-B1AF-1C38719BC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B473537-FA1F-42D8-9009-6F1A25AA55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55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33FF09CC-7B9D-4505-8783-B690C2A87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0698153-EE44-407E-B2AC-47B0DF23D1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108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2D11308-C759-454B-B18E-9A190F2A3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797F3F8-C61D-44CB-BA25-4D13C62705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427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E79D645F-8D10-4DF8-8DB7-72BD447A7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4D22289-56B7-49B5-AE45-E08CED4191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90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CCB5EC62-151C-43AA-A470-E62562C1E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3E17E41-4BEC-4854-AD38-86201503E0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19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6F7CE4C-21A9-44BB-8C4C-FFAECB0C4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5CB3BBD-3AC8-4602-B648-E01539E1B5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29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3DB19E0-3BF6-41B1-9380-C72508863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791047C-B803-4F6B-B648-B6A20919FF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6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71A045D-83DE-439B-838D-8B47C1C2A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AD25FFA-5BBC-4088-A638-87D24DF7C2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41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C1AA086A-9F85-406D-AAB1-4C9D5AE13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76FCC8F-52E6-49F9-A45F-C2BA15F8CD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99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6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17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27.png"/><Relationship Id="rId4" Type="http://schemas.openxmlformats.org/officeDocument/2006/relationships/image" Target="../media/image2240.png"/><Relationship Id="rId9" Type="http://schemas.openxmlformats.org/officeDocument/2006/relationships/customXml" Target="../ink/ink4.xml"/><Relationship Id="rId14" Type="http://schemas.openxmlformats.org/officeDocument/2006/relationships/image" Target="../media/image2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13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28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customXml" Target="../ink/ink12.xml"/><Relationship Id="rId24" Type="http://schemas.openxmlformats.org/officeDocument/2006/relationships/image" Target="../media/image234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36.png"/><Relationship Id="rId10" Type="http://schemas.openxmlformats.org/officeDocument/2006/relationships/image" Target="../media/image227.png"/><Relationship Id="rId19" Type="http://schemas.openxmlformats.org/officeDocument/2006/relationships/customXml" Target="../ink/ink16.xml"/><Relationship Id="rId4" Type="http://schemas.openxmlformats.org/officeDocument/2006/relationships/image" Target="../media/image2240.png"/><Relationship Id="rId9" Type="http://schemas.openxmlformats.org/officeDocument/2006/relationships/customXml" Target="../ink/ink11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2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29" Type="http://schemas.openxmlformats.org/officeDocument/2006/relationships/customXml" Target="../ink/ink34.xml"/><Relationship Id="rId41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customXml" Target="../ink/ink2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38.xml"/><Relationship Id="rId40" Type="http://schemas.openxmlformats.org/officeDocument/2006/relationships/image" Target="../media/image242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10" Type="http://schemas.openxmlformats.org/officeDocument/2006/relationships/image" Target="../media/image227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" Type="http://schemas.openxmlformats.org/officeDocument/2006/relationships/image" Target="../media/image2240.png"/><Relationship Id="rId9" Type="http://schemas.openxmlformats.org/officeDocument/2006/relationships/customXml" Target="../ink/ink2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33.xml"/><Relationship Id="rId30" Type="http://schemas.openxmlformats.org/officeDocument/2006/relationships/image" Target="../media/image237.png"/><Relationship Id="rId35" Type="http://schemas.openxmlformats.org/officeDocument/2006/relationships/customXml" Target="../ink/ink37.xml"/><Relationship Id="rId8" Type="http://schemas.openxmlformats.org/officeDocument/2006/relationships/image" Target="../media/image226.png"/><Relationship Id="rId3" Type="http://schemas.openxmlformats.org/officeDocument/2006/relationships/customXml" Target="../ink/ink21.xml"/><Relationship Id="rId12" Type="http://schemas.openxmlformats.org/officeDocument/2006/relationships/image" Target="../media/image228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24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59.xml"/><Relationship Id="rId21" Type="http://schemas.openxmlformats.org/officeDocument/2006/relationships/customXml" Target="../ink/ink5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63.xml"/><Relationship Id="rId50" Type="http://schemas.openxmlformats.org/officeDocument/2006/relationships/image" Target="../media/image247.png"/><Relationship Id="rId7" Type="http://schemas.openxmlformats.org/officeDocument/2006/relationships/customXml" Target="../ink/ink43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300.png"/><Relationship Id="rId29" Type="http://schemas.openxmlformats.org/officeDocument/2006/relationships/customXml" Target="../ink/ink54.xml"/><Relationship Id="rId11" Type="http://schemas.openxmlformats.org/officeDocument/2006/relationships/customXml" Target="../ink/ink4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58.xml"/><Relationship Id="rId40" Type="http://schemas.openxmlformats.org/officeDocument/2006/relationships/image" Target="../media/image242.png"/><Relationship Id="rId45" Type="http://schemas.openxmlformats.org/officeDocument/2006/relationships/customXml" Target="../ink/ink62.xml"/><Relationship Id="rId53" Type="http://schemas.openxmlformats.org/officeDocument/2006/relationships/customXml" Target="../ink/ink66.xml"/><Relationship Id="rId5" Type="http://schemas.openxmlformats.org/officeDocument/2006/relationships/customXml" Target="../ink/ink42.xml"/><Relationship Id="rId10" Type="http://schemas.openxmlformats.org/officeDocument/2006/relationships/image" Target="../media/image227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4" Type="http://schemas.openxmlformats.org/officeDocument/2006/relationships/image" Target="../media/image2240.png"/><Relationship Id="rId9" Type="http://schemas.openxmlformats.org/officeDocument/2006/relationships/customXml" Target="../ink/ink4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53.xml"/><Relationship Id="rId30" Type="http://schemas.openxmlformats.org/officeDocument/2006/relationships/image" Target="../media/image237.png"/><Relationship Id="rId35" Type="http://schemas.openxmlformats.org/officeDocument/2006/relationships/customXml" Target="../ink/ink57.xml"/><Relationship Id="rId43" Type="http://schemas.openxmlformats.org/officeDocument/2006/relationships/customXml" Target="../ink/ink61.xml"/><Relationship Id="rId48" Type="http://schemas.openxmlformats.org/officeDocument/2006/relationships/image" Target="../media/image246.png"/><Relationship Id="rId8" Type="http://schemas.openxmlformats.org/officeDocument/2006/relationships/image" Target="../media/image226.png"/><Relationship Id="rId51" Type="http://schemas.openxmlformats.org/officeDocument/2006/relationships/customXml" Target="../ink/ink65.xml"/><Relationship Id="rId3" Type="http://schemas.openxmlformats.org/officeDocument/2006/relationships/customXml" Target="../ink/ink41.xml"/><Relationship Id="rId12" Type="http://schemas.openxmlformats.org/officeDocument/2006/relationships/image" Target="../media/image228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20" Type="http://schemas.openxmlformats.org/officeDocument/2006/relationships/image" Target="../media/image232.png"/><Relationship Id="rId41" Type="http://schemas.openxmlformats.org/officeDocument/2006/relationships/customXml" Target="../ink/ink60.xml"/><Relationship Id="rId54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64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76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89.xml"/><Relationship Id="rId50" Type="http://schemas.openxmlformats.org/officeDocument/2006/relationships/image" Target="../media/image247.png"/><Relationship Id="rId55" Type="http://schemas.openxmlformats.org/officeDocument/2006/relationships/customXml" Target="../ink/ink93.xml"/><Relationship Id="rId63" Type="http://schemas.openxmlformats.org/officeDocument/2006/relationships/customXml" Target="../ink/ink97.xml"/><Relationship Id="rId68" Type="http://schemas.openxmlformats.org/officeDocument/2006/relationships/image" Target="../media/image256.png"/><Relationship Id="rId7" Type="http://schemas.openxmlformats.org/officeDocument/2006/relationships/customXml" Target="../ink/ink69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00.png"/><Relationship Id="rId29" Type="http://schemas.openxmlformats.org/officeDocument/2006/relationships/customXml" Target="../ink/ink80.xml"/><Relationship Id="rId11" Type="http://schemas.openxmlformats.org/officeDocument/2006/relationships/customXml" Target="../ink/ink71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84.xml"/><Relationship Id="rId40" Type="http://schemas.openxmlformats.org/officeDocument/2006/relationships/image" Target="../media/image242.png"/><Relationship Id="rId45" Type="http://schemas.openxmlformats.org/officeDocument/2006/relationships/customXml" Target="../ink/ink88.xml"/><Relationship Id="rId53" Type="http://schemas.openxmlformats.org/officeDocument/2006/relationships/customXml" Target="../ink/ink92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5" Type="http://schemas.openxmlformats.org/officeDocument/2006/relationships/customXml" Target="../ink/ink68.xml"/><Relationship Id="rId61" Type="http://schemas.openxmlformats.org/officeDocument/2006/relationships/customXml" Target="../ink/ink96.xml"/><Relationship Id="rId19" Type="http://schemas.openxmlformats.org/officeDocument/2006/relationships/customXml" Target="../ink/ink75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79.xml"/><Relationship Id="rId30" Type="http://schemas.openxmlformats.org/officeDocument/2006/relationships/image" Target="../media/image237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8" Type="http://schemas.openxmlformats.org/officeDocument/2006/relationships/image" Target="../media/image226.png"/><Relationship Id="rId51" Type="http://schemas.openxmlformats.org/officeDocument/2006/relationships/customXml" Target="../ink/ink91.xml"/><Relationship Id="rId3" Type="http://schemas.openxmlformats.org/officeDocument/2006/relationships/customXml" Target="../ink/ink67.xml"/><Relationship Id="rId12" Type="http://schemas.openxmlformats.org/officeDocument/2006/relationships/image" Target="../media/image228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95.xml"/><Relationship Id="rId67" Type="http://schemas.openxmlformats.org/officeDocument/2006/relationships/customXml" Target="../ink/ink99.xml"/><Relationship Id="rId20" Type="http://schemas.openxmlformats.org/officeDocument/2006/relationships/image" Target="../media/image232.png"/><Relationship Id="rId41" Type="http://schemas.openxmlformats.org/officeDocument/2006/relationships/customXml" Target="../ink/ink86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90.xml"/><Relationship Id="rId57" Type="http://schemas.openxmlformats.org/officeDocument/2006/relationships/customXml" Target="../ink/ink94.xml"/><Relationship Id="rId10" Type="http://schemas.openxmlformats.org/officeDocument/2006/relationships/image" Target="../media/image227.png"/><Relationship Id="rId31" Type="http://schemas.openxmlformats.org/officeDocument/2006/relationships/customXml" Target="../ink/ink81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98.xml"/><Relationship Id="rId4" Type="http://schemas.openxmlformats.org/officeDocument/2006/relationships/image" Target="../media/image2240.png"/><Relationship Id="rId9" Type="http://schemas.openxmlformats.org/officeDocument/2006/relationships/customXml" Target="../ink/ink70.xml"/><Relationship Id="rId13" Type="http://schemas.openxmlformats.org/officeDocument/2006/relationships/customXml" Target="../ink/ink72.xml"/><Relationship Id="rId18" Type="http://schemas.openxmlformats.org/officeDocument/2006/relationships/image" Target="../media/image231.png"/><Relationship Id="rId39" Type="http://schemas.openxmlformats.org/officeDocument/2006/relationships/customXml" Target="../ink/ink85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09.xml"/><Relationship Id="rId42" Type="http://schemas.openxmlformats.org/officeDocument/2006/relationships/image" Target="../media/image243.png"/><Relationship Id="rId47" Type="http://schemas.openxmlformats.org/officeDocument/2006/relationships/customXml" Target="../ink/ink122.xml"/><Relationship Id="rId63" Type="http://schemas.openxmlformats.org/officeDocument/2006/relationships/customXml" Target="../ink/ink130.xml"/><Relationship Id="rId68" Type="http://schemas.openxmlformats.org/officeDocument/2006/relationships/image" Target="../media/image256.png"/><Relationship Id="rId16" Type="http://schemas.openxmlformats.org/officeDocument/2006/relationships/image" Target="../media/image2300.png"/><Relationship Id="rId11" Type="http://schemas.openxmlformats.org/officeDocument/2006/relationships/customXml" Target="../ink/ink104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117.xml"/><Relationship Id="rId40" Type="http://schemas.openxmlformats.org/officeDocument/2006/relationships/image" Target="../media/image242.png"/><Relationship Id="rId45" Type="http://schemas.openxmlformats.org/officeDocument/2006/relationships/customXml" Target="../ink/ink121.xml"/><Relationship Id="rId53" Type="http://schemas.openxmlformats.org/officeDocument/2006/relationships/customXml" Target="../ink/ink125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74" Type="http://schemas.openxmlformats.org/officeDocument/2006/relationships/image" Target="../media/image259.png"/><Relationship Id="rId79" Type="http://schemas.openxmlformats.org/officeDocument/2006/relationships/customXml" Target="../ink/ink138.xml"/><Relationship Id="rId5" Type="http://schemas.openxmlformats.org/officeDocument/2006/relationships/customXml" Target="../ink/ink101.xml"/><Relationship Id="rId61" Type="http://schemas.openxmlformats.org/officeDocument/2006/relationships/customXml" Target="../ink/ink129.xml"/><Relationship Id="rId19" Type="http://schemas.openxmlformats.org/officeDocument/2006/relationships/customXml" Target="../ink/ink108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12.xml"/><Relationship Id="rId30" Type="http://schemas.openxmlformats.org/officeDocument/2006/relationships/image" Target="../media/image237.png"/><Relationship Id="rId35" Type="http://schemas.openxmlformats.org/officeDocument/2006/relationships/customXml" Target="../ink/ink116.xml"/><Relationship Id="rId43" Type="http://schemas.openxmlformats.org/officeDocument/2006/relationships/customXml" Target="../ink/ink120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33.xml"/><Relationship Id="rId77" Type="http://schemas.openxmlformats.org/officeDocument/2006/relationships/customXml" Target="../ink/ink137.xml"/><Relationship Id="rId8" Type="http://schemas.openxmlformats.org/officeDocument/2006/relationships/image" Target="../media/image226.png"/><Relationship Id="rId51" Type="http://schemas.openxmlformats.org/officeDocument/2006/relationships/customXml" Target="../ink/ink124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3" Type="http://schemas.openxmlformats.org/officeDocument/2006/relationships/customXml" Target="../ink/ink100.xml"/><Relationship Id="rId12" Type="http://schemas.openxmlformats.org/officeDocument/2006/relationships/image" Target="../media/image228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28.xml"/><Relationship Id="rId67" Type="http://schemas.openxmlformats.org/officeDocument/2006/relationships/customXml" Target="../ink/ink132.xml"/><Relationship Id="rId20" Type="http://schemas.openxmlformats.org/officeDocument/2006/relationships/image" Target="../media/image232.png"/><Relationship Id="rId41" Type="http://schemas.openxmlformats.org/officeDocument/2006/relationships/customXml" Target="../ink/ink119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23.xml"/><Relationship Id="rId57" Type="http://schemas.openxmlformats.org/officeDocument/2006/relationships/customXml" Target="../ink/ink127.xml"/><Relationship Id="rId10" Type="http://schemas.openxmlformats.org/officeDocument/2006/relationships/image" Target="../media/image227.png"/><Relationship Id="rId31" Type="http://schemas.openxmlformats.org/officeDocument/2006/relationships/customXml" Target="../ink/ink114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31.xml"/><Relationship Id="rId73" Type="http://schemas.openxmlformats.org/officeDocument/2006/relationships/customXml" Target="../ink/ink135.xml"/><Relationship Id="rId78" Type="http://schemas.openxmlformats.org/officeDocument/2006/relationships/image" Target="../media/image261.png"/><Relationship Id="rId4" Type="http://schemas.openxmlformats.org/officeDocument/2006/relationships/image" Target="../media/image2240.png"/><Relationship Id="rId9" Type="http://schemas.openxmlformats.org/officeDocument/2006/relationships/customXml" Target="../ink/ink103.xml"/><Relationship Id="rId13" Type="http://schemas.openxmlformats.org/officeDocument/2006/relationships/customXml" Target="../ink/ink105.xml"/><Relationship Id="rId18" Type="http://schemas.openxmlformats.org/officeDocument/2006/relationships/image" Target="../media/image231.png"/><Relationship Id="rId39" Type="http://schemas.openxmlformats.org/officeDocument/2006/relationships/customXml" Target="../ink/ink118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26.xml"/><Relationship Id="rId76" Type="http://schemas.openxmlformats.org/officeDocument/2006/relationships/image" Target="../media/image2600.png"/><Relationship Id="rId7" Type="http://schemas.openxmlformats.org/officeDocument/2006/relationships/customXml" Target="../ink/ink102.xml"/><Relationship Id="rId71" Type="http://schemas.openxmlformats.org/officeDocument/2006/relationships/customXml" Target="../ink/ink134.xml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113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48.xml"/><Relationship Id="rId42" Type="http://schemas.openxmlformats.org/officeDocument/2006/relationships/image" Target="../media/image243.png"/><Relationship Id="rId47" Type="http://schemas.openxmlformats.org/officeDocument/2006/relationships/customXml" Target="../ink/ink161.xml"/><Relationship Id="rId63" Type="http://schemas.openxmlformats.org/officeDocument/2006/relationships/customXml" Target="../ink/ink169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182.xml"/><Relationship Id="rId16" Type="http://schemas.openxmlformats.org/officeDocument/2006/relationships/image" Target="../media/image2300.png"/><Relationship Id="rId11" Type="http://schemas.openxmlformats.org/officeDocument/2006/relationships/customXml" Target="../ink/ink143.xml"/><Relationship Id="rId32" Type="http://schemas.openxmlformats.org/officeDocument/2006/relationships/image" Target="../media/image238.png"/><Relationship Id="rId37" Type="http://schemas.openxmlformats.org/officeDocument/2006/relationships/customXml" Target="../ink/ink156.xml"/><Relationship Id="rId53" Type="http://schemas.openxmlformats.org/officeDocument/2006/relationships/customXml" Target="../ink/ink164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177.xml"/><Relationship Id="rId5" Type="http://schemas.openxmlformats.org/officeDocument/2006/relationships/customXml" Target="../ink/ink140.xml"/><Relationship Id="rId90" Type="http://schemas.openxmlformats.org/officeDocument/2006/relationships/image" Target="../media/image267.png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51.xml"/><Relationship Id="rId30" Type="http://schemas.openxmlformats.org/officeDocument/2006/relationships/image" Target="../media/image237.png"/><Relationship Id="rId35" Type="http://schemas.openxmlformats.org/officeDocument/2006/relationships/customXml" Target="../ink/ink155.xml"/><Relationship Id="rId43" Type="http://schemas.openxmlformats.org/officeDocument/2006/relationships/customXml" Target="../ink/ink159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72.xml"/><Relationship Id="rId77" Type="http://schemas.openxmlformats.org/officeDocument/2006/relationships/customXml" Target="../ink/ink176.xml"/><Relationship Id="rId8" Type="http://schemas.openxmlformats.org/officeDocument/2006/relationships/image" Target="../media/image226.png"/><Relationship Id="rId51" Type="http://schemas.openxmlformats.org/officeDocument/2006/relationships/customXml" Target="../ink/ink163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85" Type="http://schemas.openxmlformats.org/officeDocument/2006/relationships/customXml" Target="../ink/ink180.xml"/><Relationship Id="rId3" Type="http://schemas.openxmlformats.org/officeDocument/2006/relationships/customXml" Target="../ink/ink139.xml"/><Relationship Id="rId12" Type="http://schemas.openxmlformats.org/officeDocument/2006/relationships/image" Target="../media/image228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33" Type="http://schemas.openxmlformats.org/officeDocument/2006/relationships/customXml" Target="../ink/ink154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67.xml"/><Relationship Id="rId67" Type="http://schemas.openxmlformats.org/officeDocument/2006/relationships/customXml" Target="../ink/ink171.xml"/><Relationship Id="rId20" Type="http://schemas.openxmlformats.org/officeDocument/2006/relationships/image" Target="../media/image232.png"/><Relationship Id="rId41" Type="http://schemas.openxmlformats.org/officeDocument/2006/relationships/customXml" Target="../ink/ink158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75.xml"/><Relationship Id="rId83" Type="http://schemas.openxmlformats.org/officeDocument/2006/relationships/customXml" Target="../ink/ink179.xml"/><Relationship Id="rId88" Type="http://schemas.openxmlformats.org/officeDocument/2006/relationships/image" Target="../media/image266.png"/><Relationship Id="rId91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62.xml"/><Relationship Id="rId57" Type="http://schemas.openxmlformats.org/officeDocument/2006/relationships/customXml" Target="../ink/ink166.xml"/><Relationship Id="rId10" Type="http://schemas.openxmlformats.org/officeDocument/2006/relationships/image" Target="../media/image227.png"/><Relationship Id="rId31" Type="http://schemas.openxmlformats.org/officeDocument/2006/relationships/customXml" Target="../ink/ink153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70.xml"/><Relationship Id="rId73" Type="http://schemas.openxmlformats.org/officeDocument/2006/relationships/customXml" Target="../ink/ink174.xml"/><Relationship Id="rId78" Type="http://schemas.openxmlformats.org/officeDocument/2006/relationships/image" Target="../media/image261.png"/><Relationship Id="rId81" Type="http://schemas.openxmlformats.org/officeDocument/2006/relationships/customXml" Target="../ink/ink178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142.xml"/><Relationship Id="rId13" Type="http://schemas.openxmlformats.org/officeDocument/2006/relationships/customXml" Target="../ink/ink144.xml"/><Relationship Id="rId18" Type="http://schemas.openxmlformats.org/officeDocument/2006/relationships/image" Target="../media/image231.png"/><Relationship Id="rId39" Type="http://schemas.openxmlformats.org/officeDocument/2006/relationships/customXml" Target="../ink/ink15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65.xml"/><Relationship Id="rId76" Type="http://schemas.openxmlformats.org/officeDocument/2006/relationships/image" Target="../media/image2600.png"/><Relationship Id="rId7" Type="http://schemas.openxmlformats.org/officeDocument/2006/relationships/customXml" Target="../ink/ink141.xml"/><Relationship Id="rId71" Type="http://schemas.openxmlformats.org/officeDocument/2006/relationships/customXml" Target="../ink/ink173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152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160.xml"/><Relationship Id="rId66" Type="http://schemas.openxmlformats.org/officeDocument/2006/relationships/image" Target="../media/image255.png"/><Relationship Id="rId87" Type="http://schemas.openxmlformats.org/officeDocument/2006/relationships/customXml" Target="../ink/ink181.xml"/><Relationship Id="rId61" Type="http://schemas.openxmlformats.org/officeDocument/2006/relationships/customXml" Target="../ink/ink168.xml"/><Relationship Id="rId82" Type="http://schemas.openxmlformats.org/officeDocument/2006/relationships/image" Target="../media/image263.png"/><Relationship Id="rId19" Type="http://schemas.openxmlformats.org/officeDocument/2006/relationships/customXml" Target="../ink/ink1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93.xml"/><Relationship Id="rId42" Type="http://schemas.openxmlformats.org/officeDocument/2006/relationships/image" Target="../media/image243.png"/><Relationship Id="rId47" Type="http://schemas.openxmlformats.org/officeDocument/2006/relationships/customXml" Target="../ink/ink206.xml"/><Relationship Id="rId63" Type="http://schemas.openxmlformats.org/officeDocument/2006/relationships/customXml" Target="../ink/ink214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27.xml"/><Relationship Id="rId16" Type="http://schemas.openxmlformats.org/officeDocument/2006/relationships/image" Target="../media/image2300.png"/><Relationship Id="rId11" Type="http://schemas.openxmlformats.org/officeDocument/2006/relationships/customXml" Target="../ink/ink188.xml"/><Relationship Id="rId32" Type="http://schemas.openxmlformats.org/officeDocument/2006/relationships/image" Target="../media/image238.png"/><Relationship Id="rId37" Type="http://schemas.openxmlformats.org/officeDocument/2006/relationships/customXml" Target="../ink/ink201.xml"/><Relationship Id="rId53" Type="http://schemas.openxmlformats.org/officeDocument/2006/relationships/customXml" Target="../ink/ink209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22.xml"/><Relationship Id="rId102" Type="http://schemas.openxmlformats.org/officeDocument/2006/relationships/image" Target="../media/image273.png"/><Relationship Id="rId5" Type="http://schemas.openxmlformats.org/officeDocument/2006/relationships/customXml" Target="../ink/ink185.xml"/><Relationship Id="rId90" Type="http://schemas.openxmlformats.org/officeDocument/2006/relationships/image" Target="../media/image267.png"/><Relationship Id="rId95" Type="http://schemas.openxmlformats.org/officeDocument/2006/relationships/customXml" Target="../ink/ink230.xml"/><Relationship Id="rId22" Type="http://schemas.openxmlformats.org/officeDocument/2006/relationships/image" Target="../media/image233.png"/><Relationship Id="rId27" Type="http://schemas.openxmlformats.org/officeDocument/2006/relationships/customXml" Target="../ink/ink196.xml"/><Relationship Id="rId43" Type="http://schemas.openxmlformats.org/officeDocument/2006/relationships/customXml" Target="../ink/ink20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17.xml"/><Relationship Id="rId80" Type="http://schemas.openxmlformats.org/officeDocument/2006/relationships/image" Target="../media/image262.png"/><Relationship Id="rId85" Type="http://schemas.openxmlformats.org/officeDocument/2006/relationships/customXml" Target="../ink/ink225.xml"/><Relationship Id="rId12" Type="http://schemas.openxmlformats.org/officeDocument/2006/relationships/image" Target="../media/image228.png"/><Relationship Id="rId17" Type="http://schemas.openxmlformats.org/officeDocument/2006/relationships/customXml" Target="../ink/ink191.xml"/><Relationship Id="rId33" Type="http://schemas.openxmlformats.org/officeDocument/2006/relationships/customXml" Target="../ink/ink199.xml"/><Relationship Id="rId38" Type="http://schemas.openxmlformats.org/officeDocument/2006/relationships/image" Target="../media/image241.png"/><Relationship Id="rId59" Type="http://schemas.openxmlformats.org/officeDocument/2006/relationships/customXml" Target="../ink/ink212.xml"/><Relationship Id="rId103" Type="http://schemas.openxmlformats.org/officeDocument/2006/relationships/customXml" Target="../ink/ink234.xml"/><Relationship Id="rId20" Type="http://schemas.openxmlformats.org/officeDocument/2006/relationships/image" Target="../media/image232.png"/><Relationship Id="rId41" Type="http://schemas.openxmlformats.org/officeDocument/2006/relationships/customXml" Target="../ink/ink203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220.xml"/><Relationship Id="rId83" Type="http://schemas.openxmlformats.org/officeDocument/2006/relationships/customXml" Target="../ink/ink224.xml"/><Relationship Id="rId88" Type="http://schemas.openxmlformats.org/officeDocument/2006/relationships/image" Target="../media/image266.png"/><Relationship Id="rId91" Type="http://schemas.openxmlformats.org/officeDocument/2006/relationships/customXml" Target="../ink/ink228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207.xml"/><Relationship Id="rId57" Type="http://schemas.openxmlformats.org/officeDocument/2006/relationships/customXml" Target="../ink/ink211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198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215.xml"/><Relationship Id="rId73" Type="http://schemas.openxmlformats.org/officeDocument/2006/relationships/customXml" Target="../ink/ink219.xml"/><Relationship Id="rId78" Type="http://schemas.openxmlformats.org/officeDocument/2006/relationships/image" Target="../media/image261.png"/><Relationship Id="rId81" Type="http://schemas.openxmlformats.org/officeDocument/2006/relationships/customXml" Target="../ink/ink223.xml"/><Relationship Id="rId86" Type="http://schemas.openxmlformats.org/officeDocument/2006/relationships/image" Target="../media/image265.png"/><Relationship Id="rId94" Type="http://schemas.openxmlformats.org/officeDocument/2006/relationships/image" Target="../media/image269.png"/><Relationship Id="rId99" Type="http://schemas.openxmlformats.org/officeDocument/2006/relationships/customXml" Target="../ink/ink232.xml"/><Relationship Id="rId101" Type="http://schemas.openxmlformats.org/officeDocument/2006/relationships/customXml" Target="../ink/ink233.xml"/><Relationship Id="rId4" Type="http://schemas.openxmlformats.org/officeDocument/2006/relationships/image" Target="../media/image2240.png"/><Relationship Id="rId9" Type="http://schemas.openxmlformats.org/officeDocument/2006/relationships/customXml" Target="../ink/ink187.xml"/><Relationship Id="rId13" Type="http://schemas.openxmlformats.org/officeDocument/2006/relationships/customXml" Target="../ink/ink189.xml"/><Relationship Id="rId18" Type="http://schemas.openxmlformats.org/officeDocument/2006/relationships/image" Target="../media/image231.png"/><Relationship Id="rId39" Type="http://schemas.openxmlformats.org/officeDocument/2006/relationships/customXml" Target="../ink/ink202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10.xml"/><Relationship Id="rId76" Type="http://schemas.openxmlformats.org/officeDocument/2006/relationships/image" Target="../media/image2600.png"/><Relationship Id="rId97" Type="http://schemas.openxmlformats.org/officeDocument/2006/relationships/customXml" Target="../ink/ink231.xml"/><Relationship Id="rId104" Type="http://schemas.openxmlformats.org/officeDocument/2006/relationships/image" Target="../media/image274.png"/><Relationship Id="rId7" Type="http://schemas.openxmlformats.org/officeDocument/2006/relationships/customXml" Target="../ink/ink186.xml"/><Relationship Id="rId71" Type="http://schemas.openxmlformats.org/officeDocument/2006/relationships/customXml" Target="../ink/ink21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19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05.xml"/><Relationship Id="rId66" Type="http://schemas.openxmlformats.org/officeDocument/2006/relationships/image" Target="../media/image255.png"/><Relationship Id="rId87" Type="http://schemas.openxmlformats.org/officeDocument/2006/relationships/customXml" Target="../ink/ink226.xml"/><Relationship Id="rId61" Type="http://schemas.openxmlformats.org/officeDocument/2006/relationships/customXml" Target="../ink/ink213.xml"/><Relationship Id="rId82" Type="http://schemas.openxmlformats.org/officeDocument/2006/relationships/image" Target="../media/image263.png"/><Relationship Id="rId19" Type="http://schemas.openxmlformats.org/officeDocument/2006/relationships/customXml" Target="../ink/ink19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00.xml"/><Relationship Id="rId56" Type="http://schemas.openxmlformats.org/officeDocument/2006/relationships/image" Target="../media/image2500.png"/><Relationship Id="rId77" Type="http://schemas.openxmlformats.org/officeDocument/2006/relationships/customXml" Target="../ink/ink221.xml"/><Relationship Id="rId100" Type="http://schemas.openxmlformats.org/officeDocument/2006/relationships/image" Target="../media/image272.png"/><Relationship Id="rId105" Type="http://schemas.openxmlformats.org/officeDocument/2006/relationships/customXml" Target="../ink/ink235.xml"/><Relationship Id="rId8" Type="http://schemas.openxmlformats.org/officeDocument/2006/relationships/image" Target="../media/image226.png"/><Relationship Id="rId51" Type="http://schemas.openxmlformats.org/officeDocument/2006/relationships/customXml" Target="../ink/ink208.xml"/><Relationship Id="rId72" Type="http://schemas.openxmlformats.org/officeDocument/2006/relationships/image" Target="../media/image258.png"/><Relationship Id="rId93" Type="http://schemas.openxmlformats.org/officeDocument/2006/relationships/customXml" Target="../ink/ink229.xml"/><Relationship Id="rId98" Type="http://schemas.openxmlformats.org/officeDocument/2006/relationships/image" Target="../media/image271.png"/><Relationship Id="rId3" Type="http://schemas.openxmlformats.org/officeDocument/2006/relationships/customXml" Target="../ink/ink184.xml"/><Relationship Id="rId25" Type="http://schemas.openxmlformats.org/officeDocument/2006/relationships/customXml" Target="../ink/ink195.xml"/><Relationship Id="rId46" Type="http://schemas.openxmlformats.org/officeDocument/2006/relationships/image" Target="../media/image245.png"/><Relationship Id="rId67" Type="http://schemas.openxmlformats.org/officeDocument/2006/relationships/customXml" Target="../ink/ink216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117" Type="http://schemas.openxmlformats.org/officeDocument/2006/relationships/customXml" Target="../ink/ink293.xml"/><Relationship Id="rId21" Type="http://schemas.openxmlformats.org/officeDocument/2006/relationships/customXml" Target="../ink/ink245.xml"/><Relationship Id="rId42" Type="http://schemas.openxmlformats.org/officeDocument/2006/relationships/image" Target="../media/image243.png"/><Relationship Id="rId47" Type="http://schemas.openxmlformats.org/officeDocument/2006/relationships/customXml" Target="../ink/ink258.xml"/><Relationship Id="rId63" Type="http://schemas.openxmlformats.org/officeDocument/2006/relationships/customXml" Target="../ink/ink266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79.xml"/><Relationship Id="rId112" Type="http://schemas.openxmlformats.org/officeDocument/2006/relationships/image" Target="../media/image278.png"/><Relationship Id="rId16" Type="http://schemas.openxmlformats.org/officeDocument/2006/relationships/image" Target="../media/image2300.png"/><Relationship Id="rId107" Type="http://schemas.openxmlformats.org/officeDocument/2006/relationships/customXml" Target="../ink/ink288.xml"/><Relationship Id="rId11" Type="http://schemas.openxmlformats.org/officeDocument/2006/relationships/customXml" Target="../ink/ink240.xml"/><Relationship Id="rId32" Type="http://schemas.openxmlformats.org/officeDocument/2006/relationships/image" Target="../media/image238.png"/><Relationship Id="rId37" Type="http://schemas.openxmlformats.org/officeDocument/2006/relationships/customXml" Target="../ink/ink253.xml"/><Relationship Id="rId53" Type="http://schemas.openxmlformats.org/officeDocument/2006/relationships/customXml" Target="../ink/ink26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74.xml"/><Relationship Id="rId102" Type="http://schemas.openxmlformats.org/officeDocument/2006/relationships/image" Target="../media/image273.png"/><Relationship Id="rId5" Type="http://schemas.openxmlformats.org/officeDocument/2006/relationships/customXml" Target="../ink/ink237.xml"/><Relationship Id="rId90" Type="http://schemas.openxmlformats.org/officeDocument/2006/relationships/image" Target="../media/image267.png"/><Relationship Id="rId95" Type="http://schemas.openxmlformats.org/officeDocument/2006/relationships/customXml" Target="../ink/ink282.xml"/><Relationship Id="rId22" Type="http://schemas.openxmlformats.org/officeDocument/2006/relationships/image" Target="../media/image233.png"/><Relationship Id="rId27" Type="http://schemas.openxmlformats.org/officeDocument/2006/relationships/customXml" Target="../ink/ink248.xml"/><Relationship Id="rId43" Type="http://schemas.openxmlformats.org/officeDocument/2006/relationships/customXml" Target="../ink/ink25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69.xml"/><Relationship Id="rId113" Type="http://schemas.openxmlformats.org/officeDocument/2006/relationships/customXml" Target="../ink/ink291.xml"/><Relationship Id="rId118" Type="http://schemas.openxmlformats.org/officeDocument/2006/relationships/image" Target="../media/image281.png"/><Relationship Id="rId80" Type="http://schemas.openxmlformats.org/officeDocument/2006/relationships/image" Target="../media/image262.png"/><Relationship Id="rId85" Type="http://schemas.openxmlformats.org/officeDocument/2006/relationships/customXml" Target="../ink/ink277.xml"/><Relationship Id="rId12" Type="http://schemas.openxmlformats.org/officeDocument/2006/relationships/image" Target="../media/image228.png"/><Relationship Id="rId17" Type="http://schemas.openxmlformats.org/officeDocument/2006/relationships/customXml" Target="../ink/ink243.xml"/><Relationship Id="rId33" Type="http://schemas.openxmlformats.org/officeDocument/2006/relationships/customXml" Target="../ink/ink251.xml"/><Relationship Id="rId38" Type="http://schemas.openxmlformats.org/officeDocument/2006/relationships/image" Target="../media/image241.png"/><Relationship Id="rId59" Type="http://schemas.openxmlformats.org/officeDocument/2006/relationships/customXml" Target="../ink/ink264.xml"/><Relationship Id="rId103" Type="http://schemas.openxmlformats.org/officeDocument/2006/relationships/customXml" Target="../ink/ink286.xml"/><Relationship Id="rId108" Type="http://schemas.openxmlformats.org/officeDocument/2006/relationships/image" Target="../media/image276.png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272.xml"/><Relationship Id="rId91" Type="http://schemas.openxmlformats.org/officeDocument/2006/relationships/customXml" Target="../ink/ink28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246.xml"/><Relationship Id="rId28" Type="http://schemas.openxmlformats.org/officeDocument/2006/relationships/image" Target="../media/image236.png"/><Relationship Id="rId49" Type="http://schemas.openxmlformats.org/officeDocument/2006/relationships/customXml" Target="../ink/ink259.xml"/><Relationship Id="rId114" Type="http://schemas.openxmlformats.org/officeDocument/2006/relationships/image" Target="../media/image279.png"/><Relationship Id="rId119" Type="http://schemas.openxmlformats.org/officeDocument/2006/relationships/customXml" Target="../ink/ink29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267.xml"/><Relationship Id="rId81" Type="http://schemas.openxmlformats.org/officeDocument/2006/relationships/customXml" Target="../ink/ink275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239.xml"/><Relationship Id="rId13" Type="http://schemas.openxmlformats.org/officeDocument/2006/relationships/customXml" Target="../ink/ink241.xml"/><Relationship Id="rId18" Type="http://schemas.openxmlformats.org/officeDocument/2006/relationships/image" Target="../media/image231.png"/><Relationship Id="rId39" Type="http://schemas.openxmlformats.org/officeDocument/2006/relationships/customXml" Target="../ink/ink254.xml"/><Relationship Id="rId109" Type="http://schemas.openxmlformats.org/officeDocument/2006/relationships/customXml" Target="../ink/ink28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62.xml"/><Relationship Id="rId76" Type="http://schemas.openxmlformats.org/officeDocument/2006/relationships/image" Target="../media/image2600.png"/><Relationship Id="rId97" Type="http://schemas.openxmlformats.org/officeDocument/2006/relationships/customXml" Target="../ink/ink28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7" Type="http://schemas.openxmlformats.org/officeDocument/2006/relationships/customXml" Target="../ink/ink238.xml"/><Relationship Id="rId71" Type="http://schemas.openxmlformats.org/officeDocument/2006/relationships/customXml" Target="../ink/ink27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24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57.xml"/><Relationship Id="rId66" Type="http://schemas.openxmlformats.org/officeDocument/2006/relationships/image" Target="../media/image255.png"/><Relationship Id="rId87" Type="http://schemas.openxmlformats.org/officeDocument/2006/relationships/customXml" Target="../ink/ink278.xml"/><Relationship Id="rId110" Type="http://schemas.openxmlformats.org/officeDocument/2006/relationships/image" Target="../media/image277.png"/><Relationship Id="rId115" Type="http://schemas.openxmlformats.org/officeDocument/2006/relationships/customXml" Target="../ink/ink292.xml"/><Relationship Id="rId61" Type="http://schemas.openxmlformats.org/officeDocument/2006/relationships/customXml" Target="../ink/ink265.xml"/><Relationship Id="rId82" Type="http://schemas.openxmlformats.org/officeDocument/2006/relationships/image" Target="../media/image263.png"/><Relationship Id="rId19" Type="http://schemas.openxmlformats.org/officeDocument/2006/relationships/customXml" Target="../ink/ink24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52.xml"/><Relationship Id="rId56" Type="http://schemas.openxmlformats.org/officeDocument/2006/relationships/image" Target="../media/image2500.png"/><Relationship Id="rId77" Type="http://schemas.openxmlformats.org/officeDocument/2006/relationships/customXml" Target="../ink/ink273.xml"/><Relationship Id="rId100" Type="http://schemas.openxmlformats.org/officeDocument/2006/relationships/image" Target="../media/image272.png"/><Relationship Id="rId105" Type="http://schemas.openxmlformats.org/officeDocument/2006/relationships/customXml" Target="../ink/ink287.xml"/><Relationship Id="rId8" Type="http://schemas.openxmlformats.org/officeDocument/2006/relationships/image" Target="../media/image226.png"/><Relationship Id="rId51" Type="http://schemas.openxmlformats.org/officeDocument/2006/relationships/customXml" Target="../ink/ink260.xml"/><Relationship Id="rId72" Type="http://schemas.openxmlformats.org/officeDocument/2006/relationships/image" Target="../media/image258.png"/><Relationship Id="rId93" Type="http://schemas.openxmlformats.org/officeDocument/2006/relationships/customXml" Target="../ink/ink281.xml"/><Relationship Id="rId98" Type="http://schemas.openxmlformats.org/officeDocument/2006/relationships/image" Target="../media/image271.png"/><Relationship Id="rId121" Type="http://schemas.openxmlformats.org/officeDocument/2006/relationships/customXml" Target="../ink/ink295.xml"/><Relationship Id="rId3" Type="http://schemas.openxmlformats.org/officeDocument/2006/relationships/customXml" Target="../ink/ink236.xml"/><Relationship Id="rId25" Type="http://schemas.openxmlformats.org/officeDocument/2006/relationships/customXml" Target="../ink/ink247.xml"/><Relationship Id="rId46" Type="http://schemas.openxmlformats.org/officeDocument/2006/relationships/image" Target="../media/image245.png"/><Relationship Id="rId67" Type="http://schemas.openxmlformats.org/officeDocument/2006/relationships/customXml" Target="../ink/ink268.xml"/><Relationship Id="rId116" Type="http://schemas.openxmlformats.org/officeDocument/2006/relationships/image" Target="../media/image2800.png"/><Relationship Id="rId20" Type="http://schemas.openxmlformats.org/officeDocument/2006/relationships/image" Target="../media/image232.png"/><Relationship Id="rId41" Type="http://schemas.openxmlformats.org/officeDocument/2006/relationships/customXml" Target="../ink/ink255.xml"/><Relationship Id="rId62" Type="http://schemas.openxmlformats.org/officeDocument/2006/relationships/image" Target="../media/image253.png"/><Relationship Id="rId83" Type="http://schemas.openxmlformats.org/officeDocument/2006/relationships/customXml" Target="../ink/ink276.xml"/><Relationship Id="rId88" Type="http://schemas.openxmlformats.org/officeDocument/2006/relationships/image" Target="../media/image266.png"/><Relationship Id="rId111" Type="http://schemas.openxmlformats.org/officeDocument/2006/relationships/customXml" Target="../ink/ink290.xml"/><Relationship Id="rId15" Type="http://schemas.openxmlformats.org/officeDocument/2006/relationships/customXml" Target="../ink/ink242.xml"/><Relationship Id="rId36" Type="http://schemas.openxmlformats.org/officeDocument/2006/relationships/image" Target="../media/image2400.png"/><Relationship Id="rId57" Type="http://schemas.openxmlformats.org/officeDocument/2006/relationships/customXml" Target="../ink/ink263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250.xml"/><Relationship Id="rId52" Type="http://schemas.openxmlformats.org/officeDocument/2006/relationships/image" Target="../media/image248.png"/><Relationship Id="rId73" Type="http://schemas.openxmlformats.org/officeDocument/2006/relationships/customXml" Target="../ink/ink27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284.xml"/><Relationship Id="rId101" Type="http://schemas.openxmlformats.org/officeDocument/2006/relationships/customXml" Target="../ink/ink285.xml"/><Relationship Id="rId122" Type="http://schemas.openxmlformats.org/officeDocument/2006/relationships/image" Target="../media/image283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3.xml"/><Relationship Id="rId21" Type="http://schemas.openxmlformats.org/officeDocument/2006/relationships/customXml" Target="../ink/ink305.xml"/><Relationship Id="rId42" Type="http://schemas.openxmlformats.org/officeDocument/2006/relationships/image" Target="../media/image243.png"/><Relationship Id="rId63" Type="http://schemas.openxmlformats.org/officeDocument/2006/relationships/customXml" Target="../ink/ink326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6" Type="http://schemas.openxmlformats.org/officeDocument/2006/relationships/image" Target="../media/image2300.png"/><Relationship Id="rId107" Type="http://schemas.openxmlformats.org/officeDocument/2006/relationships/customXml" Target="../ink/ink348.xml"/><Relationship Id="rId11" Type="http://schemas.openxmlformats.org/officeDocument/2006/relationships/customXml" Target="../ink/ink300.xml"/><Relationship Id="rId32" Type="http://schemas.openxmlformats.org/officeDocument/2006/relationships/image" Target="../media/image238.png"/><Relationship Id="rId37" Type="http://schemas.openxmlformats.org/officeDocument/2006/relationships/customXml" Target="../ink/ink313.xml"/><Relationship Id="rId53" Type="http://schemas.openxmlformats.org/officeDocument/2006/relationships/customXml" Target="../ink/ink32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334.xml"/><Relationship Id="rId102" Type="http://schemas.openxmlformats.org/officeDocument/2006/relationships/image" Target="../media/image273.png"/><Relationship Id="rId123" Type="http://schemas.openxmlformats.org/officeDocument/2006/relationships/customXml" Target="../ink/ink356.xml"/><Relationship Id="rId128" Type="http://schemas.openxmlformats.org/officeDocument/2006/relationships/image" Target="../media/image286.png"/><Relationship Id="rId5" Type="http://schemas.openxmlformats.org/officeDocument/2006/relationships/customXml" Target="../ink/ink297.xml"/><Relationship Id="rId90" Type="http://schemas.openxmlformats.org/officeDocument/2006/relationships/image" Target="../media/image267.png"/><Relationship Id="rId95" Type="http://schemas.openxmlformats.org/officeDocument/2006/relationships/customXml" Target="../ink/ink342.xml"/><Relationship Id="rId22" Type="http://schemas.openxmlformats.org/officeDocument/2006/relationships/image" Target="../media/image233.png"/><Relationship Id="rId27" Type="http://schemas.openxmlformats.org/officeDocument/2006/relationships/customXml" Target="../ink/ink308.xml"/><Relationship Id="rId43" Type="http://schemas.openxmlformats.org/officeDocument/2006/relationships/customXml" Target="../ink/ink31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29.xml"/><Relationship Id="rId113" Type="http://schemas.openxmlformats.org/officeDocument/2006/relationships/customXml" Target="../ink/ink351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85" Type="http://schemas.openxmlformats.org/officeDocument/2006/relationships/customXml" Target="../ink/ink337.xml"/><Relationship Id="rId12" Type="http://schemas.openxmlformats.org/officeDocument/2006/relationships/image" Target="../media/image228.png"/><Relationship Id="rId17" Type="http://schemas.openxmlformats.org/officeDocument/2006/relationships/customXml" Target="../ink/ink303.xml"/><Relationship Id="rId33" Type="http://schemas.openxmlformats.org/officeDocument/2006/relationships/customXml" Target="../ink/ink311.xml"/><Relationship Id="rId38" Type="http://schemas.openxmlformats.org/officeDocument/2006/relationships/image" Target="../media/image241.png"/><Relationship Id="rId59" Type="http://schemas.openxmlformats.org/officeDocument/2006/relationships/customXml" Target="../ink/ink324.xml"/><Relationship Id="rId103" Type="http://schemas.openxmlformats.org/officeDocument/2006/relationships/customXml" Target="../ink/ink346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359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332.xml"/><Relationship Id="rId91" Type="http://schemas.openxmlformats.org/officeDocument/2006/relationships/customXml" Target="../ink/ink34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306.xml"/><Relationship Id="rId28" Type="http://schemas.openxmlformats.org/officeDocument/2006/relationships/image" Target="../media/image236.png"/><Relationship Id="rId49" Type="http://schemas.openxmlformats.org/officeDocument/2006/relationships/customXml" Target="../ink/ink319.xml"/><Relationship Id="rId114" Type="http://schemas.openxmlformats.org/officeDocument/2006/relationships/image" Target="../media/image279.png"/><Relationship Id="rId119" Type="http://schemas.openxmlformats.org/officeDocument/2006/relationships/customXml" Target="../ink/ink35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27.xml"/><Relationship Id="rId81" Type="http://schemas.openxmlformats.org/officeDocument/2006/relationships/customXml" Target="../ink/ink335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362.xml"/><Relationship Id="rId13" Type="http://schemas.openxmlformats.org/officeDocument/2006/relationships/customXml" Target="../ink/ink301.xml"/><Relationship Id="rId18" Type="http://schemas.openxmlformats.org/officeDocument/2006/relationships/image" Target="../media/image231.png"/><Relationship Id="rId39" Type="http://schemas.openxmlformats.org/officeDocument/2006/relationships/customXml" Target="../ink/ink314.xml"/><Relationship Id="rId109" Type="http://schemas.openxmlformats.org/officeDocument/2006/relationships/customXml" Target="../ink/ink34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22.xml"/><Relationship Id="rId76" Type="http://schemas.openxmlformats.org/officeDocument/2006/relationships/image" Target="../media/image2600.png"/><Relationship Id="rId97" Type="http://schemas.openxmlformats.org/officeDocument/2006/relationships/customXml" Target="../ink/ink34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357.xml"/><Relationship Id="rId7" Type="http://schemas.openxmlformats.org/officeDocument/2006/relationships/customXml" Target="../ink/ink298.xml"/><Relationship Id="rId71" Type="http://schemas.openxmlformats.org/officeDocument/2006/relationships/customXml" Target="../ink/ink33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30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17.xml"/><Relationship Id="rId66" Type="http://schemas.openxmlformats.org/officeDocument/2006/relationships/image" Target="../media/image255.png"/><Relationship Id="rId87" Type="http://schemas.openxmlformats.org/officeDocument/2006/relationships/customXml" Target="../ink/ink338.xml"/><Relationship Id="rId110" Type="http://schemas.openxmlformats.org/officeDocument/2006/relationships/image" Target="../media/image277.png"/><Relationship Id="rId115" Type="http://schemas.openxmlformats.org/officeDocument/2006/relationships/customXml" Target="../ink/ink352.xml"/><Relationship Id="rId131" Type="http://schemas.openxmlformats.org/officeDocument/2006/relationships/customXml" Target="../ink/ink360.xml"/><Relationship Id="rId136" Type="http://schemas.openxmlformats.org/officeDocument/2006/relationships/image" Target="../media/image2900.png"/><Relationship Id="rId61" Type="http://schemas.openxmlformats.org/officeDocument/2006/relationships/customXml" Target="../ink/ink325.xml"/><Relationship Id="rId82" Type="http://schemas.openxmlformats.org/officeDocument/2006/relationships/image" Target="../media/image263.png"/><Relationship Id="rId19" Type="http://schemas.openxmlformats.org/officeDocument/2006/relationships/customXml" Target="../ink/ink30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12.xml"/><Relationship Id="rId56" Type="http://schemas.openxmlformats.org/officeDocument/2006/relationships/image" Target="../media/image2500.png"/><Relationship Id="rId77" Type="http://schemas.openxmlformats.org/officeDocument/2006/relationships/customXml" Target="../ink/ink333.xml"/><Relationship Id="rId100" Type="http://schemas.openxmlformats.org/officeDocument/2006/relationships/image" Target="../media/image272.png"/><Relationship Id="rId105" Type="http://schemas.openxmlformats.org/officeDocument/2006/relationships/customXml" Target="../ink/ink347.xml"/><Relationship Id="rId126" Type="http://schemas.openxmlformats.org/officeDocument/2006/relationships/image" Target="../media/image285.png"/><Relationship Id="rId8" Type="http://schemas.openxmlformats.org/officeDocument/2006/relationships/image" Target="../media/image226.png"/><Relationship Id="rId51" Type="http://schemas.openxmlformats.org/officeDocument/2006/relationships/customXml" Target="../ink/ink320.xml"/><Relationship Id="rId72" Type="http://schemas.openxmlformats.org/officeDocument/2006/relationships/image" Target="../media/image258.png"/><Relationship Id="rId93" Type="http://schemas.openxmlformats.org/officeDocument/2006/relationships/customXml" Target="../ink/ink341.xml"/><Relationship Id="rId98" Type="http://schemas.openxmlformats.org/officeDocument/2006/relationships/image" Target="../media/image271.png"/><Relationship Id="rId121" Type="http://schemas.openxmlformats.org/officeDocument/2006/relationships/customXml" Target="../ink/ink355.xml"/><Relationship Id="rId3" Type="http://schemas.openxmlformats.org/officeDocument/2006/relationships/customXml" Target="../ink/ink296.xml"/><Relationship Id="rId25" Type="http://schemas.openxmlformats.org/officeDocument/2006/relationships/customXml" Target="../ink/ink307.xml"/><Relationship Id="rId46" Type="http://schemas.openxmlformats.org/officeDocument/2006/relationships/image" Target="../media/image245.png"/><Relationship Id="rId67" Type="http://schemas.openxmlformats.org/officeDocument/2006/relationships/customXml" Target="../ink/ink328.xml"/><Relationship Id="rId116" Type="http://schemas.openxmlformats.org/officeDocument/2006/relationships/image" Target="../media/image2800.png"/><Relationship Id="rId137" Type="http://schemas.openxmlformats.org/officeDocument/2006/relationships/customXml" Target="../ink/ink363.xml"/><Relationship Id="rId20" Type="http://schemas.openxmlformats.org/officeDocument/2006/relationships/image" Target="../media/image232.png"/><Relationship Id="rId41" Type="http://schemas.openxmlformats.org/officeDocument/2006/relationships/customXml" Target="../ink/ink315.xml"/><Relationship Id="rId62" Type="http://schemas.openxmlformats.org/officeDocument/2006/relationships/image" Target="../media/image253.png"/><Relationship Id="rId83" Type="http://schemas.openxmlformats.org/officeDocument/2006/relationships/customXml" Target="../ink/ink336.xml"/><Relationship Id="rId88" Type="http://schemas.openxmlformats.org/officeDocument/2006/relationships/image" Target="../media/image266.png"/><Relationship Id="rId111" Type="http://schemas.openxmlformats.org/officeDocument/2006/relationships/customXml" Target="../ink/ink350.xml"/><Relationship Id="rId132" Type="http://schemas.openxmlformats.org/officeDocument/2006/relationships/image" Target="../media/image288.png"/><Relationship Id="rId15" Type="http://schemas.openxmlformats.org/officeDocument/2006/relationships/customXml" Target="../ink/ink302.xml"/><Relationship Id="rId36" Type="http://schemas.openxmlformats.org/officeDocument/2006/relationships/image" Target="../media/image2400.png"/><Relationship Id="rId57" Type="http://schemas.openxmlformats.org/officeDocument/2006/relationships/customXml" Target="../ink/ink323.xml"/><Relationship Id="rId106" Type="http://schemas.openxmlformats.org/officeDocument/2006/relationships/image" Target="../media/image275.png"/><Relationship Id="rId127" Type="http://schemas.openxmlformats.org/officeDocument/2006/relationships/customXml" Target="../ink/ink358.xml"/><Relationship Id="rId10" Type="http://schemas.openxmlformats.org/officeDocument/2006/relationships/image" Target="../media/image227.png"/><Relationship Id="rId31" Type="http://schemas.openxmlformats.org/officeDocument/2006/relationships/customXml" Target="../ink/ink310.xml"/><Relationship Id="rId52" Type="http://schemas.openxmlformats.org/officeDocument/2006/relationships/image" Target="../media/image248.png"/><Relationship Id="rId73" Type="http://schemas.openxmlformats.org/officeDocument/2006/relationships/customXml" Target="../ink/ink33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344.xml"/><Relationship Id="rId101" Type="http://schemas.openxmlformats.org/officeDocument/2006/relationships/customXml" Target="../ink/ink345.xml"/><Relationship Id="rId122" Type="http://schemas.openxmlformats.org/officeDocument/2006/relationships/image" Target="../media/image283.png"/><Relationship Id="rId4" Type="http://schemas.openxmlformats.org/officeDocument/2006/relationships/image" Target="../media/image2240.png"/><Relationship Id="rId9" Type="http://schemas.openxmlformats.org/officeDocument/2006/relationships/customXml" Target="../ink/ink299.xml"/><Relationship Id="rId26" Type="http://schemas.openxmlformats.org/officeDocument/2006/relationships/image" Target="../media/image235.png"/><Relationship Id="rId47" Type="http://schemas.openxmlformats.org/officeDocument/2006/relationships/customXml" Target="../ink/ink318.xml"/><Relationship Id="rId68" Type="http://schemas.openxmlformats.org/officeDocument/2006/relationships/image" Target="../media/image256.png"/><Relationship Id="rId89" Type="http://schemas.openxmlformats.org/officeDocument/2006/relationships/customXml" Target="../ink/ink339.xml"/><Relationship Id="rId112" Type="http://schemas.openxmlformats.org/officeDocument/2006/relationships/image" Target="../media/image278.png"/><Relationship Id="rId133" Type="http://schemas.openxmlformats.org/officeDocument/2006/relationships/customXml" Target="../ink/ink361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1.xml"/><Relationship Id="rId21" Type="http://schemas.openxmlformats.org/officeDocument/2006/relationships/customXml" Target="../ink/ink373.xml"/><Relationship Id="rId42" Type="http://schemas.openxmlformats.org/officeDocument/2006/relationships/image" Target="../media/image243.png"/><Relationship Id="rId63" Type="http://schemas.openxmlformats.org/officeDocument/2006/relationships/customXml" Target="../ink/ink394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07" Type="http://schemas.openxmlformats.org/officeDocument/2006/relationships/customXml" Target="../ink/ink416.xml"/><Relationship Id="rId11" Type="http://schemas.openxmlformats.org/officeDocument/2006/relationships/customXml" Target="../ink/ink368.xml"/><Relationship Id="rId32" Type="http://schemas.openxmlformats.org/officeDocument/2006/relationships/image" Target="../media/image238.png"/><Relationship Id="rId53" Type="http://schemas.openxmlformats.org/officeDocument/2006/relationships/customXml" Target="../ink/ink389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437.xml"/><Relationship Id="rId5" Type="http://schemas.openxmlformats.org/officeDocument/2006/relationships/customXml" Target="../ink/ink365.xml"/><Relationship Id="rId95" Type="http://schemas.openxmlformats.org/officeDocument/2006/relationships/customXml" Target="../ink/ink410.xml"/><Relationship Id="rId22" Type="http://schemas.openxmlformats.org/officeDocument/2006/relationships/image" Target="../media/image233.png"/><Relationship Id="rId27" Type="http://schemas.openxmlformats.org/officeDocument/2006/relationships/customXml" Target="../ink/ink376.xml"/><Relationship Id="rId43" Type="http://schemas.openxmlformats.org/officeDocument/2006/relationships/customXml" Target="../ink/ink38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97.xml"/><Relationship Id="rId113" Type="http://schemas.openxmlformats.org/officeDocument/2006/relationships/customXml" Target="../ink/ink419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139" Type="http://schemas.openxmlformats.org/officeDocument/2006/relationships/customXml" Target="../ink/ink432.xml"/><Relationship Id="rId80" Type="http://schemas.openxmlformats.org/officeDocument/2006/relationships/image" Target="../media/image262.png"/><Relationship Id="rId85" Type="http://schemas.openxmlformats.org/officeDocument/2006/relationships/customXml" Target="../ink/ink405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371.xml"/><Relationship Id="rId33" Type="http://schemas.openxmlformats.org/officeDocument/2006/relationships/customXml" Target="../ink/ink379.xml"/><Relationship Id="rId38" Type="http://schemas.openxmlformats.org/officeDocument/2006/relationships/image" Target="../media/image241.png"/><Relationship Id="rId59" Type="http://schemas.openxmlformats.org/officeDocument/2006/relationships/customXml" Target="../ink/ink392.xml"/><Relationship Id="rId103" Type="http://schemas.openxmlformats.org/officeDocument/2006/relationships/customXml" Target="../ink/ink414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427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00.xml"/><Relationship Id="rId91" Type="http://schemas.openxmlformats.org/officeDocument/2006/relationships/customXml" Target="../ink/ink408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4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374.xml"/><Relationship Id="rId28" Type="http://schemas.openxmlformats.org/officeDocument/2006/relationships/image" Target="../media/image236.png"/><Relationship Id="rId49" Type="http://schemas.openxmlformats.org/officeDocument/2006/relationships/customXml" Target="../ink/ink387.xml"/><Relationship Id="rId114" Type="http://schemas.openxmlformats.org/officeDocument/2006/relationships/image" Target="../media/image279.png"/><Relationship Id="rId119" Type="http://schemas.openxmlformats.org/officeDocument/2006/relationships/customXml" Target="../ink/ink422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95.xml"/><Relationship Id="rId81" Type="http://schemas.openxmlformats.org/officeDocument/2006/relationships/customXml" Target="../ink/ink403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430.xml"/><Relationship Id="rId151" Type="http://schemas.openxmlformats.org/officeDocument/2006/relationships/customXml" Target="../ink/ink438.xml"/><Relationship Id="rId13" Type="http://schemas.openxmlformats.org/officeDocument/2006/relationships/customXml" Target="../ink/ink369.xml"/><Relationship Id="rId18" Type="http://schemas.openxmlformats.org/officeDocument/2006/relationships/image" Target="../media/image231.png"/><Relationship Id="rId39" Type="http://schemas.openxmlformats.org/officeDocument/2006/relationships/customXml" Target="../ink/ink382.xml"/><Relationship Id="rId109" Type="http://schemas.openxmlformats.org/officeDocument/2006/relationships/customXml" Target="../ink/ink41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90.xml"/><Relationship Id="rId76" Type="http://schemas.openxmlformats.org/officeDocument/2006/relationships/image" Target="../media/image2600.png"/><Relationship Id="rId97" Type="http://schemas.openxmlformats.org/officeDocument/2006/relationships/customXml" Target="../ink/ink411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425.xml"/><Relationship Id="rId141" Type="http://schemas.openxmlformats.org/officeDocument/2006/relationships/customXml" Target="../ink/ink433.xml"/><Relationship Id="rId146" Type="http://schemas.openxmlformats.org/officeDocument/2006/relationships/image" Target="../media/image295.png"/><Relationship Id="rId7" Type="http://schemas.openxmlformats.org/officeDocument/2006/relationships/customXml" Target="../ink/ink366.xml"/><Relationship Id="rId71" Type="http://schemas.openxmlformats.org/officeDocument/2006/relationships/customXml" Target="../ink/ink39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37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85.xml"/><Relationship Id="rId66" Type="http://schemas.openxmlformats.org/officeDocument/2006/relationships/image" Target="../media/image255.png"/><Relationship Id="rId87" Type="http://schemas.openxmlformats.org/officeDocument/2006/relationships/customXml" Target="../ink/ink406.xml"/><Relationship Id="rId110" Type="http://schemas.openxmlformats.org/officeDocument/2006/relationships/image" Target="../media/image277.png"/><Relationship Id="rId115" Type="http://schemas.openxmlformats.org/officeDocument/2006/relationships/customXml" Target="../ink/ink420.xml"/><Relationship Id="rId131" Type="http://schemas.openxmlformats.org/officeDocument/2006/relationships/customXml" Target="../ink/ink428.xml"/><Relationship Id="rId136" Type="http://schemas.openxmlformats.org/officeDocument/2006/relationships/image" Target="../media/image2900.png"/><Relationship Id="rId61" Type="http://schemas.openxmlformats.org/officeDocument/2006/relationships/customXml" Target="../ink/ink393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37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80.xml"/><Relationship Id="rId56" Type="http://schemas.openxmlformats.org/officeDocument/2006/relationships/image" Target="../media/image2500.png"/><Relationship Id="rId77" Type="http://schemas.openxmlformats.org/officeDocument/2006/relationships/customXml" Target="../ink/ink401.xml"/><Relationship Id="rId100" Type="http://schemas.openxmlformats.org/officeDocument/2006/relationships/image" Target="../media/image272.png"/><Relationship Id="rId105" Type="http://schemas.openxmlformats.org/officeDocument/2006/relationships/customXml" Target="../ink/ink415.xml"/><Relationship Id="rId126" Type="http://schemas.openxmlformats.org/officeDocument/2006/relationships/image" Target="../media/image285.png"/><Relationship Id="rId147" Type="http://schemas.openxmlformats.org/officeDocument/2006/relationships/customXml" Target="../ink/ink436.xml"/><Relationship Id="rId8" Type="http://schemas.openxmlformats.org/officeDocument/2006/relationships/image" Target="../media/image226.png"/><Relationship Id="rId51" Type="http://schemas.openxmlformats.org/officeDocument/2006/relationships/customXml" Target="../ink/ink388.xml"/><Relationship Id="rId72" Type="http://schemas.openxmlformats.org/officeDocument/2006/relationships/image" Target="../media/image258.png"/><Relationship Id="rId93" Type="http://schemas.openxmlformats.org/officeDocument/2006/relationships/customXml" Target="../ink/ink409.xml"/><Relationship Id="rId98" Type="http://schemas.openxmlformats.org/officeDocument/2006/relationships/image" Target="../media/image271.png"/><Relationship Id="rId121" Type="http://schemas.openxmlformats.org/officeDocument/2006/relationships/customXml" Target="../ink/ink423.xml"/><Relationship Id="rId142" Type="http://schemas.openxmlformats.org/officeDocument/2006/relationships/image" Target="../media/image293.png"/><Relationship Id="rId3" Type="http://schemas.openxmlformats.org/officeDocument/2006/relationships/customXml" Target="../ink/ink364.xml"/><Relationship Id="rId25" Type="http://schemas.openxmlformats.org/officeDocument/2006/relationships/customXml" Target="../ink/ink375.xml"/><Relationship Id="rId46" Type="http://schemas.openxmlformats.org/officeDocument/2006/relationships/image" Target="../media/image245.png"/><Relationship Id="rId67" Type="http://schemas.openxmlformats.org/officeDocument/2006/relationships/customXml" Target="../ink/ink396.xml"/><Relationship Id="rId116" Type="http://schemas.openxmlformats.org/officeDocument/2006/relationships/image" Target="../media/image2800.png"/><Relationship Id="rId137" Type="http://schemas.openxmlformats.org/officeDocument/2006/relationships/customXml" Target="../ink/ink431.xml"/><Relationship Id="rId20" Type="http://schemas.openxmlformats.org/officeDocument/2006/relationships/image" Target="../media/image232.png"/><Relationship Id="rId41" Type="http://schemas.openxmlformats.org/officeDocument/2006/relationships/customXml" Target="../ink/ink383.xml"/><Relationship Id="rId62" Type="http://schemas.openxmlformats.org/officeDocument/2006/relationships/image" Target="../media/image253.png"/><Relationship Id="rId83" Type="http://schemas.openxmlformats.org/officeDocument/2006/relationships/customXml" Target="../ink/ink404.xml"/><Relationship Id="rId88" Type="http://schemas.openxmlformats.org/officeDocument/2006/relationships/image" Target="../media/image266.png"/><Relationship Id="rId111" Type="http://schemas.openxmlformats.org/officeDocument/2006/relationships/customXml" Target="../ink/ink418.xml"/><Relationship Id="rId132" Type="http://schemas.openxmlformats.org/officeDocument/2006/relationships/image" Target="../media/image288.png"/><Relationship Id="rId153" Type="http://schemas.openxmlformats.org/officeDocument/2006/relationships/customXml" Target="../ink/ink439.xml"/><Relationship Id="rId15" Type="http://schemas.openxmlformats.org/officeDocument/2006/relationships/customXml" Target="../ink/ink370.xml"/><Relationship Id="rId36" Type="http://schemas.openxmlformats.org/officeDocument/2006/relationships/image" Target="../media/image2400.png"/><Relationship Id="rId57" Type="http://schemas.openxmlformats.org/officeDocument/2006/relationships/customXml" Target="../ink/ink391.xml"/><Relationship Id="rId106" Type="http://schemas.openxmlformats.org/officeDocument/2006/relationships/image" Target="../media/image275.png"/><Relationship Id="rId127" Type="http://schemas.openxmlformats.org/officeDocument/2006/relationships/customXml" Target="../ink/ink426.xml"/><Relationship Id="rId10" Type="http://schemas.openxmlformats.org/officeDocument/2006/relationships/image" Target="../media/image227.png"/><Relationship Id="rId31" Type="http://schemas.openxmlformats.org/officeDocument/2006/relationships/customXml" Target="../ink/ink378.xml"/><Relationship Id="rId52" Type="http://schemas.openxmlformats.org/officeDocument/2006/relationships/image" Target="../media/image248.png"/><Relationship Id="rId73" Type="http://schemas.openxmlformats.org/officeDocument/2006/relationships/customXml" Target="../ink/ink399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12.xml"/><Relationship Id="rId101" Type="http://schemas.openxmlformats.org/officeDocument/2006/relationships/customXml" Target="../ink/ink413.xml"/><Relationship Id="rId122" Type="http://schemas.openxmlformats.org/officeDocument/2006/relationships/image" Target="../media/image283.png"/><Relationship Id="rId143" Type="http://schemas.openxmlformats.org/officeDocument/2006/relationships/customXml" Target="../ink/ink434.xml"/><Relationship Id="rId148" Type="http://schemas.openxmlformats.org/officeDocument/2006/relationships/image" Target="../media/image296.png"/><Relationship Id="rId4" Type="http://schemas.openxmlformats.org/officeDocument/2006/relationships/image" Target="../media/image2240.png"/><Relationship Id="rId9" Type="http://schemas.openxmlformats.org/officeDocument/2006/relationships/customXml" Target="../ink/ink367.xml"/><Relationship Id="rId26" Type="http://schemas.openxmlformats.org/officeDocument/2006/relationships/image" Target="../media/image235.png"/><Relationship Id="rId47" Type="http://schemas.openxmlformats.org/officeDocument/2006/relationships/customXml" Target="../ink/ink386.xml"/><Relationship Id="rId68" Type="http://schemas.openxmlformats.org/officeDocument/2006/relationships/image" Target="../media/image256.png"/><Relationship Id="rId89" Type="http://schemas.openxmlformats.org/officeDocument/2006/relationships/customXml" Target="../ink/ink407.xml"/><Relationship Id="rId112" Type="http://schemas.openxmlformats.org/officeDocument/2006/relationships/image" Target="../media/image278.png"/><Relationship Id="rId133" Type="http://schemas.openxmlformats.org/officeDocument/2006/relationships/customXml" Target="../ink/ink429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381.xml"/><Relationship Id="rId58" Type="http://schemas.openxmlformats.org/officeDocument/2006/relationships/image" Target="../media/image251.png"/><Relationship Id="rId79" Type="http://schemas.openxmlformats.org/officeDocument/2006/relationships/customXml" Target="../ink/ink402.xml"/><Relationship Id="rId102" Type="http://schemas.openxmlformats.org/officeDocument/2006/relationships/image" Target="../media/image273.png"/><Relationship Id="rId123" Type="http://schemas.openxmlformats.org/officeDocument/2006/relationships/customXml" Target="../ink/ink424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7.xml"/><Relationship Id="rId21" Type="http://schemas.openxmlformats.org/officeDocument/2006/relationships/customXml" Target="../ink/ink449.xml"/><Relationship Id="rId42" Type="http://schemas.openxmlformats.org/officeDocument/2006/relationships/image" Target="../media/image243.png"/><Relationship Id="rId63" Type="http://schemas.openxmlformats.org/officeDocument/2006/relationships/customXml" Target="../ink/ink470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518.xml"/><Relationship Id="rId107" Type="http://schemas.openxmlformats.org/officeDocument/2006/relationships/customXml" Target="../ink/ink492.xml"/><Relationship Id="rId11" Type="http://schemas.openxmlformats.org/officeDocument/2006/relationships/customXml" Target="../ink/ink444.xml"/><Relationship Id="rId32" Type="http://schemas.openxmlformats.org/officeDocument/2006/relationships/image" Target="../media/image238.png"/><Relationship Id="rId53" Type="http://schemas.openxmlformats.org/officeDocument/2006/relationships/customXml" Target="../ink/ink465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13.xml"/><Relationship Id="rId5" Type="http://schemas.openxmlformats.org/officeDocument/2006/relationships/customXml" Target="../ink/ink441.xml"/><Relationship Id="rId95" Type="http://schemas.openxmlformats.org/officeDocument/2006/relationships/customXml" Target="../ink/ink486.xml"/><Relationship Id="rId160" Type="http://schemas.openxmlformats.org/officeDocument/2006/relationships/image" Target="../media/image302.png"/><Relationship Id="rId22" Type="http://schemas.openxmlformats.org/officeDocument/2006/relationships/image" Target="../media/image233.png"/><Relationship Id="rId43" Type="http://schemas.openxmlformats.org/officeDocument/2006/relationships/customXml" Target="../ink/ink460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08.xml"/><Relationship Id="rId85" Type="http://schemas.openxmlformats.org/officeDocument/2006/relationships/customXml" Target="../ink/ink481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447.xml"/><Relationship Id="rId33" Type="http://schemas.openxmlformats.org/officeDocument/2006/relationships/customXml" Target="../ink/ink455.xml"/><Relationship Id="rId38" Type="http://schemas.openxmlformats.org/officeDocument/2006/relationships/image" Target="../media/image241.png"/><Relationship Id="rId59" Type="http://schemas.openxmlformats.org/officeDocument/2006/relationships/customXml" Target="../ink/ink468.xml"/><Relationship Id="rId103" Type="http://schemas.openxmlformats.org/officeDocument/2006/relationships/customXml" Target="../ink/ink490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503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76.xml"/><Relationship Id="rId91" Type="http://schemas.openxmlformats.org/officeDocument/2006/relationships/customXml" Target="../ink/ink484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511.xml"/><Relationship Id="rId161" Type="http://schemas.openxmlformats.org/officeDocument/2006/relationships/customXml" Target="../ink/ink519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450.xml"/><Relationship Id="rId28" Type="http://schemas.openxmlformats.org/officeDocument/2006/relationships/image" Target="../media/image236.png"/><Relationship Id="rId49" Type="http://schemas.openxmlformats.org/officeDocument/2006/relationships/customXml" Target="../ink/ink463.xml"/><Relationship Id="rId114" Type="http://schemas.openxmlformats.org/officeDocument/2006/relationships/image" Target="../media/image279.png"/><Relationship Id="rId119" Type="http://schemas.openxmlformats.org/officeDocument/2006/relationships/customXml" Target="../ink/ink498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471.xml"/><Relationship Id="rId81" Type="http://schemas.openxmlformats.org/officeDocument/2006/relationships/customXml" Target="../ink/ink479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06.xml"/><Relationship Id="rId151" Type="http://schemas.openxmlformats.org/officeDocument/2006/relationships/customXml" Target="../ink/ink514.xml"/><Relationship Id="rId156" Type="http://schemas.openxmlformats.org/officeDocument/2006/relationships/image" Target="../media/image3000.png"/><Relationship Id="rId13" Type="http://schemas.openxmlformats.org/officeDocument/2006/relationships/customXml" Target="../ink/ink445.xml"/><Relationship Id="rId18" Type="http://schemas.openxmlformats.org/officeDocument/2006/relationships/image" Target="../media/image231.png"/><Relationship Id="rId39" Type="http://schemas.openxmlformats.org/officeDocument/2006/relationships/customXml" Target="../ink/ink458.xml"/><Relationship Id="rId109" Type="http://schemas.openxmlformats.org/officeDocument/2006/relationships/customXml" Target="../ink/ink493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466.xml"/><Relationship Id="rId76" Type="http://schemas.openxmlformats.org/officeDocument/2006/relationships/image" Target="../media/image2600.png"/><Relationship Id="rId97" Type="http://schemas.openxmlformats.org/officeDocument/2006/relationships/customXml" Target="../ink/ink487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01.xml"/><Relationship Id="rId141" Type="http://schemas.openxmlformats.org/officeDocument/2006/relationships/customXml" Target="../ink/ink509.xml"/><Relationship Id="rId146" Type="http://schemas.openxmlformats.org/officeDocument/2006/relationships/image" Target="../media/image295.png"/><Relationship Id="rId167" Type="http://schemas.openxmlformats.org/officeDocument/2006/relationships/customXml" Target="../ink/ink522.xml"/><Relationship Id="rId7" Type="http://schemas.openxmlformats.org/officeDocument/2006/relationships/customXml" Target="../ink/ink442.xml"/><Relationship Id="rId71" Type="http://schemas.openxmlformats.org/officeDocument/2006/relationships/customXml" Target="../ink/ink474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453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461.xml"/><Relationship Id="rId66" Type="http://schemas.openxmlformats.org/officeDocument/2006/relationships/image" Target="../media/image255.png"/><Relationship Id="rId87" Type="http://schemas.openxmlformats.org/officeDocument/2006/relationships/customXml" Target="../ink/ink482.xml"/><Relationship Id="rId110" Type="http://schemas.openxmlformats.org/officeDocument/2006/relationships/image" Target="../media/image277.png"/><Relationship Id="rId115" Type="http://schemas.openxmlformats.org/officeDocument/2006/relationships/customXml" Target="../ink/ink496.xml"/><Relationship Id="rId131" Type="http://schemas.openxmlformats.org/officeDocument/2006/relationships/customXml" Target="../ink/ink504.xml"/><Relationship Id="rId136" Type="http://schemas.openxmlformats.org/officeDocument/2006/relationships/image" Target="../media/image2900.png"/><Relationship Id="rId157" Type="http://schemas.openxmlformats.org/officeDocument/2006/relationships/customXml" Target="../ink/ink517.xml"/><Relationship Id="rId61" Type="http://schemas.openxmlformats.org/officeDocument/2006/relationships/customXml" Target="../ink/ink469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448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456.xml"/><Relationship Id="rId56" Type="http://schemas.openxmlformats.org/officeDocument/2006/relationships/image" Target="../media/image2500.png"/><Relationship Id="rId77" Type="http://schemas.openxmlformats.org/officeDocument/2006/relationships/customXml" Target="../ink/ink477.xml"/><Relationship Id="rId100" Type="http://schemas.openxmlformats.org/officeDocument/2006/relationships/image" Target="../media/image272.png"/><Relationship Id="rId105" Type="http://schemas.openxmlformats.org/officeDocument/2006/relationships/customXml" Target="../ink/ink491.xml"/><Relationship Id="rId126" Type="http://schemas.openxmlformats.org/officeDocument/2006/relationships/image" Target="../media/image285.png"/><Relationship Id="rId147" Type="http://schemas.openxmlformats.org/officeDocument/2006/relationships/customXml" Target="../ink/ink512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464.xml"/><Relationship Id="rId72" Type="http://schemas.openxmlformats.org/officeDocument/2006/relationships/image" Target="../media/image258.png"/><Relationship Id="rId93" Type="http://schemas.openxmlformats.org/officeDocument/2006/relationships/customXml" Target="../ink/ink485.xml"/><Relationship Id="rId98" Type="http://schemas.openxmlformats.org/officeDocument/2006/relationships/image" Target="../media/image271.png"/><Relationship Id="rId121" Type="http://schemas.openxmlformats.org/officeDocument/2006/relationships/customXml" Target="../ink/ink499.xml"/><Relationship Id="rId142" Type="http://schemas.openxmlformats.org/officeDocument/2006/relationships/image" Target="../media/image293.png"/><Relationship Id="rId163" Type="http://schemas.openxmlformats.org/officeDocument/2006/relationships/customXml" Target="../ink/ink520.xml"/><Relationship Id="rId3" Type="http://schemas.openxmlformats.org/officeDocument/2006/relationships/customXml" Target="../ink/ink440.xml"/><Relationship Id="rId25" Type="http://schemas.openxmlformats.org/officeDocument/2006/relationships/customXml" Target="../ink/ink451.xml"/><Relationship Id="rId46" Type="http://schemas.openxmlformats.org/officeDocument/2006/relationships/image" Target="../media/image245.png"/><Relationship Id="rId67" Type="http://schemas.openxmlformats.org/officeDocument/2006/relationships/customXml" Target="../ink/ink472.xml"/><Relationship Id="rId116" Type="http://schemas.openxmlformats.org/officeDocument/2006/relationships/image" Target="../media/image2800.png"/><Relationship Id="rId137" Type="http://schemas.openxmlformats.org/officeDocument/2006/relationships/customXml" Target="../ink/ink507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459.xml"/><Relationship Id="rId62" Type="http://schemas.openxmlformats.org/officeDocument/2006/relationships/image" Target="../media/image253.png"/><Relationship Id="rId83" Type="http://schemas.openxmlformats.org/officeDocument/2006/relationships/customXml" Target="../ink/ink480.xml"/><Relationship Id="rId88" Type="http://schemas.openxmlformats.org/officeDocument/2006/relationships/image" Target="../media/image266.png"/><Relationship Id="rId111" Type="http://schemas.openxmlformats.org/officeDocument/2006/relationships/customXml" Target="../ink/ink494.xml"/><Relationship Id="rId132" Type="http://schemas.openxmlformats.org/officeDocument/2006/relationships/image" Target="../media/image288.png"/><Relationship Id="rId153" Type="http://schemas.openxmlformats.org/officeDocument/2006/relationships/customXml" Target="../ink/ink515.xml"/><Relationship Id="rId15" Type="http://schemas.openxmlformats.org/officeDocument/2006/relationships/customXml" Target="../ink/ink446.xml"/><Relationship Id="rId36" Type="http://schemas.openxmlformats.org/officeDocument/2006/relationships/image" Target="../media/image2400.png"/><Relationship Id="rId57" Type="http://schemas.openxmlformats.org/officeDocument/2006/relationships/customXml" Target="../ink/ink467.xml"/><Relationship Id="rId106" Type="http://schemas.openxmlformats.org/officeDocument/2006/relationships/image" Target="../media/image275.png"/><Relationship Id="rId127" Type="http://schemas.openxmlformats.org/officeDocument/2006/relationships/customXml" Target="../ink/ink502.xml"/><Relationship Id="rId10" Type="http://schemas.openxmlformats.org/officeDocument/2006/relationships/image" Target="../media/image227.png"/><Relationship Id="rId31" Type="http://schemas.openxmlformats.org/officeDocument/2006/relationships/customXml" Target="../ink/ink454.xml"/><Relationship Id="rId52" Type="http://schemas.openxmlformats.org/officeDocument/2006/relationships/image" Target="../media/image248.png"/><Relationship Id="rId73" Type="http://schemas.openxmlformats.org/officeDocument/2006/relationships/customXml" Target="../ink/ink475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88.xml"/><Relationship Id="rId101" Type="http://schemas.openxmlformats.org/officeDocument/2006/relationships/customXml" Target="../ink/ink489.xml"/><Relationship Id="rId122" Type="http://schemas.openxmlformats.org/officeDocument/2006/relationships/image" Target="../media/image283.png"/><Relationship Id="rId143" Type="http://schemas.openxmlformats.org/officeDocument/2006/relationships/customXml" Target="../ink/ink510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4" Type="http://schemas.openxmlformats.org/officeDocument/2006/relationships/image" Target="../media/image2240.png"/><Relationship Id="rId9" Type="http://schemas.openxmlformats.org/officeDocument/2006/relationships/customXml" Target="../ink/ink443.xml"/><Relationship Id="rId26" Type="http://schemas.openxmlformats.org/officeDocument/2006/relationships/image" Target="../media/image235.png"/><Relationship Id="rId47" Type="http://schemas.openxmlformats.org/officeDocument/2006/relationships/customXml" Target="../ink/ink462.xml"/><Relationship Id="rId68" Type="http://schemas.openxmlformats.org/officeDocument/2006/relationships/image" Target="../media/image256.png"/><Relationship Id="rId89" Type="http://schemas.openxmlformats.org/officeDocument/2006/relationships/customXml" Target="../ink/ink483.xml"/><Relationship Id="rId112" Type="http://schemas.openxmlformats.org/officeDocument/2006/relationships/image" Target="../media/image278.png"/><Relationship Id="rId133" Type="http://schemas.openxmlformats.org/officeDocument/2006/relationships/customXml" Target="../ink/ink505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457.xml"/><Relationship Id="rId58" Type="http://schemas.openxmlformats.org/officeDocument/2006/relationships/image" Target="../media/image251.png"/><Relationship Id="rId79" Type="http://schemas.openxmlformats.org/officeDocument/2006/relationships/customXml" Target="../ink/ink478.xml"/><Relationship Id="rId102" Type="http://schemas.openxmlformats.org/officeDocument/2006/relationships/image" Target="../media/image273.png"/><Relationship Id="rId123" Type="http://schemas.openxmlformats.org/officeDocument/2006/relationships/customXml" Target="../ink/ink500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521.xml"/><Relationship Id="rId27" Type="http://schemas.openxmlformats.org/officeDocument/2006/relationships/customXml" Target="../ink/ink452.xml"/><Relationship Id="rId48" Type="http://schemas.openxmlformats.org/officeDocument/2006/relationships/image" Target="../media/image246.png"/><Relationship Id="rId69" Type="http://schemas.openxmlformats.org/officeDocument/2006/relationships/customXml" Target="../ink/ink473.xml"/><Relationship Id="rId113" Type="http://schemas.openxmlformats.org/officeDocument/2006/relationships/customXml" Target="../ink/ink495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16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0.xml"/><Relationship Id="rId21" Type="http://schemas.openxmlformats.org/officeDocument/2006/relationships/customXml" Target="../ink/ink532.xml"/><Relationship Id="rId42" Type="http://schemas.openxmlformats.org/officeDocument/2006/relationships/image" Target="../media/image243.png"/><Relationship Id="rId63" Type="http://schemas.openxmlformats.org/officeDocument/2006/relationships/customXml" Target="../ink/ink553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601.xml"/><Relationship Id="rId170" Type="http://schemas.openxmlformats.org/officeDocument/2006/relationships/image" Target="../media/image307.png"/><Relationship Id="rId107" Type="http://schemas.openxmlformats.org/officeDocument/2006/relationships/customXml" Target="../ink/ink575.xml"/><Relationship Id="rId11" Type="http://schemas.openxmlformats.org/officeDocument/2006/relationships/customXml" Target="../ink/ink527.xml"/><Relationship Id="rId32" Type="http://schemas.openxmlformats.org/officeDocument/2006/relationships/image" Target="../media/image238.png"/><Relationship Id="rId53" Type="http://schemas.openxmlformats.org/officeDocument/2006/relationships/customXml" Target="../ink/ink548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96.xml"/><Relationship Id="rId5" Type="http://schemas.openxmlformats.org/officeDocument/2006/relationships/customXml" Target="../ink/ink524.xml"/><Relationship Id="rId95" Type="http://schemas.openxmlformats.org/officeDocument/2006/relationships/customXml" Target="../ink/ink569.xml"/><Relationship Id="rId160" Type="http://schemas.openxmlformats.org/officeDocument/2006/relationships/image" Target="../media/image302.png"/><Relationship Id="rId181" Type="http://schemas.openxmlformats.org/officeDocument/2006/relationships/customXml" Target="../ink/ink612.xml"/><Relationship Id="rId22" Type="http://schemas.openxmlformats.org/officeDocument/2006/relationships/image" Target="../media/image233.png"/><Relationship Id="rId43" Type="http://schemas.openxmlformats.org/officeDocument/2006/relationships/customXml" Target="../ink/ink543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91.xml"/><Relationship Id="rId85" Type="http://schemas.openxmlformats.org/officeDocument/2006/relationships/customXml" Target="../ink/ink564.xml"/><Relationship Id="rId150" Type="http://schemas.openxmlformats.org/officeDocument/2006/relationships/image" Target="../media/image297.png"/><Relationship Id="rId171" Type="http://schemas.openxmlformats.org/officeDocument/2006/relationships/customXml" Target="../ink/ink607.xml"/><Relationship Id="rId12" Type="http://schemas.openxmlformats.org/officeDocument/2006/relationships/image" Target="../media/image228.png"/><Relationship Id="rId33" Type="http://schemas.openxmlformats.org/officeDocument/2006/relationships/customXml" Target="../ink/ink538.xml"/><Relationship Id="rId108" Type="http://schemas.openxmlformats.org/officeDocument/2006/relationships/image" Target="../media/image276.png"/><Relationship Id="rId129" Type="http://schemas.openxmlformats.org/officeDocument/2006/relationships/customXml" Target="../ink/ink586.xml"/><Relationship Id="rId54" Type="http://schemas.openxmlformats.org/officeDocument/2006/relationships/image" Target="../media/image249.png"/><Relationship Id="rId75" Type="http://schemas.openxmlformats.org/officeDocument/2006/relationships/customXml" Target="../ink/ink559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61" Type="http://schemas.openxmlformats.org/officeDocument/2006/relationships/customXml" Target="../ink/ink602.xml"/><Relationship Id="rId182" Type="http://schemas.openxmlformats.org/officeDocument/2006/relationships/image" Target="../media/image313.png"/><Relationship Id="rId6" Type="http://schemas.openxmlformats.org/officeDocument/2006/relationships/image" Target="../media/image225.png"/><Relationship Id="rId23" Type="http://schemas.openxmlformats.org/officeDocument/2006/relationships/customXml" Target="../ink/ink533.xml"/><Relationship Id="rId119" Type="http://schemas.openxmlformats.org/officeDocument/2006/relationships/customXml" Target="../ink/ink581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554.xml"/><Relationship Id="rId81" Type="http://schemas.openxmlformats.org/officeDocument/2006/relationships/customXml" Target="../ink/ink562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89.xml"/><Relationship Id="rId151" Type="http://schemas.openxmlformats.org/officeDocument/2006/relationships/customXml" Target="../ink/ink597.xml"/><Relationship Id="rId156" Type="http://schemas.openxmlformats.org/officeDocument/2006/relationships/image" Target="../media/image3000.png"/><Relationship Id="rId177" Type="http://schemas.openxmlformats.org/officeDocument/2006/relationships/customXml" Target="../ink/ink610.xml"/><Relationship Id="rId172" Type="http://schemas.openxmlformats.org/officeDocument/2006/relationships/image" Target="../media/image308.png"/><Relationship Id="rId13" Type="http://schemas.openxmlformats.org/officeDocument/2006/relationships/customXml" Target="../ink/ink528.xml"/><Relationship Id="rId18" Type="http://schemas.openxmlformats.org/officeDocument/2006/relationships/image" Target="../media/image231.png"/><Relationship Id="rId39" Type="http://schemas.openxmlformats.org/officeDocument/2006/relationships/customXml" Target="../ink/ink541.xml"/><Relationship Id="rId109" Type="http://schemas.openxmlformats.org/officeDocument/2006/relationships/customXml" Target="../ink/ink576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549.xml"/><Relationship Id="rId76" Type="http://schemas.openxmlformats.org/officeDocument/2006/relationships/image" Target="../media/image2600.png"/><Relationship Id="rId97" Type="http://schemas.openxmlformats.org/officeDocument/2006/relationships/customXml" Target="../ink/ink570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84.xml"/><Relationship Id="rId141" Type="http://schemas.openxmlformats.org/officeDocument/2006/relationships/customXml" Target="../ink/ink592.xml"/><Relationship Id="rId146" Type="http://schemas.openxmlformats.org/officeDocument/2006/relationships/image" Target="../media/image295.png"/><Relationship Id="rId167" Type="http://schemas.openxmlformats.org/officeDocument/2006/relationships/customXml" Target="../ink/ink605.xml"/><Relationship Id="rId7" Type="http://schemas.openxmlformats.org/officeDocument/2006/relationships/customXml" Target="../ink/ink525.xml"/><Relationship Id="rId71" Type="http://schemas.openxmlformats.org/officeDocument/2006/relationships/customXml" Target="../ink/ink557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183" Type="http://schemas.openxmlformats.org/officeDocument/2006/relationships/customXml" Target="../ink/ink613.xml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536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544.xml"/><Relationship Id="rId66" Type="http://schemas.openxmlformats.org/officeDocument/2006/relationships/image" Target="../media/image255.png"/><Relationship Id="rId87" Type="http://schemas.openxmlformats.org/officeDocument/2006/relationships/customXml" Target="../ink/ink565.xml"/><Relationship Id="rId110" Type="http://schemas.openxmlformats.org/officeDocument/2006/relationships/image" Target="../media/image277.png"/><Relationship Id="rId115" Type="http://schemas.openxmlformats.org/officeDocument/2006/relationships/customXml" Target="../ink/ink579.xml"/><Relationship Id="rId131" Type="http://schemas.openxmlformats.org/officeDocument/2006/relationships/customXml" Target="../ink/ink587.xml"/><Relationship Id="rId136" Type="http://schemas.openxmlformats.org/officeDocument/2006/relationships/image" Target="../media/image2900.png"/><Relationship Id="rId157" Type="http://schemas.openxmlformats.org/officeDocument/2006/relationships/customXml" Target="../ink/ink600.xml"/><Relationship Id="rId178" Type="http://schemas.openxmlformats.org/officeDocument/2006/relationships/image" Target="../media/image3110.png"/><Relationship Id="rId61" Type="http://schemas.openxmlformats.org/officeDocument/2006/relationships/customXml" Target="../ink/ink552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73" Type="http://schemas.openxmlformats.org/officeDocument/2006/relationships/customXml" Target="../ink/ink608.xml"/><Relationship Id="rId19" Type="http://schemas.openxmlformats.org/officeDocument/2006/relationships/customXml" Target="../ink/ink531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539.xml"/><Relationship Id="rId56" Type="http://schemas.openxmlformats.org/officeDocument/2006/relationships/image" Target="../media/image2500.png"/><Relationship Id="rId77" Type="http://schemas.openxmlformats.org/officeDocument/2006/relationships/customXml" Target="../ink/ink560.xml"/><Relationship Id="rId100" Type="http://schemas.openxmlformats.org/officeDocument/2006/relationships/image" Target="../media/image272.png"/><Relationship Id="rId105" Type="http://schemas.openxmlformats.org/officeDocument/2006/relationships/customXml" Target="../ink/ink574.xml"/><Relationship Id="rId126" Type="http://schemas.openxmlformats.org/officeDocument/2006/relationships/image" Target="../media/image285.png"/><Relationship Id="rId147" Type="http://schemas.openxmlformats.org/officeDocument/2006/relationships/customXml" Target="../ink/ink595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547.xml"/><Relationship Id="rId72" Type="http://schemas.openxmlformats.org/officeDocument/2006/relationships/image" Target="../media/image258.png"/><Relationship Id="rId93" Type="http://schemas.openxmlformats.org/officeDocument/2006/relationships/customXml" Target="../ink/ink568.xml"/><Relationship Id="rId98" Type="http://schemas.openxmlformats.org/officeDocument/2006/relationships/image" Target="../media/image271.png"/><Relationship Id="rId121" Type="http://schemas.openxmlformats.org/officeDocument/2006/relationships/customXml" Target="../ink/ink582.xml"/><Relationship Id="rId142" Type="http://schemas.openxmlformats.org/officeDocument/2006/relationships/image" Target="../media/image293.png"/><Relationship Id="rId163" Type="http://schemas.openxmlformats.org/officeDocument/2006/relationships/customXml" Target="../ink/ink603.xml"/><Relationship Id="rId184" Type="http://schemas.openxmlformats.org/officeDocument/2006/relationships/image" Target="../media/image314.png"/><Relationship Id="rId3" Type="http://schemas.openxmlformats.org/officeDocument/2006/relationships/customXml" Target="../ink/ink523.xml"/><Relationship Id="rId25" Type="http://schemas.openxmlformats.org/officeDocument/2006/relationships/customXml" Target="../ink/ink534.xml"/><Relationship Id="rId46" Type="http://schemas.openxmlformats.org/officeDocument/2006/relationships/image" Target="../media/image245.png"/><Relationship Id="rId67" Type="http://schemas.openxmlformats.org/officeDocument/2006/relationships/customXml" Target="../ink/ink555.xml"/><Relationship Id="rId116" Type="http://schemas.openxmlformats.org/officeDocument/2006/relationships/image" Target="../media/image2800.png"/><Relationship Id="rId137" Type="http://schemas.openxmlformats.org/officeDocument/2006/relationships/customXml" Target="../ink/ink590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542.xml"/><Relationship Id="rId62" Type="http://schemas.openxmlformats.org/officeDocument/2006/relationships/image" Target="../media/image253.png"/><Relationship Id="rId83" Type="http://schemas.openxmlformats.org/officeDocument/2006/relationships/customXml" Target="../ink/ink563.xml"/><Relationship Id="rId88" Type="http://schemas.openxmlformats.org/officeDocument/2006/relationships/image" Target="../media/image266.png"/><Relationship Id="rId111" Type="http://schemas.openxmlformats.org/officeDocument/2006/relationships/customXml" Target="../ink/ink577.xml"/><Relationship Id="rId132" Type="http://schemas.openxmlformats.org/officeDocument/2006/relationships/image" Target="../media/image288.png"/><Relationship Id="rId153" Type="http://schemas.openxmlformats.org/officeDocument/2006/relationships/customXml" Target="../ink/ink598.xml"/><Relationship Id="rId174" Type="http://schemas.openxmlformats.org/officeDocument/2006/relationships/image" Target="../media/image309.png"/><Relationship Id="rId179" Type="http://schemas.openxmlformats.org/officeDocument/2006/relationships/customXml" Target="../ink/ink611.xml"/><Relationship Id="rId15" Type="http://schemas.openxmlformats.org/officeDocument/2006/relationships/customXml" Target="../ink/ink529.xml"/><Relationship Id="rId36" Type="http://schemas.openxmlformats.org/officeDocument/2006/relationships/image" Target="../media/image2400.png"/><Relationship Id="rId57" Type="http://schemas.openxmlformats.org/officeDocument/2006/relationships/customXml" Target="../ink/ink550.xml"/><Relationship Id="rId106" Type="http://schemas.openxmlformats.org/officeDocument/2006/relationships/image" Target="../media/image275.png"/><Relationship Id="rId127" Type="http://schemas.openxmlformats.org/officeDocument/2006/relationships/customXml" Target="../ink/ink585.xml"/><Relationship Id="rId10" Type="http://schemas.openxmlformats.org/officeDocument/2006/relationships/image" Target="../media/image227.png"/><Relationship Id="rId31" Type="http://schemas.openxmlformats.org/officeDocument/2006/relationships/customXml" Target="../ink/ink537.xml"/><Relationship Id="rId52" Type="http://schemas.openxmlformats.org/officeDocument/2006/relationships/image" Target="../media/image248.png"/><Relationship Id="rId73" Type="http://schemas.openxmlformats.org/officeDocument/2006/relationships/customXml" Target="../ink/ink558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571.xml"/><Relationship Id="rId101" Type="http://schemas.openxmlformats.org/officeDocument/2006/relationships/customXml" Target="../ink/ink572.xml"/><Relationship Id="rId122" Type="http://schemas.openxmlformats.org/officeDocument/2006/relationships/image" Target="../media/image283.png"/><Relationship Id="rId143" Type="http://schemas.openxmlformats.org/officeDocument/2006/relationships/customXml" Target="../ink/ink593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169" Type="http://schemas.openxmlformats.org/officeDocument/2006/relationships/customXml" Target="../ink/ink606.xml"/><Relationship Id="rId4" Type="http://schemas.openxmlformats.org/officeDocument/2006/relationships/image" Target="../media/image2240.png"/><Relationship Id="rId9" Type="http://schemas.openxmlformats.org/officeDocument/2006/relationships/customXml" Target="../ink/ink526.xml"/><Relationship Id="rId180" Type="http://schemas.openxmlformats.org/officeDocument/2006/relationships/image" Target="../media/image312.png"/><Relationship Id="rId26" Type="http://schemas.openxmlformats.org/officeDocument/2006/relationships/image" Target="../media/image235.png"/><Relationship Id="rId47" Type="http://schemas.openxmlformats.org/officeDocument/2006/relationships/customXml" Target="../ink/ink545.xml"/><Relationship Id="rId68" Type="http://schemas.openxmlformats.org/officeDocument/2006/relationships/image" Target="../media/image256.png"/><Relationship Id="rId89" Type="http://schemas.openxmlformats.org/officeDocument/2006/relationships/customXml" Target="../ink/ink566.xml"/><Relationship Id="rId112" Type="http://schemas.openxmlformats.org/officeDocument/2006/relationships/image" Target="../media/image278.png"/><Relationship Id="rId133" Type="http://schemas.openxmlformats.org/officeDocument/2006/relationships/customXml" Target="../ink/ink588.xml"/><Relationship Id="rId154" Type="http://schemas.openxmlformats.org/officeDocument/2006/relationships/image" Target="../media/image299.png"/><Relationship Id="rId175" Type="http://schemas.openxmlformats.org/officeDocument/2006/relationships/customXml" Target="../ink/ink609.xml"/><Relationship Id="rId16" Type="http://schemas.openxmlformats.org/officeDocument/2006/relationships/image" Target="../media/image2300.png"/><Relationship Id="rId37" Type="http://schemas.openxmlformats.org/officeDocument/2006/relationships/customXml" Target="../ink/ink540.xml"/><Relationship Id="rId58" Type="http://schemas.openxmlformats.org/officeDocument/2006/relationships/image" Target="../media/image251.png"/><Relationship Id="rId79" Type="http://schemas.openxmlformats.org/officeDocument/2006/relationships/customXml" Target="../ink/ink561.xml"/><Relationship Id="rId102" Type="http://schemas.openxmlformats.org/officeDocument/2006/relationships/image" Target="../media/image273.png"/><Relationship Id="rId123" Type="http://schemas.openxmlformats.org/officeDocument/2006/relationships/customXml" Target="../ink/ink583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604.xml"/><Relationship Id="rId27" Type="http://schemas.openxmlformats.org/officeDocument/2006/relationships/customXml" Target="../ink/ink535.xml"/><Relationship Id="rId48" Type="http://schemas.openxmlformats.org/officeDocument/2006/relationships/image" Target="../media/image246.png"/><Relationship Id="rId69" Type="http://schemas.openxmlformats.org/officeDocument/2006/relationships/customXml" Target="../ink/ink556.xml"/><Relationship Id="rId113" Type="http://schemas.openxmlformats.org/officeDocument/2006/relationships/customXml" Target="../ink/ink578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99.xml"/><Relationship Id="rId176" Type="http://schemas.openxmlformats.org/officeDocument/2006/relationships/image" Target="../media/image3100.png"/><Relationship Id="rId17" Type="http://schemas.openxmlformats.org/officeDocument/2006/relationships/customXml" Target="../ink/ink530.xml"/><Relationship Id="rId38" Type="http://schemas.openxmlformats.org/officeDocument/2006/relationships/image" Target="../media/image241.png"/><Relationship Id="rId59" Type="http://schemas.openxmlformats.org/officeDocument/2006/relationships/customXml" Target="../ink/ink551.xml"/><Relationship Id="rId103" Type="http://schemas.openxmlformats.org/officeDocument/2006/relationships/customXml" Target="../ink/ink573.xml"/><Relationship Id="rId124" Type="http://schemas.openxmlformats.org/officeDocument/2006/relationships/image" Target="../media/image284.png"/><Relationship Id="rId70" Type="http://schemas.openxmlformats.org/officeDocument/2006/relationships/image" Target="../media/image257.png"/><Relationship Id="rId91" Type="http://schemas.openxmlformats.org/officeDocument/2006/relationships/customXml" Target="../ink/ink567.xml"/><Relationship Id="rId145" Type="http://schemas.openxmlformats.org/officeDocument/2006/relationships/customXml" Target="../ink/ink594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36.png"/><Relationship Id="rId49" Type="http://schemas.openxmlformats.org/officeDocument/2006/relationships/customXml" Target="../ink/ink546.xml"/><Relationship Id="rId114" Type="http://schemas.openxmlformats.org/officeDocument/2006/relationships/image" Target="../media/image27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01919240-6D5F-40C6-9DDB-8CA2B9C6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FEC19D-87C7-48B3-AA20-D08F66438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81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New process are placed in </a:t>
            </a:r>
            <a:r>
              <a:rPr lang="en-GB" altLang="en-US" sz="3305"/>
              <a:t>RQ</a:t>
            </a:r>
            <a:r>
              <a:rPr lang="en-GB" altLang="en-US" sz="3305" baseline="-25000"/>
              <a:t>0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After the first quantum, they are moved to </a:t>
            </a:r>
            <a:r>
              <a:rPr lang="en-GB" altLang="en-US" sz="3305"/>
              <a:t>RQ</a:t>
            </a:r>
            <a:r>
              <a:rPr lang="en-GB" altLang="en-US" sz="3305" baseline="-25000"/>
              <a:t>1</a:t>
            </a:r>
            <a:r>
              <a:rPr lang="en-GB" altLang="en-US" b="0"/>
              <a:t>, and to </a:t>
            </a:r>
            <a:r>
              <a:rPr lang="en-GB" altLang="en-US" sz="3305"/>
              <a:t>RQ</a:t>
            </a:r>
            <a:r>
              <a:rPr lang="en-GB" altLang="en-US" sz="3305" baseline="-25000"/>
              <a:t>2</a:t>
            </a:r>
            <a:r>
              <a:rPr lang="en-GB" altLang="en-US" b="0"/>
              <a:t> after the second quantum, … and to </a:t>
            </a:r>
            <a:r>
              <a:rPr lang="en-GB" altLang="en-US" sz="3305"/>
              <a:t>RQ</a:t>
            </a:r>
            <a:r>
              <a:rPr lang="en-GB" altLang="en-US" sz="3305" baseline="-25000"/>
              <a:t>N-1</a:t>
            </a:r>
            <a:r>
              <a:rPr lang="en-GB" altLang="en-US" b="0"/>
              <a:t> after the Nth quantum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I/O-bound processes remain in higher priority queues.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CPU-bound jobs drift downward</a:t>
            </a:r>
            <a:r>
              <a:rPr lang="en-GB" altLang="en-US"/>
              <a:t>.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Hence, long jobs may starve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C9D8-6AAC-45B4-B947-1418EC60416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33559-11FA-4E73-827B-61052702EC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64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E17C06-9C26-4EA2-A8CB-9E266E08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Multiple Feedback Queues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B87D08D-EF4A-454B-A132-2A933B33F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593"/>
              </a:spcBef>
              <a:buSzPct val="39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Different RQs may have different quantum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52BE-9DBB-4B9F-96D6-41502235E65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84F0E-0CE3-4DF2-BF5E-AC961DED9A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5096B804-6DD5-4EA7-8B5D-E7C04AA4F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3947" y="1680810"/>
          <a:ext cx="7002006" cy="49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62960" imgH="6095880" progId="">
                  <p:embed/>
                </p:oleObj>
              </mc:Choice>
              <mc:Fallback>
                <p:oleObj r:id="rId3" imgW="8562960" imgH="6095880" progId="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5096B804-6DD5-4EA7-8B5D-E7C04AA4F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947" y="1680810"/>
                        <a:ext cx="7002006" cy="4985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84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99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1183320" cy="855360"/>
            <a:chOff x="135806" y="5464515"/>
            <a:chExt cx="118332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894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151360" cy="855360"/>
            <a:chOff x="135806" y="5464515"/>
            <a:chExt cx="215136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636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966040" cy="870840"/>
            <a:chOff x="135806" y="5464515"/>
            <a:chExt cx="296604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569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3911040" cy="918000"/>
            <a:chOff x="135806" y="5433195"/>
            <a:chExt cx="391104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221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4905000" cy="918000"/>
            <a:chOff x="135806" y="5433195"/>
            <a:chExt cx="490500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798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5484960" cy="1014840"/>
            <a:chOff x="135806" y="5433195"/>
            <a:chExt cx="548496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957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6227280" cy="1014840"/>
            <a:chOff x="135806" y="5433195"/>
            <a:chExt cx="6227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965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10/25: Project 2 (extended deadline)</a:t>
            </a:r>
          </a:p>
          <a:p>
            <a:pPr lvl="1"/>
            <a:r>
              <a:rPr lang="en-US" dirty="0"/>
              <a:t>10/29: Homework 6</a:t>
            </a:r>
          </a:p>
          <a:p>
            <a:pPr lvl="1"/>
            <a:r>
              <a:rPr lang="en-US" dirty="0"/>
              <a:t>11/8: Lab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7116840" cy="1014840"/>
            <a:chOff x="135806" y="5433195"/>
            <a:chExt cx="711684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412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8033040" cy="1033920"/>
            <a:chOff x="135806" y="5433195"/>
            <a:chExt cx="8033040" cy="10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61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304640"/>
            <a:chOff x="135806" y="5289915"/>
            <a:chExt cx="8768880" cy="13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289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69200"/>
            <a:chOff x="135806" y="5289915"/>
            <a:chExt cx="8768880" cy="19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340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78920"/>
            <a:chOff x="135806" y="5289915"/>
            <a:chExt cx="8768880" cy="19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771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91880"/>
            <a:chOff x="135806" y="5289915"/>
            <a:chExt cx="8768880" cy="19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14:cNvPr>
                <p14:cNvContentPartPr/>
                <p14:nvPr/>
              </p14:nvContentPartPr>
              <p14:xfrm>
                <a:off x="2533766" y="6722715"/>
                <a:ext cx="66600" cy="460440"/>
              </p14:xfrm>
            </p:contentPart>
          </mc:Choice>
          <mc:Fallback xmlns="">
            <p:pic>
              <p:nvPicPr>
                <p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24766" y="6713715"/>
                  <a:ext cx="842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14:cNvPr>
                <p14:cNvContentPartPr/>
                <p14:nvPr/>
              </p14:nvContentPartPr>
              <p14:xfrm>
                <a:off x="2533766" y="6684915"/>
                <a:ext cx="869040" cy="596880"/>
              </p14:xfrm>
            </p:contentPart>
          </mc:Choice>
          <mc:Fallback xmlns="">
            <p:pic>
              <p:nvPicPr>
                <p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24766" y="6675915"/>
                  <a:ext cx="8866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14:cNvPr>
                <p14:cNvContentPartPr/>
                <p14:nvPr/>
              </p14:nvContentPartPr>
              <p14:xfrm>
                <a:off x="2768846" y="6893715"/>
                <a:ext cx="47880" cy="199440"/>
              </p14:xfrm>
            </p:contentPart>
          </mc:Choice>
          <mc:Fallback xmlns="">
            <p:pic>
              <p:nvPicPr>
                <p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59846" y="6884715"/>
                  <a:ext cx="65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14:cNvPr>
                <p14:cNvContentPartPr/>
                <p14:nvPr/>
              </p14:nvContentPartPr>
              <p14:xfrm>
                <a:off x="2745806" y="6824955"/>
                <a:ext cx="150120" cy="141840"/>
              </p14:xfrm>
            </p:contentPart>
          </mc:Choice>
          <mc:Fallback xmlns="">
            <p:pic>
              <p:nvPicPr>
                <p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36806" y="6815955"/>
                  <a:ext cx="167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14:cNvPr>
                <p14:cNvContentPartPr/>
                <p14:nvPr/>
              </p14:nvContentPartPr>
              <p14:xfrm>
                <a:off x="2922926" y="6923235"/>
                <a:ext cx="99360" cy="122760"/>
              </p14:xfrm>
            </p:contentPart>
          </mc:Choice>
          <mc:Fallback xmlns="">
            <p:pic>
              <p:nvPicPr>
                <p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13893" y="6914235"/>
                  <a:ext cx="117064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14:cNvPr>
                <p14:cNvContentPartPr/>
                <p14:nvPr/>
              </p14:nvContentPartPr>
              <p14:xfrm>
                <a:off x="2975126" y="6910995"/>
                <a:ext cx="84600" cy="213120"/>
              </p14:xfrm>
            </p:contentPart>
          </mc:Choice>
          <mc:Fallback xmlns="">
            <p:pic>
              <p:nvPicPr>
                <p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66088" y="6901995"/>
                  <a:ext cx="102315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14:cNvPr>
                <p14:cNvContentPartPr/>
                <p14:nvPr/>
              </p14:nvContentPartPr>
              <p14:xfrm>
                <a:off x="3199406" y="6506715"/>
                <a:ext cx="180720" cy="191160"/>
              </p14:xfrm>
            </p:contentPart>
          </mc:Choice>
          <mc:Fallback xmlns="">
            <p:pic>
              <p:nvPicPr>
                <p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90406" y="6497715"/>
                  <a:ext cx="198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14:cNvPr>
                <p14:cNvContentPartPr/>
                <p14:nvPr/>
              </p14:nvContentPartPr>
              <p14:xfrm>
                <a:off x="3338726" y="6476835"/>
                <a:ext cx="223920" cy="199440"/>
              </p14:xfrm>
            </p:contentPart>
          </mc:Choice>
          <mc:Fallback xmlns="">
            <p:pic>
              <p:nvPicPr>
                <p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29712" y="6467835"/>
                  <a:ext cx="241588" cy="21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718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1E8891A6-96C0-4E27-853C-F42C1FEB5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Algorithm Comparison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F923C93-357F-4C7D-9396-96EB75958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Which one is the best?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answer depends on many factors: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system workload (extremely variable)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hardware support for the dispatcher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relative importance of performance criteria (response time, CPU utilization, throughput...)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evaluation method used (each has its limitations...)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7533F-915A-40CF-AD4D-FEF68ECE52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4CCAD-745E-4E3C-9226-6DC017810F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398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0B7AFA9-D4FE-4173-A948-E13727E0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Back to SJF: CPU Burst Estimation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003D6DA-6FCF-4674-B357-0BC2E1566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T[</a:t>
            </a:r>
            <a:r>
              <a:rPr lang="en-GB" altLang="en-US" sz="2865" err="1"/>
              <a:t>i</a:t>
            </a:r>
            <a:r>
              <a:rPr lang="en-GB" altLang="en-US" sz="2865"/>
              <a:t>] be the execution time for the </a:t>
            </a:r>
            <a:r>
              <a:rPr lang="en-GB" altLang="en-US" sz="2865" err="1"/>
              <a:t>ith</a:t>
            </a:r>
            <a:r>
              <a:rPr lang="en-GB" altLang="en-US" sz="2865"/>
              <a:t> instance of this process: the actual duration of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S[</a:t>
            </a:r>
            <a:r>
              <a:rPr lang="en-GB" altLang="en-US" sz="2865" err="1"/>
              <a:t>i</a:t>
            </a:r>
            <a:r>
              <a:rPr lang="en-GB" altLang="en-US" sz="2865"/>
              <a:t>] be the predicted value for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process. The simplest choice is: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=(1/n)(T[1]+…+T[n])=(1/n)</a:t>
            </a:r>
            <a:r>
              <a:rPr lang="en-GB" altLang="en-US" sz="2001"/>
              <a:t> </a:t>
            </a:r>
            <a:r>
              <a:rPr lang="en-GB" altLang="en-US" sz="3601" err="1"/>
              <a:t>Σ</a:t>
            </a:r>
            <a:r>
              <a:rPr lang="en-GB" altLang="en-US" sz="1984"/>
              <a:t>{</a:t>
            </a:r>
            <a:r>
              <a:rPr lang="en-GB" altLang="en-US" sz="1984" err="1"/>
              <a:t>i</a:t>
            </a:r>
            <a:r>
              <a:rPr lang="en-GB" altLang="en-US" sz="1984"/>
              <a:t>=1 to n}</a:t>
            </a:r>
            <a:r>
              <a:rPr lang="en-GB" altLang="en-US"/>
              <a:t> T[</a:t>
            </a:r>
            <a:r>
              <a:rPr lang="en-GB" altLang="en-US" err="1"/>
              <a:t>i</a:t>
            </a:r>
            <a:r>
              <a:rPr lang="en-GB" altLang="en-US"/>
              <a:t>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can be more efficiently calculated as: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(1/n) T[n] + ((n-1)/n) S[n]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estimate, however, results in equal weight for each instance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96084-E468-4336-8392-0971AB5A5C1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7E442-3CFA-4401-94FC-2170C9E73E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21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874F-61FE-478E-9BDF-6D6C597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E292-DD16-4586-BB76-2932A8CE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8A71-15F2-41D8-ADB5-8C3DD4F5C2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D4B3E-BBFC-4355-8978-3B8EB5173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60A01-7848-4C56-BB2F-3C6D17BA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772"/>
            <a:ext cx="10080625" cy="34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90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98938A4B-FBBE-4B80-96D3-98D19EAD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Estimating the required CPU burst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897DF60-5272-4433-A64E-8A0B17493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Recent instances are more likely to better reflect future </a:t>
            </a:r>
            <a:r>
              <a:rPr lang="en-GB" altLang="en-US" sz="2865" err="1"/>
              <a:t>behavior</a:t>
            </a:r>
            <a:endParaRPr lang="en-GB" altLang="en-US" sz="2865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A common technique to factor the above observation into the estimate is to use </a:t>
            </a:r>
            <a:r>
              <a:rPr lang="en-GB" altLang="en-US" sz="2865">
                <a:solidFill>
                  <a:srgbClr val="FF9966"/>
                </a:solidFill>
              </a:rPr>
              <a:t>exponential averaging</a:t>
            </a:r>
            <a:r>
              <a:rPr lang="en-GB" altLang="en-US" b="0"/>
              <a:t> :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</a:t>
            </a:r>
            <a:r>
              <a:rPr lang="el-GR" altLang="en-US"/>
              <a:t>α</a:t>
            </a:r>
            <a:r>
              <a:rPr lang="en-GB" altLang="en-US"/>
              <a:t> T[n] + (1-</a:t>
            </a:r>
            <a:r>
              <a:rPr lang="el-GR" altLang="en-US"/>
              <a:t> α</a:t>
            </a:r>
            <a:r>
              <a:rPr lang="en-GB" altLang="en-US"/>
              <a:t>) S[n]  ;    0 &lt; </a:t>
            </a:r>
            <a:r>
              <a:rPr lang="el-GR" altLang="en-US"/>
              <a:t>α </a:t>
            </a:r>
            <a:r>
              <a:rPr lang="en-GB" altLang="en-US"/>
              <a:t>&lt; 1</a:t>
            </a:r>
          </a:p>
          <a:p>
            <a:pPr lvl="1"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35DCD-6B4B-48ED-A662-E0C04B82AC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63D6A-7083-4182-9A9C-D477EE5F3F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602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 Algorithms</a:t>
            </a:r>
          </a:p>
          <a:p>
            <a:pPr lvl="1"/>
            <a:r>
              <a:rPr lang="en-US" dirty="0"/>
              <a:t>FCFS</a:t>
            </a:r>
          </a:p>
          <a:p>
            <a:pPr lvl="1"/>
            <a:r>
              <a:rPr lang="en-US" dirty="0"/>
              <a:t>SJF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RR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2B049970-E6B8-4764-A81D-48485CE15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burst Estimate </a:t>
            </a:r>
            <a:r>
              <a:rPr lang="en-GB" altLang="en-US"/>
              <a:t>(</a:t>
            </a:r>
            <a:r>
              <a:rPr lang="en-GB" altLang="en-US" b="0"/>
              <a:t>Exponential Average)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A1CAA89-73A8-442A-8657-96DF59B32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Recent instances have higher weights, whenever </a:t>
            </a:r>
            <a:r>
              <a:rPr lang="el-GR" altLang="en-US"/>
              <a:t>α</a:t>
            </a:r>
            <a:r>
              <a:rPr lang="en-GB" altLang="en-US" b="0"/>
              <a:t> &gt; 1/n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Expanding the estimated  value shows that  the weights of past instances decrease exponentially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S[n+1] = </a:t>
            </a:r>
            <a:r>
              <a:rPr lang="el-GR" altLang="en-US" sz="2801"/>
              <a:t>α </a:t>
            </a:r>
            <a:r>
              <a:rPr lang="en-GB" altLang="en-US" sz="2644"/>
              <a:t>T[n] + (1-</a:t>
            </a:r>
            <a:r>
              <a:rPr lang="el-GR" altLang="en-US" sz="2801"/>
              <a:t> α</a:t>
            </a:r>
            <a:r>
              <a:rPr lang="en-GB" altLang="en-US" sz="2644"/>
              <a:t>)</a:t>
            </a:r>
            <a:r>
              <a:rPr lang="el-GR" altLang="en-US" sz="2801"/>
              <a:t> α </a:t>
            </a:r>
            <a:r>
              <a:rPr lang="en-GB" altLang="en-US" sz="2644"/>
              <a:t>T[n-1] + ... (1-</a:t>
            </a:r>
            <a:r>
              <a:rPr lang="el-GR" altLang="en-US" sz="2801"/>
              <a:t> α</a:t>
            </a:r>
            <a:r>
              <a:rPr lang="en-GB" altLang="en-US" sz="2644"/>
              <a:t>)^{</a:t>
            </a:r>
            <a:r>
              <a:rPr lang="en-GB" altLang="en-US" sz="2644" err="1"/>
              <a:t>i</a:t>
            </a:r>
            <a:r>
              <a:rPr lang="en-GB" altLang="en-US" sz="2644"/>
              <a:t>}</a:t>
            </a:r>
            <a:r>
              <a:rPr lang="el-GR" altLang="en-US" sz="2801"/>
              <a:t> α </a:t>
            </a:r>
            <a:r>
              <a:rPr lang="en-GB" altLang="en-US" sz="2644"/>
              <a:t>T[n-</a:t>
            </a:r>
            <a:r>
              <a:rPr lang="en-GB" altLang="en-US" sz="2644" err="1"/>
              <a:t>i</a:t>
            </a:r>
            <a:r>
              <a:rPr lang="en-GB" altLang="en-US" sz="2644"/>
              <a:t>] + </a:t>
            </a:r>
          </a:p>
          <a:p>
            <a:pPr lvl="1">
              <a:spcBef>
                <a:spcPts val="648"/>
              </a:spcBef>
              <a:buSzPct val="69000"/>
              <a:buFont typeface="Monotype Sorts" charset="2"/>
              <a:buChar char="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               ... + (1-</a:t>
            </a:r>
            <a:r>
              <a:rPr lang="el-GR" altLang="en-US" sz="2801"/>
              <a:t> α</a:t>
            </a:r>
            <a:r>
              <a:rPr lang="en-GB" altLang="en-US" sz="2644"/>
              <a:t>)^{n}S[1]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predicted value of 1st instance, S[1], is usually set to 0 to give priority to new processes</a:t>
            </a:r>
          </a:p>
          <a:p>
            <a:pPr lvl="1"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F7889-61F0-4C28-8BFB-01E675AA11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FBBC9-4136-4E97-A6D6-B78F701289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356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B48F48C8-3631-4F5F-8724-374B534CD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2B22B3-1517-E346-9A8B-094A40D2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3CCF-4F96-45E6-B828-6AA5F067043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83252-D58B-4136-834E-912F539F00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8D1701A4-A56B-439A-9B39-A560D76A3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1512887"/>
          <a:ext cx="8145976" cy="543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3640" imgH="6648480" progId="">
                  <p:embed/>
                </p:oleObj>
              </mc:Choice>
              <mc:Fallback>
                <p:oleObj r:id="rId3" imgW="9953640" imgH="6648480" progId="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8D1701A4-A56B-439A-9B39-A560D76A3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512887"/>
                        <a:ext cx="8145976" cy="5436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131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EA33581-0FBA-4513-BC21-59EBD3254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4B374AC-8E1B-4FB1-8CD1-E75C5A388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S[1] = 0 to give high priority to new processes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Exponential averaging tracks changes in process behavior much faster than simple averaging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48580-254B-4562-B07A-13FA9D7EEB7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DE6F0-5E08-467B-A6AE-AA0458090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6EBD17C3-7239-4686-9A19-775BA4E9A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5906" y="2546059"/>
          <a:ext cx="6876065" cy="447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400960" imgH="5467320" progId="">
                  <p:embed/>
                </p:oleObj>
              </mc:Choice>
              <mc:Fallback>
                <p:oleObj r:id="rId3" imgW="8400960" imgH="5467320" progId="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6EBD17C3-7239-4686-9A19-775BA4E9A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906" y="2546059"/>
                        <a:ext cx="6876065" cy="4470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73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3D2CA376-7D87-DB41-A053-D4EA85541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management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4D3F7D6-B8F3-994E-A4EC-03D55CF2D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memory management</a:t>
            </a:r>
          </a:p>
          <a:p>
            <a:r>
              <a:rPr lang="en-US" altLang="en-US"/>
              <a:t>Swapping</a:t>
            </a:r>
          </a:p>
          <a:p>
            <a:r>
              <a:rPr lang="en-US" altLang="en-US"/>
              <a:t>Virtual memory</a:t>
            </a:r>
          </a:p>
          <a:p>
            <a:r>
              <a:rPr lang="en-US" altLang="en-US"/>
              <a:t>Page replacement algorithms</a:t>
            </a:r>
          </a:p>
          <a:p>
            <a:r>
              <a:rPr lang="en-US" altLang="en-US"/>
              <a:t>Modeling page replacement algorithms</a:t>
            </a:r>
          </a:p>
          <a:p>
            <a:r>
              <a:rPr lang="en-US" altLang="en-US"/>
              <a:t>Design issues for paging systems</a:t>
            </a:r>
          </a:p>
          <a:p>
            <a:r>
              <a:rPr lang="en-US" altLang="en-US"/>
              <a:t>Implementation issues</a:t>
            </a:r>
          </a:p>
          <a:p>
            <a:r>
              <a:rPr lang="en-US" altLang="en-US"/>
              <a:t>Segmentation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88FD-447E-F646-B2C5-FFD5487270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F5BF5-9244-6747-87AA-D993F718F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A70E58F-4786-2049-8056-007DE569DD5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49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4422A6BA-C980-BA4E-9493-0AA211005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an ideal world…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6FF3396-776C-334F-987F-EDFCFF677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ideal world has memory that is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Non-volatile (doesn’t go away when power is turned off)</a:t>
            </a:r>
          </a:p>
          <a:p>
            <a:r>
              <a:rPr lang="en-US" altLang="en-US"/>
              <a:t>The real world has memory that is: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Affordable!</a:t>
            </a:r>
          </a:p>
          <a:p>
            <a:pPr lvl="1">
              <a:buSzTx/>
              <a:buFont typeface="Symbol" pitchFamily="2" charset="2"/>
              <a:buChar char="Þ"/>
            </a:pPr>
            <a:r>
              <a:rPr lang="en-US" altLang="en-US"/>
              <a:t>Pick any two…</a:t>
            </a:r>
          </a:p>
          <a:p>
            <a:r>
              <a:rPr lang="en-US" altLang="en-US"/>
              <a:t>Memory management goal: make the real world look as much like the ideal world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AE68-F2C3-F54B-9852-9D218E74A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A088-3845-824A-A857-00B8ED185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D7FCC8E-6CD3-AB40-A1F2-9EB2BE4DBEB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7D69A21-3ECD-7240-882A-C622A44A6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hierarchy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163E8B3-DE1E-C54B-B7B9-F130A3D35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the memory hierarchy</a:t>
            </a:r>
            <a:r>
              <a:rPr lang="en-US" altLang="en-US" sz="2646"/>
              <a:t>?</a:t>
            </a:r>
          </a:p>
          <a:p>
            <a:pPr lvl="1"/>
            <a:r>
              <a:rPr lang="en-US" altLang="en-US" sz="2205"/>
              <a:t>Different levels of memory</a:t>
            </a:r>
          </a:p>
          <a:p>
            <a:pPr lvl="1"/>
            <a:r>
              <a:rPr lang="en-US" altLang="en-US" sz="2205"/>
              <a:t>Some are small &amp; fast</a:t>
            </a:r>
          </a:p>
          <a:p>
            <a:pPr lvl="1"/>
            <a:r>
              <a:rPr lang="en-US" altLang="en-US" sz="2205"/>
              <a:t>Others are large &amp; slow</a:t>
            </a:r>
          </a:p>
          <a:p>
            <a:r>
              <a:rPr lang="en-US" altLang="en-US" sz="2646"/>
              <a:t>What levels are usually included?</a:t>
            </a:r>
          </a:p>
          <a:p>
            <a:pPr lvl="1"/>
            <a:r>
              <a:rPr lang="en-US" altLang="en-US" sz="2205"/>
              <a:t>Cache: small amount of fast, expensive memory</a:t>
            </a:r>
          </a:p>
          <a:p>
            <a:pPr lvl="2"/>
            <a:r>
              <a:rPr lang="en-US" altLang="en-US" sz="1984"/>
              <a:t>L1 (level 1) cache: usually on the CPU chip</a:t>
            </a:r>
          </a:p>
          <a:p>
            <a:pPr lvl="2"/>
            <a:r>
              <a:rPr lang="en-US" altLang="en-US" sz="1984"/>
              <a:t>L2 &amp; L3 cache: off-chip, made of SRAM</a:t>
            </a:r>
          </a:p>
          <a:p>
            <a:pPr lvl="1"/>
            <a:r>
              <a:rPr lang="en-US" altLang="en-US" sz="2205"/>
              <a:t>Main memory: medium-speed, medium price memory (DRAM)</a:t>
            </a:r>
          </a:p>
          <a:p>
            <a:pPr lvl="1"/>
            <a:r>
              <a:rPr lang="en-US" altLang="en-US" sz="2205"/>
              <a:t>Disk: many gigabytes of slow, cheap, non-volatile storage</a:t>
            </a:r>
          </a:p>
          <a:p>
            <a:r>
              <a:rPr lang="en-US" altLang="en-US"/>
              <a:t>Memory manager handles the memory hierarchy</a:t>
            </a:r>
            <a:endParaRPr lang="en-US" altLang="en-US" sz="264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A9018-A689-CB41-AB47-3465F825F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9373-4161-0841-AD72-120D46A62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CF768A-60B2-8D42-ACB1-AF601F0F07D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2166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>
            <a:extLst>
              <a:ext uri="{FF2B5EF4-FFF2-40B4-BE49-F238E27FC236}">
                <a16:creationId xmlns:a16="http://schemas.microsoft.com/office/drawing/2014/main" id="{FC8B15CF-9C98-2A49-BC70-FCC1516C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memory management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8ADFAFE-65CA-734C-BF52-9815E9CCA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Components include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Operating system (perhaps with device drivers)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Single process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Goal: lay these out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Memory protection may not be an issue (only one program)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Flexibility may still be useful (allow OS changes, etc.)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No swapping or paging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2355C79-BD0B-B24C-BAAB-6624CA6D9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185B494-090B-8647-BA51-60B9240B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FA3E00-F04C-344F-B973-97C9C3D49F6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64" name="AutoShape 20">
            <a:extLst>
              <a:ext uri="{FF2B5EF4-FFF2-40B4-BE49-F238E27FC236}">
                <a16:creationId xmlns:a16="http://schemas.microsoft.com/office/drawing/2014/main" id="{705922EA-D9C2-5B4D-A6AE-235710AEE4DC}"/>
              </a:ext>
            </a:extLst>
          </p:cNvPr>
          <p:cNvCxnSpPr>
            <a:cxnSpLocks noChangeShapeType="1"/>
            <a:stCxn id="6165" idx="3"/>
            <a:endCxn id="6166" idx="1"/>
          </p:cNvCxnSpPr>
          <p:nvPr/>
        </p:nvCxnSpPr>
        <p:spPr bwMode="auto">
          <a:xfrm flipV="1">
            <a:off x="1449466" y="6851544"/>
            <a:ext cx="7202691" cy="17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19">
            <a:extLst>
              <a:ext uri="{FF2B5EF4-FFF2-40B4-BE49-F238E27FC236}">
                <a16:creationId xmlns:a16="http://schemas.microsoft.com/office/drawing/2014/main" id="{229EECF3-706A-4447-9062-25D95CD08491}"/>
              </a:ext>
            </a:extLst>
          </p:cNvPr>
          <p:cNvCxnSpPr>
            <a:cxnSpLocks noChangeShapeType="1"/>
            <a:stCxn id="6160" idx="3"/>
            <a:endCxn id="6162" idx="1"/>
          </p:cNvCxnSpPr>
          <p:nvPr/>
        </p:nvCxnSpPr>
        <p:spPr bwMode="auto">
          <a:xfrm flipV="1">
            <a:off x="1442467" y="4331652"/>
            <a:ext cx="7202690" cy="1751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Rectangle 12">
            <a:extLst>
              <a:ext uri="{FF2B5EF4-FFF2-40B4-BE49-F238E27FC236}">
                <a16:creationId xmlns:a16="http://schemas.microsoft.com/office/drawing/2014/main" id="{A02D9D12-65ED-0049-8CF4-B5413C9E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963743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A02DD20E-4477-7B43-BF44-43D27309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45180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480B285C-AE15-8F44-92E8-8A57623A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95" y="4117574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EA5510A9-2E27-9847-A038-52D03E32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157" y="4115823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CBF24466-55EC-CA41-9549-C012A9B5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736" y="663746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21FAABDD-9581-974A-8810-A4EAD9D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663571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E4957E12-F91A-1849-8DD1-1C15D91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37576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B50B74A2-9DB9-DE4A-926C-F9C4E701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451808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12C36378-F6C5-3E45-BE4B-CE80B65E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6299729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64BBCE29-C77C-2F4E-8150-42E63DAE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123779"/>
            <a:ext cx="1931917" cy="1175949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16B8284F-9079-934A-85F2-1AF2BFE6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451808"/>
            <a:ext cx="1931917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Device drivers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</p:spTree>
    <p:extLst>
      <p:ext uri="{BB962C8B-B14F-4D97-AF65-F5344CB8AC3E}">
        <p14:creationId xmlns:p14="http://schemas.microsoft.com/office/powerpoint/2010/main" val="2964626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560544CD-B370-5C4A-92F7-6A8DDA50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 partitions: multiple programs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861B8B0-EFE3-DA4F-B1CF-39E9F3C55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Fixed memory partitions</a:t>
            </a:r>
          </a:p>
          <a:p>
            <a:pPr lvl="1"/>
            <a:r>
              <a:rPr lang="en-US" altLang="en-US" sz="2205"/>
              <a:t>Divide memory into fixed spaces</a:t>
            </a:r>
          </a:p>
          <a:p>
            <a:pPr lvl="1"/>
            <a:r>
              <a:rPr lang="en-US" altLang="en-US" sz="2205"/>
              <a:t>Assign a process to a space when it’s free</a:t>
            </a:r>
          </a:p>
          <a:p>
            <a:r>
              <a:rPr lang="en-US" altLang="en-US" sz="2646"/>
              <a:t>Mechanisms</a:t>
            </a:r>
          </a:p>
          <a:p>
            <a:pPr lvl="1"/>
            <a:r>
              <a:rPr lang="en-US" altLang="en-US" sz="2205"/>
              <a:t>Separate input queues for each partition</a:t>
            </a:r>
          </a:p>
          <a:p>
            <a:pPr lvl="1"/>
            <a:r>
              <a:rPr lang="en-US" altLang="en-US" sz="2205"/>
              <a:t>Single input queue: better ability to optimize CPU usage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7892F81-1A43-734E-B2A5-957E6D41E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B5F4BB1-47B7-DF4F-AED9-254FB961F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F0605B-EC1F-8447-979C-9225D0FF59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21" name="AutoShape 53">
            <a:extLst>
              <a:ext uri="{FF2B5EF4-FFF2-40B4-BE49-F238E27FC236}">
                <a16:creationId xmlns:a16="http://schemas.microsoft.com/office/drawing/2014/main" id="{87ACCA7F-22DD-6349-B77F-68F53792BED7}"/>
              </a:ext>
            </a:extLst>
          </p:cNvPr>
          <p:cNvCxnSpPr>
            <a:cxnSpLocks noChangeShapeType="1"/>
            <a:stCxn id="7215" idx="3"/>
            <a:endCxn id="7216" idx="1"/>
          </p:cNvCxnSpPr>
          <p:nvPr/>
        </p:nvCxnSpPr>
        <p:spPr bwMode="auto">
          <a:xfrm>
            <a:off x="1428467" y="5291772"/>
            <a:ext cx="16799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2" name="AutoShape 54">
            <a:extLst>
              <a:ext uri="{FF2B5EF4-FFF2-40B4-BE49-F238E27FC236}">
                <a16:creationId xmlns:a16="http://schemas.microsoft.com/office/drawing/2014/main" id="{C7C3A56B-EF95-EE4F-BB57-95B0FC7A6B07}"/>
              </a:ext>
            </a:extLst>
          </p:cNvPr>
          <p:cNvCxnSpPr>
            <a:cxnSpLocks noChangeShapeType="1"/>
            <a:stCxn id="7216" idx="3"/>
            <a:endCxn id="7182" idx="1"/>
          </p:cNvCxnSpPr>
          <p:nvPr/>
        </p:nvCxnSpPr>
        <p:spPr bwMode="auto">
          <a:xfrm>
            <a:off x="1848449" y="529177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3" name="AutoShape 55">
            <a:extLst>
              <a:ext uri="{FF2B5EF4-FFF2-40B4-BE49-F238E27FC236}">
                <a16:creationId xmlns:a16="http://schemas.microsoft.com/office/drawing/2014/main" id="{AB3566A3-DEE6-474C-893E-7DC17CCDB9A4}"/>
              </a:ext>
            </a:extLst>
          </p:cNvPr>
          <p:cNvCxnSpPr>
            <a:cxnSpLocks noChangeShapeType="1"/>
            <a:stCxn id="7214" idx="3"/>
            <a:endCxn id="7183" idx="1"/>
          </p:cNvCxnSpPr>
          <p:nvPr/>
        </p:nvCxnSpPr>
        <p:spPr bwMode="auto">
          <a:xfrm>
            <a:off x="1848449" y="4745795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4" name="AutoShape 56">
            <a:extLst>
              <a:ext uri="{FF2B5EF4-FFF2-40B4-BE49-F238E27FC236}">
                <a16:creationId xmlns:a16="http://schemas.microsoft.com/office/drawing/2014/main" id="{2B163E7D-6D54-2443-9EDD-9485C3AD3FD8}"/>
              </a:ext>
            </a:extLst>
          </p:cNvPr>
          <p:cNvCxnSpPr>
            <a:cxnSpLocks noChangeShapeType="1"/>
            <a:stCxn id="7218" idx="3"/>
            <a:endCxn id="7180" idx="1"/>
          </p:cNvCxnSpPr>
          <p:nvPr/>
        </p:nvCxnSpPr>
        <p:spPr bwMode="auto">
          <a:xfrm>
            <a:off x="1848449" y="621573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5" name="AutoShape 37">
            <a:extLst>
              <a:ext uri="{FF2B5EF4-FFF2-40B4-BE49-F238E27FC236}">
                <a16:creationId xmlns:a16="http://schemas.microsoft.com/office/drawing/2014/main" id="{3803B743-B401-5444-BFBF-3219C57B53A2}"/>
              </a:ext>
            </a:extLst>
          </p:cNvPr>
          <p:cNvCxnSpPr>
            <a:cxnSpLocks noChangeShapeType="1"/>
            <a:stCxn id="7201" idx="3"/>
            <a:endCxn id="7208" idx="1"/>
          </p:cNvCxnSpPr>
          <p:nvPr/>
        </p:nvCxnSpPr>
        <p:spPr bwMode="auto">
          <a:xfrm>
            <a:off x="5544290" y="5501763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10">
            <a:extLst>
              <a:ext uri="{FF2B5EF4-FFF2-40B4-BE49-F238E27FC236}">
                <a16:creationId xmlns:a16="http://schemas.microsoft.com/office/drawing/2014/main" id="{178E17E5-BDC8-5446-BCBB-2B11599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259946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87D1744C-6F67-7945-9FA2-318B147D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795750"/>
            <a:ext cx="1259946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BC05A64-4F0E-7645-9291-1CEF0E60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459765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6D79BEFF-3E55-8048-9E15-F7321199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123779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75A1DCCE-0274-214F-A7A3-D77609A1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367811"/>
            <a:ext cx="1259946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F811E602-0A13-204D-B464-EBB3BB26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1339D028-7E22-0A49-86DE-D2837765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38F6BF89-E387-8C40-A1FE-070CF990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A4EA5BC-0B47-FD40-896E-A1D665F9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52C04748-5B35-3342-ABFA-C616C729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048B0FD6-ADE4-7945-A842-0B032968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5A8F3DBB-94AF-9446-A14B-A870DD36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6635714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BBEFFC03-7FE4-6843-8A2A-4A966825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795750"/>
            <a:ext cx="1343942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12BDF484-212F-AE43-9775-53D135AA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45976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80FCAE6E-F582-3143-BA8E-AB58D36C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12377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BB2045B2-5249-6C49-9560-5EC484A7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4367811"/>
            <a:ext cx="1343942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1D32C4D1-6581-AA40-BD20-C1123067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0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DB94C34A-04B7-FB4F-B88E-67AE5226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EFFC18D6-FDE3-4F42-8EA6-CA739F50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06572B43-3956-5A40-AC4F-E1F748DC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92CE26AC-D45E-C145-8713-8C5BD852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CAF800CA-310E-FE4F-9BCD-B51982D77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E5E644E8-A474-CE43-B079-73B30C81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21F881C5-18B7-F049-B4C1-17A79789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83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CF5F04FC-9A0F-314C-8BCD-3C732F39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4910EF80-75D3-3F40-848D-C557455A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09" name="AutoShape 41">
            <a:extLst>
              <a:ext uri="{FF2B5EF4-FFF2-40B4-BE49-F238E27FC236}">
                <a16:creationId xmlns:a16="http://schemas.microsoft.com/office/drawing/2014/main" id="{40FAF363-935B-3049-9407-A74B199663BB}"/>
              </a:ext>
            </a:extLst>
          </p:cNvPr>
          <p:cNvCxnSpPr>
            <a:cxnSpLocks noChangeShapeType="1"/>
            <a:stCxn id="7208" idx="3"/>
            <a:endCxn id="7194" idx="1"/>
          </p:cNvCxnSpPr>
          <p:nvPr/>
        </p:nvCxnSpPr>
        <p:spPr bwMode="auto">
          <a:xfrm flipV="1">
            <a:off x="6804236" y="4745795"/>
            <a:ext cx="335986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0" name="AutoShape 42">
            <a:extLst>
              <a:ext uri="{FF2B5EF4-FFF2-40B4-BE49-F238E27FC236}">
                <a16:creationId xmlns:a16="http://schemas.microsoft.com/office/drawing/2014/main" id="{FDF36B2B-2279-3041-89BE-26CD7EA2EA77}"/>
              </a:ext>
            </a:extLst>
          </p:cNvPr>
          <p:cNvCxnSpPr>
            <a:cxnSpLocks noChangeShapeType="1"/>
            <a:stCxn id="7208" idx="3"/>
            <a:endCxn id="7193" idx="1"/>
          </p:cNvCxnSpPr>
          <p:nvPr/>
        </p:nvCxnSpPr>
        <p:spPr bwMode="auto">
          <a:xfrm flipV="1">
            <a:off x="6804236" y="5291772"/>
            <a:ext cx="335986" cy="209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1" name="AutoShape 43">
            <a:extLst>
              <a:ext uri="{FF2B5EF4-FFF2-40B4-BE49-F238E27FC236}">
                <a16:creationId xmlns:a16="http://schemas.microsoft.com/office/drawing/2014/main" id="{CDD9ED16-1933-254C-A665-886AE6B5C9F2}"/>
              </a:ext>
            </a:extLst>
          </p:cNvPr>
          <p:cNvCxnSpPr>
            <a:cxnSpLocks noChangeShapeType="1"/>
            <a:stCxn id="7208" idx="3"/>
            <a:endCxn id="7192" idx="1"/>
          </p:cNvCxnSpPr>
          <p:nvPr/>
        </p:nvCxnSpPr>
        <p:spPr bwMode="auto">
          <a:xfrm>
            <a:off x="6804236" y="5501763"/>
            <a:ext cx="335986" cy="1259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2" name="AutoShape 44">
            <a:extLst>
              <a:ext uri="{FF2B5EF4-FFF2-40B4-BE49-F238E27FC236}">
                <a16:creationId xmlns:a16="http://schemas.microsoft.com/office/drawing/2014/main" id="{095FB1BC-4E34-1946-B382-DA51CB5CBA58}"/>
              </a:ext>
            </a:extLst>
          </p:cNvPr>
          <p:cNvCxnSpPr>
            <a:cxnSpLocks noChangeShapeType="1"/>
            <a:stCxn id="7208" idx="3"/>
            <a:endCxn id="7191" idx="1"/>
          </p:cNvCxnSpPr>
          <p:nvPr/>
        </p:nvCxnSpPr>
        <p:spPr bwMode="auto">
          <a:xfrm>
            <a:off x="6804236" y="5501763"/>
            <a:ext cx="335986" cy="713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4" name="Rectangle 46">
            <a:extLst>
              <a:ext uri="{FF2B5EF4-FFF2-40B4-BE49-F238E27FC236}">
                <a16:creationId xmlns:a16="http://schemas.microsoft.com/office/drawing/2014/main" id="{33ED08AF-5C8F-2B4F-8910-095BA39B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619801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5" name="Rectangle 47">
            <a:extLst>
              <a:ext uri="{FF2B5EF4-FFF2-40B4-BE49-F238E27FC236}">
                <a16:creationId xmlns:a16="http://schemas.microsoft.com/office/drawing/2014/main" id="{BAE3C010-E91D-2F4B-AC70-F8DF394C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6" name="Rectangle 48">
            <a:extLst>
              <a:ext uri="{FF2B5EF4-FFF2-40B4-BE49-F238E27FC236}">
                <a16:creationId xmlns:a16="http://schemas.microsoft.com/office/drawing/2014/main" id="{93A552CB-89AA-8341-9117-5C63CD8D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8" name="Rectangle 50">
            <a:extLst>
              <a:ext uri="{FF2B5EF4-FFF2-40B4-BE49-F238E27FC236}">
                <a16:creationId xmlns:a16="http://schemas.microsoft.com/office/drawing/2014/main" id="{7928379B-F2AA-AD4A-AEC2-2B0DDC53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08973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72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8483ED-31C6-DA44-A5DC-E17CF7873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programs is enough?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E408D6-3705-BD46-A062-19FC68B8E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memory partitions (fixed or variable size)</a:t>
            </a:r>
          </a:p>
          <a:p>
            <a:r>
              <a:rPr lang="en-US" altLang="en-US" dirty="0"/>
              <a:t>Lots of processes wanting to use the CPU</a:t>
            </a:r>
          </a:p>
          <a:p>
            <a:r>
              <a:rPr lang="en-US" altLang="en-US" dirty="0"/>
              <a:t>Tradeoff</a:t>
            </a:r>
          </a:p>
          <a:p>
            <a:pPr lvl="1"/>
            <a:r>
              <a:rPr lang="en-US" altLang="en-US" dirty="0"/>
              <a:t>More processes utilize the CPU better</a:t>
            </a:r>
          </a:p>
          <a:p>
            <a:pPr lvl="1"/>
            <a:r>
              <a:rPr lang="en-US" altLang="en-US" dirty="0"/>
              <a:t>Fewer processes use less memory (cheaper!)</a:t>
            </a:r>
          </a:p>
          <a:p>
            <a:r>
              <a:rPr lang="en-US" altLang="en-US" dirty="0"/>
              <a:t>How many processes do we need to keep the CPU fully utilized?</a:t>
            </a:r>
          </a:p>
          <a:p>
            <a:pPr lvl="1"/>
            <a:r>
              <a:rPr lang="en-US" altLang="en-US" dirty="0"/>
              <a:t>This will help determine how much memory we need</a:t>
            </a:r>
          </a:p>
          <a:p>
            <a:pPr lvl="1"/>
            <a:r>
              <a:rPr lang="en-US" altLang="en-US" dirty="0"/>
              <a:t>Is this still relevant with memory costing $10/GB?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3345C-FDAE-D542-99CA-5CF2112A4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AC4C-68AC-A940-9366-0965AFFA2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994B827-A38B-9248-8751-9C15452F5ED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424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5ED9D3-04E8-6844-9F9F-25960A387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multiprogramming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AC6EFFC-1847-6941-8D99-8ECA2D1F9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202444" cy="6141298"/>
          </a:xfrm>
        </p:spPr>
        <p:txBody>
          <a:bodyPr/>
          <a:lstStyle/>
          <a:p>
            <a:r>
              <a:rPr lang="en-US" altLang="en-US" sz="2646" dirty="0"/>
              <a:t>More I/O wait means less processor utilization</a:t>
            </a:r>
          </a:p>
          <a:p>
            <a:pPr lvl="1"/>
            <a:r>
              <a:rPr lang="en-US" altLang="en-US" sz="2205" dirty="0"/>
              <a:t>At 20% I/O wait, 3–4 processes fully utilize CPU</a:t>
            </a:r>
          </a:p>
          <a:p>
            <a:pPr lvl="1"/>
            <a:r>
              <a:rPr lang="en-US" altLang="en-US" sz="2205" dirty="0"/>
              <a:t>At 80% I/O wait, even 10 processes aren’t enough</a:t>
            </a:r>
          </a:p>
          <a:p>
            <a:r>
              <a:rPr lang="en-US" altLang="en-US" sz="2646" dirty="0"/>
              <a:t>This means that the OS should have more processes if they’re I/O bound</a:t>
            </a:r>
          </a:p>
          <a:p>
            <a:r>
              <a:rPr lang="en-US" altLang="en-US" sz="2646" dirty="0"/>
              <a:t>More processes =&gt; memory management &amp; protection more important!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3DB3-D9B4-7F49-A12B-66B4A0C08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8BEB-73AB-B648-8F7D-766412DD3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76478D4-682C-CF40-87B3-B8C06476A37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D8E0DECE-990C-3744-82D8-8EB9C414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6" y="1438438"/>
            <a:ext cx="5113280" cy="501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8775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6BD9-59AC-4BCB-9345-ACD9DDFB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8EC-C691-48E8-A65C-B6D40782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CPU Scheduling</a:t>
            </a:r>
          </a:p>
          <a:p>
            <a:pPr lvl="1"/>
            <a:r>
              <a:rPr lang="en-US" dirty="0"/>
              <a:t>Multi-level (Feedback) Queues</a:t>
            </a:r>
          </a:p>
          <a:p>
            <a:pPr lvl="1"/>
            <a:r>
              <a:rPr lang="en-US" dirty="0"/>
              <a:t>CPU-Burst length estimation</a:t>
            </a:r>
          </a:p>
          <a:p>
            <a:r>
              <a:rPr lang="en-US" dirty="0"/>
              <a:t>Memory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ACEA0-9D77-4C5B-B008-3729D66D06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6A58-52C0-414C-9D1E-01E9CA74C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3848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287980368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73D9-ACBD-49A3-915F-48963D5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Problem in HW7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DE86-D95B-4F77-A209-22C413E2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FC8CA-4677-48FD-957C-6E3D4142BA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885EF-F673-45CB-AA77-A2FAB649B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F997B-3832-4CDE-ADFA-D2D46D6C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" y="1005606"/>
            <a:ext cx="9340396" cy="62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1D53-75D4-40D0-9DA5-D6FF005F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EA62-F9AA-4BA2-8BD8-08041756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5F5-EE11-4552-BF0C-31E601D2D9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B4EB1-8D7C-4620-9E71-3749924B1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D43F7-5360-4A94-92F7-159D88D3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7" y="920850"/>
            <a:ext cx="9234649" cy="61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8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E99-95B0-4131-91A3-BF5C6339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Memory Management for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E35-3943-405D-A13C-E153AF19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E8C7-F152-4D2E-9835-9D5C327607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F6FF-BA12-4E70-8F81-3638569BA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C341B-EA8A-46BF-B18B-DF29AA50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50" y="845997"/>
            <a:ext cx="4032411" cy="5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5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CCB-8BDE-4B6D-91D0-0C956A6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more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E05E-A008-47A3-A2EF-57FF0732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9AA6-F0C8-4BDD-8527-3BE8E83A3C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2D87-BC71-4501-BD97-FADA06FF0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47613-CA2F-4A72-8917-D5CE1EAC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051503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  <a:p>
            <a:r>
              <a:rPr lang="en-US"/>
              <a:t>Page Replacement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87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34207191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77EC0389-3FCE-4FE8-A2EC-CC38786BD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4BB8E81-AF1B-43C3-BD62-03BC2CAAC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must be substantially larger than the time required to handle the clock interrupt and dispatching 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should be larger then the typical interaction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but not much larger, to avoid penalizing I/O 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28AA-F135-4C0B-81EF-050B8EDFE01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F18B9-6FF0-4C74-A586-1E93EC2994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325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5E2E26B9-79A1-4156-BA81-69E66E0DF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25AA0-21AD-A843-A4E3-3C82E24A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D728-0EB3-4F5A-B200-1BF2017372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02BE-54EF-4DED-8936-3DDE41ED4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D681AA8F-570B-452A-9EE8-6BAD95C0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521" y="1547892"/>
          <a:ext cx="8312149" cy="494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34520" imgH="5086440" progId="">
                  <p:embed/>
                </p:oleObj>
              </mc:Choice>
              <mc:Fallback>
                <p:oleObj r:id="rId3" imgW="8534520" imgH="5086440" progId="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D681AA8F-570B-452A-9EE8-6BAD95C0C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521" y="1547892"/>
                        <a:ext cx="8312149" cy="494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1B9-8CF2-4F3E-A29D-C6319B9C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2E9F-438F-4314-9C88-D5C7DAA2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512D-1A27-4556-B7D0-2684E4D77B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BAD3-BD6B-48E1-BB0F-903B74AE1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B2B60-3B44-43E0-B76B-E90644B9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10" y="1237862"/>
            <a:ext cx="7854338" cy="52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1D92301-73F4-4C23-99EC-1F78FAD6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Round Robin: critique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651E592-DA2E-4E0E-A6BB-2B5F27098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Still favors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An I/O bound process uses the CPU for a time less than the time quantum before it is blocked waiting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runs for all its time slice and is put back into the ready queue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 May unfairly get in front of blocked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F5C7-08E2-45F5-81BA-1784EE13616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54B2-D813-4866-991C-A454A76AA1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267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30CE637-C564-4C88-9CE7-7861A8F8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B4B0BBB-7C33-4C49-9B92-A42C3AB11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 err="1"/>
              <a:t>Preemptive</a:t>
            </a:r>
            <a:r>
              <a:rPr lang="en-GB" altLang="en-US" b="0"/>
              <a:t> scheduling with dynamic priorities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 ready to execute queues with decreasing priorities: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P(RQ</a:t>
            </a:r>
            <a:r>
              <a:rPr lang="en-GB" altLang="en-US" sz="3085" baseline="-25000"/>
              <a:t>0</a:t>
            </a:r>
            <a:r>
              <a:rPr lang="en-GB" altLang="en-US" sz="3085"/>
              <a:t>) &gt; P(RQ</a:t>
            </a:r>
            <a:r>
              <a:rPr lang="en-GB" altLang="en-US" sz="3085" baseline="-25000"/>
              <a:t>1</a:t>
            </a:r>
            <a:r>
              <a:rPr lang="en-GB" altLang="en-US" sz="3085"/>
              <a:t>) &gt; ... &gt; P(RQ</a:t>
            </a:r>
            <a:r>
              <a:rPr lang="en-GB" altLang="en-US" sz="3085" baseline="-25000"/>
              <a:t>N-1</a:t>
            </a:r>
            <a:r>
              <a:rPr lang="en-GB" altLang="en-US" sz="3085"/>
              <a:t>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Dispatcher selects a process for execution from </a:t>
            </a:r>
            <a:r>
              <a:rPr lang="en-GB" altLang="en-US" b="0" err="1"/>
              <a:t>RQ</a:t>
            </a:r>
            <a:r>
              <a:rPr lang="en-GB" altLang="en-US" sz="3305" baseline="-25000" err="1"/>
              <a:t>i</a:t>
            </a:r>
            <a:r>
              <a:rPr lang="en-GB" altLang="en-US" b="0"/>
              <a:t> only if RQ</a:t>
            </a:r>
            <a:r>
              <a:rPr lang="en-GB" altLang="en-US" sz="3305" baseline="-25000"/>
              <a:t>i-1</a:t>
            </a:r>
            <a:r>
              <a:rPr lang="en-GB" altLang="en-US" b="0"/>
              <a:t> to RQ</a:t>
            </a:r>
            <a:r>
              <a:rPr lang="en-GB" altLang="en-US" sz="3305" baseline="-25000"/>
              <a:t>0</a:t>
            </a:r>
            <a:r>
              <a:rPr lang="en-GB" altLang="en-US" b="0"/>
              <a:t> are empty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A0B9-6022-40BD-A698-C2A0004977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E642F-8AF9-447D-9779-038C807126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3071</Words>
  <Application>Microsoft Office PowerPoint</Application>
  <PresentationFormat>Custom</PresentationFormat>
  <Paragraphs>644</Paragraphs>
  <Slides>46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Helvetica</vt:lpstr>
      <vt:lpstr>Monotype Sorts</vt:lpstr>
      <vt:lpstr>Symbol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Previous Lecture …</vt:lpstr>
      <vt:lpstr>Today …</vt:lpstr>
      <vt:lpstr>RR Time Quantum</vt:lpstr>
      <vt:lpstr>RR Time Quantum</vt:lpstr>
      <vt:lpstr>Quantum Length</vt:lpstr>
      <vt:lpstr>Round Robin: critique</vt:lpstr>
      <vt:lpstr>Multilevel Feedback Scheduling</vt:lpstr>
      <vt:lpstr>Multilevel Feedback Scheduling</vt:lpstr>
      <vt:lpstr>Multiple Feedback Queues 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Algorithm Comparison</vt:lpstr>
      <vt:lpstr>Back to SJF: CPU Burst Estimation</vt:lpstr>
      <vt:lpstr>CPU Burst Estimation</vt:lpstr>
      <vt:lpstr>Estimating the required CPU burst</vt:lpstr>
      <vt:lpstr>CPU burst Estimate (Exponential Average)</vt:lpstr>
      <vt:lpstr>Exponentially Decreasing Coefficients</vt:lpstr>
      <vt:lpstr>Exponentially Decreasing Coefficients</vt:lpstr>
      <vt:lpstr>Memory management</vt:lpstr>
      <vt:lpstr>In an ideal world…</vt:lpstr>
      <vt:lpstr>Memory hierarchy</vt:lpstr>
      <vt:lpstr>Basic memory management</vt:lpstr>
      <vt:lpstr>Fixed partitions: multiple programs</vt:lpstr>
      <vt:lpstr>How many programs is enough?</vt:lpstr>
      <vt:lpstr>Modeling multiprogramming</vt:lpstr>
      <vt:lpstr>Base and limit registers</vt:lpstr>
      <vt:lpstr>FCFS Problem in HW7</vt:lpstr>
      <vt:lpstr>CPU Burst Estimation</vt:lpstr>
      <vt:lpstr>Memory Management for Embedded Systems</vt:lpstr>
      <vt:lpstr>Why do we need more processes?</vt:lpstr>
      <vt:lpstr>Today’s Agenda …</vt:lpstr>
      <vt:lpstr>Base and limit registers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2021-11-01T16:34:46Z</dcterms:modified>
</cp:coreProperties>
</file>