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18"/>
  </p:notesMasterIdLst>
  <p:sldIdLst>
    <p:sldId id="454" r:id="rId3"/>
    <p:sldId id="496" r:id="rId4"/>
    <p:sldId id="505" r:id="rId5"/>
    <p:sldId id="500" r:id="rId6"/>
    <p:sldId id="680" r:id="rId7"/>
    <p:sldId id="322" r:id="rId8"/>
    <p:sldId id="657" r:id="rId9"/>
    <p:sldId id="658" r:id="rId10"/>
    <p:sldId id="659" r:id="rId11"/>
    <p:sldId id="280" r:id="rId12"/>
    <p:sldId id="281" r:id="rId13"/>
    <p:sldId id="282" r:id="rId14"/>
    <p:sldId id="660" r:id="rId15"/>
    <p:sldId id="661" r:id="rId16"/>
    <p:sldId id="662" r:id="rId1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3B2F2-6E98-4DF5-A43D-F063DB9FF605}" v="203" dt="2021-11-10T17:52:33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6047E129-3967-4404-AE43-CB4A979449F7}"/>
    <pc:docChg chg="custSel addSld delSld modSld">
      <pc:chgData name="Khattab, Sherif" userId="c83b1e15-36f3-4f46-aceb-05aac24c545e" providerId="ADAL" clId="{6047E129-3967-4404-AE43-CB4A979449F7}" dt="2021-04-02T14:17:01.808" v="208" actId="47"/>
      <pc:docMkLst>
        <pc:docMk/>
      </pc:docMkLst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6047E129-3967-4404-AE43-CB4A979449F7}" dt="2021-04-02T14:10:14.145" v="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047E129-3967-4404-AE43-CB4A979449F7}" dt="2021-04-02T14:10:14.145" v="1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Anim">
        <pc:chgData name="Khattab, Sherif" userId="c83b1e15-36f3-4f46-aceb-05aac24c545e" providerId="ADAL" clId="{6047E129-3967-4404-AE43-CB4A979449F7}" dt="2021-04-02T14:10:30.171" v="4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678700985" sldId="549"/>
        </pc:sldMkLst>
      </pc:sldChg>
      <pc:sldChg chg="addSp delSp modSp new mod">
        <pc:chgData name="Khattab, Sherif" userId="c83b1e15-36f3-4f46-aceb-05aac24c545e" providerId="ADAL" clId="{6047E129-3967-4404-AE43-CB4A979449F7}" dt="2021-04-02T14:10:53.421" v="16" actId="1076"/>
        <pc:sldMkLst>
          <pc:docMk/>
          <pc:sldMk cId="1927036374" sldId="550"/>
        </pc:sldMkLst>
        <pc:spChg chg="mod">
          <ac:chgData name="Khattab, Sherif" userId="c83b1e15-36f3-4f46-aceb-05aac24c545e" providerId="ADAL" clId="{6047E129-3967-4404-AE43-CB4A979449F7}" dt="2021-04-02T14:10:38.507" v="13" actId="20577"/>
          <ac:spMkLst>
            <pc:docMk/>
            <pc:sldMk cId="1927036374" sldId="550"/>
            <ac:spMk id="2" creationId="{E7F4F5BB-5373-421C-A454-3343432EB638}"/>
          </ac:spMkLst>
        </pc:spChg>
        <pc:spChg chg="del">
          <ac:chgData name="Khattab, Sherif" userId="c83b1e15-36f3-4f46-aceb-05aac24c545e" providerId="ADAL" clId="{6047E129-3967-4404-AE43-CB4A979449F7}" dt="2021-04-02T14:10:46.459" v="14" actId="22"/>
          <ac:spMkLst>
            <pc:docMk/>
            <pc:sldMk cId="1927036374" sldId="550"/>
            <ac:spMk id="3" creationId="{1D29707E-C646-4261-88C1-F3990CB9908F}"/>
          </ac:spMkLst>
        </pc:spChg>
        <pc:picChg chg="add mod ord">
          <ac:chgData name="Khattab, Sherif" userId="c83b1e15-36f3-4f46-aceb-05aac24c545e" providerId="ADAL" clId="{6047E129-3967-4404-AE43-CB4A979449F7}" dt="2021-04-02T14:10:53.421" v="16" actId="1076"/>
          <ac:picMkLst>
            <pc:docMk/>
            <pc:sldMk cId="1927036374" sldId="550"/>
            <ac:picMk id="7" creationId="{1AF6445C-D4B6-4827-9867-4D89AADB2C55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1:31.269" v="37" actId="1076"/>
        <pc:sldMkLst>
          <pc:docMk/>
          <pc:sldMk cId="2914354052" sldId="551"/>
        </pc:sldMkLst>
        <pc:spChg chg="mod">
          <ac:chgData name="Khattab, Sherif" userId="c83b1e15-36f3-4f46-aceb-05aac24c545e" providerId="ADAL" clId="{6047E129-3967-4404-AE43-CB4A979449F7}" dt="2021-04-02T14:11:25.005" v="34" actId="20577"/>
          <ac:spMkLst>
            <pc:docMk/>
            <pc:sldMk cId="2914354052" sldId="551"/>
            <ac:spMk id="2" creationId="{76773B15-BD10-427A-8FDF-AAA1D97F0E12}"/>
          </ac:spMkLst>
        </pc:spChg>
        <pc:picChg chg="add mod">
          <ac:chgData name="Khattab, Sherif" userId="c83b1e15-36f3-4f46-aceb-05aac24c545e" providerId="ADAL" clId="{6047E129-3967-4404-AE43-CB4A979449F7}" dt="2021-04-02T14:11:31.269" v="37" actId="1076"/>
          <ac:picMkLst>
            <pc:docMk/>
            <pc:sldMk cId="2914354052" sldId="551"/>
            <ac:picMk id="7" creationId="{021B3DC1-622E-4603-B0EA-DC7CCA2156EE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2:09.336" v="99" actId="1076"/>
        <pc:sldMkLst>
          <pc:docMk/>
          <pc:sldMk cId="695397815" sldId="552"/>
        </pc:sldMkLst>
        <pc:spChg chg="mod">
          <ac:chgData name="Khattab, Sherif" userId="c83b1e15-36f3-4f46-aceb-05aac24c545e" providerId="ADAL" clId="{6047E129-3967-4404-AE43-CB4A979449F7}" dt="2021-04-02T14:12:03.954" v="95" actId="313"/>
          <ac:spMkLst>
            <pc:docMk/>
            <pc:sldMk cId="695397815" sldId="552"/>
            <ac:spMk id="2" creationId="{8A2C1FA2-4FD4-487D-92BB-9BAC30B02EB0}"/>
          </ac:spMkLst>
        </pc:spChg>
        <pc:picChg chg="add mod">
          <ac:chgData name="Khattab, Sherif" userId="c83b1e15-36f3-4f46-aceb-05aac24c545e" providerId="ADAL" clId="{6047E129-3967-4404-AE43-CB4A979449F7}" dt="2021-04-02T14:12:09.336" v="99" actId="1076"/>
          <ac:picMkLst>
            <pc:docMk/>
            <pc:sldMk cId="695397815" sldId="552"/>
            <ac:picMk id="7" creationId="{C0808882-AAD2-498B-B238-6C0716FFA9D1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3:25.168" v="115" actId="1076"/>
        <pc:sldMkLst>
          <pc:docMk/>
          <pc:sldMk cId="2039483453" sldId="553"/>
        </pc:sldMkLst>
        <pc:spChg chg="mod">
          <ac:chgData name="Khattab, Sherif" userId="c83b1e15-36f3-4f46-aceb-05aac24c545e" providerId="ADAL" clId="{6047E129-3967-4404-AE43-CB4A979449F7}" dt="2021-04-02T14:13:20.278" v="112" actId="20577"/>
          <ac:spMkLst>
            <pc:docMk/>
            <pc:sldMk cId="2039483453" sldId="553"/>
            <ac:spMk id="2" creationId="{E076EDA9-C016-463B-B926-7655308FEE85}"/>
          </ac:spMkLst>
        </pc:spChg>
        <pc:picChg chg="add mod">
          <ac:chgData name="Khattab, Sherif" userId="c83b1e15-36f3-4f46-aceb-05aac24c545e" providerId="ADAL" clId="{6047E129-3967-4404-AE43-CB4A979449F7}" dt="2021-04-02T14:13:25.168" v="115" actId="1076"/>
          <ac:picMkLst>
            <pc:docMk/>
            <pc:sldMk cId="2039483453" sldId="553"/>
            <ac:picMk id="7" creationId="{C39BA13C-B20E-47B9-BB9C-968C66B3639A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4:17.755" v="133" actId="1076"/>
        <pc:sldMkLst>
          <pc:docMk/>
          <pc:sldMk cId="1112189714" sldId="554"/>
        </pc:sldMkLst>
        <pc:spChg chg="mod">
          <ac:chgData name="Khattab, Sherif" userId="c83b1e15-36f3-4f46-aceb-05aac24c545e" providerId="ADAL" clId="{6047E129-3967-4404-AE43-CB4A979449F7}" dt="2021-04-02T14:14:12.022" v="130" actId="20577"/>
          <ac:spMkLst>
            <pc:docMk/>
            <pc:sldMk cId="1112189714" sldId="554"/>
            <ac:spMk id="2" creationId="{0A6A9A6C-92F6-4719-AFA4-BCB51F5EA346}"/>
          </ac:spMkLst>
        </pc:spChg>
        <pc:picChg chg="add mod">
          <ac:chgData name="Khattab, Sherif" userId="c83b1e15-36f3-4f46-aceb-05aac24c545e" providerId="ADAL" clId="{6047E129-3967-4404-AE43-CB4A979449F7}" dt="2021-04-02T14:14:17.755" v="133" actId="1076"/>
          <ac:picMkLst>
            <pc:docMk/>
            <pc:sldMk cId="1112189714" sldId="554"/>
            <ac:picMk id="7" creationId="{0D75FBEB-6F15-43A3-9A9F-7A27A4FCDF0D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4:56.246" v="155" actId="1076"/>
        <pc:sldMkLst>
          <pc:docMk/>
          <pc:sldMk cId="530948429" sldId="555"/>
        </pc:sldMkLst>
        <pc:spChg chg="mod">
          <ac:chgData name="Khattab, Sherif" userId="c83b1e15-36f3-4f46-aceb-05aac24c545e" providerId="ADAL" clId="{6047E129-3967-4404-AE43-CB4A979449F7}" dt="2021-04-02T14:14:51.055" v="152" actId="20577"/>
          <ac:spMkLst>
            <pc:docMk/>
            <pc:sldMk cId="530948429" sldId="555"/>
            <ac:spMk id="2" creationId="{900C4340-35C9-4B89-9E2C-2A912ECE9F13}"/>
          </ac:spMkLst>
        </pc:spChg>
        <pc:picChg chg="add mod">
          <ac:chgData name="Khattab, Sherif" userId="c83b1e15-36f3-4f46-aceb-05aac24c545e" providerId="ADAL" clId="{6047E129-3967-4404-AE43-CB4A979449F7}" dt="2021-04-02T14:14:56.246" v="155" actId="1076"/>
          <ac:picMkLst>
            <pc:docMk/>
            <pc:sldMk cId="530948429" sldId="555"/>
            <ac:picMk id="7" creationId="{2A94265D-BAD7-4507-9676-7A755FFF3DD8}"/>
          </ac:picMkLst>
        </pc:picChg>
      </pc:sldChg>
      <pc:sldChg chg="addSp delSp modSp new mod">
        <pc:chgData name="Khattab, Sherif" userId="c83b1e15-36f3-4f46-aceb-05aac24c545e" providerId="ADAL" clId="{6047E129-3967-4404-AE43-CB4A979449F7}" dt="2021-04-02T14:16:43.011" v="207" actId="1076"/>
        <pc:sldMkLst>
          <pc:docMk/>
          <pc:sldMk cId="1367861675" sldId="556"/>
        </pc:sldMkLst>
        <pc:spChg chg="mod">
          <ac:chgData name="Khattab, Sherif" userId="c83b1e15-36f3-4f46-aceb-05aac24c545e" providerId="ADAL" clId="{6047E129-3967-4404-AE43-CB4A979449F7}" dt="2021-04-02T14:15:28.445" v="199" actId="20577"/>
          <ac:spMkLst>
            <pc:docMk/>
            <pc:sldMk cId="1367861675" sldId="556"/>
            <ac:spMk id="2" creationId="{6714289D-3036-498A-AD3E-30173565CD04}"/>
          </ac:spMkLst>
        </pc:spChg>
        <pc:picChg chg="add mod">
          <ac:chgData name="Khattab, Sherif" userId="c83b1e15-36f3-4f46-aceb-05aac24c545e" providerId="ADAL" clId="{6047E129-3967-4404-AE43-CB4A979449F7}" dt="2021-04-02T14:15:33.467" v="202" actId="1076"/>
          <ac:picMkLst>
            <pc:docMk/>
            <pc:sldMk cId="1367861675" sldId="556"/>
            <ac:picMk id="7" creationId="{29A48C2F-EF2E-4FA7-9C62-33895025BBEA}"/>
          </ac:picMkLst>
        </pc:picChg>
        <pc:picChg chg="add mod">
          <ac:chgData name="Khattab, Sherif" userId="c83b1e15-36f3-4f46-aceb-05aac24c545e" providerId="ADAL" clId="{6047E129-3967-4404-AE43-CB4A979449F7}" dt="2021-04-02T14:16:43.011" v="207" actId="1076"/>
          <ac:picMkLst>
            <pc:docMk/>
            <pc:sldMk cId="1367861675" sldId="556"/>
            <ac:picMk id="10" creationId="{8D7BE805-FB9C-4073-A1E1-2F5086E87DF0}"/>
          </ac:picMkLst>
        </pc:picChg>
        <pc:inkChg chg="add del">
          <ac:chgData name="Khattab, Sherif" userId="c83b1e15-36f3-4f46-aceb-05aac24c545e" providerId="ADAL" clId="{6047E129-3967-4404-AE43-CB4A979449F7}" dt="2021-04-02T14:16:29.669" v="204"/>
          <ac:inkMkLst>
            <pc:docMk/>
            <pc:sldMk cId="1367861675" sldId="556"/>
            <ac:inkMk id="8" creationId="{7A3DE340-6125-4853-9F06-C73D1588D8D4}"/>
          </ac:inkMkLst>
        </pc:ink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F6781B7D-DE49-774F-9254-4274125BBB67}"/>
    <pc:docChg chg="custSel addSld delSld modSld delMainMaster">
      <pc:chgData name="Khattab, Sherif" userId="c83b1e15-36f3-4f46-aceb-05aac24c545e" providerId="ADAL" clId="{F6781B7D-DE49-774F-9254-4274125BBB67}" dt="2021-04-01T18:26:58.798" v="114" actId="6549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994172444" sldId="40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36020179" sldId="40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59249952" sldId="40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23946229" sldId="41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928099657" sldId="41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 modAnim">
        <pc:chgData name="Khattab, Sherif" userId="c83b1e15-36f3-4f46-aceb-05aac24c545e" providerId="ADAL" clId="{F6781B7D-DE49-774F-9254-4274125BBB67}" dt="2021-04-01T18:26:58.798" v="114" actId="6549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1T14:57:42.745" v="21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1T18:26:58.798" v="11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1T14:55:39" v="6" actId="5793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1T14:55:39" v="6" actId="579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1T14:55:44.759" v="1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1T14:55:44.759" v="1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9983B2F2-6E98-4DF5-A43D-F063DB9FF605}"/>
    <pc:docChg chg="undo custSel addSld delSld modSld delMainMaster">
      <pc:chgData name="Khattab, Sherif" userId="c83b1e15-36f3-4f46-aceb-05aac24c545e" providerId="ADAL" clId="{9983B2F2-6E98-4DF5-A43D-F063DB9FF605}" dt="2021-11-15T17:43:40.189" v="338" actId="2696"/>
      <pc:docMkLst>
        <pc:docMk/>
      </pc:docMkLst>
      <pc:sldChg chg="modSp add del">
        <pc:chgData name="Khattab, Sherif" userId="c83b1e15-36f3-4f46-aceb-05aac24c545e" providerId="ADAL" clId="{9983B2F2-6E98-4DF5-A43D-F063DB9FF605}" dt="2021-11-09T17:29:11.336" v="8"/>
        <pc:sldMkLst>
          <pc:docMk/>
          <pc:sldMk cId="4217920703" sldId="280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4217920703" sldId="280"/>
            <ac:spMk id="17" creationId="{11CC8A1E-BC7F-4647-A05F-50E57F2A7C63}"/>
          </ac:spMkLst>
        </pc:spChg>
      </pc:sldChg>
      <pc:sldChg chg="modSp add del">
        <pc:chgData name="Khattab, Sherif" userId="c83b1e15-36f3-4f46-aceb-05aac24c545e" providerId="ADAL" clId="{9983B2F2-6E98-4DF5-A43D-F063DB9FF605}" dt="2021-11-09T17:29:11.336" v="8"/>
        <pc:sldMkLst>
          <pc:docMk/>
          <pc:sldMk cId="3458028039" sldId="281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3458028039" sldId="281"/>
            <ac:spMk id="55" creationId="{3070EB66-7C1D-554F-B4F8-460F106EB491}"/>
          </ac:spMkLst>
        </pc:spChg>
      </pc:sldChg>
      <pc:sldChg chg="modSp add del">
        <pc:chgData name="Khattab, Sherif" userId="c83b1e15-36f3-4f46-aceb-05aac24c545e" providerId="ADAL" clId="{9983B2F2-6E98-4DF5-A43D-F063DB9FF605}" dt="2021-11-09T17:29:11.336" v="8"/>
        <pc:sldMkLst>
          <pc:docMk/>
          <pc:sldMk cId="3665817636" sldId="282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3665817636" sldId="282"/>
            <ac:spMk id="48" creationId="{5CA8A13A-76FE-204A-8E84-35B422BD37D2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395211604" sldId="284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1395211604" sldId="284"/>
            <ac:spMk id="23" creationId="{040A2820-3F5C-914B-9CD3-0E2B7ED4C7BF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124028409" sldId="285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1124028409" sldId="285"/>
            <ac:spMk id="4" creationId="{148EDC61-FA6C-D54F-8609-BEF99361E629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045172050" sldId="286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045172050" sldId="286"/>
            <ac:spMk id="4" creationId="{2E015DEC-B4B1-2945-AD36-35937445080F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601442099" sldId="287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1601442099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522792431" sldId="288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2522792431" sldId="288"/>
            <ac:spMk id="4" creationId="{C462BEB7-B7D7-9E42-AF26-7340B38BBC5F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432103208" sldId="289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432103208" sldId="289"/>
            <ac:spMk id="13" creationId="{A8EDC9CB-1C47-C845-BC1F-9E9691475B7E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854989116" sldId="290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854989116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110710663" sldId="292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110710663" sldId="292"/>
            <ac:spMk id="4" creationId="{D8914E21-DD4E-E043-B65F-15D6AFB672C4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290418159" sldId="293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290418159" sldId="293"/>
            <ac:spMk id="51" creationId="{605B1666-9B68-7B4A-ABBD-04BFFCD7E96F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219484641" sldId="309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219484641" sldId="309"/>
            <ac:spMk id="40" creationId="{65A8C40D-895A-074E-90E0-40E1B9A9A8AB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594502056" sldId="310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594502056" sldId="310"/>
            <ac:spMk id="5" creationId="{1586CEE3-AB2A-0140-9192-87F6CB2F6A97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154839364" sldId="311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154839364" sldId="311"/>
            <ac:spMk id="4" creationId="{DF434167-E313-D640-A9ED-5250ADBF07A2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957401858" sldId="312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957401858" sldId="312"/>
            <ac:spMk id="4" creationId="{9E7AC3E3-3D47-D147-AC9F-04363EDA73AE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184422094" sldId="313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84422094" sldId="313"/>
            <ac:spMk id="50" creationId="{5C44D7D7-2C9E-E247-8777-764EE49B0696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100091038" sldId="314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100091038" sldId="314"/>
            <ac:spMk id="4" creationId="{C72F736F-460D-CF45-BCE3-185B262E7599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4092636648" sldId="315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4092636648" sldId="315"/>
            <ac:spMk id="4" creationId="{3F2E3D45-CFFC-8349-B024-CBF07136D0BD}"/>
          </ac:spMkLst>
        </pc:spChg>
      </pc:sldChg>
      <pc:sldChg chg="modSp add del mod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580558072" sldId="316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580558072" sldId="316"/>
            <ac:spMk id="4" creationId="{73B69ADE-C056-A143-8E3B-36D82973EF85}"/>
          </ac:spMkLst>
        </pc:spChg>
        <pc:spChg chg="mod">
          <ac:chgData name="Khattab, Sherif" userId="c83b1e15-36f3-4f46-aceb-05aac24c545e" providerId="ADAL" clId="{9983B2F2-6E98-4DF5-A43D-F063DB9FF605}" dt="2021-11-08T17:47:07.345" v="4"/>
          <ac:spMkLst>
            <pc:docMk/>
            <pc:sldMk cId="3580558072" sldId="316"/>
            <ac:spMk id="79875" creationId="{4607EA38-B152-2C4E-B89F-D40CD3E200EC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1900690377" sldId="317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900690377" sldId="317"/>
            <ac:spMk id="5" creationId="{B4B03487-692A-234F-8163-1554B9E973D5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850776597" sldId="318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850776597" sldId="318"/>
            <ac:spMk id="4" creationId="{5E7EFA08-741C-7A40-99C5-774EA7AD9142}"/>
          </ac:spMkLst>
        </pc:spChg>
      </pc:sldChg>
      <pc:sldChg chg="modSp add del mod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852238868" sldId="319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852238868" sldId="319"/>
            <ac:spMk id="4" creationId="{0D82F278-1298-714C-A12F-820E90E2DD01}"/>
          </ac:spMkLst>
        </pc:spChg>
        <pc:spChg chg="mod">
          <ac:chgData name="Khattab, Sherif" userId="c83b1e15-36f3-4f46-aceb-05aac24c545e" providerId="ADAL" clId="{9983B2F2-6E98-4DF5-A43D-F063DB9FF605}" dt="2021-11-08T17:47:07.345" v="4"/>
          <ac:spMkLst>
            <pc:docMk/>
            <pc:sldMk cId="852238868" sldId="319"/>
            <ac:spMk id="82947" creationId="{21968F94-58DE-CD48-AA77-40426764B551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184486324" sldId="320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184486324" sldId="320"/>
            <ac:spMk id="5" creationId="{C3D75E54-7737-8844-A629-EB170AD9D7EE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424326898" sldId="321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424326898" sldId="321"/>
            <ac:spMk id="25" creationId="{8715585F-9281-D54D-9DBD-D960C37A67D2}"/>
          </ac:spMkLst>
        </pc:spChg>
      </pc:sldChg>
      <pc:sldChg chg="add del">
        <pc:chgData name="Khattab, Sherif" userId="c83b1e15-36f3-4f46-aceb-05aac24c545e" providerId="ADAL" clId="{9983B2F2-6E98-4DF5-A43D-F063DB9FF605}" dt="2021-11-10T17:48:18.343" v="292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109118327" sldId="394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667476326" sldId="405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65826998" sldId="406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01348275" sldId="431"/>
        </pc:sldMkLst>
      </pc:sldChg>
      <pc:sldChg chg="modSp modAnim">
        <pc:chgData name="Khattab, Sherif" userId="c83b1e15-36f3-4f46-aceb-05aac24c545e" providerId="ADAL" clId="{9983B2F2-6E98-4DF5-A43D-F063DB9FF605}" dt="2021-11-10T15:35:22.842" v="10" actId="6549"/>
        <pc:sldMkLst>
          <pc:docMk/>
          <pc:sldMk cId="702367729" sldId="496"/>
        </pc:sldMkLst>
        <pc:spChg chg="mod">
          <ac:chgData name="Khattab, Sherif" userId="c83b1e15-36f3-4f46-aceb-05aac24c545e" providerId="ADAL" clId="{9983B2F2-6E98-4DF5-A43D-F063DB9FF605}" dt="2021-11-10T15:35:22.842" v="10" actId="6549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9983B2F2-6E98-4DF5-A43D-F063DB9FF605}" dt="2021-11-10T17:52:29.224" v="335"/>
        <pc:sldMkLst>
          <pc:docMk/>
          <pc:sldMk cId="4202616107" sldId="500"/>
        </pc:sldMkLst>
        <pc:spChg chg="mod">
          <ac:chgData name="Khattab, Sherif" userId="c83b1e15-36f3-4f46-aceb-05aac24c545e" providerId="ADAL" clId="{9983B2F2-6E98-4DF5-A43D-F063DB9FF605}" dt="2021-11-10T17:52:00.690" v="30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83B2F2-6E98-4DF5-A43D-F063DB9FF605}" dt="2021-11-10T17:51:56.592" v="29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9983B2F2-6E98-4DF5-A43D-F063DB9FF605}" dt="2021-11-10T15:37:56.251" v="9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9983B2F2-6E98-4DF5-A43D-F063DB9FF605}" dt="2021-11-10T15:37:37.500" v="28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9983B2F2-6E98-4DF5-A43D-F063DB9FF605}" dt="2021-11-10T15:37:56.251" v="9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41509261" sldId="549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27036374" sldId="550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914354052" sldId="551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695397815" sldId="552"/>
        </pc:sldMkLst>
      </pc:sldChg>
      <pc:sldChg chg="del">
        <pc:chgData name="Khattab, Sherif" userId="c83b1e15-36f3-4f46-aceb-05aac24c545e" providerId="ADAL" clId="{9983B2F2-6E98-4DF5-A43D-F063DB9FF605}" dt="2021-11-10T15:39:55.333" v="99" actId="2696"/>
        <pc:sldMkLst>
          <pc:docMk/>
          <pc:sldMk cId="2039483453" sldId="553"/>
        </pc:sldMkLst>
      </pc:sldChg>
      <pc:sldChg chg="del">
        <pc:chgData name="Khattab, Sherif" userId="c83b1e15-36f3-4f46-aceb-05aac24c545e" providerId="ADAL" clId="{9983B2F2-6E98-4DF5-A43D-F063DB9FF605}" dt="2021-11-10T15:39:55.333" v="99" actId="2696"/>
        <pc:sldMkLst>
          <pc:docMk/>
          <pc:sldMk cId="1112189714" sldId="554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530948429" sldId="555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367861675" sldId="55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593300295" sldId="557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958024077" sldId="558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769531636" sldId="559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354291359" sldId="560"/>
        </pc:sldMkLst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897406678" sldId="561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897406678" sldId="561"/>
            <ac:spMk id="4" creationId="{BDEB3AC5-E858-47EA-B188-2BDDDCF80D76}"/>
          </ac:spMkLst>
        </pc:spChg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710081899" sldId="647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610468400" sldId="648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063033125" sldId="655"/>
        </pc:sldMkLst>
      </pc:sldChg>
      <pc:sldChg chg="add del">
        <pc:chgData name="Khattab, Sherif" userId="c83b1e15-36f3-4f46-aceb-05aac24c545e" providerId="ADAL" clId="{9983B2F2-6E98-4DF5-A43D-F063DB9FF605}" dt="2021-11-10T17:48:35.350" v="295"/>
        <pc:sldMkLst>
          <pc:docMk/>
          <pc:sldMk cId="2339589969" sldId="657"/>
        </pc:sldMkLst>
      </pc:sldChg>
      <pc:sldChg chg="add del">
        <pc:chgData name="Khattab, Sherif" userId="c83b1e15-36f3-4f46-aceb-05aac24c545e" providerId="ADAL" clId="{9983B2F2-6E98-4DF5-A43D-F063DB9FF605}" dt="2021-11-10T15:38:24.511" v="96"/>
        <pc:sldMkLst>
          <pc:docMk/>
          <pc:sldMk cId="2070430566" sldId="658"/>
        </pc:sldMkLst>
      </pc:sldChg>
      <pc:sldChg chg="add del">
        <pc:chgData name="Khattab, Sherif" userId="c83b1e15-36f3-4f46-aceb-05aac24c545e" providerId="ADAL" clId="{9983B2F2-6E98-4DF5-A43D-F063DB9FF605}" dt="2021-11-10T15:38:24.511" v="96"/>
        <pc:sldMkLst>
          <pc:docMk/>
          <pc:sldMk cId="812759976" sldId="659"/>
        </pc:sldMkLst>
      </pc:sldChg>
      <pc:sldChg chg="add del">
        <pc:chgData name="Khattab, Sherif" userId="c83b1e15-36f3-4f46-aceb-05aac24c545e" providerId="ADAL" clId="{9983B2F2-6E98-4DF5-A43D-F063DB9FF605}" dt="2021-11-09T17:29:11.336" v="8"/>
        <pc:sldMkLst>
          <pc:docMk/>
          <pc:sldMk cId="428283555" sldId="660"/>
        </pc:sldMkLst>
      </pc:sldChg>
      <pc:sldChg chg="add del">
        <pc:chgData name="Khattab, Sherif" userId="c83b1e15-36f3-4f46-aceb-05aac24c545e" providerId="ADAL" clId="{9983B2F2-6E98-4DF5-A43D-F063DB9FF605}" dt="2021-11-09T17:29:11.336" v="8"/>
        <pc:sldMkLst>
          <pc:docMk/>
          <pc:sldMk cId="260112464" sldId="661"/>
        </pc:sldMkLst>
      </pc:sldChg>
      <pc:sldChg chg="add del">
        <pc:chgData name="Khattab, Sherif" userId="c83b1e15-36f3-4f46-aceb-05aac24c545e" providerId="ADAL" clId="{9983B2F2-6E98-4DF5-A43D-F063DB9FF605}" dt="2021-11-09T17:29:11.336" v="8"/>
        <pc:sldMkLst>
          <pc:docMk/>
          <pc:sldMk cId="2345527345" sldId="662"/>
        </pc:sldMkLst>
      </pc:sldChg>
      <pc:sldChg chg="add del">
        <pc:chgData name="Khattab, Sherif" userId="c83b1e15-36f3-4f46-aceb-05aac24c545e" providerId="ADAL" clId="{9983B2F2-6E98-4DF5-A43D-F063DB9FF605}" dt="2021-11-10T15:38:44.666" v="97" actId="47"/>
        <pc:sldMkLst>
          <pc:docMk/>
          <pc:sldMk cId="3409659747" sldId="664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4136437328" sldId="665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677266450" sldId="66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824507597" sldId="668"/>
        </pc:sldMkLst>
      </pc:sldChg>
      <pc:sldChg chg="add del">
        <pc:chgData name="Khattab, Sherif" userId="c83b1e15-36f3-4f46-aceb-05aac24c545e" providerId="ADAL" clId="{9983B2F2-6E98-4DF5-A43D-F063DB9FF605}" dt="2021-11-10T15:39:23.070" v="98" actId="2696"/>
        <pc:sldMkLst>
          <pc:docMk/>
          <pc:sldMk cId="2802158369" sldId="669"/>
        </pc:sldMkLst>
      </pc:sldChg>
      <pc:sldChg chg="add del">
        <pc:chgData name="Khattab, Sherif" userId="c83b1e15-36f3-4f46-aceb-05aac24c545e" providerId="ADAL" clId="{9983B2F2-6E98-4DF5-A43D-F063DB9FF605}" dt="2021-11-10T15:39:23.070" v="98" actId="2696"/>
        <pc:sldMkLst>
          <pc:docMk/>
          <pc:sldMk cId="1642479177" sldId="670"/>
        </pc:sldMkLst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98043200" sldId="672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98043200" sldId="672"/>
            <ac:spMk id="4" creationId="{A0DA33E5-0E5E-40E0-BBAF-A1CC024B7522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356128445" sldId="673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356128445" sldId="673"/>
            <ac:spMk id="4" creationId="{45660CF0-C1F5-4BD0-AA68-900914CB19CA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841395943" sldId="674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841395943" sldId="674"/>
            <ac:spMk id="4" creationId="{5E7EFA08-741C-7A40-99C5-774EA7AD9142}"/>
          </ac:spMkLst>
        </pc:spChg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190004034" sldId="675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388799766" sldId="67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451575800" sldId="677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744575395" sldId="678"/>
        </pc:sldMkLst>
      </pc:sldChg>
      <pc:sldChg chg="add del">
        <pc:chgData name="Khattab, Sherif" userId="c83b1e15-36f3-4f46-aceb-05aac24c545e" providerId="ADAL" clId="{9983B2F2-6E98-4DF5-A43D-F063DB9FF605}" dt="2021-11-08T17:47:07.345" v="4"/>
        <pc:sldMkLst>
          <pc:docMk/>
          <pc:sldMk cId="2232928192" sldId="679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441648703" sldId="679"/>
        </pc:sldMkLst>
      </pc:sldChg>
      <pc:sldChg chg="modSp new mod modAnim">
        <pc:chgData name="Khattab, Sherif" userId="c83b1e15-36f3-4f46-aceb-05aac24c545e" providerId="ADAL" clId="{9983B2F2-6E98-4DF5-A43D-F063DB9FF605}" dt="2021-11-10T17:52:33.646" v="337"/>
        <pc:sldMkLst>
          <pc:docMk/>
          <pc:sldMk cId="2932152746" sldId="680"/>
        </pc:sldMkLst>
        <pc:spChg chg="mod">
          <ac:chgData name="Khattab, Sherif" userId="c83b1e15-36f3-4f46-aceb-05aac24c545e" providerId="ADAL" clId="{9983B2F2-6E98-4DF5-A43D-F063DB9FF605}" dt="2021-11-10T17:52:12.200" v="330" actId="20577"/>
          <ac:spMkLst>
            <pc:docMk/>
            <pc:sldMk cId="2932152746" sldId="680"/>
            <ac:spMk id="2" creationId="{D74D44C7-5C06-4CDC-946F-6A4B65341823}"/>
          </ac:spMkLst>
        </pc:spChg>
        <pc:spChg chg="mod">
          <ac:chgData name="Khattab, Sherif" userId="c83b1e15-36f3-4f46-aceb-05aac24c545e" providerId="ADAL" clId="{9983B2F2-6E98-4DF5-A43D-F063DB9FF605}" dt="2021-11-10T17:52:06.422" v="309" actId="5793"/>
          <ac:spMkLst>
            <pc:docMk/>
            <pc:sldMk cId="2932152746" sldId="680"/>
            <ac:spMk id="3" creationId="{09EC51EB-840C-4982-AC57-5559FE3E5A6B}"/>
          </ac:spMkLst>
        </pc:spChg>
      </pc:sldChg>
      <pc:sldMasterChg chg="del delSldLayout">
        <pc:chgData name="Khattab, Sherif" userId="c83b1e15-36f3-4f46-aceb-05aac24c545e" providerId="ADAL" clId="{9983B2F2-6E98-4DF5-A43D-F063DB9FF605}" dt="2021-11-15T17:43:40.189" v="338" actId="2696"/>
        <pc:sldMasterMkLst>
          <pc:docMk/>
          <pc:sldMasterMk cId="4014783145" sldId="2147483687"/>
        </pc:sldMasterMkLst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290009800" sldId="2147483688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202468466" sldId="2147483689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3292398708" sldId="2147483690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851990248" sldId="2147483691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493750639" sldId="2147483692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950632320" sldId="2147483693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297200118" sldId="2147483694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74779894" sldId="2147483695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3252508294" sldId="2147483696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3029108192" sldId="2147483697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618598637" sldId="2147483698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067336680" sldId="2147483699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114959626" sldId="2147483700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009732014" sldId="2147483701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671434244" sldId="2147483702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295193132" sldId="2147483703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584853485" sldId="2147483704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90924740" sldId="2147483705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437417952" sldId="2147483706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476614411" sldId="2147483707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387107482" sldId="2147483708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878352649" sldId="2147483709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805679947" sldId="2147483710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096217956" sldId="2147483711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583725994" sldId="2147483712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553312835" sldId="2147483713"/>
          </pc:sldLayoutMkLst>
        </pc:sldLayoutChg>
      </pc:sldMaster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BB0CFB9D-A553-0641-9E3B-CBA675925304}"/>
    <pc:docChg chg="modSld">
      <pc:chgData name="Khattab, Sherif" userId="c83b1e15-36f3-4f46-aceb-05aac24c545e" providerId="ADAL" clId="{BB0CFB9D-A553-0641-9E3B-CBA675925304}" dt="2021-09-01T06:20:52.272" v="0"/>
      <pc:docMkLst>
        <pc:docMk/>
      </pc:docMkLst>
      <pc:sldChg chg="modSp">
        <pc:chgData name="Khattab, Sherif" userId="c83b1e15-36f3-4f46-aceb-05aac24c545e" providerId="ADAL" clId="{BB0CFB9D-A553-0641-9E3B-CBA675925304}" dt="2021-09-01T06:20:52.272" v="0"/>
        <pc:sldMkLst>
          <pc:docMk/>
          <pc:sldMk cId="1330366002" sldId="454"/>
        </pc:sldMkLst>
        <pc:spChg chg="mod">
          <ac:chgData name="Khattab, Sherif" userId="c83b1e15-36f3-4f46-aceb-05aac24c545e" providerId="ADAL" clId="{BB0CFB9D-A553-0641-9E3B-CBA675925304}" dt="2021-09-01T06:20:52.272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0083588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0434360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78659602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64757349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28031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12887601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78570818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80637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0525165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56322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9495745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3513603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378744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7120572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3501345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408174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408365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603622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0366141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6524382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73881356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9500236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6707593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9056731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211673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8172534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48459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529255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069164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9617293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9992277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2220077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2570540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67552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97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7" name="Rectangle 17">
            <a:extLst>
              <a:ext uri="{FF2B5EF4-FFF2-40B4-BE49-F238E27FC236}">
                <a16:creationId xmlns:a16="http://schemas.microsoft.com/office/drawing/2014/main" id="{07FF1D31-52E4-8F41-B910-26EE779DE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logical =&gt; physical address</a:t>
            </a:r>
          </a:p>
        </p:txBody>
      </p:sp>
      <p:sp>
        <p:nvSpPr>
          <p:cNvPr id="40978" name="Rectangle 18">
            <a:extLst>
              <a:ext uri="{FF2B5EF4-FFF2-40B4-BE49-F238E27FC236}">
                <a16:creationId xmlns:a16="http://schemas.microsoft.com/office/drawing/2014/main" id="{BAD9C935-A57B-D04C-A415-82291C7422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648399" cy="6141298"/>
          </a:xfrm>
        </p:spPr>
        <p:txBody>
          <a:bodyPr/>
          <a:lstStyle/>
          <a:p>
            <a:r>
              <a:rPr lang="en-US" altLang="en-US" sz="2646" dirty="0"/>
              <a:t>Split address from CPU into two pieces</a:t>
            </a:r>
          </a:p>
          <a:p>
            <a:pPr lvl="1"/>
            <a:r>
              <a:rPr lang="en-US" altLang="en-US" sz="2205" dirty="0"/>
              <a:t>Page number (</a:t>
            </a:r>
            <a:r>
              <a:rPr lang="en-US" altLang="en-US" sz="2205" i="1" dirty="0"/>
              <a:t>p</a:t>
            </a:r>
            <a:r>
              <a:rPr lang="en-US" altLang="en-US" sz="2205" dirty="0"/>
              <a:t>)</a:t>
            </a:r>
          </a:p>
          <a:p>
            <a:pPr lvl="1"/>
            <a:r>
              <a:rPr lang="en-US" altLang="en-US" sz="2205" dirty="0"/>
              <a:t>Page offset (</a:t>
            </a:r>
            <a:r>
              <a:rPr lang="en-US" altLang="en-US" sz="2205" i="1" dirty="0"/>
              <a:t>d</a:t>
            </a:r>
            <a:r>
              <a:rPr lang="en-US" altLang="en-US" sz="2205" dirty="0"/>
              <a:t>)</a:t>
            </a:r>
          </a:p>
          <a:p>
            <a:r>
              <a:rPr lang="en-US" altLang="en-US" sz="2646" dirty="0"/>
              <a:t>Page number</a:t>
            </a:r>
          </a:p>
          <a:p>
            <a:pPr lvl="1"/>
            <a:r>
              <a:rPr lang="en-US" altLang="en-US" sz="2205" dirty="0"/>
              <a:t>Index into page table</a:t>
            </a:r>
          </a:p>
          <a:p>
            <a:pPr lvl="1"/>
            <a:r>
              <a:rPr lang="en-US" altLang="en-US" sz="2205" dirty="0"/>
              <a:t>Page table contains base address of page in physical memory</a:t>
            </a:r>
          </a:p>
          <a:p>
            <a:r>
              <a:rPr lang="en-US" altLang="en-US" sz="2646" dirty="0"/>
              <a:t>Page offset</a:t>
            </a:r>
          </a:p>
          <a:p>
            <a:pPr lvl="1"/>
            <a:r>
              <a:rPr lang="en-US" altLang="en-US" sz="2205" dirty="0"/>
              <a:t>Added to base address to get actual physical memory address</a:t>
            </a:r>
          </a:p>
          <a:p>
            <a:r>
              <a:rPr lang="en-US" altLang="en-US" sz="2646" dirty="0"/>
              <a:t>Page size = 2</a:t>
            </a:r>
            <a:r>
              <a:rPr lang="en-US" altLang="en-US" sz="2646" i="1" baseline="30000" dirty="0"/>
              <a:t>d</a:t>
            </a:r>
            <a:r>
              <a:rPr lang="en-US" altLang="en-US" sz="2646" dirty="0"/>
              <a:t> bytes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11CC8A1E-BC7F-4647-A05F-50E57F2A7C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E02BFEC-8318-6045-BA66-CDA1A643A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37B806C-9208-3C47-A0A1-E66CA828283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EDD000EB-B710-F844-BB91-C7DBB98DA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365" y="1696576"/>
            <a:ext cx="3672668" cy="126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• 4 KB (=4096 byte) pages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• 32 bit logical addresses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A4BC718F-EF67-CD46-8EFC-AFCCCAAD9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263" y="5223525"/>
            <a:ext cx="1840921" cy="551226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241A0B2E-76D8-B94B-9328-5A4D4004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936" y="5223525"/>
            <a:ext cx="1119952" cy="551226"/>
          </a:xfrm>
          <a:prstGeom prst="rect">
            <a:avLst/>
          </a:prstGeom>
          <a:solidFill>
            <a:srgbClr val="62D6A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62D6AC"/>
            </a:extrusionClr>
            <a:contourClr>
              <a:srgbClr val="62D6A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d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7" name="AutoShape 7">
            <a:extLst>
              <a:ext uri="{FF2B5EF4-FFF2-40B4-BE49-F238E27FC236}">
                <a16:creationId xmlns:a16="http://schemas.microsoft.com/office/drawing/2014/main" id="{72AF921D-6556-2044-B71F-8E07A9835E81}"/>
              </a:ext>
            </a:extLst>
          </p:cNvPr>
          <p:cNvSpPr>
            <a:spLocks/>
          </p:cNvSpPr>
          <p:nvPr/>
        </p:nvSpPr>
        <p:spPr bwMode="auto">
          <a:xfrm rot="5400000">
            <a:off x="7029977" y="4136823"/>
            <a:ext cx="157493" cy="1840921"/>
          </a:xfrm>
          <a:prstGeom prst="leftBrace">
            <a:avLst>
              <a:gd name="adj1" fmla="val 974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8" name="AutoShape 8">
            <a:extLst>
              <a:ext uri="{FF2B5EF4-FFF2-40B4-BE49-F238E27FC236}">
                <a16:creationId xmlns:a16="http://schemas.microsoft.com/office/drawing/2014/main" id="{9C6B2222-C448-0147-A379-EA4C12324682}"/>
              </a:ext>
            </a:extLst>
          </p:cNvPr>
          <p:cNvSpPr>
            <a:spLocks/>
          </p:cNvSpPr>
          <p:nvPr/>
        </p:nvSpPr>
        <p:spPr bwMode="auto">
          <a:xfrm rot="5400000">
            <a:off x="8475414" y="4462309"/>
            <a:ext cx="227490" cy="1119952"/>
          </a:xfrm>
          <a:prstGeom prst="leftBrace">
            <a:avLst>
              <a:gd name="adj1" fmla="val 410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EAC75793-685A-1849-9EF0-F84D3505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280" y="3032620"/>
            <a:ext cx="1457318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535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4096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2625AB81-30EC-2249-A316-63610799C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27" y="3037869"/>
            <a:ext cx="1024507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 = 12</a:t>
            </a:r>
          </a:p>
        </p:txBody>
      </p:sp>
      <p:sp>
        <p:nvSpPr>
          <p:cNvPr id="40971" name="AutoShape 11">
            <a:extLst>
              <a:ext uri="{FF2B5EF4-FFF2-40B4-BE49-F238E27FC236}">
                <a16:creationId xmlns:a16="http://schemas.microsoft.com/office/drawing/2014/main" id="{27798A1B-CA73-BB4E-9F77-AA391737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68" y="3137615"/>
            <a:ext cx="958959" cy="236239"/>
          </a:xfrm>
          <a:prstGeom prst="rightArrow">
            <a:avLst>
              <a:gd name="adj1" fmla="val 50000"/>
              <a:gd name="adj2" fmla="val 101482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2" name="AutoShape 12">
            <a:extLst>
              <a:ext uri="{FF2B5EF4-FFF2-40B4-BE49-F238E27FC236}">
                <a16:creationId xmlns:a16="http://schemas.microsoft.com/office/drawing/2014/main" id="{516ABFA9-771F-8140-93FD-6C9000D4B2D3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7550579" y="4569929"/>
            <a:ext cx="236240" cy="2960873"/>
          </a:xfrm>
          <a:prstGeom prst="leftBrace">
            <a:avLst>
              <a:gd name="adj1" fmla="val 10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74E5F635-59D2-B24F-B28F-FDA3EC8CF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812" y="4455308"/>
            <a:ext cx="1066184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 bits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44195482-239E-244E-94F7-413C887B3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035" y="6266481"/>
            <a:ext cx="2959331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 bit logical address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27670EE3-2B49-4748-A12F-5C6E3CAB1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331" y="4455308"/>
            <a:ext cx="2169051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32-12 = 20 bits</a:t>
            </a:r>
          </a:p>
        </p:txBody>
      </p:sp>
      <p:sp>
        <p:nvSpPr>
          <p:cNvPr id="40976" name="AutoShape 16">
            <a:extLst>
              <a:ext uri="{FF2B5EF4-FFF2-40B4-BE49-F238E27FC236}">
                <a16:creationId xmlns:a16="http://schemas.microsoft.com/office/drawing/2014/main" id="{11B48754-4BF1-C64C-B6E7-C1BC97B3098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96302" y="3803461"/>
            <a:ext cx="944959" cy="320237"/>
          </a:xfrm>
          <a:prstGeom prst="rightArrow">
            <a:avLst>
              <a:gd name="adj1" fmla="val 50000"/>
              <a:gd name="adj2" fmla="val 73770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2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9" name="Rectangle 55">
            <a:extLst>
              <a:ext uri="{FF2B5EF4-FFF2-40B4-BE49-F238E27FC236}">
                <a16:creationId xmlns:a16="http://schemas.microsoft.com/office/drawing/2014/main" id="{F4875458-D921-3C42-9C38-64DE6C0A7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DE8DB4-8FE8-7C47-AC40-5EEB4FC4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Footer Placeholder 2">
            <a:extLst>
              <a:ext uri="{FF2B5EF4-FFF2-40B4-BE49-F238E27FC236}">
                <a16:creationId xmlns:a16="http://schemas.microsoft.com/office/drawing/2014/main" id="{3070EB66-7C1D-554F-B4F8-460F106EB4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6" name="Slide Number Placeholder 3">
            <a:extLst>
              <a:ext uri="{FF2B5EF4-FFF2-40B4-BE49-F238E27FC236}">
                <a16:creationId xmlns:a16="http://schemas.microsoft.com/office/drawing/2014/main" id="{A53F2323-5A40-9C4E-89A9-739B444D0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A324D55-9BE6-8C49-9377-69A55720ED5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B0DE2D8-2E2B-A641-BD6B-7BC9FFA8D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936" y="3085117"/>
            <a:ext cx="880213" cy="37798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B3B574E3-C788-A145-AF9F-8E8DB41FB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343" y="1732425"/>
            <a:ext cx="158716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6998B36C-2546-BB48-8A29-7921796D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567" y="30676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4ED8AF3-EB57-BD43-86C4-F47FBDFC7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649" y="3085117"/>
            <a:ext cx="640472" cy="377984"/>
          </a:xfrm>
          <a:prstGeom prst="rect">
            <a:avLst/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38EB0C3F-3939-C040-82B5-BC613CC92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284" y="30676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66184EBF-D466-A243-88D0-187A03F9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3" y="1968665"/>
            <a:ext cx="1374025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cxnSp>
        <p:nvCxnSpPr>
          <p:cNvPr id="41993" name="AutoShape 9">
            <a:extLst>
              <a:ext uri="{FF2B5EF4-FFF2-40B4-BE49-F238E27FC236}">
                <a16:creationId xmlns:a16="http://schemas.microsoft.com/office/drawing/2014/main" id="{940A4D35-3C09-304F-A4A9-A45794F02A39}"/>
              </a:ext>
            </a:extLst>
          </p:cNvPr>
          <p:cNvCxnSpPr>
            <a:cxnSpLocks noChangeShapeType="1"/>
            <a:stCxn id="41988" idx="2"/>
            <a:endCxn id="41987" idx="0"/>
          </p:cNvCxnSpPr>
          <p:nvPr/>
        </p:nvCxnSpPr>
        <p:spPr bwMode="auto">
          <a:xfrm>
            <a:off x="2467924" y="2150968"/>
            <a:ext cx="132119" cy="93414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4" name="AutoShape 10">
            <a:extLst>
              <a:ext uri="{FF2B5EF4-FFF2-40B4-BE49-F238E27FC236}">
                <a16:creationId xmlns:a16="http://schemas.microsoft.com/office/drawing/2014/main" id="{9882077A-3018-804E-B936-96AB40687492}"/>
              </a:ext>
            </a:extLst>
          </p:cNvPr>
          <p:cNvCxnSpPr>
            <a:cxnSpLocks noChangeShapeType="1"/>
            <a:stCxn id="41992" idx="2"/>
            <a:endCxn id="41990" idx="0"/>
          </p:cNvCxnSpPr>
          <p:nvPr/>
        </p:nvCxnSpPr>
        <p:spPr bwMode="auto">
          <a:xfrm flipH="1">
            <a:off x="3363885" y="2387208"/>
            <a:ext cx="440981" cy="69790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2131ADAB-BDFD-A349-BE27-72FF4D98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4016078"/>
            <a:ext cx="1119952" cy="393733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BAFDDBA2-1916-2E46-A0D7-D58B4152A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4409810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324902CC-5615-A541-B9EF-F8A80FCC5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5354769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318E75A8-7A69-CB4A-BE2F-FED83C233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5748503"/>
            <a:ext cx="1119952" cy="393733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9" name="Rectangle 15">
            <a:extLst>
              <a:ext uri="{FF2B5EF4-FFF2-40B4-BE49-F238E27FC236}">
                <a16:creationId xmlns:a16="http://schemas.microsoft.com/office/drawing/2014/main" id="{495ED77B-CAB0-0B48-BA44-48E6CE2BD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6142235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0" name="Text Box 16">
            <a:extLst>
              <a:ext uri="{FF2B5EF4-FFF2-40B4-BE49-F238E27FC236}">
                <a16:creationId xmlns:a16="http://schemas.microsoft.com/office/drawing/2014/main" id="{5FC6241D-AFBF-A047-A887-0C89FBABC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031" y="401607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001" name="Text Box 17">
            <a:extLst>
              <a:ext uri="{FF2B5EF4-FFF2-40B4-BE49-F238E27FC236}">
                <a16:creationId xmlns:a16="http://schemas.microsoft.com/office/drawing/2014/main" id="{ACE9BA1F-686D-454B-A5CC-08D9C38B5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031" y="440981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1C97AF67-3E19-674B-A553-154DE4E37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202" y="5354769"/>
            <a:ext cx="55162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p-1</a:t>
            </a:r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F372B336-FEA6-8F44-930B-164549A2E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536" y="5748503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86074642-033E-0D4B-B8A3-A8DF90D0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869" y="6142235"/>
            <a:ext cx="612535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p+1</a:t>
            </a:r>
          </a:p>
        </p:txBody>
      </p:sp>
      <p:cxnSp>
        <p:nvCxnSpPr>
          <p:cNvPr id="42005" name="AutoShape 21">
            <a:extLst>
              <a:ext uri="{FF2B5EF4-FFF2-40B4-BE49-F238E27FC236}">
                <a16:creationId xmlns:a16="http://schemas.microsoft.com/office/drawing/2014/main" id="{82B5F032-3A4B-6249-B46A-E56BDB65AB1E}"/>
              </a:ext>
            </a:extLst>
          </p:cNvPr>
          <p:cNvCxnSpPr>
            <a:cxnSpLocks noChangeShapeType="1"/>
            <a:stCxn id="41987" idx="2"/>
            <a:endCxn id="41998" idx="1"/>
          </p:cNvCxnSpPr>
          <p:nvPr/>
        </p:nvCxnSpPr>
        <p:spPr bwMode="auto">
          <a:xfrm rot="16200000" flipH="1">
            <a:off x="1858950" y="4205069"/>
            <a:ext cx="2483143" cy="99920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06" name="Text Box 22">
            <a:extLst>
              <a:ext uri="{FF2B5EF4-FFF2-40B4-BE49-F238E27FC236}">
                <a16:creationId xmlns:a16="http://schemas.microsoft.com/office/drawing/2014/main" id="{1C1B30D9-7789-E143-A9EB-30154E415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67" y="5748503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007" name="Rectangle 23">
            <a:extLst>
              <a:ext uri="{FF2B5EF4-FFF2-40B4-BE49-F238E27FC236}">
                <a16:creationId xmlns:a16="http://schemas.microsoft.com/office/drawing/2014/main" id="{DD390B9E-40F4-2441-935E-B5C64C735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809" y="3085117"/>
            <a:ext cx="880213" cy="377984"/>
          </a:xfrm>
          <a:prstGeom prst="rect">
            <a:avLst/>
          </a:prstGeom>
          <a:solidFill>
            <a:srgbClr val="184B8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8" name="Text Box 24">
            <a:extLst>
              <a:ext uri="{FF2B5EF4-FFF2-40B4-BE49-F238E27FC236}">
                <a16:creationId xmlns:a16="http://schemas.microsoft.com/office/drawing/2014/main" id="{D2ECD686-F7CC-B24A-93DE-700C6D511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006" y="3069367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009" name="Rectangle 25">
            <a:extLst>
              <a:ext uri="{FF2B5EF4-FFF2-40B4-BE49-F238E27FC236}">
                <a16:creationId xmlns:a16="http://schemas.microsoft.com/office/drawing/2014/main" id="{5601A674-5A27-8F42-8D6E-4450A0D62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771" y="3085117"/>
            <a:ext cx="640472" cy="377984"/>
          </a:xfrm>
          <a:prstGeom prst="rect">
            <a:avLst/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0" name="Text Box 26">
            <a:extLst>
              <a:ext uri="{FF2B5EF4-FFF2-40B4-BE49-F238E27FC236}">
                <a16:creationId xmlns:a16="http://schemas.microsoft.com/office/drawing/2014/main" id="{15D8A1C0-3EDF-1241-8598-C5CC0B31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407" y="306936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42011" name="AutoShape 27">
            <a:extLst>
              <a:ext uri="{FF2B5EF4-FFF2-40B4-BE49-F238E27FC236}">
                <a16:creationId xmlns:a16="http://schemas.microsoft.com/office/drawing/2014/main" id="{40D3D331-B4F8-D942-A033-25D0F9A7A16F}"/>
              </a:ext>
            </a:extLst>
          </p:cNvPr>
          <p:cNvCxnSpPr>
            <a:cxnSpLocks noChangeShapeType="1"/>
            <a:stCxn id="41998" idx="3"/>
            <a:endCxn id="42007" idx="2"/>
          </p:cNvCxnSpPr>
          <p:nvPr/>
        </p:nvCxnSpPr>
        <p:spPr bwMode="auto">
          <a:xfrm flipV="1">
            <a:off x="4720077" y="3463101"/>
            <a:ext cx="841713" cy="248314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2" name="Text Box 28">
            <a:extLst>
              <a:ext uri="{FF2B5EF4-FFF2-40B4-BE49-F238E27FC236}">
                <a16:creationId xmlns:a16="http://schemas.microsoft.com/office/drawing/2014/main" id="{2A11D03A-1F21-0A42-A777-9AB33676D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612" y="1595931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cxnSp>
        <p:nvCxnSpPr>
          <p:cNvPr id="42013" name="AutoShape 29">
            <a:extLst>
              <a:ext uri="{FF2B5EF4-FFF2-40B4-BE49-F238E27FC236}">
                <a16:creationId xmlns:a16="http://schemas.microsoft.com/office/drawing/2014/main" id="{000ABE65-EC43-4B4C-AC27-B53D38532459}"/>
              </a:ext>
            </a:extLst>
          </p:cNvPr>
          <p:cNvCxnSpPr>
            <a:cxnSpLocks noChangeShapeType="1"/>
            <a:stCxn id="42012" idx="2"/>
            <a:endCxn id="42007" idx="0"/>
          </p:cNvCxnSpPr>
          <p:nvPr/>
        </p:nvCxnSpPr>
        <p:spPr bwMode="auto">
          <a:xfrm flipH="1">
            <a:off x="5560916" y="2014474"/>
            <a:ext cx="239739" cy="107064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4" name="AutoShape 30">
            <a:extLst>
              <a:ext uri="{FF2B5EF4-FFF2-40B4-BE49-F238E27FC236}">
                <a16:creationId xmlns:a16="http://schemas.microsoft.com/office/drawing/2014/main" id="{D24E8F78-D6B3-D248-82D7-6CF075D0FD55}"/>
              </a:ext>
            </a:extLst>
          </p:cNvPr>
          <p:cNvCxnSpPr>
            <a:cxnSpLocks noChangeShapeType="1"/>
            <a:stCxn id="41991" idx="2"/>
            <a:endCxn id="42009" idx="0"/>
          </p:cNvCxnSpPr>
          <p:nvPr/>
        </p:nvCxnSpPr>
        <p:spPr bwMode="auto">
          <a:xfrm rot="5400000" flipH="1" flipV="1">
            <a:off x="4642923" y="1806077"/>
            <a:ext cx="401044" cy="2959123"/>
          </a:xfrm>
          <a:prstGeom prst="bentConnector5">
            <a:avLst>
              <a:gd name="adj1" fmla="val -57001"/>
              <a:gd name="adj2" fmla="val 47353"/>
              <a:gd name="adj3" fmla="val 15700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5" name="Text Box 31">
            <a:extLst>
              <a:ext uri="{FF2B5EF4-FFF2-40B4-BE49-F238E27FC236}">
                <a16:creationId xmlns:a16="http://schemas.microsoft.com/office/drawing/2014/main" id="{51411B04-F151-2B42-88C9-020FD2E65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857" y="480354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2016" name="Rectangle 32">
            <a:extLst>
              <a:ext uri="{FF2B5EF4-FFF2-40B4-BE49-F238E27FC236}">
                <a16:creationId xmlns:a16="http://schemas.microsoft.com/office/drawing/2014/main" id="{BBA4ABCB-79BA-F740-8EEF-06576335B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2598639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7" name="Rectangle 33">
            <a:extLst>
              <a:ext uri="{FF2B5EF4-FFF2-40B4-BE49-F238E27FC236}">
                <a16:creationId xmlns:a16="http://schemas.microsoft.com/office/drawing/2014/main" id="{33BC7D72-DCA2-374E-B33F-98AC807A9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2992371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8" name="Rectangle 34">
            <a:extLst>
              <a:ext uri="{FF2B5EF4-FFF2-40B4-BE49-F238E27FC236}">
                <a16:creationId xmlns:a16="http://schemas.microsoft.com/office/drawing/2014/main" id="{615E61C0-0CF7-2F4E-867A-0DE5A5DA7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173571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9" name="Rectangle 35">
            <a:extLst>
              <a:ext uri="{FF2B5EF4-FFF2-40B4-BE49-F238E27FC236}">
                <a16:creationId xmlns:a16="http://schemas.microsoft.com/office/drawing/2014/main" id="{0F8AE51C-7646-C940-B787-2DE310BA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567303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0" name="Rectangle 36">
            <a:extLst>
              <a:ext uri="{FF2B5EF4-FFF2-40B4-BE49-F238E27FC236}">
                <a16:creationId xmlns:a16="http://schemas.microsoft.com/office/drawing/2014/main" id="{895DF602-8AE6-F941-9967-5CEE38322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961037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1" name="Rectangle 37">
            <a:extLst>
              <a:ext uri="{FF2B5EF4-FFF2-40B4-BE49-F238E27FC236}">
                <a16:creationId xmlns:a16="http://schemas.microsoft.com/office/drawing/2014/main" id="{C9082DFB-CA89-C04D-BDC8-1A399388D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5354769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2" name="Text Box 38">
            <a:extLst>
              <a:ext uri="{FF2B5EF4-FFF2-40B4-BE49-F238E27FC236}">
                <a16:creationId xmlns:a16="http://schemas.microsoft.com/office/drawing/2014/main" id="{F02C5506-D017-4C44-A91D-545A212F1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097" y="6614715"/>
            <a:ext cx="128900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</a:t>
            </a:r>
          </a:p>
        </p:txBody>
      </p:sp>
      <p:sp>
        <p:nvSpPr>
          <p:cNvPr id="42023" name="Text Box 39">
            <a:extLst>
              <a:ext uri="{FF2B5EF4-FFF2-40B4-BE49-F238E27FC236}">
                <a16:creationId xmlns:a16="http://schemas.microsoft.com/office/drawing/2014/main" id="{3ABD0F1E-C193-8E45-8362-6AD291905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833" y="6220982"/>
            <a:ext cx="2050429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memory</a:t>
            </a:r>
          </a:p>
        </p:txBody>
      </p:sp>
      <p:sp>
        <p:nvSpPr>
          <p:cNvPr id="42024" name="Text Box 40">
            <a:extLst>
              <a:ext uri="{FF2B5EF4-FFF2-40B4-BE49-F238E27FC236}">
                <a16:creationId xmlns:a16="http://schemas.microsoft.com/office/drawing/2014/main" id="{95952FA3-122F-3E41-8BE7-755607766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790" y="259863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025" name="Text Box 41">
            <a:extLst>
              <a:ext uri="{FF2B5EF4-FFF2-40B4-BE49-F238E27FC236}">
                <a16:creationId xmlns:a16="http://schemas.microsoft.com/office/drawing/2014/main" id="{AE6CAF3B-6F50-584F-9587-B48EFAB1A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790" y="2992371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026" name="Text Box 42">
            <a:extLst>
              <a:ext uri="{FF2B5EF4-FFF2-40B4-BE49-F238E27FC236}">
                <a16:creationId xmlns:a16="http://schemas.microsoft.com/office/drawing/2014/main" id="{B8BDE938-1A24-9F40-90CD-DF7835774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429" y="3464851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2027" name="Text Box 43">
            <a:extLst>
              <a:ext uri="{FF2B5EF4-FFF2-40B4-BE49-F238E27FC236}">
                <a16:creationId xmlns:a16="http://schemas.microsoft.com/office/drawing/2014/main" id="{3EBAA49E-D294-C142-9AAA-DC093A75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1017" y="4173571"/>
            <a:ext cx="506737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f-1</a:t>
            </a:r>
          </a:p>
        </p:txBody>
      </p:sp>
      <p:sp>
        <p:nvSpPr>
          <p:cNvPr id="42028" name="Text Box 44">
            <a:extLst>
              <a:ext uri="{FF2B5EF4-FFF2-40B4-BE49-F238E27FC236}">
                <a16:creationId xmlns:a16="http://schemas.microsoft.com/office/drawing/2014/main" id="{42CC2D92-81FA-604E-AE61-CEECD5531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352" y="4567303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029" name="Text Box 45">
            <a:extLst>
              <a:ext uri="{FF2B5EF4-FFF2-40B4-BE49-F238E27FC236}">
                <a16:creationId xmlns:a16="http://schemas.microsoft.com/office/drawing/2014/main" id="{3941A395-8A09-A243-BE9E-150F71F02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686" y="4961037"/>
            <a:ext cx="56765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f+1</a:t>
            </a:r>
          </a:p>
        </p:txBody>
      </p:sp>
      <p:sp>
        <p:nvSpPr>
          <p:cNvPr id="42030" name="Text Box 46">
            <a:extLst>
              <a:ext uri="{FF2B5EF4-FFF2-40B4-BE49-F238E27FC236}">
                <a16:creationId xmlns:a16="http://schemas.microsoft.com/office/drawing/2014/main" id="{EDAAEE5B-0746-AD4F-9D41-67A1D5B02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435" y="5354769"/>
            <a:ext cx="56765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f+2</a:t>
            </a:r>
          </a:p>
        </p:txBody>
      </p:sp>
      <p:sp>
        <p:nvSpPr>
          <p:cNvPr id="42031" name="Text Box 47">
            <a:extLst>
              <a:ext uri="{FF2B5EF4-FFF2-40B4-BE49-F238E27FC236}">
                <a16:creationId xmlns:a16="http://schemas.microsoft.com/office/drawing/2014/main" id="{3C95CB9F-3AA4-A34B-80A0-8D52BE83A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429" y="574850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2032" name="AutoShape 48">
            <a:extLst>
              <a:ext uri="{FF2B5EF4-FFF2-40B4-BE49-F238E27FC236}">
                <a16:creationId xmlns:a16="http://schemas.microsoft.com/office/drawing/2014/main" id="{EF4FBB50-D977-BC4C-AF2D-E49FDC0C9BBF}"/>
              </a:ext>
            </a:extLst>
          </p:cNvPr>
          <p:cNvCxnSpPr>
            <a:cxnSpLocks noChangeShapeType="1"/>
            <a:stCxn id="42009" idx="3"/>
            <a:endCxn id="42019" idx="1"/>
          </p:cNvCxnSpPr>
          <p:nvPr/>
        </p:nvCxnSpPr>
        <p:spPr bwMode="auto">
          <a:xfrm>
            <a:off x="6643244" y="3274109"/>
            <a:ext cx="1116452" cy="149093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33" name="Text Box 49">
            <a:extLst>
              <a:ext uri="{FF2B5EF4-FFF2-40B4-BE49-F238E27FC236}">
                <a16:creationId xmlns:a16="http://schemas.microsoft.com/office/drawing/2014/main" id="{06B57AAF-DBF8-0F47-A155-875B12372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746" y="1595931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cxnSp>
        <p:nvCxnSpPr>
          <p:cNvPr id="42034" name="AutoShape 50">
            <a:extLst>
              <a:ext uri="{FF2B5EF4-FFF2-40B4-BE49-F238E27FC236}">
                <a16:creationId xmlns:a16="http://schemas.microsoft.com/office/drawing/2014/main" id="{1EB56EB1-335F-8F47-84A7-A42E4DB36F7D}"/>
              </a:ext>
            </a:extLst>
          </p:cNvPr>
          <p:cNvCxnSpPr>
            <a:cxnSpLocks noChangeShapeType="1"/>
            <a:stCxn id="42033" idx="2"/>
            <a:endCxn id="42024" idx="0"/>
          </p:cNvCxnSpPr>
          <p:nvPr/>
        </p:nvCxnSpPr>
        <p:spPr bwMode="auto">
          <a:xfrm>
            <a:off x="8493789" y="2014474"/>
            <a:ext cx="548601" cy="584164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035" name="Group 51">
            <a:extLst>
              <a:ext uri="{FF2B5EF4-FFF2-40B4-BE49-F238E27FC236}">
                <a16:creationId xmlns:a16="http://schemas.microsoft.com/office/drawing/2014/main" id="{557607D4-DA6F-FC41-9086-36EDDC00F3D4}"/>
              </a:ext>
            </a:extLst>
          </p:cNvPr>
          <p:cNvGrpSpPr>
            <a:grpSpLocks/>
          </p:cNvGrpSpPr>
          <p:nvPr/>
        </p:nvGrpSpPr>
        <p:grpSpPr bwMode="auto">
          <a:xfrm>
            <a:off x="560505" y="2598640"/>
            <a:ext cx="932710" cy="920460"/>
            <a:chOff x="320" y="1485"/>
            <a:chExt cx="533" cy="526"/>
          </a:xfrm>
        </p:grpSpPr>
        <p:sp>
          <p:nvSpPr>
            <p:cNvPr id="42036" name="Rectangle 52">
              <a:extLst>
                <a:ext uri="{FF2B5EF4-FFF2-40B4-BE49-F238E27FC236}">
                  <a16:creationId xmlns:a16="http://schemas.microsoft.com/office/drawing/2014/main" id="{B47B87B9-2E5E-A548-BF0C-71C8BE121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485"/>
              <a:ext cx="110" cy="288"/>
            </a:xfrm>
            <a:prstGeom prst="rect">
              <a:avLst/>
            </a:prstGeom>
            <a:solidFill>
              <a:srgbClr val="5DA31E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DA31E"/>
              </a:extrusionClr>
              <a:contourClr>
                <a:srgbClr val="5DA31E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5343" tIns="47672" rIns="95343" bIns="47672">
              <a:spAutoFit/>
              <a:flatTx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037" name="Text Box 53">
              <a:extLst>
                <a:ext uri="{FF2B5EF4-FFF2-40B4-BE49-F238E27FC236}">
                  <a16:creationId xmlns:a16="http://schemas.microsoft.com/office/drawing/2014/main" id="{B672AD65-B366-6F4F-950C-410B9FF3A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" y="1733"/>
              <a:ext cx="47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DA31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343" tIns="47672" rIns="95343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5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CPU</a:t>
              </a:r>
            </a:p>
          </p:txBody>
        </p:sp>
      </p:grpSp>
      <p:cxnSp>
        <p:nvCxnSpPr>
          <p:cNvPr id="42038" name="AutoShape 54">
            <a:extLst>
              <a:ext uri="{FF2B5EF4-FFF2-40B4-BE49-F238E27FC236}">
                <a16:creationId xmlns:a16="http://schemas.microsoft.com/office/drawing/2014/main" id="{655A659F-A6F7-0B4E-9E54-A1F4F9023FA5}"/>
              </a:ext>
            </a:extLst>
          </p:cNvPr>
          <p:cNvCxnSpPr>
            <a:cxnSpLocks noChangeShapeType="1"/>
            <a:stCxn id="42036" idx="3"/>
            <a:endCxn id="41987" idx="1"/>
          </p:cNvCxnSpPr>
          <p:nvPr/>
        </p:nvCxnSpPr>
        <p:spPr bwMode="auto">
          <a:xfrm>
            <a:off x="752997" y="2850628"/>
            <a:ext cx="1406939" cy="42348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802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6" name="Rectangle 48">
            <a:extLst>
              <a:ext uri="{FF2B5EF4-FFF2-40B4-BE49-F238E27FC236}">
                <a16:creationId xmlns:a16="http://schemas.microsoft.com/office/drawing/2014/main" id="{B4563DD8-5DB2-D64B-8315-E3C997EA0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&amp; paging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DE6A2E-C353-8B4E-A371-5E5C2799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Footer Placeholder 2">
            <a:extLst>
              <a:ext uri="{FF2B5EF4-FFF2-40B4-BE49-F238E27FC236}">
                <a16:creationId xmlns:a16="http://schemas.microsoft.com/office/drawing/2014/main" id="{5CA8A13A-76FE-204A-8E84-35B422BD3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E710828-6999-F442-94D5-545CD360B6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90F5C17-F354-9F41-91D9-44739FE16C1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3010" name="AutoShape 2">
            <a:extLst>
              <a:ext uri="{FF2B5EF4-FFF2-40B4-BE49-F238E27FC236}">
                <a16:creationId xmlns:a16="http://schemas.microsoft.com/office/drawing/2014/main" id="{2BD0E4E8-0436-0B44-99C8-EA189E0E2FAE}"/>
              </a:ext>
            </a:extLst>
          </p:cNvPr>
          <p:cNvCxnSpPr>
            <a:cxnSpLocks noChangeShapeType="1"/>
            <a:stCxn id="43055" idx="0"/>
            <a:endCxn id="43053" idx="1"/>
          </p:cNvCxnSpPr>
          <p:nvPr/>
        </p:nvCxnSpPr>
        <p:spPr bwMode="auto">
          <a:xfrm rot="5400000" flipH="1" flipV="1">
            <a:off x="6825236" y="2708884"/>
            <a:ext cx="1049954" cy="1259945"/>
          </a:xfrm>
          <a:prstGeom prst="curvedConnector2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1" name="AutoShape 3">
            <a:extLst>
              <a:ext uri="{FF2B5EF4-FFF2-40B4-BE49-F238E27FC236}">
                <a16:creationId xmlns:a16="http://schemas.microsoft.com/office/drawing/2014/main" id="{7F763DC7-0C59-4140-A817-1F36AB22C63A}"/>
              </a:ext>
            </a:extLst>
          </p:cNvPr>
          <p:cNvCxnSpPr>
            <a:cxnSpLocks noChangeShapeType="1"/>
            <a:stCxn id="43055" idx="2"/>
            <a:endCxn id="43047" idx="1"/>
          </p:cNvCxnSpPr>
          <p:nvPr/>
        </p:nvCxnSpPr>
        <p:spPr bwMode="auto">
          <a:xfrm rot="16200000" flipH="1">
            <a:off x="7000735" y="4354318"/>
            <a:ext cx="698957" cy="1259945"/>
          </a:xfrm>
          <a:prstGeom prst="curvedConnector2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2" name="AutoShape 4">
            <a:extLst>
              <a:ext uri="{FF2B5EF4-FFF2-40B4-BE49-F238E27FC236}">
                <a16:creationId xmlns:a16="http://schemas.microsoft.com/office/drawing/2014/main" id="{27C5EEFA-773B-4847-AC96-363EC5B8E62E}"/>
              </a:ext>
            </a:extLst>
          </p:cNvPr>
          <p:cNvCxnSpPr>
            <a:cxnSpLocks noChangeShapeType="1"/>
            <a:stCxn id="43055" idx="3"/>
            <a:endCxn id="43049" idx="1"/>
          </p:cNvCxnSpPr>
          <p:nvPr/>
        </p:nvCxnSpPr>
        <p:spPr bwMode="auto">
          <a:xfrm>
            <a:off x="7133976" y="4249323"/>
            <a:ext cx="846210" cy="24448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14" name="Text Box 6">
            <a:extLst>
              <a:ext uri="{FF2B5EF4-FFF2-40B4-BE49-F238E27FC236}">
                <a16:creationId xmlns:a16="http://schemas.microsoft.com/office/drawing/2014/main" id="{6A6432AE-B04C-EF4C-9ED4-208207D7E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2183905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3618A9FB-74E2-F64E-8B81-4C8EB8486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33" y="1511934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sp>
        <p:nvSpPr>
          <p:cNvPr id="43016" name="AutoShape 8">
            <a:extLst>
              <a:ext uri="{FF2B5EF4-FFF2-40B4-BE49-F238E27FC236}">
                <a16:creationId xmlns:a16="http://schemas.microsoft.com/office/drawing/2014/main" id="{8C010CF8-2DD7-8741-B0FB-8AB43B5FE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240" y="1931917"/>
            <a:ext cx="320237" cy="944959"/>
          </a:xfrm>
          <a:prstGeom prst="downArrow">
            <a:avLst>
              <a:gd name="adj1" fmla="val 50000"/>
              <a:gd name="adj2" fmla="val 73770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98426932-2457-6949-9DB5-3B0C5FC55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67" y="4094823"/>
            <a:ext cx="250568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memory (P0)</a:t>
            </a:r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BF6CC7C8-A879-2644-ACD5-CBA229157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261263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C1F6570F-FCCA-A04E-9C01-47BFA074F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041369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BFB491DA-F048-E94E-BD47-B6961A065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4718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3021" name="Text Box 13">
            <a:extLst>
              <a:ext uri="{FF2B5EF4-FFF2-40B4-BE49-F238E27FC236}">
                <a16:creationId xmlns:a16="http://schemas.microsoft.com/office/drawing/2014/main" id="{DB757755-CC71-CD4A-91BE-2B9EBCE07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900582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id="{ED6117EA-998E-374E-96B2-FA9F78C53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4329313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3023" name="Text Box 15">
            <a:extLst>
              <a:ext uri="{FF2B5EF4-FFF2-40B4-BE49-F238E27FC236}">
                <a16:creationId xmlns:a16="http://schemas.microsoft.com/office/drawing/2014/main" id="{0A61741E-8BB2-FB44-B6B7-5320BE96D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4759795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024" name="Text Box 16">
            <a:extLst>
              <a:ext uri="{FF2B5EF4-FFF2-40B4-BE49-F238E27FC236}">
                <a16:creationId xmlns:a16="http://schemas.microsoft.com/office/drawing/2014/main" id="{CA8C7690-D85D-D94F-AF24-B9B550C3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518852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3025" name="Text Box 17">
            <a:extLst>
              <a:ext uri="{FF2B5EF4-FFF2-40B4-BE49-F238E27FC236}">
                <a16:creationId xmlns:a16="http://schemas.microsoft.com/office/drawing/2014/main" id="{C91EE1B1-201D-3941-9D8D-392819D93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561725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3026" name="Text Box 18">
            <a:extLst>
              <a:ext uri="{FF2B5EF4-FFF2-40B4-BE49-F238E27FC236}">
                <a16:creationId xmlns:a16="http://schemas.microsoft.com/office/drawing/2014/main" id="{5A079D83-7234-C848-9DC7-46CF24F7E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6047739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3027" name="Text Box 19">
            <a:extLst>
              <a:ext uri="{FF2B5EF4-FFF2-40B4-BE49-F238E27FC236}">
                <a16:creationId xmlns:a16="http://schemas.microsoft.com/office/drawing/2014/main" id="{464B182C-96E8-D343-B04D-8470CDB5C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554" y="1007956"/>
            <a:ext cx="1292208" cy="876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</a:t>
            </a:r>
            <a:b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43028" name="Text Box 20">
            <a:extLst>
              <a:ext uri="{FF2B5EF4-FFF2-40B4-BE49-F238E27FC236}">
                <a16:creationId xmlns:a16="http://schemas.microsoft.com/office/drawing/2014/main" id="{D85F230F-935D-554E-94B9-1FF55EB95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812" y="4115822"/>
            <a:ext cx="1834023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 (P0)</a:t>
            </a:r>
          </a:p>
        </p:txBody>
      </p:sp>
      <p:sp>
        <p:nvSpPr>
          <p:cNvPr id="43029" name="Text Box 21">
            <a:extLst>
              <a:ext uri="{FF2B5EF4-FFF2-40B4-BE49-F238E27FC236}">
                <a16:creationId xmlns:a16="http://schemas.microsoft.com/office/drawing/2014/main" id="{CA0F8F73-709E-FC4A-87D0-071796971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67" y="6142235"/>
            <a:ext cx="250568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memory (P1)</a:t>
            </a:r>
          </a:p>
        </p:txBody>
      </p:sp>
      <p:sp>
        <p:nvSpPr>
          <p:cNvPr id="43030" name="Text Box 22">
            <a:extLst>
              <a:ext uri="{FF2B5EF4-FFF2-40B4-BE49-F238E27FC236}">
                <a16:creationId xmlns:a16="http://schemas.microsoft.com/office/drawing/2014/main" id="{DA519350-DD85-4246-8B8D-60345D0A6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812" y="6131736"/>
            <a:ext cx="1834023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 (P1)</a:t>
            </a:r>
          </a:p>
        </p:txBody>
      </p:sp>
      <p:sp>
        <p:nvSpPr>
          <p:cNvPr id="43031" name="Rectangle 23">
            <a:extLst>
              <a:ext uri="{FF2B5EF4-FFF2-40B4-BE49-F238E27FC236}">
                <a16:creationId xmlns:a16="http://schemas.microsoft.com/office/drawing/2014/main" id="{60F5F410-BF7A-B340-BB1A-BA03B1F1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3527848"/>
            <a:ext cx="1007957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43032" name="Rectangle 24">
            <a:extLst>
              <a:ext uri="{FF2B5EF4-FFF2-40B4-BE49-F238E27FC236}">
                <a16:creationId xmlns:a16="http://schemas.microsoft.com/office/drawing/2014/main" id="{E0616014-E884-9C46-80C9-C0CDA265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3107866"/>
            <a:ext cx="1007957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3</a:t>
            </a:r>
          </a:p>
        </p:txBody>
      </p:sp>
      <p:sp>
        <p:nvSpPr>
          <p:cNvPr id="43033" name="Rectangle 25">
            <a:extLst>
              <a:ext uri="{FF2B5EF4-FFF2-40B4-BE49-F238E27FC236}">
                <a16:creationId xmlns:a16="http://schemas.microsoft.com/office/drawing/2014/main" id="{E92DA0B2-B5DE-2D48-86F2-B6D9DF3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2687884"/>
            <a:ext cx="1007957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2</a:t>
            </a:r>
          </a:p>
        </p:txBody>
      </p:sp>
      <p:sp>
        <p:nvSpPr>
          <p:cNvPr id="43034" name="Rectangle 26">
            <a:extLst>
              <a:ext uri="{FF2B5EF4-FFF2-40B4-BE49-F238E27FC236}">
                <a16:creationId xmlns:a16="http://schemas.microsoft.com/office/drawing/2014/main" id="{6EA37F1B-9F30-AE46-A5FD-BD9226405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2267902"/>
            <a:ext cx="1007957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43035" name="Rectangle 27">
            <a:extLst>
              <a:ext uri="{FF2B5EF4-FFF2-40B4-BE49-F238E27FC236}">
                <a16:creationId xmlns:a16="http://schemas.microsoft.com/office/drawing/2014/main" id="{EC6B739E-62A4-4248-A100-53B8239C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1847920"/>
            <a:ext cx="1007957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</a:t>
            </a:r>
          </a:p>
        </p:txBody>
      </p:sp>
      <p:sp>
        <p:nvSpPr>
          <p:cNvPr id="43036" name="Rectangle 28">
            <a:extLst>
              <a:ext uri="{FF2B5EF4-FFF2-40B4-BE49-F238E27FC236}">
                <a16:creationId xmlns:a16="http://schemas.microsoft.com/office/drawing/2014/main" id="{6B748D8D-0633-E943-88B2-8CB847AFA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5375768"/>
            <a:ext cx="1007957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43037" name="Rectangle 29">
            <a:extLst>
              <a:ext uri="{FF2B5EF4-FFF2-40B4-BE49-F238E27FC236}">
                <a16:creationId xmlns:a16="http://schemas.microsoft.com/office/drawing/2014/main" id="{118BF0B9-6459-FB4B-B1DA-4C7A5A865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4955786"/>
            <a:ext cx="1007957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</a:t>
            </a:r>
          </a:p>
        </p:txBody>
      </p:sp>
      <p:sp>
        <p:nvSpPr>
          <p:cNvPr id="43038" name="Rectangle 30">
            <a:extLst>
              <a:ext uri="{FF2B5EF4-FFF2-40B4-BE49-F238E27FC236}">
                <a16:creationId xmlns:a16="http://schemas.microsoft.com/office/drawing/2014/main" id="{8E4641F7-DB5E-BC45-B5CA-085DB0D39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5375768"/>
            <a:ext cx="419982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3039" name="Rectangle 31">
            <a:extLst>
              <a:ext uri="{FF2B5EF4-FFF2-40B4-BE49-F238E27FC236}">
                <a16:creationId xmlns:a16="http://schemas.microsoft.com/office/drawing/2014/main" id="{CBCF6E03-AD94-F243-AFA9-CD829944D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4955786"/>
            <a:ext cx="419982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3040" name="Rectangle 32">
            <a:extLst>
              <a:ext uri="{FF2B5EF4-FFF2-40B4-BE49-F238E27FC236}">
                <a16:creationId xmlns:a16="http://schemas.microsoft.com/office/drawing/2014/main" id="{298A824A-A35C-FB43-8DB6-D6F620CC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3527848"/>
            <a:ext cx="419982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3041" name="Rectangle 33">
            <a:extLst>
              <a:ext uri="{FF2B5EF4-FFF2-40B4-BE49-F238E27FC236}">
                <a16:creationId xmlns:a16="http://schemas.microsoft.com/office/drawing/2014/main" id="{54CD7058-CFA8-FF48-8B01-77ACCA56A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3107866"/>
            <a:ext cx="419982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3042" name="Rectangle 34">
            <a:extLst>
              <a:ext uri="{FF2B5EF4-FFF2-40B4-BE49-F238E27FC236}">
                <a16:creationId xmlns:a16="http://schemas.microsoft.com/office/drawing/2014/main" id="{C98CD142-E718-C74B-B04C-34DEDA40C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2687884"/>
            <a:ext cx="419982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43" name="Rectangle 35">
            <a:extLst>
              <a:ext uri="{FF2B5EF4-FFF2-40B4-BE49-F238E27FC236}">
                <a16:creationId xmlns:a16="http://schemas.microsoft.com/office/drawing/2014/main" id="{2905506A-E0FF-DE4A-B998-76332D204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2267902"/>
            <a:ext cx="419982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3044" name="Rectangle 36">
            <a:extLst>
              <a:ext uri="{FF2B5EF4-FFF2-40B4-BE49-F238E27FC236}">
                <a16:creationId xmlns:a16="http://schemas.microsoft.com/office/drawing/2014/main" id="{395045AB-18D7-CC42-9A30-19C4417B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1847920"/>
            <a:ext cx="419982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045" name="Rectangle 37">
            <a:extLst>
              <a:ext uri="{FF2B5EF4-FFF2-40B4-BE49-F238E27FC236}">
                <a16:creationId xmlns:a16="http://schemas.microsoft.com/office/drawing/2014/main" id="{C0F7E544-1235-6049-B33C-6492E06A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963743"/>
            <a:ext cx="1511935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3 (P0)</a:t>
            </a:r>
          </a:p>
        </p:txBody>
      </p:sp>
      <p:sp>
        <p:nvSpPr>
          <p:cNvPr id="43046" name="Rectangle 38">
            <a:extLst>
              <a:ext uri="{FF2B5EF4-FFF2-40B4-BE49-F238E27FC236}">
                <a16:creationId xmlns:a16="http://schemas.microsoft.com/office/drawing/2014/main" id="{0A586D4D-985E-B94D-B0B7-20782CB8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543761"/>
            <a:ext cx="1511935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 (P1)</a:t>
            </a:r>
          </a:p>
        </p:txBody>
      </p:sp>
      <p:sp>
        <p:nvSpPr>
          <p:cNvPr id="43047" name="Rectangle 39">
            <a:extLst>
              <a:ext uri="{FF2B5EF4-FFF2-40B4-BE49-F238E27FC236}">
                <a16:creationId xmlns:a16="http://schemas.microsoft.com/office/drawing/2014/main" id="{F136F21C-A783-1B49-9EFE-9E3A2F524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123779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48" name="Rectangle 40">
            <a:extLst>
              <a:ext uri="{FF2B5EF4-FFF2-40B4-BE49-F238E27FC236}">
                <a16:creationId xmlns:a16="http://schemas.microsoft.com/office/drawing/2014/main" id="{5F01FCF2-323F-EE48-BC8A-B92E509D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4703797"/>
            <a:ext cx="1511935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 (P0)</a:t>
            </a:r>
          </a:p>
        </p:txBody>
      </p:sp>
      <p:sp>
        <p:nvSpPr>
          <p:cNvPr id="43049" name="Rectangle 41">
            <a:extLst>
              <a:ext uri="{FF2B5EF4-FFF2-40B4-BE49-F238E27FC236}">
                <a16:creationId xmlns:a16="http://schemas.microsoft.com/office/drawing/2014/main" id="{46F3E6A3-6E3B-0E49-886B-D5F7D6787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4283815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50" name="Rectangle 42">
            <a:extLst>
              <a:ext uri="{FF2B5EF4-FFF2-40B4-BE49-F238E27FC236}">
                <a16:creationId xmlns:a16="http://schemas.microsoft.com/office/drawing/2014/main" id="{D4534D97-81A9-584D-AE71-19A8B088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863833"/>
            <a:ext cx="1511935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2 (P0)</a:t>
            </a:r>
          </a:p>
        </p:txBody>
      </p:sp>
      <p:sp>
        <p:nvSpPr>
          <p:cNvPr id="43051" name="Rectangle 43">
            <a:extLst>
              <a:ext uri="{FF2B5EF4-FFF2-40B4-BE49-F238E27FC236}">
                <a16:creationId xmlns:a16="http://schemas.microsoft.com/office/drawing/2014/main" id="{38AAD13E-6E61-B948-8F9E-27D0201D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443851"/>
            <a:ext cx="1511935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 (P0)</a:t>
            </a:r>
          </a:p>
        </p:txBody>
      </p:sp>
      <p:sp>
        <p:nvSpPr>
          <p:cNvPr id="43052" name="Rectangle 44">
            <a:extLst>
              <a:ext uri="{FF2B5EF4-FFF2-40B4-BE49-F238E27FC236}">
                <a16:creationId xmlns:a16="http://schemas.microsoft.com/office/drawing/2014/main" id="{E5162CC4-0E87-DB48-B682-024DF38C2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023869"/>
            <a:ext cx="1511935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4 (P0)</a:t>
            </a:r>
          </a:p>
        </p:txBody>
      </p:sp>
      <p:sp>
        <p:nvSpPr>
          <p:cNvPr id="43053" name="Rectangle 45">
            <a:extLst>
              <a:ext uri="{FF2B5EF4-FFF2-40B4-BE49-F238E27FC236}">
                <a16:creationId xmlns:a16="http://schemas.microsoft.com/office/drawing/2014/main" id="{CE515524-8587-6B45-82F3-C00058D9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2603888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54" name="Rectangle 46">
            <a:extLst>
              <a:ext uri="{FF2B5EF4-FFF2-40B4-BE49-F238E27FC236}">
                <a16:creationId xmlns:a16="http://schemas.microsoft.com/office/drawing/2014/main" id="{7449003D-440D-5342-BCA2-990FDA227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2183906"/>
            <a:ext cx="1511935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 (P1)</a:t>
            </a:r>
          </a:p>
        </p:txBody>
      </p:sp>
      <p:sp>
        <p:nvSpPr>
          <p:cNvPr id="43055" name="Text Box 47">
            <a:extLst>
              <a:ext uri="{FF2B5EF4-FFF2-40B4-BE49-F238E27FC236}">
                <a16:creationId xmlns:a16="http://schemas.microsoft.com/office/drawing/2014/main" id="{EE57FDDD-C214-DB43-8BE5-8EB7CC95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6506" y="3863833"/>
            <a:ext cx="827470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Free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366581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C1CE-4716-4377-940B-64885BE6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7CAC-EE0F-424B-998C-433E3481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BC8C5-4B88-4503-91FE-D6FBDD0F34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E8317-0C58-4E00-9768-89E1030062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BD98A-B7E7-49C0-B083-C77FF028E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9" y="974775"/>
            <a:ext cx="9116462" cy="60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91EC-34DD-4168-A6E5-60DF944D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A72C-24C7-40AB-9B55-AEA270B32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48265-B7C8-4195-AC7C-1FDF22FA7C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B66BA-933E-4051-AA81-4D554CBA8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B6F70-A5FF-44C4-B29D-68B767E2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8" y="898035"/>
            <a:ext cx="9278192" cy="61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6C4B-8311-459C-96B7-86C029AA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number vs.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7ED3-E69F-4C79-AC94-7600EFE9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9EAE-D196-4091-B975-0A5126C922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08E8A-D6B0-48C3-8A7F-324BAA29B1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2264EE-41BF-4FDF-8C91-6CB53FB6D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33" y="1396904"/>
            <a:ext cx="8170960" cy="54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2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11/12: Homework 8</a:t>
            </a:r>
          </a:p>
          <a:p>
            <a:pPr lvl="1"/>
            <a:r>
              <a:rPr lang="en-US" dirty="0"/>
              <a:t>11/19: Project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tracing of page replacement algorithms</a:t>
            </a:r>
          </a:p>
          <a:p>
            <a:r>
              <a:rPr lang="en-US" dirty="0" err="1"/>
              <a:t>Belady’s</a:t>
            </a:r>
            <a:r>
              <a:rPr lang="en-US" dirty="0"/>
              <a:t> </a:t>
            </a:r>
            <a:r>
              <a:rPr lang="en-US" dirty="0" err="1"/>
              <a:t>anomayl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92500"/>
          </a:bodyPr>
          <a:lstStyle/>
          <a:p>
            <a:r>
              <a:rPr lang="en-US" dirty="0"/>
              <a:t>Working Set</a:t>
            </a:r>
          </a:p>
          <a:p>
            <a:pPr lvl="1"/>
            <a:r>
              <a:rPr lang="en-US" dirty="0" err="1"/>
              <a:t>irc</a:t>
            </a:r>
            <a:r>
              <a:rPr lang="en-US" dirty="0"/>
              <a:t>, in order to minimize the working set (and page faults), we need to try to make more local references instead of hopping around in memory. Is this done in </a:t>
            </a:r>
            <a:r>
              <a:rPr lang="en-US" dirty="0" err="1"/>
              <a:t>userspace</a:t>
            </a:r>
            <a:r>
              <a:rPr lang="en-US" dirty="0"/>
              <a:t> or in the kernel? If it's done in </a:t>
            </a:r>
            <a:r>
              <a:rPr lang="en-US" dirty="0" err="1"/>
              <a:t>userspace</a:t>
            </a:r>
            <a:r>
              <a:rPr lang="en-US" dirty="0"/>
              <a:t>, can you give a brief example with pseudocode</a:t>
            </a:r>
          </a:p>
          <a:p>
            <a:pPr lvl="1"/>
            <a:r>
              <a:rPr lang="en-US" dirty="0"/>
              <a:t>Review of application view vs </a:t>
            </a:r>
            <a:r>
              <a:rPr lang="en-US" dirty="0" err="1"/>
              <a:t>os</a:t>
            </a:r>
            <a:r>
              <a:rPr lang="en-US" dirty="0"/>
              <a:t> view for working set again</a:t>
            </a:r>
          </a:p>
          <a:p>
            <a:pPr lvl="1"/>
            <a:r>
              <a:rPr lang="en-US" dirty="0"/>
              <a:t>clarification on how working set clock varies from the original</a:t>
            </a:r>
          </a:p>
          <a:p>
            <a:r>
              <a:rPr lang="en-US" dirty="0"/>
              <a:t>Stack Algorithms</a:t>
            </a:r>
          </a:p>
          <a:p>
            <a:pPr lvl="1"/>
            <a:r>
              <a:rPr lang="en-US" dirty="0"/>
              <a:t>How the stack algorithm fixes </a:t>
            </a:r>
            <a:r>
              <a:rPr lang="en-US" dirty="0" err="1"/>
              <a:t>Belady’s</a:t>
            </a:r>
            <a:r>
              <a:rPr lang="en-US" dirty="0"/>
              <a:t> anomaly</a:t>
            </a:r>
          </a:p>
          <a:p>
            <a:r>
              <a:rPr lang="en-US" dirty="0"/>
              <a:t>Manual tracing of page-replacement algorithms</a:t>
            </a:r>
          </a:p>
          <a:p>
            <a:pPr lvl="1"/>
            <a:r>
              <a:rPr lang="en-US" dirty="0"/>
              <a:t>What are these tables used for? to evaluate page replacement algorithms for vulnerability to </a:t>
            </a:r>
            <a:r>
              <a:rPr lang="en-US" dirty="0" err="1"/>
              <a:t>Belady's</a:t>
            </a:r>
            <a:r>
              <a:rPr lang="en-US" dirty="0"/>
              <a:t> anomaly?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44C7-5C06-4CDC-946F-6A4B6534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C51EB-840C-4982-AC57-5559FE3E5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Belady’s</a:t>
            </a:r>
            <a:r>
              <a:rPr lang="en-US" dirty="0"/>
              <a:t> Anomaly</a:t>
            </a:r>
          </a:p>
          <a:p>
            <a:pPr lvl="1"/>
            <a:r>
              <a:rPr lang="en-US" dirty="0"/>
              <a:t>How was their MORE page faults when have more memory. I understand why nit less.</a:t>
            </a:r>
          </a:p>
          <a:p>
            <a:pPr lvl="1"/>
            <a:r>
              <a:rPr lang="en-US" dirty="0"/>
              <a:t>Why does </a:t>
            </a:r>
            <a:r>
              <a:rPr lang="en-US" dirty="0" err="1"/>
              <a:t>Belady's</a:t>
            </a:r>
            <a:r>
              <a:rPr lang="en-US" dirty="0"/>
              <a:t> anomaly occur in FIFO?</a:t>
            </a:r>
          </a:p>
          <a:p>
            <a:r>
              <a:rPr lang="en-US" dirty="0"/>
              <a:t>Project 3</a:t>
            </a:r>
          </a:p>
          <a:p>
            <a:pPr lvl="1"/>
            <a:r>
              <a:rPr lang="en-US" dirty="0"/>
              <a:t>I'm still a bit confused on the implementation of OPT</a:t>
            </a:r>
          </a:p>
          <a:p>
            <a:r>
              <a:rPr lang="en-US" dirty="0"/>
              <a:t>could we go over the page replacement algorithms list one more time</a:t>
            </a:r>
          </a:p>
          <a:p>
            <a:r>
              <a:rPr lang="en-US" dirty="0"/>
              <a:t>Why do we only write to disk on page eviction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F59A4-7D32-4446-A015-FBE1D5C5D4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319B6-CF53-497D-8861-FDAC85A895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215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FC024A6-AFCF-4E49-B85D-185FD647B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Page replacement algorithms: summary</a:t>
            </a:r>
          </a:p>
        </p:txBody>
      </p:sp>
      <p:graphicFrame>
        <p:nvGraphicFramePr>
          <p:cNvPr id="86019" name="Group 3">
            <a:extLst>
              <a:ext uri="{FF2B5EF4-FFF2-40B4-BE49-F238E27FC236}">
                <a16:creationId xmlns:a16="http://schemas.microsoft.com/office/drawing/2014/main" id="{C40C6EF8-B406-FD4C-B771-14CD350310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1613" y="914400"/>
          <a:ext cx="9671049" cy="4492741"/>
        </p:xfrm>
        <a:graphic>
          <a:graphicData uri="http://schemas.openxmlformats.org/drawingml/2006/table">
            <a:tbl>
              <a:tblPr/>
              <a:tblGrid>
                <a:gridCol w="3540818">
                  <a:extLst>
                    <a:ext uri="{9D8B030D-6E8A-4147-A177-3AD203B41FA5}">
                      <a16:colId xmlns:a16="http://schemas.microsoft.com/office/drawing/2014/main" val="2710235564"/>
                    </a:ext>
                  </a:extLst>
                </a:gridCol>
                <a:gridCol w="6130231">
                  <a:extLst>
                    <a:ext uri="{9D8B030D-6E8A-4147-A177-3AD203B41FA5}">
                      <a16:colId xmlns:a16="http://schemas.microsoft.com/office/drawing/2014/main" val="2277015032"/>
                    </a:ext>
                  </a:extLst>
                </a:gridCol>
              </a:tblGrid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Algorithm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Comment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0009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OPT (Optimal)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Not implementable, but useful as a benchmark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4782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NRU (Not Recently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Crude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4820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FIFO (First-In, First Out)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Might throw out useful pages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2318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Second chance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Big improvement over FIFO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1184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Clock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Better implementation of second chance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15557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LRU (Least Recently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Excellent, but hard to implement exactly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0821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NFU (Not Frequently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Poor approximation to LRU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05124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Aging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Good approximation to LRU, efficient to implement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70328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Working Set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Somewhat expensive to implement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76423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WSClock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Implementable version of Working Set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312717"/>
                  </a:ext>
                </a:extLst>
              </a:tr>
            </a:tbl>
          </a:graphicData>
        </a:graphic>
      </p:graphicFrame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7DE61244-624F-224D-B913-B6BEB9108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A1319276-E0EB-6A41-B9E8-AF0DB3A0E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C11B8DF-C87A-3646-B3E2-4184B9B6EE0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9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4146-D8E5-4192-9AFD-C8B74409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with 4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1284-7853-4EBB-A2DC-8EC91171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61AF6-7497-4343-8E4A-0221AF4ABE7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D7104-DC32-4624-8182-9FD16C8F3F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74C0B-A2D3-4623-ADF3-8AF70A6D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987226"/>
            <a:ext cx="9041817" cy="60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8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6019-F237-42CC-8D3C-963354B0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44F4-1B6D-4979-8565-295D944F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A98E-0541-4ADD-8F65-660543E1FE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9ED10-D264-409C-B364-9CF1DC857D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10541-E48D-47D1-9620-FB931B4C3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3" y="1091733"/>
            <a:ext cx="8628624" cy="575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3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0AEC-CE62-4DD2-B9AC-37CFDB4A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272B-6014-43A3-8810-3C1B6CAB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A2438-7D41-4FED-A78A-50DD314EF0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B8EF-BE50-4420-9435-C7EBADBC2A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2735D-D24F-4C52-ACEC-1CDA9191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66" y="1104465"/>
            <a:ext cx="8516679" cy="567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5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741</Words>
  <Application>Microsoft Office PowerPoint</Application>
  <PresentationFormat>Custom</PresentationFormat>
  <Paragraphs>174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Helvetica</vt:lpstr>
      <vt:lpstr>Times</vt:lpstr>
      <vt:lpstr>Times New Roman</vt:lpstr>
      <vt:lpstr>Wingdings</vt:lpstr>
      <vt:lpstr>Office Theme</vt:lpstr>
      <vt:lpstr>class slides</vt:lpstr>
      <vt:lpstr>Introduction to Operating Systems CS/COE 1550</vt:lpstr>
      <vt:lpstr>Announcements</vt:lpstr>
      <vt:lpstr>Previous lecture …</vt:lpstr>
      <vt:lpstr>Muddiest Points (1/2)</vt:lpstr>
      <vt:lpstr>Muddiest Points (2/2)</vt:lpstr>
      <vt:lpstr>Page replacement algorithms: summary</vt:lpstr>
      <vt:lpstr>FIFO with 4 frames</vt:lpstr>
      <vt:lpstr>OPT</vt:lpstr>
      <vt:lpstr>LRU</vt:lpstr>
      <vt:lpstr>Mapping logical =&gt; physical address</vt:lpstr>
      <vt:lpstr>Address translation architecture</vt:lpstr>
      <vt:lpstr>Memory &amp; paging structures</vt:lpstr>
      <vt:lpstr>Address Translation Structures</vt:lpstr>
      <vt:lpstr>Address Translation Relations</vt:lpstr>
      <vt:lpstr>Page number vs. Offset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2021-11-15T17:43:41Z</dcterms:modified>
</cp:coreProperties>
</file>