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87" r:id="rId3"/>
  </p:sldMasterIdLst>
  <p:notesMasterIdLst>
    <p:notesMasterId r:id="rId33"/>
  </p:notesMasterIdLst>
  <p:sldIdLst>
    <p:sldId id="454" r:id="rId4"/>
    <p:sldId id="496" r:id="rId5"/>
    <p:sldId id="505" r:id="rId6"/>
    <p:sldId id="695" r:id="rId7"/>
    <p:sldId id="697" r:id="rId8"/>
    <p:sldId id="696" r:id="rId9"/>
    <p:sldId id="312" r:id="rId10"/>
    <p:sldId id="313" r:id="rId11"/>
    <p:sldId id="694" r:id="rId12"/>
    <p:sldId id="673" r:id="rId13"/>
    <p:sldId id="314" r:id="rId14"/>
    <p:sldId id="675" r:id="rId15"/>
    <p:sldId id="316" r:id="rId16"/>
    <p:sldId id="317" r:id="rId17"/>
    <p:sldId id="676" r:id="rId18"/>
    <p:sldId id="319" r:id="rId19"/>
    <p:sldId id="677" r:id="rId20"/>
    <p:sldId id="315" r:id="rId21"/>
    <p:sldId id="318" r:id="rId22"/>
    <p:sldId id="680" r:id="rId23"/>
    <p:sldId id="320" r:id="rId24"/>
    <p:sldId id="321" r:id="rId25"/>
    <p:sldId id="683" r:id="rId26"/>
    <p:sldId id="394" r:id="rId27"/>
    <p:sldId id="405" r:id="rId28"/>
    <p:sldId id="406" r:id="rId29"/>
    <p:sldId id="681" r:id="rId30"/>
    <p:sldId id="682" r:id="rId31"/>
    <p:sldId id="407" r:id="rId3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ADA26A-E27D-4152-816D-50CC59173BAB}" v="126" dt="2021-11-17T17:53:40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FBADA26A-E27D-4152-816D-50CC59173BAB}"/>
    <pc:docChg chg="undo custSel addSld delSld modSld sldOrd">
      <pc:chgData name="Khattab, Sherif" userId="c83b1e15-36f3-4f46-aceb-05aac24c545e" providerId="ADAL" clId="{FBADA26A-E27D-4152-816D-50CC59173BAB}" dt="2021-11-17T17:53:40.940" v="617"/>
      <pc:docMkLst>
        <pc:docMk/>
      </pc:docMkLst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744154349" sldId="300"/>
        </pc:sldMkLst>
      </pc:sldChg>
      <pc:sldChg chg="modSp add del modTransition">
        <pc:chgData name="Khattab, Sherif" userId="c83b1e15-36f3-4f46-aceb-05aac24c545e" providerId="ADAL" clId="{FBADA26A-E27D-4152-816D-50CC59173BAB}" dt="2021-11-17T17:37:50.667" v="11"/>
        <pc:sldMkLst>
          <pc:docMk/>
          <pc:sldMk cId="957401858" sldId="312"/>
        </pc:sldMkLst>
        <pc:spChg chg="mod">
          <ac:chgData name="Khattab, Sherif" userId="c83b1e15-36f3-4f46-aceb-05aac24c545e" providerId="ADAL" clId="{FBADA26A-E27D-4152-816D-50CC59173BAB}" dt="2021-11-17T17:37:48.567" v="9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7T17:37:50.667" v="11"/>
        <pc:sldMkLst>
          <pc:docMk/>
          <pc:sldMk cId="184422094" sldId="313"/>
        </pc:sldMkLst>
        <pc:spChg chg="mod">
          <ac:chgData name="Khattab, Sherif" userId="c83b1e15-36f3-4f46-aceb-05aac24c545e" providerId="ADAL" clId="{FBADA26A-E27D-4152-816D-50CC59173BAB}" dt="2021-11-17T17:37:48.567" v="9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3100091038" sldId="314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4092636648" sldId="315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FBADA26A-E27D-4152-816D-50CC59173BAB}" dt="2021-11-16T16:59:39.722" v="5"/>
        <pc:sldMkLst>
          <pc:docMk/>
          <pc:sldMk cId="3580558072" sldId="316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FBADA26A-E27D-4152-816D-50CC59173BAB}" dt="2021-11-16T16:59:39.449" v="4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1900690377" sldId="317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2850776597" sldId="318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2850776597" sldId="318"/>
            <ac:spMk id="4" creationId="{5E7EFA08-741C-7A40-99C5-774EA7AD9142}"/>
          </ac:spMkLst>
        </pc:spChg>
      </pc:sldChg>
      <pc:sldChg chg="modSp add del mod modTransition">
        <pc:chgData name="Khattab, Sherif" userId="c83b1e15-36f3-4f46-aceb-05aac24c545e" providerId="ADAL" clId="{FBADA26A-E27D-4152-816D-50CC59173BAB}" dt="2021-11-16T16:59:39.722" v="5"/>
        <pc:sldMkLst>
          <pc:docMk/>
          <pc:sldMk cId="852238868" sldId="319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FBADA26A-E27D-4152-816D-50CC59173BAB}" dt="2021-11-16T16:59:39.449" v="4"/>
          <ac:spMkLst>
            <pc:docMk/>
            <pc:sldMk cId="852238868" sldId="319"/>
            <ac:spMk id="82947" creationId="{21968F94-58DE-CD48-AA77-40426764B551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2184486324" sldId="320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2184486324" sldId="320"/>
            <ac:spMk id="5" creationId="{C3D75E54-7737-8844-A629-EB170AD9D7EE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3424326898" sldId="321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424326898" sldId="321"/>
            <ac:spMk id="25" creationId="{8715585F-9281-D54D-9DBD-D960C37A67D2}"/>
          </ac:spMkLst>
        </pc:spChg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533808976" sldId="41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254031112" sldId="41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70137101" sldId="420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70312813" sldId="421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428579007" sldId="42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77041622" sldId="42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901348275" sldId="431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431660730" sldId="433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17002093" sldId="434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005745473" sldId="436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382635928" sldId="437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110092608" sldId="43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678617935" sldId="440"/>
        </pc:sldMkLst>
      </pc:sldChg>
      <pc:sldChg chg="modSp modAnim">
        <pc:chgData name="Khattab, Sherif" userId="c83b1e15-36f3-4f46-aceb-05aac24c545e" providerId="ADAL" clId="{FBADA26A-E27D-4152-816D-50CC59173BAB}" dt="2021-11-17T17:40:51.370" v="11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BADA26A-E27D-4152-816D-50CC59173BAB}" dt="2021-11-17T17:40:51.370" v="11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FBADA26A-E27D-4152-816D-50CC59173BAB}" dt="2021-11-17T17:42:47.735" v="315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FBADA26A-E27D-4152-816D-50CC59173BAB}" dt="2021-11-17T17:42:33.515" v="29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BADA26A-E27D-4152-816D-50CC59173BAB}" dt="2021-11-17T17:41:01.469" v="13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FBADA26A-E27D-4152-816D-50CC59173BAB}" dt="2021-11-17T17:42:33.515" v="29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678700985" sldId="549"/>
        </pc:sldMkLst>
      </pc:sldChg>
      <pc:sldChg chg="add del">
        <pc:chgData name="Khattab, Sherif" userId="c83b1e15-36f3-4f46-aceb-05aac24c545e" providerId="ADAL" clId="{FBADA26A-E27D-4152-816D-50CC59173BAB}" dt="2021-11-17T17:45:17.914" v="380" actId="47"/>
        <pc:sldMkLst>
          <pc:docMk/>
          <pc:sldMk cId="2237143357" sldId="550"/>
        </pc:sldMkLst>
      </pc:sldChg>
      <pc:sldChg chg="del">
        <pc:chgData name="Khattab, Sherif" userId="c83b1e15-36f3-4f46-aceb-05aac24c545e" providerId="ADAL" clId="{FBADA26A-E27D-4152-816D-50CC59173BAB}" dt="2021-11-17T17:46:08.359" v="386" actId="47"/>
        <pc:sldMkLst>
          <pc:docMk/>
          <pc:sldMk cId="1942274538" sldId="551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50480814" sldId="552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96655293" sldId="55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5003519" sldId="555"/>
        </pc:sldMkLst>
      </pc:sldChg>
      <pc:sldChg chg="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3993778012" sldId="55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252493478" sldId="557"/>
        </pc:sldMkLst>
      </pc:sldChg>
      <pc:sldChg chg="ord">
        <pc:chgData name="Khattab, Sherif" userId="c83b1e15-36f3-4f46-aceb-05aac24c545e" providerId="ADAL" clId="{FBADA26A-E27D-4152-816D-50CC59173BAB}" dt="2021-11-17T17:46:01.854" v="385"/>
        <pc:sldMkLst>
          <pc:docMk/>
          <pc:sldMk cId="2658034845" sldId="558"/>
        </pc:sldMkLst>
      </pc:sldChg>
      <pc:sldChg chg="ord">
        <pc:chgData name="Khattab, Sherif" userId="c83b1e15-36f3-4f46-aceb-05aac24c545e" providerId="ADAL" clId="{FBADA26A-E27D-4152-816D-50CC59173BAB}" dt="2021-11-17T17:46:28.238" v="388"/>
        <pc:sldMkLst>
          <pc:docMk/>
          <pc:sldMk cId="879288603" sldId="559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23452237" sldId="560"/>
        </pc:sldMkLst>
      </pc:sldChg>
      <pc:sldChg chg="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1118445226" sldId="561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953032901" sldId="56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42479177" sldId="670"/>
        </pc:sldMkLst>
      </pc:sldChg>
      <pc:sldChg chg="modSp add del ord modTransition">
        <pc:chgData name="Khattab, Sherif" userId="c83b1e15-36f3-4f46-aceb-05aac24c545e" providerId="ADAL" clId="{FBADA26A-E27D-4152-816D-50CC59173BAB}" dt="2021-11-17T17:42:51.810" v="317"/>
        <pc:sldMkLst>
          <pc:docMk/>
          <pc:sldMk cId="3356128445" sldId="673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7T17:43:45.183" v="327" actId="47"/>
        <pc:sldMkLst>
          <pc:docMk/>
          <pc:sldMk cId="3841395943" sldId="674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841395943" sldId="674"/>
            <ac:spMk id="4" creationId="{5E7EFA08-741C-7A40-99C5-774EA7AD9142}"/>
          </ac:spMkLst>
        </pc:spChg>
      </pc:sldChg>
      <pc:sldChg chg="add del modTransition">
        <pc:chgData name="Khattab, Sherif" userId="c83b1e15-36f3-4f46-aceb-05aac24c545e" providerId="ADAL" clId="{FBADA26A-E27D-4152-816D-50CC59173BAB}" dt="2021-11-17T17:43:17.997" v="322"/>
        <pc:sldMkLst>
          <pc:docMk/>
          <pc:sldMk cId="1385273006" sldId="675"/>
        </pc:sldMkLst>
      </pc:sldChg>
      <pc:sldChg chg="add del">
        <pc:chgData name="Khattab, Sherif" userId="c83b1e15-36f3-4f46-aceb-05aac24c545e" providerId="ADAL" clId="{FBADA26A-E27D-4152-816D-50CC59173BAB}" dt="2021-11-17T17:43:01.165" v="318" actId="2696"/>
        <pc:sldMkLst>
          <pc:docMk/>
          <pc:sldMk cId="3593300295" sldId="675"/>
        </pc:sldMkLst>
      </pc:sldChg>
      <pc:sldChg chg="add">
        <pc:chgData name="Khattab, Sherif" userId="c83b1e15-36f3-4f46-aceb-05aac24c545e" providerId="ADAL" clId="{FBADA26A-E27D-4152-816D-50CC59173BAB}" dt="2021-11-17T17:43:18.024" v="323"/>
        <pc:sldMkLst>
          <pc:docMk/>
          <pc:sldMk cId="3631832516" sldId="675"/>
        </pc:sldMkLst>
      </pc:sldChg>
      <pc:sldChg chg="add del modTransition">
        <pc:chgData name="Khattab, Sherif" userId="c83b1e15-36f3-4f46-aceb-05aac24c545e" providerId="ADAL" clId="{FBADA26A-E27D-4152-816D-50CC59173BAB}" dt="2021-11-17T17:43:09.875" v="320"/>
        <pc:sldMkLst>
          <pc:docMk/>
          <pc:sldMk cId="3757609341" sldId="675"/>
        </pc:sldMkLst>
      </pc:sldChg>
      <pc:sldChg chg="add del ord">
        <pc:chgData name="Khattab, Sherif" userId="c83b1e15-36f3-4f46-aceb-05aac24c545e" providerId="ADAL" clId="{FBADA26A-E27D-4152-816D-50CC59173BAB}" dt="2021-11-17T17:43:25.241" v="325"/>
        <pc:sldMkLst>
          <pc:docMk/>
          <pc:sldMk cId="2958024077" sldId="676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354291359" sldId="677"/>
        </pc:sldMkLst>
      </pc:sldChg>
      <pc:sldChg chg="add del">
        <pc:chgData name="Khattab, Sherif" userId="c83b1e15-36f3-4f46-aceb-05aac24c545e" providerId="ADAL" clId="{FBADA26A-E27D-4152-816D-50CC59173BAB}" dt="2021-11-17T17:43:31.030" v="326" actId="47"/>
        <pc:sldMkLst>
          <pc:docMk/>
          <pc:sldMk cId="2441648703" sldId="679"/>
        </pc:sldMkLst>
      </pc:sldChg>
      <pc:sldChg chg="modSp add del mod modTransition">
        <pc:chgData name="Khattab, Sherif" userId="c83b1e15-36f3-4f46-aceb-05aac24c545e" providerId="ADAL" clId="{FBADA26A-E27D-4152-816D-50CC59173BAB}" dt="2021-11-17T17:44:05.684" v="368" actId="27636"/>
        <pc:sldMkLst>
          <pc:docMk/>
          <pc:sldMk cId="897406678" sldId="680"/>
        </pc:sldMkLst>
        <pc:spChg chg="mod">
          <ac:chgData name="Khattab, Sherif" userId="c83b1e15-36f3-4f46-aceb-05aac24c545e" providerId="ADAL" clId="{FBADA26A-E27D-4152-816D-50CC59173BAB}" dt="2021-11-17T17:44:05.684" v="368" actId="27636"/>
          <ac:spMkLst>
            <pc:docMk/>
            <pc:sldMk cId="897406678" sldId="680"/>
            <ac:spMk id="2" creationId="{364EB6DA-041B-4D51-B9AC-CF96D9F0AD30}"/>
          </ac:spMkLst>
        </pc:spChg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897406678" sldId="680"/>
            <ac:spMk id="4" creationId="{BDEB3AC5-E858-47EA-B188-2BDDDCF80D76}"/>
          </ac:spMkLst>
        </pc:spChg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27036374" sldId="681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2914354052" sldId="682"/>
        </pc:sldMkLst>
      </pc:sldChg>
      <pc:sldChg chg="add del ord">
        <pc:chgData name="Khattab, Sherif" userId="c83b1e15-36f3-4f46-aceb-05aac24c545e" providerId="ADAL" clId="{FBADA26A-E27D-4152-816D-50CC59173BAB}" dt="2021-11-17T17:44:22.706" v="370"/>
        <pc:sldMkLst>
          <pc:docMk/>
          <pc:sldMk cId="695397815" sldId="683"/>
        </pc:sldMkLst>
      </pc:sldChg>
      <pc:sldChg chg="add del">
        <pc:chgData name="Khattab, Sherif" userId="c83b1e15-36f3-4f46-aceb-05aac24c545e" providerId="ADAL" clId="{FBADA26A-E27D-4152-816D-50CC59173BAB}" dt="2021-11-17T17:44:28.455" v="371" actId="47"/>
        <pc:sldMkLst>
          <pc:docMk/>
          <pc:sldMk cId="1676886451" sldId="684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530948429" sldId="68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367861675" sldId="686"/>
        </pc:sldMkLst>
      </pc:sldChg>
      <pc:sldChg chg="add del">
        <pc:chgData name="Khattab, Sherif" userId="c83b1e15-36f3-4f46-aceb-05aac24c545e" providerId="ADAL" clId="{FBADA26A-E27D-4152-816D-50CC59173BAB}" dt="2021-11-17T17:44:43.506" v="372" actId="47"/>
        <pc:sldMkLst>
          <pc:docMk/>
          <pc:sldMk cId="1584966870" sldId="687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2988882881" sldId="687"/>
        </pc:sldMkLst>
      </pc:sldChg>
      <pc:sldChg chg="add del ord">
        <pc:chgData name="Khattab, Sherif" userId="c83b1e15-36f3-4f46-aceb-05aac24c545e" providerId="ADAL" clId="{FBADA26A-E27D-4152-816D-50CC59173BAB}" dt="2021-11-17T17:44:55.521" v="376"/>
        <pc:sldMkLst>
          <pc:docMk/>
          <pc:sldMk cId="322863907" sldId="688"/>
        </pc:sldMkLst>
      </pc:sldChg>
      <pc:sldChg chg="add 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3425462745" sldId="689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983398899" sldId="690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2182440138" sldId="691"/>
        </pc:sldMkLst>
      </pc:sldChg>
      <pc:sldChg chg="add del">
        <pc:chgData name="Khattab, Sherif" userId="c83b1e15-36f3-4f46-aceb-05aac24c545e" providerId="ADAL" clId="{FBADA26A-E27D-4152-816D-50CC59173BAB}" dt="2021-11-17T17:45:00.740" v="377" actId="47"/>
        <pc:sldMkLst>
          <pc:docMk/>
          <pc:sldMk cId="3939929947" sldId="691"/>
        </pc:sldMkLst>
      </pc:sldChg>
      <pc:sldChg chg="add del ord">
        <pc:chgData name="Khattab, Sherif" userId="c83b1e15-36f3-4f46-aceb-05aac24c545e" providerId="ADAL" clId="{FBADA26A-E27D-4152-816D-50CC59173BAB}" dt="2021-11-17T17:45:08.338" v="379"/>
        <pc:sldMkLst>
          <pc:docMk/>
          <pc:sldMk cId="3729000525" sldId="692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1448220978" sldId="693"/>
        </pc:sldMkLst>
      </pc:sldChg>
      <pc:sldChg chg="add del">
        <pc:chgData name="Khattab, Sherif" userId="c83b1e15-36f3-4f46-aceb-05aac24c545e" providerId="ADAL" clId="{FBADA26A-E27D-4152-816D-50CC59173BAB}" dt="2021-11-17T17:45:18.867" v="381" actId="47"/>
        <pc:sldMkLst>
          <pc:docMk/>
          <pc:sldMk cId="4051636969" sldId="693"/>
        </pc:sldMkLst>
      </pc:sldChg>
      <pc:sldChg chg="add del">
        <pc:chgData name="Khattab, Sherif" userId="c83b1e15-36f3-4f46-aceb-05aac24c545e" providerId="ADAL" clId="{FBADA26A-E27D-4152-816D-50CC59173BAB}" dt="2021-11-17T17:37:50.667" v="11"/>
        <pc:sldMkLst>
          <pc:docMk/>
          <pc:sldMk cId="3228822270" sldId="694"/>
        </pc:sldMkLst>
      </pc:sldChg>
      <pc:sldChg chg="modSp new mod modAnim">
        <pc:chgData name="Khattab, Sherif" userId="c83b1e15-36f3-4f46-aceb-05aac24c545e" providerId="ADAL" clId="{FBADA26A-E27D-4152-816D-50CC59173BAB}" dt="2021-11-17T17:53:31.630" v="613"/>
        <pc:sldMkLst>
          <pc:docMk/>
          <pc:sldMk cId="3597107333" sldId="695"/>
        </pc:sldMkLst>
        <pc:spChg chg="mod">
          <ac:chgData name="Khattab, Sherif" userId="c83b1e15-36f3-4f46-aceb-05aac24c545e" providerId="ADAL" clId="{FBADA26A-E27D-4152-816D-50CC59173BAB}" dt="2021-11-17T17:48:05.639" v="434" actId="20577"/>
          <ac:spMkLst>
            <pc:docMk/>
            <pc:sldMk cId="3597107333" sldId="695"/>
            <ac:spMk id="2" creationId="{DFB51D53-FF77-4898-8CB6-406E5ABFDCB3}"/>
          </ac:spMkLst>
        </pc:spChg>
        <pc:spChg chg="mod">
          <ac:chgData name="Khattab, Sherif" userId="c83b1e15-36f3-4f46-aceb-05aac24c545e" providerId="ADAL" clId="{FBADA26A-E27D-4152-816D-50CC59173BAB}" dt="2021-11-17T17:53:13.044" v="606" actId="27636"/>
          <ac:spMkLst>
            <pc:docMk/>
            <pc:sldMk cId="3597107333" sldId="695"/>
            <ac:spMk id="3" creationId="{F7E6CE29-F95F-4494-84AE-B39353998501}"/>
          </ac:spMkLst>
        </pc:spChg>
      </pc:sldChg>
      <pc:sldChg chg="modSp new mod modAnim">
        <pc:chgData name="Khattab, Sherif" userId="c83b1e15-36f3-4f46-aceb-05aac24c545e" providerId="ADAL" clId="{FBADA26A-E27D-4152-816D-50CC59173BAB}" dt="2021-11-17T17:53:40.940" v="617"/>
        <pc:sldMkLst>
          <pc:docMk/>
          <pc:sldMk cId="2060055160" sldId="696"/>
        </pc:sldMkLst>
        <pc:spChg chg="mod">
          <ac:chgData name="Khattab, Sherif" userId="c83b1e15-36f3-4f46-aceb-05aac24c545e" providerId="ADAL" clId="{FBADA26A-E27D-4152-816D-50CC59173BAB}" dt="2021-11-17T17:53:01.901" v="601" actId="20577"/>
          <ac:spMkLst>
            <pc:docMk/>
            <pc:sldMk cId="2060055160" sldId="696"/>
            <ac:spMk id="2" creationId="{EA1AF22B-9F98-4141-BD99-51CD5A9EC223}"/>
          </ac:spMkLst>
        </pc:spChg>
        <pc:spChg chg="mod">
          <ac:chgData name="Khattab, Sherif" userId="c83b1e15-36f3-4f46-aceb-05aac24c545e" providerId="ADAL" clId="{FBADA26A-E27D-4152-816D-50CC59173BAB}" dt="2021-11-17T17:53:04.743" v="604" actId="20577"/>
          <ac:spMkLst>
            <pc:docMk/>
            <pc:sldMk cId="2060055160" sldId="696"/>
            <ac:spMk id="3" creationId="{7E2E61AC-95C0-4780-9DE4-04B2D45E580E}"/>
          </ac:spMkLst>
        </pc:spChg>
      </pc:sldChg>
      <pc:sldChg chg="modSp new mod modAnim">
        <pc:chgData name="Khattab, Sherif" userId="c83b1e15-36f3-4f46-aceb-05aac24c545e" providerId="ADAL" clId="{FBADA26A-E27D-4152-816D-50CC59173BAB}" dt="2021-11-17T17:53:36.299" v="615"/>
        <pc:sldMkLst>
          <pc:docMk/>
          <pc:sldMk cId="2756716711" sldId="697"/>
        </pc:sldMkLst>
        <pc:spChg chg="mod">
          <ac:chgData name="Khattab, Sherif" userId="c83b1e15-36f3-4f46-aceb-05aac24c545e" providerId="ADAL" clId="{FBADA26A-E27D-4152-816D-50CC59173BAB}" dt="2021-11-17T17:52:16.728" v="549" actId="404"/>
          <ac:spMkLst>
            <pc:docMk/>
            <pc:sldMk cId="2756716711" sldId="697"/>
            <ac:spMk id="2" creationId="{35443E81-C51F-4860-80A0-DA032B2BDC22}"/>
          </ac:spMkLst>
        </pc:spChg>
        <pc:spChg chg="mod">
          <ac:chgData name="Khattab, Sherif" userId="c83b1e15-36f3-4f46-aceb-05aac24c545e" providerId="ADAL" clId="{FBADA26A-E27D-4152-816D-50CC59173BAB}" dt="2021-11-17T17:53:18.993" v="611" actId="6549"/>
          <ac:spMkLst>
            <pc:docMk/>
            <pc:sldMk cId="2756716711" sldId="697"/>
            <ac:spMk id="3" creationId="{30D61085-84D7-445A-B881-CD12198637C1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BD33B3E-873B-4EC0-9EE5-B40AEC56499B}"/>
    <pc:docChg chg="undo custSel addSld delSld modSld delMainMaster">
      <pc:chgData name="Khattab, Sherif" userId="c83b1e15-36f3-4f46-aceb-05aac24c545e" providerId="ADAL" clId="{EBD33B3E-873B-4EC0-9EE5-B40AEC56499B}" dt="2021-04-08T21:39:09.230" v="261" actId="20577"/>
      <pc:docMkLst>
        <pc:docMk/>
      </pc:docMkLst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720210171" sldId="287"/>
        </pc:sldMkLst>
      </pc:sldChg>
      <pc:sldChg chg="addSp delSp modSp mod">
        <pc:chgData name="Khattab, Sherif" userId="c83b1e15-36f3-4f46-aceb-05aac24c545e" providerId="ADAL" clId="{EBD33B3E-873B-4EC0-9EE5-B40AEC56499B}" dt="2021-04-08T21:31:47.491" v="7" actId="1076"/>
        <pc:sldMkLst>
          <pc:docMk/>
          <pc:sldMk cId="1585906518" sldId="288"/>
        </pc:sldMkLst>
        <pc:picChg chg="add mod">
          <ac:chgData name="Khattab, Sherif" userId="c83b1e15-36f3-4f46-aceb-05aac24c545e" providerId="ADAL" clId="{EBD33B3E-873B-4EC0-9EE5-B40AEC56499B}" dt="2021-04-08T21:31:47.491" v="7" actId="1076"/>
          <ac:picMkLst>
            <pc:docMk/>
            <pc:sldMk cId="1585906518" sldId="288"/>
            <ac:picMk id="4" creationId="{AEB939FE-E967-4C4B-BD3C-95DECE045122}"/>
          </ac:picMkLst>
        </pc:picChg>
        <pc:inkChg chg="add del">
          <ac:chgData name="Khattab, Sherif" userId="c83b1e15-36f3-4f46-aceb-05aac24c545e" providerId="ADAL" clId="{EBD33B3E-873B-4EC0-9EE5-B40AEC56499B}" dt="2021-04-08T21:31:20.562" v="2"/>
          <ac:inkMkLst>
            <pc:docMk/>
            <pc:sldMk cId="1585906518" sldId="288"/>
            <ac:inkMk id="2" creationId="{8E2848EC-B677-449F-8614-4CE61B2E7843}"/>
          </ac:inkMkLst>
        </pc:ink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70843040" sldId="29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92433840" sldId="404"/>
        </pc:sldMkLst>
      </pc:sldChg>
      <pc:sldChg chg="addSp modSp mod">
        <pc:chgData name="Khattab, Sherif" userId="c83b1e15-36f3-4f46-aceb-05aac24c545e" providerId="ADAL" clId="{EBD33B3E-873B-4EC0-9EE5-B40AEC56499B}" dt="2021-04-08T21:33:13.760" v="23" actId="1076"/>
        <pc:sldMkLst>
          <pc:docMk/>
          <pc:sldMk cId="544263778" sldId="424"/>
        </pc:sldMkLst>
        <pc:picChg chg="add mod">
          <ac:chgData name="Khattab, Sherif" userId="c83b1e15-36f3-4f46-aceb-05aac24c545e" providerId="ADAL" clId="{EBD33B3E-873B-4EC0-9EE5-B40AEC56499B}" dt="2021-04-08T21:32:34.609" v="15" actId="1076"/>
          <ac:picMkLst>
            <pc:docMk/>
            <pc:sldMk cId="544263778" sldId="424"/>
            <ac:picMk id="3" creationId="{4FA4C71D-C028-4236-8F80-57AD732DCA2A}"/>
          </ac:picMkLst>
        </pc:picChg>
        <pc:picChg chg="add mod">
          <ac:chgData name="Khattab, Sherif" userId="c83b1e15-36f3-4f46-aceb-05aac24c545e" providerId="ADAL" clId="{EBD33B3E-873B-4EC0-9EE5-B40AEC56499B}" dt="2021-04-08T21:33:12.016" v="22" actId="1076"/>
          <ac:picMkLst>
            <pc:docMk/>
            <pc:sldMk cId="544263778" sldId="424"/>
            <ac:picMk id="7" creationId="{D38E1E4D-0752-4E63-94FD-E375DEFD79FC}"/>
          </ac:picMkLst>
        </pc:picChg>
        <pc:picChg chg="mod">
          <ac:chgData name="Khattab, Sherif" userId="c83b1e15-36f3-4f46-aceb-05aac24c545e" providerId="ADAL" clId="{EBD33B3E-873B-4EC0-9EE5-B40AEC56499B}" dt="2021-04-08T21:33:13.760" v="23" actId="1076"/>
          <ac:picMkLst>
            <pc:docMk/>
            <pc:sldMk cId="544263778" sldId="424"/>
            <ac:picMk id="32772" creationId="{EDBDB02A-F399-5647-AF6A-B9BB3E649AB0}"/>
          </ac:picMkLst>
        </pc:pic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039785599" sldId="430"/>
        </pc:sldMkLst>
      </pc:sldChg>
      <pc:sldChg chg="addSp delSp mod">
        <pc:chgData name="Khattab, Sherif" userId="c83b1e15-36f3-4f46-aceb-05aac24c545e" providerId="ADAL" clId="{EBD33B3E-873B-4EC0-9EE5-B40AEC56499B}" dt="2021-04-08T21:33:50.193" v="25" actId="22"/>
        <pc:sldMkLst>
          <pc:docMk/>
          <pc:sldMk cId="3005745473" sldId="436"/>
        </pc:sldMkLst>
        <pc:picChg chg="add del">
          <ac:chgData name="Khattab, Sherif" userId="c83b1e15-36f3-4f46-aceb-05aac24c545e" providerId="ADAL" clId="{EBD33B3E-873B-4EC0-9EE5-B40AEC56499B}" dt="2021-04-08T21:33:50.193" v="25" actId="22"/>
          <ac:picMkLst>
            <pc:docMk/>
            <pc:sldMk cId="3005745473" sldId="436"/>
            <ac:picMk id="3" creationId="{735BC156-FDD3-4706-A52D-239C436184D8}"/>
          </ac:picMkLst>
        </pc:pic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09473859" sldId="44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62918023" sldId="442"/>
        </pc:sldMkLst>
      </pc:sldChg>
      <pc:sldChg chg="modSp mod">
        <pc:chgData name="Khattab, Sherif" userId="c83b1e15-36f3-4f46-aceb-05aac24c545e" providerId="ADAL" clId="{EBD33B3E-873B-4EC0-9EE5-B40AEC56499B}" dt="2021-04-08T21:35:13.598" v="108" actId="20577"/>
        <pc:sldMkLst>
          <pc:docMk/>
          <pc:sldMk cId="1550480814" sldId="552"/>
        </pc:sldMkLst>
        <pc:spChg chg="mod">
          <ac:chgData name="Khattab, Sherif" userId="c83b1e15-36f3-4f46-aceb-05aac24c545e" providerId="ADAL" clId="{EBD33B3E-873B-4EC0-9EE5-B40AEC56499B}" dt="2021-04-08T21:35:13.598" v="108" actId="20577"/>
          <ac:spMkLst>
            <pc:docMk/>
            <pc:sldMk cId="1550480814" sldId="552"/>
            <ac:spMk id="2" creationId="{08D44931-B986-1C42-AB9D-527E5B4E4DE0}"/>
          </ac:spMkLst>
        </pc:spChg>
      </pc:sldChg>
      <pc:sldChg chg="modSp mod">
        <pc:chgData name="Khattab, Sherif" userId="c83b1e15-36f3-4f46-aceb-05aac24c545e" providerId="ADAL" clId="{EBD33B3E-873B-4EC0-9EE5-B40AEC56499B}" dt="2021-04-08T21:35:05.428" v="86" actId="20577"/>
        <pc:sldMkLst>
          <pc:docMk/>
          <pc:sldMk cId="2896655293" sldId="554"/>
        </pc:sldMkLst>
        <pc:spChg chg="mod">
          <ac:chgData name="Khattab, Sherif" userId="c83b1e15-36f3-4f46-aceb-05aac24c545e" providerId="ADAL" clId="{EBD33B3E-873B-4EC0-9EE5-B40AEC56499B}" dt="2021-04-08T21:35:05.428" v="86" actId="20577"/>
          <ac:spMkLst>
            <pc:docMk/>
            <pc:sldMk cId="2896655293" sldId="554"/>
            <ac:spMk id="2" creationId="{3F89D6A1-001B-654C-B5A7-0F8C3D0B87B1}"/>
          </ac:spMkLst>
        </pc:spChg>
      </pc:sldChg>
      <pc:sldChg chg="addSp modSp new mod">
        <pc:chgData name="Khattab, Sherif" userId="c83b1e15-36f3-4f46-aceb-05aac24c545e" providerId="ADAL" clId="{EBD33B3E-873B-4EC0-9EE5-B40AEC56499B}" dt="2021-04-08T21:34:02.055" v="47" actId="1076"/>
        <pc:sldMkLst>
          <pc:docMk/>
          <pc:sldMk cId="5003519" sldId="555"/>
        </pc:sldMkLst>
        <pc:spChg chg="mod">
          <ac:chgData name="Khattab, Sherif" userId="c83b1e15-36f3-4f46-aceb-05aac24c545e" providerId="ADAL" clId="{EBD33B3E-873B-4EC0-9EE5-B40AEC56499B}" dt="2021-04-08T21:33:57.169" v="44" actId="20577"/>
          <ac:spMkLst>
            <pc:docMk/>
            <pc:sldMk cId="5003519" sldId="555"/>
            <ac:spMk id="2" creationId="{0652D542-46CC-4B8F-878F-1BD53D259DB5}"/>
          </ac:spMkLst>
        </pc:spChg>
        <pc:picChg chg="add mod">
          <ac:chgData name="Khattab, Sherif" userId="c83b1e15-36f3-4f46-aceb-05aac24c545e" providerId="ADAL" clId="{EBD33B3E-873B-4EC0-9EE5-B40AEC56499B}" dt="2021-04-08T21:34:02.055" v="47" actId="1076"/>
          <ac:picMkLst>
            <pc:docMk/>
            <pc:sldMk cId="5003519" sldId="555"/>
            <ac:picMk id="7" creationId="{9E1AD0F8-F519-465D-A3A3-59014234BFB4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8:09.770" v="208" actId="20577"/>
        <pc:sldMkLst>
          <pc:docMk/>
          <pc:sldMk cId="3993778012" sldId="556"/>
        </pc:sldMkLst>
        <pc:spChg chg="mod">
          <ac:chgData name="Khattab, Sherif" userId="c83b1e15-36f3-4f46-aceb-05aac24c545e" providerId="ADAL" clId="{EBD33B3E-873B-4EC0-9EE5-B40AEC56499B}" dt="2021-04-08T21:38:09.770" v="208" actId="20577"/>
          <ac:spMkLst>
            <pc:docMk/>
            <pc:sldMk cId="3993778012" sldId="556"/>
            <ac:spMk id="2" creationId="{4AB20AAD-3E5D-4669-8BAC-3C98C14A7634}"/>
          </ac:spMkLst>
        </pc:spChg>
        <pc:picChg chg="add mod">
          <ac:chgData name="Khattab, Sherif" userId="c83b1e15-36f3-4f46-aceb-05aac24c545e" providerId="ADAL" clId="{EBD33B3E-873B-4EC0-9EE5-B40AEC56499B}" dt="2021-04-08T21:34:38.994" v="71" actId="1076"/>
          <ac:picMkLst>
            <pc:docMk/>
            <pc:sldMk cId="3993778012" sldId="556"/>
            <ac:picMk id="7" creationId="{EB384B60-8E59-4872-8EEC-9A2DF2287C26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5:29.846" v="133" actId="1076"/>
        <pc:sldMkLst>
          <pc:docMk/>
          <pc:sldMk cId="4252493478" sldId="557"/>
        </pc:sldMkLst>
        <pc:spChg chg="mod">
          <ac:chgData name="Khattab, Sherif" userId="c83b1e15-36f3-4f46-aceb-05aac24c545e" providerId="ADAL" clId="{EBD33B3E-873B-4EC0-9EE5-B40AEC56499B}" dt="2021-04-08T21:35:24.289" v="130" actId="20577"/>
          <ac:spMkLst>
            <pc:docMk/>
            <pc:sldMk cId="4252493478" sldId="557"/>
            <ac:spMk id="2" creationId="{AA8B06F0-9637-437A-B02E-B0B3ECB65488}"/>
          </ac:spMkLst>
        </pc:spChg>
        <pc:picChg chg="add mod">
          <ac:chgData name="Khattab, Sherif" userId="c83b1e15-36f3-4f46-aceb-05aac24c545e" providerId="ADAL" clId="{EBD33B3E-873B-4EC0-9EE5-B40AEC56499B}" dt="2021-04-08T21:35:29.846" v="133" actId="1076"/>
          <ac:picMkLst>
            <pc:docMk/>
            <pc:sldMk cId="4252493478" sldId="557"/>
            <ac:picMk id="7" creationId="{24B916B6-0475-4C55-811F-606F313EE83E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6:02.321" v="151" actId="1076"/>
        <pc:sldMkLst>
          <pc:docMk/>
          <pc:sldMk cId="2658034845" sldId="558"/>
        </pc:sldMkLst>
        <pc:spChg chg="mod">
          <ac:chgData name="Khattab, Sherif" userId="c83b1e15-36f3-4f46-aceb-05aac24c545e" providerId="ADAL" clId="{EBD33B3E-873B-4EC0-9EE5-B40AEC56499B}" dt="2021-04-08T21:35:56.778" v="148" actId="20577"/>
          <ac:spMkLst>
            <pc:docMk/>
            <pc:sldMk cId="2658034845" sldId="558"/>
            <ac:spMk id="2" creationId="{F5A2D096-10E3-4F37-87EE-4830C114E13E}"/>
          </ac:spMkLst>
        </pc:spChg>
        <pc:picChg chg="add mod">
          <ac:chgData name="Khattab, Sherif" userId="c83b1e15-36f3-4f46-aceb-05aac24c545e" providerId="ADAL" clId="{EBD33B3E-873B-4EC0-9EE5-B40AEC56499B}" dt="2021-04-08T21:36:02.321" v="151" actId="1076"/>
          <ac:picMkLst>
            <pc:docMk/>
            <pc:sldMk cId="2658034845" sldId="558"/>
            <ac:picMk id="7" creationId="{DC850EC3-03E7-4F13-BA40-44A5983A1E65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6:33.771" v="178" actId="1076"/>
        <pc:sldMkLst>
          <pc:docMk/>
          <pc:sldMk cId="879288603" sldId="559"/>
        </pc:sldMkLst>
        <pc:spChg chg="mod">
          <ac:chgData name="Khattab, Sherif" userId="c83b1e15-36f3-4f46-aceb-05aac24c545e" providerId="ADAL" clId="{EBD33B3E-873B-4EC0-9EE5-B40AEC56499B}" dt="2021-04-08T21:36:26.990" v="175" actId="20577"/>
          <ac:spMkLst>
            <pc:docMk/>
            <pc:sldMk cId="879288603" sldId="559"/>
            <ac:spMk id="2" creationId="{F5DC9D1E-82FB-413A-8775-77A140652251}"/>
          </ac:spMkLst>
        </pc:spChg>
        <pc:picChg chg="add mod">
          <ac:chgData name="Khattab, Sherif" userId="c83b1e15-36f3-4f46-aceb-05aac24c545e" providerId="ADAL" clId="{EBD33B3E-873B-4EC0-9EE5-B40AEC56499B}" dt="2021-04-08T21:36:33.771" v="178" actId="1076"/>
          <ac:picMkLst>
            <pc:docMk/>
            <pc:sldMk cId="879288603" sldId="559"/>
            <ac:picMk id="7" creationId="{D8E0641E-6DA2-4406-9067-BDFD616D4577}"/>
          </ac:picMkLst>
        </pc:picChg>
      </pc:sldChg>
      <pc:sldChg chg="addSp delSp modSp new mod">
        <pc:chgData name="Khattab, Sherif" userId="c83b1e15-36f3-4f46-aceb-05aac24c545e" providerId="ADAL" clId="{EBD33B3E-873B-4EC0-9EE5-B40AEC56499B}" dt="2021-04-08T21:37:15.313" v="198" actId="22"/>
        <pc:sldMkLst>
          <pc:docMk/>
          <pc:sldMk cId="1623452237" sldId="560"/>
        </pc:sldMkLst>
        <pc:spChg chg="mod">
          <ac:chgData name="Khattab, Sherif" userId="c83b1e15-36f3-4f46-aceb-05aac24c545e" providerId="ADAL" clId="{EBD33B3E-873B-4EC0-9EE5-B40AEC56499B}" dt="2021-04-08T21:36:56.431" v="195" actId="20577"/>
          <ac:spMkLst>
            <pc:docMk/>
            <pc:sldMk cId="1623452237" sldId="560"/>
            <ac:spMk id="2" creationId="{8CD7AD36-1A20-457D-9D4B-4A036470A1DB}"/>
          </ac:spMkLst>
        </pc:spChg>
        <pc:picChg chg="add">
          <ac:chgData name="Khattab, Sherif" userId="c83b1e15-36f3-4f46-aceb-05aac24c545e" providerId="ADAL" clId="{EBD33B3E-873B-4EC0-9EE5-B40AEC56499B}" dt="2021-04-08T21:37:15.313" v="198" actId="22"/>
          <ac:picMkLst>
            <pc:docMk/>
            <pc:sldMk cId="1623452237" sldId="560"/>
            <ac:picMk id="8" creationId="{4639E277-74F5-4158-8C7F-50899F718811}"/>
          </ac:picMkLst>
        </pc:picChg>
        <pc:inkChg chg="add del">
          <ac:chgData name="Khattab, Sherif" userId="c83b1e15-36f3-4f46-aceb-05aac24c545e" providerId="ADAL" clId="{EBD33B3E-873B-4EC0-9EE5-B40AEC56499B}" dt="2021-04-08T21:37:00.072" v="197"/>
          <ac:inkMkLst>
            <pc:docMk/>
            <pc:sldMk cId="1623452237" sldId="560"/>
            <ac:inkMk id="6" creationId="{28E78C0A-3CF6-41CC-9B02-314B5CD2A13D}"/>
          </ac:inkMkLst>
        </pc:inkChg>
      </pc:sldChg>
      <pc:sldChg chg="addSp modSp new mod">
        <pc:chgData name="Khattab, Sherif" userId="c83b1e15-36f3-4f46-aceb-05aac24c545e" providerId="ADAL" clId="{EBD33B3E-873B-4EC0-9EE5-B40AEC56499B}" dt="2021-04-08T21:38:24.587" v="241" actId="1076"/>
        <pc:sldMkLst>
          <pc:docMk/>
          <pc:sldMk cId="1118445226" sldId="561"/>
        </pc:sldMkLst>
        <pc:spChg chg="mod">
          <ac:chgData name="Khattab, Sherif" userId="c83b1e15-36f3-4f46-aceb-05aac24c545e" providerId="ADAL" clId="{EBD33B3E-873B-4EC0-9EE5-B40AEC56499B}" dt="2021-04-08T21:38:18.138" v="238" actId="20577"/>
          <ac:spMkLst>
            <pc:docMk/>
            <pc:sldMk cId="1118445226" sldId="561"/>
            <ac:spMk id="2" creationId="{99C5CC08-83B9-44C0-A56F-3FB4F18E4270}"/>
          </ac:spMkLst>
        </pc:spChg>
        <pc:picChg chg="add mod">
          <ac:chgData name="Khattab, Sherif" userId="c83b1e15-36f3-4f46-aceb-05aac24c545e" providerId="ADAL" clId="{EBD33B3E-873B-4EC0-9EE5-B40AEC56499B}" dt="2021-04-08T21:38:24.587" v="241" actId="1076"/>
          <ac:picMkLst>
            <pc:docMk/>
            <pc:sldMk cId="1118445226" sldId="561"/>
            <ac:picMk id="7" creationId="{0DDE1CDE-B31E-44D5-91A7-569861A3083A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9:09.230" v="261" actId="20577"/>
        <pc:sldMkLst>
          <pc:docMk/>
          <pc:sldMk cId="953032901" sldId="562"/>
        </pc:sldMkLst>
        <pc:spChg chg="mod">
          <ac:chgData name="Khattab, Sherif" userId="c83b1e15-36f3-4f46-aceb-05aac24c545e" providerId="ADAL" clId="{EBD33B3E-873B-4EC0-9EE5-B40AEC56499B}" dt="2021-04-08T21:39:09.230" v="261" actId="20577"/>
          <ac:spMkLst>
            <pc:docMk/>
            <pc:sldMk cId="953032901" sldId="562"/>
            <ac:spMk id="2" creationId="{32C4140D-2FF5-4B3F-AE51-930651AC9755}"/>
          </ac:spMkLst>
        </pc:spChg>
        <pc:picChg chg="add mod">
          <ac:chgData name="Khattab, Sherif" userId="c83b1e15-36f3-4f46-aceb-05aac24c545e" providerId="ADAL" clId="{EBD33B3E-873B-4EC0-9EE5-B40AEC56499B}" dt="2021-04-08T21:39:02.817" v="260" actId="1076"/>
          <ac:picMkLst>
            <pc:docMk/>
            <pc:sldMk cId="953032901" sldId="562"/>
            <ac:picMk id="7" creationId="{E617DCD0-EB96-4B76-9583-A7A16257213C}"/>
          </ac:picMkLst>
        </pc:picChg>
      </pc:sldChg>
      <pc:sldMasterChg chg="del delSldLayout">
        <pc:chgData name="Khattab, Sherif" userId="c83b1e15-36f3-4f46-aceb-05aac24c545e" providerId="ADAL" clId="{EBD33B3E-873B-4EC0-9EE5-B40AEC56499B}" dt="2021-04-08T21:31:03.199" v="0" actId="47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C2C445F9-F30E-1E49-B9B7-160CA81FA1B2}"/>
    <pc:docChg chg="modSld">
      <pc:chgData name="Khattab, Sherif" userId="c83b1e15-36f3-4f46-aceb-05aac24c545e" providerId="ADAL" clId="{C2C445F9-F30E-1E49-B9B7-160CA81FA1B2}" dt="2021-09-01T06:23:29.137" v="0"/>
      <pc:docMkLst>
        <pc:docMk/>
      </pc:docMkLst>
      <pc:sldChg chg="modSp">
        <pc:chgData name="Khattab, Sherif" userId="c83b1e15-36f3-4f46-aceb-05aac24c545e" providerId="ADAL" clId="{C2C445F9-F30E-1E49-B9B7-160CA81FA1B2}" dt="2021-09-01T06:23:29.137" v="0"/>
        <pc:sldMkLst>
          <pc:docMk/>
          <pc:sldMk cId="1330366002" sldId="454"/>
        </pc:sldMkLst>
        <pc:spChg chg="mod">
          <ac:chgData name="Khattab, Sherif" userId="c83b1e15-36f3-4f46-aceb-05aac24c545e" providerId="ADAL" clId="{C2C445F9-F30E-1E49-B9B7-160CA81FA1B2}" dt="2021-09-01T06:23:29.13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862455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1143949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645636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076604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659812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7598481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4506060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04209457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6482596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294257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724036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53524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941506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2634836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868159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2693251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199046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9272561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2339425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395063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8541105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2906964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8135653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7593061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902767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2759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0050842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25394888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237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590888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159028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3210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975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25503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251826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35076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60336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701770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75595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398078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4937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2349531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73956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3708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86342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6994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826196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357884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4521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426452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569774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639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992829756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07962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212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845495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1036457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8329681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649294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35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9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4E1A-01EF-4165-A2F1-2E2368A2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B4C7-98CC-4D80-BC94-21B192A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0CF0-C1F5-4BD0-AA68-900914CB1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76B93-EA21-45B2-A728-4F710DF12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6885-33C5-4BB6-8AF9-494B7910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1933"/>
            <a:ext cx="8799221" cy="58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84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B5CEA36-03DF-3347-BB04-5218C930C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Sharing pages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EF6AE84-508D-EB43-A38F-074DA0C51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Processes can share pages</a:t>
            </a:r>
          </a:p>
          <a:p>
            <a:pPr lvl="1"/>
            <a:r>
              <a:rPr lang="en-US" altLang="en-US" dirty="0"/>
              <a:t>Entries in page tables point to the same physical page frame</a:t>
            </a:r>
          </a:p>
          <a:p>
            <a:pPr lvl="1"/>
            <a:r>
              <a:rPr lang="en-US" altLang="en-US" dirty="0"/>
              <a:t>Easier to do with code: no problems with modification</a:t>
            </a:r>
          </a:p>
          <a:p>
            <a:r>
              <a:rPr lang="en-US" altLang="en-US" dirty="0"/>
              <a:t>Virtual addresses in different processes can be…</a:t>
            </a:r>
          </a:p>
          <a:p>
            <a:pPr lvl="1"/>
            <a:r>
              <a:rPr lang="en-US" altLang="en-US" dirty="0"/>
              <a:t>The same: easier to exchange pointers, keep data structures consistent</a:t>
            </a:r>
          </a:p>
          <a:p>
            <a:pPr lvl="1"/>
            <a:r>
              <a:rPr lang="en-US" altLang="en-US" dirty="0"/>
              <a:t>Different: may be easier to actually implement</a:t>
            </a:r>
          </a:p>
          <a:p>
            <a:pPr lvl="2"/>
            <a:r>
              <a:rPr lang="en-US" altLang="en-US" dirty="0"/>
              <a:t>Not a problem if there are only a few shared regions</a:t>
            </a:r>
          </a:p>
          <a:p>
            <a:pPr lvl="2"/>
            <a:r>
              <a:rPr lang="en-US" altLang="en-US" dirty="0"/>
              <a:t>Can be very difficult if many processes share regions with each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F736F-460D-CF45-BCE3-185B262E7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A5373-7C5A-274F-974A-714C5BAF2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05B761B-1EF5-D94E-BB8D-009BE3FF490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910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5540-B46E-4C6F-BAD6-54BED4B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C542-EAD7-4E1E-8A1C-B5BF4206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9F7EC-5C3E-4C20-9484-C4A773ED25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C63B3-0E7B-48A2-BE1B-C438C1BAC5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B272C-4BD3-4556-8165-15707027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0" y="1082351"/>
            <a:ext cx="8861843" cy="59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3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D72A6DF-77FB-F942-A3EA-ED835DE3C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issues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607EA38-B152-2C4E-B89F-D40CD3E20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u="sng" dirty="0"/>
              <a:t>Four times </a:t>
            </a:r>
            <a:r>
              <a:rPr lang="en-US" altLang="en-US" sz="2800" dirty="0"/>
              <a:t>when OS involved with paging</a:t>
            </a:r>
          </a:p>
          <a:p>
            <a:r>
              <a:rPr lang="en-US" altLang="en-US" sz="2800" dirty="0"/>
              <a:t>Process creation</a:t>
            </a:r>
          </a:p>
          <a:p>
            <a:pPr lvl="1"/>
            <a:r>
              <a:rPr lang="en-US" altLang="en-US" sz="2400" dirty="0"/>
              <a:t>Determine program size</a:t>
            </a:r>
          </a:p>
          <a:p>
            <a:pPr lvl="1"/>
            <a:r>
              <a:rPr lang="en-US" altLang="en-US" sz="2400" dirty="0"/>
              <a:t>Create page table</a:t>
            </a:r>
          </a:p>
          <a:p>
            <a:r>
              <a:rPr lang="en-US" altLang="en-US" sz="2800" dirty="0"/>
              <a:t>During process execution</a:t>
            </a:r>
          </a:p>
          <a:p>
            <a:pPr lvl="1"/>
            <a:r>
              <a:rPr lang="en-US" altLang="en-US" sz="2400" dirty="0"/>
              <a:t>Reset the MMU for new process</a:t>
            </a:r>
          </a:p>
          <a:p>
            <a:pPr lvl="1"/>
            <a:r>
              <a:rPr lang="en-US" altLang="en-US" sz="2400" dirty="0"/>
              <a:t>Flush the TLB (or reload it from saved state)</a:t>
            </a:r>
          </a:p>
          <a:p>
            <a:r>
              <a:rPr lang="en-US" altLang="en-US" sz="2800" dirty="0"/>
              <a:t>Page fault time</a:t>
            </a:r>
          </a:p>
          <a:p>
            <a:pPr lvl="1"/>
            <a:r>
              <a:rPr lang="en-US" altLang="en-US" sz="2400" dirty="0"/>
              <a:t>Determine virtual address causing fault</a:t>
            </a:r>
          </a:p>
          <a:p>
            <a:pPr lvl="1"/>
            <a:r>
              <a:rPr lang="en-US" altLang="en-US" sz="2400" dirty="0"/>
              <a:t>Swap target page out, needed page in</a:t>
            </a:r>
          </a:p>
          <a:p>
            <a:r>
              <a:rPr lang="en-US" altLang="en-US" sz="2800" dirty="0"/>
              <a:t>Process termination time</a:t>
            </a:r>
          </a:p>
          <a:p>
            <a:pPr lvl="1"/>
            <a:r>
              <a:rPr lang="en-US" altLang="en-US" sz="2400" dirty="0"/>
              <a:t>Release page table</a:t>
            </a:r>
          </a:p>
          <a:p>
            <a:pPr lvl="1"/>
            <a:r>
              <a:rPr lang="en-US" altLang="en-US" sz="2400" dirty="0"/>
              <a:t>Return pages to the free pool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69ADE-C056-A143-8E3B-36D82973EF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5CE56-525C-B941-8D86-17C4AA49C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6819042-3465-B44C-9708-FEAF2F773E7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580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721AFCC-A388-004C-B49F-FCDC8A555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is a page fault handled?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422D9E8-E68B-C945-94F8-A0F00884F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169969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Hardware causes a page fault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General registers saved (as on every exception)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OS determines which virtual page needed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Actual fault address in a special register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Address of faulting instruction in register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instruction, or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operands for instruction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OS must figure out which…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3487-692A-234F-8163-1554B9E973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8D1B-327A-FF49-B8C7-45BECB738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CC66287-09C7-A94A-A83B-967A8316C58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2AB37EA1-CE94-9842-8539-48755EA53A2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372100" y="1049338"/>
            <a:ext cx="4708525" cy="6007100"/>
          </a:xfrm>
        </p:spPr>
        <p:txBody>
          <a:bodyPr/>
          <a:lstStyle/>
          <a:p>
            <a:r>
              <a:rPr lang="en-US" altLang="en-US" sz="2400" dirty="0"/>
              <a:t>OS checks validity of address</a:t>
            </a:r>
          </a:p>
          <a:p>
            <a:pPr lvl="1"/>
            <a:r>
              <a:rPr lang="en-US" altLang="en-US" sz="2000" dirty="0"/>
              <a:t>Process killed if address was illegal</a:t>
            </a:r>
          </a:p>
          <a:p>
            <a:r>
              <a:rPr lang="en-US" altLang="en-US" sz="2400" dirty="0"/>
              <a:t>OS finds a place to put new page frame</a:t>
            </a:r>
          </a:p>
          <a:p>
            <a:r>
              <a:rPr lang="en-US" altLang="en-US" sz="2400" dirty="0"/>
              <a:t>If frame selected for replacement is dirty, write it out to disk</a:t>
            </a:r>
          </a:p>
          <a:p>
            <a:r>
              <a:rPr lang="en-US" altLang="en-US" sz="2400" dirty="0"/>
              <a:t>OS requests the new page from disk</a:t>
            </a:r>
          </a:p>
          <a:p>
            <a:r>
              <a:rPr lang="en-US" altLang="en-US" sz="2400" dirty="0"/>
              <a:t>Page tables updated</a:t>
            </a:r>
          </a:p>
          <a:p>
            <a:r>
              <a:rPr lang="en-US" altLang="en-US" sz="2400" dirty="0"/>
              <a:t>Faulting instruction backed up so it can be restarted</a:t>
            </a:r>
          </a:p>
          <a:p>
            <a:r>
              <a:rPr lang="en-US" altLang="en-US" sz="2400" dirty="0"/>
              <a:t>Faulting process scheduled</a:t>
            </a:r>
          </a:p>
          <a:p>
            <a:r>
              <a:rPr lang="en-US" altLang="en-US" sz="2400" dirty="0"/>
              <a:t>Registers restored</a:t>
            </a:r>
          </a:p>
          <a:p>
            <a:r>
              <a:rPr lang="en-US" altLang="en-US" sz="2400" dirty="0"/>
              <a:t>Program continues</a:t>
            </a:r>
          </a:p>
        </p:txBody>
      </p:sp>
    </p:spTree>
    <p:extLst>
      <p:ext uri="{BB962C8B-B14F-4D97-AF65-F5344CB8AC3E}">
        <p14:creationId xmlns:p14="http://schemas.microsoft.com/office/powerpoint/2010/main" val="19006903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20E0-0BC2-41D1-91E3-0F438EEB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CE5A-CF8F-43F2-844B-27F839E5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39AF7-FFBF-41C3-A542-8E2B6DDA76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EEAD6-8615-4D06-A3C5-6DDE2CB20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4AC6F-A1AA-4EE9-96DC-90183EA2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9" y="1253464"/>
            <a:ext cx="8386076" cy="55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2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3922167-8DB7-E24E-AF7B-474D6A8FE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Locking pages in memory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1968F94-58DE-CD48-AA77-40426764B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Virtual memory and I/O occasionally interact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P1 issues call for read from device into buffer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While it’s waiting for  I/O, P2 runs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P2 has a page fault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P1’s I/O buffer might be chosen to be paged out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This can create a problem because an I/O device is going to write to the buffer on P1’s behalf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Solution: allow some pages to be </a:t>
            </a:r>
            <a:r>
              <a:rPr lang="en-US" altLang="en-US" sz="3600" i="1" dirty="0"/>
              <a:t>locked</a:t>
            </a:r>
            <a:r>
              <a:rPr lang="en-US" altLang="en-US" sz="3600" dirty="0"/>
              <a:t> into memory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Locked pages are immune from being replaced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Pages only stay locked for (relatively) short periods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2F278-1298-714C-A12F-820E90E2D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032C-4DC3-A141-B1AD-4BDEF0CD9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BA0DF85-1920-AA4E-997B-BF81D2C179E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388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C4E6-63CE-492D-8886-1CEAA536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MMU, TLB, Page Table,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B8D0-1ECD-408C-B820-2C75BFFD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968C3-3B50-4B01-A0D6-8E0FA3D291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C65D-B6A1-4C8C-9C1D-824A3890F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606A0-54E2-4F5B-AF24-3610BAAF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88" y="1253464"/>
            <a:ext cx="8386076" cy="55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2FCB63C-5070-FF42-BE80-92743747C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are dirty pages written to disk?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2AF6F47-A5CB-4147-90C0-B6E2CED2F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On demand (when they’re replaced)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Fewest writes to disk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Slower: replacement takes twice as long (must wait for disk write </a:t>
            </a:r>
            <a:r>
              <a:rPr lang="en-US" altLang="en-US" b="1" i="1" dirty="0"/>
              <a:t>and</a:t>
            </a:r>
            <a:r>
              <a:rPr lang="en-US" altLang="en-US" dirty="0"/>
              <a:t> disk read)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Periodically (in the background)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Background process scans through page tables, writes out dirty pages that are pretty old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Background process also keeps a list of pages ready for replacement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Page faults handled faster: no need to find space on demand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Cleaner may use the same structures discussed earlier (clock,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3D45-CFFC-8349-B024-CBF07136D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8AE59-B6F6-0744-ACB9-90FEA0F0B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0CE9F5E-7FD5-6B48-9052-3A4BED6D3DD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366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1F62FBF-A24D-7F4F-BA2A-558955768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Backing up an instruction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3CCB240-3E42-174F-ABA0-A16B09F65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Problem: page fault happens in the middle of instruction execution</a:t>
            </a:r>
          </a:p>
          <a:p>
            <a:pPr lvl="1"/>
            <a:r>
              <a:rPr lang="en-US" altLang="en-US" sz="2400" dirty="0"/>
              <a:t>Some changes may have already happened</a:t>
            </a:r>
          </a:p>
          <a:p>
            <a:pPr lvl="1"/>
            <a:r>
              <a:rPr lang="en-US" altLang="en-US" sz="2400" dirty="0"/>
              <a:t>Others may be waiting for VM to be fixed</a:t>
            </a:r>
          </a:p>
          <a:p>
            <a:r>
              <a:rPr lang="en-US" altLang="en-US" sz="2800" dirty="0"/>
              <a:t>Solution: undo all of the changes made by the instruction</a:t>
            </a:r>
          </a:p>
          <a:p>
            <a:pPr lvl="1"/>
            <a:r>
              <a:rPr lang="en-US" altLang="en-US" sz="2400" dirty="0"/>
              <a:t>Restart instruction from the beginning</a:t>
            </a:r>
          </a:p>
          <a:p>
            <a:pPr lvl="1"/>
            <a:r>
              <a:rPr lang="en-US" altLang="en-US" sz="2400" dirty="0"/>
              <a:t>This is easier on some architectures than others</a:t>
            </a:r>
          </a:p>
          <a:p>
            <a:r>
              <a:rPr lang="en-US" altLang="en-US" sz="2800" dirty="0"/>
              <a:t>Example: LW R1, 12(R2)</a:t>
            </a:r>
          </a:p>
          <a:p>
            <a:pPr lvl="1"/>
            <a:r>
              <a:rPr lang="en-US" altLang="en-US" sz="2400" dirty="0"/>
              <a:t>Page fault in fetching instruction: nothing to undo</a:t>
            </a:r>
          </a:p>
          <a:p>
            <a:pPr lvl="1"/>
            <a:r>
              <a:rPr lang="en-US" altLang="en-US" sz="2400" dirty="0"/>
              <a:t>Page fault in getting value at 12(R2): restart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FA08-741C-7A40-99C5-774EA7AD9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29B1B-6777-AB4B-AEC1-86BE47586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02DDDFF-5D7A-6542-8F86-F9690F029B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DDDC3-9E40-45F3-B471-10340B59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31" y="5343636"/>
            <a:ext cx="6864674" cy="14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765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11/19: Homework 9</a:t>
            </a:r>
          </a:p>
          <a:p>
            <a:pPr lvl="1"/>
            <a:r>
              <a:rPr lang="en-US" dirty="0"/>
              <a:t>11/19: Project 3</a:t>
            </a:r>
          </a:p>
          <a:p>
            <a:r>
              <a:rPr lang="en-US" dirty="0"/>
              <a:t>Bonus opportunities</a:t>
            </a:r>
          </a:p>
          <a:p>
            <a:pPr lvl="1"/>
            <a:r>
              <a:rPr lang="en-US" dirty="0"/>
              <a:t>Bonus homework</a:t>
            </a:r>
          </a:p>
          <a:p>
            <a:pPr lvl="1"/>
            <a:r>
              <a:rPr lang="en-US" dirty="0"/>
              <a:t>Post-course test</a:t>
            </a:r>
          </a:p>
          <a:p>
            <a:pPr lvl="1"/>
            <a:r>
              <a:rPr lang="en-US" dirty="0"/>
              <a:t>OMET bonus (response rate &gt;= 80%)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B6DA-041B-4D51-B9AC-CF96D9F0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memory allocation to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250D-4EA9-4642-9C36-8DE6619E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 ADD (Rd)+,(Rs1)+,(Rs2)+</a:t>
            </a:r>
          </a:p>
          <a:p>
            <a:pPr lvl="1"/>
            <a:r>
              <a:rPr lang="en-US" altLang="en-US" sz="2400" dirty="0"/>
              <a:t>Page fault in writing to (Rd): may have to undo an awful lot…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3AC5-E858-47EA-B188-2BDDDCF80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B89B5-A870-469E-9F21-78B01A0A6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84631F-549F-4F84-94F5-A64892BA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34" y="2104564"/>
            <a:ext cx="7425216" cy="49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066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EBDA245-B729-774E-9188-0D2949DF9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pages on disk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E3115F8-98AA-FA4D-88C0-C3F5CE3E2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Pages removed from memory are stored on disk</a:t>
            </a:r>
          </a:p>
          <a:p>
            <a:r>
              <a:rPr lang="en-US" altLang="en-US" sz="2800" dirty="0"/>
              <a:t>Where are they placed?</a:t>
            </a:r>
          </a:p>
          <a:p>
            <a:pPr lvl="1"/>
            <a:r>
              <a:rPr lang="en-US" altLang="en-US" sz="2400" dirty="0"/>
              <a:t>Static </a:t>
            </a:r>
            <a:r>
              <a:rPr lang="en-US" altLang="en-US" sz="2400" i="1" dirty="0"/>
              <a:t>swap</a:t>
            </a:r>
            <a:r>
              <a:rPr lang="en-US" altLang="en-US" sz="2400" dirty="0"/>
              <a:t> area: easier to code, less flexible</a:t>
            </a:r>
          </a:p>
          <a:p>
            <a:pPr lvl="1"/>
            <a:r>
              <a:rPr lang="en-US" altLang="en-US" sz="2400" dirty="0"/>
              <a:t>Dynamically allocated space: more flexible, harder to locate a page</a:t>
            </a:r>
          </a:p>
          <a:p>
            <a:pPr lvl="2"/>
            <a:r>
              <a:rPr lang="en-US" altLang="en-US" sz="2000" dirty="0"/>
              <a:t>Dynamic placement often uses a special file (managed by the file system) to hold pages</a:t>
            </a:r>
          </a:p>
          <a:p>
            <a:r>
              <a:rPr lang="en-US" altLang="en-US" sz="2800" dirty="0"/>
              <a:t>Need to keep track of which pages are where within the on-disk storage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5E54-7737-8844-A629-EB170AD9D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6DA6-E0D1-4E41-A520-E8218D811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DFE0AE3-A614-2440-A918-CC430D2A326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939881A2-D6AB-C347-A072-C2C118A6E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16" y="4152571"/>
            <a:ext cx="6194734" cy="307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4863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CD8C887-6C51-B34C-B152-3C8721355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Separating policy and mechanism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54373E3-B739-CF4D-87D4-866B7EB0F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Mechanism for page replacement has to be in kernel</a:t>
            </a:r>
          </a:p>
          <a:p>
            <a:pPr lvl="1"/>
            <a:r>
              <a:rPr lang="en-US" altLang="en-US" sz="2205" dirty="0"/>
              <a:t>Modifying page tables</a:t>
            </a:r>
          </a:p>
          <a:p>
            <a:pPr lvl="1"/>
            <a:r>
              <a:rPr lang="en-US" altLang="en-US" sz="2205" dirty="0"/>
              <a:t>Reading and writing page table entries</a:t>
            </a:r>
          </a:p>
          <a:p>
            <a:r>
              <a:rPr lang="en-US" altLang="en-US" sz="2646" dirty="0"/>
              <a:t>Policy for deciding which pages to replace could be in user space</a:t>
            </a:r>
          </a:p>
          <a:p>
            <a:pPr lvl="1"/>
            <a:r>
              <a:rPr lang="en-US" altLang="en-US" sz="2205" dirty="0"/>
              <a:t>More flexibility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8715585F-9281-D54D-9DBD-D960C37A6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1E219903-33C0-554D-80EA-6F770EF32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E6ACAED-F054-5F4D-AB33-EE49D44B5ED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161BC82A-96F6-AD4B-8184-09CDE9CF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4031826"/>
            <a:ext cx="6551718" cy="15119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142F2735-AA7B-C14E-A569-241743B0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5543761"/>
            <a:ext cx="6551718" cy="151193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E3DF3954-ACC6-1948-8656-A64CDF3E5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4619801"/>
            <a:ext cx="1116452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1D0AEAFD-EF11-6A45-A9CF-2C5C42E1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5795751"/>
            <a:ext cx="1200448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Kernel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85000" name="Oval 8">
            <a:extLst>
              <a:ext uri="{FF2B5EF4-FFF2-40B4-BE49-F238E27FC236}">
                <a16:creationId xmlns:a16="http://schemas.microsoft.com/office/drawing/2014/main" id="{19DC7152-18EC-A948-824D-3AD4CD13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46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47D2AC90-A489-794E-BA2E-C2780F77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456" y="6215733"/>
            <a:ext cx="1460656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1. Page fault</a:t>
            </a:r>
          </a:p>
        </p:txBody>
      </p:sp>
      <p:cxnSp>
        <p:nvCxnSpPr>
          <p:cNvPr id="85002" name="AutoShape 10">
            <a:extLst>
              <a:ext uri="{FF2B5EF4-FFF2-40B4-BE49-F238E27FC236}">
                <a16:creationId xmlns:a16="http://schemas.microsoft.com/office/drawing/2014/main" id="{21DD8940-749A-AA42-A575-D4164724B4CC}"/>
              </a:ext>
            </a:extLst>
          </p:cNvPr>
          <p:cNvCxnSpPr>
            <a:cxnSpLocks noChangeShapeType="1"/>
            <a:stCxn id="85000" idx="4"/>
            <a:endCxn id="85001" idx="0"/>
          </p:cNvCxnSpPr>
          <p:nvPr/>
        </p:nvCxnSpPr>
        <p:spPr bwMode="auto">
          <a:xfrm flipH="1">
            <a:off x="2410784" y="5291772"/>
            <a:ext cx="4641" cy="9239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3" name="Oval 11">
            <a:extLst>
              <a:ext uri="{FF2B5EF4-FFF2-40B4-BE49-F238E27FC236}">
                <a16:creationId xmlns:a16="http://schemas.microsoft.com/office/drawing/2014/main" id="{A02C3EBE-1D34-B145-8897-832F155A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366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Fault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85004" name="Oval 12">
            <a:extLst>
              <a:ext uri="{FF2B5EF4-FFF2-40B4-BE49-F238E27FC236}">
                <a16:creationId xmlns:a16="http://schemas.microsoft.com/office/drawing/2014/main" id="{A8F1C5BF-89FD-C144-A9F9-AC77B0204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85005" name="Oval 13">
            <a:extLst>
              <a:ext uri="{FF2B5EF4-FFF2-40B4-BE49-F238E27FC236}">
                <a16:creationId xmlns:a16="http://schemas.microsoft.com/office/drawing/2014/main" id="{986D3720-B329-A34A-9C72-DDFC0FFF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External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pager</a:t>
            </a:r>
          </a:p>
        </p:txBody>
      </p:sp>
      <p:cxnSp>
        <p:nvCxnSpPr>
          <p:cNvPr id="85006" name="AutoShape 14">
            <a:extLst>
              <a:ext uri="{FF2B5EF4-FFF2-40B4-BE49-F238E27FC236}">
                <a16:creationId xmlns:a16="http://schemas.microsoft.com/office/drawing/2014/main" id="{BEB92913-155F-6345-9234-C111C1A88BC9}"/>
              </a:ext>
            </a:extLst>
          </p:cNvPr>
          <p:cNvCxnSpPr>
            <a:cxnSpLocks noChangeShapeType="1"/>
            <a:stCxn id="85003" idx="0"/>
            <a:endCxn id="85005" idx="2"/>
          </p:cNvCxnSpPr>
          <p:nvPr/>
        </p:nvCxnSpPr>
        <p:spPr bwMode="auto">
          <a:xfrm rot="16200000">
            <a:off x="4452337" y="4619801"/>
            <a:ext cx="1007957" cy="134394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7" name="Text Box 15">
            <a:extLst>
              <a:ext uri="{FF2B5EF4-FFF2-40B4-BE49-F238E27FC236}">
                <a16:creationId xmlns:a16="http://schemas.microsoft.com/office/drawing/2014/main" id="{F2B56841-7974-6D48-83BE-7440899A3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380" y="4619801"/>
            <a:ext cx="171232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2. Page needed</a:t>
            </a:r>
          </a:p>
        </p:txBody>
      </p:sp>
      <p:sp>
        <p:nvSpPr>
          <p:cNvPr id="85008" name="Text Box 16">
            <a:extLst>
              <a:ext uri="{FF2B5EF4-FFF2-40B4-BE49-F238E27FC236}">
                <a16:creationId xmlns:a16="http://schemas.microsoft.com/office/drawing/2014/main" id="{ECC89AC8-7CA7-974D-8302-CEF2F433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186" y="3695841"/>
            <a:ext cx="179889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3. Request page</a:t>
            </a:r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659ADB9C-6A26-394D-9810-055A1BBB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316" y="5543762"/>
            <a:ext cx="179408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5. Here is page!</a:t>
            </a:r>
          </a:p>
        </p:txBody>
      </p:sp>
      <p:sp>
        <p:nvSpPr>
          <p:cNvPr id="85010" name="Text Box 18">
            <a:extLst>
              <a:ext uri="{FF2B5EF4-FFF2-40B4-BE49-F238E27FC236}">
                <a16:creationId xmlns:a16="http://schemas.microsoft.com/office/drawing/2014/main" id="{D587AD57-B9AC-E048-9E19-BA5843992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26" y="4283816"/>
            <a:ext cx="931665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4.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arrives</a:t>
            </a: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755DA319-46E7-3F47-8304-F445F437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320" y="6383726"/>
            <a:ext cx="170751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6. Map in page</a:t>
            </a:r>
          </a:p>
        </p:txBody>
      </p:sp>
      <p:cxnSp>
        <p:nvCxnSpPr>
          <p:cNvPr id="85012" name="AutoShape 20">
            <a:extLst>
              <a:ext uri="{FF2B5EF4-FFF2-40B4-BE49-F238E27FC236}">
                <a16:creationId xmlns:a16="http://schemas.microsoft.com/office/drawing/2014/main" id="{E75791FC-ACF0-614F-A00C-6F2EC449BAE1}"/>
              </a:ext>
            </a:extLst>
          </p:cNvPr>
          <p:cNvCxnSpPr>
            <a:cxnSpLocks noChangeShapeType="1"/>
            <a:stCxn id="85003" idx="6"/>
            <a:endCxn id="85004" idx="2"/>
          </p:cNvCxnSpPr>
          <p:nvPr/>
        </p:nvCxnSpPr>
        <p:spPr bwMode="auto">
          <a:xfrm>
            <a:off x="4788323" y="6299729"/>
            <a:ext cx="193191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21">
            <a:extLst>
              <a:ext uri="{FF2B5EF4-FFF2-40B4-BE49-F238E27FC236}">
                <a16:creationId xmlns:a16="http://schemas.microsoft.com/office/drawing/2014/main" id="{271BFDAF-861F-A843-BD73-0093CFB7B71C}"/>
              </a:ext>
            </a:extLst>
          </p:cNvPr>
          <p:cNvCxnSpPr>
            <a:cxnSpLocks noChangeShapeType="1"/>
            <a:stCxn id="85005" idx="3"/>
            <a:endCxn id="85003" idx="7"/>
          </p:cNvCxnSpPr>
          <p:nvPr/>
        </p:nvCxnSpPr>
        <p:spPr bwMode="auto">
          <a:xfrm rot="5400000">
            <a:off x="4809322" y="4976786"/>
            <a:ext cx="797966" cy="113395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AutoShape 22">
            <a:extLst>
              <a:ext uri="{FF2B5EF4-FFF2-40B4-BE49-F238E27FC236}">
                <a16:creationId xmlns:a16="http://schemas.microsoft.com/office/drawing/2014/main" id="{F9C40617-149B-634C-B0FC-6ACCDEC2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3"/>
            <a:ext cx="1511935" cy="1847921"/>
          </a:xfrm>
          <a:prstGeom prst="can">
            <a:avLst>
              <a:gd name="adj" fmla="val 30556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5015" name="AutoShape 23">
            <a:extLst>
              <a:ext uri="{FF2B5EF4-FFF2-40B4-BE49-F238E27FC236}">
                <a16:creationId xmlns:a16="http://schemas.microsoft.com/office/drawing/2014/main" id="{E411A21D-1AFF-0D44-B0CC-20F0FFA47100}"/>
              </a:ext>
            </a:extLst>
          </p:cNvPr>
          <p:cNvCxnSpPr>
            <a:cxnSpLocks noChangeShapeType="1"/>
            <a:stCxn id="85005" idx="7"/>
            <a:endCxn id="85014" idx="1"/>
          </p:cNvCxnSpPr>
          <p:nvPr/>
        </p:nvCxnSpPr>
        <p:spPr bwMode="auto">
          <a:xfrm rot="5400000" flipV="1">
            <a:off x="7602202" y="3317857"/>
            <a:ext cx="356985" cy="2582889"/>
          </a:xfrm>
          <a:prstGeom prst="curvedConnector3">
            <a:avLst>
              <a:gd name="adj1" fmla="val -1117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4">
            <a:extLst>
              <a:ext uri="{FF2B5EF4-FFF2-40B4-BE49-F238E27FC236}">
                <a16:creationId xmlns:a16="http://schemas.microsoft.com/office/drawing/2014/main" id="{8E3E7ED5-61FB-F041-ADD9-A8F1995B3B65}"/>
              </a:ext>
            </a:extLst>
          </p:cNvPr>
          <p:cNvCxnSpPr>
            <a:cxnSpLocks noChangeShapeType="1"/>
            <a:stCxn id="85014" idx="2"/>
            <a:endCxn id="85005" idx="6"/>
          </p:cNvCxnSpPr>
          <p:nvPr/>
        </p:nvCxnSpPr>
        <p:spPr bwMode="auto">
          <a:xfrm rot="10800000">
            <a:off x="6636243" y="4787794"/>
            <a:ext cx="1679928" cy="9239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243268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1FA2-4FD4-487D-92BB-9BAC30B0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Separating Policy and Mechanism for Page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B0A4-56AD-4AC1-8BDB-3158387B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3D47D-30C4-402E-A609-52A91E7F55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9D2A7-DCAF-4D13-B5DE-11A4AF232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08882-AAD2-498B-B238-6C0716FF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" y="885438"/>
            <a:ext cx="9304881" cy="62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9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complex is the OS’s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one of the resources managed by the OS: I/O devices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0" y="2536824"/>
            <a:ext cx="8938228" cy="441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118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982E743-85F2-174D-A29A-A7DF2FF27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system implementation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F81D921-F488-2E43-AE8F-FB6EA9386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are disks divided up into file systems?</a:t>
            </a:r>
          </a:p>
          <a:p>
            <a:r>
              <a:rPr lang="en-US" altLang="en-US" dirty="0"/>
              <a:t>How does the file system allocate blocks to files?</a:t>
            </a:r>
          </a:p>
          <a:p>
            <a:r>
              <a:rPr lang="en-US" altLang="en-US" dirty="0"/>
              <a:t>How are directories handled?</a:t>
            </a:r>
          </a:p>
          <a:p>
            <a:r>
              <a:rPr lang="en-US" altLang="en-US" dirty="0"/>
              <a:t>How does the file system manage free space?</a:t>
            </a:r>
          </a:p>
          <a:p>
            <a:r>
              <a:rPr lang="en-US" altLang="en-US" dirty="0"/>
              <a:t>How can the file system improve…</a:t>
            </a:r>
          </a:p>
          <a:p>
            <a:pPr lvl="1"/>
            <a:r>
              <a:rPr lang="en-US" altLang="en-US" dirty="0"/>
              <a:t>Performance?</a:t>
            </a:r>
          </a:p>
          <a:p>
            <a:pPr lvl="1"/>
            <a:r>
              <a:rPr lang="en-US" altLang="en-US" dirty="0"/>
              <a:t>Reliability?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003D8-5DE1-6C44-9FF1-C8BDB13CDC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235EB-EBF3-E144-98B6-E67636504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82D2061-0B04-F04A-815B-8A30F2448F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7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18FA9C2B-B458-F846-85DB-DE39DA67B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Carving up the disk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1CBF33-8E21-6844-B355-D83C1D7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191FA784-3FF7-BF42-BF3C-C1FFAE2984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DE28606-5542-F84F-BBED-CF879311C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A24187B9-E877-E54B-AB1B-09926D64069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9279517-99A1-F54E-96B2-A559849D4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" y="2603888"/>
            <a:ext cx="1763924" cy="67197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Master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boot record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39CD69E4-52F1-B742-879C-97DAEC803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8AB511B1-52EA-C242-AC01-024D0C36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428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EA9C807A-C55D-1549-AFDF-C31EF5F6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256C8619-3DB3-3D4E-A2CF-E3CD3400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1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B6DA71B2-E462-974D-BD39-8BBCDD4A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03" y="2015913"/>
            <a:ext cx="177644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table</a:t>
            </a:r>
          </a:p>
        </p:txBody>
      </p:sp>
      <p:cxnSp>
        <p:nvCxnSpPr>
          <p:cNvPr id="20493" name="AutoShape 13">
            <a:extLst>
              <a:ext uri="{FF2B5EF4-FFF2-40B4-BE49-F238E27FC236}">
                <a16:creationId xmlns:a16="http://schemas.microsoft.com/office/drawing/2014/main" id="{E5DBE93E-4C97-7243-8EFF-46E55E7CAA92}"/>
              </a:ext>
            </a:extLst>
          </p:cNvPr>
          <p:cNvCxnSpPr>
            <a:cxnSpLocks noChangeShapeType="1"/>
            <a:stCxn id="20492" idx="3"/>
            <a:endCxn id="20490" idx="0"/>
          </p:cNvCxnSpPr>
          <p:nvPr/>
        </p:nvCxnSpPr>
        <p:spPr bwMode="auto">
          <a:xfrm>
            <a:off x="2364951" y="2231742"/>
            <a:ext cx="113471" cy="37214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DCED8EEF-E617-3947-B7D3-AF2A458E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603888"/>
            <a:ext cx="1511935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1</a:t>
            </a: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7DE3198D-D54B-434D-97AD-4C47927B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51" y="2603888"/>
            <a:ext cx="2267903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2</a:t>
            </a: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D2939ADD-3C81-2040-9A1F-3ED4C364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2603888"/>
            <a:ext cx="1259946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3</a:t>
            </a: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6F2339A1-5317-AD47-9462-7549F253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00" y="2603888"/>
            <a:ext cx="1847921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4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C01E94A5-BF08-BC46-BC84-66AC15E5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355" y="1595931"/>
            <a:ext cx="1664238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Entire disk</a:t>
            </a:r>
          </a:p>
        </p:txBody>
      </p:sp>
      <p:cxnSp>
        <p:nvCxnSpPr>
          <p:cNvPr id="20499" name="AutoShape 19">
            <a:extLst>
              <a:ext uri="{FF2B5EF4-FFF2-40B4-BE49-F238E27FC236}">
                <a16:creationId xmlns:a16="http://schemas.microsoft.com/office/drawing/2014/main" id="{1380F580-79D1-8248-9346-B23A461C1616}"/>
              </a:ext>
            </a:extLst>
          </p:cNvPr>
          <p:cNvCxnSpPr>
            <a:cxnSpLocks noChangeShapeType="1"/>
            <a:stCxn id="20498" idx="1"/>
          </p:cNvCxnSpPr>
          <p:nvPr/>
        </p:nvCxnSpPr>
        <p:spPr bwMode="auto">
          <a:xfrm flipH="1">
            <a:off x="504507" y="1845679"/>
            <a:ext cx="3527848" cy="2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0" name="AutoShape 20">
            <a:extLst>
              <a:ext uri="{FF2B5EF4-FFF2-40B4-BE49-F238E27FC236}">
                <a16:creationId xmlns:a16="http://schemas.microsoft.com/office/drawing/2014/main" id="{A6BAB045-44E7-5E45-AAA1-39514B586711}"/>
              </a:ext>
            </a:extLst>
          </p:cNvPr>
          <p:cNvCxnSpPr>
            <a:cxnSpLocks noChangeShapeType="1"/>
            <a:stCxn id="20498" idx="3"/>
          </p:cNvCxnSpPr>
          <p:nvPr/>
        </p:nvCxnSpPr>
        <p:spPr bwMode="auto">
          <a:xfrm>
            <a:off x="5696593" y="1845679"/>
            <a:ext cx="3795528" cy="2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CD9DAD82-D0B4-DF43-8EE3-0AAC67C98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1091953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Boot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1EC91282-18AD-994A-AF94-DEC31341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456" y="5291772"/>
            <a:ext cx="1091953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Super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5B8603E5-976C-934C-9951-C42C7FFD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10" y="5291772"/>
            <a:ext cx="1595931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 space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management</a:t>
            </a:r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99269FFB-16BB-4645-B279-56E0787B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44" y="5291772"/>
            <a:ext cx="1007957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Index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nodes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EFD9C7BF-E9C4-9345-98DE-F0B45934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291772"/>
            <a:ext cx="3863834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Files &amp; directories</a:t>
            </a:r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10ADCCFB-503C-B84B-A879-A67541424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504" y="3275859"/>
            <a:ext cx="3527848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9DDE6DCB-D6FD-4C42-9347-E907FBD73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254" y="3275859"/>
            <a:ext cx="2771881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82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F5BB-5373-421C-A454-3343432E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F6445C-D4B6-4827-9867-4D89AADB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78" y="1249161"/>
            <a:ext cx="8213931" cy="54770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6E91C-E672-436B-B807-523A550FE6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3155-CF02-4AAC-B930-A9F7B5E486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36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3B15-BD10-427A-8FDF-AAA1D97F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Carving Up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FBD5-3155-4486-B391-AE86AB98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B1BCD-8F30-4215-877B-46CBE8A836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DFA21-F0D1-437E-9FC3-2EED4FBEA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B3DC1-622E-4603-B0EA-DC7CCA21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27" y="1029820"/>
            <a:ext cx="8628624" cy="57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54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2" name="Rectangle 98">
            <a:extLst>
              <a:ext uri="{FF2B5EF4-FFF2-40B4-BE49-F238E27FC236}">
                <a16:creationId xmlns:a16="http://schemas.microsoft.com/office/drawing/2014/main" id="{49EEE8A1-A63A-6645-9779-91F3A7B8D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allocation for file blocks</a:t>
            </a:r>
          </a:p>
        </p:txBody>
      </p:sp>
      <p:sp>
        <p:nvSpPr>
          <p:cNvPr id="21604" name="Rectangle 100">
            <a:extLst>
              <a:ext uri="{FF2B5EF4-FFF2-40B4-BE49-F238E27FC236}">
                <a16:creationId xmlns:a16="http://schemas.microsoft.com/office/drawing/2014/main" id="{DB2D6641-7641-304E-B090-4FF1DEA73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Contiguous allocation requires all blocks of a file to be consecutive on disk</a:t>
            </a:r>
          </a:p>
          <a:p>
            <a:r>
              <a:rPr lang="en-US" altLang="en-US"/>
              <a:t>Problem: deleting files leaves “holes”</a:t>
            </a:r>
          </a:p>
          <a:p>
            <a:pPr lvl="1"/>
            <a:r>
              <a:rPr lang="en-US" altLang="en-US"/>
              <a:t>Similar to memory allocation issues</a:t>
            </a:r>
          </a:p>
          <a:p>
            <a:pPr lvl="1"/>
            <a:r>
              <a:rPr lang="en-US" altLang="en-US"/>
              <a:t>Compacting the disk can be a very slow procedure…</a:t>
            </a:r>
          </a:p>
        </p:txBody>
      </p:sp>
      <p:sp>
        <p:nvSpPr>
          <p:cNvPr id="96" name="Footer Placeholder 4">
            <a:extLst>
              <a:ext uri="{FF2B5EF4-FFF2-40B4-BE49-F238E27FC236}">
                <a16:creationId xmlns:a16="http://schemas.microsoft.com/office/drawing/2014/main" id="{C3D66DF4-29F5-6C45-ACAB-73BBBBA2F6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3E8203C-66B1-924F-B255-163E0CD90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6E28E58-41E1-FE4E-8BE8-DC2975EA034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00C80099-0595-2C4D-9E92-11520031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86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E486B1B-69CB-9B42-A632-6AC4B2C9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5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52F81ABF-361D-D544-AD7F-7233F048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4142E39F-9B35-B64A-BFF2-84E1ECFB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54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19222A06-490D-6947-95D3-77EC060A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43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1315E80B-88FF-DE4B-A02E-EC0E5580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32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66BBAB36-2D68-6E4E-9850-5F7C41546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21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F77DC9A3-D6AF-404C-B43E-9C9B7D9B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10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2DC8BCEC-2AE5-F04E-82E9-0F1B23B1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0F51FAD2-FCE7-F945-9F3D-99F01B12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89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3B0EFDEB-BEEE-1C42-A651-CD9D372D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678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B34B5151-351F-1D4B-B005-BC2C03359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667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23D408DD-8A96-0549-8B73-0E119C8C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56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493842CA-ACF0-9446-8BF7-0A040814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45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390659FF-5F30-C04A-ABD1-9440CB86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635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05CABEAD-F8DB-FC4E-9376-338A4F90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24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5" name="Rectangle 21">
            <a:extLst>
              <a:ext uri="{FF2B5EF4-FFF2-40B4-BE49-F238E27FC236}">
                <a16:creationId xmlns:a16="http://schemas.microsoft.com/office/drawing/2014/main" id="{39094329-37E9-AE47-B33D-BEC085A41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613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6" name="Rectangle 22">
            <a:extLst>
              <a:ext uri="{FF2B5EF4-FFF2-40B4-BE49-F238E27FC236}">
                <a16:creationId xmlns:a16="http://schemas.microsoft.com/office/drawing/2014/main" id="{955977BE-CF94-BA43-8C32-6D741103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02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ABCCCE06-57FA-D341-8E81-9BC5D154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91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8" name="Rectangle 24">
            <a:extLst>
              <a:ext uri="{FF2B5EF4-FFF2-40B4-BE49-F238E27FC236}">
                <a16:creationId xmlns:a16="http://schemas.microsoft.com/office/drawing/2014/main" id="{DD924E96-CB30-B845-BA9C-E8970E69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80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9" name="Rectangle 25">
            <a:extLst>
              <a:ext uri="{FF2B5EF4-FFF2-40B4-BE49-F238E27FC236}">
                <a16:creationId xmlns:a16="http://schemas.microsoft.com/office/drawing/2014/main" id="{42005823-0678-B74C-BD3C-BFCD8D2F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570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0" name="Rectangle 26">
            <a:extLst>
              <a:ext uri="{FF2B5EF4-FFF2-40B4-BE49-F238E27FC236}">
                <a16:creationId xmlns:a16="http://schemas.microsoft.com/office/drawing/2014/main" id="{68DD387F-48B9-3F45-8C6A-C67BFD44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59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1" name="Rectangle 27">
            <a:extLst>
              <a:ext uri="{FF2B5EF4-FFF2-40B4-BE49-F238E27FC236}">
                <a16:creationId xmlns:a16="http://schemas.microsoft.com/office/drawing/2014/main" id="{C70ED40B-27D4-5A41-8E9C-5DC78DEF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8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2" name="Rectangle 28">
            <a:extLst>
              <a:ext uri="{FF2B5EF4-FFF2-40B4-BE49-F238E27FC236}">
                <a16:creationId xmlns:a16="http://schemas.microsoft.com/office/drawing/2014/main" id="{887E19E6-A0DA-2240-A07E-6A8C3CE9A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7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3" name="Rectangle 29">
            <a:extLst>
              <a:ext uri="{FF2B5EF4-FFF2-40B4-BE49-F238E27FC236}">
                <a16:creationId xmlns:a16="http://schemas.microsoft.com/office/drawing/2014/main" id="{664C3F94-E358-B44A-8366-A138820F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526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4" name="Rectangle 30">
            <a:extLst>
              <a:ext uri="{FF2B5EF4-FFF2-40B4-BE49-F238E27FC236}">
                <a16:creationId xmlns:a16="http://schemas.microsoft.com/office/drawing/2014/main" id="{2AA7979D-4C6A-AE48-B163-C0C8862B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515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5" name="Rectangle 31">
            <a:extLst>
              <a:ext uri="{FF2B5EF4-FFF2-40B4-BE49-F238E27FC236}">
                <a16:creationId xmlns:a16="http://schemas.microsoft.com/office/drawing/2014/main" id="{59DBC604-41B6-F248-8EDA-5972D59F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05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6" name="Rectangle 32">
            <a:extLst>
              <a:ext uri="{FF2B5EF4-FFF2-40B4-BE49-F238E27FC236}">
                <a16:creationId xmlns:a16="http://schemas.microsoft.com/office/drawing/2014/main" id="{081130AA-42A4-094E-9D1F-8D365D51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94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7" name="Rectangle 33">
            <a:extLst>
              <a:ext uri="{FF2B5EF4-FFF2-40B4-BE49-F238E27FC236}">
                <a16:creationId xmlns:a16="http://schemas.microsoft.com/office/drawing/2014/main" id="{70753085-A54D-B342-BA82-23EAF09D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483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8" name="Rectangle 34">
            <a:extLst>
              <a:ext uri="{FF2B5EF4-FFF2-40B4-BE49-F238E27FC236}">
                <a16:creationId xmlns:a16="http://schemas.microsoft.com/office/drawing/2014/main" id="{F7C43AB8-3F3C-2044-B912-D711B82F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472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9" name="Rectangle 35">
            <a:extLst>
              <a:ext uri="{FF2B5EF4-FFF2-40B4-BE49-F238E27FC236}">
                <a16:creationId xmlns:a16="http://schemas.microsoft.com/office/drawing/2014/main" id="{3099B391-97EC-174E-8F8B-A6D799C6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461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0" name="Rectangle 36">
            <a:extLst>
              <a:ext uri="{FF2B5EF4-FFF2-40B4-BE49-F238E27FC236}">
                <a16:creationId xmlns:a16="http://schemas.microsoft.com/office/drawing/2014/main" id="{FE352BE2-9432-6247-AFFC-9B19B8DB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50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1" name="Rectangle 37">
            <a:extLst>
              <a:ext uri="{FF2B5EF4-FFF2-40B4-BE49-F238E27FC236}">
                <a16:creationId xmlns:a16="http://schemas.microsoft.com/office/drawing/2014/main" id="{5E9CB442-D8C8-544D-945F-C545D7590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440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2" name="Rectangle 38">
            <a:extLst>
              <a:ext uri="{FF2B5EF4-FFF2-40B4-BE49-F238E27FC236}">
                <a16:creationId xmlns:a16="http://schemas.microsoft.com/office/drawing/2014/main" id="{5EAC81D3-AEDF-AF4F-8F09-5B9FC6F9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429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3" name="AutoShape 39">
            <a:extLst>
              <a:ext uri="{FF2B5EF4-FFF2-40B4-BE49-F238E27FC236}">
                <a16:creationId xmlns:a16="http://schemas.microsoft.com/office/drawing/2014/main" id="{7C2AF4FE-0A37-FE41-975E-BAC173B1A405}"/>
              </a:ext>
            </a:extLst>
          </p:cNvPr>
          <p:cNvSpPr>
            <a:spLocks/>
          </p:cNvSpPr>
          <p:nvPr/>
        </p:nvSpPr>
        <p:spPr bwMode="auto">
          <a:xfrm rot="16200000">
            <a:off x="1168770" y="3561626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4" name="AutoShape 40">
            <a:extLst>
              <a:ext uri="{FF2B5EF4-FFF2-40B4-BE49-F238E27FC236}">
                <a16:creationId xmlns:a16="http://schemas.microsoft.com/office/drawing/2014/main" id="{9A603FFB-4238-914D-941B-D0ADDEC7DE09}"/>
              </a:ext>
            </a:extLst>
          </p:cNvPr>
          <p:cNvSpPr>
            <a:spLocks/>
          </p:cNvSpPr>
          <p:nvPr/>
        </p:nvSpPr>
        <p:spPr bwMode="auto">
          <a:xfrm rot="16200000">
            <a:off x="2428716" y="3309637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5" name="AutoShape 41">
            <a:extLst>
              <a:ext uri="{FF2B5EF4-FFF2-40B4-BE49-F238E27FC236}">
                <a16:creationId xmlns:a16="http://schemas.microsoft.com/office/drawing/2014/main" id="{636DDB12-C558-B843-8F06-BA0895661C39}"/>
              </a:ext>
            </a:extLst>
          </p:cNvPr>
          <p:cNvSpPr>
            <a:spLocks/>
          </p:cNvSpPr>
          <p:nvPr/>
        </p:nvSpPr>
        <p:spPr bwMode="auto">
          <a:xfrm rot="16200000">
            <a:off x="4318635" y="2931653"/>
            <a:ext cx="251989" cy="2267903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6" name="AutoShape 42">
            <a:extLst>
              <a:ext uri="{FF2B5EF4-FFF2-40B4-BE49-F238E27FC236}">
                <a16:creationId xmlns:a16="http://schemas.microsoft.com/office/drawing/2014/main" id="{14C6FEAA-FE23-3F47-8340-8ADB0BE55D35}"/>
              </a:ext>
            </a:extLst>
          </p:cNvPr>
          <p:cNvSpPr>
            <a:spLocks/>
          </p:cNvSpPr>
          <p:nvPr/>
        </p:nvSpPr>
        <p:spPr bwMode="auto">
          <a:xfrm rot="16200000">
            <a:off x="5956564" y="3561626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7" name="AutoShape 43">
            <a:extLst>
              <a:ext uri="{FF2B5EF4-FFF2-40B4-BE49-F238E27FC236}">
                <a16:creationId xmlns:a16="http://schemas.microsoft.com/office/drawing/2014/main" id="{D5872013-51FF-134A-944E-87DC84C834DF}"/>
              </a:ext>
            </a:extLst>
          </p:cNvPr>
          <p:cNvSpPr>
            <a:spLocks/>
          </p:cNvSpPr>
          <p:nvPr/>
        </p:nvSpPr>
        <p:spPr bwMode="auto">
          <a:xfrm rot="16200000">
            <a:off x="7216510" y="3309637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8" name="AutoShape 44">
            <a:extLst>
              <a:ext uri="{FF2B5EF4-FFF2-40B4-BE49-F238E27FC236}">
                <a16:creationId xmlns:a16="http://schemas.microsoft.com/office/drawing/2014/main" id="{EA6B160A-E866-FB43-A028-E805BFDB94FF}"/>
              </a:ext>
            </a:extLst>
          </p:cNvPr>
          <p:cNvSpPr>
            <a:spLocks/>
          </p:cNvSpPr>
          <p:nvPr/>
        </p:nvSpPr>
        <p:spPr bwMode="auto">
          <a:xfrm rot="16200000">
            <a:off x="8602450" y="3435632"/>
            <a:ext cx="251989" cy="1259946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9" name="Text Box 45">
            <a:extLst>
              <a:ext uri="{FF2B5EF4-FFF2-40B4-BE49-F238E27FC236}">
                <a16:creationId xmlns:a16="http://schemas.microsoft.com/office/drawing/2014/main" id="{172AF2D7-B9B2-5043-B461-2FEB97F0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758" y="3603625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1550" name="Text Box 46">
            <a:extLst>
              <a:ext uri="{FF2B5EF4-FFF2-40B4-BE49-F238E27FC236}">
                <a16:creationId xmlns:a16="http://schemas.microsoft.com/office/drawing/2014/main" id="{D5DFBC09-12B9-3A4F-92FC-E442C7E97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919" y="3603625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  <p:sp>
        <p:nvSpPr>
          <p:cNvPr id="21551" name="Text Box 47">
            <a:extLst>
              <a:ext uri="{FF2B5EF4-FFF2-40B4-BE49-F238E27FC236}">
                <a16:creationId xmlns:a16="http://schemas.microsoft.com/office/drawing/2014/main" id="{6194948E-AD65-2E42-B613-9D8E27067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839" y="3603625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</a:p>
        </p:txBody>
      </p:sp>
      <p:sp>
        <p:nvSpPr>
          <p:cNvPr id="21552" name="Text Box 48">
            <a:extLst>
              <a:ext uri="{FF2B5EF4-FFF2-40B4-BE49-F238E27FC236}">
                <a16:creationId xmlns:a16="http://schemas.microsoft.com/office/drawing/2014/main" id="{8A882E97-5CE2-3747-9DF2-3649DEFE7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552" y="3603625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</a:t>
            </a:r>
          </a:p>
        </p:txBody>
      </p:sp>
      <p:sp>
        <p:nvSpPr>
          <p:cNvPr id="21553" name="Text Box 49">
            <a:extLst>
              <a:ext uri="{FF2B5EF4-FFF2-40B4-BE49-F238E27FC236}">
                <a16:creationId xmlns:a16="http://schemas.microsoft.com/office/drawing/2014/main" id="{AA78D4EA-BA41-E244-A901-767CCD64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926" y="3603625"/>
            <a:ext cx="34015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</a:t>
            </a:r>
          </a:p>
        </p:txBody>
      </p:sp>
      <p:sp>
        <p:nvSpPr>
          <p:cNvPr id="21554" name="Text Box 50">
            <a:extLst>
              <a:ext uri="{FF2B5EF4-FFF2-40B4-BE49-F238E27FC236}">
                <a16:creationId xmlns:a16="http://schemas.microsoft.com/office/drawing/2014/main" id="{98C27000-00F2-B541-BC85-BF1B3FEAC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1077" y="3603625"/>
            <a:ext cx="32573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</a:t>
            </a:r>
          </a:p>
        </p:txBody>
      </p:sp>
      <p:sp>
        <p:nvSpPr>
          <p:cNvPr id="21555" name="Rectangle 51">
            <a:extLst>
              <a:ext uri="{FF2B5EF4-FFF2-40B4-BE49-F238E27FC236}">
                <a16:creationId xmlns:a16="http://schemas.microsoft.com/office/drawing/2014/main" id="{0D11438D-0A7B-EF45-8F42-5A2AD536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86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6" name="Rectangle 52">
            <a:extLst>
              <a:ext uri="{FF2B5EF4-FFF2-40B4-BE49-F238E27FC236}">
                <a16:creationId xmlns:a16="http://schemas.microsoft.com/office/drawing/2014/main" id="{151D4BEA-4CAD-BB4F-B00E-F74EFF88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5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7" name="Rectangle 53">
            <a:extLst>
              <a:ext uri="{FF2B5EF4-FFF2-40B4-BE49-F238E27FC236}">
                <a16:creationId xmlns:a16="http://schemas.microsoft.com/office/drawing/2014/main" id="{A4994147-C2B2-1445-A663-451F3BF5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8" name="Rectangle 54">
            <a:extLst>
              <a:ext uri="{FF2B5EF4-FFF2-40B4-BE49-F238E27FC236}">
                <a16:creationId xmlns:a16="http://schemas.microsoft.com/office/drawing/2014/main" id="{293CF3BA-CB29-3E4A-9E9B-A60043B0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54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9" name="Rectangle 55">
            <a:extLst>
              <a:ext uri="{FF2B5EF4-FFF2-40B4-BE49-F238E27FC236}">
                <a16:creationId xmlns:a16="http://schemas.microsoft.com/office/drawing/2014/main" id="{BF1D2A09-6E96-8347-965C-D8DDF14F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43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0" name="Rectangle 56">
            <a:extLst>
              <a:ext uri="{FF2B5EF4-FFF2-40B4-BE49-F238E27FC236}">
                <a16:creationId xmlns:a16="http://schemas.microsoft.com/office/drawing/2014/main" id="{1C5D1429-A45E-4A43-A70C-899B5DB9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32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1" name="Rectangle 57">
            <a:extLst>
              <a:ext uri="{FF2B5EF4-FFF2-40B4-BE49-F238E27FC236}">
                <a16:creationId xmlns:a16="http://schemas.microsoft.com/office/drawing/2014/main" id="{DD3561A5-414A-C244-9C5C-04DEF415F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21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2" name="Rectangle 58">
            <a:extLst>
              <a:ext uri="{FF2B5EF4-FFF2-40B4-BE49-F238E27FC236}">
                <a16:creationId xmlns:a16="http://schemas.microsoft.com/office/drawing/2014/main" id="{95DE1F5A-2686-C644-9B4C-607A34D8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1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3" name="Rectangle 59">
            <a:extLst>
              <a:ext uri="{FF2B5EF4-FFF2-40B4-BE49-F238E27FC236}">
                <a16:creationId xmlns:a16="http://schemas.microsoft.com/office/drawing/2014/main" id="{82A2B6FB-EF33-064D-B442-BB3F8592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4" name="Rectangle 60">
            <a:extLst>
              <a:ext uri="{FF2B5EF4-FFF2-40B4-BE49-F238E27FC236}">
                <a16:creationId xmlns:a16="http://schemas.microsoft.com/office/drawing/2014/main" id="{FB2B04F6-6A5A-AC48-855F-C48DE551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89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5" name="Rectangle 61">
            <a:extLst>
              <a:ext uri="{FF2B5EF4-FFF2-40B4-BE49-F238E27FC236}">
                <a16:creationId xmlns:a16="http://schemas.microsoft.com/office/drawing/2014/main" id="{B1C84F8D-DA05-FA4E-8A87-C0088BE8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678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6" name="Rectangle 62">
            <a:extLst>
              <a:ext uri="{FF2B5EF4-FFF2-40B4-BE49-F238E27FC236}">
                <a16:creationId xmlns:a16="http://schemas.microsoft.com/office/drawing/2014/main" id="{E80485F5-4E71-4C47-8F06-804C55E30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667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7" name="Rectangle 63">
            <a:extLst>
              <a:ext uri="{FF2B5EF4-FFF2-40B4-BE49-F238E27FC236}">
                <a16:creationId xmlns:a16="http://schemas.microsoft.com/office/drawing/2014/main" id="{9E2919FF-EBE3-C240-A2BF-F58D1D2B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56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8" name="Rectangle 64">
            <a:extLst>
              <a:ext uri="{FF2B5EF4-FFF2-40B4-BE49-F238E27FC236}">
                <a16:creationId xmlns:a16="http://schemas.microsoft.com/office/drawing/2014/main" id="{94969E88-3760-B640-8A4D-8B1812E0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45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9" name="Rectangle 65">
            <a:extLst>
              <a:ext uri="{FF2B5EF4-FFF2-40B4-BE49-F238E27FC236}">
                <a16:creationId xmlns:a16="http://schemas.microsoft.com/office/drawing/2014/main" id="{A3908DCF-AF28-6B4B-9E35-F3E010A3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635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0" name="Rectangle 66">
            <a:extLst>
              <a:ext uri="{FF2B5EF4-FFF2-40B4-BE49-F238E27FC236}">
                <a16:creationId xmlns:a16="http://schemas.microsoft.com/office/drawing/2014/main" id="{CEA0F39B-7537-3E40-9FB8-753BC81A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24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1" name="Rectangle 67">
            <a:extLst>
              <a:ext uri="{FF2B5EF4-FFF2-40B4-BE49-F238E27FC236}">
                <a16:creationId xmlns:a16="http://schemas.microsoft.com/office/drawing/2014/main" id="{D5E37622-10F4-594F-ACE6-2E63F4DA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613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2" name="Rectangle 68">
            <a:extLst>
              <a:ext uri="{FF2B5EF4-FFF2-40B4-BE49-F238E27FC236}">
                <a16:creationId xmlns:a16="http://schemas.microsoft.com/office/drawing/2014/main" id="{8A1F8DA6-48FA-9A4E-8EBD-52929E25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02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3" name="Rectangle 69">
            <a:extLst>
              <a:ext uri="{FF2B5EF4-FFF2-40B4-BE49-F238E27FC236}">
                <a16:creationId xmlns:a16="http://schemas.microsoft.com/office/drawing/2014/main" id="{C3780853-481B-314A-9248-A404B3B4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91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4" name="Rectangle 70">
            <a:extLst>
              <a:ext uri="{FF2B5EF4-FFF2-40B4-BE49-F238E27FC236}">
                <a16:creationId xmlns:a16="http://schemas.microsoft.com/office/drawing/2014/main" id="{579C1569-7A82-834C-AFAB-3994314D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8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5" name="Rectangle 71">
            <a:extLst>
              <a:ext uri="{FF2B5EF4-FFF2-40B4-BE49-F238E27FC236}">
                <a16:creationId xmlns:a16="http://schemas.microsoft.com/office/drawing/2014/main" id="{BCED3D8C-27D4-754C-8253-F1902920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57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6" name="Rectangle 72">
            <a:extLst>
              <a:ext uri="{FF2B5EF4-FFF2-40B4-BE49-F238E27FC236}">
                <a16:creationId xmlns:a16="http://schemas.microsoft.com/office/drawing/2014/main" id="{2D8BEE2A-1130-0249-8531-1F327C9B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59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7" name="Rectangle 73">
            <a:extLst>
              <a:ext uri="{FF2B5EF4-FFF2-40B4-BE49-F238E27FC236}">
                <a16:creationId xmlns:a16="http://schemas.microsoft.com/office/drawing/2014/main" id="{02067540-4428-F240-98D0-ED7FDD00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8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8" name="Rectangle 74">
            <a:extLst>
              <a:ext uri="{FF2B5EF4-FFF2-40B4-BE49-F238E27FC236}">
                <a16:creationId xmlns:a16="http://schemas.microsoft.com/office/drawing/2014/main" id="{F80BBA86-69C7-554C-AE9D-1237FBCC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7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9" name="Rectangle 75">
            <a:extLst>
              <a:ext uri="{FF2B5EF4-FFF2-40B4-BE49-F238E27FC236}">
                <a16:creationId xmlns:a16="http://schemas.microsoft.com/office/drawing/2014/main" id="{EF8532E2-A3F7-0744-A7C5-821079EF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526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0" name="Rectangle 76">
            <a:extLst>
              <a:ext uri="{FF2B5EF4-FFF2-40B4-BE49-F238E27FC236}">
                <a16:creationId xmlns:a16="http://schemas.microsoft.com/office/drawing/2014/main" id="{86D0D5B7-2BC0-3B49-8114-D6B41BCC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515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1" name="Rectangle 77">
            <a:extLst>
              <a:ext uri="{FF2B5EF4-FFF2-40B4-BE49-F238E27FC236}">
                <a16:creationId xmlns:a16="http://schemas.microsoft.com/office/drawing/2014/main" id="{F4FA677A-50C7-714D-AEA2-60A23F466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05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2" name="Rectangle 78">
            <a:extLst>
              <a:ext uri="{FF2B5EF4-FFF2-40B4-BE49-F238E27FC236}">
                <a16:creationId xmlns:a16="http://schemas.microsoft.com/office/drawing/2014/main" id="{4795A0A6-8AB1-9D48-9124-0905848D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94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3" name="Rectangle 79">
            <a:extLst>
              <a:ext uri="{FF2B5EF4-FFF2-40B4-BE49-F238E27FC236}">
                <a16:creationId xmlns:a16="http://schemas.microsoft.com/office/drawing/2014/main" id="{A21F411A-2EFD-774F-948B-628DF2879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483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4" name="Rectangle 80">
            <a:extLst>
              <a:ext uri="{FF2B5EF4-FFF2-40B4-BE49-F238E27FC236}">
                <a16:creationId xmlns:a16="http://schemas.microsoft.com/office/drawing/2014/main" id="{729B6E65-5CFB-0743-8B16-322F85EC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472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5" name="Rectangle 81">
            <a:extLst>
              <a:ext uri="{FF2B5EF4-FFF2-40B4-BE49-F238E27FC236}">
                <a16:creationId xmlns:a16="http://schemas.microsoft.com/office/drawing/2014/main" id="{3E5B48AC-40BE-1647-9B48-48759038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461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6" name="Rectangle 82">
            <a:extLst>
              <a:ext uri="{FF2B5EF4-FFF2-40B4-BE49-F238E27FC236}">
                <a16:creationId xmlns:a16="http://schemas.microsoft.com/office/drawing/2014/main" id="{7C7A6EEE-3B82-3A4D-AD18-1BBE67F8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50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7" name="Rectangle 83">
            <a:extLst>
              <a:ext uri="{FF2B5EF4-FFF2-40B4-BE49-F238E27FC236}">
                <a16:creationId xmlns:a16="http://schemas.microsoft.com/office/drawing/2014/main" id="{ABA7138F-19C5-4A4D-AAB7-3F68564C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440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8" name="Rectangle 84">
            <a:extLst>
              <a:ext uri="{FF2B5EF4-FFF2-40B4-BE49-F238E27FC236}">
                <a16:creationId xmlns:a16="http://schemas.microsoft.com/office/drawing/2014/main" id="{D98BBE2A-229D-E345-94FA-80E482A1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429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9" name="AutoShape 85">
            <a:extLst>
              <a:ext uri="{FF2B5EF4-FFF2-40B4-BE49-F238E27FC236}">
                <a16:creationId xmlns:a16="http://schemas.microsoft.com/office/drawing/2014/main" id="{7558D2C0-DC85-8049-9DE1-F74FC310A12B}"/>
              </a:ext>
            </a:extLst>
          </p:cNvPr>
          <p:cNvSpPr>
            <a:spLocks/>
          </p:cNvSpPr>
          <p:nvPr/>
        </p:nvSpPr>
        <p:spPr bwMode="auto">
          <a:xfrm rot="16200000">
            <a:off x="1168770" y="4821572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0" name="AutoShape 86">
            <a:extLst>
              <a:ext uri="{FF2B5EF4-FFF2-40B4-BE49-F238E27FC236}">
                <a16:creationId xmlns:a16="http://schemas.microsoft.com/office/drawing/2014/main" id="{3DFD727A-961F-F847-A0EC-B32BCE49E1B3}"/>
              </a:ext>
            </a:extLst>
          </p:cNvPr>
          <p:cNvSpPr>
            <a:spLocks/>
          </p:cNvSpPr>
          <p:nvPr/>
        </p:nvSpPr>
        <p:spPr bwMode="auto">
          <a:xfrm rot="16200000">
            <a:off x="2428716" y="4569583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1" name="AutoShape 87">
            <a:extLst>
              <a:ext uri="{FF2B5EF4-FFF2-40B4-BE49-F238E27FC236}">
                <a16:creationId xmlns:a16="http://schemas.microsoft.com/office/drawing/2014/main" id="{9807AEE9-5973-D74E-A446-97AE649714C8}"/>
              </a:ext>
            </a:extLst>
          </p:cNvPr>
          <p:cNvSpPr>
            <a:spLocks/>
          </p:cNvSpPr>
          <p:nvPr/>
        </p:nvSpPr>
        <p:spPr bwMode="auto">
          <a:xfrm rot="16200000">
            <a:off x="4318635" y="4191599"/>
            <a:ext cx="251989" cy="2267903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2" name="AutoShape 88">
            <a:extLst>
              <a:ext uri="{FF2B5EF4-FFF2-40B4-BE49-F238E27FC236}">
                <a16:creationId xmlns:a16="http://schemas.microsoft.com/office/drawing/2014/main" id="{3CF3DC98-0C92-814B-8775-1853DCF6A506}"/>
              </a:ext>
            </a:extLst>
          </p:cNvPr>
          <p:cNvSpPr>
            <a:spLocks/>
          </p:cNvSpPr>
          <p:nvPr/>
        </p:nvSpPr>
        <p:spPr bwMode="auto">
          <a:xfrm rot="16200000">
            <a:off x="5956564" y="4821572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3" name="AutoShape 89">
            <a:extLst>
              <a:ext uri="{FF2B5EF4-FFF2-40B4-BE49-F238E27FC236}">
                <a16:creationId xmlns:a16="http://schemas.microsoft.com/office/drawing/2014/main" id="{6A841CA3-63A3-664C-AE38-A6F60701316A}"/>
              </a:ext>
            </a:extLst>
          </p:cNvPr>
          <p:cNvSpPr>
            <a:spLocks/>
          </p:cNvSpPr>
          <p:nvPr/>
        </p:nvSpPr>
        <p:spPr bwMode="auto">
          <a:xfrm rot="16200000">
            <a:off x="7216510" y="4569583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4" name="AutoShape 90">
            <a:extLst>
              <a:ext uri="{FF2B5EF4-FFF2-40B4-BE49-F238E27FC236}">
                <a16:creationId xmlns:a16="http://schemas.microsoft.com/office/drawing/2014/main" id="{DE001081-2CC9-2743-AC6B-058DFD9F498B}"/>
              </a:ext>
            </a:extLst>
          </p:cNvPr>
          <p:cNvSpPr>
            <a:spLocks/>
          </p:cNvSpPr>
          <p:nvPr/>
        </p:nvSpPr>
        <p:spPr bwMode="auto">
          <a:xfrm rot="16200000">
            <a:off x="8602450" y="4695577"/>
            <a:ext cx="251989" cy="1259946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5" name="Text Box 91">
            <a:extLst>
              <a:ext uri="{FF2B5EF4-FFF2-40B4-BE49-F238E27FC236}">
                <a16:creationId xmlns:a16="http://schemas.microsoft.com/office/drawing/2014/main" id="{90FC144D-09C7-CE47-9981-9DB1F802F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758" y="4863571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1596" name="Text Box 92">
            <a:extLst>
              <a:ext uri="{FF2B5EF4-FFF2-40B4-BE49-F238E27FC236}">
                <a16:creationId xmlns:a16="http://schemas.microsoft.com/office/drawing/2014/main" id="{9B45434F-638A-0F45-AB88-4447EE6F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654" y="4863571"/>
            <a:ext cx="63511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</a:t>
            </a:r>
          </a:p>
        </p:txBody>
      </p:sp>
      <p:sp>
        <p:nvSpPr>
          <p:cNvPr id="21597" name="Text Box 93">
            <a:extLst>
              <a:ext uri="{FF2B5EF4-FFF2-40B4-BE49-F238E27FC236}">
                <a16:creationId xmlns:a16="http://schemas.microsoft.com/office/drawing/2014/main" id="{4D2C15A6-59B1-A247-9CA0-53E1206CA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839" y="4863571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</a:p>
        </p:txBody>
      </p:sp>
      <p:sp>
        <p:nvSpPr>
          <p:cNvPr id="21598" name="Text Box 94">
            <a:extLst>
              <a:ext uri="{FF2B5EF4-FFF2-40B4-BE49-F238E27FC236}">
                <a16:creationId xmlns:a16="http://schemas.microsoft.com/office/drawing/2014/main" id="{2383A3E6-179A-FD41-B083-E1EBC931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502" y="4863571"/>
            <a:ext cx="63511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</a:t>
            </a:r>
          </a:p>
        </p:txBody>
      </p:sp>
      <p:sp>
        <p:nvSpPr>
          <p:cNvPr id="21599" name="Text Box 95">
            <a:extLst>
              <a:ext uri="{FF2B5EF4-FFF2-40B4-BE49-F238E27FC236}">
                <a16:creationId xmlns:a16="http://schemas.microsoft.com/office/drawing/2014/main" id="{951174B8-3DAE-B448-BEEB-B4A2DD8A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926" y="4863571"/>
            <a:ext cx="34015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</a:t>
            </a:r>
          </a:p>
        </p:txBody>
      </p:sp>
      <p:sp>
        <p:nvSpPr>
          <p:cNvPr id="21600" name="Text Box 96">
            <a:extLst>
              <a:ext uri="{FF2B5EF4-FFF2-40B4-BE49-F238E27FC236}">
                <a16:creationId xmlns:a16="http://schemas.microsoft.com/office/drawing/2014/main" id="{29E86DDE-5A26-C147-AF88-36E2AF63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1077" y="4863571"/>
            <a:ext cx="32573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9417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2-level and inverted page table</a:t>
            </a:r>
          </a:p>
          <a:p>
            <a:r>
              <a:rPr lang="en-US" dirty="0"/>
              <a:t>TLB</a:t>
            </a:r>
          </a:p>
          <a:p>
            <a:r>
              <a:rPr lang="en-US" dirty="0"/>
              <a:t>Effective memory access time</a:t>
            </a:r>
          </a:p>
          <a:p>
            <a:r>
              <a:rPr lang="en-US" dirty="0"/>
              <a:t>Miscellaneous issues</a:t>
            </a:r>
          </a:p>
          <a:p>
            <a:pPr lvl="1"/>
            <a:r>
              <a:rPr lang="en-US" dirty="0"/>
              <a:t>Local vs global</a:t>
            </a:r>
          </a:p>
          <a:p>
            <a:pPr lvl="1"/>
            <a:r>
              <a:rPr lang="en-US" dirty="0"/>
              <a:t>Controlling memory allocation using page fault rate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1D53-FF77-4898-8CB6-406E5ABF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(Page Tables)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CE29-F95F-4494-84AE-B3935399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Is there any reason to use a TLB on a 1-level page table?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inverted page table. 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it differs from page table/multilevel page tables. and calculating its size, is that calculation different from a normal page table?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Inverted table / associative memory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we need them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Are inverted tables used when space is more important than speed?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comparison between methodology of conventional and inverted page tables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Multi-level page table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Where is Second and Further Level Page Tables stored?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to implement multi level page tables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many levels are the page tables in modern systems?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D89BD-AADD-4A73-A1DF-91AE294B59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2969-5C86-4A6C-BCD7-16886689E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71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3E81-C51F-4860-80A0-DA032B2B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Muddiest Points (Other Address Translation Issues)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1085-84D7-445A-B881-CD121986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use of EAT equation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Changing of frames between processes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Frame allocation through thrashing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are frames taken from one process and given to another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Thresholds for page faults/allocation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are important differences between pure and modified separation?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C1C0C-0003-4F8D-9600-320349D5F3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DABBA-B2F5-4ED7-A836-E3D0D27ACB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67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F22B-9F98-4141-BD99-51CD5A9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(Project 3 and logistics)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61AC-95C0-4780-9DE4-04B2D45E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for the p3 write up - can we just pick any trace file to run all the statistics on? it is not specified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Project 3 small extension?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Not having slides ahead of time makes it difficult to follow.</a:t>
            </a:r>
            <a:b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</a:br>
            <a:b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9DE63-85B0-429B-8578-2CB48AC27F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788C1-A0CA-4647-BB6D-51739B726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00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70C10-46A0-7A47-905A-E651240A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should a page be?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FDF70C1-6CC7-1346-9D78-5832F5B10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Smaller pages have advantages</a:t>
            </a:r>
          </a:p>
          <a:p>
            <a:pPr lvl="1"/>
            <a:r>
              <a:rPr lang="en-US" altLang="en-US" dirty="0"/>
              <a:t>Less internal fragmentation </a:t>
            </a:r>
          </a:p>
          <a:p>
            <a:pPr lvl="1"/>
            <a:r>
              <a:rPr lang="en-US" altLang="en-US" dirty="0"/>
              <a:t>Better fit for various data structures, code sections</a:t>
            </a:r>
          </a:p>
          <a:p>
            <a:pPr lvl="1"/>
            <a:r>
              <a:rPr lang="en-US" altLang="en-US" dirty="0"/>
              <a:t>Less unused physical memory (some pages have 20 useful bytes and the rest isn’t needed currently)</a:t>
            </a:r>
          </a:p>
          <a:p>
            <a:r>
              <a:rPr lang="en-US" altLang="en-US" dirty="0"/>
              <a:t>Larger pages are better because</a:t>
            </a:r>
          </a:p>
          <a:p>
            <a:pPr lvl="1"/>
            <a:r>
              <a:rPr lang="en-US" altLang="en-US" dirty="0"/>
              <a:t>Less overhead to keep track of them</a:t>
            </a:r>
          </a:p>
          <a:p>
            <a:pPr lvl="2"/>
            <a:r>
              <a:rPr lang="en-US" altLang="en-US" dirty="0"/>
              <a:t>Smaller page tables</a:t>
            </a:r>
          </a:p>
          <a:p>
            <a:pPr lvl="2"/>
            <a:r>
              <a:rPr lang="en-US" altLang="en-US" dirty="0"/>
              <a:t>TLB can point to more memory (same number of pages, but more memory per page)</a:t>
            </a:r>
          </a:p>
          <a:p>
            <a:pPr lvl="2"/>
            <a:r>
              <a:rPr lang="en-US" altLang="en-US" dirty="0"/>
              <a:t>Faster paging algorithms (fewer table entries to look through)</a:t>
            </a:r>
          </a:p>
          <a:p>
            <a:pPr lvl="1"/>
            <a:r>
              <a:rPr lang="en-US" altLang="en-US" dirty="0"/>
              <a:t>More efficient to transfer larger pages to and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C3E3-3D47-D147-AC9F-04363EDA7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9E32-B93C-3F41-8CC9-69887C7D6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67E17BF-B402-9F40-BB60-761FF701C37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018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8828D3D-D39C-3A4E-8297-9618A19ED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Separate I &amp; D address spaces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21EC04A-A1EC-1F43-87FB-59CF962A5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045944" cy="6141298"/>
          </a:xfrm>
        </p:spPr>
        <p:txBody>
          <a:bodyPr/>
          <a:lstStyle/>
          <a:p>
            <a:r>
              <a:rPr lang="en-US" altLang="en-US" sz="2646" dirty="0"/>
              <a:t>One user address space for both data &amp; code</a:t>
            </a:r>
          </a:p>
          <a:p>
            <a:pPr lvl="1"/>
            <a:r>
              <a:rPr lang="en-US" altLang="en-US" sz="2205" dirty="0"/>
              <a:t>Simpler</a:t>
            </a:r>
          </a:p>
          <a:p>
            <a:pPr lvl="1"/>
            <a:r>
              <a:rPr lang="en-US" altLang="en-US" sz="2205" dirty="0"/>
              <a:t>Code/data separation harder to enforce</a:t>
            </a:r>
          </a:p>
          <a:p>
            <a:pPr lvl="1"/>
            <a:r>
              <a:rPr lang="en-US" altLang="en-US" sz="2205" dirty="0"/>
              <a:t>More address space?</a:t>
            </a:r>
          </a:p>
          <a:p>
            <a:r>
              <a:rPr lang="en-US" altLang="en-US" sz="2646" dirty="0"/>
              <a:t>One address space for data, another for code</a:t>
            </a:r>
          </a:p>
          <a:p>
            <a:pPr lvl="1"/>
            <a:r>
              <a:rPr lang="en-US" altLang="en-US" sz="2205" dirty="0"/>
              <a:t>Code &amp; data separated</a:t>
            </a:r>
          </a:p>
          <a:p>
            <a:pPr lvl="1"/>
            <a:r>
              <a:rPr lang="en-US" altLang="en-US" sz="2205" dirty="0"/>
              <a:t>More complex in hardware</a:t>
            </a:r>
          </a:p>
          <a:p>
            <a:pPr lvl="1"/>
            <a:r>
              <a:rPr lang="en-US" altLang="en-US" sz="2205" dirty="0"/>
              <a:t>Less flexible</a:t>
            </a:r>
          </a:p>
          <a:p>
            <a:pPr lvl="1"/>
            <a:r>
              <a:rPr lang="en-US" altLang="en-US" sz="2205" dirty="0"/>
              <a:t>CPU must handle instructions &amp; data differently</a:t>
            </a: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5C44D7D7-2C9E-E247-8777-764EE49B0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2415A4A-12FD-2E44-9996-0B22606EC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B6D8FCC-71C6-554F-83CE-1049D15B2B0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30C4FD6-DD57-0C43-BD9A-5E68547A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711754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1886A0D2-83DE-D548-BD2B-303DDF1B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375768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155D88A3-F11E-D949-BCA2-D93E2773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039783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B600B242-200E-9148-A1CB-6B2ADAD1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703797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8" name="Rectangle 8">
            <a:extLst>
              <a:ext uri="{FF2B5EF4-FFF2-40B4-BE49-F238E27FC236}">
                <a16:creationId xmlns:a16="http://schemas.microsoft.com/office/drawing/2014/main" id="{A57BC714-0D63-7C48-A917-28B65A86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367812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9" name="Rectangle 9">
            <a:extLst>
              <a:ext uri="{FF2B5EF4-FFF2-40B4-BE49-F238E27FC236}">
                <a16:creationId xmlns:a16="http://schemas.microsoft.com/office/drawing/2014/main" id="{CB61023E-F827-424D-BEAE-0E7482CA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031826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0" name="Rectangle 10">
            <a:extLst>
              <a:ext uri="{FF2B5EF4-FFF2-40B4-BE49-F238E27FC236}">
                <a16:creationId xmlns:a16="http://schemas.microsoft.com/office/drawing/2014/main" id="{6A24D443-F190-8842-9B9A-4DFC19D4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695840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id="{997242FC-0575-DE46-BB40-68518F8F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359855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2" name="Rectangle 12">
            <a:extLst>
              <a:ext uri="{FF2B5EF4-FFF2-40B4-BE49-F238E27FC236}">
                <a16:creationId xmlns:a16="http://schemas.microsoft.com/office/drawing/2014/main" id="{E320E132-D081-6B41-B797-06519933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023869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3" name="Rectangle 13">
            <a:extLst>
              <a:ext uri="{FF2B5EF4-FFF2-40B4-BE49-F238E27FC236}">
                <a16:creationId xmlns:a16="http://schemas.microsoft.com/office/drawing/2014/main" id="{06EB5110-857B-3344-A311-81D76312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687884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4" name="Rectangle 14">
            <a:extLst>
              <a:ext uri="{FF2B5EF4-FFF2-40B4-BE49-F238E27FC236}">
                <a16:creationId xmlns:a16="http://schemas.microsoft.com/office/drawing/2014/main" id="{33F03200-94CD-4042-916E-D35C8337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351898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5" name="AutoShape 15">
            <a:extLst>
              <a:ext uri="{FF2B5EF4-FFF2-40B4-BE49-F238E27FC236}">
                <a16:creationId xmlns:a16="http://schemas.microsoft.com/office/drawing/2014/main" id="{A7997ED5-52CB-204F-BECC-18FEF906F94F}"/>
              </a:ext>
            </a:extLst>
          </p:cNvPr>
          <p:cNvSpPr>
            <a:spLocks/>
          </p:cNvSpPr>
          <p:nvPr/>
        </p:nvSpPr>
        <p:spPr bwMode="auto">
          <a:xfrm>
            <a:off x="5712283" y="2351899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DD6EB004-90F1-8740-86B4-BE26D30FA6BF}"/>
              </a:ext>
            </a:extLst>
          </p:cNvPr>
          <p:cNvSpPr>
            <a:spLocks/>
          </p:cNvSpPr>
          <p:nvPr/>
        </p:nvSpPr>
        <p:spPr bwMode="auto">
          <a:xfrm>
            <a:off x="5712283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7" name="Text Box 17">
            <a:extLst>
              <a:ext uri="{FF2B5EF4-FFF2-40B4-BE49-F238E27FC236}">
                <a16:creationId xmlns:a16="http://schemas.microsoft.com/office/drawing/2014/main" id="{7F7D1703-A508-3043-BE2F-590689591CE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34383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6818" name="Text Box 18">
            <a:extLst>
              <a:ext uri="{FF2B5EF4-FFF2-40B4-BE49-F238E27FC236}">
                <a16:creationId xmlns:a16="http://schemas.microsoft.com/office/drawing/2014/main" id="{C167021B-A24E-324B-AF83-6E389C6FCCB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2437" y="3442757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C73DF1C5-E471-8044-9944-EB3A8A28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5879747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04A6E4AB-2B2F-E948-A918-AD7CB7E0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2183906"/>
            <a:ext cx="69281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1984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76821" name="Rectangle 21">
            <a:extLst>
              <a:ext uri="{FF2B5EF4-FFF2-40B4-BE49-F238E27FC236}">
                <a16:creationId xmlns:a16="http://schemas.microsoft.com/office/drawing/2014/main" id="{C11FB8D3-7644-B14F-802E-E77ECF55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711754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2" name="Rectangle 22">
            <a:extLst>
              <a:ext uri="{FF2B5EF4-FFF2-40B4-BE49-F238E27FC236}">
                <a16:creationId xmlns:a16="http://schemas.microsoft.com/office/drawing/2014/main" id="{949EE5ED-5216-1844-A4BE-D65CA7AF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375768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3" name="Rectangle 23">
            <a:extLst>
              <a:ext uri="{FF2B5EF4-FFF2-40B4-BE49-F238E27FC236}">
                <a16:creationId xmlns:a16="http://schemas.microsoft.com/office/drawing/2014/main" id="{F8CD499C-F85D-F247-A592-28AD5905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039783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73463687-2340-2840-AB1E-81C3E5C4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703797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5" name="Rectangle 25">
            <a:extLst>
              <a:ext uri="{FF2B5EF4-FFF2-40B4-BE49-F238E27FC236}">
                <a16:creationId xmlns:a16="http://schemas.microsoft.com/office/drawing/2014/main" id="{079BAD47-B19E-4444-812A-3759B4C3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367812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6" name="Rectangle 26">
            <a:extLst>
              <a:ext uri="{FF2B5EF4-FFF2-40B4-BE49-F238E27FC236}">
                <a16:creationId xmlns:a16="http://schemas.microsoft.com/office/drawing/2014/main" id="{21F41684-144D-2F49-A84B-B097C41E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031826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7" name="Rectangle 27">
            <a:extLst>
              <a:ext uri="{FF2B5EF4-FFF2-40B4-BE49-F238E27FC236}">
                <a16:creationId xmlns:a16="http://schemas.microsoft.com/office/drawing/2014/main" id="{21588676-45EB-794A-9346-B2593771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695840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8" name="Rectangle 28">
            <a:extLst>
              <a:ext uri="{FF2B5EF4-FFF2-40B4-BE49-F238E27FC236}">
                <a16:creationId xmlns:a16="http://schemas.microsoft.com/office/drawing/2014/main" id="{D2B3494F-89F0-734F-AF14-606429B9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359855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9" name="Rectangle 29">
            <a:extLst>
              <a:ext uri="{FF2B5EF4-FFF2-40B4-BE49-F238E27FC236}">
                <a16:creationId xmlns:a16="http://schemas.microsoft.com/office/drawing/2014/main" id="{769E3542-6E26-0949-9F1E-A2C2AE0B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0" name="Rectangle 30">
            <a:extLst>
              <a:ext uri="{FF2B5EF4-FFF2-40B4-BE49-F238E27FC236}">
                <a16:creationId xmlns:a16="http://schemas.microsoft.com/office/drawing/2014/main" id="{0F8006B7-4AF3-834D-9C51-4E233AF7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1" name="Rectangle 31">
            <a:extLst>
              <a:ext uri="{FF2B5EF4-FFF2-40B4-BE49-F238E27FC236}">
                <a16:creationId xmlns:a16="http://schemas.microsoft.com/office/drawing/2014/main" id="{243F6C0D-29CC-4F43-BF71-19E990E1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2" name="AutoShape 32">
            <a:extLst>
              <a:ext uri="{FF2B5EF4-FFF2-40B4-BE49-F238E27FC236}">
                <a16:creationId xmlns:a16="http://schemas.microsoft.com/office/drawing/2014/main" id="{6F253A2C-DD55-744C-B523-E0C1F3D98719}"/>
              </a:ext>
            </a:extLst>
          </p:cNvPr>
          <p:cNvSpPr>
            <a:spLocks/>
          </p:cNvSpPr>
          <p:nvPr/>
        </p:nvSpPr>
        <p:spPr bwMode="auto">
          <a:xfrm>
            <a:off x="7560204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3" name="Text Box 33">
            <a:extLst>
              <a:ext uri="{FF2B5EF4-FFF2-40B4-BE49-F238E27FC236}">
                <a16:creationId xmlns:a16="http://schemas.microsoft.com/office/drawing/2014/main" id="{C099624A-0924-1F44-AF0F-2ABC1E74DA6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82304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6834" name="Rectangle 34">
            <a:extLst>
              <a:ext uri="{FF2B5EF4-FFF2-40B4-BE49-F238E27FC236}">
                <a16:creationId xmlns:a16="http://schemas.microsoft.com/office/drawing/2014/main" id="{A6562ABF-66AF-8A4E-AB3F-34949350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5" name="Rectangle 35">
            <a:extLst>
              <a:ext uri="{FF2B5EF4-FFF2-40B4-BE49-F238E27FC236}">
                <a16:creationId xmlns:a16="http://schemas.microsoft.com/office/drawing/2014/main" id="{A18CB7A6-80F9-CC46-A343-9DC74F058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6" name="Rectangle 36">
            <a:extLst>
              <a:ext uri="{FF2B5EF4-FFF2-40B4-BE49-F238E27FC236}">
                <a16:creationId xmlns:a16="http://schemas.microsoft.com/office/drawing/2014/main" id="{C2392F90-2F0C-F540-A767-09438476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7" name="Rectangle 37">
            <a:extLst>
              <a:ext uri="{FF2B5EF4-FFF2-40B4-BE49-F238E27FC236}">
                <a16:creationId xmlns:a16="http://schemas.microsoft.com/office/drawing/2014/main" id="{C28B9510-EC3C-884D-BA16-FF2A23E5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711754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8" name="Rectangle 38">
            <a:extLst>
              <a:ext uri="{FF2B5EF4-FFF2-40B4-BE49-F238E27FC236}">
                <a16:creationId xmlns:a16="http://schemas.microsoft.com/office/drawing/2014/main" id="{5FADB712-3D18-BC4D-AA61-F18F18F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375768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9" name="Rectangle 39">
            <a:extLst>
              <a:ext uri="{FF2B5EF4-FFF2-40B4-BE49-F238E27FC236}">
                <a16:creationId xmlns:a16="http://schemas.microsoft.com/office/drawing/2014/main" id="{DFB6D7EC-EE6D-B84C-BA6A-8350057F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039783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0" name="Rectangle 40">
            <a:extLst>
              <a:ext uri="{FF2B5EF4-FFF2-40B4-BE49-F238E27FC236}">
                <a16:creationId xmlns:a16="http://schemas.microsoft.com/office/drawing/2014/main" id="{E3EFF770-6800-CC45-B198-215AA6A9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703797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1" name="Rectangle 41">
            <a:extLst>
              <a:ext uri="{FF2B5EF4-FFF2-40B4-BE49-F238E27FC236}">
                <a16:creationId xmlns:a16="http://schemas.microsoft.com/office/drawing/2014/main" id="{4D45AC06-B0C9-7A46-9B1F-65DD6838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367812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2" name="Rectangle 42">
            <a:extLst>
              <a:ext uri="{FF2B5EF4-FFF2-40B4-BE49-F238E27FC236}">
                <a16:creationId xmlns:a16="http://schemas.microsoft.com/office/drawing/2014/main" id="{B1A9222C-DBB6-F442-90F9-E34FEAB6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031826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3" name="Rectangle 43">
            <a:extLst>
              <a:ext uri="{FF2B5EF4-FFF2-40B4-BE49-F238E27FC236}">
                <a16:creationId xmlns:a16="http://schemas.microsoft.com/office/drawing/2014/main" id="{4ECB674D-A9D7-AE4B-A461-76FE75C3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695840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4" name="Rectangle 44">
            <a:extLst>
              <a:ext uri="{FF2B5EF4-FFF2-40B4-BE49-F238E27FC236}">
                <a16:creationId xmlns:a16="http://schemas.microsoft.com/office/drawing/2014/main" id="{CF9D8530-20AE-5943-B085-D5AEA0E5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359855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5" name="AutoShape 45">
            <a:extLst>
              <a:ext uri="{FF2B5EF4-FFF2-40B4-BE49-F238E27FC236}">
                <a16:creationId xmlns:a16="http://schemas.microsoft.com/office/drawing/2014/main" id="{9462B8F2-091E-424F-B171-8C2689EC3A51}"/>
              </a:ext>
            </a:extLst>
          </p:cNvPr>
          <p:cNvSpPr>
            <a:spLocks/>
          </p:cNvSpPr>
          <p:nvPr/>
        </p:nvSpPr>
        <p:spPr bwMode="auto">
          <a:xfrm>
            <a:off x="8988142" y="3359855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6" name="Text Box 46">
            <a:extLst>
              <a:ext uri="{FF2B5EF4-FFF2-40B4-BE49-F238E27FC236}">
                <a16:creationId xmlns:a16="http://schemas.microsoft.com/office/drawing/2014/main" id="{BEF340D3-6373-E34C-9A55-3CF193A5A1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45296" y="4443714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6847" name="Line 47">
            <a:extLst>
              <a:ext uri="{FF2B5EF4-FFF2-40B4-BE49-F238E27FC236}">
                <a16:creationId xmlns:a16="http://schemas.microsoft.com/office/drawing/2014/main" id="{8B45CD63-39B9-0547-A0D4-50637B9D2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2229" y="1763924"/>
            <a:ext cx="0" cy="49557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DD323EEE-3285-9C42-B275-F600E23B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215" y="1847921"/>
            <a:ext cx="138371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Instructions</a:t>
            </a:r>
          </a:p>
        </p:txBody>
      </p:sp>
      <p:sp>
        <p:nvSpPr>
          <p:cNvPr id="76849" name="Text Box 49">
            <a:extLst>
              <a:ext uri="{FF2B5EF4-FFF2-40B4-BE49-F238E27FC236}">
                <a16:creationId xmlns:a16="http://schemas.microsoft.com/office/drawing/2014/main" id="{09EC258F-B477-EB4E-9C41-FA7FEAD9E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135" y="1847921"/>
            <a:ext cx="66396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44220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9EA8-5809-42B0-9181-0087A19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Separate I&amp;D Address Spaces (Pure and 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8620-BF27-4BAC-B1C2-851903E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52594-1538-4F4D-A1C5-AEFA27581D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C5874-18DD-46EF-9967-61E5DDA09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9916E-629E-47A6-B56C-DED27714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33" y="805007"/>
            <a:ext cx="4124844" cy="63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2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1678</Words>
  <Application>Microsoft Office PowerPoint</Application>
  <PresentationFormat>Custom</PresentationFormat>
  <Paragraphs>276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Helvetica</vt:lpstr>
      <vt:lpstr>Source Sans Pro</vt:lpstr>
      <vt:lpstr>Times</vt:lpstr>
      <vt:lpstr>Times New Roman</vt:lpstr>
      <vt:lpstr>Wingdings</vt:lpstr>
      <vt:lpstr>Office Theme</vt:lpstr>
      <vt:lpstr>class slides</vt:lpstr>
      <vt:lpstr>1_Office Theme</vt:lpstr>
      <vt:lpstr>Introduction to Operating Systems CS/COE 1550</vt:lpstr>
      <vt:lpstr>Announcements</vt:lpstr>
      <vt:lpstr>Previous Lecture …</vt:lpstr>
      <vt:lpstr>Muddiest Points (Page Tables)</vt:lpstr>
      <vt:lpstr>Muddiest Points (Other Address Translation Issues)</vt:lpstr>
      <vt:lpstr>Muddiest Points (Project 3 and logistics)</vt:lpstr>
      <vt:lpstr>How big should a page be?</vt:lpstr>
      <vt:lpstr>Separate I &amp; D address spaces</vt:lpstr>
      <vt:lpstr>Separate I&amp;D Address Spaces (Pure and modified)</vt:lpstr>
      <vt:lpstr>Sharing Pages</vt:lpstr>
      <vt:lpstr>Sharing pages</vt:lpstr>
      <vt:lpstr>Page Sharing</vt:lpstr>
      <vt:lpstr>Implementation issues</vt:lpstr>
      <vt:lpstr>How is a page fault handled?</vt:lpstr>
      <vt:lpstr>Page locking</vt:lpstr>
      <vt:lpstr>Locking pages in memory</vt:lpstr>
      <vt:lpstr>Map of MMU, TLB, Page Table, etc.</vt:lpstr>
      <vt:lpstr>When are dirty pages written to disk?</vt:lpstr>
      <vt:lpstr>Backing up an instruction</vt:lpstr>
      <vt:lpstr>Minimum memory allocation to a process</vt:lpstr>
      <vt:lpstr>Storing pages on disk</vt:lpstr>
      <vt:lpstr>Separating policy and mechanism</vt:lpstr>
      <vt:lpstr>Separating Policy and Mechanism for Page Replacement</vt:lpstr>
      <vt:lpstr>How complex is the OS’s job?</vt:lpstr>
      <vt:lpstr>File system implementation issues</vt:lpstr>
      <vt:lpstr>Carving up the disk</vt:lpstr>
      <vt:lpstr>Disk Map</vt:lpstr>
      <vt:lpstr>Carving Up a Disk</vt:lpstr>
      <vt:lpstr>Contiguous allocation for file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2021-11-29T17:45:41Z</dcterms:modified>
</cp:coreProperties>
</file>