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19"/>
  </p:notesMasterIdLst>
  <p:sldIdLst>
    <p:sldId id="454" r:id="rId3"/>
    <p:sldId id="496" r:id="rId4"/>
    <p:sldId id="704" r:id="rId5"/>
    <p:sldId id="705" r:id="rId6"/>
    <p:sldId id="405" r:id="rId7"/>
    <p:sldId id="408" r:id="rId8"/>
    <p:sldId id="409" r:id="rId9"/>
    <p:sldId id="701" r:id="rId10"/>
    <p:sldId id="410" r:id="rId11"/>
    <p:sldId id="685" r:id="rId12"/>
    <p:sldId id="411" r:id="rId13"/>
    <p:sldId id="688" r:id="rId14"/>
    <p:sldId id="702" r:id="rId15"/>
    <p:sldId id="412" r:id="rId16"/>
    <p:sldId id="686" r:id="rId17"/>
    <p:sldId id="703" r:id="rId18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600DD3-AA04-4B29-ADD9-AF2DC7482765}" v="6" dt="2021-11-17T17:47:03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94"/>
  </p:normalViewPr>
  <p:slideViewPr>
    <p:cSldViewPr snapToGrid="0">
      <p:cViewPr varScale="1">
        <p:scale>
          <a:sx n="77" d="100"/>
          <a:sy n="77" d="100"/>
        </p:scale>
        <p:origin x="762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Khattab, Sherif" userId="c83b1e15-36f3-4f46-aceb-05aac24c545e" providerId="ADAL" clId="{BD8D35FC-1CD3-B84B-A722-BBC0C2734472}"/>
    <pc:docChg chg="modSld">
      <pc:chgData name="Khattab, Sherif" userId="c83b1e15-36f3-4f46-aceb-05aac24c545e" providerId="ADAL" clId="{BD8D35FC-1CD3-B84B-A722-BBC0C2734472}" dt="2021-09-01T06:23:25.331" v="0"/>
      <pc:docMkLst>
        <pc:docMk/>
      </pc:docMkLst>
      <pc:sldChg chg="modSp">
        <pc:chgData name="Khattab, Sherif" userId="c83b1e15-36f3-4f46-aceb-05aac24c545e" providerId="ADAL" clId="{BD8D35FC-1CD3-B84B-A722-BBC0C2734472}" dt="2021-09-01T06:23:25.331" v="0"/>
        <pc:sldMkLst>
          <pc:docMk/>
          <pc:sldMk cId="1330366002" sldId="454"/>
        </pc:sldMkLst>
        <pc:spChg chg="mod">
          <ac:chgData name="Khattab, Sherif" userId="c83b1e15-36f3-4f46-aceb-05aac24c545e" providerId="ADAL" clId="{BD8D35FC-1CD3-B84B-A722-BBC0C2734472}" dt="2021-09-01T06:23:25.331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2176285C-5A82-574B-966E-0462323217A7}"/>
    <pc:docChg chg="undo custSel addSld delSld modSld sldOrd">
      <pc:chgData name="Khattab, Sherif" userId="c83b1e15-36f3-4f46-aceb-05aac24c545e" providerId="ADAL" clId="{2176285C-5A82-574B-966E-0462323217A7}" dt="2021-04-13T14:42:21.522" v="557"/>
      <pc:docMkLst>
        <pc:docMk/>
      </pc:docMkLst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585906518" sldId="288"/>
        </pc:sldMkLst>
      </pc:sldChg>
      <pc:sldChg chg="add del">
        <pc:chgData name="Khattab, Sherif" userId="c83b1e15-36f3-4f46-aceb-05aac24c545e" providerId="ADAL" clId="{2176285C-5A82-574B-966E-0462323217A7}" dt="2021-04-13T14:29:43.194" v="20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2176285C-5A82-574B-966E-0462323217A7}" dt="2021-04-13T14:09:09.208" v="8" actId="2696"/>
        <pc:sldMkLst>
          <pc:docMk/>
          <pc:sldMk cId="1055431384" sldId="395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316130764" sldId="427"/>
        </pc:sldMkLst>
      </pc:sldChg>
      <pc:sldChg chg="add del">
        <pc:chgData name="Khattab, Sherif" userId="c83b1e15-36f3-4f46-aceb-05aac24c545e" providerId="ADAL" clId="{2176285C-5A82-574B-966E-0462323217A7}" dt="2021-04-13T14:35:31.190" v="362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3005745473" sldId="436"/>
        </pc:sldMkLst>
      </pc:sldChg>
      <pc:sldChg chg="modSp modAnim">
        <pc:chgData name="Khattab, Sherif" userId="c83b1e15-36f3-4f46-aceb-05aac24c545e" providerId="ADAL" clId="{2176285C-5A82-574B-966E-0462323217A7}" dt="2021-04-13T14:09:01.652" v="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176285C-5A82-574B-966E-0462323217A7}" dt="2021-04-13T14:09:01.652" v="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 addCm delCm">
        <pc:chgData name="Khattab, Sherif" userId="c83b1e15-36f3-4f46-aceb-05aac24c545e" providerId="ADAL" clId="{2176285C-5A82-574B-966E-0462323217A7}" dt="2021-04-13T14:41:59.197" v="552"/>
        <pc:sldMkLst>
          <pc:docMk/>
          <pc:sldMk cId="4202616107" sldId="500"/>
        </pc:sldMkLst>
        <pc:spChg chg="mod">
          <ac:chgData name="Khattab, Sherif" userId="c83b1e15-36f3-4f46-aceb-05aac24c545e" providerId="ADAL" clId="{2176285C-5A82-574B-966E-0462323217A7}" dt="2021-04-13T14:35:37.714" v="364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2176285C-5A82-574B-966E-0462323217A7}" dt="2021-04-13T14:37:23.079" v="430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2176285C-5A82-574B-966E-0462323217A7}" dt="2021-04-13T14:10:37.611" v="127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176285C-5A82-574B-966E-0462323217A7}" dt="2021-04-13T14:10:37.611" v="12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2176285C-5A82-574B-966E-0462323217A7}" dt="2021-04-13T14:10:26.996" v="11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2176285C-5A82-574B-966E-0462323217A7}" dt="2021-04-13T14:10:26.996" v="11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 del ord">
        <pc:chgData name="Khattab, Sherif" userId="c83b1e15-36f3-4f46-aceb-05aac24c545e" providerId="ADAL" clId="{2176285C-5A82-574B-966E-0462323217A7}" dt="2021-04-13T14:40:58.080" v="549" actId="20578"/>
        <pc:sldMkLst>
          <pc:docMk/>
          <pc:sldMk cId="3678700985" sldId="549"/>
        </pc:sldMkLst>
      </pc:sldChg>
      <pc:sldChg chg="modSp mod modAnim">
        <pc:chgData name="Khattab, Sherif" userId="c83b1e15-36f3-4f46-aceb-05aac24c545e" providerId="ADAL" clId="{2176285C-5A82-574B-966E-0462323217A7}" dt="2021-04-13T14:42:21.522" v="557"/>
        <pc:sldMkLst>
          <pc:docMk/>
          <pc:sldMk cId="1942274538" sldId="551"/>
        </pc:sldMkLst>
        <pc:spChg chg="mod">
          <ac:chgData name="Khattab, Sherif" userId="c83b1e15-36f3-4f46-aceb-05aac24c545e" providerId="ADAL" clId="{2176285C-5A82-574B-966E-0462323217A7}" dt="2021-04-13T14:36:40.688" v="419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2176285C-5A82-574B-966E-0462323217A7}" dt="2021-04-13T14:39:27.199" v="541" actId="21"/>
          <ac:spMkLst>
            <pc:docMk/>
            <pc:sldMk cId="1942274538" sldId="551"/>
            <ac:spMk id="3" creationId="{EA3A8575-9A0B-314D-B843-93E8CA80DF44}"/>
          </ac:spMkLst>
        </pc:spChg>
      </pc:sldChg>
      <pc:sldChg chg="add del">
        <pc:chgData name="Khattab, Sherif" userId="c83b1e15-36f3-4f46-aceb-05aac24c545e" providerId="ADAL" clId="{2176285C-5A82-574B-966E-0462323217A7}" dt="2021-04-13T14:27:45.057" v="163" actId="2696"/>
        <pc:sldMkLst>
          <pc:docMk/>
          <pc:sldMk cId="954836913" sldId="552"/>
        </pc:sldMkLst>
      </pc:sldChg>
      <pc:sldChg chg="add del">
        <pc:chgData name="Khattab, Sherif" userId="c83b1e15-36f3-4f46-aceb-05aac24c545e" providerId="ADAL" clId="{2176285C-5A82-574B-966E-0462323217A7}" dt="2021-04-13T14:27:30.380" v="161"/>
        <pc:sldMkLst>
          <pc:docMk/>
          <pc:sldMk cId="1182748370" sldId="552"/>
        </pc:sldMkLst>
      </pc:sldChg>
      <pc:sldChg chg="del">
        <pc:chgData name="Khattab, Sherif" userId="c83b1e15-36f3-4f46-aceb-05aac24c545e" providerId="ADAL" clId="{2176285C-5A82-574B-966E-0462323217A7}" dt="2021-04-13T14:09:10.989" v="10" actId="2696"/>
        <pc:sldMkLst>
          <pc:docMk/>
          <pc:sldMk cId="1550480814" sldId="552"/>
        </pc:sldMkLst>
      </pc:sldChg>
      <pc:sldChg chg="add del">
        <pc:chgData name="Khattab, Sherif" userId="c83b1e15-36f3-4f46-aceb-05aac24c545e" providerId="ADAL" clId="{2176285C-5A82-574B-966E-0462323217A7}" dt="2021-04-13T14:30:09.507" v="215"/>
        <pc:sldMkLst>
          <pc:docMk/>
          <pc:sldMk cId="3431961669" sldId="552"/>
        </pc:sldMkLst>
      </pc:sldChg>
      <pc:sldChg chg="modSp new mod modAnim">
        <pc:chgData name="Khattab, Sherif" userId="c83b1e15-36f3-4f46-aceb-05aac24c545e" providerId="ADAL" clId="{2176285C-5A82-574B-966E-0462323217A7}" dt="2021-04-13T14:42:08.601" v="554"/>
        <pc:sldMkLst>
          <pc:docMk/>
          <pc:sldMk cId="3666537090" sldId="552"/>
        </pc:sldMkLst>
        <pc:spChg chg="mod">
          <ac:chgData name="Khattab, Sherif" userId="c83b1e15-36f3-4f46-aceb-05aac24c545e" providerId="ADAL" clId="{2176285C-5A82-574B-966E-0462323217A7}" dt="2021-04-13T14:36:30.632" v="411" actId="20577"/>
          <ac:spMkLst>
            <pc:docMk/>
            <pc:sldMk cId="3666537090" sldId="552"/>
            <ac:spMk id="2" creationId="{4DEC1F74-C4B7-B841-97EB-0DD945302006}"/>
          </ac:spMkLst>
        </pc:spChg>
        <pc:spChg chg="mod">
          <ac:chgData name="Khattab, Sherif" userId="c83b1e15-36f3-4f46-aceb-05aac24c545e" providerId="ADAL" clId="{2176285C-5A82-574B-966E-0462323217A7}" dt="2021-04-13T14:39:59.026" v="548" actId="20577"/>
          <ac:spMkLst>
            <pc:docMk/>
            <pc:sldMk cId="3666537090" sldId="552"/>
            <ac:spMk id="3" creationId="{2D8EF771-FE90-3246-A150-5751A23FB9FE}"/>
          </ac:spMkLst>
        </pc:spChg>
      </pc:sldChg>
      <pc:sldChg chg="del">
        <pc:chgData name="Khattab, Sherif" userId="c83b1e15-36f3-4f46-aceb-05aac24c545e" providerId="ADAL" clId="{2176285C-5A82-574B-966E-0462323217A7}" dt="2021-04-13T14:09:10.493" v="9" actId="2696"/>
        <pc:sldMkLst>
          <pc:docMk/>
          <pc:sldMk cId="1548772503" sldId="553"/>
        </pc:sldMkLst>
      </pc:sldChg>
      <pc:sldChg chg="del">
        <pc:chgData name="Khattab, Sherif" userId="c83b1e15-36f3-4f46-aceb-05aac24c545e" providerId="ADAL" clId="{2176285C-5A82-574B-966E-0462323217A7}" dt="2021-04-13T14:09:11.555" v="11" actId="2696"/>
        <pc:sldMkLst>
          <pc:docMk/>
          <pc:sldMk cId="2896655293" sldId="554"/>
        </pc:sldMkLst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Sherif Khattab" userId="c83b1e15-36f3-4f46-aceb-05aac24c545e" providerId="ADAL" clId="{D465E260-6117-46B9-9CBF-61B4A5F5C85F}"/>
    <pc:docChg chg="custSel addSld delSld modSld">
      <pc:chgData name="Sherif Khattab" userId="c83b1e15-36f3-4f46-aceb-05aac24c545e" providerId="ADAL" clId="{D465E260-6117-46B9-9CBF-61B4A5F5C85F}" dt="2021-03-25T22:33:53.082" v="446" actId="1076"/>
      <pc:docMkLst>
        <pc:docMk/>
      </pc:docMkLst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601442099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720210171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585906518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432103208" sldId="28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215950957" sldId="289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854989116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24210265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744154349" sldId="300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1109118327" sldId="394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667476326" sldId="405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65826998" sldId="406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94172444" sldId="407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736020179" sldId="408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059249952" sldId="409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223946229" sldId="41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928099657" sldId="411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533808976" sldId="41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254031112" sldId="41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70137101" sldId="42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670312813" sldId="42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428579007" sldId="42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613526993" sldId="42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544263778" sldId="42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4715571" sldId="42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532216384" sldId="42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316130764" sldId="42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77041622" sldId="42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86175264" sldId="42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9785599" sldId="43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01348275" sldId="43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431660730" sldId="43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17002093" sldId="43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5914909" sldId="43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005745473" sldId="43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382635928" sldId="43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10092608" sldId="438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271414599" sldId="439"/>
        </pc:sldMkLst>
      </pc:sldChg>
      <pc:sldChg chg="add del setBg">
        <pc:chgData name="Sherif Khattab" userId="c83b1e15-36f3-4f46-aceb-05aac24c545e" providerId="ADAL" clId="{D465E260-6117-46B9-9CBF-61B4A5F5C85F}" dt="2021-03-25T14:12:19.281" v="255" actId="47"/>
        <pc:sldMkLst>
          <pc:docMk/>
          <pc:sldMk cId="678617935" sldId="44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709473859" sldId="441"/>
        </pc:sldMkLst>
      </pc:sldChg>
      <pc:sldChg chg="modSp">
        <pc:chgData name="Sherif Khattab" userId="c83b1e15-36f3-4f46-aceb-05aac24c545e" providerId="ADAL" clId="{D465E260-6117-46B9-9CBF-61B4A5F5C85F}" dt="2021-03-25T13:49:03.183" v="3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465E260-6117-46B9-9CBF-61B4A5F5C85F}" dt="2021-03-25T13:49:03.183" v="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23.956" v="251"/>
        <pc:sldMkLst>
          <pc:docMk/>
          <pc:sldMk cId="4202616107" sldId="500"/>
        </pc:sldMkLst>
        <pc:spChg chg="mod">
          <ac:chgData name="Sherif Khattab" userId="c83b1e15-36f3-4f46-aceb-05aac24c545e" providerId="ADAL" clId="{D465E260-6117-46B9-9CBF-61B4A5F5C85F}" dt="2021-03-25T14:09:31.486" v="18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465E260-6117-46B9-9CBF-61B4A5F5C85F}" dt="2021-03-25T13:53:10.348" v="10" actId="6549"/>
        <pc:sldMkLst>
          <pc:docMk/>
          <pc:sldMk cId="2116864396" sldId="505"/>
        </pc:sldMkLst>
        <pc:spChg chg="mod">
          <ac:chgData name="Sherif Khattab" userId="c83b1e15-36f3-4f46-aceb-05aac24c545e" providerId="ADAL" clId="{D465E260-6117-46B9-9CBF-61B4A5F5C85F}" dt="2021-03-25T13:53:10.348" v="10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465E260-6117-46B9-9CBF-61B4A5F5C85F}" dt="2021-03-25T13:49:23.935" v="5" actId="14"/>
        <pc:sldMkLst>
          <pc:docMk/>
          <pc:sldMk cId="3652489610" sldId="506"/>
        </pc:sldMkLst>
        <pc:spChg chg="mod">
          <ac:chgData name="Sherif Khattab" userId="c83b1e15-36f3-4f46-aceb-05aac24c545e" providerId="ADAL" clId="{D465E260-6117-46B9-9CBF-61B4A5F5C85F}" dt="2021-03-25T13:49:23.935" v="5" actId="14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38.966" v="254"/>
        <pc:sldMkLst>
          <pc:docMk/>
          <pc:sldMk cId="3106578269" sldId="548"/>
        </pc:sldMkLst>
        <pc:spChg chg="mod">
          <ac:chgData name="Sherif Khattab" userId="c83b1e15-36f3-4f46-aceb-05aac24c545e" providerId="ADAL" clId="{D465E260-6117-46B9-9CBF-61B4A5F5C85F}" dt="2021-03-25T14:11:08.327" v="248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D465E260-6117-46B9-9CBF-61B4A5F5C85F}" dt="2021-03-25T22:29:22.354" v="267" actId="1076"/>
        <pc:sldMkLst>
          <pc:docMk/>
          <pc:sldMk cId="41509261" sldId="549"/>
        </pc:sldMkLst>
        <pc:spChg chg="mod">
          <ac:chgData name="Sherif Khattab" userId="c83b1e15-36f3-4f46-aceb-05aac24c545e" providerId="ADAL" clId="{D465E260-6117-46B9-9CBF-61B4A5F5C85F}" dt="2021-03-25T22:29:16.208" v="263" actId="20577"/>
          <ac:spMkLst>
            <pc:docMk/>
            <pc:sldMk cId="41509261" sldId="549"/>
            <ac:spMk id="2" creationId="{7DA7CE99-528C-4930-BF8B-56C082B043B8}"/>
          </ac:spMkLst>
        </pc:spChg>
        <pc:picChg chg="add mod">
          <ac:chgData name="Sherif Khattab" userId="c83b1e15-36f3-4f46-aceb-05aac24c545e" providerId="ADAL" clId="{D465E260-6117-46B9-9CBF-61B4A5F5C85F}" dt="2021-03-25T22:29:22.354" v="267" actId="1076"/>
          <ac:picMkLst>
            <pc:docMk/>
            <pc:sldMk cId="41509261" sldId="549"/>
            <ac:picMk id="7" creationId="{13CB1598-E366-4519-89CC-65AE87753C7D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428283555" sldId="54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678700985" sldId="549"/>
        </pc:sldMkLst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60112464" sldId="550"/>
        </pc:sldMkLst>
      </pc:sldChg>
      <pc:sldChg chg="addSp modSp new mod">
        <pc:chgData name="Sherif Khattab" userId="c83b1e15-36f3-4f46-aceb-05aac24c545e" providerId="ADAL" clId="{D465E260-6117-46B9-9CBF-61B4A5F5C85F}" dt="2021-03-25T22:29:46.754" v="293" actId="1076"/>
        <pc:sldMkLst>
          <pc:docMk/>
          <pc:sldMk cId="4136437328" sldId="550"/>
        </pc:sldMkLst>
        <pc:spChg chg="mod">
          <ac:chgData name="Sherif Khattab" userId="c83b1e15-36f3-4f46-aceb-05aac24c545e" providerId="ADAL" clId="{D465E260-6117-46B9-9CBF-61B4A5F5C85F}" dt="2021-03-25T22:29:41.429" v="290" actId="20577"/>
          <ac:spMkLst>
            <pc:docMk/>
            <pc:sldMk cId="4136437328" sldId="550"/>
            <ac:spMk id="2" creationId="{A7F76985-B033-467D-92B0-9F19CB2366AB}"/>
          </ac:spMkLst>
        </pc:spChg>
        <pc:picChg chg="add mod">
          <ac:chgData name="Sherif Khattab" userId="c83b1e15-36f3-4f46-aceb-05aac24c545e" providerId="ADAL" clId="{D465E260-6117-46B9-9CBF-61B4A5F5C85F}" dt="2021-03-25T22:29:46.754" v="293" actId="1076"/>
          <ac:picMkLst>
            <pc:docMk/>
            <pc:sldMk cId="4136437328" sldId="550"/>
            <ac:picMk id="7" creationId="{F618EF02-B82B-402D-B8CC-69EF863C383E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0:20.922" v="320" actId="1076"/>
        <pc:sldMkLst>
          <pc:docMk/>
          <pc:sldMk cId="1677266450" sldId="551"/>
        </pc:sldMkLst>
        <pc:spChg chg="mod">
          <ac:chgData name="Sherif Khattab" userId="c83b1e15-36f3-4f46-aceb-05aac24c545e" providerId="ADAL" clId="{D465E260-6117-46B9-9CBF-61B4A5F5C85F}" dt="2021-03-25T22:30:15.840" v="317" actId="20577"/>
          <ac:spMkLst>
            <pc:docMk/>
            <pc:sldMk cId="1677266450" sldId="551"/>
            <ac:spMk id="2" creationId="{81EC2A6C-7AC8-4269-9A83-E123FEBC3022}"/>
          </ac:spMkLst>
        </pc:spChg>
        <pc:picChg chg="add mod">
          <ac:chgData name="Sherif Khattab" userId="c83b1e15-36f3-4f46-aceb-05aac24c545e" providerId="ADAL" clId="{D465E260-6117-46B9-9CBF-61B4A5F5C85F}" dt="2021-03-25T22:30:20.922" v="320" actId="1076"/>
          <ac:picMkLst>
            <pc:docMk/>
            <pc:sldMk cId="1677266450" sldId="551"/>
            <ac:picMk id="7" creationId="{C5EBAE04-D305-47B5-A9D0-7AF502176F68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345527345" sldId="551"/>
        </pc:sldMkLst>
      </pc:sldChg>
      <pc:sldChg chg="addSp modSp new mod">
        <pc:chgData name="Sherif Khattab" userId="c83b1e15-36f3-4f46-aceb-05aac24c545e" providerId="ADAL" clId="{D465E260-6117-46B9-9CBF-61B4A5F5C85F}" dt="2021-03-25T22:30:50.310" v="354" actId="20577"/>
        <pc:sldMkLst>
          <pc:docMk/>
          <pc:sldMk cId="2358415282" sldId="552"/>
        </pc:sldMkLst>
        <pc:spChg chg="mod">
          <ac:chgData name="Sherif Khattab" userId="c83b1e15-36f3-4f46-aceb-05aac24c545e" providerId="ADAL" clId="{D465E260-6117-46B9-9CBF-61B4A5F5C85F}" dt="2021-03-25T22:30:50.310" v="354" actId="20577"/>
          <ac:spMkLst>
            <pc:docMk/>
            <pc:sldMk cId="2358415282" sldId="552"/>
            <ac:spMk id="2" creationId="{6AE18785-4FDB-4DE0-A162-68AF601A2BCE}"/>
          </ac:spMkLst>
        </pc:spChg>
        <pc:picChg chg="add mod">
          <ac:chgData name="Sherif Khattab" userId="c83b1e15-36f3-4f46-aceb-05aac24c545e" providerId="ADAL" clId="{D465E260-6117-46B9-9CBF-61B4A5F5C85F}" dt="2021-03-25T22:30:40.207" v="335" actId="1076"/>
          <ac:picMkLst>
            <pc:docMk/>
            <pc:sldMk cId="2358415282" sldId="552"/>
            <ac:picMk id="7" creationId="{486B6EA4-E285-487A-9994-B199E4D407AD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2710081899" sldId="552"/>
        </pc:sldMkLst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610468400" sldId="553"/>
        </pc:sldMkLst>
      </pc:sldChg>
      <pc:sldChg chg="addSp delSp modSp new mod">
        <pc:chgData name="Sherif Khattab" userId="c83b1e15-36f3-4f46-aceb-05aac24c545e" providerId="ADAL" clId="{D465E260-6117-46B9-9CBF-61B4A5F5C85F}" dt="2021-03-25T22:31:29.504" v="368" actId="1076"/>
        <pc:sldMkLst>
          <pc:docMk/>
          <pc:sldMk cId="2824507597" sldId="553"/>
        </pc:sldMkLst>
        <pc:spChg chg="mod">
          <ac:chgData name="Sherif Khattab" userId="c83b1e15-36f3-4f46-aceb-05aac24c545e" providerId="ADAL" clId="{D465E260-6117-46B9-9CBF-61B4A5F5C85F}" dt="2021-03-25T22:31:14.620" v="363" actId="20577"/>
          <ac:spMkLst>
            <pc:docMk/>
            <pc:sldMk cId="2824507597" sldId="553"/>
            <ac:spMk id="2" creationId="{BFF5CA10-71CD-489D-BF80-346391C566A3}"/>
          </ac:spMkLst>
        </pc:spChg>
        <pc:picChg chg="add mod">
          <ac:chgData name="Sherif Khattab" userId="c83b1e15-36f3-4f46-aceb-05aac24c545e" providerId="ADAL" clId="{D465E260-6117-46B9-9CBF-61B4A5F5C85F}" dt="2021-03-25T22:31:29.504" v="368" actId="1076"/>
          <ac:picMkLst>
            <pc:docMk/>
            <pc:sldMk cId="2824507597" sldId="553"/>
            <ac:picMk id="8" creationId="{20806A52-CD20-4B99-A8FF-1C43B6A6BBDF}"/>
          </ac:picMkLst>
        </pc:picChg>
        <pc:inkChg chg="add del">
          <ac:chgData name="Sherif Khattab" userId="c83b1e15-36f3-4f46-aceb-05aac24c545e" providerId="ADAL" clId="{D465E260-6117-46B9-9CBF-61B4A5F5C85F}" dt="2021-03-25T22:31:17.457" v="365"/>
          <ac:inkMkLst>
            <pc:docMk/>
            <pc:sldMk cId="2824507597" sldId="553"/>
            <ac:inkMk id="6" creationId="{BCE6F682-DFA1-4CBC-9C99-FFE1F0B18877}"/>
          </ac:inkMkLst>
        </pc:inkChg>
      </pc:sldChg>
      <pc:sldChg chg="addSp modSp new mod">
        <pc:chgData name="Sherif Khattab" userId="c83b1e15-36f3-4f46-aceb-05aac24c545e" providerId="ADAL" clId="{D465E260-6117-46B9-9CBF-61B4A5F5C85F}" dt="2021-03-25T22:32:11.925" v="384" actId="1076"/>
        <pc:sldMkLst>
          <pc:docMk/>
          <pc:sldMk cId="2802158369" sldId="554"/>
        </pc:sldMkLst>
        <pc:spChg chg="mod">
          <ac:chgData name="Sherif Khattab" userId="c83b1e15-36f3-4f46-aceb-05aac24c545e" providerId="ADAL" clId="{D465E260-6117-46B9-9CBF-61B4A5F5C85F}" dt="2021-03-25T22:32:05.221" v="381" actId="20577"/>
          <ac:spMkLst>
            <pc:docMk/>
            <pc:sldMk cId="2802158369" sldId="554"/>
            <ac:spMk id="2" creationId="{2EA75BEF-03C6-49D6-92B6-6242A0CCD469}"/>
          </ac:spMkLst>
        </pc:spChg>
        <pc:picChg chg="add mod">
          <ac:chgData name="Sherif Khattab" userId="c83b1e15-36f3-4f46-aceb-05aac24c545e" providerId="ADAL" clId="{D465E260-6117-46B9-9CBF-61B4A5F5C85F}" dt="2021-03-25T22:32:11.925" v="384" actId="1076"/>
          <ac:picMkLst>
            <pc:docMk/>
            <pc:sldMk cId="2802158369" sldId="554"/>
            <ac:picMk id="7" creationId="{15F001A1-F284-4E38-BA4D-0D3643B9C6A9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3409659747" sldId="554"/>
        </pc:sldMkLst>
      </pc:sldChg>
      <pc:sldChg chg="addSp modSp new mod">
        <pc:chgData name="Sherif Khattab" userId="c83b1e15-36f3-4f46-aceb-05aac24c545e" providerId="ADAL" clId="{D465E260-6117-46B9-9CBF-61B4A5F5C85F}" dt="2021-03-25T22:32:45.714" v="400" actId="1076"/>
        <pc:sldMkLst>
          <pc:docMk/>
          <pc:sldMk cId="1642479177" sldId="555"/>
        </pc:sldMkLst>
        <pc:spChg chg="mod">
          <ac:chgData name="Sherif Khattab" userId="c83b1e15-36f3-4f46-aceb-05aac24c545e" providerId="ADAL" clId="{D465E260-6117-46B9-9CBF-61B4A5F5C85F}" dt="2021-03-25T22:32:39.875" v="397" actId="20577"/>
          <ac:spMkLst>
            <pc:docMk/>
            <pc:sldMk cId="1642479177" sldId="555"/>
            <ac:spMk id="2" creationId="{91F73BC3-96B1-4F0B-8FB8-4E6CE6438270}"/>
          </ac:spMkLst>
        </pc:spChg>
        <pc:picChg chg="add mod">
          <ac:chgData name="Sherif Khattab" userId="c83b1e15-36f3-4f46-aceb-05aac24c545e" providerId="ADAL" clId="{D465E260-6117-46B9-9CBF-61B4A5F5C85F}" dt="2021-03-25T22:32:45.714" v="400" actId="1076"/>
          <ac:picMkLst>
            <pc:docMk/>
            <pc:sldMk cId="1642479177" sldId="555"/>
            <ac:picMk id="7" creationId="{66035429-423D-432E-BFE4-007FE4DFA2AF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23.291" v="429" actId="1076"/>
        <pc:sldMkLst>
          <pc:docMk/>
          <pc:sldMk cId="298043200" sldId="556"/>
        </pc:sldMkLst>
        <pc:spChg chg="mod">
          <ac:chgData name="Sherif Khattab" userId="c83b1e15-36f3-4f46-aceb-05aac24c545e" providerId="ADAL" clId="{D465E260-6117-46B9-9CBF-61B4A5F5C85F}" dt="2021-03-25T22:33:17.443" v="426" actId="20577"/>
          <ac:spMkLst>
            <pc:docMk/>
            <pc:sldMk cId="298043200" sldId="556"/>
            <ac:spMk id="2" creationId="{A33447F8-067A-48FD-9123-62FF305CFE43}"/>
          </ac:spMkLst>
        </pc:spChg>
        <pc:picChg chg="add mod">
          <ac:chgData name="Sherif Khattab" userId="c83b1e15-36f3-4f46-aceb-05aac24c545e" providerId="ADAL" clId="{D465E260-6117-46B9-9CBF-61B4A5F5C85F}" dt="2021-03-25T22:33:23.291" v="429" actId="1076"/>
          <ac:picMkLst>
            <pc:docMk/>
            <pc:sldMk cId="298043200" sldId="556"/>
            <ac:picMk id="7" creationId="{E0F8EF21-23F8-48BC-8E4C-ACEDC35F44A8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53.082" v="446" actId="1076"/>
        <pc:sldMkLst>
          <pc:docMk/>
          <pc:sldMk cId="3356128445" sldId="557"/>
        </pc:sldMkLst>
        <pc:spChg chg="mod">
          <ac:chgData name="Sherif Khattab" userId="c83b1e15-36f3-4f46-aceb-05aac24c545e" providerId="ADAL" clId="{D465E260-6117-46B9-9CBF-61B4A5F5C85F}" dt="2021-03-25T22:33:47.434" v="443" actId="20577"/>
          <ac:spMkLst>
            <pc:docMk/>
            <pc:sldMk cId="3356128445" sldId="557"/>
            <ac:spMk id="2" creationId="{D3A84E1A-01EF-4165-A2F1-2E2368A2A02E}"/>
          </ac:spMkLst>
        </pc:spChg>
        <pc:picChg chg="add mod">
          <ac:chgData name="Sherif Khattab" userId="c83b1e15-36f3-4f46-aceb-05aac24c545e" providerId="ADAL" clId="{D465E260-6117-46B9-9CBF-61B4A5F5C85F}" dt="2021-03-25T22:33:53.082" v="446" actId="1076"/>
          <ac:picMkLst>
            <pc:docMk/>
            <pc:sldMk cId="3356128445" sldId="557"/>
            <ac:picMk id="7" creationId="{E0F86885-33C5-4BB6-8AF9-494B791027C8}"/>
          </ac:picMkLst>
        </pc:picChg>
      </pc:sldChg>
    </pc:docChg>
  </pc:docChgLst>
  <pc:docChgLst>
    <pc:chgData name="Khattab, Sherif" userId="c83b1e15-36f3-4f46-aceb-05aac24c545e" providerId="ADAL" clId="{996C8A99-657B-4A63-A3BB-9EA290D90D5B}"/>
    <pc:docChg chg="addSld modSld">
      <pc:chgData name="Khattab, Sherif" userId="c83b1e15-36f3-4f46-aceb-05aac24c545e" providerId="ADAL" clId="{996C8A99-657B-4A63-A3BB-9EA290D90D5B}" dt="2021-04-06T22:41:59.550" v="139" actId="1076"/>
      <pc:docMkLst>
        <pc:docMk/>
      </pc:docMkLst>
      <pc:sldChg chg="addSp delSp modSp mod">
        <pc:chgData name="Khattab, Sherif" userId="c83b1e15-36f3-4f46-aceb-05aac24c545e" providerId="ADAL" clId="{996C8A99-657B-4A63-A3BB-9EA290D90D5B}" dt="2021-04-06T22:41:59.550" v="139" actId="1076"/>
        <pc:sldMkLst>
          <pc:docMk/>
          <pc:sldMk cId="2870137101" sldId="420"/>
        </pc:sldMkLst>
        <pc:picChg chg="add mod">
          <ac:chgData name="Khattab, Sherif" userId="c83b1e15-36f3-4f46-aceb-05aac24c545e" providerId="ADAL" clId="{996C8A99-657B-4A63-A3BB-9EA290D90D5B}" dt="2021-04-06T22:41:59.550" v="139" actId="1076"/>
          <ac:picMkLst>
            <pc:docMk/>
            <pc:sldMk cId="2870137101" sldId="420"/>
            <ac:picMk id="6" creationId="{EBCF0827-D7FA-408A-8F8E-09A0A5B80392}"/>
          </ac:picMkLst>
        </pc:picChg>
        <pc:picChg chg="mod">
          <ac:chgData name="Khattab, Sherif" userId="c83b1e15-36f3-4f46-aceb-05aac24c545e" providerId="ADAL" clId="{996C8A99-657B-4A63-A3BB-9EA290D90D5B}" dt="2021-04-06T22:41:36.394" v="132" actId="1076"/>
          <ac:picMkLst>
            <pc:docMk/>
            <pc:sldMk cId="2870137101" sldId="420"/>
            <ac:picMk id="26628" creationId="{94262326-28B5-CB48-8883-E78ABF194A22}"/>
          </ac:picMkLst>
        </pc:picChg>
        <pc:inkChg chg="add del">
          <ac:chgData name="Khattab, Sherif" userId="c83b1e15-36f3-4f46-aceb-05aac24c545e" providerId="ADAL" clId="{996C8A99-657B-4A63-A3BB-9EA290D90D5B}" dt="2021-04-06T22:41:39.219" v="134"/>
          <ac:inkMkLst>
            <pc:docMk/>
            <pc:sldMk cId="2870137101" sldId="420"/>
            <ac:inkMk id="2" creationId="{AFFEBBD1-078D-4913-898D-540AADC1D90E}"/>
          </ac:inkMkLst>
        </pc:inkChg>
      </pc:sldChg>
      <pc:sldChg chg="addSp modSp new mod">
        <pc:chgData name="Khattab, Sherif" userId="c83b1e15-36f3-4f46-aceb-05aac24c545e" providerId="ADAL" clId="{996C8A99-657B-4A63-A3BB-9EA290D90D5B}" dt="2021-04-06T22:38:12.600" v="14" actId="1076"/>
        <pc:sldMkLst>
          <pc:docMk/>
          <pc:sldMk cId="322863907" sldId="552"/>
        </pc:sldMkLst>
        <pc:spChg chg="mod">
          <ac:chgData name="Khattab, Sherif" userId="c83b1e15-36f3-4f46-aceb-05aac24c545e" providerId="ADAL" clId="{996C8A99-657B-4A63-A3BB-9EA290D90D5B}" dt="2021-04-06T22:38:06.321" v="11" actId="20577"/>
          <ac:spMkLst>
            <pc:docMk/>
            <pc:sldMk cId="322863907" sldId="552"/>
            <ac:spMk id="2" creationId="{F2B76A3F-6D34-4BF1-A239-2187A8DCAD04}"/>
          </ac:spMkLst>
        </pc:spChg>
        <pc:picChg chg="add mod">
          <ac:chgData name="Khattab, Sherif" userId="c83b1e15-36f3-4f46-aceb-05aac24c545e" providerId="ADAL" clId="{996C8A99-657B-4A63-A3BB-9EA290D90D5B}" dt="2021-04-06T22:38:12.600" v="14" actId="1076"/>
          <ac:picMkLst>
            <pc:docMk/>
            <pc:sldMk cId="322863907" sldId="552"/>
            <ac:picMk id="7" creationId="{6FF9F4C5-E0A2-48A0-9067-ACAD181EF75E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39:13.133" v="40" actId="14100"/>
        <pc:sldMkLst>
          <pc:docMk/>
          <pc:sldMk cId="3425462745" sldId="553"/>
        </pc:sldMkLst>
        <pc:spChg chg="mod">
          <ac:chgData name="Khattab, Sherif" userId="c83b1e15-36f3-4f46-aceb-05aac24c545e" providerId="ADAL" clId="{996C8A99-657B-4A63-A3BB-9EA290D90D5B}" dt="2021-04-06T22:39:03.716" v="36" actId="20577"/>
          <ac:spMkLst>
            <pc:docMk/>
            <pc:sldMk cId="3425462745" sldId="553"/>
            <ac:spMk id="2" creationId="{C8935355-B403-4918-BD9B-FED4E1A50681}"/>
          </ac:spMkLst>
        </pc:spChg>
        <pc:picChg chg="add mod">
          <ac:chgData name="Khattab, Sherif" userId="c83b1e15-36f3-4f46-aceb-05aac24c545e" providerId="ADAL" clId="{996C8A99-657B-4A63-A3BB-9EA290D90D5B}" dt="2021-04-06T22:39:13.133" v="40" actId="14100"/>
          <ac:picMkLst>
            <pc:docMk/>
            <pc:sldMk cId="3425462745" sldId="553"/>
            <ac:picMk id="7" creationId="{C7A3A45E-47CA-45A8-B80B-0A3A514CA0DB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0:22.856" v="90" actId="1076"/>
        <pc:sldMkLst>
          <pc:docMk/>
          <pc:sldMk cId="983398899" sldId="554"/>
        </pc:sldMkLst>
        <pc:spChg chg="mod">
          <ac:chgData name="Khattab, Sherif" userId="c83b1e15-36f3-4f46-aceb-05aac24c545e" providerId="ADAL" clId="{996C8A99-657B-4A63-A3BB-9EA290D90D5B}" dt="2021-04-06T22:40:16.048" v="86" actId="20577"/>
          <ac:spMkLst>
            <pc:docMk/>
            <pc:sldMk cId="983398899" sldId="554"/>
            <ac:spMk id="2" creationId="{A05BD7D0-6A15-423F-BCCD-8C612C9D938E}"/>
          </ac:spMkLst>
        </pc:spChg>
        <pc:picChg chg="add mod">
          <ac:chgData name="Khattab, Sherif" userId="c83b1e15-36f3-4f46-aceb-05aac24c545e" providerId="ADAL" clId="{996C8A99-657B-4A63-A3BB-9EA290D90D5B}" dt="2021-04-06T22:40:22.856" v="90" actId="1076"/>
          <ac:picMkLst>
            <pc:docMk/>
            <pc:sldMk cId="983398899" sldId="554"/>
            <ac:picMk id="7" creationId="{475F2D1F-E81D-435A-B330-318216C0AFB6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1:11.008" v="131" actId="1076"/>
        <pc:sldMkLst>
          <pc:docMk/>
          <pc:sldMk cId="3729000525" sldId="555"/>
        </pc:sldMkLst>
        <pc:spChg chg="mod">
          <ac:chgData name="Khattab, Sherif" userId="c83b1e15-36f3-4f46-aceb-05aac24c545e" providerId="ADAL" clId="{996C8A99-657B-4A63-A3BB-9EA290D90D5B}" dt="2021-04-06T22:40:55.579" v="128" actId="20577"/>
          <ac:spMkLst>
            <pc:docMk/>
            <pc:sldMk cId="3729000525" sldId="555"/>
            <ac:spMk id="2" creationId="{CB08F4D9-EAE4-4285-AFE5-71C9F1588CCB}"/>
          </ac:spMkLst>
        </pc:spChg>
        <pc:picChg chg="add mod">
          <ac:chgData name="Khattab, Sherif" userId="c83b1e15-36f3-4f46-aceb-05aac24c545e" providerId="ADAL" clId="{996C8A99-657B-4A63-A3BB-9EA290D90D5B}" dt="2021-04-06T22:41:11.008" v="131" actId="1076"/>
          <ac:picMkLst>
            <pc:docMk/>
            <pc:sldMk cId="3729000525" sldId="555"/>
            <ac:picMk id="7" creationId="{20EF07C9-19E8-42AA-9F73-7CCF13FC59E2}"/>
          </ac:picMkLst>
        </pc:pic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CDF5E54B-A9DD-4F31-92E7-B9AFD5EBBFA3}"/>
    <pc:docChg chg="undo custSel addSld delSld modSld">
      <pc:chgData name="Khattab, Sherif" userId="c83b1e15-36f3-4f46-aceb-05aac24c545e" providerId="ADAL" clId="{CDF5E54B-A9DD-4F31-92E7-B9AFD5EBBFA3}" dt="2021-03-31T02:52:03.172" v="431" actId="47"/>
      <pc:docMkLst>
        <pc:docMk/>
      </pc:docMkLst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744154349" sldId="300"/>
        </pc:sldMkLst>
      </pc:sldChg>
      <pc:sldChg chg="addSp modSp mod">
        <pc:chgData name="Khattab, Sherif" userId="c83b1e15-36f3-4f46-aceb-05aac24c545e" providerId="ADAL" clId="{CDF5E54B-A9DD-4F31-92E7-B9AFD5EBBFA3}" dt="2021-03-31T02:51:30.595" v="427" actId="1076"/>
        <pc:sldMkLst>
          <pc:docMk/>
          <pc:sldMk cId="2850776597" sldId="318"/>
        </pc:sldMkLst>
        <pc:spChg chg="mod">
          <ac:chgData name="Khattab, Sherif" userId="c83b1e15-36f3-4f46-aceb-05aac24c545e" providerId="ADAL" clId="{CDF5E54B-A9DD-4F31-92E7-B9AFD5EBBFA3}" dt="2021-03-31T02:51:05.510" v="395" actId="21"/>
          <ac:spMkLst>
            <pc:docMk/>
            <pc:sldMk cId="2850776597" sldId="318"/>
            <ac:spMk id="81923" creationId="{A3CCB240-3E42-174F-ABA0-A16B09F65BF9}"/>
          </ac:spMkLst>
        </pc:spChg>
        <pc:picChg chg="add mod">
          <ac:chgData name="Khattab, Sherif" userId="c83b1e15-36f3-4f46-aceb-05aac24c545e" providerId="ADAL" clId="{CDF5E54B-A9DD-4F31-92E7-B9AFD5EBBFA3}" dt="2021-03-31T02:51:30.595" v="427" actId="1076"/>
          <ac:picMkLst>
            <pc:docMk/>
            <pc:sldMk cId="2850776597" sldId="318"/>
            <ac:picMk id="3" creationId="{8D1DDDC3-9E40-45F3-B471-10340B594875}"/>
          </ac:picMkLst>
        </pc:pic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36020179" sldId="40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59249952" sldId="40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23946229" sldId="41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928099657" sldId="41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33808976" sldId="41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01348275" sldId="43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005745473" sldId="43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709473859" sldId="441"/>
        </pc:sldMkLst>
      </pc:sldChg>
      <pc:sldChg chg="modSp mod">
        <pc:chgData name="Khattab, Sherif" userId="c83b1e15-36f3-4f46-aceb-05aac24c545e" providerId="ADAL" clId="{CDF5E54B-A9DD-4F31-92E7-B9AFD5EBBFA3}" dt="2021-03-31T02:47:43.583" v="259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CDF5E54B-A9DD-4F31-92E7-B9AFD5EBBFA3}" dt="2021-03-31T02:47:43.583" v="259" actId="20577"/>
          <ac:spMkLst>
            <pc:docMk/>
            <pc:sldMk cId="4202616107" sldId="500"/>
            <ac:spMk id="2" creationId="{6BF01C35-B7E9-AD43-99C8-95170559C8A0}"/>
          </ac:spMkLst>
        </pc:spChg>
      </pc:sldChg>
      <pc:sldChg chg="modSp mod">
        <pc:chgData name="Khattab, Sherif" userId="c83b1e15-36f3-4f46-aceb-05aac24c545e" providerId="ADAL" clId="{CDF5E54B-A9DD-4F31-92E7-B9AFD5EBBFA3}" dt="2021-03-31T02:47:34.222" v="257" actId="20577"/>
        <pc:sldMkLst>
          <pc:docMk/>
          <pc:sldMk cId="3106578269" sldId="548"/>
        </pc:sldMkLst>
        <pc:spChg chg="mod">
          <ac:chgData name="Khattab, Sherif" userId="c83b1e15-36f3-4f46-aceb-05aac24c545e" providerId="ADAL" clId="{CDF5E54B-A9DD-4F31-92E7-B9AFD5EBBFA3}" dt="2021-03-31T02:47:34.222" v="257" actId="20577"/>
          <ac:spMkLst>
            <pc:docMk/>
            <pc:sldMk cId="3106578269" sldId="548"/>
            <ac:spMk id="2" creationId="{D9354C77-2A5A-3248-B8B5-26713450198B}"/>
          </ac:spMkLst>
        </pc:sp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678700985" sldId="549"/>
        </pc:sldMkLst>
      </pc:sldChg>
      <pc:sldChg chg="modSp mod">
        <pc:chgData name="Khattab, Sherif" userId="c83b1e15-36f3-4f46-aceb-05aac24c545e" providerId="ADAL" clId="{CDF5E54B-A9DD-4F31-92E7-B9AFD5EBBFA3}" dt="2021-03-31T02:47:52.002" v="262" actId="20577"/>
        <pc:sldMkLst>
          <pc:docMk/>
          <pc:sldMk cId="1744575395" sldId="550"/>
        </pc:sldMkLst>
        <pc:spChg chg="mod">
          <ac:chgData name="Khattab, Sherif" userId="c83b1e15-36f3-4f46-aceb-05aac24c545e" providerId="ADAL" clId="{CDF5E54B-A9DD-4F31-92E7-B9AFD5EBBFA3}" dt="2021-03-31T02:47:52.002" v="262" actId="20577"/>
          <ac:spMkLst>
            <pc:docMk/>
            <pc:sldMk cId="1744575395" sldId="550"/>
            <ac:spMk id="2" creationId="{2D9AF2A9-4F28-8A4D-9020-5814A85DA035}"/>
          </ac:spMkLst>
        </pc:spChg>
      </pc:sldChg>
      <pc:sldChg chg="addSp modSp new mod">
        <pc:chgData name="Khattab, Sherif" userId="c83b1e15-36f3-4f46-aceb-05aac24c545e" providerId="ADAL" clId="{CDF5E54B-A9DD-4F31-92E7-B9AFD5EBBFA3}" dt="2021-03-31T02:42:42.948" v="32" actId="1076"/>
        <pc:sldMkLst>
          <pc:docMk/>
          <pc:sldMk cId="850950041" sldId="551"/>
        </pc:sldMkLst>
        <pc:spChg chg="mod">
          <ac:chgData name="Khattab, Sherif" userId="c83b1e15-36f3-4f46-aceb-05aac24c545e" providerId="ADAL" clId="{CDF5E54B-A9DD-4F31-92E7-B9AFD5EBBFA3}" dt="2021-03-31T02:42:36.378" v="29" actId="20577"/>
          <ac:spMkLst>
            <pc:docMk/>
            <pc:sldMk cId="850950041" sldId="551"/>
            <ac:spMk id="2" creationId="{0E651327-81A4-45C5-83E8-C56CAD569E9F}"/>
          </ac:spMkLst>
        </pc:spChg>
        <pc:picChg chg="add mod">
          <ac:chgData name="Khattab, Sherif" userId="c83b1e15-36f3-4f46-aceb-05aac24c545e" providerId="ADAL" clId="{CDF5E54B-A9DD-4F31-92E7-B9AFD5EBBFA3}" dt="2021-03-31T02:42:42.948" v="32" actId="1076"/>
          <ac:picMkLst>
            <pc:docMk/>
            <pc:sldMk cId="850950041" sldId="551"/>
            <ac:picMk id="7" creationId="{E9A1759D-CDA0-4E05-B709-CB39C778A373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4:11.267" v="95" actId="1076"/>
        <pc:sldMkLst>
          <pc:docMk/>
          <pc:sldMk cId="1688603216" sldId="552"/>
        </pc:sldMkLst>
        <pc:spChg chg="mod">
          <ac:chgData name="Khattab, Sherif" userId="c83b1e15-36f3-4f46-aceb-05aac24c545e" providerId="ADAL" clId="{CDF5E54B-A9DD-4F31-92E7-B9AFD5EBBFA3}" dt="2021-03-31T02:43:15.547" v="86" actId="20577"/>
          <ac:spMkLst>
            <pc:docMk/>
            <pc:sldMk cId="1688603216" sldId="552"/>
            <ac:spMk id="2" creationId="{0A065AA1-B0DE-41C5-9EC9-20A9FE935EAC}"/>
          </ac:spMkLst>
        </pc:spChg>
        <pc:picChg chg="add mod">
          <ac:chgData name="Khattab, Sherif" userId="c83b1e15-36f3-4f46-aceb-05aac24c545e" providerId="ADAL" clId="{CDF5E54B-A9DD-4F31-92E7-B9AFD5EBBFA3}" dt="2021-03-31T02:43:50.650" v="92" actId="1076"/>
          <ac:picMkLst>
            <pc:docMk/>
            <pc:sldMk cId="1688603216" sldId="552"/>
            <ac:picMk id="8" creationId="{B27AFCE4-2F6F-4A7A-81EC-35EE5D7C2063}"/>
          </ac:picMkLst>
        </pc:picChg>
        <pc:picChg chg="add mod">
          <ac:chgData name="Khattab, Sherif" userId="c83b1e15-36f3-4f46-aceb-05aac24c545e" providerId="ADAL" clId="{CDF5E54B-A9DD-4F31-92E7-B9AFD5EBBFA3}" dt="2021-03-31T02:44:11.267" v="95" actId="1076"/>
          <ac:picMkLst>
            <pc:docMk/>
            <pc:sldMk cId="1688603216" sldId="552"/>
            <ac:picMk id="10" creationId="{B5DCD673-CE86-48DF-AB0E-F5667DCD0692}"/>
          </ac:picMkLst>
        </pc:picChg>
        <pc:inkChg chg="add del">
          <ac:chgData name="Khattab, Sherif" userId="c83b1e15-36f3-4f46-aceb-05aac24c545e" providerId="ADAL" clId="{CDF5E54B-A9DD-4F31-92E7-B9AFD5EBBFA3}" dt="2021-03-31T02:43:26.005" v="88"/>
          <ac:inkMkLst>
            <pc:docMk/>
            <pc:sldMk cId="1688603216" sldId="552"/>
            <ac:inkMk id="6" creationId="{A185DD95-27A7-4FC6-8941-532FBD26A6D9}"/>
          </ac:inkMkLst>
        </pc:inkChg>
      </pc:sldChg>
      <pc:sldChg chg="addSp delSp modSp new mod">
        <pc:chgData name="Khattab, Sherif" userId="c83b1e15-36f3-4f46-aceb-05aac24c545e" providerId="ADAL" clId="{CDF5E54B-A9DD-4F31-92E7-B9AFD5EBBFA3}" dt="2021-03-31T02:44:59.547" v="133" actId="1076"/>
        <pc:sldMkLst>
          <pc:docMk/>
          <pc:sldMk cId="2265574628" sldId="553"/>
        </pc:sldMkLst>
        <pc:spChg chg="mod">
          <ac:chgData name="Khattab, Sherif" userId="c83b1e15-36f3-4f46-aceb-05aac24c545e" providerId="ADAL" clId="{CDF5E54B-A9DD-4F31-92E7-B9AFD5EBBFA3}" dt="2021-03-31T02:44:42.161" v="128" actId="20577"/>
          <ac:spMkLst>
            <pc:docMk/>
            <pc:sldMk cId="2265574628" sldId="553"/>
            <ac:spMk id="2" creationId="{6A35B85C-8B73-4F48-9020-9A4FD635C666}"/>
          </ac:spMkLst>
        </pc:spChg>
        <pc:picChg chg="add mod">
          <ac:chgData name="Khattab, Sherif" userId="c83b1e15-36f3-4f46-aceb-05aac24c545e" providerId="ADAL" clId="{CDF5E54B-A9DD-4F31-92E7-B9AFD5EBBFA3}" dt="2021-03-31T02:44:59.547" v="133" actId="1076"/>
          <ac:picMkLst>
            <pc:docMk/>
            <pc:sldMk cId="2265574628" sldId="553"/>
            <ac:picMk id="8" creationId="{CC83FAB4-8881-4EBA-9AF8-81BB77DAA794}"/>
          </ac:picMkLst>
        </pc:picChg>
        <pc:inkChg chg="add del">
          <ac:chgData name="Khattab, Sherif" userId="c83b1e15-36f3-4f46-aceb-05aac24c545e" providerId="ADAL" clId="{CDF5E54B-A9DD-4F31-92E7-B9AFD5EBBFA3}" dt="2021-03-31T02:44:45.575" v="130"/>
          <ac:inkMkLst>
            <pc:docMk/>
            <pc:sldMk cId="2265574628" sldId="553"/>
            <ac:inkMk id="6" creationId="{5A1F3DF2-ECFB-44C9-B819-A82C9BEB8DDD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5:37.979" v="164" actId="1076"/>
        <pc:sldMkLst>
          <pc:docMk/>
          <pc:sldMk cId="3190004034" sldId="554"/>
        </pc:sldMkLst>
        <pc:spChg chg="mod">
          <ac:chgData name="Khattab, Sherif" userId="c83b1e15-36f3-4f46-aceb-05aac24c545e" providerId="ADAL" clId="{CDF5E54B-A9DD-4F31-92E7-B9AFD5EBBFA3}" dt="2021-03-31T02:45:31.228" v="161" actId="20577"/>
          <ac:spMkLst>
            <pc:docMk/>
            <pc:sldMk cId="3190004034" sldId="554"/>
            <ac:spMk id="2" creationId="{AF28AE32-A113-49D2-936B-32C8BB533C19}"/>
          </ac:spMkLst>
        </pc:spChg>
        <pc:picChg chg="add mod">
          <ac:chgData name="Khattab, Sherif" userId="c83b1e15-36f3-4f46-aceb-05aac24c545e" providerId="ADAL" clId="{CDF5E54B-A9DD-4F31-92E7-B9AFD5EBBFA3}" dt="2021-03-31T02:45:37.979" v="164" actId="1076"/>
          <ac:picMkLst>
            <pc:docMk/>
            <pc:sldMk cId="3190004034" sldId="554"/>
            <ac:picMk id="7" creationId="{F935515F-17A2-4FDB-8AC7-FDA313473A67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46:24.334" v="215" actId="1076"/>
        <pc:sldMkLst>
          <pc:docMk/>
          <pc:sldMk cId="3388799766" sldId="555"/>
        </pc:sldMkLst>
        <pc:spChg chg="mod">
          <ac:chgData name="Khattab, Sherif" userId="c83b1e15-36f3-4f46-aceb-05aac24c545e" providerId="ADAL" clId="{CDF5E54B-A9DD-4F31-92E7-B9AFD5EBBFA3}" dt="2021-03-31T02:46:18.350" v="212" actId="20577"/>
          <ac:spMkLst>
            <pc:docMk/>
            <pc:sldMk cId="3388799766" sldId="555"/>
            <ac:spMk id="2" creationId="{8BE4F311-23F2-43B9-BAF2-24772A340293}"/>
          </ac:spMkLst>
        </pc:spChg>
        <pc:picChg chg="add mod">
          <ac:chgData name="Khattab, Sherif" userId="c83b1e15-36f3-4f46-aceb-05aac24c545e" providerId="ADAL" clId="{CDF5E54B-A9DD-4F31-92E7-B9AFD5EBBFA3}" dt="2021-03-31T02:46:24.334" v="215" actId="1076"/>
          <ac:picMkLst>
            <pc:docMk/>
            <pc:sldMk cId="3388799766" sldId="555"/>
            <ac:picMk id="7" creationId="{F638C2A0-FA0E-436C-870D-190E1E6F0D02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7:01.567" v="239" actId="22"/>
        <pc:sldMkLst>
          <pc:docMk/>
          <pc:sldMk cId="3451575800" sldId="556"/>
        </pc:sldMkLst>
        <pc:spChg chg="mod">
          <ac:chgData name="Khattab, Sherif" userId="c83b1e15-36f3-4f46-aceb-05aac24c545e" providerId="ADAL" clId="{CDF5E54B-A9DD-4F31-92E7-B9AFD5EBBFA3}" dt="2021-03-31T02:46:45.941" v="236" actId="20577"/>
          <ac:spMkLst>
            <pc:docMk/>
            <pc:sldMk cId="3451575800" sldId="556"/>
            <ac:spMk id="2" creationId="{6BE8AB82-3E0A-4A0F-98AF-078F77676904}"/>
          </ac:spMkLst>
        </pc:spChg>
        <pc:picChg chg="add">
          <ac:chgData name="Khattab, Sherif" userId="c83b1e15-36f3-4f46-aceb-05aac24c545e" providerId="ADAL" clId="{CDF5E54B-A9DD-4F31-92E7-B9AFD5EBBFA3}" dt="2021-03-31T02:47:01.567" v="239" actId="22"/>
          <ac:picMkLst>
            <pc:docMk/>
            <pc:sldMk cId="3451575800" sldId="556"/>
            <ac:picMk id="8" creationId="{46D3DD1A-A1B8-467D-94CF-605E7B5BB8DC}"/>
          </ac:picMkLst>
        </pc:picChg>
        <pc:inkChg chg="add del">
          <ac:chgData name="Khattab, Sherif" userId="c83b1e15-36f3-4f46-aceb-05aac24c545e" providerId="ADAL" clId="{CDF5E54B-A9DD-4F31-92E7-B9AFD5EBBFA3}" dt="2021-03-31T02:46:49.184" v="238"/>
          <ac:inkMkLst>
            <pc:docMk/>
            <pc:sldMk cId="3451575800" sldId="556"/>
            <ac:inkMk id="6" creationId="{C6FF00CA-C9C4-436E-AFC4-F93705DF39A9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7:27.857" v="255" actId="1076"/>
        <pc:sldMkLst>
          <pc:docMk/>
          <pc:sldMk cId="3593300295" sldId="557"/>
        </pc:sldMkLst>
        <pc:spChg chg="mod">
          <ac:chgData name="Khattab, Sherif" userId="c83b1e15-36f3-4f46-aceb-05aac24c545e" providerId="ADAL" clId="{CDF5E54B-A9DD-4F31-92E7-B9AFD5EBBFA3}" dt="2021-03-31T02:47:22.362" v="252" actId="20577"/>
          <ac:spMkLst>
            <pc:docMk/>
            <pc:sldMk cId="3593300295" sldId="557"/>
            <ac:spMk id="2" creationId="{B2995540-B46E-4C6F-BAD6-54BED4B55E05}"/>
          </ac:spMkLst>
        </pc:spChg>
        <pc:picChg chg="add mod">
          <ac:chgData name="Khattab, Sherif" userId="c83b1e15-36f3-4f46-aceb-05aac24c545e" providerId="ADAL" clId="{CDF5E54B-A9DD-4F31-92E7-B9AFD5EBBFA3}" dt="2021-03-31T02:47:27.857" v="255" actId="1076"/>
          <ac:picMkLst>
            <pc:docMk/>
            <pc:sldMk cId="3593300295" sldId="557"/>
            <ac:picMk id="7" creationId="{A73B272C-4BD3-4556-8165-15707027C0BE}"/>
          </ac:picMkLst>
        </pc:picChg>
      </pc:sldChg>
      <pc:sldChg chg="new del">
        <pc:chgData name="Khattab, Sherif" userId="c83b1e15-36f3-4f46-aceb-05aac24c545e" providerId="ADAL" clId="{CDF5E54B-A9DD-4F31-92E7-B9AFD5EBBFA3}" dt="2021-03-31T02:48:10.964" v="264" actId="680"/>
        <pc:sldMkLst>
          <pc:docMk/>
          <pc:sldMk cId="174322427" sldId="558"/>
        </pc:sldMkLst>
      </pc:sldChg>
      <pc:sldChg chg="addSp modSp new mod">
        <pc:chgData name="Khattab, Sherif" userId="c83b1e15-36f3-4f46-aceb-05aac24c545e" providerId="ADAL" clId="{CDF5E54B-A9DD-4F31-92E7-B9AFD5EBBFA3}" dt="2021-03-31T02:48:22.962" v="280" actId="1076"/>
        <pc:sldMkLst>
          <pc:docMk/>
          <pc:sldMk cId="2958024077" sldId="558"/>
        </pc:sldMkLst>
        <pc:spChg chg="mod">
          <ac:chgData name="Khattab, Sherif" userId="c83b1e15-36f3-4f46-aceb-05aac24c545e" providerId="ADAL" clId="{CDF5E54B-A9DD-4F31-92E7-B9AFD5EBBFA3}" dt="2021-03-31T02:48:17.107" v="277" actId="20577"/>
          <ac:spMkLst>
            <pc:docMk/>
            <pc:sldMk cId="2958024077" sldId="558"/>
            <ac:spMk id="2" creationId="{E1B120E0-0BC2-41D1-91E3-0F438EEB532F}"/>
          </ac:spMkLst>
        </pc:spChg>
        <pc:picChg chg="add mod">
          <ac:chgData name="Khattab, Sherif" userId="c83b1e15-36f3-4f46-aceb-05aac24c545e" providerId="ADAL" clId="{CDF5E54B-A9DD-4F31-92E7-B9AFD5EBBFA3}" dt="2021-03-31T02:48:22.962" v="280" actId="1076"/>
          <ac:picMkLst>
            <pc:docMk/>
            <pc:sldMk cId="2958024077" sldId="558"/>
            <ac:picMk id="7" creationId="{08D4AC6F-A1AA-4EE9-96DC-90183EA2556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9:33.922" v="354" actId="1076"/>
        <pc:sldMkLst>
          <pc:docMk/>
          <pc:sldMk cId="2769531636" sldId="559"/>
        </pc:sldMkLst>
        <pc:spChg chg="mod">
          <ac:chgData name="Khattab, Sherif" userId="c83b1e15-36f3-4f46-aceb-05aac24c545e" providerId="ADAL" clId="{CDF5E54B-A9DD-4F31-92E7-B9AFD5EBBFA3}" dt="2021-03-31T02:49:00.082" v="345" actId="404"/>
          <ac:spMkLst>
            <pc:docMk/>
            <pc:sldMk cId="2769531636" sldId="559"/>
            <ac:spMk id="2" creationId="{FE179EA8-5809-42B0-9181-0087A19500D1}"/>
          </ac:spMkLst>
        </pc:spChg>
        <pc:picChg chg="add del mod">
          <ac:chgData name="Khattab, Sherif" userId="c83b1e15-36f3-4f46-aceb-05aac24c545e" providerId="ADAL" clId="{CDF5E54B-A9DD-4F31-92E7-B9AFD5EBBFA3}" dt="2021-03-31T02:49:07.565" v="351" actId="22"/>
          <ac:picMkLst>
            <pc:docMk/>
            <pc:sldMk cId="2769531636" sldId="559"/>
            <ac:picMk id="7" creationId="{DD7172A6-3F72-4501-9D6F-0CB42ED21A1C}"/>
          </ac:picMkLst>
        </pc:picChg>
        <pc:picChg chg="add mod">
          <ac:chgData name="Khattab, Sherif" userId="c83b1e15-36f3-4f46-aceb-05aac24c545e" providerId="ADAL" clId="{CDF5E54B-A9DD-4F31-92E7-B9AFD5EBBFA3}" dt="2021-03-31T02:49:33.922" v="354" actId="1076"/>
          <ac:picMkLst>
            <pc:docMk/>
            <pc:sldMk cId="2769531636" sldId="559"/>
            <ac:picMk id="9" creationId="{0E19916E-629E-47A6-B56C-DED2771455C0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50:14.251" v="391" actId="1076"/>
        <pc:sldMkLst>
          <pc:docMk/>
          <pc:sldMk cId="1354291359" sldId="560"/>
        </pc:sldMkLst>
        <pc:spChg chg="mod">
          <ac:chgData name="Khattab, Sherif" userId="c83b1e15-36f3-4f46-aceb-05aac24c545e" providerId="ADAL" clId="{CDF5E54B-A9DD-4F31-92E7-B9AFD5EBBFA3}" dt="2021-03-31T02:50:08.267" v="388" actId="20577"/>
          <ac:spMkLst>
            <pc:docMk/>
            <pc:sldMk cId="1354291359" sldId="560"/>
            <ac:spMk id="2" creationId="{CBABC4E6-63CE-492D-8886-1CEAA536773B}"/>
          </ac:spMkLst>
        </pc:spChg>
        <pc:picChg chg="add mod">
          <ac:chgData name="Khattab, Sherif" userId="c83b1e15-36f3-4f46-aceb-05aac24c545e" providerId="ADAL" clId="{CDF5E54B-A9DD-4F31-92E7-B9AFD5EBBFA3}" dt="2021-03-31T02:50:14.251" v="391" actId="1076"/>
          <ac:picMkLst>
            <pc:docMk/>
            <pc:sldMk cId="1354291359" sldId="560"/>
            <ac:picMk id="7" creationId="{23C606A0-54E2-4F5B-AF24-3610BAAF3EC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51:48.552" v="430" actId="1076"/>
        <pc:sldMkLst>
          <pc:docMk/>
          <pc:sldMk cId="897406678" sldId="561"/>
        </pc:sldMkLst>
        <pc:spChg chg="mod">
          <ac:chgData name="Khattab, Sherif" userId="c83b1e15-36f3-4f46-aceb-05aac24c545e" providerId="ADAL" clId="{CDF5E54B-A9DD-4F31-92E7-B9AFD5EBBFA3}" dt="2021-03-31T02:51:14.117" v="420" actId="20577"/>
          <ac:spMkLst>
            <pc:docMk/>
            <pc:sldMk cId="897406678" sldId="561"/>
            <ac:spMk id="2" creationId="{364EB6DA-041B-4D51-B9AC-CF96D9F0AD30}"/>
          </ac:spMkLst>
        </pc:spChg>
        <pc:spChg chg="mod">
          <ac:chgData name="Khattab, Sherif" userId="c83b1e15-36f3-4f46-aceb-05aac24c545e" providerId="ADAL" clId="{CDF5E54B-A9DD-4F31-92E7-B9AFD5EBBFA3}" dt="2021-03-31T02:51:18.053" v="422" actId="5793"/>
          <ac:spMkLst>
            <pc:docMk/>
            <pc:sldMk cId="897406678" sldId="561"/>
            <ac:spMk id="3" creationId="{8FA7250D-4EA9-4642-9C36-8DE6619E0142}"/>
          </ac:spMkLst>
        </pc:spChg>
        <pc:picChg chg="add mod">
          <ac:chgData name="Khattab, Sherif" userId="c83b1e15-36f3-4f46-aceb-05aac24c545e" providerId="ADAL" clId="{CDF5E54B-A9DD-4F31-92E7-B9AFD5EBBFA3}" dt="2021-03-31T02:51:48.552" v="430" actId="1076"/>
          <ac:picMkLst>
            <pc:docMk/>
            <pc:sldMk cId="897406678" sldId="561"/>
            <ac:picMk id="8" creationId="{2184631F-549F-4F84-94F5-A64892BAE802}"/>
          </ac:picMkLst>
        </pc:picChg>
        <pc:inkChg chg="add del">
          <ac:chgData name="Khattab, Sherif" userId="c83b1e15-36f3-4f46-aceb-05aac24c545e" providerId="ADAL" clId="{CDF5E54B-A9DD-4F31-92E7-B9AFD5EBBFA3}" dt="2021-03-31T02:50:45.549" v="394"/>
          <ac:inkMkLst>
            <pc:docMk/>
            <pc:sldMk cId="897406678" sldId="561"/>
            <ac:inkMk id="6" creationId="{D38B29F5-2F81-44FB-87F4-AEDA9CB95F1C}"/>
          </ac:inkMkLst>
        </pc:inkChg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Khattab, Sherif" userId="c83b1e15-36f3-4f46-aceb-05aac24c545e" providerId="ADAL" clId="{4C600DD3-AA04-4B29-ADD9-AF2DC7482765}"/>
    <pc:docChg chg="addSld delSld modSld">
      <pc:chgData name="Khattab, Sherif" userId="c83b1e15-36f3-4f46-aceb-05aac24c545e" providerId="ADAL" clId="{4C600DD3-AA04-4B29-ADD9-AF2DC7482765}" dt="2021-12-01T17:41:33.892" v="6" actId="2696"/>
      <pc:docMkLst>
        <pc:docMk/>
      </pc:docMkLst>
      <pc:sldChg chg="del">
        <pc:chgData name="Khattab, Sherif" userId="c83b1e15-36f3-4f46-aceb-05aac24c545e" providerId="ADAL" clId="{4C600DD3-AA04-4B29-ADD9-AF2DC7482765}" dt="2021-12-01T17:41:33.892" v="6" actId="2696"/>
        <pc:sldMkLst>
          <pc:docMk/>
          <pc:sldMk cId="3720210171" sldId="287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4C600DD3-AA04-4B29-ADD9-AF2DC7482765}" dt="2021-12-01T17:41:33.892" v="6" actId="2696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4C600DD3-AA04-4B29-ADD9-AF2DC7482765}" dt="2021-12-01T17:41:33.892" v="6" actId="2696"/>
        <pc:sldMkLst>
          <pc:docMk/>
          <pc:sldMk cId="3124210265" sldId="290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2744154349" sldId="300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1055431384" sldId="395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3254031112" sldId="418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2870137101" sldId="420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1670312813" sldId="421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1428579007" sldId="422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613526993" sldId="423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544263778" sldId="424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1034715571" sldId="425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3532216384" sldId="426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4C600DD3-AA04-4B29-ADD9-AF2DC7482765}" dt="2021-12-01T17:41:33.892" v="6" actId="2696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4C600DD3-AA04-4B29-ADD9-AF2DC7482765}" dt="2021-12-01T17:41:33.892" v="6" actId="2696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4C600DD3-AA04-4B29-ADD9-AF2DC7482765}" dt="2021-12-01T17:41:33.892" v="6" actId="2696"/>
        <pc:sldMkLst>
          <pc:docMk/>
          <pc:sldMk cId="1039785599" sldId="430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1901348275" sldId="431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3431660730" sldId="433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417002093" sldId="434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315914909" sldId="435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3005745473" sldId="436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2382635928" sldId="437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3110092608" sldId="438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4C600DD3-AA04-4B29-ADD9-AF2DC7482765}" dt="2021-12-01T17:41:33.892" v="6" actId="2696"/>
        <pc:sldMkLst>
          <pc:docMk/>
          <pc:sldMk cId="1709473859" sldId="441"/>
        </pc:sldMkLst>
      </pc:sldChg>
      <pc:sldChg chg="del">
        <pc:chgData name="Khattab, Sherif" userId="c83b1e15-36f3-4f46-aceb-05aac24c545e" providerId="ADAL" clId="{4C600DD3-AA04-4B29-ADD9-AF2DC7482765}" dt="2021-12-01T17:41:33.892" v="6" actId="2696"/>
        <pc:sldMkLst>
          <pc:docMk/>
          <pc:sldMk cId="4202616107" sldId="500"/>
        </pc:sldMkLst>
      </pc:sldChg>
      <pc:sldChg chg="del">
        <pc:chgData name="Khattab, Sherif" userId="c83b1e15-36f3-4f46-aceb-05aac24c545e" providerId="ADAL" clId="{4C600DD3-AA04-4B29-ADD9-AF2DC7482765}" dt="2021-12-01T17:41:33.892" v="6" actId="2696"/>
        <pc:sldMkLst>
          <pc:docMk/>
          <pc:sldMk cId="3652489610" sldId="506"/>
        </pc:sldMkLst>
      </pc:sldChg>
      <pc:sldChg chg="del">
        <pc:chgData name="Khattab, Sherif" userId="c83b1e15-36f3-4f46-aceb-05aac24c545e" providerId="ADAL" clId="{4C600DD3-AA04-4B29-ADD9-AF2DC7482765}" dt="2021-12-01T17:41:33.892" v="6" actId="2696"/>
        <pc:sldMkLst>
          <pc:docMk/>
          <pc:sldMk cId="3678700985" sldId="549"/>
        </pc:sldMkLst>
      </pc:sldChg>
      <pc:sldChg chg="del">
        <pc:chgData name="Khattab, Sherif" userId="c83b1e15-36f3-4f46-aceb-05aac24c545e" providerId="ADAL" clId="{4C600DD3-AA04-4B29-ADD9-AF2DC7482765}" dt="2021-12-01T17:41:33.892" v="6" actId="2696"/>
        <pc:sldMkLst>
          <pc:docMk/>
          <pc:sldMk cId="1942274538" sldId="551"/>
        </pc:sldMkLst>
      </pc:sldChg>
      <pc:sldChg chg="del">
        <pc:chgData name="Khattab, Sherif" userId="c83b1e15-36f3-4f46-aceb-05aac24c545e" providerId="ADAL" clId="{4C600DD3-AA04-4B29-ADD9-AF2DC7482765}" dt="2021-12-01T17:41:33.892" v="6" actId="2696"/>
        <pc:sldMkLst>
          <pc:docMk/>
          <pc:sldMk cId="3666537090" sldId="552"/>
        </pc:sldMkLst>
      </pc:sldChg>
      <pc:sldChg chg="del">
        <pc:chgData name="Khattab, Sherif" userId="c83b1e15-36f3-4f46-aceb-05aac24c545e" providerId="ADAL" clId="{4C600DD3-AA04-4B29-ADD9-AF2DC7482765}" dt="2021-12-01T17:41:33.892" v="6" actId="2696"/>
        <pc:sldMkLst>
          <pc:docMk/>
          <pc:sldMk cId="2169443836" sldId="553"/>
        </pc:sldMkLst>
      </pc:sldChg>
      <pc:sldChg chg="del">
        <pc:chgData name="Khattab, Sherif" userId="c83b1e15-36f3-4f46-aceb-05aac24c545e" providerId="ADAL" clId="{4C600DD3-AA04-4B29-ADD9-AF2DC7482765}" dt="2021-12-01T17:41:33.892" v="6" actId="2696"/>
        <pc:sldMkLst>
          <pc:docMk/>
          <pc:sldMk cId="3577659516" sldId="554"/>
        </pc:sldMkLst>
      </pc:sldChg>
      <pc:sldChg chg="del">
        <pc:chgData name="Khattab, Sherif" userId="c83b1e15-36f3-4f46-aceb-05aac24c545e" providerId="ADAL" clId="{4C600DD3-AA04-4B29-ADD9-AF2DC7482765}" dt="2021-12-01T17:41:33.892" v="6" actId="2696"/>
        <pc:sldMkLst>
          <pc:docMk/>
          <pc:sldMk cId="807322607" sldId="555"/>
        </pc:sldMkLst>
      </pc:sldChg>
      <pc:sldChg chg="del">
        <pc:chgData name="Khattab, Sherif" userId="c83b1e15-36f3-4f46-aceb-05aac24c545e" providerId="ADAL" clId="{4C600DD3-AA04-4B29-ADD9-AF2DC7482765}" dt="2021-12-01T17:41:33.892" v="6" actId="2696"/>
        <pc:sldMkLst>
          <pc:docMk/>
          <pc:sldMk cId="3193974366" sldId="556"/>
        </pc:sldMkLst>
      </pc:sldChg>
      <pc:sldChg chg="del">
        <pc:chgData name="Khattab, Sherif" userId="c83b1e15-36f3-4f46-aceb-05aac24c545e" providerId="ADAL" clId="{4C600DD3-AA04-4B29-ADD9-AF2DC7482765}" dt="2021-12-01T17:41:33.892" v="6" actId="2696"/>
        <pc:sldMkLst>
          <pc:docMk/>
          <pc:sldMk cId="3248997697" sldId="557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2039483453" sldId="558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1112189714" sldId="559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1623452237" sldId="560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1118445226" sldId="561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953032901" sldId="562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2802158369" sldId="669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1642479177" sldId="670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3425462745" sldId="689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983398899" sldId="690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3993778012" sldId="691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1548772503" sldId="692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1550480814" sldId="693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2896655293" sldId="694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4252493478" sldId="695"/>
        </pc:sldMkLst>
      </pc:sldChg>
      <pc:sldChg chg="add del">
        <pc:chgData name="Khattab, Sherif" userId="c83b1e15-36f3-4f46-aceb-05aac24c545e" providerId="ADAL" clId="{4C600DD3-AA04-4B29-ADD9-AF2DC7482765}" dt="2021-11-17T17:47:03.684" v="4"/>
        <pc:sldMkLst>
          <pc:docMk/>
          <pc:sldMk cId="806357143" sldId="696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4071025667" sldId="696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5003519" sldId="697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16228426" sldId="698"/>
        </pc:sldMkLst>
      </pc:sldChg>
      <pc:sldChg chg="add del">
        <pc:chgData name="Khattab, Sherif" userId="c83b1e15-36f3-4f46-aceb-05aac24c545e" providerId="ADAL" clId="{4C600DD3-AA04-4B29-ADD9-AF2DC7482765}" dt="2021-11-17T17:47:03.684" v="4"/>
        <pc:sldMkLst>
          <pc:docMk/>
          <pc:sldMk cId="820095213" sldId="698"/>
        </pc:sldMkLst>
      </pc:sldChg>
      <pc:sldChg chg="add del">
        <pc:chgData name="Khattab, Sherif" userId="c83b1e15-36f3-4f46-aceb-05aac24c545e" providerId="ADAL" clId="{4C600DD3-AA04-4B29-ADD9-AF2DC7482765}" dt="2021-11-17T17:47:03.684" v="4"/>
        <pc:sldMkLst>
          <pc:docMk/>
          <pc:sldMk cId="52997216" sldId="699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1303452213" sldId="699"/>
        </pc:sldMkLst>
      </pc:sldChg>
      <pc:sldChg chg="add del">
        <pc:chgData name="Khattab, Sherif" userId="c83b1e15-36f3-4f46-aceb-05aac24c545e" providerId="ADAL" clId="{4C600DD3-AA04-4B29-ADD9-AF2DC7482765}" dt="2021-11-17T17:47:03.684" v="4"/>
        <pc:sldMkLst>
          <pc:docMk/>
          <pc:sldMk cId="1687132591" sldId="700"/>
        </pc:sldMkLst>
      </pc:sldChg>
      <pc:sldChg chg="add del">
        <pc:chgData name="Khattab, Sherif" userId="c83b1e15-36f3-4f46-aceb-05aac24c545e" providerId="ADAL" clId="{4C600DD3-AA04-4B29-ADD9-AF2DC7482765}" dt="2021-12-01T17:41:33.892" v="6" actId="2696"/>
        <pc:sldMkLst>
          <pc:docMk/>
          <pc:sldMk cId="2727832360" sldId="700"/>
        </pc:sldMkLst>
      </pc:sld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Khattab, Sherif" userId="c83b1e15-36f3-4f46-aceb-05aac24c545e" providerId="ADAL" clId="{61E5BA4B-E7F0-7C48-BD57-9D512EB30E48}"/>
    <pc:docChg chg="custSel addSld delSld modSld sldOrd">
      <pc:chgData name="Khattab, Sherif" userId="c83b1e15-36f3-4f46-aceb-05aac24c545e" providerId="ADAL" clId="{61E5BA4B-E7F0-7C48-BD57-9D512EB30E48}" dt="2021-04-08T14:48:47.048" v="367" actId="20577"/>
      <pc:docMkLst>
        <pc:docMk/>
      </pc:docMkLst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973430081" sldId="25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352614818" sldId="26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52689567" sldId="26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5946590" sldId="26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27177300" sldId="26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96022272" sldId="264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56314139" sldId="26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67907402" sldId="26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070714126" sldId="26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550009203" sldId="26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044985801" sldId="26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29386578" sldId="27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662960767" sldId="27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818321418" sldId="27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11640770" sldId="27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20762419" sldId="27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176042509" sldId="278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24907787" sldId="27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62896871" sldId="28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13880437" sldId="28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257687072" sldId="28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84931241" sldId="28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78242598" sldId="29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9157859" sldId="29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46836652" sldId="294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92935800" sldId="29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071178071" sldId="29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816742445" sldId="29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70843040" sldId="29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15539908" sldId="39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105264659" sldId="39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275803045" sldId="39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902988530" sldId="393"/>
        </pc:sldMkLst>
      </pc:sldChg>
      <pc:sldChg chg="add del">
        <pc:chgData name="Khattab, Sherif" userId="c83b1e15-36f3-4f46-aceb-05aac24c545e" providerId="ADAL" clId="{61E5BA4B-E7F0-7C48-BD57-9D512EB30E48}" dt="2021-04-08T14:42:39.482" v="157" actId="2696"/>
        <pc:sldMkLst>
          <pc:docMk/>
          <pc:sldMk cId="712830553" sldId="395"/>
        </pc:sldMkLst>
      </pc:sldChg>
      <pc:sldChg chg="add">
        <pc:chgData name="Khattab, Sherif" userId="c83b1e15-36f3-4f46-aceb-05aac24c545e" providerId="ADAL" clId="{61E5BA4B-E7F0-7C48-BD57-9D512EB30E48}" dt="2021-04-08T14:42:49.957" v="159"/>
        <pc:sldMkLst>
          <pc:docMk/>
          <pc:sldMk cId="1055431384" sldId="395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573045699" sldId="396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739683799" sldId="397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367634907" sldId="40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569523277" sldId="40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742826958" sldId="40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4115809005" sldId="403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92433840" sldId="40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78617935" sldId="44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2918023" sldId="442"/>
        </pc:sldMkLst>
      </pc:sldChg>
      <pc:sldChg chg="modSp mod modAnim">
        <pc:chgData name="Khattab, Sherif" userId="c83b1e15-36f3-4f46-aceb-05aac24c545e" providerId="ADAL" clId="{61E5BA4B-E7F0-7C48-BD57-9D512EB30E48}" dt="2021-04-08T14:48:47.048" v="36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61E5BA4B-E7F0-7C48-BD57-9D512EB30E48}" dt="2021-04-08T14:48:47.048" v="36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38.212" v="302" actId="27636"/>
        <pc:sldMkLst>
          <pc:docMk/>
          <pc:sldMk cId="4202616107" sldId="500"/>
        </pc:sldMkLst>
        <pc:spChg chg="mod">
          <ac:chgData name="Khattab, Sherif" userId="c83b1e15-36f3-4f46-aceb-05aac24c545e" providerId="ADAL" clId="{61E5BA4B-E7F0-7C48-BD57-9D512EB30E48}" dt="2021-04-08T14:46:18.421" v="26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61E5BA4B-E7F0-7C48-BD57-9D512EB30E48}" dt="2021-04-08T14:47:38.212" v="302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61E5BA4B-E7F0-7C48-BD57-9D512EB30E48}" dt="2021-04-08T13:51:11.060" v="3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61E5BA4B-E7F0-7C48-BD57-9D512EB30E48}" dt="2021-04-08T13:51:11.060" v="3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61E5BA4B-E7F0-7C48-BD57-9D512EB30E48}" dt="2021-04-08T13:51:46.427" v="43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61E5BA4B-E7F0-7C48-BD57-9D512EB30E48}" dt="2021-04-08T13:51:46.427" v="43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61E5BA4B-E7F0-7C48-BD57-9D512EB30E48}" dt="2021-04-08T14:45:27.034" v="256" actId="2696"/>
        <pc:sldMkLst>
          <pc:docMk/>
          <pc:sldMk cId="2237143357" sldId="550"/>
        </pc:sldMkLst>
        <pc:spChg chg="mod">
          <ac:chgData name="Khattab, Sherif" userId="c83b1e15-36f3-4f46-aceb-05aac24c545e" providerId="ADAL" clId="{61E5BA4B-E7F0-7C48-BD57-9D512EB30E48}" dt="2021-04-08T13:52:07.070" v="49" actId="27636"/>
          <ac:spMkLst>
            <pc:docMk/>
            <pc:sldMk cId="2237143357" sldId="550"/>
            <ac:spMk id="3" creationId="{C6A74A64-EE52-0D49-9A7A-22659117DECF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29.994" v="296" actId="6549"/>
        <pc:sldMkLst>
          <pc:docMk/>
          <pc:sldMk cId="1942274538" sldId="551"/>
        </pc:sldMkLst>
        <pc:spChg chg="mod">
          <ac:chgData name="Khattab, Sherif" userId="c83b1e15-36f3-4f46-aceb-05aac24c545e" providerId="ADAL" clId="{61E5BA4B-E7F0-7C48-BD57-9D512EB30E48}" dt="2021-04-08T14:45:37.892" v="260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61E5BA4B-E7F0-7C48-BD57-9D512EB30E48}" dt="2021-04-08T14:47:29.994" v="296" actId="6549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22863907" sldId="552"/>
        </pc:sldMkLst>
      </pc:sldChg>
      <pc:sldChg chg="addSp delSp modSp new ord">
        <pc:chgData name="Khattab, Sherif" userId="c83b1e15-36f3-4f46-aceb-05aac24c545e" providerId="ADAL" clId="{61E5BA4B-E7F0-7C48-BD57-9D512EB30E48}" dt="2021-04-08T14:46:11.892" v="265" actId="20578"/>
        <pc:sldMkLst>
          <pc:docMk/>
          <pc:sldMk cId="1550480814" sldId="552"/>
        </pc:sldMkLst>
        <pc:spChg chg="del">
          <ac:chgData name="Khattab, Sherif" userId="c83b1e15-36f3-4f46-aceb-05aac24c545e" providerId="ADAL" clId="{61E5BA4B-E7F0-7C48-BD57-9D512EB30E48}" dt="2021-04-08T14:39:27.802" v="113"/>
          <ac:spMkLst>
            <pc:docMk/>
            <pc:sldMk cId="1550480814" sldId="552"/>
            <ac:spMk id="3" creationId="{6BC7E3FE-7886-C347-A0DA-6BEFF628FA1D}"/>
          </ac:spMkLst>
        </pc:spChg>
        <pc:picChg chg="add mod">
          <ac:chgData name="Khattab, Sherif" userId="c83b1e15-36f3-4f46-aceb-05aac24c545e" providerId="ADAL" clId="{61E5BA4B-E7F0-7C48-BD57-9D512EB30E48}" dt="2021-04-08T14:39:27.802" v="113"/>
          <ac:picMkLst>
            <pc:docMk/>
            <pc:sldMk cId="1550480814" sldId="552"/>
            <ac:picMk id="6" creationId="{0693EFED-07B0-924F-A8BB-455D8648E273}"/>
          </ac:picMkLst>
        </pc:picChg>
      </pc:sldChg>
      <pc:sldChg chg="addSp modSp new ord">
        <pc:chgData name="Khattab, Sherif" userId="c83b1e15-36f3-4f46-aceb-05aac24c545e" providerId="ADAL" clId="{61E5BA4B-E7F0-7C48-BD57-9D512EB30E48}" dt="2021-04-08T14:44:47.835" v="210" actId="20578"/>
        <pc:sldMkLst>
          <pc:docMk/>
          <pc:sldMk cId="1548772503" sldId="553"/>
        </pc:sldMkLst>
        <pc:picChg chg="add mod">
          <ac:chgData name="Khattab, Sherif" userId="c83b1e15-36f3-4f46-aceb-05aac24c545e" providerId="ADAL" clId="{61E5BA4B-E7F0-7C48-BD57-9D512EB30E48}" dt="2021-04-08T14:41:57.263" v="153"/>
          <ac:picMkLst>
            <pc:docMk/>
            <pc:sldMk cId="1548772503" sldId="553"/>
            <ac:picMk id="6" creationId="{E9FAB9C7-1A2F-F84C-A4D4-2E8BA6D96196}"/>
          </ac:picMkLst>
        </pc:pic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425462745" sldId="553"/>
        </pc:sldMkLst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983398899" sldId="554"/>
        </pc:sldMkLst>
      </pc:sldChg>
      <pc:sldChg chg="add">
        <pc:chgData name="Khattab, Sherif" userId="c83b1e15-36f3-4f46-aceb-05aac24c545e" providerId="ADAL" clId="{61E5BA4B-E7F0-7C48-BD57-9D512EB30E48}" dt="2021-04-08T14:45:25.212" v="255"/>
        <pc:sldMkLst>
          <pc:docMk/>
          <pc:sldMk cId="2896655293" sldId="554"/>
        </pc:sldMkLst>
      </pc:sldChg>
      <pc:sldChg chg="addSp modSp new del">
        <pc:chgData name="Khattab, Sherif" userId="c83b1e15-36f3-4f46-aceb-05aac24c545e" providerId="ADAL" clId="{61E5BA4B-E7F0-7C48-BD57-9D512EB30E48}" dt="2021-04-08T14:45:21.372" v="254" actId="2696"/>
        <pc:sldMkLst>
          <pc:docMk/>
          <pc:sldMk cId="4089659235" sldId="554"/>
        </pc:sldMkLst>
        <pc:picChg chg="add mod">
          <ac:chgData name="Khattab, Sherif" userId="c83b1e15-36f3-4f46-aceb-05aac24c545e" providerId="ADAL" clId="{61E5BA4B-E7F0-7C48-BD57-9D512EB30E48}" dt="2021-04-08T14:42:20.006" v="156" actId="1076"/>
          <ac:picMkLst>
            <pc:docMk/>
            <pc:sldMk cId="4089659235" sldId="554"/>
            <ac:picMk id="6" creationId="{5CBDC5B7-298A-574E-9730-942641471826}"/>
          </ac:picMkLst>
        </pc:picChg>
      </pc:sldChg>
      <pc:sldChg chg="del">
        <pc:chgData name="Khattab, Sherif" userId="c83b1e15-36f3-4f46-aceb-05aac24c545e" providerId="ADAL" clId="{61E5BA4B-E7F0-7C48-BD57-9D512EB30E48}" dt="2021-04-08T13:50:58.502" v="1" actId="2696"/>
        <pc:sldMkLst>
          <pc:docMk/>
          <pc:sldMk cId="3729000525" sldId="555"/>
        </pc:sldMkLst>
      </pc:sldChg>
      <pc:sldChg chg="new del">
        <pc:chgData name="Khattab, Sherif" userId="c83b1e15-36f3-4f46-aceb-05aac24c545e" providerId="ADAL" clId="{61E5BA4B-E7F0-7C48-BD57-9D512EB30E48}" dt="2021-04-08T14:44:06.945" v="199" actId="2696"/>
        <pc:sldMkLst>
          <pc:docMk/>
          <pc:sldMk cId="4108074023" sldId="555"/>
        </pc:sldMkLst>
      </pc:sldChg>
    </pc:docChg>
  </pc:docChgLst>
  <pc:docChgLst>
    <pc:chgData name="Khattab, Sherif" userId="c83b1e15-36f3-4f46-aceb-05aac24c545e" providerId="ADAL" clId="{9A5A50F2-BA85-4438-83CC-1FBFED8061AB}"/>
    <pc:docChg chg="undo custSel addSld delSld modSld delMainMaster">
      <pc:chgData name="Khattab, Sherif" userId="c83b1e15-36f3-4f46-aceb-05aac24c545e" providerId="ADAL" clId="{9A5A50F2-BA85-4438-83CC-1FBFED8061AB}" dt="2021-04-15T09:31:39.242" v="200" actId="47"/>
      <pc:docMkLst>
        <pc:docMk/>
      </pc:docMkLst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2973430081" sldId="259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1352614818" sldId="260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152689567" sldId="261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4265946590" sldId="262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2127177300" sldId="263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2796022272" sldId="264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3456314139" sldId="265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367907402" sldId="266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4070714126" sldId="267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1550009203" sldId="268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2044985801" sldId="269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1729386578" sldId="270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2662960767" sldId="272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2818321418" sldId="273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3911640770" sldId="275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2720762419" sldId="276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1176042509" sldId="278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2024907787" sldId="279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662896871" sldId="280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2113880437" sldId="281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3257687072" sldId="282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4284931241" sldId="283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2178242598" sldId="291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69157859" sldId="293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3946836652" sldId="294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1792935800" sldId="295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1071178071" sldId="296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816742445" sldId="297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2070843040" sldId="298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3415539908" sldId="390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1105264659" sldId="391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3275803045" sldId="392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2902988530" sldId="393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573045699" sldId="396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2739683799" sldId="397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1367634907" sldId="400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3569523277" sldId="401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742826958" sldId="402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4115809005" sldId="403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3492433840" sldId="404"/>
        </pc:sldMkLst>
      </pc:sldChg>
      <pc:sldChg chg="del">
        <pc:chgData name="Khattab, Sherif" userId="c83b1e15-36f3-4f46-aceb-05aac24c545e" providerId="ADAL" clId="{9A5A50F2-BA85-4438-83CC-1FBFED8061AB}" dt="2021-04-15T09:31:39.242" v="200" actId="47"/>
        <pc:sldMkLst>
          <pc:docMk/>
          <pc:sldMk cId="4262918023" sldId="442"/>
        </pc:sldMkLst>
      </pc:sldChg>
      <pc:sldChg chg="addSp delSp modSp new mod">
        <pc:chgData name="Khattab, Sherif" userId="c83b1e15-36f3-4f46-aceb-05aac24c545e" providerId="ADAL" clId="{9A5A50F2-BA85-4438-83CC-1FBFED8061AB}" dt="2021-04-15T09:30:02.270" v="179" actId="20577"/>
        <pc:sldMkLst>
          <pc:docMk/>
          <pc:sldMk cId="2169443836" sldId="553"/>
        </pc:sldMkLst>
        <pc:spChg chg="mod">
          <ac:chgData name="Khattab, Sherif" userId="c83b1e15-36f3-4f46-aceb-05aac24c545e" providerId="ADAL" clId="{9A5A50F2-BA85-4438-83CC-1FBFED8061AB}" dt="2021-04-15T09:30:02.270" v="179" actId="20577"/>
          <ac:spMkLst>
            <pc:docMk/>
            <pc:sldMk cId="2169443836" sldId="553"/>
            <ac:spMk id="2" creationId="{37165169-527C-407F-87FC-45BD62E22284}"/>
          </ac:spMkLst>
        </pc:spChg>
        <pc:picChg chg="add del mod">
          <ac:chgData name="Khattab, Sherif" userId="c83b1e15-36f3-4f46-aceb-05aac24c545e" providerId="ADAL" clId="{9A5A50F2-BA85-4438-83CC-1FBFED8061AB}" dt="2021-04-15T09:26:36.778" v="39" actId="21"/>
          <ac:picMkLst>
            <pc:docMk/>
            <pc:sldMk cId="2169443836" sldId="553"/>
            <ac:picMk id="7" creationId="{F514E471-86F5-4962-B344-F4E0C640A90A}"/>
          </ac:picMkLst>
        </pc:picChg>
        <pc:picChg chg="add mod">
          <ac:chgData name="Khattab, Sherif" userId="c83b1e15-36f3-4f46-aceb-05aac24c545e" providerId="ADAL" clId="{9A5A50F2-BA85-4438-83CC-1FBFED8061AB}" dt="2021-04-15T09:27:06.016" v="43" actId="1076"/>
          <ac:picMkLst>
            <pc:docMk/>
            <pc:sldMk cId="2169443836" sldId="553"/>
            <ac:picMk id="9" creationId="{009EF58B-4858-4E1E-840B-15EA699D9951}"/>
          </ac:picMkLst>
        </pc:picChg>
        <pc:picChg chg="add mod">
          <ac:chgData name="Khattab, Sherif" userId="c83b1e15-36f3-4f46-aceb-05aac24c545e" providerId="ADAL" clId="{9A5A50F2-BA85-4438-83CC-1FBFED8061AB}" dt="2021-04-15T09:29:35.153" v="130" actId="1076"/>
          <ac:picMkLst>
            <pc:docMk/>
            <pc:sldMk cId="2169443836" sldId="553"/>
            <ac:picMk id="11" creationId="{1A48BBC4-73D4-4259-BA7A-B37693ED112C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7:37.844" v="66" actId="1076"/>
        <pc:sldMkLst>
          <pc:docMk/>
          <pc:sldMk cId="3577659516" sldId="554"/>
        </pc:sldMkLst>
        <pc:spChg chg="mod">
          <ac:chgData name="Khattab, Sherif" userId="c83b1e15-36f3-4f46-aceb-05aac24c545e" providerId="ADAL" clId="{9A5A50F2-BA85-4438-83CC-1FBFED8061AB}" dt="2021-04-15T09:27:30.010" v="63" actId="20577"/>
          <ac:spMkLst>
            <pc:docMk/>
            <pc:sldMk cId="3577659516" sldId="554"/>
            <ac:spMk id="2" creationId="{D43AF78D-E25D-4963-AEC8-747F6FD4ECF6}"/>
          </ac:spMkLst>
        </pc:spChg>
        <pc:picChg chg="add mod">
          <ac:chgData name="Khattab, Sherif" userId="c83b1e15-36f3-4f46-aceb-05aac24c545e" providerId="ADAL" clId="{9A5A50F2-BA85-4438-83CC-1FBFED8061AB}" dt="2021-04-15T09:27:37.844" v="66" actId="1076"/>
          <ac:picMkLst>
            <pc:docMk/>
            <pc:sldMk cId="3577659516" sldId="554"/>
            <ac:picMk id="7" creationId="{4B0270D7-A120-41D1-A8F0-52D0FDA84A5F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8:10.714" v="81" actId="1076"/>
        <pc:sldMkLst>
          <pc:docMk/>
          <pc:sldMk cId="807322607" sldId="555"/>
        </pc:sldMkLst>
        <pc:spChg chg="mod">
          <ac:chgData name="Khattab, Sherif" userId="c83b1e15-36f3-4f46-aceb-05aac24c545e" providerId="ADAL" clId="{9A5A50F2-BA85-4438-83CC-1FBFED8061AB}" dt="2021-04-15T09:28:00.755" v="77" actId="20577"/>
          <ac:spMkLst>
            <pc:docMk/>
            <pc:sldMk cId="807322607" sldId="555"/>
            <ac:spMk id="2" creationId="{2702E8EB-3B66-4A1B-BE10-8C9152A3C929}"/>
          </ac:spMkLst>
        </pc:spChg>
        <pc:picChg chg="add mod">
          <ac:chgData name="Khattab, Sherif" userId="c83b1e15-36f3-4f46-aceb-05aac24c545e" providerId="ADAL" clId="{9A5A50F2-BA85-4438-83CC-1FBFED8061AB}" dt="2021-04-15T09:28:10.714" v="81" actId="1076"/>
          <ac:picMkLst>
            <pc:docMk/>
            <pc:sldMk cId="807322607" sldId="555"/>
            <ac:picMk id="7" creationId="{D115AF0B-DAEE-40AF-AA17-407DC59EF7EB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8:52.135" v="125" actId="1076"/>
        <pc:sldMkLst>
          <pc:docMk/>
          <pc:sldMk cId="3193974366" sldId="556"/>
        </pc:sldMkLst>
        <pc:spChg chg="mod">
          <ac:chgData name="Khattab, Sherif" userId="c83b1e15-36f3-4f46-aceb-05aac24c545e" providerId="ADAL" clId="{9A5A50F2-BA85-4438-83CC-1FBFED8061AB}" dt="2021-04-15T09:28:43.316" v="122" actId="20577"/>
          <ac:spMkLst>
            <pc:docMk/>
            <pc:sldMk cId="3193974366" sldId="556"/>
            <ac:spMk id="2" creationId="{D496339D-4F90-491A-890C-02BEECC5FF15}"/>
          </ac:spMkLst>
        </pc:spChg>
        <pc:picChg chg="add mod">
          <ac:chgData name="Khattab, Sherif" userId="c83b1e15-36f3-4f46-aceb-05aac24c545e" providerId="ADAL" clId="{9A5A50F2-BA85-4438-83CC-1FBFED8061AB}" dt="2021-04-15T09:28:52.135" v="125" actId="1076"/>
          <ac:picMkLst>
            <pc:docMk/>
            <pc:sldMk cId="3193974366" sldId="556"/>
            <ac:picMk id="7" creationId="{FD6AE555-B13B-40CD-BABA-95554299EF96}"/>
          </ac:picMkLst>
        </pc:picChg>
      </pc:sldChg>
      <pc:sldChg chg="addSp delSp modSp new mod">
        <pc:chgData name="Khattab, Sherif" userId="c83b1e15-36f3-4f46-aceb-05aac24c545e" providerId="ADAL" clId="{9A5A50F2-BA85-4438-83CC-1FBFED8061AB}" dt="2021-04-15T09:31:06.134" v="199" actId="1076"/>
        <pc:sldMkLst>
          <pc:docMk/>
          <pc:sldMk cId="3248997697" sldId="557"/>
        </pc:sldMkLst>
        <pc:spChg chg="mod">
          <ac:chgData name="Khattab, Sherif" userId="c83b1e15-36f3-4f46-aceb-05aac24c545e" providerId="ADAL" clId="{9A5A50F2-BA85-4438-83CC-1FBFED8061AB}" dt="2021-04-15T09:30:38.649" v="190" actId="20577"/>
          <ac:spMkLst>
            <pc:docMk/>
            <pc:sldMk cId="3248997697" sldId="557"/>
            <ac:spMk id="2" creationId="{5D00C4E8-4522-4FA8-8A99-21F56B0F9EDC}"/>
          </ac:spMkLst>
        </pc:spChg>
        <pc:picChg chg="add del mod">
          <ac:chgData name="Khattab, Sherif" userId="c83b1e15-36f3-4f46-aceb-05aac24c545e" providerId="ADAL" clId="{9A5A50F2-BA85-4438-83CC-1FBFED8061AB}" dt="2021-04-15T09:30:49.042" v="196" actId="22"/>
          <ac:picMkLst>
            <pc:docMk/>
            <pc:sldMk cId="3248997697" sldId="557"/>
            <ac:picMk id="7" creationId="{474F21A9-9DCD-4F9D-9DA0-2C985C9F08D6}"/>
          </ac:picMkLst>
        </pc:picChg>
        <pc:picChg chg="add mod">
          <ac:chgData name="Khattab, Sherif" userId="c83b1e15-36f3-4f46-aceb-05aac24c545e" providerId="ADAL" clId="{9A5A50F2-BA85-4438-83CC-1FBFED8061AB}" dt="2021-04-15T09:31:06.134" v="199" actId="1076"/>
          <ac:picMkLst>
            <pc:docMk/>
            <pc:sldMk cId="3248997697" sldId="557"/>
            <ac:picMk id="9" creationId="{C577A5D2-F34B-4564-AE11-783C8A6533A5}"/>
          </ac:picMkLst>
        </pc:picChg>
      </pc:sldChg>
      <pc:sldMasterChg chg="del delSldLayout">
        <pc:chgData name="Khattab, Sherif" userId="c83b1e15-36f3-4f46-aceb-05aac24c545e" providerId="ADAL" clId="{9A5A50F2-BA85-4438-83CC-1FBFED8061AB}" dt="2021-04-15T09:31:39.242" v="200" actId="47"/>
        <pc:sldMasterMkLst>
          <pc:docMk/>
          <pc:sldMasterMk cId="3395909012" sldId="2147483652"/>
        </pc:sldMasterMkLst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3118405718" sldId="2147483653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1899087706" sldId="2147483654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1506435127" sldId="2147483655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1014647983" sldId="2147483656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4098796565" sldId="2147483657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3126080839" sldId="2147483658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1311788593" sldId="2147483659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446919538" sldId="2147483660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1272650287" sldId="2147483661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529427490" sldId="2147483662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174545053" sldId="2147483663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1303074647" sldId="2147483664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1776195197" sldId="2147483665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4223805172" sldId="2147483666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1414772609" sldId="2147483667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2268683064" sldId="2147483668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4053813222" sldId="2147483669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1336644298" sldId="2147483670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804297430" sldId="2147483671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510635613" sldId="2147483672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2489473889" sldId="2147483673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454066964" sldId="2147483674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4233109082" sldId="2147483675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363257466" sldId="2147483676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1105865812" sldId="2147483677"/>
          </pc:sldLayoutMkLst>
        </pc:sldLayoutChg>
        <pc:sldLayoutChg chg="del">
          <pc:chgData name="Khattab, Sherif" userId="c83b1e15-36f3-4f46-aceb-05aac24c545e" providerId="ADAL" clId="{9A5A50F2-BA85-4438-83CC-1FBFED8061AB}" dt="2021-04-15T09:31:39.242" v="200" actId="47"/>
          <pc:sldLayoutMkLst>
            <pc:docMk/>
            <pc:sldMasterMk cId="3395909012" sldId="2147483652"/>
            <pc:sldLayoutMk cId="1400709027" sldId="2147483678"/>
          </pc:sldLayoutMkLst>
        </pc:sldLayoutChg>
      </pc:sldMaster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7:34.228" v="684" actId="1076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13:50:02.610" v="1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13:50:02.610" v="1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Khattab, Sherif" userId="c83b1e15-36f3-4f46-aceb-05aac24c545e" providerId="ADAL" clId="{F6781B7D-DE49-774F-9254-4274125BBB67}"/>
    <pc:docChg chg="undo custSel addSld delSld modSld delMainMaster">
      <pc:chgData name="Khattab, Sherif" userId="c83b1e15-36f3-4f46-aceb-05aac24c545e" providerId="ADAL" clId="{F6781B7D-DE49-774F-9254-4274125BBB67}" dt="2021-04-06T14:02:49.327" v="790"/>
      <pc:docMkLst>
        <pc:docMk/>
      </pc:docMkLst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24210265" sldId="29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4092636648" sldId="31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850776597" sldId="318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184486324" sldId="32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667476326" sldId="40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965826998" sldId="406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94172444" sldId="407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736020179" sldId="408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059249952" sldId="409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223946229" sldId="41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928099657" sldId="411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533808976" sldId="41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9785599" sldId="43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01348275" sldId="43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10092608" sldId="438"/>
        </pc:sldMkLst>
      </pc:sldChg>
      <pc:sldChg chg="add setBg">
        <pc:chgData name="Khattab, Sherif" userId="c83b1e15-36f3-4f46-aceb-05aac24c545e" providerId="ADAL" clId="{F6781B7D-DE49-774F-9254-4274125BBB67}" dt="2021-04-01T14:56:10.762" v="12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709473859" sldId="441"/>
        </pc:sldMkLst>
      </pc:sldChg>
      <pc:sldChg chg="modSp modAnim">
        <pc:chgData name="Khattab, Sherif" userId="c83b1e15-36f3-4f46-aceb-05aac24c545e" providerId="ADAL" clId="{F6781B7D-DE49-774F-9254-4274125BBB67}" dt="2021-04-06T13:46:31.813" v="275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6781B7D-DE49-774F-9254-4274125BBB67}" dt="2021-04-06T13:46:31.813" v="27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addAnim delAnim modAnim">
        <pc:chgData name="Khattab, Sherif" userId="c83b1e15-36f3-4f46-aceb-05aac24c545e" providerId="ADAL" clId="{F6781B7D-DE49-774F-9254-4274125BBB67}" dt="2021-04-06T14:02:24.755" v="763"/>
        <pc:sldMkLst>
          <pc:docMk/>
          <pc:sldMk cId="4202616107" sldId="500"/>
        </pc:sldMkLst>
        <pc:spChg chg="mod">
          <ac:chgData name="Khattab, Sherif" userId="c83b1e15-36f3-4f46-aceb-05aac24c545e" providerId="ADAL" clId="{F6781B7D-DE49-774F-9254-4274125BBB67}" dt="2021-04-06T14:01:13.689" v="73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6781B7D-DE49-774F-9254-4274125BBB67}" dt="2021-04-06T14:01:09.594" v="7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6781B7D-DE49-774F-9254-4274125BBB67}" dt="2021-04-06T13:42:55.174" v="192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6781B7D-DE49-774F-9254-4274125BBB67}" dt="2021-04-06T13:42:55.174" v="192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6781B7D-DE49-774F-9254-4274125BBB67}" dt="2021-04-06T13:47:57.961" v="38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6781B7D-DE49-774F-9254-4274125BBB67}" dt="2021-04-06T13:47:57.961" v="38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F6781B7D-DE49-774F-9254-4274125BBB67}" dt="2021-04-01T14:56:26.819" v="19" actId="2696"/>
        <pc:sldMkLst>
          <pc:docMk/>
          <pc:sldMk cId="3106578269" sldId="548"/>
        </pc:sldMkLst>
        <pc:spChg chg="mod">
          <ac:chgData name="Khattab, Sherif" userId="c83b1e15-36f3-4f46-aceb-05aac24c545e" providerId="ADAL" clId="{F6781B7D-DE49-774F-9254-4274125BBB67}" dt="2021-04-01T14:56:22.693" v="1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678700985" sldId="549"/>
        </pc:sldMkLst>
      </pc:sldChg>
      <pc:sldChg chg="modSp del mod modAnim">
        <pc:chgData name="Khattab, Sherif" userId="c83b1e15-36f3-4f46-aceb-05aac24c545e" providerId="ADAL" clId="{F6781B7D-DE49-774F-9254-4274125BBB67}" dt="2021-04-01T14:56:27.347" v="20" actId="2696"/>
        <pc:sldMkLst>
          <pc:docMk/>
          <pc:sldMk cId="1744575395" sldId="550"/>
        </pc:sldMkLst>
        <pc:spChg chg="mod">
          <ac:chgData name="Khattab, Sherif" userId="c83b1e15-36f3-4f46-aceb-05aac24c545e" providerId="ADAL" clId="{F6781B7D-DE49-774F-9254-4274125BBB67}" dt="2021-04-01T14:56:25.517" v="18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modSp new mod modAnim">
        <pc:chgData name="Khattab, Sherif" userId="c83b1e15-36f3-4f46-aceb-05aac24c545e" providerId="ADAL" clId="{F6781B7D-DE49-774F-9254-4274125BBB67}" dt="2021-04-06T14:02:49.327" v="790"/>
        <pc:sldMkLst>
          <pc:docMk/>
          <pc:sldMk cId="2237143357" sldId="550"/>
        </pc:sldMkLst>
        <pc:spChg chg="mod">
          <ac:chgData name="Khattab, Sherif" userId="c83b1e15-36f3-4f46-aceb-05aac24c545e" providerId="ADAL" clId="{F6781B7D-DE49-774F-9254-4274125BBB67}" dt="2021-04-06T14:02:05.755" v="760" actId="20577"/>
          <ac:spMkLst>
            <pc:docMk/>
            <pc:sldMk cId="2237143357" sldId="550"/>
            <ac:spMk id="2" creationId="{DCE00C55-3038-4941-B0CE-44AA79987E03}"/>
          </ac:spMkLst>
        </pc:spChg>
        <pc:spChg chg="mod">
          <ac:chgData name="Khattab, Sherif" userId="c83b1e15-36f3-4f46-aceb-05aac24c545e" providerId="ADAL" clId="{F6781B7D-DE49-774F-9254-4274125BBB67}" dt="2021-04-06T14:02:44.491" v="788" actId="6549"/>
          <ac:spMkLst>
            <pc:docMk/>
            <pc:sldMk cId="2237143357" sldId="550"/>
            <ac:spMk id="3" creationId="{C6A74A64-EE52-0D49-9A7A-22659117DECF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850950041" sldId="551"/>
        </pc:sldMkLst>
      </pc:sldChg>
      <pc:sldChg chg="modSp new mod modAnim">
        <pc:chgData name="Khattab, Sherif" userId="c83b1e15-36f3-4f46-aceb-05aac24c545e" providerId="ADAL" clId="{F6781B7D-DE49-774F-9254-4274125BBB67}" dt="2021-04-06T14:02:33.200" v="765"/>
        <pc:sldMkLst>
          <pc:docMk/>
          <pc:sldMk cId="1942274538" sldId="551"/>
        </pc:sldMkLst>
        <pc:spChg chg="mod">
          <ac:chgData name="Khattab, Sherif" userId="c83b1e15-36f3-4f46-aceb-05aac24c545e" providerId="ADAL" clId="{F6781B7D-DE49-774F-9254-4274125BBB67}" dt="2021-04-06T14:01:57.531" v="756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F6781B7D-DE49-774F-9254-4274125BBB67}" dt="2021-04-06T14:01:44.936" v="753" actId="27636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1688603216" sldId="552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2265574628" sldId="553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190004034" sldId="554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388799766" sldId="555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451575800" sldId="556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593300295" sldId="557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958024077" sldId="558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769531636" sldId="559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1354291359" sldId="56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897406678" sldId="561"/>
        </pc:sldMkLst>
      </pc:sld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2593472418" sldId="2147483687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660102" sldId="214748368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7232016" sldId="214748368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36989714" sldId="214748369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219117644" sldId="214748369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747355272" sldId="214748369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18431204" sldId="214748369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60186323" sldId="214748369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42045518" sldId="214748369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19599120" sldId="214748369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077965142" sldId="214748369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81634996" sldId="214748369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83651307" sldId="214748369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039135591" sldId="214748370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743326115" sldId="214748370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635766075" sldId="214748370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562098379" sldId="214748370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82738457" sldId="214748370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187045664" sldId="214748370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960150913" sldId="214748370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180962149" sldId="214748370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37701963" sldId="214748370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31766276" sldId="214748370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5832947" sldId="214748371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12451468" sldId="214748371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754640580" sldId="214748371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916547347" sldId="2147483713"/>
          </pc:sldLayoutMkLst>
        </pc:sldLayoutChg>
      </pc:sldMasterChg>
    </pc:docChg>
  </pc:docChgLst>
  <pc:docChgLst>
    <pc:chgData name="Khattab, Sherif" userId="c83b1e15-36f3-4f46-aceb-05aac24c545e" providerId="ADAL" clId="{1E37DD08-0CDD-CC41-84AF-6EA14A9B8422}"/>
    <pc:docChg chg="modSld">
      <pc:chgData name="Khattab, Sherif" userId="c83b1e15-36f3-4f46-aceb-05aac24c545e" providerId="ADAL" clId="{1E37DD08-0CDD-CC41-84AF-6EA14A9B8422}" dt="2021-04-06T14:49:40.118" v="33" actId="20577"/>
      <pc:docMkLst>
        <pc:docMk/>
      </pc:docMkLst>
      <pc:sldChg chg="modSp modAnim">
        <pc:chgData name="Khattab, Sherif" userId="c83b1e15-36f3-4f46-aceb-05aac24c545e" providerId="ADAL" clId="{1E37DD08-0CDD-CC41-84AF-6EA14A9B8422}" dt="2021-04-06T14:49:40.118" v="3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1E37DD08-0CDD-CC41-84AF-6EA14A9B8422}" dt="2021-04-06T14:49:40.118" v="33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3BAA1DD4-E5ED-1742-9625-63FF07AF3918}"/>
    <pc:docChg chg="undo custSel addSld delSld modSld">
      <pc:chgData name="Khattab, Sherif" userId="c83b1e15-36f3-4f46-aceb-05aac24c545e" providerId="ADAL" clId="{3BAA1DD4-E5ED-1742-9625-63FF07AF3918}" dt="2021-03-30T14:15:09.538" v="724"/>
      <pc:docMkLst>
        <pc:docMk/>
      </pc:docMkLst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045172050" sldId="28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110710663" sldId="29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290418159" sldId="29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219484641" sldId="309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594502056" sldId="31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154839364" sldId="311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84422094" sldId="313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3BAA1DD4-E5ED-1742-9625-63FF07AF3918}" dt="2021-03-30T13:31:17.171" v="241" actId="2696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3BAA1DD4-E5ED-1742-9625-63FF07AF3918}" dt="2021-03-30T13:31:18.829" v="242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3BAA1DD4-E5ED-1742-9625-63FF07AF3918}" dt="2021-03-30T13:31:21.376" v="243" actId="2696"/>
        <pc:sldMkLst>
          <pc:docMk/>
          <pc:sldMk cId="852238868" sldId="31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3BAA1DD4-E5ED-1742-9625-63FF07AF3918}" dt="2021-03-30T13:33:05.879" v="245" actId="2696"/>
        <pc:sldMkLst>
          <pc:docMk/>
          <pc:sldMk cId="271414599" sldId="439"/>
        </pc:sldMkLst>
      </pc:sldChg>
      <pc:sldChg chg="add setBg">
        <pc:chgData name="Khattab, Sherif" userId="c83b1e15-36f3-4f46-aceb-05aac24c545e" providerId="ADAL" clId="{3BAA1DD4-E5ED-1742-9625-63FF07AF3918}" dt="2021-03-30T13:32:26.112" v="244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709473859" sldId="441"/>
        </pc:sldMkLst>
      </pc:sldChg>
      <pc:sldChg chg="modSp">
        <pc:chgData name="Khattab, Sherif" userId="c83b1e15-36f3-4f46-aceb-05aac24c545e" providerId="ADAL" clId="{3BAA1DD4-E5ED-1742-9625-63FF07AF3918}" dt="2021-03-30T13:28:31.692" v="6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BAA1DD4-E5ED-1742-9625-63FF07AF3918}" dt="2021-03-30T13:28:31.692" v="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42.866" v="717"/>
        <pc:sldMkLst>
          <pc:docMk/>
          <pc:sldMk cId="4202616107" sldId="500"/>
        </pc:sldMkLst>
        <pc:spChg chg="mod">
          <ac:chgData name="Khattab, Sherif" userId="c83b1e15-36f3-4f46-aceb-05aac24c545e" providerId="ADAL" clId="{3BAA1DD4-E5ED-1742-9625-63FF07AF3918}" dt="2021-03-30T13:53:04.131" v="68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BAA1DD4-E5ED-1742-9625-63FF07AF3918}" dt="2021-03-30T13:30:54.527" v="2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BAA1DD4-E5ED-1742-9625-63FF07AF3918}" dt="2021-03-30T13:30:54.527" v="2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BAA1DD4-E5ED-1742-9625-63FF07AF3918}" dt="2021-03-30T13:30:36.637" v="20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BAA1DD4-E5ED-1742-9625-63FF07AF3918}" dt="2021-03-30T13:30:36.637" v="20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57.401" v="722"/>
        <pc:sldMkLst>
          <pc:docMk/>
          <pc:sldMk cId="3106578269" sldId="548"/>
        </pc:sldMkLst>
        <pc:spChg chg="mod">
          <ac:chgData name="Khattab, Sherif" userId="c83b1e15-36f3-4f46-aceb-05aac24c545e" providerId="ADAL" clId="{3BAA1DD4-E5ED-1742-9625-63FF07AF3918}" dt="2021-03-30T14:14:46.626" v="718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509261" sldId="54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678700985" sldId="549"/>
        </pc:sldMkLst>
      </pc:sldChg>
      <pc:sldChg chg="modSp new mod modAnim">
        <pc:chgData name="Khattab, Sherif" userId="c83b1e15-36f3-4f46-aceb-05aac24c545e" providerId="ADAL" clId="{3BAA1DD4-E5ED-1742-9625-63FF07AF3918}" dt="2021-03-30T14:15:09.538" v="724"/>
        <pc:sldMkLst>
          <pc:docMk/>
          <pc:sldMk cId="1744575395" sldId="550"/>
        </pc:sldMkLst>
        <pc:spChg chg="mod">
          <ac:chgData name="Khattab, Sherif" userId="c83b1e15-36f3-4f46-aceb-05aac24c545e" providerId="ADAL" clId="{3BAA1DD4-E5ED-1742-9625-63FF07AF3918}" dt="2021-03-30T13:53:43.408" v="713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36437328" sldId="550"/>
        </pc:sldMkLst>
      </pc:sldChg>
      <pc:sldChg chg="del">
        <pc:chgData name="Khattab, Sherif" userId="c83b1e15-36f3-4f46-aceb-05aac24c545e" providerId="ADAL" clId="{3BAA1DD4-E5ED-1742-9625-63FF07AF3918}" dt="2021-03-30T13:28:49.876" v="8" actId="2696"/>
        <pc:sldMkLst>
          <pc:docMk/>
          <pc:sldMk cId="1677266450" sldId="551"/>
        </pc:sldMkLst>
      </pc:sldChg>
      <pc:sldChg chg="del">
        <pc:chgData name="Khattab, Sherif" userId="c83b1e15-36f3-4f46-aceb-05aac24c545e" providerId="ADAL" clId="{3BAA1DD4-E5ED-1742-9625-63FF07AF3918}" dt="2021-03-30T13:28:50.426" v="9" actId="2696"/>
        <pc:sldMkLst>
          <pc:docMk/>
          <pc:sldMk cId="2358415282" sldId="552"/>
        </pc:sldMkLst>
      </pc:sldChg>
      <pc:sldChg chg="del">
        <pc:chgData name="Khattab, Sherif" userId="c83b1e15-36f3-4f46-aceb-05aac24c545e" providerId="ADAL" clId="{3BAA1DD4-E5ED-1742-9625-63FF07AF3918}" dt="2021-03-30T13:28:50.948" v="10" actId="2696"/>
        <pc:sldMkLst>
          <pc:docMk/>
          <pc:sldMk cId="2824507597" sldId="553"/>
        </pc:sldMkLst>
      </pc:sldChg>
      <pc:sldChg chg="del">
        <pc:chgData name="Khattab, Sherif" userId="c83b1e15-36f3-4f46-aceb-05aac24c545e" providerId="ADAL" clId="{3BAA1DD4-E5ED-1742-9625-63FF07AF3918}" dt="2021-03-30T13:28:51.381" v="11" actId="2696"/>
        <pc:sldMkLst>
          <pc:docMk/>
          <pc:sldMk cId="2802158369" sldId="554"/>
        </pc:sldMkLst>
      </pc:sldChg>
      <pc:sldChg chg="del">
        <pc:chgData name="Khattab, Sherif" userId="c83b1e15-36f3-4f46-aceb-05aac24c545e" providerId="ADAL" clId="{3BAA1DD4-E5ED-1742-9625-63FF07AF3918}" dt="2021-03-30T13:28:51.724" v="12" actId="2696"/>
        <pc:sldMkLst>
          <pc:docMk/>
          <pc:sldMk cId="1642479177" sldId="555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98043200" sldId="556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356128445" sldId="557"/>
        </pc:sldMkLst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BBF61AC-9675-4DE0-97B3-F33B7A218B95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16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760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41155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92648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81413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35032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07406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926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087861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265957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1006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39237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860452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921304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845520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30358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964867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550611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8681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4E41-864D-F946-9532-6667A8CC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DCC47-9716-6D4C-80F9-16A3CF5EEF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578BC-2845-0A46-81F2-1FDE4F3155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552376-47C3-2642-A9FC-DC288D9A7A1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F59E0-85EF-3241-9DDE-4809238E095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92032415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00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660399"/>
          </a:xfrm>
          <a:solidFill>
            <a:srgbClr val="024E9D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5504"/>
            <a:ext cx="10096296" cy="6506358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0869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6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71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75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8800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317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852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4340-35C9-4B89-9E2C-2A912ECE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90D58-E8AF-4300-9884-6BB135189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31D0-710F-4FCD-A5FA-0FD672F8F15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BF795-6AAA-448F-91FB-E21A68B747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94265D-BAD7-4507-9676-7A755FFF3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48" y="899171"/>
            <a:ext cx="8917409" cy="594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4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2" name="Rectangle 40">
            <a:extLst>
              <a:ext uri="{FF2B5EF4-FFF2-40B4-BE49-F238E27FC236}">
                <a16:creationId xmlns:a16="http://schemas.microsoft.com/office/drawing/2014/main" id="{2EBD13F5-7FAF-B84D-A074-5418FA797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File Allocation Table (FAT)</a:t>
            </a:r>
          </a:p>
        </p:txBody>
      </p:sp>
      <p:sp>
        <p:nvSpPr>
          <p:cNvPr id="23594" name="Rectangle 42">
            <a:extLst>
              <a:ext uri="{FF2B5EF4-FFF2-40B4-BE49-F238E27FC236}">
                <a16:creationId xmlns:a16="http://schemas.microsoft.com/office/drawing/2014/main" id="{A4D388F4-1277-7B4C-9213-16D0F3EEBD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7132566" cy="6506358"/>
          </a:xfrm>
        </p:spPr>
        <p:txBody>
          <a:bodyPr/>
          <a:lstStyle/>
          <a:p>
            <a:r>
              <a:rPr lang="en-US" altLang="en-US" dirty="0"/>
              <a:t>Links on disk are slow</a:t>
            </a:r>
          </a:p>
          <a:p>
            <a:r>
              <a:rPr lang="en-US" altLang="en-US" dirty="0"/>
              <a:t>Keep linked list in memory</a:t>
            </a:r>
          </a:p>
          <a:p>
            <a:r>
              <a:rPr lang="en-US" altLang="en-US" dirty="0"/>
              <a:t>Advantage: faster</a:t>
            </a:r>
          </a:p>
          <a:p>
            <a:r>
              <a:rPr lang="en-US" altLang="en-US" dirty="0"/>
              <a:t>Disadvantages</a:t>
            </a:r>
          </a:p>
          <a:p>
            <a:pPr lvl="1"/>
            <a:r>
              <a:rPr lang="en-US" altLang="en-US" dirty="0"/>
              <a:t>Have to copy it to disk at some point</a:t>
            </a:r>
          </a:p>
          <a:p>
            <a:pPr lvl="1"/>
            <a:r>
              <a:rPr lang="en-US" altLang="en-US" dirty="0"/>
              <a:t>Have to keep in-memory and on-disk copy consistent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FD3EC2C6-C089-3C41-A19A-B0D8205A093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6005E337-7B97-5242-A48E-61A6C0BDB8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D5154F42-A85F-1C40-93BC-DD7540F735E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605" name="Rectangle 53">
            <a:extLst>
              <a:ext uri="{FF2B5EF4-FFF2-40B4-BE49-F238E27FC236}">
                <a16:creationId xmlns:a16="http://schemas.microsoft.com/office/drawing/2014/main" id="{E6D5A0CE-49D7-0A48-BEC5-55B5404CC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2476" y="4044314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</a:t>
            </a:r>
          </a:p>
        </p:txBody>
      </p:sp>
      <p:sp>
        <p:nvSpPr>
          <p:cNvPr id="23604" name="Rectangle 52">
            <a:extLst>
              <a:ext uri="{FF2B5EF4-FFF2-40B4-BE49-F238E27FC236}">
                <a16:creationId xmlns:a16="http://schemas.microsoft.com/office/drawing/2014/main" id="{966480AB-67DC-CE40-99EF-B4E550E57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2476" y="3036358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285D7239-B162-D343-9CE0-1906A98B3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1020444"/>
            <a:ext cx="142793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4</a:t>
            </a: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695958E2-ADFA-B841-B25C-62955F094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1020444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</a:p>
        </p:txBody>
      </p:sp>
      <p:sp>
        <p:nvSpPr>
          <p:cNvPr id="23561" name="Rectangle 9">
            <a:extLst>
              <a:ext uri="{FF2B5EF4-FFF2-40B4-BE49-F238E27FC236}">
                <a16:creationId xmlns:a16="http://schemas.microsoft.com/office/drawing/2014/main" id="{B4827E97-1CEB-6442-AC18-C818E4F72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1356430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</a:t>
            </a:r>
          </a:p>
        </p:txBody>
      </p:sp>
      <p:sp>
        <p:nvSpPr>
          <p:cNvPr id="23563" name="Rectangle 11">
            <a:extLst>
              <a:ext uri="{FF2B5EF4-FFF2-40B4-BE49-F238E27FC236}">
                <a16:creationId xmlns:a16="http://schemas.microsoft.com/office/drawing/2014/main" id="{2F62EAD9-CCD4-3B43-BAB0-C2F577E00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1692415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2</a:t>
            </a:r>
          </a:p>
        </p:txBody>
      </p:sp>
      <p:sp>
        <p:nvSpPr>
          <p:cNvPr id="23564" name="Rectangle 12">
            <a:extLst>
              <a:ext uri="{FF2B5EF4-FFF2-40B4-BE49-F238E27FC236}">
                <a16:creationId xmlns:a16="http://schemas.microsoft.com/office/drawing/2014/main" id="{22473091-B458-C747-9F59-E1844C582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2028401"/>
            <a:ext cx="1427939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-2</a:t>
            </a:r>
          </a:p>
        </p:txBody>
      </p:sp>
      <p:sp>
        <p:nvSpPr>
          <p:cNvPr id="23565" name="Rectangle 13">
            <a:extLst>
              <a:ext uri="{FF2B5EF4-FFF2-40B4-BE49-F238E27FC236}">
                <a16:creationId xmlns:a16="http://schemas.microsoft.com/office/drawing/2014/main" id="{5AC750BB-3D70-1D4F-820F-B5F46C000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2028401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3</a:t>
            </a:r>
          </a:p>
        </p:txBody>
      </p:sp>
      <p:sp>
        <p:nvSpPr>
          <p:cNvPr id="23566" name="Rectangle 14">
            <a:extLst>
              <a:ext uri="{FF2B5EF4-FFF2-40B4-BE49-F238E27FC236}">
                <a16:creationId xmlns:a16="http://schemas.microsoft.com/office/drawing/2014/main" id="{604E57AE-E684-0441-8B36-97DB5EF5F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2364387"/>
            <a:ext cx="142793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-2</a:t>
            </a:r>
          </a:p>
        </p:txBody>
      </p:sp>
      <p:sp>
        <p:nvSpPr>
          <p:cNvPr id="23567" name="Rectangle 15">
            <a:extLst>
              <a:ext uri="{FF2B5EF4-FFF2-40B4-BE49-F238E27FC236}">
                <a16:creationId xmlns:a16="http://schemas.microsoft.com/office/drawing/2014/main" id="{F501EE51-D2DC-2B4D-86D5-93FBDB7D1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2364387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4</a:t>
            </a:r>
          </a:p>
        </p:txBody>
      </p:sp>
      <p:sp>
        <p:nvSpPr>
          <p:cNvPr id="23569" name="Rectangle 17">
            <a:extLst>
              <a:ext uri="{FF2B5EF4-FFF2-40B4-BE49-F238E27FC236}">
                <a16:creationId xmlns:a16="http://schemas.microsoft.com/office/drawing/2014/main" id="{9561BDF9-E248-7A4E-890A-F6D22022D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2700372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5</a:t>
            </a:r>
          </a:p>
        </p:txBody>
      </p:sp>
      <p:sp>
        <p:nvSpPr>
          <p:cNvPr id="23570" name="Rectangle 18">
            <a:extLst>
              <a:ext uri="{FF2B5EF4-FFF2-40B4-BE49-F238E27FC236}">
                <a16:creationId xmlns:a16="http://schemas.microsoft.com/office/drawing/2014/main" id="{598BCF21-396E-7B4A-9EF6-D28984420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3036358"/>
            <a:ext cx="1427939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3</a:t>
            </a:r>
          </a:p>
        </p:txBody>
      </p:sp>
      <p:sp>
        <p:nvSpPr>
          <p:cNvPr id="23571" name="Rectangle 19">
            <a:extLst>
              <a:ext uri="{FF2B5EF4-FFF2-40B4-BE49-F238E27FC236}">
                <a16:creationId xmlns:a16="http://schemas.microsoft.com/office/drawing/2014/main" id="{1407E390-B92B-BC4F-8EF4-4AA25D297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3036358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6</a:t>
            </a:r>
          </a:p>
        </p:txBody>
      </p:sp>
      <p:sp>
        <p:nvSpPr>
          <p:cNvPr id="23572" name="Rectangle 20">
            <a:extLst>
              <a:ext uri="{FF2B5EF4-FFF2-40B4-BE49-F238E27FC236}">
                <a16:creationId xmlns:a16="http://schemas.microsoft.com/office/drawing/2014/main" id="{051999B3-C914-8943-8B5F-CBB960E67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3372343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573" name="Rectangle 21">
            <a:extLst>
              <a:ext uri="{FF2B5EF4-FFF2-40B4-BE49-F238E27FC236}">
                <a16:creationId xmlns:a16="http://schemas.microsoft.com/office/drawing/2014/main" id="{7E0205FF-D81C-334F-9C9E-AB5559211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3372343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7</a:t>
            </a:r>
          </a:p>
        </p:txBody>
      </p:sp>
      <p:sp>
        <p:nvSpPr>
          <p:cNvPr id="23574" name="Rectangle 22">
            <a:extLst>
              <a:ext uri="{FF2B5EF4-FFF2-40B4-BE49-F238E27FC236}">
                <a16:creationId xmlns:a16="http://schemas.microsoft.com/office/drawing/2014/main" id="{B4DF719F-AC0B-6C47-A6D2-9148E4241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3708329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575" name="Rectangle 23">
            <a:extLst>
              <a:ext uri="{FF2B5EF4-FFF2-40B4-BE49-F238E27FC236}">
                <a16:creationId xmlns:a16="http://schemas.microsoft.com/office/drawing/2014/main" id="{0FB50728-02CE-3E4A-8FE2-ECD6B6C58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3708329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8</a:t>
            </a:r>
          </a:p>
        </p:txBody>
      </p:sp>
      <p:sp>
        <p:nvSpPr>
          <p:cNvPr id="23576" name="Rectangle 24">
            <a:extLst>
              <a:ext uri="{FF2B5EF4-FFF2-40B4-BE49-F238E27FC236}">
                <a16:creationId xmlns:a16="http://schemas.microsoft.com/office/drawing/2014/main" id="{BA5E4AF9-D96A-1A46-8D9C-B1680B46E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4044314"/>
            <a:ext cx="142793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</a:p>
        </p:txBody>
      </p:sp>
      <p:sp>
        <p:nvSpPr>
          <p:cNvPr id="23577" name="Rectangle 25">
            <a:extLst>
              <a:ext uri="{FF2B5EF4-FFF2-40B4-BE49-F238E27FC236}">
                <a16:creationId xmlns:a16="http://schemas.microsoft.com/office/drawing/2014/main" id="{527EF7FB-2989-3C46-9126-A152B669F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4044314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9</a:t>
            </a:r>
          </a:p>
        </p:txBody>
      </p:sp>
      <p:sp>
        <p:nvSpPr>
          <p:cNvPr id="23578" name="Rectangle 26">
            <a:extLst>
              <a:ext uri="{FF2B5EF4-FFF2-40B4-BE49-F238E27FC236}">
                <a16:creationId xmlns:a16="http://schemas.microsoft.com/office/drawing/2014/main" id="{ED7D56B6-CAE3-0E49-9B49-721393E40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4380300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579" name="Rectangle 27">
            <a:extLst>
              <a:ext uri="{FF2B5EF4-FFF2-40B4-BE49-F238E27FC236}">
                <a16:creationId xmlns:a16="http://schemas.microsoft.com/office/drawing/2014/main" id="{59743017-2D18-804A-8F6F-67935ABA0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4380300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10</a:t>
            </a:r>
          </a:p>
        </p:txBody>
      </p:sp>
      <p:sp>
        <p:nvSpPr>
          <p:cNvPr id="23580" name="Rectangle 28">
            <a:extLst>
              <a:ext uri="{FF2B5EF4-FFF2-40B4-BE49-F238E27FC236}">
                <a16:creationId xmlns:a16="http://schemas.microsoft.com/office/drawing/2014/main" id="{7F548F16-B2BE-E041-8020-49D587BD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4716285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581" name="Rectangle 29">
            <a:extLst>
              <a:ext uri="{FF2B5EF4-FFF2-40B4-BE49-F238E27FC236}">
                <a16:creationId xmlns:a16="http://schemas.microsoft.com/office/drawing/2014/main" id="{98E4ADA5-1621-2141-B557-9B7B9EDBD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4716285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11</a:t>
            </a:r>
          </a:p>
        </p:txBody>
      </p:sp>
      <p:sp>
        <p:nvSpPr>
          <p:cNvPr id="23582" name="Rectangle 30">
            <a:extLst>
              <a:ext uri="{FF2B5EF4-FFF2-40B4-BE49-F238E27FC236}">
                <a16:creationId xmlns:a16="http://schemas.microsoft.com/office/drawing/2014/main" id="{820E7804-4E9A-B84A-822D-EEC70B5E3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5052271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583" name="Rectangle 31">
            <a:extLst>
              <a:ext uri="{FF2B5EF4-FFF2-40B4-BE49-F238E27FC236}">
                <a16:creationId xmlns:a16="http://schemas.microsoft.com/office/drawing/2014/main" id="{7619646A-B13E-4144-AD60-76C5529D6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5052271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12</a:t>
            </a:r>
          </a:p>
        </p:txBody>
      </p:sp>
      <p:sp>
        <p:nvSpPr>
          <p:cNvPr id="23584" name="Rectangle 32">
            <a:extLst>
              <a:ext uri="{FF2B5EF4-FFF2-40B4-BE49-F238E27FC236}">
                <a16:creationId xmlns:a16="http://schemas.microsoft.com/office/drawing/2014/main" id="{A7F4E1D6-DED1-1744-81A0-E678C28B3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5388257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585" name="Rectangle 33">
            <a:extLst>
              <a:ext uri="{FF2B5EF4-FFF2-40B4-BE49-F238E27FC236}">
                <a16:creationId xmlns:a16="http://schemas.microsoft.com/office/drawing/2014/main" id="{045EC9F8-D846-C64A-BC1E-318F21545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5388257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13</a:t>
            </a:r>
          </a:p>
        </p:txBody>
      </p:sp>
      <p:sp>
        <p:nvSpPr>
          <p:cNvPr id="23586" name="Rectangle 34">
            <a:extLst>
              <a:ext uri="{FF2B5EF4-FFF2-40B4-BE49-F238E27FC236}">
                <a16:creationId xmlns:a16="http://schemas.microsoft.com/office/drawing/2014/main" id="{651D14D8-5236-6044-95CD-570551C6A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5724242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587" name="Rectangle 35">
            <a:extLst>
              <a:ext uri="{FF2B5EF4-FFF2-40B4-BE49-F238E27FC236}">
                <a16:creationId xmlns:a16="http://schemas.microsoft.com/office/drawing/2014/main" id="{00753F9F-F82E-C343-993C-A0B7157D7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5724242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14</a:t>
            </a:r>
          </a:p>
        </p:txBody>
      </p:sp>
      <p:sp>
        <p:nvSpPr>
          <p:cNvPr id="23588" name="Rectangle 36">
            <a:extLst>
              <a:ext uri="{FF2B5EF4-FFF2-40B4-BE49-F238E27FC236}">
                <a16:creationId xmlns:a16="http://schemas.microsoft.com/office/drawing/2014/main" id="{E8CED431-BBA6-CE40-BB12-27FA7B509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6060228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589" name="Rectangle 37">
            <a:extLst>
              <a:ext uri="{FF2B5EF4-FFF2-40B4-BE49-F238E27FC236}">
                <a16:creationId xmlns:a16="http://schemas.microsoft.com/office/drawing/2014/main" id="{8252BBB7-3C55-F041-A84A-A3AB70038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6060228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15</a:t>
            </a:r>
          </a:p>
        </p:txBody>
      </p:sp>
      <p:sp>
        <p:nvSpPr>
          <p:cNvPr id="23601" name="Rectangle 49">
            <a:extLst>
              <a:ext uri="{FF2B5EF4-FFF2-40B4-BE49-F238E27FC236}">
                <a16:creationId xmlns:a16="http://schemas.microsoft.com/office/drawing/2014/main" id="{67A4F271-8A95-CD4D-8892-DC1647E1E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2700372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602" name="Rectangle 50">
            <a:extLst>
              <a:ext uri="{FF2B5EF4-FFF2-40B4-BE49-F238E27FC236}">
                <a16:creationId xmlns:a16="http://schemas.microsoft.com/office/drawing/2014/main" id="{DA51BC0B-5FFE-644D-A691-1D2141680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1692415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603" name="Rectangle 51">
            <a:extLst>
              <a:ext uri="{FF2B5EF4-FFF2-40B4-BE49-F238E27FC236}">
                <a16:creationId xmlns:a16="http://schemas.microsoft.com/office/drawing/2014/main" id="{1D4EC250-323A-664F-8373-982B28C90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1356430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928099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6A3F-6D34-4BF1-A239-2187A8DC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2E583-8A9F-48A4-92ED-DF7B07795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58870-61C2-478E-B4D7-ACF0DA7FC3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38476-592D-42DA-A1B4-F90189924F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F9F4C5-E0A2-48A0-9067-ACAD181EF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12" y="857877"/>
            <a:ext cx="8674813" cy="578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3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D096-10E3-4F37-87EE-4830C114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</a:t>
            </a:r>
            <a:r>
              <a:rPr lang="en-US"/>
              <a:t>-node and FAT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5725A-CB21-4162-8C07-FBDF0C4F8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A2A8F-6F2C-4284-B437-EA25EF64E7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A2D5E-3762-4229-8D72-955844D543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850EC3-03E7-4F13-BA40-44A5983A1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79" y="1219200"/>
            <a:ext cx="8227488" cy="548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34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3C23222E-1EEB-3B4D-9DFD-EA1C4EF42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a block index for allocation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CB625FD6-C403-4E45-9BEE-76055D684C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269675" cy="6506358"/>
          </a:xfrm>
        </p:spPr>
        <p:txBody>
          <a:bodyPr/>
          <a:lstStyle/>
          <a:p>
            <a:r>
              <a:rPr lang="en-US" altLang="en-US" dirty="0"/>
              <a:t>Store file block addresses in an array</a:t>
            </a:r>
          </a:p>
          <a:p>
            <a:pPr lvl="1"/>
            <a:r>
              <a:rPr lang="en-US" altLang="en-US" dirty="0"/>
              <a:t>Array itself is stored in a disk block</a:t>
            </a:r>
          </a:p>
          <a:p>
            <a:pPr lvl="1"/>
            <a:r>
              <a:rPr lang="en-US" altLang="en-US" dirty="0"/>
              <a:t>Directory has a pointer to this disk block</a:t>
            </a:r>
          </a:p>
          <a:p>
            <a:pPr lvl="1"/>
            <a:r>
              <a:rPr lang="en-US" altLang="en-US" dirty="0"/>
              <a:t>Non-existent blocks indicated by -1</a:t>
            </a:r>
          </a:p>
          <a:p>
            <a:r>
              <a:rPr lang="en-US" altLang="en-US" dirty="0"/>
              <a:t>Random access easy</a:t>
            </a:r>
          </a:p>
          <a:p>
            <a:r>
              <a:rPr lang="en-US" altLang="en-US" dirty="0"/>
              <a:t>Limit on file size?</a:t>
            </a:r>
          </a:p>
          <a:p>
            <a:endParaRPr lang="en-US" altLang="en-US" dirty="0"/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6B8AD71D-29AD-F54C-888C-75DC732E6AE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B87011F-94B2-1D41-8959-71F0F8A0FF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2D0D3AED-E89E-5243-844F-36965EB746A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33BC925D-46EC-9C42-96A7-7B0140351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762" y="3445602"/>
            <a:ext cx="503978" cy="675471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C1BEFEB0-A531-4645-8CF6-44E681D99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262" y="4871790"/>
            <a:ext cx="503978" cy="671971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5782" name="Rectangle 6">
            <a:extLst>
              <a:ext uri="{FF2B5EF4-FFF2-40B4-BE49-F238E27FC236}">
                <a16:creationId xmlns:a16="http://schemas.microsoft.com/office/drawing/2014/main" id="{5179EE9F-DD6B-2D46-A5DA-375C4770C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3443852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5783" name="Rectangle 7">
            <a:extLst>
              <a:ext uri="{FF2B5EF4-FFF2-40B4-BE49-F238E27FC236}">
                <a16:creationId xmlns:a16="http://schemas.microsoft.com/office/drawing/2014/main" id="{56C73ED4-0DDE-E344-AE72-ADD43E6E9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4871790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5784" name="Rectangle 8">
            <a:extLst>
              <a:ext uri="{FF2B5EF4-FFF2-40B4-BE49-F238E27FC236}">
                <a16:creationId xmlns:a16="http://schemas.microsoft.com/office/drawing/2014/main" id="{B0AD0FA9-D378-EB4D-83E7-2D43CEC15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3443852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5785" name="Rectangle 9">
            <a:extLst>
              <a:ext uri="{FF2B5EF4-FFF2-40B4-BE49-F238E27FC236}">
                <a16:creationId xmlns:a16="http://schemas.microsoft.com/office/drawing/2014/main" id="{C4684C6D-DCD7-8F41-B520-FBAD92C01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4871790"/>
            <a:ext cx="503978" cy="671971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8154D1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5786" name="Rectangle 10">
            <a:extLst>
              <a:ext uri="{FF2B5EF4-FFF2-40B4-BE49-F238E27FC236}">
                <a16:creationId xmlns:a16="http://schemas.microsoft.com/office/drawing/2014/main" id="{0E61E869-8335-8E4D-A111-7F8BE5C6D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2" y="3443852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5787" name="Rectangle 11">
            <a:extLst>
              <a:ext uri="{FF2B5EF4-FFF2-40B4-BE49-F238E27FC236}">
                <a16:creationId xmlns:a16="http://schemas.microsoft.com/office/drawing/2014/main" id="{9475E6DB-D13B-E24E-A213-4E54F7536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2" y="4871790"/>
            <a:ext cx="503978" cy="671971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5788" name="Text Box 12">
            <a:extLst>
              <a:ext uri="{FF2B5EF4-FFF2-40B4-BE49-F238E27FC236}">
                <a16:creationId xmlns:a16="http://schemas.microsoft.com/office/drawing/2014/main" id="{2E8F48FD-9543-CA42-BE83-5AEACB57D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2884" y="2990622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</a:p>
        </p:txBody>
      </p:sp>
      <p:sp>
        <p:nvSpPr>
          <p:cNvPr id="75789" name="Text Box 13">
            <a:extLst>
              <a:ext uri="{FF2B5EF4-FFF2-40B4-BE49-F238E27FC236}">
                <a16:creationId xmlns:a16="http://schemas.microsoft.com/office/drawing/2014/main" id="{8FCF2E57-7B1F-5048-843C-5AF15A501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842" y="2990622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</a:t>
            </a:r>
          </a:p>
        </p:txBody>
      </p:sp>
      <p:sp>
        <p:nvSpPr>
          <p:cNvPr id="75790" name="Text Box 14">
            <a:extLst>
              <a:ext uri="{FF2B5EF4-FFF2-40B4-BE49-F238E27FC236}">
                <a16:creationId xmlns:a16="http://schemas.microsoft.com/office/drawing/2014/main" id="{EC60A254-0864-0E49-BC2C-9256AFA28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0799" y="2990622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2</a:t>
            </a:r>
          </a:p>
        </p:txBody>
      </p:sp>
      <p:sp>
        <p:nvSpPr>
          <p:cNvPr id="75791" name="Text Box 15">
            <a:extLst>
              <a:ext uri="{FF2B5EF4-FFF2-40B4-BE49-F238E27FC236}">
                <a16:creationId xmlns:a16="http://schemas.microsoft.com/office/drawing/2014/main" id="{EFB96719-8C13-E247-891D-0A7CB7A62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4756" y="2990622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3</a:t>
            </a:r>
          </a:p>
        </p:txBody>
      </p:sp>
      <p:sp>
        <p:nvSpPr>
          <p:cNvPr id="75792" name="Text Box 16">
            <a:extLst>
              <a:ext uri="{FF2B5EF4-FFF2-40B4-BE49-F238E27FC236}">
                <a16:creationId xmlns:a16="http://schemas.microsoft.com/office/drawing/2014/main" id="{96EDFECE-C05A-D64A-816E-9B5E322EF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883" y="4367812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4</a:t>
            </a:r>
          </a:p>
        </p:txBody>
      </p:sp>
      <p:sp>
        <p:nvSpPr>
          <p:cNvPr id="75793" name="Text Box 17">
            <a:extLst>
              <a:ext uri="{FF2B5EF4-FFF2-40B4-BE49-F238E27FC236}">
                <a16:creationId xmlns:a16="http://schemas.microsoft.com/office/drawing/2014/main" id="{80677956-2E2A-5C46-9D8B-D787CC0E6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4840" y="4367812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5</a:t>
            </a:r>
          </a:p>
        </p:txBody>
      </p:sp>
      <p:sp>
        <p:nvSpPr>
          <p:cNvPr id="75794" name="Text Box 18">
            <a:extLst>
              <a:ext uri="{FF2B5EF4-FFF2-40B4-BE49-F238E27FC236}">
                <a16:creationId xmlns:a16="http://schemas.microsoft.com/office/drawing/2014/main" id="{D754E868-1BCB-F645-9AA6-F220E0BE0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8798" y="4367812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6</a:t>
            </a:r>
          </a:p>
        </p:txBody>
      </p:sp>
      <p:sp>
        <p:nvSpPr>
          <p:cNvPr id="75795" name="Text Box 19">
            <a:extLst>
              <a:ext uri="{FF2B5EF4-FFF2-40B4-BE49-F238E27FC236}">
                <a16:creationId xmlns:a16="http://schemas.microsoft.com/office/drawing/2014/main" id="{6EE604F3-2500-7845-8B62-8C84B5205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2755" y="4367812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7</a:t>
            </a:r>
          </a:p>
        </p:txBody>
      </p:sp>
      <p:sp>
        <p:nvSpPr>
          <p:cNvPr id="75796" name="Rectangle 20">
            <a:extLst>
              <a:ext uri="{FF2B5EF4-FFF2-40B4-BE49-F238E27FC236}">
                <a16:creationId xmlns:a16="http://schemas.microsoft.com/office/drawing/2014/main" id="{B18855E5-88C5-2948-B318-3DA749466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262" y="6215732"/>
            <a:ext cx="503978" cy="671971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5797" name="Rectangle 21">
            <a:extLst>
              <a:ext uri="{FF2B5EF4-FFF2-40B4-BE49-F238E27FC236}">
                <a16:creationId xmlns:a16="http://schemas.microsoft.com/office/drawing/2014/main" id="{7C2B6F59-B4E9-CC40-8FC3-901A364CD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6215732"/>
            <a:ext cx="503978" cy="671971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5798" name="Rectangle 22">
            <a:extLst>
              <a:ext uri="{FF2B5EF4-FFF2-40B4-BE49-F238E27FC236}">
                <a16:creationId xmlns:a16="http://schemas.microsoft.com/office/drawing/2014/main" id="{778C0A9D-5D18-514A-8390-F78E98243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6215732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5799" name="Rectangle 23">
            <a:extLst>
              <a:ext uri="{FF2B5EF4-FFF2-40B4-BE49-F238E27FC236}">
                <a16:creationId xmlns:a16="http://schemas.microsoft.com/office/drawing/2014/main" id="{E9E2842E-A9C6-9F45-848A-C7CD50CFD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2" y="6215732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5800" name="Text Box 24">
            <a:extLst>
              <a:ext uri="{FF2B5EF4-FFF2-40B4-BE49-F238E27FC236}">
                <a16:creationId xmlns:a16="http://schemas.microsoft.com/office/drawing/2014/main" id="{9A516143-EFCB-9749-B66C-D1556D79A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2884" y="5762503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8</a:t>
            </a:r>
          </a:p>
        </p:txBody>
      </p:sp>
      <p:sp>
        <p:nvSpPr>
          <p:cNvPr id="75801" name="Text Box 25">
            <a:extLst>
              <a:ext uri="{FF2B5EF4-FFF2-40B4-BE49-F238E27FC236}">
                <a16:creationId xmlns:a16="http://schemas.microsoft.com/office/drawing/2014/main" id="{5F3825D3-52A0-0341-96D4-F69BE9A72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842" y="5762503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9</a:t>
            </a:r>
          </a:p>
        </p:txBody>
      </p:sp>
      <p:sp>
        <p:nvSpPr>
          <p:cNvPr id="75802" name="Text Box 26">
            <a:extLst>
              <a:ext uri="{FF2B5EF4-FFF2-40B4-BE49-F238E27FC236}">
                <a16:creationId xmlns:a16="http://schemas.microsoft.com/office/drawing/2014/main" id="{E1364A03-5DD1-774B-8DC4-92FEFDC4E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0267" y="5762503"/>
            <a:ext cx="466794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10</a:t>
            </a:r>
          </a:p>
        </p:txBody>
      </p:sp>
      <p:sp>
        <p:nvSpPr>
          <p:cNvPr id="75803" name="Text Box 27">
            <a:extLst>
              <a:ext uri="{FF2B5EF4-FFF2-40B4-BE49-F238E27FC236}">
                <a16:creationId xmlns:a16="http://schemas.microsoft.com/office/drawing/2014/main" id="{203BACC6-49D8-DC4C-9D21-5DBEC3406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386" y="5762503"/>
            <a:ext cx="456471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11</a:t>
            </a:r>
          </a:p>
        </p:txBody>
      </p:sp>
      <p:cxnSp>
        <p:nvCxnSpPr>
          <p:cNvPr id="75804" name="AutoShape 28">
            <a:extLst>
              <a:ext uri="{FF2B5EF4-FFF2-40B4-BE49-F238E27FC236}">
                <a16:creationId xmlns:a16="http://schemas.microsoft.com/office/drawing/2014/main" id="{76F9EFC7-8085-474A-8648-5A826F2E8CBE}"/>
              </a:ext>
            </a:extLst>
          </p:cNvPr>
          <p:cNvCxnSpPr>
            <a:cxnSpLocks noChangeShapeType="1"/>
            <a:stCxn id="75805" idx="2"/>
            <a:endCxn id="75781" idx="2"/>
          </p:cNvCxnSpPr>
          <p:nvPr/>
        </p:nvCxnSpPr>
        <p:spPr bwMode="auto">
          <a:xfrm rot="5400000">
            <a:off x="5838278" y="3233860"/>
            <a:ext cx="2939874" cy="1679928"/>
          </a:xfrm>
          <a:prstGeom prst="curvedConnector3">
            <a:avLst>
              <a:gd name="adj1" fmla="val 108569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805" name="Rectangle 29">
            <a:extLst>
              <a:ext uri="{FF2B5EF4-FFF2-40B4-BE49-F238E27FC236}">
                <a16:creationId xmlns:a16="http://schemas.microsoft.com/office/drawing/2014/main" id="{F474C739-DAEE-DD4F-88FD-4067292A2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36" y="2183906"/>
            <a:ext cx="2687884" cy="41998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grades      4	4802</a:t>
            </a:r>
          </a:p>
        </p:txBody>
      </p:sp>
      <p:sp>
        <p:nvSpPr>
          <p:cNvPr id="75806" name="Text Box 30">
            <a:extLst>
              <a:ext uri="{FF2B5EF4-FFF2-40B4-BE49-F238E27FC236}">
                <a16:creationId xmlns:a16="http://schemas.microsoft.com/office/drawing/2014/main" id="{29A18CCD-9350-D94B-ACC5-B1356D942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1149" y="1766836"/>
            <a:ext cx="2659061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1F1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Name	index	size</a:t>
            </a:r>
          </a:p>
        </p:txBody>
      </p:sp>
      <p:sp>
        <p:nvSpPr>
          <p:cNvPr id="75807" name="Rectangle 31">
            <a:extLst>
              <a:ext uri="{FF2B5EF4-FFF2-40B4-BE49-F238E27FC236}">
                <a16:creationId xmlns:a16="http://schemas.microsoft.com/office/drawing/2014/main" id="{6AB4743F-1191-6344-83A7-8C311D1F3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262" y="4871790"/>
            <a:ext cx="251989" cy="335986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1F1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75808" name="AutoShape 32">
            <a:extLst>
              <a:ext uri="{FF2B5EF4-FFF2-40B4-BE49-F238E27FC236}">
                <a16:creationId xmlns:a16="http://schemas.microsoft.com/office/drawing/2014/main" id="{933EDD5E-6B28-5E4A-96F4-9BF8C572A1EC}"/>
              </a:ext>
            </a:extLst>
          </p:cNvPr>
          <p:cNvCxnSpPr>
            <a:cxnSpLocks noChangeShapeType="1"/>
            <a:stCxn id="75807" idx="0"/>
            <a:endCxn id="75811" idx="0"/>
          </p:cNvCxnSpPr>
          <p:nvPr/>
        </p:nvCxnSpPr>
        <p:spPr bwMode="auto">
          <a:xfrm flipH="1" flipV="1">
            <a:off x="5670285" y="4101823"/>
            <a:ext cx="671971" cy="755968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09" name="AutoShape 33">
            <a:extLst>
              <a:ext uri="{FF2B5EF4-FFF2-40B4-BE49-F238E27FC236}">
                <a16:creationId xmlns:a16="http://schemas.microsoft.com/office/drawing/2014/main" id="{53F8F7A2-E663-9141-B0C0-885C77D52265}"/>
              </a:ext>
            </a:extLst>
          </p:cNvPr>
          <p:cNvCxnSpPr>
            <a:cxnSpLocks noChangeShapeType="1"/>
            <a:stCxn id="75807" idx="2"/>
            <a:endCxn id="75811" idx="2"/>
          </p:cNvCxnSpPr>
          <p:nvPr/>
        </p:nvCxnSpPr>
        <p:spPr bwMode="auto">
          <a:xfrm flipH="1">
            <a:off x="5670285" y="5221775"/>
            <a:ext cx="671971" cy="923960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810" name="Rectangle 34">
            <a:extLst>
              <a:ext uri="{FF2B5EF4-FFF2-40B4-BE49-F238E27FC236}">
                <a16:creationId xmlns:a16="http://schemas.microsoft.com/office/drawing/2014/main" id="{9E14C94D-2477-0045-9A4E-7FD942A8D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4115823"/>
            <a:ext cx="419982" cy="2015913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6</a:t>
            </a:r>
          </a:p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9</a:t>
            </a:r>
          </a:p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7</a:t>
            </a:r>
          </a:p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</a:p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8</a:t>
            </a:r>
          </a:p>
        </p:txBody>
      </p:sp>
      <p:sp>
        <p:nvSpPr>
          <p:cNvPr id="75811" name="Rectangle 35">
            <a:extLst>
              <a:ext uri="{FF2B5EF4-FFF2-40B4-BE49-F238E27FC236}">
                <a16:creationId xmlns:a16="http://schemas.microsoft.com/office/drawing/2014/main" id="{5D6FC302-4237-824F-90F5-FF967121D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4115823"/>
            <a:ext cx="419982" cy="201591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1F1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75812" name="AutoShape 36">
            <a:extLst>
              <a:ext uri="{FF2B5EF4-FFF2-40B4-BE49-F238E27FC236}">
                <a16:creationId xmlns:a16="http://schemas.microsoft.com/office/drawing/2014/main" id="{8FD5B7DE-2DC6-5E43-8780-0D9D2AD68B10}"/>
              </a:ext>
            </a:extLst>
          </p:cNvPr>
          <p:cNvCxnSpPr>
            <a:cxnSpLocks noChangeShapeType="1"/>
            <a:stCxn id="75781" idx="3"/>
            <a:endCxn id="75780" idx="2"/>
          </p:cNvCxnSpPr>
          <p:nvPr/>
        </p:nvCxnSpPr>
        <p:spPr bwMode="auto">
          <a:xfrm flipH="1" flipV="1">
            <a:off x="6464751" y="4121073"/>
            <a:ext cx="255489" cy="1086703"/>
          </a:xfrm>
          <a:prstGeom prst="curvedConnector4">
            <a:avLst>
              <a:gd name="adj1" fmla="val -98630"/>
              <a:gd name="adj2" fmla="val 65542"/>
            </a:avLst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13" name="AutoShape 37">
            <a:extLst>
              <a:ext uri="{FF2B5EF4-FFF2-40B4-BE49-F238E27FC236}">
                <a16:creationId xmlns:a16="http://schemas.microsoft.com/office/drawing/2014/main" id="{2CD4F6EA-E9F2-7B44-9749-32FA7EDA28F4}"/>
              </a:ext>
            </a:extLst>
          </p:cNvPr>
          <p:cNvCxnSpPr>
            <a:cxnSpLocks noChangeShapeType="1"/>
            <a:stCxn id="75781" idx="3"/>
            <a:endCxn id="75785" idx="2"/>
          </p:cNvCxnSpPr>
          <p:nvPr/>
        </p:nvCxnSpPr>
        <p:spPr bwMode="auto">
          <a:xfrm>
            <a:off x="6720240" y="5207775"/>
            <a:ext cx="1763924" cy="335986"/>
          </a:xfrm>
          <a:prstGeom prst="curvedConnector4">
            <a:avLst>
              <a:gd name="adj1" fmla="val 21329"/>
              <a:gd name="adj2" fmla="val 175000"/>
            </a:avLst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14" name="AutoShape 38">
            <a:extLst>
              <a:ext uri="{FF2B5EF4-FFF2-40B4-BE49-F238E27FC236}">
                <a16:creationId xmlns:a16="http://schemas.microsoft.com/office/drawing/2014/main" id="{8A0AF310-B52C-8C4A-A897-A0CF22653B63}"/>
              </a:ext>
            </a:extLst>
          </p:cNvPr>
          <p:cNvCxnSpPr>
            <a:cxnSpLocks noChangeShapeType="1"/>
            <a:stCxn id="75781" idx="3"/>
            <a:endCxn id="75787" idx="2"/>
          </p:cNvCxnSpPr>
          <p:nvPr/>
        </p:nvCxnSpPr>
        <p:spPr bwMode="auto">
          <a:xfrm>
            <a:off x="6720240" y="5207775"/>
            <a:ext cx="2771881" cy="335986"/>
          </a:xfrm>
          <a:prstGeom prst="curvedConnector4">
            <a:avLst>
              <a:gd name="adj1" fmla="val 8144"/>
              <a:gd name="adj2" fmla="val 229167"/>
            </a:avLst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15" name="AutoShape 39">
            <a:extLst>
              <a:ext uri="{FF2B5EF4-FFF2-40B4-BE49-F238E27FC236}">
                <a16:creationId xmlns:a16="http://schemas.microsoft.com/office/drawing/2014/main" id="{9317ECDD-AFB6-A747-825B-BC51BE7D4DDE}"/>
              </a:ext>
            </a:extLst>
          </p:cNvPr>
          <p:cNvCxnSpPr>
            <a:cxnSpLocks noChangeShapeType="1"/>
            <a:stCxn id="75781" idx="3"/>
            <a:endCxn id="75797" idx="2"/>
          </p:cNvCxnSpPr>
          <p:nvPr/>
        </p:nvCxnSpPr>
        <p:spPr bwMode="auto">
          <a:xfrm>
            <a:off x="6720240" y="5207776"/>
            <a:ext cx="755968" cy="1679928"/>
          </a:xfrm>
          <a:prstGeom prst="curvedConnector4">
            <a:avLst>
              <a:gd name="adj1" fmla="val 33333"/>
              <a:gd name="adj2" fmla="val 115000"/>
            </a:avLst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16" name="AutoShape 40">
            <a:extLst>
              <a:ext uri="{FF2B5EF4-FFF2-40B4-BE49-F238E27FC236}">
                <a16:creationId xmlns:a16="http://schemas.microsoft.com/office/drawing/2014/main" id="{5088DAE4-F461-6B4E-BC1C-F178FD4C9F8E}"/>
              </a:ext>
            </a:extLst>
          </p:cNvPr>
          <p:cNvCxnSpPr>
            <a:cxnSpLocks noChangeShapeType="1"/>
            <a:stCxn id="75781" idx="3"/>
            <a:endCxn id="75796" idx="2"/>
          </p:cNvCxnSpPr>
          <p:nvPr/>
        </p:nvCxnSpPr>
        <p:spPr bwMode="auto">
          <a:xfrm flipH="1">
            <a:off x="6468251" y="5207776"/>
            <a:ext cx="251989" cy="1679928"/>
          </a:xfrm>
          <a:prstGeom prst="curvedConnector4">
            <a:avLst>
              <a:gd name="adj1" fmla="val -100000"/>
              <a:gd name="adj2" fmla="val 115000"/>
            </a:avLst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33808976"/>
      </p:ext>
    </p:extLst>
  </p:cSld>
  <p:clrMapOvr>
    <a:masterClrMapping/>
  </p:clrMapOvr>
  <p:transition>
    <p:sndAc>
      <p:stSnd>
        <p:snd r:embed="rId2" name="Slide Projector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289D-3036-498A-AD3E-30173565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File Size for Indexed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5D1F7-83E0-4181-9FA7-70D6C0E12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C644C-BB5C-4D48-B9A1-35946338D9F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D27E2-201A-4284-9D97-7528163256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A48C2F-EF2E-4FA7-9C62-33895025B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186" y="1093644"/>
            <a:ext cx="8532908" cy="5689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7BE805-FB9C-4073-A1E1-2F5086E87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145" y="777131"/>
            <a:ext cx="2900774" cy="193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61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9D1E-82FB-413A-8775-77A14065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</a:t>
            </a:r>
            <a:r>
              <a:rPr lang="en-US"/>
              <a:t>-node vs index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2480C-CEA4-40E6-B745-DB0470620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3614F-7A1F-455C-9767-91CE2212FA0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A46EA-492A-448D-B0F4-D72BE7090B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E0641E-6DA2-4406-9067-BDFD616D4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81" y="1281720"/>
            <a:ext cx="8581507" cy="572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8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11/29: Homework 10 and Lab 4</a:t>
            </a:r>
          </a:p>
          <a:p>
            <a:pPr lvl="1"/>
            <a:r>
              <a:rPr lang="en-US" dirty="0"/>
              <a:t>12/20: Project 4</a:t>
            </a:r>
          </a:p>
          <a:p>
            <a:pPr lvl="1"/>
            <a:r>
              <a:rPr lang="en-US" dirty="0"/>
              <a:t>Please check Canvas for the rest of the deadlines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EA1E-5091-45BF-A599-4CEDCBF26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(Memory)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C01A0-D5AE-4D5D-8048-2EB56A722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So the hardware receives a signal from the OS for an interrupt?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Page sharing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Instruction Restart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Where is the buffer for instruction completion? Also what were the disadvantages of large page sizes?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the processor can "undo" or reset an instruction if the page changes?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exactly are instructions backed up then restarted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does the CPU know how to undo instructions?</a:t>
            </a:r>
          </a:p>
          <a:p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Min allocation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when looking at the instruction set in the ADD example, why does each instruction take up (or have one foot in) 2 pages each instead of one or more than 2?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pure vs modified </a:t>
            </a:r>
            <a:r>
              <a:rPr lang="en-US" b="0" i="0" dirty="0" err="1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seperation</a:t>
            </a:r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 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what do the different classes and different schools represent in the "students and chairs" analogy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43E43-7B85-492F-8A18-2D572D6CBD9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2E22C-C2DD-40B0-B34C-0D6B33B0AF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2033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47A1A-315F-40E7-A5C8-E766F9D2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(File System)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E09AB-FBA9-4F7F-A5B4-8E823D545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Difference of master boot block of disk and boot block of a partition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does the master boot block interact with each partition in a disk?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Why is it needed to put files and directory per partition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What is a partition</a:t>
            </a:r>
          </a:p>
          <a:p>
            <a:pPr marL="0" indent="0">
              <a:buNone/>
            </a:pPr>
            <a:endParaRPr lang="en-US" b="0" i="0" dirty="0">
              <a:solidFill>
                <a:srgbClr val="38556A"/>
              </a:solidFill>
              <a:effectLst/>
              <a:latin typeface="Source Sans Pro" panose="020B0503030403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C69F4-BB6F-4E2D-83B7-5B05738D5D1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FE406-3EF9-4E61-9AEE-755E5118D2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1644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C982E743-85F2-174D-A29A-A7DF2FF27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system implementation issues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FF81D921-F488-2E43-AE8F-FB6EA93865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are disks divided up into file systems?</a:t>
            </a:r>
          </a:p>
          <a:p>
            <a:r>
              <a:rPr lang="en-US" altLang="en-US" dirty="0"/>
              <a:t>How does the file system allocate blocks to files?</a:t>
            </a:r>
          </a:p>
          <a:p>
            <a:r>
              <a:rPr lang="en-US" altLang="en-US" dirty="0"/>
              <a:t>How are directories handled?</a:t>
            </a:r>
          </a:p>
          <a:p>
            <a:r>
              <a:rPr lang="en-US" altLang="en-US" dirty="0"/>
              <a:t>How does the file system manage free space?</a:t>
            </a:r>
          </a:p>
          <a:p>
            <a:r>
              <a:rPr lang="en-US" altLang="en-US" dirty="0"/>
              <a:t>How can the file system improve…</a:t>
            </a:r>
          </a:p>
          <a:p>
            <a:pPr lvl="1"/>
            <a:r>
              <a:rPr lang="en-US" altLang="en-US" dirty="0"/>
              <a:t>Performance?</a:t>
            </a:r>
          </a:p>
          <a:p>
            <a:pPr lvl="1"/>
            <a:r>
              <a:rPr lang="en-US" altLang="en-US" dirty="0"/>
              <a:t>Reliability?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003D8-5DE1-6C44-9FF1-C8BDB13CDC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235EB-EBF3-E144-98B6-E676365047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582D2061-0B04-F04A-815B-8A30F2448F3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47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B13A9E4B-6625-954A-A768-999CF5D9D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Contiguous allocation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8B8E2A08-6C2E-074E-A07B-6AEB0A7EDA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6006568" cy="6506358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/>
              <a:t>Data in each file is stored in consecutive blocks on disk</a:t>
            </a:r>
          </a:p>
          <a:p>
            <a:r>
              <a:rPr lang="en-US" altLang="en-US" dirty="0"/>
              <a:t>Simple &amp; efficient indexing</a:t>
            </a:r>
          </a:p>
          <a:p>
            <a:pPr lvl="1"/>
            <a:r>
              <a:rPr lang="en-US" altLang="en-US" dirty="0"/>
              <a:t>Starting location (block #) on disk (start)</a:t>
            </a:r>
          </a:p>
          <a:p>
            <a:pPr lvl="1"/>
            <a:r>
              <a:rPr lang="en-US" altLang="en-US" dirty="0"/>
              <a:t>Length of the file in blocks (length)</a:t>
            </a:r>
          </a:p>
          <a:p>
            <a:r>
              <a:rPr lang="en-US" altLang="en-US" dirty="0"/>
              <a:t>Random access well-supported</a:t>
            </a:r>
          </a:p>
          <a:p>
            <a:r>
              <a:rPr lang="en-US" altLang="en-US" dirty="0"/>
              <a:t>Difficult to grow files</a:t>
            </a:r>
          </a:p>
          <a:p>
            <a:pPr lvl="1"/>
            <a:r>
              <a:rPr lang="en-US" altLang="en-US" dirty="0"/>
              <a:t>Must pre-allocate all needed space</a:t>
            </a:r>
          </a:p>
          <a:p>
            <a:pPr lvl="1"/>
            <a:r>
              <a:rPr lang="en-US" altLang="en-US" dirty="0"/>
              <a:t>Wasteful of storage if file isn’t using all of the space</a:t>
            </a:r>
          </a:p>
          <a:p>
            <a:r>
              <a:rPr lang="en-US" altLang="en-US" dirty="0"/>
              <a:t>Logical to physical mapping is easy</a:t>
            </a:r>
            <a:br>
              <a:rPr lang="en-US" altLang="en-US" dirty="0"/>
            </a:br>
            <a:r>
              <a:rPr lang="en-US" altLang="en-US" dirty="0" err="1"/>
              <a:t>blocknum</a:t>
            </a:r>
            <a:r>
              <a:rPr lang="en-US" altLang="en-US" dirty="0"/>
              <a:t> = (</a:t>
            </a:r>
            <a:r>
              <a:rPr lang="en-US" altLang="en-US" dirty="0" err="1"/>
              <a:t>pos</a:t>
            </a:r>
            <a:r>
              <a:rPr lang="en-US" altLang="en-US" dirty="0"/>
              <a:t> / 1024) + start;</a:t>
            </a:r>
            <a:br>
              <a:rPr lang="en-US" altLang="en-US" dirty="0"/>
            </a:br>
            <a:r>
              <a:rPr lang="en-US" altLang="en-US" dirty="0" err="1"/>
              <a:t>offset_in_block</a:t>
            </a:r>
            <a:r>
              <a:rPr lang="en-US" altLang="en-US" dirty="0"/>
              <a:t> = </a:t>
            </a:r>
            <a:r>
              <a:rPr lang="en-US" altLang="en-US" dirty="0" err="1"/>
              <a:t>pos</a:t>
            </a:r>
            <a:r>
              <a:rPr lang="en-US" altLang="en-US" dirty="0"/>
              <a:t> % 1024;</a:t>
            </a:r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F96EB80F-24E4-8547-A93A-812E73007D5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E9854750-9CF6-FB41-A1EE-338CD538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84B9920F-ADEA-344D-97AD-C057A0518E5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9FDB2E75-BA90-9643-B3C0-3EA9BC176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50" y="1801106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685" name="Rectangle 5">
            <a:extLst>
              <a:ext uri="{FF2B5EF4-FFF2-40B4-BE49-F238E27FC236}">
                <a16:creationId xmlns:a16="http://schemas.microsoft.com/office/drawing/2014/main" id="{810C8FFC-276E-D84A-ABC8-D3FEA2FF8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50" y="3229044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686" name="Text Box 6">
            <a:extLst>
              <a:ext uri="{FF2B5EF4-FFF2-40B4-BE49-F238E27FC236}">
                <a16:creationId xmlns:a16="http://schemas.microsoft.com/office/drawing/2014/main" id="{FB7B9E2F-526B-D143-AD56-8162A9CA0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4361" y="5832932"/>
            <a:ext cx="1707519" cy="77098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Start=5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Length=2902</a:t>
            </a:r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6DB2739D-A598-A34B-BE7B-53DC0B5D2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306" y="1801106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688" name="Rectangle 8">
            <a:extLst>
              <a:ext uri="{FF2B5EF4-FFF2-40B4-BE49-F238E27FC236}">
                <a16:creationId xmlns:a16="http://schemas.microsoft.com/office/drawing/2014/main" id="{4FA9F33A-ED9B-5140-9269-CE950C08A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306" y="3229044"/>
            <a:ext cx="503978" cy="671971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689" name="Rectangle 9">
            <a:extLst>
              <a:ext uri="{FF2B5EF4-FFF2-40B4-BE49-F238E27FC236}">
                <a16:creationId xmlns:a16="http://schemas.microsoft.com/office/drawing/2014/main" id="{0FE833ED-B4FC-FE46-B763-588DC2AA7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263" y="1801106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690" name="Rectangle 10">
            <a:extLst>
              <a:ext uri="{FF2B5EF4-FFF2-40B4-BE49-F238E27FC236}">
                <a16:creationId xmlns:a16="http://schemas.microsoft.com/office/drawing/2014/main" id="{135FDF5F-6D47-C049-92C4-CAC9BF8A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263" y="3229044"/>
            <a:ext cx="503978" cy="671971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691" name="Rectangle 11">
            <a:extLst>
              <a:ext uri="{FF2B5EF4-FFF2-40B4-BE49-F238E27FC236}">
                <a16:creationId xmlns:a16="http://schemas.microsoft.com/office/drawing/2014/main" id="{F3EFC786-9508-D34E-A295-3CC51EC52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0220" y="1801106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692" name="Rectangle 12">
            <a:extLst>
              <a:ext uri="{FF2B5EF4-FFF2-40B4-BE49-F238E27FC236}">
                <a16:creationId xmlns:a16="http://schemas.microsoft.com/office/drawing/2014/main" id="{19F938C5-C616-B14A-AFC0-A28160B45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0220" y="3229044"/>
            <a:ext cx="503978" cy="671971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693" name="Text Box 13">
            <a:extLst>
              <a:ext uri="{FF2B5EF4-FFF2-40B4-BE49-F238E27FC236}">
                <a16:creationId xmlns:a16="http://schemas.microsoft.com/office/drawing/2014/main" id="{E62D7CB8-244E-BB4D-917F-F3BE3DCAB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972" y="1347876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</a:p>
        </p:txBody>
      </p:sp>
      <p:sp>
        <p:nvSpPr>
          <p:cNvPr id="71694" name="Text Box 14">
            <a:extLst>
              <a:ext uri="{FF2B5EF4-FFF2-40B4-BE49-F238E27FC236}">
                <a16:creationId xmlns:a16="http://schemas.microsoft.com/office/drawing/2014/main" id="{B0EB44E6-17E4-C244-A3ED-A58B37EB4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930" y="1347876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</a:t>
            </a:r>
          </a:p>
        </p:txBody>
      </p:sp>
      <p:sp>
        <p:nvSpPr>
          <p:cNvPr id="71695" name="Text Box 15">
            <a:extLst>
              <a:ext uri="{FF2B5EF4-FFF2-40B4-BE49-F238E27FC236}">
                <a16:creationId xmlns:a16="http://schemas.microsoft.com/office/drawing/2014/main" id="{4E7BDC92-D879-754B-B59B-3E972E3BB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0887" y="1347876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2</a:t>
            </a:r>
          </a:p>
        </p:txBody>
      </p:sp>
      <p:sp>
        <p:nvSpPr>
          <p:cNvPr id="71696" name="Text Box 16">
            <a:extLst>
              <a:ext uri="{FF2B5EF4-FFF2-40B4-BE49-F238E27FC236}">
                <a16:creationId xmlns:a16="http://schemas.microsoft.com/office/drawing/2014/main" id="{854507E3-5571-DF49-8A9A-B798DD106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4844" y="1347876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3</a:t>
            </a:r>
          </a:p>
        </p:txBody>
      </p:sp>
      <p:sp>
        <p:nvSpPr>
          <p:cNvPr id="71697" name="Text Box 17">
            <a:extLst>
              <a:ext uri="{FF2B5EF4-FFF2-40B4-BE49-F238E27FC236}">
                <a16:creationId xmlns:a16="http://schemas.microsoft.com/office/drawing/2014/main" id="{D71E2100-EA17-5143-9B53-BFFD96377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0971" y="2725066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4</a:t>
            </a:r>
          </a:p>
        </p:txBody>
      </p:sp>
      <p:sp>
        <p:nvSpPr>
          <p:cNvPr id="71698" name="Text Box 18">
            <a:extLst>
              <a:ext uri="{FF2B5EF4-FFF2-40B4-BE49-F238E27FC236}">
                <a16:creationId xmlns:a16="http://schemas.microsoft.com/office/drawing/2014/main" id="{C6B4FDD3-D32D-C946-8F87-988DF309F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4928" y="2725066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5</a:t>
            </a:r>
          </a:p>
        </p:txBody>
      </p:sp>
      <p:sp>
        <p:nvSpPr>
          <p:cNvPr id="71699" name="Text Box 19">
            <a:extLst>
              <a:ext uri="{FF2B5EF4-FFF2-40B4-BE49-F238E27FC236}">
                <a16:creationId xmlns:a16="http://schemas.microsoft.com/office/drawing/2014/main" id="{F1E6A2E2-CD10-C241-94C2-A237DDD2E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8886" y="2725066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6</a:t>
            </a:r>
          </a:p>
        </p:txBody>
      </p:sp>
      <p:sp>
        <p:nvSpPr>
          <p:cNvPr id="71700" name="Text Box 20">
            <a:extLst>
              <a:ext uri="{FF2B5EF4-FFF2-40B4-BE49-F238E27FC236}">
                <a16:creationId xmlns:a16="http://schemas.microsoft.com/office/drawing/2014/main" id="{1705210A-C796-1F4B-B3C5-FC5A4FF10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2843" y="2725066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7</a:t>
            </a:r>
          </a:p>
        </p:txBody>
      </p:sp>
      <p:sp>
        <p:nvSpPr>
          <p:cNvPr id="71701" name="Rectangle 21">
            <a:extLst>
              <a:ext uri="{FF2B5EF4-FFF2-40B4-BE49-F238E27FC236}">
                <a16:creationId xmlns:a16="http://schemas.microsoft.com/office/drawing/2014/main" id="{1A0ABC31-B011-7F4C-B9F5-31785B264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50" y="4572986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702" name="Rectangle 22">
            <a:extLst>
              <a:ext uri="{FF2B5EF4-FFF2-40B4-BE49-F238E27FC236}">
                <a16:creationId xmlns:a16="http://schemas.microsoft.com/office/drawing/2014/main" id="{00ED1870-2DA6-B14E-8427-F7C4D72B6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306" y="4572986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703" name="Rectangle 23">
            <a:extLst>
              <a:ext uri="{FF2B5EF4-FFF2-40B4-BE49-F238E27FC236}">
                <a16:creationId xmlns:a16="http://schemas.microsoft.com/office/drawing/2014/main" id="{AAF10B9F-86DE-3A4E-9ABF-5A1A1C0BF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263" y="4572986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704" name="Rectangle 24">
            <a:extLst>
              <a:ext uri="{FF2B5EF4-FFF2-40B4-BE49-F238E27FC236}">
                <a16:creationId xmlns:a16="http://schemas.microsoft.com/office/drawing/2014/main" id="{7CA4AA14-5794-B649-A054-27EE48A51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0220" y="4572986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705" name="Text Box 25">
            <a:extLst>
              <a:ext uri="{FF2B5EF4-FFF2-40B4-BE49-F238E27FC236}">
                <a16:creationId xmlns:a16="http://schemas.microsoft.com/office/drawing/2014/main" id="{4DB45ACA-C3DA-0446-AED6-54C4F7AF8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972" y="411975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8</a:t>
            </a:r>
          </a:p>
        </p:txBody>
      </p:sp>
      <p:sp>
        <p:nvSpPr>
          <p:cNvPr id="71706" name="Text Box 26">
            <a:extLst>
              <a:ext uri="{FF2B5EF4-FFF2-40B4-BE49-F238E27FC236}">
                <a16:creationId xmlns:a16="http://schemas.microsoft.com/office/drawing/2014/main" id="{2D83D04D-697C-E249-BE6C-38D4D1F88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930" y="411975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9</a:t>
            </a:r>
          </a:p>
        </p:txBody>
      </p:sp>
      <p:sp>
        <p:nvSpPr>
          <p:cNvPr id="71707" name="Text Box 27">
            <a:extLst>
              <a:ext uri="{FF2B5EF4-FFF2-40B4-BE49-F238E27FC236}">
                <a16:creationId xmlns:a16="http://schemas.microsoft.com/office/drawing/2014/main" id="{293A4635-22C6-5040-9A6F-168016424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0355" y="4119757"/>
            <a:ext cx="466794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10</a:t>
            </a:r>
          </a:p>
        </p:txBody>
      </p:sp>
      <p:sp>
        <p:nvSpPr>
          <p:cNvPr id="71708" name="Text Box 28">
            <a:extLst>
              <a:ext uri="{FF2B5EF4-FFF2-40B4-BE49-F238E27FC236}">
                <a16:creationId xmlns:a16="http://schemas.microsoft.com/office/drawing/2014/main" id="{EA65D172-5C43-5C41-A8E5-BA9585D94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9474" y="4119757"/>
            <a:ext cx="456471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11</a:t>
            </a:r>
          </a:p>
        </p:txBody>
      </p:sp>
      <p:cxnSp>
        <p:nvCxnSpPr>
          <p:cNvPr id="71709" name="AutoShape 29">
            <a:extLst>
              <a:ext uri="{FF2B5EF4-FFF2-40B4-BE49-F238E27FC236}">
                <a16:creationId xmlns:a16="http://schemas.microsoft.com/office/drawing/2014/main" id="{D8174CD2-742B-AB4B-92D7-8339CD67E120}"/>
              </a:ext>
            </a:extLst>
          </p:cNvPr>
          <p:cNvCxnSpPr>
            <a:cxnSpLocks noChangeShapeType="1"/>
            <a:stCxn id="71686" idx="0"/>
            <a:endCxn id="71688" idx="2"/>
          </p:cNvCxnSpPr>
          <p:nvPr/>
        </p:nvCxnSpPr>
        <p:spPr bwMode="auto">
          <a:xfrm rot="5400000" flipH="1" flipV="1">
            <a:off x="6321250" y="4537887"/>
            <a:ext cx="1931917" cy="658174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36020179"/>
      </p:ext>
    </p:extLst>
  </p:cSld>
  <p:clrMapOvr>
    <a:masterClrMapping/>
  </p:clrMapOvr>
  <p:transition>
    <p:sndAc>
      <p:stSnd>
        <p:snd r:embed="rId2" name="Slide Projector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CFDD0B81-1CF4-CA49-BA10-43EA315D9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Linked allocation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92A65B8E-FC5E-4A4F-B03A-16CE0AFFF1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064688" cy="650635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File is a linked list of disk blocks</a:t>
            </a:r>
          </a:p>
          <a:p>
            <a:pPr lvl="1"/>
            <a:r>
              <a:rPr lang="en-US" altLang="en-US" dirty="0"/>
              <a:t>Blocks may be scattered around the disk drive</a:t>
            </a:r>
          </a:p>
          <a:p>
            <a:pPr lvl="1"/>
            <a:r>
              <a:rPr lang="en-US" altLang="en-US" dirty="0"/>
              <a:t>Block contains both pointer to next block and data</a:t>
            </a:r>
          </a:p>
          <a:p>
            <a:pPr lvl="1"/>
            <a:r>
              <a:rPr lang="en-US" altLang="en-US" dirty="0"/>
              <a:t>Files may be as long as needed</a:t>
            </a:r>
          </a:p>
          <a:p>
            <a:r>
              <a:rPr lang="en-US" altLang="en-US" dirty="0"/>
              <a:t>New blocks are allocated as needed</a:t>
            </a:r>
          </a:p>
          <a:p>
            <a:pPr lvl="1"/>
            <a:r>
              <a:rPr lang="en-US" altLang="en-US" dirty="0"/>
              <a:t>Linked into list of blocks in file</a:t>
            </a:r>
          </a:p>
          <a:p>
            <a:pPr lvl="1"/>
            <a:r>
              <a:rPr lang="en-US" altLang="en-US" dirty="0"/>
              <a:t>Removed from list (bitmap) of free blocks</a:t>
            </a: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041BE2A2-3EB8-A04A-A272-2D01741241C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5F60A50B-086F-9740-941E-F79E713EFE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397F5CC7-7A9F-8646-B7E9-FA27641BC70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44A66991-048B-3444-943F-981A95E67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2780" y="1933667"/>
            <a:ext cx="503978" cy="675471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AF7B6C4E-47B2-9647-AF9B-251245DDC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280" y="3359855"/>
            <a:ext cx="503978" cy="671971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84A6D0E1-4539-C345-A76D-42ED32FD2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36" y="1931917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11" name="Rectangle 7">
            <a:extLst>
              <a:ext uri="{FF2B5EF4-FFF2-40B4-BE49-F238E27FC236}">
                <a16:creationId xmlns:a16="http://schemas.microsoft.com/office/drawing/2014/main" id="{B82FA263-A5EB-2649-82C4-29D5E91D6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36" y="3359855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12" name="Rectangle 8">
            <a:extLst>
              <a:ext uri="{FF2B5EF4-FFF2-40B4-BE49-F238E27FC236}">
                <a16:creationId xmlns:a16="http://schemas.microsoft.com/office/drawing/2014/main" id="{EF7F4DBA-D66D-704D-94E8-4E999E292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1931917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13" name="Rectangle 9">
            <a:extLst>
              <a:ext uri="{FF2B5EF4-FFF2-40B4-BE49-F238E27FC236}">
                <a16:creationId xmlns:a16="http://schemas.microsoft.com/office/drawing/2014/main" id="{D20F6564-083A-2E45-B48D-310924747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3359855"/>
            <a:ext cx="503978" cy="671971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8154D1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14" name="Rectangle 10">
            <a:extLst>
              <a:ext uri="{FF2B5EF4-FFF2-40B4-BE49-F238E27FC236}">
                <a16:creationId xmlns:a16="http://schemas.microsoft.com/office/drawing/2014/main" id="{36493D62-8AE9-F54D-B0D2-060E06F91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50" y="1931917"/>
            <a:ext cx="503978" cy="671971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15" name="Rectangle 11">
            <a:extLst>
              <a:ext uri="{FF2B5EF4-FFF2-40B4-BE49-F238E27FC236}">
                <a16:creationId xmlns:a16="http://schemas.microsoft.com/office/drawing/2014/main" id="{A9458A7C-0DEA-D448-9229-AED237941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50" y="3359855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16" name="Text Box 12">
            <a:extLst>
              <a:ext uri="{FF2B5EF4-FFF2-40B4-BE49-F238E27FC236}">
                <a16:creationId xmlns:a16="http://schemas.microsoft.com/office/drawing/2014/main" id="{46A036F9-D686-774A-AFF7-CF5CF0C57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2902" y="147868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</a:p>
        </p:txBody>
      </p:sp>
      <p:sp>
        <p:nvSpPr>
          <p:cNvPr id="72717" name="Text Box 13">
            <a:extLst>
              <a:ext uri="{FF2B5EF4-FFF2-40B4-BE49-F238E27FC236}">
                <a16:creationId xmlns:a16="http://schemas.microsoft.com/office/drawing/2014/main" id="{38814392-2815-5141-961D-552BBEC9A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860" y="147868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</a:t>
            </a:r>
          </a:p>
        </p:txBody>
      </p:sp>
      <p:sp>
        <p:nvSpPr>
          <p:cNvPr id="72718" name="Text Box 14">
            <a:extLst>
              <a:ext uri="{FF2B5EF4-FFF2-40B4-BE49-F238E27FC236}">
                <a16:creationId xmlns:a16="http://schemas.microsoft.com/office/drawing/2014/main" id="{B58E7783-AD0A-4644-8E4C-72F31806B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0817" y="147868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2</a:t>
            </a:r>
          </a:p>
        </p:txBody>
      </p:sp>
      <p:sp>
        <p:nvSpPr>
          <p:cNvPr id="72719" name="Text Box 15">
            <a:extLst>
              <a:ext uri="{FF2B5EF4-FFF2-40B4-BE49-F238E27FC236}">
                <a16:creationId xmlns:a16="http://schemas.microsoft.com/office/drawing/2014/main" id="{DDF3A378-269D-3945-88D6-B61128F07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4774" y="147868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3</a:t>
            </a:r>
          </a:p>
        </p:txBody>
      </p:sp>
      <p:sp>
        <p:nvSpPr>
          <p:cNvPr id="72720" name="Text Box 16">
            <a:extLst>
              <a:ext uri="{FF2B5EF4-FFF2-40B4-BE49-F238E27FC236}">
                <a16:creationId xmlns:a16="http://schemas.microsoft.com/office/drawing/2014/main" id="{6E8BE0CF-AF15-2D4B-9100-5CB3F8BD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0901" y="285587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4</a:t>
            </a:r>
          </a:p>
        </p:txBody>
      </p:sp>
      <p:sp>
        <p:nvSpPr>
          <p:cNvPr id="72721" name="Text Box 17">
            <a:extLst>
              <a:ext uri="{FF2B5EF4-FFF2-40B4-BE49-F238E27FC236}">
                <a16:creationId xmlns:a16="http://schemas.microsoft.com/office/drawing/2014/main" id="{792BBA9A-1B10-1948-BD0C-89ED98E15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858" y="285587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5</a:t>
            </a:r>
          </a:p>
        </p:txBody>
      </p:sp>
      <p:sp>
        <p:nvSpPr>
          <p:cNvPr id="72722" name="Text Box 18">
            <a:extLst>
              <a:ext uri="{FF2B5EF4-FFF2-40B4-BE49-F238E27FC236}">
                <a16:creationId xmlns:a16="http://schemas.microsoft.com/office/drawing/2014/main" id="{8C041512-150B-304D-9633-99540B0DA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816" y="285587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6</a:t>
            </a:r>
          </a:p>
        </p:txBody>
      </p:sp>
      <p:sp>
        <p:nvSpPr>
          <p:cNvPr id="72723" name="Text Box 19">
            <a:extLst>
              <a:ext uri="{FF2B5EF4-FFF2-40B4-BE49-F238E27FC236}">
                <a16:creationId xmlns:a16="http://schemas.microsoft.com/office/drawing/2014/main" id="{A11E4DD5-0993-FC4E-AF2D-10BD3D824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2773" y="285587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7</a:t>
            </a:r>
          </a:p>
        </p:txBody>
      </p:sp>
      <p:sp>
        <p:nvSpPr>
          <p:cNvPr id="72724" name="Rectangle 20">
            <a:extLst>
              <a:ext uri="{FF2B5EF4-FFF2-40B4-BE49-F238E27FC236}">
                <a16:creationId xmlns:a16="http://schemas.microsoft.com/office/drawing/2014/main" id="{DF135A01-B8EF-C44C-8D17-0336DFE9C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280" y="4703797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25" name="Rectangle 21">
            <a:extLst>
              <a:ext uri="{FF2B5EF4-FFF2-40B4-BE49-F238E27FC236}">
                <a16:creationId xmlns:a16="http://schemas.microsoft.com/office/drawing/2014/main" id="{EFAC62E3-5BA5-8246-A05E-D36A1CA17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36" y="4703797"/>
            <a:ext cx="503978" cy="671971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26" name="Rectangle 22">
            <a:extLst>
              <a:ext uri="{FF2B5EF4-FFF2-40B4-BE49-F238E27FC236}">
                <a16:creationId xmlns:a16="http://schemas.microsoft.com/office/drawing/2014/main" id="{C61DA998-AA02-8D4A-9599-5FB49FA20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4703797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27" name="Rectangle 23">
            <a:extLst>
              <a:ext uri="{FF2B5EF4-FFF2-40B4-BE49-F238E27FC236}">
                <a16:creationId xmlns:a16="http://schemas.microsoft.com/office/drawing/2014/main" id="{AF5F36D6-BA10-9B40-8717-574EDCC94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50" y="4703797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28" name="Text Box 24">
            <a:extLst>
              <a:ext uri="{FF2B5EF4-FFF2-40B4-BE49-F238E27FC236}">
                <a16:creationId xmlns:a16="http://schemas.microsoft.com/office/drawing/2014/main" id="{A05E59C2-A469-A54C-AE04-5D6E57C8E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2902" y="4250568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8</a:t>
            </a:r>
          </a:p>
        </p:txBody>
      </p:sp>
      <p:sp>
        <p:nvSpPr>
          <p:cNvPr id="72729" name="Text Box 25">
            <a:extLst>
              <a:ext uri="{FF2B5EF4-FFF2-40B4-BE49-F238E27FC236}">
                <a16:creationId xmlns:a16="http://schemas.microsoft.com/office/drawing/2014/main" id="{5149FBCE-CA20-254A-8523-CADEB695C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860" y="4250568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9</a:t>
            </a:r>
          </a:p>
        </p:txBody>
      </p:sp>
      <p:sp>
        <p:nvSpPr>
          <p:cNvPr id="72730" name="Text Box 26">
            <a:extLst>
              <a:ext uri="{FF2B5EF4-FFF2-40B4-BE49-F238E27FC236}">
                <a16:creationId xmlns:a16="http://schemas.microsoft.com/office/drawing/2014/main" id="{EC93EECD-5DF8-E649-9A29-95880DA1F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0285" y="4250568"/>
            <a:ext cx="466794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10</a:t>
            </a:r>
          </a:p>
        </p:txBody>
      </p:sp>
      <p:sp>
        <p:nvSpPr>
          <p:cNvPr id="72731" name="Text Box 27">
            <a:extLst>
              <a:ext uri="{FF2B5EF4-FFF2-40B4-BE49-F238E27FC236}">
                <a16:creationId xmlns:a16="http://schemas.microsoft.com/office/drawing/2014/main" id="{B5969192-F59A-E342-AC6E-45DF9EB25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9404" y="4250568"/>
            <a:ext cx="456471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11</a:t>
            </a:r>
          </a:p>
        </p:txBody>
      </p:sp>
      <p:sp>
        <p:nvSpPr>
          <p:cNvPr id="72732" name="Text Box 28">
            <a:extLst>
              <a:ext uri="{FF2B5EF4-FFF2-40B4-BE49-F238E27FC236}">
                <a16:creationId xmlns:a16="http://schemas.microsoft.com/office/drawing/2014/main" id="{779860DD-EBB3-244C-B121-39D78929A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0295" y="5879746"/>
            <a:ext cx="1707519" cy="111030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Start=9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End=4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Length=2902</a:t>
            </a:r>
          </a:p>
        </p:txBody>
      </p:sp>
      <p:sp>
        <p:nvSpPr>
          <p:cNvPr id="72733" name="Text Box 29">
            <a:extLst>
              <a:ext uri="{FF2B5EF4-FFF2-40B4-BE49-F238E27FC236}">
                <a16:creationId xmlns:a16="http://schemas.microsoft.com/office/drawing/2014/main" id="{73A48FBE-2B3C-E944-AB0C-44CF5D161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6208" y="5879746"/>
            <a:ext cx="1707519" cy="111030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Start=3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End=6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Length=1500</a:t>
            </a:r>
          </a:p>
        </p:txBody>
      </p:sp>
      <p:cxnSp>
        <p:nvCxnSpPr>
          <p:cNvPr id="72734" name="AutoShape 30">
            <a:extLst>
              <a:ext uri="{FF2B5EF4-FFF2-40B4-BE49-F238E27FC236}">
                <a16:creationId xmlns:a16="http://schemas.microsoft.com/office/drawing/2014/main" id="{9EA8354A-EC09-D143-8490-8472886E0921}"/>
              </a:ext>
            </a:extLst>
          </p:cNvPr>
          <p:cNvCxnSpPr>
            <a:cxnSpLocks noChangeShapeType="1"/>
            <a:stCxn id="72732" idx="0"/>
            <a:endCxn id="72725" idx="2"/>
          </p:cNvCxnSpPr>
          <p:nvPr/>
        </p:nvCxnSpPr>
        <p:spPr bwMode="auto">
          <a:xfrm rot="5400000" flipH="1" flipV="1">
            <a:off x="6433151" y="5256672"/>
            <a:ext cx="503978" cy="74217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35" name="AutoShape 31">
            <a:extLst>
              <a:ext uri="{FF2B5EF4-FFF2-40B4-BE49-F238E27FC236}">
                <a16:creationId xmlns:a16="http://schemas.microsoft.com/office/drawing/2014/main" id="{2C0896EA-CC8F-7147-BC19-B721C72A8732}"/>
              </a:ext>
            </a:extLst>
          </p:cNvPr>
          <p:cNvCxnSpPr>
            <a:cxnSpLocks noChangeShapeType="1"/>
            <a:stCxn id="72736" idx="0"/>
            <a:endCxn id="72708" idx="2"/>
          </p:cNvCxnSpPr>
          <p:nvPr/>
        </p:nvCxnSpPr>
        <p:spPr bwMode="auto">
          <a:xfrm rot="16200000" flipV="1">
            <a:off x="5457779" y="3196128"/>
            <a:ext cx="2103190" cy="92921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36" name="Text Box 32">
            <a:extLst>
              <a:ext uri="{FF2B5EF4-FFF2-40B4-BE49-F238E27FC236}">
                <a16:creationId xmlns:a16="http://schemas.microsoft.com/office/drawing/2014/main" id="{A875FDC0-441C-034A-B2C1-88B8AF26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8327" y="4712328"/>
            <a:ext cx="311304" cy="3976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1F1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</a:p>
        </p:txBody>
      </p:sp>
      <p:sp>
        <p:nvSpPr>
          <p:cNvPr id="72737" name="Text Box 33">
            <a:extLst>
              <a:ext uri="{FF2B5EF4-FFF2-40B4-BE49-F238E27FC236}">
                <a16:creationId xmlns:a16="http://schemas.microsoft.com/office/drawing/2014/main" id="{70BE6C2B-8E5D-7347-A6E8-5668C75A3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370" y="3368386"/>
            <a:ext cx="311304" cy="3976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1F1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x</a:t>
            </a:r>
          </a:p>
        </p:txBody>
      </p:sp>
      <p:cxnSp>
        <p:nvCxnSpPr>
          <p:cNvPr id="72738" name="AutoShape 34">
            <a:extLst>
              <a:ext uri="{FF2B5EF4-FFF2-40B4-BE49-F238E27FC236}">
                <a16:creationId xmlns:a16="http://schemas.microsoft.com/office/drawing/2014/main" id="{99307AB3-103D-884E-B76B-7F80D52AD49F}"/>
              </a:ext>
            </a:extLst>
          </p:cNvPr>
          <p:cNvCxnSpPr>
            <a:cxnSpLocks noChangeShapeType="1"/>
            <a:stCxn id="72739" idx="0"/>
            <a:endCxn id="72709" idx="2"/>
          </p:cNvCxnSpPr>
          <p:nvPr/>
        </p:nvCxnSpPr>
        <p:spPr bwMode="auto">
          <a:xfrm rot="16200000" flipH="1">
            <a:off x="4961455" y="2945013"/>
            <a:ext cx="2091379" cy="82247"/>
          </a:xfrm>
          <a:prstGeom prst="curvedConnector5">
            <a:avLst>
              <a:gd name="adj1" fmla="val -10931"/>
              <a:gd name="adj2" fmla="val 684324"/>
              <a:gd name="adj3" fmla="val 110931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39" name="Text Box 35">
            <a:extLst>
              <a:ext uri="{FF2B5EF4-FFF2-40B4-BE49-F238E27FC236}">
                <a16:creationId xmlns:a16="http://schemas.microsoft.com/office/drawing/2014/main" id="{5889B1B2-2902-0340-8948-902C93A11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370" y="1940447"/>
            <a:ext cx="311304" cy="3976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1F1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4</a:t>
            </a:r>
          </a:p>
        </p:txBody>
      </p:sp>
      <p:cxnSp>
        <p:nvCxnSpPr>
          <p:cNvPr id="72740" name="AutoShape 36">
            <a:extLst>
              <a:ext uri="{FF2B5EF4-FFF2-40B4-BE49-F238E27FC236}">
                <a16:creationId xmlns:a16="http://schemas.microsoft.com/office/drawing/2014/main" id="{601BEF54-CF6A-4540-B35B-D9E2B0931445}"/>
              </a:ext>
            </a:extLst>
          </p:cNvPr>
          <p:cNvCxnSpPr>
            <a:cxnSpLocks noChangeShapeType="1"/>
            <a:stCxn id="72733" idx="0"/>
            <a:endCxn id="72714" idx="2"/>
          </p:cNvCxnSpPr>
          <p:nvPr/>
        </p:nvCxnSpPr>
        <p:spPr bwMode="auto">
          <a:xfrm rot="5400000" flipH="1" flipV="1">
            <a:off x="7063124" y="3870732"/>
            <a:ext cx="3275858" cy="742171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41" name="Text Box 37">
            <a:extLst>
              <a:ext uri="{FF2B5EF4-FFF2-40B4-BE49-F238E27FC236}">
                <a16:creationId xmlns:a16="http://schemas.microsoft.com/office/drawing/2014/main" id="{7C855905-1A09-F54C-9FF4-1C2EBAD50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4240" y="1940447"/>
            <a:ext cx="311304" cy="3976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1F1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6</a:t>
            </a:r>
          </a:p>
        </p:txBody>
      </p:sp>
      <p:cxnSp>
        <p:nvCxnSpPr>
          <p:cNvPr id="72742" name="AutoShape 38">
            <a:extLst>
              <a:ext uri="{FF2B5EF4-FFF2-40B4-BE49-F238E27FC236}">
                <a16:creationId xmlns:a16="http://schemas.microsoft.com/office/drawing/2014/main" id="{89BFB0D2-67EC-C54F-8E09-32E5712B4F52}"/>
              </a:ext>
            </a:extLst>
          </p:cNvPr>
          <p:cNvCxnSpPr>
            <a:cxnSpLocks noChangeShapeType="1"/>
            <a:stCxn id="72741" idx="0"/>
            <a:endCxn id="72713" idx="2"/>
          </p:cNvCxnSpPr>
          <p:nvPr/>
        </p:nvCxnSpPr>
        <p:spPr bwMode="auto">
          <a:xfrm rot="16200000" flipH="1" flipV="1">
            <a:off x="7481347" y="2523281"/>
            <a:ext cx="2091379" cy="925710"/>
          </a:xfrm>
          <a:prstGeom prst="curvedConnector5">
            <a:avLst>
              <a:gd name="adj1" fmla="val -10931"/>
              <a:gd name="adj2" fmla="val 44797"/>
              <a:gd name="adj3" fmla="val 110931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43" name="Text Box 39">
            <a:extLst>
              <a:ext uri="{FF2B5EF4-FFF2-40B4-BE49-F238E27FC236}">
                <a16:creationId xmlns:a16="http://schemas.microsoft.com/office/drawing/2014/main" id="{56528394-D4BB-FE4B-BFF0-6E91BADAF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284" y="3368386"/>
            <a:ext cx="311304" cy="3976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1F1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59249952"/>
      </p:ext>
    </p:extLst>
  </p:cSld>
  <p:clrMapOvr>
    <a:masterClrMapping/>
  </p:clrMapOvr>
  <p:transition>
    <p:sndAc>
      <p:stSnd>
        <p:snd r:embed="rId2" name="Slide Projector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F4D9-EAE4-4285-AFE5-71C9F1588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Structures for Linked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6833E-BB36-4165-A1D4-C68A64CB1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3A621-8549-4041-B0ED-E33E7E2763B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D99BB-9C51-4EB2-A052-26AC71BE77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F07C9-19E8-42AA-9F73-7CCF13FC5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61" y="900128"/>
            <a:ext cx="9135123" cy="60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00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>
            <a:extLst>
              <a:ext uri="{FF2B5EF4-FFF2-40B4-BE49-F238E27FC236}">
                <a16:creationId xmlns:a16="http://schemas.microsoft.com/office/drawing/2014/main" id="{C1E326D8-A0A8-A947-8CFA-A3AC03CAA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blocks with linked allocation</a:t>
            </a:r>
          </a:p>
        </p:txBody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B1475F37-34D3-5E45-BF62-E1E6573F85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Directory structure is simple</a:t>
            </a:r>
          </a:p>
          <a:p>
            <a:pPr lvl="1"/>
            <a:r>
              <a:rPr lang="en-US" altLang="en-US" dirty="0"/>
              <a:t>Starting address looked up from directory</a:t>
            </a:r>
          </a:p>
          <a:p>
            <a:pPr lvl="1"/>
            <a:r>
              <a:rPr lang="en-US" altLang="en-US" dirty="0"/>
              <a:t>Directory only keeps track of first block (not others)</a:t>
            </a:r>
          </a:p>
          <a:p>
            <a:r>
              <a:rPr lang="en-US" altLang="en-US" dirty="0"/>
              <a:t>No wasted blocks - all blocks can be used</a:t>
            </a:r>
          </a:p>
          <a:p>
            <a:r>
              <a:rPr lang="en-US" altLang="en-US" dirty="0"/>
              <a:t>Random access is difficult: must always start at first block!</a:t>
            </a:r>
          </a:p>
          <a:p>
            <a:r>
              <a:rPr lang="en-US" altLang="en-US" dirty="0"/>
              <a:t>Logical to physical mapping is done by</a:t>
            </a:r>
            <a:br>
              <a:rPr lang="en-US" altLang="en-US" dirty="0"/>
            </a:br>
            <a:r>
              <a:rPr lang="en-US" altLang="en-US" dirty="0"/>
              <a:t>block = start;</a:t>
            </a:r>
            <a:br>
              <a:rPr lang="en-US" altLang="en-US" dirty="0"/>
            </a:br>
            <a:r>
              <a:rPr lang="en-US" altLang="en-US" dirty="0" err="1"/>
              <a:t>offset_in_block</a:t>
            </a:r>
            <a:r>
              <a:rPr lang="en-US" altLang="en-US" dirty="0"/>
              <a:t> = </a:t>
            </a:r>
            <a:r>
              <a:rPr lang="en-US" altLang="en-US" dirty="0" err="1"/>
              <a:t>pos</a:t>
            </a:r>
            <a:r>
              <a:rPr lang="en-US" altLang="en-US" dirty="0"/>
              <a:t> % 1020;</a:t>
            </a:r>
            <a:br>
              <a:rPr lang="en-US" altLang="en-US" dirty="0"/>
            </a:br>
            <a:r>
              <a:rPr lang="en-US" altLang="en-US" dirty="0"/>
              <a:t>for (j = 0; j &lt; </a:t>
            </a:r>
            <a:r>
              <a:rPr lang="en-US" altLang="en-US" dirty="0" err="1"/>
              <a:t>pos</a:t>
            </a:r>
            <a:r>
              <a:rPr lang="en-US" altLang="en-US" dirty="0"/>
              <a:t> / 1020; </a:t>
            </a:r>
            <a:r>
              <a:rPr lang="en-US" altLang="en-US" dirty="0" err="1"/>
              <a:t>j++</a:t>
            </a:r>
            <a:r>
              <a:rPr lang="en-US" altLang="en-US" dirty="0"/>
              <a:t>) {</a:t>
            </a:r>
            <a:br>
              <a:rPr lang="en-US" altLang="en-US" dirty="0"/>
            </a:br>
            <a:r>
              <a:rPr lang="en-US" altLang="en-US" dirty="0"/>
              <a:t>  block = block-&gt;next;</a:t>
            </a:r>
            <a:br>
              <a:rPr lang="en-US" altLang="en-US" dirty="0"/>
            </a:br>
            <a:r>
              <a:rPr lang="en-US" altLang="en-US" dirty="0"/>
              <a:t>}</a:t>
            </a:r>
          </a:p>
          <a:p>
            <a:pPr lvl="1"/>
            <a:r>
              <a:rPr lang="en-US" altLang="en-US" dirty="0"/>
              <a:t>Assumes that next pointer is stored at end of block</a:t>
            </a:r>
          </a:p>
          <a:p>
            <a:pPr lvl="1"/>
            <a:r>
              <a:rPr lang="en-US" altLang="en-US" dirty="0"/>
              <a:t>May require a long time for seek to random location in file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82464-9C93-3049-A8CB-1AB2EFEBCB6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261B7-05B2-1848-B441-A0F140AF6F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2FF8C319-1DCB-C945-9584-BED2C031E60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946229"/>
      </p:ext>
    </p:extLst>
  </p:cSld>
  <p:clrMapOvr>
    <a:masterClrMapping/>
  </p:clrMapOvr>
  <p:transition>
    <p:sndAc>
      <p:stSnd>
        <p:snd r:embed="rId2" name="Slide Projector"/>
      </p:stSnd>
    </p:sndAc>
  </p:transition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7501</TotalTime>
  <Words>939</Words>
  <Application>Microsoft Office PowerPoint</Application>
  <PresentationFormat>Custom</PresentationFormat>
  <Paragraphs>204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Helvetica</vt:lpstr>
      <vt:lpstr>Source Sans Pro</vt:lpstr>
      <vt:lpstr>Times</vt:lpstr>
      <vt:lpstr>Times New Roman</vt:lpstr>
      <vt:lpstr>Office Theme</vt:lpstr>
      <vt:lpstr>1_Office Theme</vt:lpstr>
      <vt:lpstr>Introduction to Operating Systems CS/COE 1550</vt:lpstr>
      <vt:lpstr>Announcements</vt:lpstr>
      <vt:lpstr>Muddiest Points (Memory)</vt:lpstr>
      <vt:lpstr>Muddiest Points (File System)</vt:lpstr>
      <vt:lpstr>File system implementation issues</vt:lpstr>
      <vt:lpstr>Contiguous allocation</vt:lpstr>
      <vt:lpstr>Linked allocation</vt:lpstr>
      <vt:lpstr>Data Structures for Linked Allocation</vt:lpstr>
      <vt:lpstr>Finding blocks with linked allocation</vt:lpstr>
      <vt:lpstr>Offset Calculation</vt:lpstr>
      <vt:lpstr>File Allocation Table (FAT)</vt:lpstr>
      <vt:lpstr>FAT Example</vt:lpstr>
      <vt:lpstr>i-node and FAT</vt:lpstr>
      <vt:lpstr>Using a block index for allocation</vt:lpstr>
      <vt:lpstr>Max File Size for Indexed Allocation</vt:lpstr>
      <vt:lpstr>i-node vs index block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7</cp:revision>
  <dcterms:modified xsi:type="dcterms:W3CDTF">2021-12-01T17:41:35Z</dcterms:modified>
</cp:coreProperties>
</file>