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454" r:id="rId2"/>
    <p:sldId id="496" r:id="rId3"/>
    <p:sldId id="512" r:id="rId4"/>
    <p:sldId id="497" r:id="rId5"/>
    <p:sldId id="267" r:id="rId6"/>
    <p:sldId id="511" r:id="rId7"/>
    <p:sldId id="500" r:id="rId8"/>
    <p:sldId id="502" r:id="rId9"/>
    <p:sldId id="501" r:id="rId10"/>
    <p:sldId id="268" r:id="rId11"/>
    <p:sldId id="269" r:id="rId12"/>
    <p:sldId id="270" r:id="rId13"/>
    <p:sldId id="271" r:id="rId14"/>
    <p:sldId id="272" r:id="rId15"/>
    <p:sldId id="276" r:id="rId16"/>
    <p:sldId id="278" r:id="rId17"/>
    <p:sldId id="513" r:id="rId18"/>
    <p:sldId id="279" r:id="rId19"/>
    <p:sldId id="281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A0025-75E6-4D09-AB7B-4D0E827572B4}" v="63" dt="2021-09-13T21:50:20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38392AF-60C0-7C4E-B866-540BD3A79BF5}"/>
    <pc:docChg chg="modSld">
      <pc:chgData name="Khattab, Sherif" userId="c83b1e15-36f3-4f46-aceb-05aac24c545e" providerId="ADAL" clId="{C38392AF-60C0-7C4E-B866-540BD3A79BF5}" dt="2021-09-01T06:15:19.930" v="0"/>
      <pc:docMkLst>
        <pc:docMk/>
      </pc:docMkLst>
      <pc:sldChg chg="modSp">
        <pc:chgData name="Khattab, Sherif" userId="c83b1e15-36f3-4f46-aceb-05aac24c545e" providerId="ADAL" clId="{C38392AF-60C0-7C4E-B866-540BD3A79BF5}" dt="2021-09-01T06:15:19.930" v="0"/>
        <pc:sldMkLst>
          <pc:docMk/>
          <pc:sldMk cId="1330366002" sldId="454"/>
        </pc:sldMkLst>
        <pc:spChg chg="mod">
          <ac:chgData name="Khattab, Sherif" userId="c83b1e15-36f3-4f46-aceb-05aac24c545e" providerId="ADAL" clId="{C38392AF-60C0-7C4E-B866-540BD3A79BF5}" dt="2021-09-01T06:15:19.93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B684AADD-90BB-CF4F-9435-F94DD05F558E}"/>
    <pc:docChg chg="undo custSel addSld delSld modSld sldOrd">
      <pc:chgData name="Khattab, Sherif" userId="c83b1e15-36f3-4f46-aceb-05aac24c545e" providerId="ADAL" clId="{B684AADD-90BB-CF4F-9435-F94DD05F558E}" dt="2021-01-28T17:28:34.719" v="1364" actId="2696"/>
      <pc:docMkLst>
        <pc:docMk/>
      </pc:docMkLst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71999567" sldId="349"/>
        </pc:sldMkLst>
      </pc:sldChg>
      <pc:sldChg chg="ord">
        <pc:chgData name="Khattab, Sherif" userId="c83b1e15-36f3-4f46-aceb-05aac24c545e" providerId="ADAL" clId="{B684AADD-90BB-CF4F-9435-F94DD05F558E}" dt="2021-01-26T14:32:10.862" v="312" actId="20578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1934104099" sldId="365"/>
        </pc:sldMkLst>
      </pc:sldChg>
      <pc:sldChg chg="add 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447254094" sldId="365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2782429159" sldId="366"/>
        </pc:sldMkLst>
      </pc:sldChg>
      <pc:sldChg chg="add del addCm delCm">
        <pc:chgData name="Khattab, Sherif" userId="c83b1e15-36f3-4f46-aceb-05aac24c545e" providerId="ADAL" clId="{B684AADD-90BB-CF4F-9435-F94DD05F558E}" dt="2021-01-28T17:28:34.719" v="1364" actId="2696"/>
        <pc:sldMkLst>
          <pc:docMk/>
          <pc:sldMk cId="3566018227" sldId="366"/>
        </pc:sldMkLst>
      </pc:sldChg>
      <pc:sldChg chg="modSp mod ord">
        <pc:chgData name="Khattab, Sherif" userId="c83b1e15-36f3-4f46-aceb-05aac24c545e" providerId="ADAL" clId="{B684AADD-90BB-CF4F-9435-F94DD05F558E}" dt="2021-01-28T15:39:45.046" v="1140" actId="20577"/>
        <pc:sldMkLst>
          <pc:docMk/>
          <pc:sldMk cId="2251973667" sldId="367"/>
        </pc:sldMkLst>
        <pc:spChg chg="mod">
          <ac:chgData name="Khattab, Sherif" userId="c83b1e15-36f3-4f46-aceb-05aac24c545e" providerId="ADAL" clId="{B684AADD-90BB-CF4F-9435-F94DD05F558E}" dt="2021-01-28T15:39:45.046" v="1140" actId="20577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B684AADD-90BB-CF4F-9435-F94DD05F558E}" dt="2021-01-28T15:34:09.666" v="973" actId="20577"/>
          <ac:spMkLst>
            <pc:docMk/>
            <pc:sldMk cId="2251973667" sldId="367"/>
            <ac:spMk id="98307" creationId="{6AF066B1-89F4-4E4D-8ABF-40AC813F6866}"/>
          </ac:spMkLst>
        </pc:spChg>
      </pc:sldChg>
      <pc:sldChg chg="addSp delSp modSp mod">
        <pc:chgData name="Khattab, Sherif" userId="c83b1e15-36f3-4f46-aceb-05aac24c545e" providerId="ADAL" clId="{B684AADD-90BB-CF4F-9435-F94DD05F558E}" dt="2021-01-28T15:37:21.730" v="1080" actId="207"/>
        <pc:sldMkLst>
          <pc:docMk/>
          <pc:sldMk cId="3138501136" sldId="368"/>
        </pc:sldMkLst>
        <pc:spChg chg="add del mod">
          <ac:chgData name="Khattab, Sherif" userId="c83b1e15-36f3-4f46-aceb-05aac24c545e" providerId="ADAL" clId="{B684AADD-90BB-CF4F-9435-F94DD05F558E}" dt="2021-01-28T15:35:36.549" v="1024" actId="478"/>
          <ac:spMkLst>
            <pc:docMk/>
            <pc:sldMk cId="3138501136" sldId="368"/>
            <ac:spMk id="2" creationId="{485C4605-169E-6745-BE63-46332CC6882C}"/>
          </ac:spMkLst>
        </pc:spChg>
        <pc:spChg chg="mod">
          <ac:chgData name="Khattab, Sherif" userId="c83b1e15-36f3-4f46-aceb-05aac24c545e" providerId="ADAL" clId="{B684AADD-90BB-CF4F-9435-F94DD05F558E}" dt="2021-01-28T15:37:21.730" v="1080" actId="207"/>
          <ac:spMkLst>
            <pc:docMk/>
            <pc:sldMk cId="3138501136" sldId="368"/>
            <ac:spMk id="99330" creationId="{1FD61C16-1735-DD40-B974-BFE9976EA2BC}"/>
          </ac:spMkLst>
        </pc:spChg>
        <pc:spChg chg="del">
          <ac:chgData name="Khattab, Sherif" userId="c83b1e15-36f3-4f46-aceb-05aac24c545e" providerId="ADAL" clId="{B684AADD-90BB-CF4F-9435-F94DD05F558E}" dt="2021-01-28T15:35:38.558" v="1025" actId="478"/>
          <ac:spMkLst>
            <pc:docMk/>
            <pc:sldMk cId="3138501136" sldId="368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6:02.345" v="1033" actId="1076"/>
          <ac:spMkLst>
            <pc:docMk/>
            <pc:sldMk cId="3138501136" sldId="368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0:55.050" v="849" actId="20577"/>
          <ac:spMkLst>
            <pc:docMk/>
            <pc:sldMk cId="3138501136" sldId="368"/>
            <ac:spMk id="99333" creationId="{6961FFD0-3136-6744-AF77-2A7A1A790F1E}"/>
          </ac:spMkLst>
        </pc:spChg>
        <pc:spChg chg="del">
          <ac:chgData name="Khattab, Sherif" userId="c83b1e15-36f3-4f46-aceb-05aac24c545e" providerId="ADAL" clId="{B684AADD-90BB-CF4F-9435-F94DD05F558E}" dt="2021-01-28T15:35:29.751" v="1023" actId="478"/>
          <ac:spMkLst>
            <pc:docMk/>
            <pc:sldMk cId="3138501136" sldId="368"/>
            <ac:spMk id="99334" creationId="{8F2D5176-7566-274B-9774-BC0B18321A89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210992163" sldId="369"/>
        </pc:sldMkLst>
        <pc:spChg chg="mod">
          <ac:chgData name="Khattab, Sherif" userId="c83b1e15-36f3-4f46-aceb-05aac24c545e" providerId="ADAL" clId="{B684AADD-90BB-CF4F-9435-F94DD05F558E}" dt="2021-01-28T15:32:49.210" v="933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B684AADD-90BB-CF4F-9435-F94DD05F558E}" dt="2021-01-28T15:40:52.975" v="1259" actId="20577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4013065491" sldId="370"/>
        </pc:sldMkLst>
        <pc:spChg chg="mod">
          <ac:chgData name="Khattab, Sherif" userId="c83b1e15-36f3-4f46-aceb-05aac24c545e" providerId="ADAL" clId="{B684AADD-90BB-CF4F-9435-F94DD05F558E}" dt="2021-01-28T15:33:28.965" v="951" actId="6549"/>
          <ac:spMkLst>
            <pc:docMk/>
            <pc:sldMk cId="4013065491" sldId="370"/>
            <ac:spMk id="101378" creationId="{1C91B2E0-F076-D54D-8685-060CEC00A4EC}"/>
          </ac:spMkLst>
        </pc:spChg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592968416" sldId="371"/>
        </pc:sldMkLst>
      </pc:sldChg>
      <pc:sldChg chg="del or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24051756" sldId="470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25764700" sldId="471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109107092" sldId="47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634117846" sldId="476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038969182" sldId="477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6259628" sldId="478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73856523" sldId="47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02489455" sldId="481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60930406" sldId="48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87835057" sldId="48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48397067" sldId="48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73539870" sldId="487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63323927" sldId="488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6409682" sldId="48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106575" sldId="49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47713174" sldId="49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29126942" sldId="495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  <pc:sldChg chg="modSp mod">
        <pc:chgData name="Khattab, Sherif" userId="c83b1e15-36f3-4f46-aceb-05aac24c545e" providerId="ADAL" clId="{B684AADD-90BB-CF4F-9435-F94DD05F558E}" dt="2021-01-28T15:42:31.940" v="136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684AADD-90BB-CF4F-9435-F94DD05F558E}" dt="2021-01-28T15:42:31.940" v="136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new mod">
        <pc:chgData name="Khattab, Sherif" userId="c83b1e15-36f3-4f46-aceb-05aac24c545e" providerId="ADAL" clId="{B684AADD-90BB-CF4F-9435-F94DD05F558E}" dt="2021-01-28T14:35:40.618" v="366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B684AADD-90BB-CF4F-9435-F94DD05F558E}" dt="2021-01-26T14:22:29.940" v="216" actId="5793"/>
          <ac:spMkLst>
            <pc:docMk/>
            <pc:sldMk cId="3138829773" sldId="497"/>
            <ac:spMk id="2" creationId="{2969761F-F084-A844-BC34-CEF435FACF22}"/>
          </ac:spMkLst>
        </pc:spChg>
        <pc:spChg chg="mod">
          <ac:chgData name="Khattab, Sherif" userId="c83b1e15-36f3-4f46-aceb-05aac24c545e" providerId="ADAL" clId="{B684AADD-90BB-CF4F-9435-F94DD05F558E}" dt="2021-01-28T14:35:40.618" v="366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modSp new mod">
        <pc:chgData name="Khattab, Sherif" userId="c83b1e15-36f3-4f46-aceb-05aac24c545e" providerId="ADAL" clId="{B684AADD-90BB-CF4F-9435-F94DD05F558E}" dt="2021-01-28T15:29:18.443" v="795" actId="1036"/>
        <pc:sldMkLst>
          <pc:docMk/>
          <pc:sldMk cId="1076502047" sldId="498"/>
        </pc:sldMkLst>
        <pc:spChg chg="mod">
          <ac:chgData name="Khattab, Sherif" userId="c83b1e15-36f3-4f46-aceb-05aac24c545e" providerId="ADAL" clId="{B684AADD-90BB-CF4F-9435-F94DD05F558E}" dt="2021-01-26T14:22:48.515" v="265" actId="20577"/>
          <ac:spMkLst>
            <pc:docMk/>
            <pc:sldMk cId="1076502047" sldId="498"/>
            <ac:spMk id="2" creationId="{6BF01C35-B7E9-AD43-99C8-95170559C8A0}"/>
          </ac:spMkLst>
        </pc:spChg>
        <pc:spChg chg="mod">
          <ac:chgData name="Khattab, Sherif" userId="c83b1e15-36f3-4f46-aceb-05aac24c545e" providerId="ADAL" clId="{B684AADD-90BB-CF4F-9435-F94DD05F558E}" dt="2021-01-28T15:29:18.443" v="795" actId="1036"/>
          <ac:spMkLst>
            <pc:docMk/>
            <pc:sldMk cId="1076502047" sldId="498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4132220811" sldId="499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34557941" sldId="500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281573410" sldId="501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635768547" sldId="502"/>
        </pc:sldMkLst>
      </pc:sldChg>
      <pc:sldChg chg="add">
        <pc:chgData name="Khattab, Sherif" userId="c83b1e15-36f3-4f46-aceb-05aac24c545e" providerId="ADAL" clId="{B684AADD-90BB-CF4F-9435-F94DD05F558E}" dt="2021-01-26T17:31:22.946" v="313"/>
        <pc:sldMkLst>
          <pc:docMk/>
          <pc:sldMk cId="4120720973" sldId="503"/>
        </pc:sldMkLst>
      </pc:sldChg>
      <pc:sldChg chg="modSp new mod">
        <pc:chgData name="Khattab, Sherif" userId="c83b1e15-36f3-4f46-aceb-05aac24c545e" providerId="ADAL" clId="{B684AADD-90BB-CF4F-9435-F94DD05F558E}" dt="2021-01-28T14:38:55.881" v="486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B684AADD-90BB-CF4F-9435-F94DD05F558E}" dt="2021-01-28T14:37:48.620" v="395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B684AADD-90BB-CF4F-9435-F94DD05F558E}" dt="2021-01-28T14:38:55.881" v="486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del mod">
        <pc:chgData name="Khattab, Sherif" userId="c83b1e15-36f3-4f46-aceb-05aac24c545e" providerId="ADAL" clId="{B684AADD-90BB-CF4F-9435-F94DD05F558E}" dt="2021-01-28T15:32:16.003" v="901" actId="2696"/>
        <pc:sldMkLst>
          <pc:docMk/>
          <pc:sldMk cId="113124652" sldId="505"/>
        </pc:sldMkLst>
        <pc:spChg chg="mod">
          <ac:chgData name="Khattab, Sherif" userId="c83b1e15-36f3-4f46-aceb-05aac24c545e" providerId="ADAL" clId="{B684AADD-90BB-CF4F-9435-F94DD05F558E}" dt="2021-01-28T15:32:14.466" v="900" actId="21"/>
          <ac:spMkLst>
            <pc:docMk/>
            <pc:sldMk cId="113124652" sldId="505"/>
            <ac:spMk id="3" creationId="{088BE4D9-7AF0-C04E-9D9A-D1BFE7064272}"/>
          </ac:spMkLst>
        </pc:spChg>
      </pc:sldChg>
      <pc:sldChg chg="modSp new mod">
        <pc:chgData name="Khattab, Sherif" userId="c83b1e15-36f3-4f46-aceb-05aac24c545e" providerId="ADAL" clId="{B684AADD-90BB-CF4F-9435-F94DD05F558E}" dt="2021-01-28T15:33:15.089" v="950" actId="20577"/>
        <pc:sldMkLst>
          <pc:docMk/>
          <pc:sldMk cId="2414223724" sldId="505"/>
        </pc:sldMkLst>
        <pc:spChg chg="mod">
          <ac:chgData name="Khattab, Sherif" userId="c83b1e15-36f3-4f46-aceb-05aac24c545e" providerId="ADAL" clId="{B684AADD-90BB-CF4F-9435-F94DD05F558E}" dt="2021-01-28T15:33:15.089" v="950" actId="20577"/>
          <ac:spMkLst>
            <pc:docMk/>
            <pc:sldMk cId="2414223724" sldId="505"/>
            <ac:spMk id="2" creationId="{6E7E1F21-C747-FF48-ADD7-0D992EF4AA35}"/>
          </ac:spMkLst>
        </pc:spChg>
        <pc:spChg chg="mod">
          <ac:chgData name="Khattab, Sherif" userId="c83b1e15-36f3-4f46-aceb-05aac24c545e" providerId="ADAL" clId="{B684AADD-90BB-CF4F-9435-F94DD05F558E}" dt="2021-01-28T15:33:03.189" v="948" actId="20577"/>
          <ac:spMkLst>
            <pc:docMk/>
            <pc:sldMk cId="2414223724" sldId="505"/>
            <ac:spMk id="3" creationId="{3B472150-5A72-0B4C-842B-0AE934B608BB}"/>
          </ac:spMkLst>
        </pc:spChg>
      </pc:sldChg>
      <pc:sldChg chg="modSp add mod">
        <pc:chgData name="Khattab, Sherif" userId="c83b1e15-36f3-4f46-aceb-05aac24c545e" providerId="ADAL" clId="{B684AADD-90BB-CF4F-9435-F94DD05F558E}" dt="2021-01-28T15:39:51.904" v="1143" actId="20577"/>
        <pc:sldMkLst>
          <pc:docMk/>
          <pc:sldMk cId="715489830" sldId="506"/>
        </pc:sldMkLst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0" creationId="{1FD61C16-1735-DD40-B974-BFE9976EA2BC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9:51.904" v="1143" actId="20577"/>
          <ac:spMkLst>
            <pc:docMk/>
            <pc:sldMk cId="715489830" sldId="506"/>
            <ac:spMk id="99333" creationId="{6961FFD0-3136-6744-AF77-2A7A1A790F1E}"/>
          </ac:spMkLst>
        </pc:spChg>
        <pc:spChg chg="mod">
          <ac:chgData name="Khattab, Sherif" userId="c83b1e15-36f3-4f46-aceb-05aac24c545e" providerId="ADAL" clId="{B684AADD-90BB-CF4F-9435-F94DD05F558E}" dt="2021-01-28T15:39:23.591" v="1133" actId="20577"/>
          <ac:spMkLst>
            <pc:docMk/>
            <pc:sldMk cId="715489830" sldId="506"/>
            <ac:spMk id="99334" creationId="{8F2D5176-7566-274B-9774-BC0B18321A89}"/>
          </ac:spMkLst>
        </pc:spChg>
      </pc:sldChg>
      <pc:sldChg chg="modSp new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716568483" sldId="507"/>
        </pc:sldMkLst>
        <pc:spChg chg="mod">
          <ac:chgData name="Khattab, Sherif" userId="c83b1e15-36f3-4f46-aceb-05aac24c545e" providerId="ADAL" clId="{B684AADD-90BB-CF4F-9435-F94DD05F558E}" dt="2021-01-28T15:41:34.674" v="1287" actId="20577"/>
          <ac:spMkLst>
            <pc:docMk/>
            <pc:sldMk cId="716568483" sldId="507"/>
            <ac:spMk id="2" creationId="{5E3B68EF-3ECF-644A-81AD-1FD15BBCE76E}"/>
          </ac:spMkLst>
        </pc:spChg>
        <pc:spChg chg="mod">
          <ac:chgData name="Khattab, Sherif" userId="c83b1e15-36f3-4f46-aceb-05aac24c545e" providerId="ADAL" clId="{B684AADD-90BB-CF4F-9435-F94DD05F558E}" dt="2021-01-28T15:42:07.630" v="1360" actId="114"/>
          <ac:spMkLst>
            <pc:docMk/>
            <pc:sldMk cId="716568483" sldId="507"/>
            <ac:spMk id="3" creationId="{9E22BB9E-8492-B840-AF90-EBADE3BCE6DB}"/>
          </ac:spMkLst>
        </pc:spChg>
      </pc:sldChg>
    </pc:docChg>
  </pc:docChgLst>
  <pc:docChgLst>
    <pc:chgData name="Khattab, Sherif" userId="c83b1e15-36f3-4f46-aceb-05aac24c545e" providerId="ADAL" clId="{94F68BA0-932C-4D21-AEE0-E945C2C3FB87}"/>
    <pc:docChg chg="undo custSel addSld modSld">
      <pc:chgData name="Khattab, Sherif" userId="c83b1e15-36f3-4f46-aceb-05aac24c545e" providerId="ADAL" clId="{94F68BA0-932C-4D21-AEE0-E945C2C3FB87}" dt="2021-01-28T21:10:21.158" v="176" actId="20577"/>
      <pc:docMkLst>
        <pc:docMk/>
      </pc:docMkLst>
      <pc:sldChg chg="addSp modSp new mod modNotesTx">
        <pc:chgData name="Khattab, Sherif" userId="c83b1e15-36f3-4f46-aceb-05aac24c545e" providerId="ADAL" clId="{94F68BA0-932C-4D21-AEE0-E945C2C3FB87}" dt="2021-01-28T21:07:59.505" v="24" actId="1076"/>
        <pc:sldMkLst>
          <pc:docMk/>
          <pc:sldMk cId="1845419114" sldId="507"/>
        </pc:sldMkLst>
        <pc:spChg chg="mod">
          <ac:chgData name="Khattab, Sherif" userId="c83b1e15-36f3-4f46-aceb-05aac24c545e" providerId="ADAL" clId="{94F68BA0-932C-4D21-AEE0-E945C2C3FB87}" dt="2021-01-28T21:07:52.378" v="21" actId="20577"/>
          <ac:spMkLst>
            <pc:docMk/>
            <pc:sldMk cId="1845419114" sldId="507"/>
            <ac:spMk id="2" creationId="{21B069AF-6569-4512-986F-E784F07B4C99}"/>
          </ac:spMkLst>
        </pc:spChg>
        <pc:picChg chg="add mod">
          <ac:chgData name="Khattab, Sherif" userId="c83b1e15-36f3-4f46-aceb-05aac24c545e" providerId="ADAL" clId="{94F68BA0-932C-4D21-AEE0-E945C2C3FB87}" dt="2021-01-28T21:07:59.505" v="24" actId="1076"/>
          <ac:picMkLst>
            <pc:docMk/>
            <pc:sldMk cId="1845419114" sldId="507"/>
            <ac:picMk id="7" creationId="{A2165A44-E543-4E5D-ADBC-6FFA9E6C6982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8:43.072" v="60" actId="1076"/>
        <pc:sldMkLst>
          <pc:docMk/>
          <pc:sldMk cId="2093362943" sldId="508"/>
        </pc:sldMkLst>
        <pc:spChg chg="mod">
          <ac:chgData name="Khattab, Sherif" userId="c83b1e15-36f3-4f46-aceb-05aac24c545e" providerId="ADAL" clId="{94F68BA0-932C-4D21-AEE0-E945C2C3FB87}" dt="2021-01-28T21:08:23.017" v="57" actId="313"/>
          <ac:spMkLst>
            <pc:docMk/>
            <pc:sldMk cId="2093362943" sldId="508"/>
            <ac:spMk id="2" creationId="{9EB84ECC-A963-45D4-A10E-8ED34DA7EC35}"/>
          </ac:spMkLst>
        </pc:spChg>
        <pc:picChg chg="add mod">
          <ac:chgData name="Khattab, Sherif" userId="c83b1e15-36f3-4f46-aceb-05aac24c545e" providerId="ADAL" clId="{94F68BA0-932C-4D21-AEE0-E945C2C3FB87}" dt="2021-01-28T21:08:43.072" v="60" actId="1076"/>
          <ac:picMkLst>
            <pc:docMk/>
            <pc:sldMk cId="2093362943" sldId="508"/>
            <ac:picMk id="7" creationId="{F2F5B2AD-A872-4FA9-A92F-14E4C405740D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9:24.051" v="94" actId="1076"/>
        <pc:sldMkLst>
          <pc:docMk/>
          <pc:sldMk cId="2804781805" sldId="509"/>
        </pc:sldMkLst>
        <pc:spChg chg="mod">
          <ac:chgData name="Khattab, Sherif" userId="c83b1e15-36f3-4f46-aceb-05aac24c545e" providerId="ADAL" clId="{94F68BA0-932C-4D21-AEE0-E945C2C3FB87}" dt="2021-01-28T21:09:17.446" v="91" actId="20577"/>
          <ac:spMkLst>
            <pc:docMk/>
            <pc:sldMk cId="2804781805" sldId="509"/>
            <ac:spMk id="2" creationId="{4CDF7C92-8AA2-4CD2-B245-54C2A5C9C9CD}"/>
          </ac:spMkLst>
        </pc:spChg>
        <pc:picChg chg="add mod">
          <ac:chgData name="Khattab, Sherif" userId="c83b1e15-36f3-4f46-aceb-05aac24c545e" providerId="ADAL" clId="{94F68BA0-932C-4D21-AEE0-E945C2C3FB87}" dt="2021-01-28T21:09:24.051" v="94" actId="1076"/>
          <ac:picMkLst>
            <pc:docMk/>
            <pc:sldMk cId="2804781805" sldId="509"/>
            <ac:picMk id="7" creationId="{238CB2BB-984B-497A-B1B0-CC96CC2896B9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10:21.158" v="176" actId="20577"/>
        <pc:sldMkLst>
          <pc:docMk/>
          <pc:sldMk cId="2276284397" sldId="510"/>
        </pc:sldMkLst>
        <pc:spChg chg="mod">
          <ac:chgData name="Khattab, Sherif" userId="c83b1e15-36f3-4f46-aceb-05aac24c545e" providerId="ADAL" clId="{94F68BA0-932C-4D21-AEE0-E945C2C3FB87}" dt="2021-01-28T21:09:56.097" v="114" actId="20577"/>
          <ac:spMkLst>
            <pc:docMk/>
            <pc:sldMk cId="2276284397" sldId="510"/>
            <ac:spMk id="2" creationId="{ED8DF9D2-F7BE-4014-8ED6-0A9CC155D769}"/>
          </ac:spMkLst>
        </pc:spChg>
        <pc:spChg chg="mod">
          <ac:chgData name="Khattab, Sherif" userId="c83b1e15-36f3-4f46-aceb-05aac24c545e" providerId="ADAL" clId="{94F68BA0-932C-4D21-AEE0-E945C2C3FB87}" dt="2021-01-28T21:10:21.158" v="176" actId="20577"/>
          <ac:spMkLst>
            <pc:docMk/>
            <pc:sldMk cId="2276284397" sldId="510"/>
            <ac:spMk id="3" creationId="{E35EDF3F-B0B6-47E3-BCA9-5BEDD8E3FA86}"/>
          </ac:spMkLst>
        </pc:spChg>
        <pc:picChg chg="add mod">
          <ac:chgData name="Khattab, Sherif" userId="c83b1e15-36f3-4f46-aceb-05aac24c545e" providerId="ADAL" clId="{94F68BA0-932C-4D21-AEE0-E945C2C3FB87}" dt="2021-01-28T21:10:02.098" v="117" actId="1076"/>
          <ac:picMkLst>
            <pc:docMk/>
            <pc:sldMk cId="2276284397" sldId="510"/>
            <ac:picMk id="7" creationId="{0DABBA41-FAA6-467C-B712-8335CEA891A8}"/>
          </ac:picMkLst>
        </pc:picChg>
      </pc:sldChg>
    </pc:docChg>
  </pc:docChgLst>
  <pc:docChgLst>
    <pc:chgData name="Khattab, Sherif" userId="c83b1e15-36f3-4f46-aceb-05aac24c545e" providerId="ADAL" clId="{52BA0025-75E6-4D09-AB7B-4D0E827572B4}"/>
    <pc:docChg chg="custSel addSld delSld modSld">
      <pc:chgData name="Khattab, Sherif" userId="c83b1e15-36f3-4f46-aceb-05aac24c545e" providerId="ADAL" clId="{52BA0025-75E6-4D09-AB7B-4D0E827572B4}" dt="2021-09-13T21:50:48.097" v="257" actId="20577"/>
      <pc:docMkLst>
        <pc:docMk/>
      </pc:docMkLst>
      <pc:sldChg chg="modSp add mod">
        <pc:chgData name="Khattab, Sherif" userId="c83b1e15-36f3-4f46-aceb-05aac24c545e" providerId="ADAL" clId="{52BA0025-75E6-4D09-AB7B-4D0E827572B4}" dt="2021-09-13T21:50:48.097" v="257" actId="20577"/>
        <pc:sldMkLst>
          <pc:docMk/>
          <pc:sldMk cId="661211275" sldId="267"/>
        </pc:sldMkLst>
        <pc:spChg chg="mod">
          <ac:chgData name="Khattab, Sherif" userId="c83b1e15-36f3-4f46-aceb-05aac24c545e" providerId="ADAL" clId="{52BA0025-75E6-4D09-AB7B-4D0E827572B4}" dt="2021-09-13T21:50:48.097" v="257" actId="20577"/>
          <ac:spMkLst>
            <pc:docMk/>
            <pc:sldMk cId="661211275" sldId="267"/>
            <ac:spMk id="14339" creationId="{00000000-0000-0000-0000-000000000000}"/>
          </ac:spMkLst>
        </pc:spChg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897509347" sldId="268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042310649" sldId="26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703361262" sldId="27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436808390" sldId="271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301683851" sldId="272"/>
        </pc:sldMkLst>
      </pc:sldChg>
      <pc:sldChg chg="addSp modSp add mod">
        <pc:chgData name="Khattab, Sherif" userId="c83b1e15-36f3-4f46-aceb-05aac24c545e" providerId="ADAL" clId="{52BA0025-75E6-4D09-AB7B-4D0E827572B4}" dt="2021-09-13T21:49:49.079" v="239" actId="1076"/>
        <pc:sldMkLst>
          <pc:docMk/>
          <pc:sldMk cId="2064114192" sldId="276"/>
        </pc:sldMkLst>
        <pc:spChg chg="mod">
          <ac:chgData name="Khattab, Sherif" userId="c83b1e15-36f3-4f46-aceb-05aac24c545e" providerId="ADAL" clId="{52BA0025-75E6-4D09-AB7B-4D0E827572B4}" dt="2021-09-13T21:49:43.935" v="236" actId="27636"/>
          <ac:spMkLst>
            <pc:docMk/>
            <pc:sldMk cId="2064114192" sldId="276"/>
            <ac:spMk id="23555" creationId="{00000000-0000-0000-0000-000000000000}"/>
          </ac:spMkLst>
        </pc:spChg>
        <pc:picChg chg="add mod">
          <ac:chgData name="Khattab, Sherif" userId="c83b1e15-36f3-4f46-aceb-05aac24c545e" providerId="ADAL" clId="{52BA0025-75E6-4D09-AB7B-4D0E827572B4}" dt="2021-09-13T21:49:49.079" v="239" actId="1076"/>
          <ac:picMkLst>
            <pc:docMk/>
            <pc:sldMk cId="2064114192" sldId="276"/>
            <ac:picMk id="5" creationId="{B55F7069-4175-4E67-9A8D-2EC14B3495BB}"/>
          </ac:picMkLst>
        </pc:picChg>
      </pc:sldChg>
      <pc:sldChg chg="delSp modSp add mod">
        <pc:chgData name="Khattab, Sherif" userId="c83b1e15-36f3-4f46-aceb-05aac24c545e" providerId="ADAL" clId="{52BA0025-75E6-4D09-AB7B-4D0E827572B4}" dt="2021-09-13T21:50:13.569" v="250" actId="27636"/>
        <pc:sldMkLst>
          <pc:docMk/>
          <pc:sldMk cId="1000435174" sldId="278"/>
        </pc:sldMkLst>
        <pc:spChg chg="mod">
          <ac:chgData name="Khattab, Sherif" userId="c83b1e15-36f3-4f46-aceb-05aac24c545e" providerId="ADAL" clId="{52BA0025-75E6-4D09-AB7B-4D0E827572B4}" dt="2021-09-13T21:50:13.569" v="250" actId="27636"/>
          <ac:spMkLst>
            <pc:docMk/>
            <pc:sldMk cId="1000435174" sldId="278"/>
            <ac:spMk id="25603" creationId="{00000000-0000-0000-0000-000000000000}"/>
          </ac:spMkLst>
        </pc:spChg>
        <pc:picChg chg="del">
          <ac:chgData name="Khattab, Sherif" userId="c83b1e15-36f3-4f46-aceb-05aac24c545e" providerId="ADAL" clId="{52BA0025-75E6-4D09-AB7B-4D0E827572B4}" dt="2021-09-13T21:50:00.226" v="246" actId="21"/>
          <ac:picMkLst>
            <pc:docMk/>
            <pc:sldMk cId="1000435174" sldId="278"/>
            <ac:picMk id="25604" creationId="{00000000-0000-0000-0000-000000000000}"/>
          </ac:picMkLst>
        </pc:picChg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2080017563" sldId="27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138501136" sldId="368"/>
        </pc:sldMkLst>
      </pc:sldChg>
      <pc:sldChg chg="modSp mod modAnim">
        <pc:chgData name="Khattab, Sherif" userId="c83b1e15-36f3-4f46-aceb-05aac24c545e" providerId="ADAL" clId="{52BA0025-75E6-4D09-AB7B-4D0E827572B4}" dt="2021-09-13T21:39:50.279" v="227" actId="6549"/>
        <pc:sldMkLst>
          <pc:docMk/>
          <pc:sldMk cId="702367729" sldId="496"/>
        </pc:sldMkLst>
        <pc:spChg chg="mod">
          <ac:chgData name="Khattab, Sherif" userId="c83b1e15-36f3-4f46-aceb-05aac24c545e" providerId="ADAL" clId="{52BA0025-75E6-4D09-AB7B-4D0E827572B4}" dt="2021-09-13T21:39:50.279" v="227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2BA0025-75E6-4D09-AB7B-4D0E827572B4}" dt="2021-09-09T14:49:47.389" v="25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52BA0025-75E6-4D09-AB7B-4D0E827572B4}" dt="2021-09-09T14:49:47.389" v="25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del">
        <pc:chgData name="Khattab, Sherif" userId="c83b1e15-36f3-4f46-aceb-05aac24c545e" providerId="ADAL" clId="{52BA0025-75E6-4D09-AB7B-4D0E827572B4}" dt="2021-09-09T15:07:53.911" v="78" actId="2696"/>
        <pc:sldMkLst>
          <pc:docMk/>
          <pc:sldMk cId="1076502047" sldId="498"/>
        </pc:sldMkLst>
      </pc:sldChg>
      <pc:sldChg chg="add del">
        <pc:chgData name="Khattab, Sherif" userId="c83b1e15-36f3-4f46-aceb-05aac24c545e" providerId="ADAL" clId="{52BA0025-75E6-4D09-AB7B-4D0E827572B4}" dt="2021-09-09T15:07:53.911" v="78" actId="2696"/>
        <pc:sldMkLst>
          <pc:docMk/>
          <pc:sldMk cId="3238743984" sldId="49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3429514563" sldId="50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3419089429" sldId="501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2898433613" sldId="50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4120720973" sldId="503"/>
        </pc:sldMkLst>
      </pc:sldChg>
      <pc:sldChg chg="modSp del mod">
        <pc:chgData name="Khattab, Sherif" userId="c83b1e15-36f3-4f46-aceb-05aac24c545e" providerId="ADAL" clId="{52BA0025-75E6-4D09-AB7B-4D0E827572B4}" dt="2021-09-13T21:48:36.835" v="228" actId="2696"/>
        <pc:sldMkLst>
          <pc:docMk/>
          <pc:sldMk cId="747882086" sldId="504"/>
        </pc:sldMkLst>
        <pc:spChg chg="mod">
          <ac:chgData name="Khattab, Sherif" userId="c83b1e15-36f3-4f46-aceb-05aac24c545e" providerId="ADAL" clId="{52BA0025-75E6-4D09-AB7B-4D0E827572B4}" dt="2021-09-09T16:16:01.966" v="82" actId="20577"/>
          <ac:spMkLst>
            <pc:docMk/>
            <pc:sldMk cId="747882086" sldId="504"/>
            <ac:spMk id="2" creationId="{E097A24C-0B49-6145-9835-7406BF7C245B}"/>
          </ac:spMkLst>
        </pc:spChg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414223724" sldId="505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715489830" sldId="506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1845419114" sldId="507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804781805" sldId="509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276284397" sldId="51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6015564" sldId="511"/>
        </pc:sldMkLst>
      </pc:sldChg>
      <pc:sldChg chg="modSp new mod modAnim">
        <pc:chgData name="Khattab, Sherif" userId="c83b1e15-36f3-4f46-aceb-05aac24c545e" providerId="ADAL" clId="{52BA0025-75E6-4D09-AB7B-4D0E827572B4}" dt="2021-09-13T16:40:23.677" v="170"/>
        <pc:sldMkLst>
          <pc:docMk/>
          <pc:sldMk cId="300931632" sldId="512"/>
        </pc:sldMkLst>
        <pc:spChg chg="mod">
          <ac:chgData name="Khattab, Sherif" userId="c83b1e15-36f3-4f46-aceb-05aac24c545e" providerId="ADAL" clId="{52BA0025-75E6-4D09-AB7B-4D0E827572B4}" dt="2021-09-13T16:40:10.124" v="165" actId="20577"/>
          <ac:spMkLst>
            <pc:docMk/>
            <pc:sldMk cId="300931632" sldId="512"/>
            <ac:spMk id="2" creationId="{82918BB9-21FE-470A-9D3A-75491F8FB36B}"/>
          </ac:spMkLst>
        </pc:spChg>
        <pc:spChg chg="mod">
          <ac:chgData name="Khattab, Sherif" userId="c83b1e15-36f3-4f46-aceb-05aac24c545e" providerId="ADAL" clId="{52BA0025-75E6-4D09-AB7B-4D0E827572B4}" dt="2021-09-13T16:40:12.738" v="168" actId="20577"/>
          <ac:spMkLst>
            <pc:docMk/>
            <pc:sldMk cId="300931632" sldId="512"/>
            <ac:spMk id="3" creationId="{2B1DCEF5-87F1-4444-B9C9-6A5662FD966F}"/>
          </ac:spMkLst>
        </pc:spChg>
      </pc:sldChg>
      <pc:sldChg chg="addSp modSp new mod">
        <pc:chgData name="Khattab, Sherif" userId="c83b1e15-36f3-4f46-aceb-05aac24c545e" providerId="ADAL" clId="{52BA0025-75E6-4D09-AB7B-4D0E827572B4}" dt="2021-09-13T21:50:25.182" v="253"/>
        <pc:sldMkLst>
          <pc:docMk/>
          <pc:sldMk cId="3495055628" sldId="513"/>
        </pc:sldMkLst>
        <pc:spChg chg="mod">
          <ac:chgData name="Khattab, Sherif" userId="c83b1e15-36f3-4f46-aceb-05aac24c545e" providerId="ADAL" clId="{52BA0025-75E6-4D09-AB7B-4D0E827572B4}" dt="2021-09-13T21:50:25.182" v="253"/>
          <ac:spMkLst>
            <pc:docMk/>
            <pc:sldMk cId="3495055628" sldId="513"/>
            <ac:spMk id="2" creationId="{F0013A1E-FBF0-43A6-B180-9E0C38025D0B}"/>
          </ac:spMkLst>
        </pc:spChg>
        <pc:spChg chg="mod">
          <ac:chgData name="Khattab, Sherif" userId="c83b1e15-36f3-4f46-aceb-05aac24c545e" providerId="ADAL" clId="{52BA0025-75E6-4D09-AB7B-4D0E827572B4}" dt="2021-09-13T21:50:17.180" v="251"/>
          <ac:spMkLst>
            <pc:docMk/>
            <pc:sldMk cId="3495055628" sldId="513"/>
            <ac:spMk id="3" creationId="{A0D35463-07EB-4171-8C00-69C332C1AC6A}"/>
          </ac:spMkLst>
        </pc:spChg>
        <pc:picChg chg="add mod">
          <ac:chgData name="Khattab, Sherif" userId="c83b1e15-36f3-4f46-aceb-05aac24c545e" providerId="ADAL" clId="{52BA0025-75E6-4D09-AB7B-4D0E827572B4}" dt="2021-09-13T21:50:20.187" v="252" actId="1076"/>
          <ac:picMkLst>
            <pc:docMk/>
            <pc:sldMk cId="3495055628" sldId="513"/>
            <ac:picMk id="6" creationId="{12F404D3-2CE8-4D5A-A182-3383E5B5BE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37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81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076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743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96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73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48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571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39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449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s4socialimpact.pitt.edu/" TargetMode="External"/><Relationship Id="rId2" Type="http://schemas.openxmlformats.org/officeDocument/2006/relationships/hyperlink" Target="https://www.innovation.pitt.edu/michael-g-wells-compet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tt.edu/pittwire/features-articles/get-reinvolved-camp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Maximize CPU use, quickly switch processes onto CPU for time sharing</a:t>
            </a:r>
          </a:p>
          <a:p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Process scheduler </a:t>
            </a:r>
            <a:r>
              <a:rPr lang="en-US" altLang="en-US">
                <a:ea typeface="MS PGothic" charset="-128"/>
              </a:rPr>
              <a:t>selects among available processes for next execution on CPU</a:t>
            </a:r>
          </a:p>
          <a:p>
            <a:r>
              <a:rPr lang="en-US" altLang="en-US">
                <a:ea typeface="MS PGothic" charset="-128"/>
              </a:rPr>
              <a:t>Maintains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scheduling queues </a:t>
            </a:r>
            <a:r>
              <a:rPr lang="en-US" altLang="en-US">
                <a:ea typeface="MS PGothic" charset="-128"/>
              </a:rPr>
              <a:t>of processes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Job queue </a:t>
            </a:r>
            <a:r>
              <a:rPr lang="en-US" altLang="en-US">
                <a:ea typeface="MS PGothic" charset="-128"/>
              </a:rPr>
              <a:t>– set of all processes in the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Ready queue </a:t>
            </a:r>
            <a:r>
              <a:rPr lang="en-US" altLang="en-US">
                <a:ea typeface="MS PGothic" charset="-128"/>
              </a:rPr>
              <a:t>– set of all processes residing in main memory, ready and waiting to execute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Device queues </a:t>
            </a:r>
            <a:r>
              <a:rPr lang="en-US" altLang="en-US">
                <a:ea typeface="MS PGothic" charset="-128"/>
              </a:rPr>
              <a:t>– set of processes waiting for an I/O device</a:t>
            </a:r>
          </a:p>
          <a:p>
            <a:pPr lvl="1"/>
            <a:r>
              <a:rPr lang="en-US" altLang="en-US">
                <a:ea typeface="MS PGothic" charset="-128"/>
              </a:rPr>
              <a:t>Processes migrate among the various queues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9750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MS PGothic" charset="-128"/>
              </a:rPr>
              <a:t>Ready Queue And Various I/O Device Queues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45" y="1338693"/>
            <a:ext cx="6418724" cy="553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231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86">
                <a:ea typeface="MS PGothic" charset="-128"/>
              </a:rPr>
              <a:t>Representation of Process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09" y="2168157"/>
            <a:ext cx="7216690" cy="416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91242" y="1436688"/>
            <a:ext cx="7689169" cy="43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557" tIns="35278" rIns="70557" bIns="35278"/>
          <a:lstStyle>
            <a:lvl1pPr marL="488950" indent="-4889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charset="0"/>
              </a:rPr>
              <a:t>Queueing diagram </a:t>
            </a:r>
            <a:r>
              <a:rPr kumimoji="1" lang="en-US" altLang="en-US" sz="2000" dirty="0">
                <a:latin typeface="Helvetica" charset="0"/>
              </a:rPr>
              <a:t>represents queues, resources, 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336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Short-term scheduler  </a:t>
            </a:r>
            <a:r>
              <a:rPr lang="en-US" altLang="en-US" sz="2400" dirty="0">
                <a:ea typeface="MS PGothic" charset="-128"/>
              </a:rPr>
              <a:t>(or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CPU scheduler</a:t>
            </a:r>
            <a:r>
              <a:rPr lang="en-US" altLang="en-US" sz="2400" dirty="0">
                <a:ea typeface="MS PGothic" charset="-128"/>
              </a:rPr>
              <a:t>) – selects which process should be executed next and allocates CPU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invoked frequently (milliseconds) </a:t>
            </a:r>
            <a:r>
              <a:rPr lang="en-US" altLang="en-US" sz="2400" dirty="0">
                <a:ea typeface="MS PGothic" charset="-128"/>
                <a:sym typeface="Symbol" charset="2"/>
              </a:rPr>
              <a:t> (must be fast)</a:t>
            </a:r>
            <a:endParaRPr lang="en-US" altLang="en-US" sz="1050" dirty="0">
              <a:ea typeface="MS PGothic" charset="-128"/>
              <a:sym typeface="Symbol" charset="2"/>
            </a:endParaRPr>
          </a:p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Long-term scheduler  </a:t>
            </a:r>
            <a:r>
              <a:rPr lang="en-US" altLang="en-US" sz="2400" dirty="0">
                <a:ea typeface="MS PGothic" charset="-128"/>
              </a:rPr>
              <a:t>(or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job scheduler</a:t>
            </a:r>
            <a:r>
              <a:rPr lang="en-US" altLang="en-US" sz="2400" dirty="0">
                <a:ea typeface="MS PGothic" charset="-128"/>
              </a:rPr>
              <a:t>) – selects which processes should be brought into the ready queue</a:t>
            </a:r>
          </a:p>
          <a:p>
            <a:pPr lvl="1"/>
            <a:r>
              <a:rPr lang="en-US" altLang="en-US" sz="2400" dirty="0">
                <a:ea typeface="MS PGothic" charset="-128"/>
                <a:sym typeface="Symbol" charset="2"/>
              </a:rPr>
              <a:t>invoked  infrequently (seconds, minutes)  (may be slow)</a:t>
            </a:r>
            <a:endParaRPr lang="en-US" altLang="en-US" sz="1050" dirty="0">
              <a:ea typeface="MS PGothic" charset="-128"/>
              <a:sym typeface="Symbol" charset="2"/>
            </a:endParaRPr>
          </a:p>
          <a:p>
            <a:pPr lvl="1"/>
            <a:r>
              <a:rPr lang="en-US" altLang="en-US" sz="2400" dirty="0">
                <a:ea typeface="MS PGothic" charset="-128"/>
                <a:sym typeface="Symbol" charset="2"/>
              </a:rPr>
              <a:t>controls the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degree of multiprogramming</a:t>
            </a:r>
            <a:endParaRPr lang="en-US" altLang="en-US" sz="1050" i="1" dirty="0">
              <a:ea typeface="MS PGothic" charset="-128"/>
              <a:sym typeface="Symbol" charset="2"/>
            </a:endParaRPr>
          </a:p>
          <a:p>
            <a:r>
              <a:rPr lang="en-US" altLang="en-US" sz="2400" dirty="0">
                <a:ea typeface="MS PGothic" charset="-128"/>
                <a:sym typeface="Symbol" charset="2"/>
              </a:rPr>
              <a:t>Processes can be described as either: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I/O-bound process</a:t>
            </a:r>
            <a:r>
              <a:rPr lang="en-US" altLang="en-US" sz="2400" dirty="0">
                <a:ea typeface="MS PGothic" charset="-128"/>
                <a:sym typeface="Symbol" charset="2"/>
              </a:rPr>
              <a:t> – spends more time doing I/O than computations, many short CPU bursts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CPU-bound process </a:t>
            </a:r>
            <a:r>
              <a:rPr lang="en-US" altLang="en-US" sz="2400" dirty="0">
                <a:ea typeface="MS PGothic" charset="-128"/>
                <a:sym typeface="Symbol" charset="2"/>
              </a:rPr>
              <a:t>– spends more time doing computations; few very long CPU bursts</a:t>
            </a:r>
          </a:p>
          <a:p>
            <a:r>
              <a:rPr lang="en-US" altLang="en-US" sz="2400" dirty="0">
                <a:ea typeface="MS PGothic" charset="-128"/>
                <a:sym typeface="Symbol" charset="2"/>
              </a:rPr>
              <a:t>Long-term scheduler strives for good </a:t>
            </a:r>
            <a:r>
              <a:rPr lang="en-US" altLang="en-US" sz="2400" b="1" i="1" dirty="0">
                <a:ea typeface="MS PGothic" charset="-128"/>
                <a:sym typeface="Symbol" charset="2"/>
              </a:rPr>
              <a:t>process mix</a:t>
            </a:r>
            <a:endParaRPr lang="en-US" altLang="en-US" sz="4400" dirty="0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3680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Addition of Medium Term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n-US" b="1" dirty="0">
                <a:solidFill>
                  <a:srgbClr val="3366FF"/>
                </a:solidFill>
                <a:latin typeface="Helvetica" charset="0"/>
              </a:rPr>
              <a:t>Medium-term scheduler  </a:t>
            </a:r>
            <a:r>
              <a:rPr kumimoji="1" lang="en-US" altLang="en-US" dirty="0">
                <a:latin typeface="Helvetica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charset="0"/>
              </a:rPr>
              <a:t>Remove process from memory, store on disk, bring back in from disk to continue execution: </a:t>
            </a:r>
            <a:r>
              <a:rPr kumimoji="1" lang="en-US" altLang="en-US" b="1" dirty="0">
                <a:solidFill>
                  <a:srgbClr val="3366FF"/>
                </a:solidFill>
                <a:latin typeface="Helvetica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endParaRPr kumimoji="1" lang="en-US" altLang="en-US" dirty="0">
              <a:latin typeface="Helvetica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endParaRPr kumimoji="1" lang="en-US" altLang="en-US" dirty="0">
              <a:latin typeface="Helvetica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80" y="3116616"/>
            <a:ext cx="8077653" cy="29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168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Parent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process creates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children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processes, which, in turn create other processes, forming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tree</a:t>
            </a:r>
            <a:r>
              <a:rPr lang="en-US" altLang="en-US" dirty="0">
                <a:ea typeface="MS PGothic" charset="-128"/>
              </a:rPr>
              <a:t> of processes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Generally, process identified and managed via a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process identifier 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b="1" dirty="0" err="1">
                <a:solidFill>
                  <a:srgbClr val="3366FF"/>
                </a:solidFill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)</a:t>
            </a:r>
            <a:endParaRPr lang="en-US" altLang="en-US" sz="882" dirty="0">
              <a:ea typeface="MS PGothic" charset="-128"/>
            </a:endParaRPr>
          </a:p>
          <a:p>
            <a:pPr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F7069-4175-4E67-9A8D-2EC14B349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000" y="3624818"/>
            <a:ext cx="4829757" cy="32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1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MS PGothic" charset="-128"/>
              </a:rPr>
              <a:t>Resource sharing options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children share all resources</a:t>
            </a:r>
          </a:p>
          <a:p>
            <a:pPr lvl="1"/>
            <a:r>
              <a:rPr lang="en-US" altLang="en-US" dirty="0">
                <a:ea typeface="MS PGothic" charset="-128"/>
              </a:rPr>
              <a:t>Children share subset of parent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resources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 share no resources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Execution options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children execute concurrently</a:t>
            </a:r>
          </a:p>
          <a:p>
            <a:pPr lvl="1"/>
            <a:r>
              <a:rPr lang="en-US" altLang="en-US" dirty="0">
                <a:ea typeface="MS PGothic" charset="-128"/>
              </a:rPr>
              <a:t>Parent waits until children terminate</a:t>
            </a:r>
          </a:p>
          <a:p>
            <a:r>
              <a:rPr lang="en-US" altLang="en-US" dirty="0">
                <a:ea typeface="MS PGothic" charset="-128"/>
              </a:rPr>
              <a:t>Address space</a:t>
            </a:r>
          </a:p>
          <a:p>
            <a:pPr lvl="1"/>
            <a:r>
              <a:rPr lang="en-US" altLang="en-US" dirty="0">
                <a:ea typeface="MS PGothic" charset="-128"/>
              </a:rPr>
              <a:t>Child duplicate of parent</a:t>
            </a:r>
          </a:p>
          <a:p>
            <a:pPr lvl="1"/>
            <a:r>
              <a:rPr lang="en-US" altLang="en-US" dirty="0">
                <a:ea typeface="MS PGothic" charset="-128"/>
              </a:rPr>
              <a:t>Child has a program loaded into 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043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3A1E-FBF0-43A6-B180-9E0C3802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Process Creation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5463-07EB-4171-8C00-69C332C1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UNIX examples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fork()</a:t>
            </a:r>
            <a:r>
              <a:rPr lang="en-US" altLang="en-US" dirty="0">
                <a:solidFill>
                  <a:srgbClr val="000000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system call creates new process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exec()</a:t>
            </a:r>
            <a:r>
              <a:rPr lang="en-US" altLang="en-US" dirty="0">
                <a:ea typeface="MS PGothic" charset="-128"/>
              </a:rPr>
              <a:t> system call used after a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fork()</a:t>
            </a:r>
            <a:r>
              <a:rPr lang="en-US" altLang="en-US" dirty="0">
                <a:ea typeface="MS PGothic" charset="-128"/>
              </a:rPr>
              <a:t> to replace the process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 memory space with a new program</a:t>
            </a:r>
            <a:endParaRPr lang="en-US" altLang="en-US" dirty="0">
              <a:ea typeface="MS PGothic" charset="-128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646E1-7825-462E-A703-F909B87D95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1DF80-1C43-4FD8-87FF-FF0802CBFF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  <p:pic>
        <p:nvPicPr>
          <p:cNvPr id="6" name="Picture 4" descr="3">
            <a:extLst>
              <a:ext uri="{FF2B5EF4-FFF2-40B4-BE49-F238E27FC236}">
                <a16:creationId xmlns:a16="http://schemas.microsoft.com/office/drawing/2014/main" id="{12F404D3-2CE8-4D5A-A182-3383E5B5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8" y="3295924"/>
            <a:ext cx="7899692" cy="198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05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 Program Forking Separate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r="3586"/>
          <a:stretch/>
        </p:blipFill>
        <p:spPr bwMode="auto">
          <a:xfrm>
            <a:off x="2050153" y="746708"/>
            <a:ext cx="5995988" cy="686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001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executes last statement and then asks the operating system to delete it using the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exit()</a:t>
            </a:r>
            <a:r>
              <a:rPr lang="en-US" altLang="en-US">
                <a:ea typeface="MS PGothic" charset="-128"/>
              </a:rPr>
              <a:t> system call.</a:t>
            </a:r>
          </a:p>
          <a:p>
            <a:pPr lvl="1"/>
            <a:r>
              <a:rPr lang="en-US" altLang="en-US">
                <a:ea typeface="MS PGothic" charset="-128"/>
              </a:rPr>
              <a:t>Returns  status data from child to parent (via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>
                <a:ea typeface="MS PGothic" charset="-128"/>
              </a:rPr>
              <a:t>)</a:t>
            </a:r>
          </a:p>
          <a:p>
            <a:pPr lvl="1"/>
            <a:r>
              <a:rPr lang="en-US" altLang="en-US">
                <a:ea typeface="MS PGothic" charset="-128"/>
              </a:rPr>
              <a:t>Process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 resources are deallocated by operating system</a:t>
            </a:r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Parent may terminate the execution of children processes  using the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abort()</a:t>
            </a:r>
            <a:r>
              <a:rPr lang="en-US" altLang="en-US">
                <a:ea typeface="MS PGothic" charset="-128"/>
              </a:rPr>
              <a:t> system call.  Some reasons for doing so:</a:t>
            </a:r>
          </a:p>
          <a:p>
            <a:pPr lvl="1"/>
            <a:r>
              <a:rPr lang="en-US" altLang="en-US">
                <a:ea typeface="MS PGothic" charset="-128"/>
              </a:rPr>
              <a:t>Child has exceeded allocated resources</a:t>
            </a:r>
          </a:p>
          <a:p>
            <a:pPr lvl="1"/>
            <a:r>
              <a:rPr lang="en-US" altLang="en-US">
                <a:ea typeface="MS PGothic" charset="-128"/>
              </a:rPr>
              <a:t>Task assigned to child is no longer required</a:t>
            </a:r>
          </a:p>
          <a:p>
            <a:pPr lvl="1"/>
            <a:r>
              <a:rPr lang="en-US" altLang="en-US">
                <a:ea typeface="MS PGothic" charset="-128"/>
              </a:rPr>
              <a:t>The parent is exiting and the operating systems does not allow  a child to continue if its parent terminates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534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2 is due this Friday at 11:59 pm</a:t>
            </a:r>
          </a:p>
          <a:p>
            <a:r>
              <a:rPr lang="en-US" dirty="0"/>
              <a:t>Lab 1 is due on 9/20 at 11:59 pm</a:t>
            </a:r>
          </a:p>
          <a:p>
            <a:pPr lvl="1"/>
            <a:r>
              <a:rPr lang="en-US" dirty="0"/>
              <a:t>Using GitHub Classroom</a:t>
            </a:r>
          </a:p>
          <a:p>
            <a:pPr lvl="1"/>
            <a:r>
              <a:rPr lang="en-US" dirty="0"/>
              <a:t>Explained in last week’s recitation</a:t>
            </a:r>
          </a:p>
          <a:p>
            <a:r>
              <a:rPr lang="en-US" dirty="0"/>
              <a:t>TA Office hours available on the syllabus page</a:t>
            </a:r>
          </a:p>
          <a:p>
            <a:r>
              <a:rPr lang="en-US" dirty="0"/>
              <a:t>Project 1 is up on Canvas</a:t>
            </a:r>
          </a:p>
          <a:p>
            <a:r>
              <a:rPr lang="en-US" dirty="0"/>
              <a:t>Docker images are available on Canvas</a:t>
            </a:r>
          </a:p>
          <a:p>
            <a:r>
              <a:rPr lang="en-US" dirty="0"/>
              <a:t>Tophat questions of this and the previous lectures are assigned as homework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8BB9-21FE-470A-9D3A-75491F8F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Anouncements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CEF5-87F1-4444-B9C9-6A5662FD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G. Wells Competition</a:t>
            </a:r>
          </a:p>
          <a:p>
            <a:pPr lvl="1"/>
            <a:r>
              <a:rPr lang="en-US" dirty="0">
                <a:hlinkClick r:id="rId2"/>
              </a:rPr>
              <a:t>https://www.innovation.pitt.edu/michael-g-wells-competition/</a:t>
            </a:r>
            <a:endParaRPr lang="en-US" dirty="0"/>
          </a:p>
          <a:p>
            <a:r>
              <a:rPr lang="en-US" dirty="0"/>
              <a:t>Games 4 Social Impact Hackathon</a:t>
            </a:r>
          </a:p>
          <a:p>
            <a:pPr lvl="1"/>
            <a:r>
              <a:rPr lang="en-US" dirty="0">
                <a:hlinkClick r:id="rId3"/>
              </a:rPr>
              <a:t>https://www.games4socialimpact.pitt.edu/</a:t>
            </a:r>
            <a:endParaRPr lang="en-US" dirty="0"/>
          </a:p>
          <a:p>
            <a:r>
              <a:rPr lang="en-US" dirty="0"/>
              <a:t>Get (Re)involved on Campus</a:t>
            </a:r>
          </a:p>
          <a:p>
            <a:pPr lvl="1"/>
            <a:r>
              <a:rPr lang="en-US" dirty="0">
                <a:hlinkClick r:id="rId4"/>
              </a:rPr>
              <a:t>https://www.pitt.edu/pittwire/features-articles/get-reinvolved-campus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E7BEB-8BF5-4E54-9A5D-BFF8E809BB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47212-537E-444E-A289-2CE5F2A3A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9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761F-F084-A844-BC34-CEF435FA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9ACD-E74B-A141-BA2A-A8CE0194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21481-5D3A-E743-A01A-C538428ED2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8B8FF-9DE7-8C4A-8864-5040E42369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3882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>
                <a:ea typeface="MS PGothic" charset="-128"/>
              </a:rPr>
              <a:t>Represented by the C structure </a:t>
            </a:r>
            <a:r>
              <a:rPr lang="en-US" altLang="en-US" dirty="0" err="1">
                <a:latin typeface="Courier New" charset="0"/>
                <a:ea typeface="MS PGothic" charset="-128"/>
              </a:rPr>
              <a:t>task_struct</a:t>
            </a:r>
            <a:endParaRPr lang="en-US" altLang="en-US" dirty="0"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br>
              <a:rPr lang="en-US" altLang="en-US" dirty="0">
                <a:latin typeface="Courier New" charset="0"/>
                <a:ea typeface="MS PGothic" charset="-128"/>
              </a:rPr>
            </a:br>
            <a:r>
              <a:rPr lang="en-US" altLang="en-US" sz="1764" dirty="0" err="1">
                <a:latin typeface="Courier New" charset="0"/>
                <a:ea typeface="MS PGothic" charset="-128"/>
              </a:rPr>
              <a:t>pid_t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</a:t>
            </a:r>
            <a:r>
              <a:rPr lang="en-US" altLang="en-US" sz="1764">
                <a:latin typeface="Courier New" charset="0"/>
                <a:ea typeface="MS PGothic" charset="-128"/>
              </a:rPr>
              <a:t>pid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; /* process identifier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long state; /* state of the process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unsigned int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time_slice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/* scheduling information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task_struct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*parent;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parent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list_head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children;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children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files_struct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*files; /* list of open files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mm_struct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*mm; /* address space of this process */</a:t>
            </a:r>
            <a:endParaRPr lang="en-US" altLang="en-US" sz="1764" dirty="0">
              <a:latin typeface="Courier New" charset="0"/>
              <a:ea typeface="MS PGothic" charset="-128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02" y="4532305"/>
            <a:ext cx="6465971" cy="22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121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60EF-0D9C-3743-8C98-5744EE55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9645-6BAD-5B49-B01C-B9F7DC55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PCB and process table</a:t>
            </a:r>
          </a:p>
          <a:p>
            <a:r>
              <a:rPr lang="en-US"/>
              <a:t>context switching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656E0-C26C-E14A-91D2-E955A3C81C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3D22-E133-BF43-B5B0-50276BF74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1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493E-E45C-8647-BEDD-D9E73B85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in Xv6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A60D3-4ECC-A04F-B906-628B95B2B1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86ED8-A58C-6041-B364-2DB8B6156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AF7AB-FD99-B74C-8A9F-D15C1B7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741590"/>
            <a:ext cx="2572619" cy="3215774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6512773-8057-9642-9FEE-18D32FA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81" y="4018008"/>
            <a:ext cx="3842138" cy="258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FBA493-4F35-9644-9779-38D7A516CB45}"/>
              </a:ext>
            </a:extLst>
          </p:cNvPr>
          <p:cNvSpPr/>
          <p:nvPr/>
        </p:nvSpPr>
        <p:spPr bwMode="auto">
          <a:xfrm>
            <a:off x="1917700" y="741590"/>
            <a:ext cx="4229582" cy="61037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F8F1F-BA02-3849-BE82-C07358D52B0E}"/>
              </a:ext>
            </a:extLst>
          </p:cNvPr>
          <p:cNvSpPr txBox="1"/>
          <p:nvPr/>
        </p:nvSpPr>
        <p:spPr>
          <a:xfrm>
            <a:off x="3387032" y="6834619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B082F-7D62-164A-8D3D-2C39E52EFA28}"/>
              </a:ext>
            </a:extLst>
          </p:cNvPr>
          <p:cNvSpPr/>
          <p:nvPr/>
        </p:nvSpPr>
        <p:spPr bwMode="auto">
          <a:xfrm>
            <a:off x="2397990" y="1130072"/>
            <a:ext cx="1418054" cy="13307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/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  <a:blipFill>
                <a:blip r:embed="rId5"/>
                <a:stretch>
                  <a:fillRect l="-1807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E23E11E-3683-0A43-B008-9D5DDD52ECB2}"/>
              </a:ext>
            </a:extLst>
          </p:cNvPr>
          <p:cNvSpPr/>
          <p:nvPr/>
        </p:nvSpPr>
        <p:spPr bwMode="auto">
          <a:xfrm>
            <a:off x="2397990" y="4334861"/>
            <a:ext cx="1418054" cy="1330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/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  <a:blipFill>
                <a:blip r:embed="rId6"/>
                <a:stretch>
                  <a:fillRect l="-1818" t="-3913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84CEE8-FC93-1742-8DFF-1E20CE65E4D7}"/>
              </a:ext>
            </a:extLst>
          </p:cNvPr>
          <p:cNvSpPr/>
          <p:nvPr/>
        </p:nvSpPr>
        <p:spPr bwMode="auto">
          <a:xfrm>
            <a:off x="4319086" y="977671"/>
            <a:ext cx="1418054" cy="254891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/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  <a:blipFill>
                <a:blip r:embed="rId7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005566A-BFF4-AF46-983C-20178B52223D}"/>
              </a:ext>
            </a:extLst>
          </p:cNvPr>
          <p:cNvSpPr/>
          <p:nvPr/>
        </p:nvSpPr>
        <p:spPr bwMode="auto">
          <a:xfrm>
            <a:off x="4267789" y="3957364"/>
            <a:ext cx="1418054" cy="2548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/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  <a:blipFill>
                <a:blip r:embed="rId8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395F7-1449-064C-9EF5-3E6540B3400A}"/>
              </a:ext>
            </a:extLst>
          </p:cNvPr>
          <p:cNvCxnSpPr>
            <a:cxnSpLocks/>
          </p:cNvCxnSpPr>
          <p:nvPr/>
        </p:nvCxnSpPr>
        <p:spPr bwMode="auto">
          <a:xfrm>
            <a:off x="5969000" y="989892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8ACDBA-3A65-0E4F-AA77-28A348499AC0}"/>
              </a:ext>
            </a:extLst>
          </p:cNvPr>
          <p:cNvCxnSpPr>
            <a:cxnSpLocks/>
          </p:cNvCxnSpPr>
          <p:nvPr/>
        </p:nvCxnSpPr>
        <p:spPr bwMode="auto">
          <a:xfrm>
            <a:off x="5918200" y="3957364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AB607-9116-0D47-8332-3CC57E3B8A17}"/>
              </a:ext>
            </a:extLst>
          </p:cNvPr>
          <p:cNvSpPr/>
          <p:nvPr/>
        </p:nvSpPr>
        <p:spPr bwMode="auto">
          <a:xfrm>
            <a:off x="2397990" y="1930400"/>
            <a:ext cx="1418054" cy="1905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7B30D-A11D-BC4A-B261-BC3E59B08232}"/>
              </a:ext>
            </a:extLst>
          </p:cNvPr>
          <p:cNvSpPr/>
          <p:nvPr/>
        </p:nvSpPr>
        <p:spPr bwMode="auto">
          <a:xfrm>
            <a:off x="4427886" y="1003273"/>
            <a:ext cx="1224851" cy="77138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1C3B5-FA06-8845-BF28-E1C9E6042D12}"/>
              </a:ext>
            </a:extLst>
          </p:cNvPr>
          <p:cNvSpPr/>
          <p:nvPr/>
        </p:nvSpPr>
        <p:spPr bwMode="auto">
          <a:xfrm>
            <a:off x="144867" y="1130072"/>
            <a:ext cx="1362691" cy="3356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CDA9A-0B1D-0948-8C22-E42935D64EAF}"/>
              </a:ext>
            </a:extLst>
          </p:cNvPr>
          <p:cNvSpPr txBox="1"/>
          <p:nvPr/>
        </p:nvSpPr>
        <p:spPr>
          <a:xfrm>
            <a:off x="144867" y="4712011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CD851-501F-C642-BD48-64898832FE95}"/>
              </a:ext>
            </a:extLst>
          </p:cNvPr>
          <p:cNvSpPr/>
          <p:nvPr/>
        </p:nvSpPr>
        <p:spPr bwMode="auto">
          <a:xfrm>
            <a:off x="177356" y="28156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%</a:t>
            </a:r>
            <a:r>
              <a:rPr lang="en-US" dirty="0" err="1">
                <a:latin typeface="Arial" charset="0"/>
                <a:cs typeface="Arial" charset="0"/>
              </a:rPr>
              <a:t>esp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6E93FC-CE5F-6640-B87C-875919019C0A}"/>
              </a:ext>
            </a:extLst>
          </p:cNvPr>
          <p:cNvSpPr/>
          <p:nvPr/>
        </p:nvSpPr>
        <p:spPr bwMode="auto">
          <a:xfrm>
            <a:off x="177356" y="33994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%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eip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324F0-5309-1E47-9E5E-2BEBC07D6EC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6100" y="1802609"/>
            <a:ext cx="2959624" cy="12168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739782-B904-594A-9744-F5B5BCD3F69A}"/>
              </a:ext>
            </a:extLst>
          </p:cNvPr>
          <p:cNvSpPr/>
          <p:nvPr/>
        </p:nvSpPr>
        <p:spPr bwMode="auto">
          <a:xfrm>
            <a:off x="2396418" y="5193963"/>
            <a:ext cx="1418054" cy="190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context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31FD3-30D4-9D4B-B12B-B049A6E62218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3814472" y="5289213"/>
            <a:ext cx="563697" cy="8303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21DBAE-D7AB-3C41-B327-D66E23681C78}"/>
              </a:ext>
            </a:extLst>
          </p:cNvPr>
          <p:cNvSpPr/>
          <p:nvPr/>
        </p:nvSpPr>
        <p:spPr bwMode="auto">
          <a:xfrm>
            <a:off x="4364390" y="3980184"/>
            <a:ext cx="1224851" cy="2194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Return address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294BED-6319-4443-BF36-E46EF501590E}"/>
              </a:ext>
            </a:extLst>
          </p:cNvPr>
          <p:cNvCxnSpPr/>
          <p:nvPr/>
        </p:nvCxnSpPr>
        <p:spPr bwMode="auto">
          <a:xfrm flipV="1">
            <a:off x="6985000" y="4495800"/>
            <a:ext cx="558800" cy="14001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8FDE2B-4656-8942-85DF-BB3E463437AF}"/>
              </a:ext>
            </a:extLst>
          </p:cNvPr>
          <p:cNvCxnSpPr>
            <a:cxnSpLocks/>
          </p:cNvCxnSpPr>
          <p:nvPr/>
        </p:nvCxnSpPr>
        <p:spPr bwMode="auto">
          <a:xfrm flipV="1">
            <a:off x="7543800" y="4478268"/>
            <a:ext cx="426401" cy="17532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5D3A80-9CB3-1A47-BC7B-69FDA517CD7F}"/>
              </a:ext>
            </a:extLst>
          </p:cNvPr>
          <p:cNvCxnSpPr/>
          <p:nvPr/>
        </p:nvCxnSpPr>
        <p:spPr bwMode="auto">
          <a:xfrm>
            <a:off x="7997095" y="4464821"/>
            <a:ext cx="0" cy="15754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4EA2268-9358-E948-A16F-57819BBE2E4B}"/>
              </a:ext>
            </a:extLst>
          </p:cNvPr>
          <p:cNvSpPr/>
          <p:nvPr/>
        </p:nvSpPr>
        <p:spPr bwMode="auto">
          <a:xfrm>
            <a:off x="177356" y="1276584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%</a:t>
            </a:r>
            <a:r>
              <a:rPr lang="en-US" dirty="0" err="1">
                <a:latin typeface="Arial" charset="0"/>
                <a:cs typeface="Arial" charset="0"/>
              </a:rPr>
              <a:t>eax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47C0B4-0B31-E045-B4B4-90817976C47D}"/>
              </a:ext>
            </a:extLst>
          </p:cNvPr>
          <p:cNvSpPr/>
          <p:nvPr/>
        </p:nvSpPr>
        <p:spPr bwMode="auto">
          <a:xfrm>
            <a:off x="177356" y="1918921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%</a:t>
            </a:r>
            <a:r>
              <a:rPr lang="en-US" dirty="0" err="1">
                <a:latin typeface="Arial" charset="0"/>
                <a:cs typeface="Arial" charset="0"/>
              </a:rPr>
              <a:t>edx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37E472-2DAB-844B-86DC-BA128C19C467}"/>
              </a:ext>
            </a:extLst>
          </p:cNvPr>
          <p:cNvSpPr/>
          <p:nvPr/>
        </p:nvSpPr>
        <p:spPr bwMode="auto">
          <a:xfrm>
            <a:off x="4429226" y="184044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916BEF-777A-0A48-88FD-CA9D48AE32A5}"/>
              </a:ext>
            </a:extLst>
          </p:cNvPr>
          <p:cNvSpPr/>
          <p:nvPr/>
        </p:nvSpPr>
        <p:spPr bwMode="auto">
          <a:xfrm>
            <a:off x="4425724" y="216758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11B7F5-103B-7244-915E-51AA6CEB874D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9901" y="2689442"/>
            <a:ext cx="2949380" cy="400027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14721-FAE2-D045-AF50-92EFA76FE7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69665" y="2106620"/>
            <a:ext cx="694911" cy="190691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49EB18-0109-A64F-9F8D-005C7C771652}"/>
              </a:ext>
            </a:extLst>
          </p:cNvPr>
          <p:cNvCxnSpPr>
            <a:cxnSpLocks/>
          </p:cNvCxnSpPr>
          <p:nvPr/>
        </p:nvCxnSpPr>
        <p:spPr bwMode="auto">
          <a:xfrm>
            <a:off x="4776716" y="1930400"/>
            <a:ext cx="696036" cy="4204269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316866-2252-F940-9F26-05642BE70CF0}"/>
              </a:ext>
            </a:extLst>
          </p:cNvPr>
          <p:cNvSpPr/>
          <p:nvPr/>
        </p:nvSpPr>
        <p:spPr bwMode="auto">
          <a:xfrm>
            <a:off x="7516906" y="1043614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C494E3-1504-A648-A2A6-CCC600FBDB0C}"/>
              </a:ext>
            </a:extLst>
          </p:cNvPr>
          <p:cNvCxnSpPr>
            <a:cxnSpLocks/>
          </p:cNvCxnSpPr>
          <p:nvPr/>
        </p:nvCxnSpPr>
        <p:spPr bwMode="auto">
          <a:xfrm>
            <a:off x="1220871" y="1467473"/>
            <a:ext cx="1123502" cy="56557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784AF0-50D4-4E4E-985C-D72B18331DE3}"/>
              </a:ext>
            </a:extLst>
          </p:cNvPr>
          <p:cNvCxnSpPr>
            <a:cxnSpLocks/>
          </p:cNvCxnSpPr>
          <p:nvPr/>
        </p:nvCxnSpPr>
        <p:spPr bwMode="auto">
          <a:xfrm>
            <a:off x="1184682" y="2079307"/>
            <a:ext cx="3403963" cy="40531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698A156-22A8-7F43-831F-6F923E4EF3BF}"/>
              </a:ext>
            </a:extLst>
          </p:cNvPr>
          <p:cNvSpPr/>
          <p:nvPr/>
        </p:nvSpPr>
        <p:spPr bwMode="auto">
          <a:xfrm>
            <a:off x="7516907" y="4598103"/>
            <a:ext cx="980464" cy="186796"/>
          </a:xfrm>
          <a:prstGeom prst="rect">
            <a:avLst/>
          </a:prstGeom>
          <a:solidFill>
            <a:srgbClr val="FF00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DC104-C816-EC4A-B75B-30A971EAF9EA}"/>
              </a:ext>
            </a:extLst>
          </p:cNvPr>
          <p:cNvSpPr/>
          <p:nvPr/>
        </p:nvSpPr>
        <p:spPr bwMode="auto">
          <a:xfrm>
            <a:off x="7480299" y="1628449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6EE28E-4977-2749-AAD6-D0551102A3A9}"/>
              </a:ext>
            </a:extLst>
          </p:cNvPr>
          <p:cNvSpPr/>
          <p:nvPr/>
        </p:nvSpPr>
        <p:spPr bwMode="auto">
          <a:xfrm>
            <a:off x="4426040" y="2792258"/>
            <a:ext cx="1224851" cy="67809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1B5970-16E7-544F-B3DA-757E7EBC8DBF}"/>
              </a:ext>
            </a:extLst>
          </p:cNvPr>
          <p:cNvCxnSpPr>
            <a:cxnSpLocks/>
          </p:cNvCxnSpPr>
          <p:nvPr/>
        </p:nvCxnSpPr>
        <p:spPr bwMode="auto">
          <a:xfrm>
            <a:off x="1419336" y="3121338"/>
            <a:ext cx="2958833" cy="30766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6E9C657-7E63-054F-9C7C-2E0F9E06BB0B}"/>
              </a:ext>
            </a:extLst>
          </p:cNvPr>
          <p:cNvSpPr/>
          <p:nvPr/>
        </p:nvSpPr>
        <p:spPr bwMode="auto">
          <a:xfrm>
            <a:off x="4432356" y="2484592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Return address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63F40F-5683-5146-B676-0175B9953451}"/>
              </a:ext>
            </a:extLst>
          </p:cNvPr>
          <p:cNvSpPr/>
          <p:nvPr/>
        </p:nvSpPr>
        <p:spPr bwMode="auto">
          <a:xfrm>
            <a:off x="7480299" y="2566255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6D771F-3872-8C42-8775-90E79DDC4B34}"/>
              </a:ext>
            </a:extLst>
          </p:cNvPr>
          <p:cNvCxnSpPr>
            <a:cxnSpLocks/>
          </p:cNvCxnSpPr>
          <p:nvPr/>
        </p:nvCxnSpPr>
        <p:spPr bwMode="auto">
          <a:xfrm>
            <a:off x="3617448" y="2023404"/>
            <a:ext cx="715268" cy="1322912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29997-F4A1-E446-80B5-AF34E8212F32}"/>
              </a:ext>
            </a:extLst>
          </p:cNvPr>
          <p:cNvSpPr/>
          <p:nvPr/>
        </p:nvSpPr>
        <p:spPr bwMode="auto">
          <a:xfrm>
            <a:off x="7484782" y="2772443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CE8254-244B-9B47-AC57-C5B98576F8CB}"/>
              </a:ext>
            </a:extLst>
          </p:cNvPr>
          <p:cNvCxnSpPr>
            <a:cxnSpLocks/>
          </p:cNvCxnSpPr>
          <p:nvPr/>
        </p:nvCxnSpPr>
        <p:spPr bwMode="auto">
          <a:xfrm>
            <a:off x="1359198" y="3118475"/>
            <a:ext cx="2936430" cy="3022893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1AFBC3-B625-BF48-A252-C5C437C98336}"/>
              </a:ext>
            </a:extLst>
          </p:cNvPr>
          <p:cNvSpPr/>
          <p:nvPr/>
        </p:nvSpPr>
        <p:spPr bwMode="auto">
          <a:xfrm>
            <a:off x="7498617" y="3196670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BF68D3-ED30-304A-BD53-E64D5178551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28603" y="4105880"/>
            <a:ext cx="3149347" cy="159850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6F3D499-72FA-C943-AA55-C3CF1CBC7E06}"/>
              </a:ext>
            </a:extLst>
          </p:cNvPr>
          <p:cNvSpPr/>
          <p:nvPr/>
        </p:nvSpPr>
        <p:spPr bwMode="auto">
          <a:xfrm>
            <a:off x="4382533" y="3989627"/>
            <a:ext cx="1224851" cy="13122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Return address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5C757A-5532-7940-B4EB-A7F7B2E461C7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1350322" y="3051330"/>
            <a:ext cx="2917467" cy="218049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894393-35D7-FA49-8401-36B47D35E653}"/>
              </a:ext>
            </a:extLst>
          </p:cNvPr>
          <p:cNvSpPr/>
          <p:nvPr/>
        </p:nvSpPr>
        <p:spPr bwMode="auto">
          <a:xfrm>
            <a:off x="7498616" y="3778826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5D7B5D-F04C-954D-899E-E900E8D6A2B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41055" y="3629527"/>
            <a:ext cx="3314179" cy="1414374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A72C51-BC4C-F74E-9E8F-823906CCE695}"/>
              </a:ext>
            </a:extLst>
          </p:cNvPr>
          <p:cNvCxnSpPr>
            <a:cxnSpLocks/>
          </p:cNvCxnSpPr>
          <p:nvPr/>
        </p:nvCxnSpPr>
        <p:spPr bwMode="auto">
          <a:xfrm>
            <a:off x="1399511" y="3105575"/>
            <a:ext cx="2916638" cy="1781175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95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6142E-7 2.98614E-6 L 0.00016 0.02268 " pathEditMode="relative" rAng="0" ptsTypes="AA">
                                      <p:cBhvr>
                                        <p:cTn id="6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8661E-7 2.41075E-6 L -0.00362 0.05187 " pathEditMode="relative" rAng="0" ptsTypes="AA">
                                      <p:cBhvr>
                                        <p:cTn id="11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258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40" grpId="0" animBg="1"/>
      <p:bldP spid="36" grpId="0" animBg="1"/>
      <p:bldP spid="37" grpId="0" animBg="1"/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5" grpId="0" animBg="1"/>
      <p:bldP spid="71" grpId="0" animBg="1"/>
      <p:bldP spid="71" grpId="1" animBg="1"/>
      <p:bldP spid="74" grpId="0" animBg="1"/>
      <p:bldP spid="78" grpId="0" animBg="1"/>
      <p:bldP spid="78" grpId="1" animBg="1"/>
      <p:bldP spid="78" grpId="2" animBg="1"/>
      <p:bldP spid="78" grpId="3" animBg="1"/>
      <p:bldP spid="85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6FFA-9CCD-DF44-818F-EAFC80D3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4711-4308-5542-8341-A6F2C45D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463BC-50BF-344A-8D3F-CEDE4104E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8B842-0669-D44F-B1A5-8A35FA8B84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8F71978E-9F87-B048-8CAF-DD3D683C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43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BC5-5EA7-C845-A8E0-F8F61DD0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waiting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CFE1-2AF7-B84A-972E-76BB1141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BAAFD-3B47-8648-9382-F0B483886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2042-41F9-B944-BAE9-A00F32F5F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479EE-72EA-5E4A-917B-FDE32F35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8" y="828692"/>
            <a:ext cx="4141694" cy="3498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A8D63-F641-DB4C-93B9-D4BFCDD9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4" y="4789861"/>
            <a:ext cx="982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9035</TotalTime>
  <Words>968</Words>
  <Application>Microsoft Office PowerPoint</Application>
  <PresentationFormat>Custom</PresentationFormat>
  <Paragraphs>153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Courier New</vt:lpstr>
      <vt:lpstr>Helvetica</vt:lpstr>
      <vt:lpstr>Monotype Sorts</vt:lpstr>
      <vt:lpstr>Times New Roman</vt:lpstr>
      <vt:lpstr>Office Theme</vt:lpstr>
      <vt:lpstr>Introduction to Operating Systems CS/COE 1550</vt:lpstr>
      <vt:lpstr>Announcements</vt:lpstr>
      <vt:lpstr>Anouncements</vt:lpstr>
      <vt:lpstr>Last Lecture …</vt:lpstr>
      <vt:lpstr>Process Representation in Linux</vt:lpstr>
      <vt:lpstr>Xv6 Code Walkthrough</vt:lpstr>
      <vt:lpstr>Context Switching in Xv6</vt:lpstr>
      <vt:lpstr>Process Lifecycle</vt:lpstr>
      <vt:lpstr>Killing a waiting process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Process Creation</vt:lpstr>
      <vt:lpstr>Process Creation (Cont.)</vt:lpstr>
      <vt:lpstr>Process Creation (Cont.)</vt:lpstr>
      <vt:lpstr>C Program Forking Separate Process</vt:lpstr>
      <vt:lpstr>Process Termination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2021-09-13T21:50:49Z</dcterms:modified>
</cp:coreProperties>
</file>