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sldIdLst>
    <p:sldId id="454" r:id="rId2"/>
    <p:sldId id="496" r:id="rId3"/>
    <p:sldId id="529" r:id="rId4"/>
    <p:sldId id="505" r:id="rId5"/>
    <p:sldId id="528" r:id="rId6"/>
    <p:sldId id="500" r:id="rId7"/>
    <p:sldId id="530" r:id="rId8"/>
    <p:sldId id="322" r:id="rId9"/>
    <p:sldId id="363" r:id="rId10"/>
    <p:sldId id="324" r:id="rId11"/>
    <p:sldId id="364" r:id="rId12"/>
    <p:sldId id="368" r:id="rId13"/>
    <p:sldId id="367" r:id="rId14"/>
    <p:sldId id="531" r:id="rId15"/>
    <p:sldId id="532" r:id="rId16"/>
    <p:sldId id="533" r:id="rId17"/>
    <p:sldId id="515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674BC-907C-49F4-8323-EF16C76C5472}" v="41" dt="2021-09-16T16:19:34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8261D0C2-0500-2A46-9B9D-C0C273DF6DE7}"/>
    <pc:docChg chg="modSld">
      <pc:chgData name="Khattab, Sherif" userId="c83b1e15-36f3-4f46-aceb-05aac24c545e" providerId="ADAL" clId="{8261D0C2-0500-2A46-9B9D-C0C273DF6DE7}" dt="2021-09-01T06:15:12.067" v="0"/>
      <pc:docMkLst>
        <pc:docMk/>
      </pc:docMkLst>
      <pc:sldChg chg="modSp">
        <pc:chgData name="Khattab, Sherif" userId="c83b1e15-36f3-4f46-aceb-05aac24c545e" providerId="ADAL" clId="{8261D0C2-0500-2A46-9B9D-C0C273DF6DE7}" dt="2021-09-01T06:15:12.067" v="0"/>
        <pc:sldMkLst>
          <pc:docMk/>
          <pc:sldMk cId="1330366002" sldId="454"/>
        </pc:sldMkLst>
        <pc:spChg chg="mod">
          <ac:chgData name="Khattab, Sherif" userId="c83b1e15-36f3-4f46-aceb-05aac24c545e" providerId="ADAL" clId="{8261D0C2-0500-2A46-9B9D-C0C273DF6DE7}" dt="2021-09-01T06:15:12.06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6AC674BC-907C-49F4-8323-EF16C76C5472}"/>
    <pc:docChg chg="custSel addSld delSld modSld">
      <pc:chgData name="Khattab, Sherif" userId="c83b1e15-36f3-4f46-aceb-05aac24c545e" providerId="ADAL" clId="{6AC674BC-907C-49F4-8323-EF16C76C5472}" dt="2021-09-21T16:05:11.759" v="272" actId="2696"/>
      <pc:docMkLst>
        <pc:docMk/>
      </pc:docMkLst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710637777" sldId="322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167711490" sldId="343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434376579" sldId="363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815621424" sldId="364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251973667" sldId="367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138501136" sldId="368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583513582" sldId="377"/>
        </pc:sldMkLst>
      </pc:sldChg>
      <pc:sldChg chg="modSp add">
        <pc:chgData name="Khattab, Sherif" userId="c83b1e15-36f3-4f46-aceb-05aac24c545e" providerId="ADAL" clId="{6AC674BC-907C-49F4-8323-EF16C76C5472}" dt="2021-09-16T16:04:30.245" v="3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AC674BC-907C-49F4-8323-EF16C76C5472}" dt="2021-09-16T16:04:30.245" v="3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6AC674BC-907C-49F4-8323-EF16C76C5472}" dt="2021-09-16T16:03:13.267" v="1" actId="47"/>
        <pc:sldMkLst>
          <pc:docMk/>
          <pc:sldMk cId="3903507516" sldId="498"/>
        </pc:sldMkLst>
      </pc:sldChg>
      <pc:sldChg chg="modSp mod modAnim">
        <pc:chgData name="Khattab, Sherif" userId="c83b1e15-36f3-4f46-aceb-05aac24c545e" providerId="ADAL" clId="{6AC674BC-907C-49F4-8323-EF16C76C5472}" dt="2021-09-16T16:19:48.610" v="202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6AC674BC-907C-49F4-8323-EF16C76C5472}" dt="2021-09-16T16:19:48.610" v="20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AC674BC-907C-49F4-8323-EF16C76C5472}" dt="2021-09-16T16:19:39.330" v="20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AC674BC-907C-49F4-8323-EF16C76C5472}" dt="2021-09-16T16:20:25.754" v="26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AC674BC-907C-49F4-8323-EF16C76C5472}" dt="2021-09-16T16:20:25.754" v="26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6AC674BC-907C-49F4-8323-EF16C76C5472}" dt="2021-09-16T16:21:07.337" v="271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218373473" sldId="507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005153346" sldId="508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108493189" sldId="510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907412692" sldId="51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177405103" sldId="514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948097611" sldId="515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6AC674BC-907C-49F4-8323-EF16C76C5472}" dt="2021-09-16T16:20:59.059" v="270" actId="47"/>
        <pc:sldMkLst>
          <pc:docMk/>
          <pc:sldMk cId="2915741044" sldId="518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075118613" sldId="519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895288894" sldId="520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551136325" sldId="521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86560120" sldId="52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471214150" sldId="523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839202036" sldId="524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301141676" sldId="525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989127528" sldId="527"/>
        </pc:sldMkLst>
      </pc:sldChg>
      <pc:sldChg chg="modSp add mod">
        <pc:chgData name="Khattab, Sherif" userId="c83b1e15-36f3-4f46-aceb-05aac24c545e" providerId="ADAL" clId="{6AC674BC-907C-49F4-8323-EF16C76C5472}" dt="2021-09-16T16:19:54.193" v="208" actId="20577"/>
        <pc:sldMkLst>
          <pc:docMk/>
          <pc:sldMk cId="1076502047" sldId="528"/>
        </pc:sldMkLst>
        <pc:spChg chg="mod">
          <ac:chgData name="Khattab, Sherif" userId="c83b1e15-36f3-4f46-aceb-05aac24c545e" providerId="ADAL" clId="{6AC674BC-907C-49F4-8323-EF16C76C5472}" dt="2021-09-16T16:19:54.193" v="208" actId="20577"/>
          <ac:spMkLst>
            <pc:docMk/>
            <pc:sldMk cId="1076502047" sldId="528"/>
            <ac:spMk id="2" creationId="{6BF01C35-B7E9-AD43-99C8-95170559C8A0}"/>
          </ac:spMkLst>
        </pc:spChg>
        <pc:spChg chg="mod">
          <ac:chgData name="Khattab, Sherif" userId="c83b1e15-36f3-4f46-aceb-05aac24c545e" providerId="ADAL" clId="{6AC674BC-907C-49F4-8323-EF16C76C5472}" dt="2021-09-16T16:19:24.221" v="196" actId="27636"/>
          <ac:spMkLst>
            <pc:docMk/>
            <pc:sldMk cId="1076502047" sldId="528"/>
            <ac:spMk id="3" creationId="{443F42C8-5750-0341-86AA-B64ED9D37EB6}"/>
          </ac:spMkLst>
        </pc:spChg>
      </pc:sldChg>
      <pc:sldChg chg="add">
        <pc:chgData name="Khattab, Sherif" userId="c83b1e15-36f3-4f46-aceb-05aac24c545e" providerId="ADAL" clId="{6AC674BC-907C-49F4-8323-EF16C76C5472}" dt="2021-09-16T16:03:15.834" v="2"/>
        <pc:sldMkLst>
          <pc:docMk/>
          <pc:sldMk cId="300931632" sldId="529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624014562" sldId="530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276284397" sldId="531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715489830" sldId="532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42099282" sldId="535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870353729" sldId="536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29759638" sldId="537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696636401" sldId="538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7:32:11.808" v="638" actId="2696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7:31:46.595" v="63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7:31:46.595" v="63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7:32:06.775" v="63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DB115453-F3AC-CA4C-A104-E84842BDF35F}" dt="2021-02-04T17:31:57.590" v="636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DB115453-F3AC-CA4C-A104-E84842BDF35F}" dt="2021-02-04T17:31:57.590" v="636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DB115453-F3AC-CA4C-A104-E84842BDF35F}" dt="2021-02-04T17:32:06.775" v="637"/>
        <pc:sldMkLst>
          <pc:docMk/>
          <pc:sldMk cId="3017477705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del mod">
        <pc:chgData name="Khattab, Sherif" userId="c83b1e15-36f3-4f46-aceb-05aac24c545e" providerId="ADAL" clId="{DB115453-F3AC-CA4C-A104-E84842BDF35F}" dt="2021-02-04T17:32:11.808" v="638" actId="2696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46FCD0CB-B337-45B7-8D9A-72FFD854C265}"/>
    <pc:docChg chg="undo custSel addSld modSld">
      <pc:chgData name="Khattab, Sherif" userId="c83b1e15-36f3-4f46-aceb-05aac24c545e" providerId="ADAL" clId="{46FCD0CB-B337-45B7-8D9A-72FFD854C265}" dt="2021-02-05T05:26:21.914" v="412" actId="1076"/>
      <pc:docMkLst>
        <pc:docMk/>
      </pc:docMkLst>
      <pc:sldChg chg="addSp modSp mod">
        <pc:chgData name="Khattab, Sherif" userId="c83b1e15-36f3-4f46-aceb-05aac24c545e" providerId="ADAL" clId="{46FCD0CB-B337-45B7-8D9A-72FFD854C265}" dt="2021-02-05T05:26:21.914" v="412" actId="1076"/>
        <pc:sldMkLst>
          <pc:docMk/>
          <pc:sldMk cId="2005153346" sldId="508"/>
        </pc:sldMkLst>
        <pc:spChg chg="mod">
          <ac:chgData name="Khattab, Sherif" userId="c83b1e15-36f3-4f46-aceb-05aac24c545e" providerId="ADAL" clId="{46FCD0CB-B337-45B7-8D9A-72FFD854C265}" dt="2021-02-05T05:26:19.213" v="410" actId="14100"/>
          <ac:spMkLst>
            <pc:docMk/>
            <pc:sldMk cId="2005153346" sldId="508"/>
            <ac:spMk id="106500" creationId="{C1A6B44F-6A6E-624E-A1A8-C1E38440BAFC}"/>
          </ac:spMkLst>
        </pc:spChg>
        <pc:picChg chg="add mod">
          <ac:chgData name="Khattab, Sherif" userId="c83b1e15-36f3-4f46-aceb-05aac24c545e" providerId="ADAL" clId="{46FCD0CB-B337-45B7-8D9A-72FFD854C265}" dt="2021-02-05T05:26:21.914" v="412" actId="1076"/>
          <ac:picMkLst>
            <pc:docMk/>
            <pc:sldMk cId="2005153346" sldId="508"/>
            <ac:picMk id="3" creationId="{84209FE3-13FD-4EE1-8B8C-231D0D811FE9}"/>
          </ac:picMkLst>
        </pc:picChg>
        <pc:picChg chg="mod">
          <ac:chgData name="Khattab, Sherif" userId="c83b1e15-36f3-4f46-aceb-05aac24c545e" providerId="ADAL" clId="{46FCD0CB-B337-45B7-8D9A-72FFD854C265}" dt="2021-02-05T05:26:20.961" v="411" actId="1076"/>
          <ac:picMkLst>
            <pc:docMk/>
            <pc:sldMk cId="2005153346" sldId="508"/>
            <ac:picMk id="7" creationId="{D7F1F289-1786-4494-912F-A8FD48635A50}"/>
          </ac:picMkLst>
        </pc:picChg>
      </pc:sldChg>
      <pc:sldChg chg="addSp modSp mod">
        <pc:chgData name="Khattab, Sherif" userId="c83b1e15-36f3-4f46-aceb-05aac24c545e" providerId="ADAL" clId="{46FCD0CB-B337-45B7-8D9A-72FFD854C265}" dt="2021-02-05T05:22:08.522" v="379" actId="1076"/>
        <pc:sldMkLst>
          <pc:docMk/>
          <pc:sldMk cId="2907412692" sldId="512"/>
        </pc:sldMkLst>
        <pc:spChg chg="mod">
          <ac:chgData name="Khattab, Sherif" userId="c83b1e15-36f3-4f46-aceb-05aac24c545e" providerId="ADAL" clId="{46FCD0CB-B337-45B7-8D9A-72FFD854C265}" dt="2021-02-05T05:22:00.610" v="376" actId="27636"/>
          <ac:spMkLst>
            <pc:docMk/>
            <pc:sldMk cId="2907412692" sldId="512"/>
            <ac:spMk id="112643" creationId="{362D90CE-C693-414D-B6F5-8829A4C95071}"/>
          </ac:spMkLst>
        </pc:spChg>
        <pc:picChg chg="add mod">
          <ac:chgData name="Khattab, Sherif" userId="c83b1e15-36f3-4f46-aceb-05aac24c545e" providerId="ADAL" clId="{46FCD0CB-B337-45B7-8D9A-72FFD854C265}" dt="2021-02-05T05:22:08.522" v="379" actId="1076"/>
          <ac:picMkLst>
            <pc:docMk/>
            <pc:sldMk cId="2907412692" sldId="512"/>
            <ac:picMk id="3" creationId="{EC4987E9-15C3-4036-B172-603C83DBF389}"/>
          </ac:picMkLst>
        </pc:picChg>
      </pc:sldChg>
      <pc:sldChg chg="addSp modSp new mod">
        <pc:chgData name="Khattab, Sherif" userId="c83b1e15-36f3-4f46-aceb-05aac24c545e" providerId="ADAL" clId="{46FCD0CB-B337-45B7-8D9A-72FFD854C265}" dt="2021-02-05T05:15:05.689" v="42" actId="1076"/>
        <pc:sldMkLst>
          <pc:docMk/>
          <pc:sldMk cId="4075118613" sldId="519"/>
        </pc:sldMkLst>
        <pc:spChg chg="mod">
          <ac:chgData name="Khattab, Sherif" userId="c83b1e15-36f3-4f46-aceb-05aac24c545e" providerId="ADAL" clId="{46FCD0CB-B337-45B7-8D9A-72FFD854C265}" dt="2021-02-05T05:14:57.829" v="39" actId="20577"/>
          <ac:spMkLst>
            <pc:docMk/>
            <pc:sldMk cId="4075118613" sldId="519"/>
            <ac:spMk id="2" creationId="{4C4D40E2-7B17-42E2-85AD-AFAE503F099A}"/>
          </ac:spMkLst>
        </pc:spChg>
        <pc:picChg chg="add mod">
          <ac:chgData name="Khattab, Sherif" userId="c83b1e15-36f3-4f46-aceb-05aac24c545e" providerId="ADAL" clId="{46FCD0CB-B337-45B7-8D9A-72FFD854C265}" dt="2021-02-05T05:15:05.689" v="42" actId="1076"/>
          <ac:picMkLst>
            <pc:docMk/>
            <pc:sldMk cId="4075118613" sldId="519"/>
            <ac:picMk id="7" creationId="{007B142F-A586-47FD-AD4C-029042D2B4A8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15:48.849" v="68" actId="1076"/>
        <pc:sldMkLst>
          <pc:docMk/>
          <pc:sldMk cId="3895288894" sldId="520"/>
        </pc:sldMkLst>
        <pc:spChg chg="mod">
          <ac:chgData name="Khattab, Sherif" userId="c83b1e15-36f3-4f46-aceb-05aac24c545e" providerId="ADAL" clId="{46FCD0CB-B337-45B7-8D9A-72FFD854C265}" dt="2021-02-05T05:15:27.709" v="63" actId="20577"/>
          <ac:spMkLst>
            <pc:docMk/>
            <pc:sldMk cId="3895288894" sldId="520"/>
            <ac:spMk id="2" creationId="{BD5B787B-B7B4-45B7-961D-07A76C77FA5D}"/>
          </ac:spMkLst>
        </pc:spChg>
        <pc:picChg chg="add mod">
          <ac:chgData name="Khattab, Sherif" userId="c83b1e15-36f3-4f46-aceb-05aac24c545e" providerId="ADAL" clId="{46FCD0CB-B337-45B7-8D9A-72FFD854C265}" dt="2021-02-05T05:15:48.849" v="68" actId="1076"/>
          <ac:picMkLst>
            <pc:docMk/>
            <pc:sldMk cId="3895288894" sldId="520"/>
            <ac:picMk id="8" creationId="{E764EC99-EE1B-450E-BEA5-0CED79865555}"/>
          </ac:picMkLst>
        </pc:picChg>
        <pc:inkChg chg="add del">
          <ac:chgData name="Khattab, Sherif" userId="c83b1e15-36f3-4f46-aceb-05aac24c545e" providerId="ADAL" clId="{46FCD0CB-B337-45B7-8D9A-72FFD854C265}" dt="2021-02-05T05:15:32.269" v="65" actId="478"/>
          <ac:inkMkLst>
            <pc:docMk/>
            <pc:sldMk cId="3895288894" sldId="520"/>
            <ac:inkMk id="6" creationId="{9CA2948B-816E-44EE-8717-447E531086AB}"/>
          </ac:inkMkLst>
        </pc:inkChg>
      </pc:sldChg>
      <pc:sldChg chg="addSp modSp new mod">
        <pc:chgData name="Khattab, Sherif" userId="c83b1e15-36f3-4f46-aceb-05aac24c545e" providerId="ADAL" clId="{46FCD0CB-B337-45B7-8D9A-72FFD854C265}" dt="2021-02-05T05:16:23.489" v="87" actId="1076"/>
        <pc:sldMkLst>
          <pc:docMk/>
          <pc:sldMk cId="2551136325" sldId="521"/>
        </pc:sldMkLst>
        <pc:spChg chg="mod">
          <ac:chgData name="Khattab, Sherif" userId="c83b1e15-36f3-4f46-aceb-05aac24c545e" providerId="ADAL" clId="{46FCD0CB-B337-45B7-8D9A-72FFD854C265}" dt="2021-02-05T05:16:16.911" v="84" actId="20577"/>
          <ac:spMkLst>
            <pc:docMk/>
            <pc:sldMk cId="2551136325" sldId="521"/>
            <ac:spMk id="2" creationId="{757CA4E7-4DA5-450A-B2AA-D5A834A437DE}"/>
          </ac:spMkLst>
        </pc:spChg>
        <pc:picChg chg="add mod">
          <ac:chgData name="Khattab, Sherif" userId="c83b1e15-36f3-4f46-aceb-05aac24c545e" providerId="ADAL" clId="{46FCD0CB-B337-45B7-8D9A-72FFD854C265}" dt="2021-02-05T05:16:23.489" v="87" actId="1076"/>
          <ac:picMkLst>
            <pc:docMk/>
            <pc:sldMk cId="2551136325" sldId="521"/>
            <ac:picMk id="7" creationId="{8D2CFE3B-5142-4183-9589-E03C9CDF6A26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17:49.320" v="155" actId="1076"/>
        <pc:sldMkLst>
          <pc:docMk/>
          <pc:sldMk cId="486560120" sldId="522"/>
        </pc:sldMkLst>
        <pc:spChg chg="mod">
          <ac:chgData name="Khattab, Sherif" userId="c83b1e15-36f3-4f46-aceb-05aac24c545e" providerId="ADAL" clId="{46FCD0CB-B337-45B7-8D9A-72FFD854C265}" dt="2021-02-05T05:17:34.012" v="150" actId="20577"/>
          <ac:spMkLst>
            <pc:docMk/>
            <pc:sldMk cId="486560120" sldId="522"/>
            <ac:spMk id="2" creationId="{D69C6A14-21D4-4E76-BE58-7B2900BDB304}"/>
          </ac:spMkLst>
        </pc:spChg>
        <pc:picChg chg="add mod">
          <ac:chgData name="Khattab, Sherif" userId="c83b1e15-36f3-4f46-aceb-05aac24c545e" providerId="ADAL" clId="{46FCD0CB-B337-45B7-8D9A-72FFD854C265}" dt="2021-02-05T05:17:49.320" v="155" actId="1076"/>
          <ac:picMkLst>
            <pc:docMk/>
            <pc:sldMk cId="486560120" sldId="522"/>
            <ac:picMk id="8" creationId="{80A1C212-391A-410A-B4C1-AC9F6CF8E0A3}"/>
          </ac:picMkLst>
        </pc:picChg>
        <pc:inkChg chg="add del">
          <ac:chgData name="Khattab, Sherif" userId="c83b1e15-36f3-4f46-aceb-05aac24c545e" providerId="ADAL" clId="{46FCD0CB-B337-45B7-8D9A-72FFD854C265}" dt="2021-02-05T05:17:37.868" v="152"/>
          <ac:inkMkLst>
            <pc:docMk/>
            <pc:sldMk cId="486560120" sldId="522"/>
            <ac:inkMk id="6" creationId="{DB24E967-5F42-4AFE-A8DE-B30B15055D2B}"/>
          </ac:inkMkLst>
        </pc:inkChg>
      </pc:sldChg>
      <pc:sldChg chg="addSp delSp modSp new mod">
        <pc:chgData name="Khattab, Sherif" userId="c83b1e15-36f3-4f46-aceb-05aac24c545e" providerId="ADAL" clId="{46FCD0CB-B337-45B7-8D9A-72FFD854C265}" dt="2021-02-05T05:19:09.872" v="239"/>
        <pc:sldMkLst>
          <pc:docMk/>
          <pc:sldMk cId="1471214150" sldId="523"/>
        </pc:sldMkLst>
        <pc:spChg chg="mod">
          <ac:chgData name="Khattab, Sherif" userId="c83b1e15-36f3-4f46-aceb-05aac24c545e" providerId="ADAL" clId="{46FCD0CB-B337-45B7-8D9A-72FFD854C265}" dt="2021-02-05T05:18:43.546" v="231" actId="20577"/>
          <ac:spMkLst>
            <pc:docMk/>
            <pc:sldMk cId="1471214150" sldId="523"/>
            <ac:spMk id="2" creationId="{CDB4AEF7-50FF-472F-85F4-A9DABECB8696}"/>
          </ac:spMkLst>
        </pc:spChg>
        <pc:grpChg chg="mod">
          <ac:chgData name="Khattab, Sherif" userId="c83b1e15-36f3-4f46-aceb-05aac24c545e" providerId="ADAL" clId="{46FCD0CB-B337-45B7-8D9A-72FFD854C265}" dt="2021-02-05T05:19:09.872" v="239"/>
          <ac:grpSpMkLst>
            <pc:docMk/>
            <pc:sldMk cId="1471214150" sldId="523"/>
            <ac:grpSpMk id="11" creationId="{A4A98851-DE93-467A-8F6D-4EABC5EF59F2}"/>
          </ac:grpSpMkLst>
        </pc:grpChg>
        <pc:picChg chg="add mod">
          <ac:chgData name="Khattab, Sherif" userId="c83b1e15-36f3-4f46-aceb-05aac24c545e" providerId="ADAL" clId="{46FCD0CB-B337-45B7-8D9A-72FFD854C265}" dt="2021-02-05T05:19:02.738" v="236" actId="1076"/>
          <ac:picMkLst>
            <pc:docMk/>
            <pc:sldMk cId="1471214150" sldId="523"/>
            <ac:picMk id="8" creationId="{FDA36A74-3530-4742-B1CD-065576F2A8CA}"/>
          </ac:picMkLst>
        </pc:picChg>
        <pc:inkChg chg="add del">
          <ac:chgData name="Khattab, Sherif" userId="c83b1e15-36f3-4f46-aceb-05aac24c545e" providerId="ADAL" clId="{46FCD0CB-B337-45B7-8D9A-72FFD854C265}" dt="2021-02-05T05:18:47.800" v="233"/>
          <ac:inkMkLst>
            <pc:docMk/>
            <pc:sldMk cId="1471214150" sldId="523"/>
            <ac:inkMk id="6" creationId="{40E2B4C2-AD5B-4063-A201-986E651E3413}"/>
          </ac:inkMkLst>
        </pc:inkChg>
        <pc:inkChg chg="add mod">
          <ac:chgData name="Khattab, Sherif" userId="c83b1e15-36f3-4f46-aceb-05aac24c545e" providerId="ADAL" clId="{46FCD0CB-B337-45B7-8D9A-72FFD854C265}" dt="2021-02-05T05:19:09.872" v="239"/>
          <ac:inkMkLst>
            <pc:docMk/>
            <pc:sldMk cId="1471214150" sldId="523"/>
            <ac:inkMk id="9" creationId="{DA9AB03E-E00B-4665-8938-A52D200A126E}"/>
          </ac:inkMkLst>
        </pc:inkChg>
        <pc:inkChg chg="add mod">
          <ac:chgData name="Khattab, Sherif" userId="c83b1e15-36f3-4f46-aceb-05aac24c545e" providerId="ADAL" clId="{46FCD0CB-B337-45B7-8D9A-72FFD854C265}" dt="2021-02-05T05:19:09.872" v="239"/>
          <ac:inkMkLst>
            <pc:docMk/>
            <pc:sldMk cId="1471214150" sldId="523"/>
            <ac:inkMk id="10" creationId="{29C28E9B-61EC-4ED5-BB24-7FAD3C4889FF}"/>
          </ac:inkMkLst>
        </pc:inkChg>
      </pc:sldChg>
      <pc:sldChg chg="addSp delSp modSp new mod">
        <pc:chgData name="Khattab, Sherif" userId="c83b1e15-36f3-4f46-aceb-05aac24c545e" providerId="ADAL" clId="{46FCD0CB-B337-45B7-8D9A-72FFD854C265}" dt="2021-02-05T05:20:14.022" v="281" actId="1076"/>
        <pc:sldMkLst>
          <pc:docMk/>
          <pc:sldMk cId="1839202036" sldId="524"/>
        </pc:sldMkLst>
        <pc:spChg chg="mod">
          <ac:chgData name="Khattab, Sherif" userId="c83b1e15-36f3-4f46-aceb-05aac24c545e" providerId="ADAL" clId="{46FCD0CB-B337-45B7-8D9A-72FFD854C265}" dt="2021-02-05T05:19:58.585" v="276" actId="313"/>
          <ac:spMkLst>
            <pc:docMk/>
            <pc:sldMk cId="1839202036" sldId="524"/>
            <ac:spMk id="2" creationId="{DA45B234-906C-4327-A66D-340E784280B1}"/>
          </ac:spMkLst>
        </pc:spChg>
        <pc:picChg chg="add mod">
          <ac:chgData name="Khattab, Sherif" userId="c83b1e15-36f3-4f46-aceb-05aac24c545e" providerId="ADAL" clId="{46FCD0CB-B337-45B7-8D9A-72FFD854C265}" dt="2021-02-05T05:20:14.022" v="281" actId="1076"/>
          <ac:picMkLst>
            <pc:docMk/>
            <pc:sldMk cId="1839202036" sldId="524"/>
            <ac:picMk id="8" creationId="{D9EDEC10-D877-4151-B693-363E53F82841}"/>
          </ac:picMkLst>
        </pc:picChg>
        <pc:inkChg chg="add del">
          <ac:chgData name="Khattab, Sherif" userId="c83b1e15-36f3-4f46-aceb-05aac24c545e" providerId="ADAL" clId="{46FCD0CB-B337-45B7-8D9A-72FFD854C265}" dt="2021-02-05T05:20:02.561" v="278"/>
          <ac:inkMkLst>
            <pc:docMk/>
            <pc:sldMk cId="1839202036" sldId="524"/>
            <ac:inkMk id="6" creationId="{952350FD-4040-4E7F-9BB5-B37C4FF3A455}"/>
          </ac:inkMkLst>
        </pc:inkChg>
      </pc:sldChg>
      <pc:sldChg chg="addSp modSp new mod">
        <pc:chgData name="Khattab, Sherif" userId="c83b1e15-36f3-4f46-aceb-05aac24c545e" providerId="ADAL" clId="{46FCD0CB-B337-45B7-8D9A-72FFD854C265}" dt="2021-02-05T05:20:55.564" v="323" actId="1076"/>
        <pc:sldMkLst>
          <pc:docMk/>
          <pc:sldMk cId="1301141676" sldId="525"/>
        </pc:sldMkLst>
        <pc:spChg chg="mod">
          <ac:chgData name="Khattab, Sherif" userId="c83b1e15-36f3-4f46-aceb-05aac24c545e" providerId="ADAL" clId="{46FCD0CB-B337-45B7-8D9A-72FFD854C265}" dt="2021-02-05T05:20:48.075" v="320" actId="20577"/>
          <ac:spMkLst>
            <pc:docMk/>
            <pc:sldMk cId="1301141676" sldId="525"/>
            <ac:spMk id="2" creationId="{E6F98BB0-4CEC-42B9-88B0-D3FE7DFFF818}"/>
          </ac:spMkLst>
        </pc:spChg>
        <pc:picChg chg="add mod">
          <ac:chgData name="Khattab, Sherif" userId="c83b1e15-36f3-4f46-aceb-05aac24c545e" providerId="ADAL" clId="{46FCD0CB-B337-45B7-8D9A-72FFD854C265}" dt="2021-02-05T05:20:55.564" v="323" actId="1076"/>
          <ac:picMkLst>
            <pc:docMk/>
            <pc:sldMk cId="1301141676" sldId="525"/>
            <ac:picMk id="7" creationId="{304C1565-54AF-4138-875D-F79543CE7E62}"/>
          </ac:picMkLst>
        </pc:picChg>
      </pc:sldChg>
      <pc:sldChg chg="addSp modSp new mod">
        <pc:chgData name="Khattab, Sherif" userId="c83b1e15-36f3-4f46-aceb-05aac24c545e" providerId="ADAL" clId="{46FCD0CB-B337-45B7-8D9A-72FFD854C265}" dt="2021-02-05T05:21:39.741" v="374" actId="1076"/>
        <pc:sldMkLst>
          <pc:docMk/>
          <pc:sldMk cId="3336646820" sldId="526"/>
        </pc:sldMkLst>
        <pc:spChg chg="mod">
          <ac:chgData name="Khattab, Sherif" userId="c83b1e15-36f3-4f46-aceb-05aac24c545e" providerId="ADAL" clId="{46FCD0CB-B337-45B7-8D9A-72FFD854C265}" dt="2021-02-05T05:21:33.063" v="371" actId="27636"/>
          <ac:spMkLst>
            <pc:docMk/>
            <pc:sldMk cId="3336646820" sldId="526"/>
            <ac:spMk id="2" creationId="{1E30EF80-237B-4976-8DB8-56559DC0E828}"/>
          </ac:spMkLst>
        </pc:spChg>
        <pc:picChg chg="add mod">
          <ac:chgData name="Khattab, Sherif" userId="c83b1e15-36f3-4f46-aceb-05aac24c545e" providerId="ADAL" clId="{46FCD0CB-B337-45B7-8D9A-72FFD854C265}" dt="2021-02-05T05:21:39.741" v="374" actId="1076"/>
          <ac:picMkLst>
            <pc:docMk/>
            <pc:sldMk cId="3336646820" sldId="526"/>
            <ac:picMk id="7" creationId="{42B8B6F8-87F3-49A7-9B45-E2EBAC6FDAAE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22:44.588" v="402" actId="20577"/>
        <pc:sldMkLst>
          <pc:docMk/>
          <pc:sldMk cId="3989127528" sldId="527"/>
        </pc:sldMkLst>
        <pc:spChg chg="mod">
          <ac:chgData name="Khattab, Sherif" userId="c83b1e15-36f3-4f46-aceb-05aac24c545e" providerId="ADAL" clId="{46FCD0CB-B337-45B7-8D9A-72FFD854C265}" dt="2021-02-05T05:22:44.588" v="402" actId="20577"/>
          <ac:spMkLst>
            <pc:docMk/>
            <pc:sldMk cId="3989127528" sldId="527"/>
            <ac:spMk id="2" creationId="{FF38CDDC-540B-4AAD-8AB4-1776C73319DA}"/>
          </ac:spMkLst>
        </pc:spChg>
        <pc:picChg chg="add mod">
          <ac:chgData name="Khattab, Sherif" userId="c83b1e15-36f3-4f46-aceb-05aac24c545e" providerId="ADAL" clId="{46FCD0CB-B337-45B7-8D9A-72FFD854C265}" dt="2021-02-05T05:22:40.335" v="401" actId="1076"/>
          <ac:picMkLst>
            <pc:docMk/>
            <pc:sldMk cId="3989127528" sldId="527"/>
            <ac:picMk id="8" creationId="{A8713976-5557-47F2-9EF8-4A93BF892B62}"/>
          </ac:picMkLst>
        </pc:picChg>
        <pc:inkChg chg="add del">
          <ac:chgData name="Khattab, Sherif" userId="c83b1e15-36f3-4f46-aceb-05aac24c545e" providerId="ADAL" clId="{46FCD0CB-B337-45B7-8D9A-72FFD854C265}" dt="2021-02-05T05:22:29.766" v="397"/>
          <ac:inkMkLst>
            <pc:docMk/>
            <pc:sldMk cId="3989127528" sldId="527"/>
            <ac:inkMk id="6" creationId="{5BCB9D0A-9B07-4CAF-B544-8FD554B0A7E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  <inkml:channelProperty channel="OA" name="resolution" value="360" units="1/deg"/>
          <inkml:channelProperty channel="OE" name="resolution" value="90" units="1/deg"/>
        </inkml:channelProperties>
      </inkml:inkSource>
      <inkml:timestamp xml:id="ts0" timeString="2021-02-03T02:04:22.894"/>
    </inkml:context>
    <inkml:brush xml:id="br0">
      <inkml:brushProperty name="width" value="0.14092" units="cm"/>
      <inkml:brushProperty name="height" value="0.14092" units="cm"/>
      <inkml:brushProperty name="color" value="#AB228B"/>
    </inkml:brush>
    <inkml:brush xml:id="br1">
      <inkml:brushProperty name="width" value="0.14092" units="cm"/>
      <inkml:brushProperty name="height" value="0.14092" units="cm"/>
      <inkml:brushProperty name="color" value="#32CCFF"/>
    </inkml:brush>
    <inkml:brush xml:id="br2">
      <inkml:brushProperty name="width" value="0.14092" units="cm"/>
      <inkml:brushProperty name="height" value="0.14092" units="cm"/>
      <inkml:brushProperty name="color" value="#E71224"/>
    </inkml:brush>
    <inkml:brush xml:id="br3">
      <inkml:brushProperty name="width" value="0.14092" units="cm"/>
      <inkml:brushProperty name="height" value="0.14092" units="cm"/>
      <inkml:brushProperty name="color" value="#02A556"/>
    </inkml:brush>
  </inkml:definitions>
  <inkml:trace contextRef="#ctx0" brushRef="#br0">5001 1735 2418 0 0,'-2'-7'216'0'0,"2"3"-174"0"0,0 2-42 0 0,2-4 0 0 0,8 2 296 0 0,-3 3 52 0 0,8-1 10 0 0,1-2 2 0 0,6 0-138 0 0,5 2-28 0 0,4 2-4 0 0,5-2-2 0 0,6-2-8 0 0,4 4-2 0 0,-1 0 0 0 0,8 0 0 0 0,3 0-86 0 0,3 0-18 0 0,2 0-2 0 0,5 0-2 0 0,-5 0-22 0 0,2-2-6 0 0,2 1 0 0 0,0-1 0 0 0,-4 2-42 0 0,0-3 0 0 0,-2 3 0 0 0,-8 0 0 0 0,-3 0-188 0 0,-1 0-34 0 0,-7 0-6 0 0,0 3-1240 0 0,-7-1-248 0 0</inkml:trace>
  <inkml:trace contextRef="#ctx0" brushRef="#br0" timeOffset="0.32">5717 1729 4348 0 0,'0'0'192'0'0,"0"0"40"0"0,-6-4-184 0 0,6 13 138 0 0,0 3 30 0 0,4 3 4 0 0,2 8 2 0 0,-3 10-76 0 0,3-3-14 0 0,-2 8-4 0 0,2 4 0 0 0,-1 6-24 0 0,-3 3-8 0 0,2 10 0 0 0,-2 6 0 0 0,-2-4-78 0 0,0 7-18 0 0,4-5 0 0 0,-4 3 0 0 0,0-1-152 0 0,0-2-32 0 0,0-6-4 0 0,6-4-2266 0 0</inkml:trace>
  <inkml:trace contextRef="#ctx0" brushRef="#br0" timeOffset="1.32">6174 2469 3110 0 0,'0'0'136'0'0,"0"0"32"0"0,0 0-136 0 0,0 0 352 0 0,0 0 72 0 0,4 2 12 0 0,6 4 4 0 0,-3-2-366 0 0,3-1-72 0 0,-1-3-14 0 0,5 0-4 0 0,-3-3-16 0 0,1-1 24 0 0,3-2-24 0 0,2 0 24 0 0,2-5-8 0 0,-5-2 0 0 0,-1-4 0 0 0,0 1 0 0 0,4-5 2 0 0,-3-1 0 0 0,-1-1 0 0 0,0 1 0 0 0,-3-8-18 0 0,-3 6 20 0 0,-1-1-20 0 0,0 2 20 0 0,-4-2-2 0 0,-2 2 0 0 0,-6 0 0 0 0,4 0 0 0 0,-5 6 52 0 0,-1-2 10 0 0,0 4 0 0 0,1 2 2 0 0,1 1-62 0 0,-2 1-20 0 0,1 3 0 0 0,-5 4 0 0 0,2 3 18 0 0,-2 1-18 0 0,-4 1 0 0 0,5 3 18 0 0,-7 7-18 0 0,4 1 20 0 0,-2 7-20 0 0,1 6 20 0 0,0 0 0 0 0,1 9 0 0 0,1 0 0 0 0,3 5 0 0 0,-1-1 12 0 0,5 2 4 0 0,-1-4 0 0 0,7 2 0 0 0,0-2 6 0 0,0 0 2 0 0,0 0 0 0 0,7-5 0 0 0,3 1-14 0 0,-1-5-4 0 0,6 0 0 0 0,5-1 0 0 0,-1-5-58 0 0,5-2-14 0 0,3-5-2 0 0,-2-5 0 0 0,2-5-392 0 0,5-6-80 0 0</inkml:trace>
  <inkml:trace contextRef="#ctx0" brushRef="#br0" timeOffset="2.29">6786 2213 4514 0 0,'0'-28'200'0'0,"0"18"40"0"0,0-7-192 0 0,-2 2-48 0 0,2-4 0 0 0,-1 3 0 0 0,-4 5 232 0 0,3-2 38 0 0,-1 3 6 0 0,-3 1 2 0 0,4 3-138 0 0,-4-2-28 0 0,-1 6-4 0 0,1 1-2 0 0,-3 2-82 0 0,1 1-24 0 0,-5 6 0 0 0,1-2 16 0 0,-5 5-42 0 0,4 8-8 0 0,-6-2-2 0 0,7 4 0 0 0,-7 2-22 0 0,4-2-6 0 0,-2-2 0 0 0,5 2 0 0 0,1-6 46 0 0,3 4 18 0 0,2-6-16 0 0,3 1 16 0 0,3-2-24 0 0,0-1 8 0 0,2 0 0 0 0,-1-3 0 0 0,7 0 16 0 0,3-1 0 0 0,-1-3 0 0 0,6 2 0 0 0,1-2 30 0 0,4-1 2 0 0,1 1 2 0 0,3-2 0 0 0,2 0 2 0 0,1 2 0 0 0,-3 0 0 0 0,2-3 0 0 0,-1 3-36 0 0,-6 4 16 0 0,1-1-16 0 0,-2 3 0 0 0,-6-1 0 0 0,-2 5 0 0 0,-3-1 0 0 0,-2 5 0 0 0,-6-2 0 0 0,-6 9 0 0 0,-2 0 0 0 0,-3 4 0 0 0,-14-3 0 0 0,2 3-18 0 0,-5 3 18 0 0,-3 1-16 0 0,-1-7-14 0 0,-1 1-2 0 0,-1-2 0 0 0,4-3 0 0 0,1 0-32 0 0,1-7-6 0 0,3 0-2 0 0,-2-3-1536 0 0,6-5-310 0 0</inkml:trace>
  <inkml:trace contextRef="#ctx0" brushRef="#br0" timeOffset="3.32">7251 1543 3570 0 0,'-8'-10'158'0'0,"6"8"34"0"0,-4-3-154 0 0,3 3-38 0 0,3 2 326 0 0,0 0 58 0 0,0 0 10 0 0,-3 7 4 0 0,1 3-326 0 0,2 3-72 0 0,0 0 0 0 0,-3 5 0 0 0,3 4 0 0 0,-4 5 0 0 0,2 5 0 0 0,-2 7 0 0 0,3 4-48 0 0,-5 7-8 0 0,0 1 0 0 0,2 5 0 0 0,1 4-44 0 0,-3 2-10 0 0,2 2-2 0 0,-2 1 0 0 0,-2-4 32 0 0,6-6 8 0 0,2 1 0 0 0,-3-9 0 0 0,1-3 72 0 0,2-6 0 0 0,5-2 0 0 0,-3-5 0 0 0,0-6 42 0 0,4-6 24 0 0,0 2 6 0 0,1-2 0 0 0,3-6 14 0 0,3 0 2 0 0,2-9 2 0 0,1 4 0 0 0,-1-5-10 0 0,4-3 0 0 0,2-3-2 0 0,0-3 0 0 0,-2 0-62 0 0,4-5-16 0 0,0-1 0 0 0,-2-3 0 0 0,8-2-176 0 0,-10 0-40 0 0,2 2-6 0 0,-2-7-2 0 0</inkml:trace>
  <inkml:trace contextRef="#ctx0" brushRef="#br0" timeOffset="4.3">6932 2181 5234 0 0,'0'0'114'0'0,"-3"-5"24"0"0,3 5 6 0 0,3-8 4 0 0,-1-1-118 0 0,7-1-30 0 0,1-3 0 0 0,4 1 0 0 0,4-3 82 0 0,7 2 12 0 0,9-8 2 0 0,4 3 0 0 0,6-2-64 0 0,-1-1-14 0 0,5 2-2 0 0,-6-2 0 0 0,6-4-132 0 0,-3 4-28 0 0,1-2-4 0 0,-10 6-2208 0 0</inkml:trace>
  <inkml:trace contextRef="#ctx0" brushRef="#br0" timeOffset="5.31">7563 2601 3852 0 0,'8'10'84'0'0,"-4"1"18"0"0,-4 4 2 0 0,0 2 6 0 0,9-2-88 0 0,-1-3-22 0 0,-6-1 0 0 0,3-1 0 0 0,-3-6 168 0 0,4-1 28 0 0,2 2 6 0 0,-8-5 2 0 0,1-6-64 0 0,5-6-12 0 0,6-3-4 0 0,-3-10 0 0 0,-5 2-100 0 0,7-11-24 0 0,3-2 0 0 0,-1-4 0 0 0,1-2-64 0 0,-7-5-16 0 0,3-3-6 0 0,1-2 0 0 0,1-3 22 0 0,-5 2 6 0 0,-1-1 0 0 0,1 1 0 0 0,3 0 58 0 0,-2-1 0 0 0,-5-3 26 0 0,3 0-8 0 0,2 4 26 0 0,-3-2 4 0 0,1 1 2 0 0,-6 4 0 0 0,4-1 22 0 0,0-2 6 0 0,3 5 0 0 0,3 3 0 0 0,-8-3-40 0 0,7 6-8 0 0,5 6-2 0 0,-1-1 0 0 0,-4 5 0 0 0,3 2 0 0 0,2 3 0 0 0,-3 4 0 0 0,2 0-28 0 0,-2 8 0 0 0,-1 0 0 0 0,4 2 0 0 0,5 3 0 0 0,-2 4 0 0 0,-2 4 0 0 0,0 10-20 0 0,8 4 4 0 0,-2 2 0 0 0,0 10 0 0 0,0 4 0 0 0,0 10 16 0 0,0 12 0 0 0,3 3 0 0 0,-1 6 0 0 0,-3 2 0 0 0,0 6-16 0 0,5 5 16 0 0,-6-2 0 0 0,-7 1 0 0 0,1-4-16 0 0,0-1 16 0 0,6-4 0 0 0,-5 0 0 0 0,-1-5 0 0 0,-2-3 0 0 0,1-1 0 0 0,5-9 0 0 0,-8 0 0 0 0,1-4 0 0 0,-2-6 22 0 0,3-3-22 0 0,-3-7 0 0 0,-2 1 18 0 0,-4-4-18 0 0,3-4-180 0 0,-5 2-44 0 0,2-8-10 0 0</inkml:trace>
  <inkml:trace contextRef="#ctx0" brushRef="#br0" timeOffset="6.31">7830 2085 5580 0 0,'0'0'122'0'0,"1"-4"26"0"0,-1-4 4 0 0,6 2 6 0 0,4-3-126 0 0,3-1-32 0 0,4-1 0 0 0,4-2 0 0 0,2 1 0 0 0,5-1 18 0 0,7-3-18 0 0,-3 1 16 0 0,2 0-102 0 0,-1 0-20 0 0,3 1-6 0 0,0 1-1482 0 0,-9-2-298 0 0</inkml:trace>
  <inkml:trace contextRef="#ctx0" brushRef="#br0" timeOffset="7.31">8552 1964 4636 0 0,'0'0'102'0'0,"6"6"20"0"0,-2 5 6 0 0,3 4 2 0 0,8 3-104 0 0,-5 1-26 0 0,-1 1 0 0 0,9 9 0 0 0,-7 1 94 0 0,2 10 12 0 0,1-3 4 0 0,-3 3 0 0 0,1-2-110 0 0,-5 0 0 0 0,-1-6-26 0 0,-4-1 4 0 0,2-10-34 0 0,-4 0-6 0 0,0-2-2 0 0,0-6 0 0 0,-6-1 28 0 0,2-7 4 0 0,1 1 2 0 0,-3-2 0 0 0,0-4 30 0 0,-1-4 20 0 0,2-7-4 0 0,0-1 0 0 0,-3-1 10 0 0,2-4 2 0 0,1-1 0 0 0,-1-3 0 0 0,0-1 34 0 0,6-3 6 0 0,-4-6 2 0 0,3 1 0 0 0,1 1-38 0 0,0-1-6 0 0,0 1-2 0 0,1-1 0 0 0,-1 3-2 0 0,4 2-2 0 0,0 3 0 0 0,4 1 0 0 0,-3 3-20 0 0,3 1 0 0 0,0 2 0 0 0,0 2 16 0 0,3 1 52 0 0,0 3 10 0 0,-1 5 2 0 0,5-5 0 0 0,-3 9-36 0 0,0-4-6 0 0,4 8-2 0 0,5 1 0 0 0,0 3-36 0 0,4 1 0 0 0,-4 5-22 0 0,1-1 22 0 0,1 6 0 0 0,-1 2 0 0 0,-3 0 0 0 0,-3 6 0 0 0,1 1-148 0 0,-5 4-16 0 0,2-3-4 0 0,-5 2-1384 0 0,1-5-276 0 0</inkml:trace>
  <inkml:trace contextRef="#ctx0" brushRef="#br0" timeOffset="8.32">9343 2182 4716 0 0,'0'0'104'0'0,"0"-8"20"0"0,0-1 4 0 0,4-2 6 0 0,-4-1-108 0 0,0 0-26 0 0,0-1 0 0 0,-4 2 0 0 0,2-5 64 0 0,0 5 6 0 0,-4-4 2 0 0,-1 1 0 0 0,1 3-72 0 0,-1 3 0 0 0,-5-7 0 0 0,1 8 0 0 0,-1-1-56 0 0,1 2-24 0 0,-2-1-4 0 0,-3 3-2 0 0,1 0 48 0 0,0 8 10 0 0,-2-2 2 0 0,2 2 0 0 0,-6 1 10 0 0,2 7 16 0 0,-5-3-26 0 0,7 8 10 0 0,2 0 16 0 0,-2 6 0 0 0,0 4 0 0 0,4 7 0 0 0,1 0 0 0 0,1 1 0 0 0,3-1 24 0 0,2-5-8 0 0,6-1-16 0 0,0-3 0 0 0,0-4 0 0 0,6-4 0 0 0,2 0 98 0 0,1-3 12 0 0,-1-3 2 0 0,1-2 0 0 0,5-2-38 0 0,1-4-6 0 0,2-3-2 0 0,2 0 0 0 0,-2-8-2 0 0,3 1-2 0 0,0-8 0 0 0,1-1 0 0 0,-4-5-32 0 0,4-3-6 0 0,-3-3-2 0 0,1-9 0 0 0,-4 2-22 0 0,0-3 0 0 0,-2-1-24 0 0,-3 0 24 0 0,1 0 0 0 0,-3-2 0 0 0,-1-2 0 0 0,-1-2 0 0 0,-2-4 0 0 0,0 3 0 0 0,-2-3 0 0 0,0 1 0 0 0,-2 3 22 0 0,-2 0 0 0 0,2 0 0 0 0,-2-5 0 0 0,-2 5 2 0 0,2 0 2 0 0,2-2 0 0 0,-2 6 0 0 0,0 6 10 0 0,-2 2 2 0 0,4 5 0 0 0,0 4 0 0 0,-1-2 2 0 0,1 8 0 0 0,-4 0 0 0 0,2 4 0 0 0,2 1-40 0 0,0 3 16 0 0,0 1-16 0 0,0 1 0 0 0,-4 2 16 0 0,4 19-16 0 0,0 1 0 0 0,-2 10 0 0 0,2 7-26 0 0,0 10 6 0 0,-6 10 2 0 0,6 3 0 0 0,0 6 18 0 0,-1 4 0 0 0,1 1 0 0 0,1 5 0 0 0,3 5-48 0 0,-4-7-14 0 0,4 0-2 0 0,0-3 0 0 0,-2-1 64 0 0,3-4 26 0 0,1-2-2 0 0,-2-4 0 0 0,4-5-24 0 0,0-5 0 0 0,-1-7 0 0 0,2-3 0 0 0,-1-5 38 0 0,0-5 2 0 0,1-2 0 0 0,1-1 0 0 0,-4-2-136 0 0,-1-5-24 0 0,3-4-8 0 0,-2-1-2364 0 0</inkml:trace>
  <inkml:trace contextRef="#ctx0" brushRef="#br0" timeOffset="9.32">10337 1355 2880 0 0,'-2'-12'256'0'0,"-7"-1"-206"0"0,5-6-50 0 0,-3 1 0 0 0,-3-1 358 0 0,4-2 60 0 0,-7 2 14 0 0,2-1 0 0 0,1 0-214 0 0,1 0-42 0 0,-5-1-10 0 0,1 3-2 0 0,-3 1-92 0 0,-1 0-20 0 0,0 4-4 0 0,-2 3 0 0 0,2-1-48 0 0,-6 9 0 0 0,0-4 0 0 0,-3 6 0 0 0,-3 6-30 0 0,4 0 4 0 0,-2 1 0 0 0,5 9 0 0 0,1 3 8 0 0,-4-2 2 0 0,2 4 0 0 0,4 3 0 0 0,0-1-4 0 0,4 4 0 0 0,1 1 0 0 0,7 9 0 0 0,1-5-12 0 0,2 3 0 0 0,4 3-2 0 0,6 2 0 0 0,-2-4 34 0 0,7-2-16 0 0,-1-4 16 0 0,5 1 0 0 0,2 0 0 0 0,0-1 0 0 0,4-1 0 0 0,0 1 0 0 0,-1 2 0 0 0,4 1 18 0 0,-3-2 2 0 0,-2 1 0 0 0,-2-2 4 0 0,-5-3 0 0 0,1 3 0 0 0,-5-5 0 0 0,-3 0-24 0 0,-3 2 0 0 0,-4-5-20 0 0,-3 2 20 0 0,-3-2 64 0 0,-1 3 24 0 0,-9-4 4 0 0,-4 0 2 0 0,-2 2 58 0 0,2 5 14 0 0,-7-7 2 0 0,-5 2 0 0 0,1 0-112 0 0,3 0-20 0 0,-4-4-4 0 0,0-2-2 0 0,1-2-30 0 0,4-3-16 0 0,1-3 16 0 0,1-1-26 0 0,4-6-262 0 0,2-4-54 0 0,4 0-10 0 0</inkml:trace>
  <inkml:trace contextRef="#ctx0" brushRef="#br0" timeOffset="10.32">10147 2020 2418 0 0,'0'0'216'0'0,"0"0"-174"0"0,6 5 334 0 0,0-3 68 0 0,3-1 12 0 0,-1-1 4 0 0,0 4-242 0 0,1-4-48 0 0,3 0-10 0 0,-3-4 0 0 0,4 4-70 0 0,1-1-12 0 0,-1-3-4 0 0,0-2 0 0 0,1 2-34 0 0,5-2-6 0 0,-2-3-2 0 0,4-2 0 0 0,0-1-14 0 0,0-2-2 0 0,4-5-16 0 0,-6-3 24 0 0,4-1-8 0 0,-3 2-16 0 0,-2-6 22 0 0,1 2-22 0 0,-4-1 18 0 0,2 1-18 0 0,-6 2 0 0 0,1 2 18 0 0,-6 0-18 0 0,-3 2 0 0 0,5 4 18 0 0,-6-2-18 0 0,-2 3 18 0 0,-2 3-18 0 0,0 0 24 0 0,-4-1-24 0 0,3 6 20 0 0,-3 1-20 0 0,-6 3 16 0 0,3 2-16 0 0,-8 2 0 0 0,0 3 0 0 0,-2 7 0 0 0,0 1 0 0 0,-4 4-32 0 0,-4 4 10 0 0,2 6 2 0 0,3 6 0 0 0,-2 3 20 0 0,3 4-24 0 0,-1 3 24 0 0,1 1-24 0 0,5-4 24 0 0,5 0 0 0 0,-2 0-18 0 0,9-3 18 0 0,-2-7 0 0 0,12 0 0 0 0,0-3 20 0 0,5-4-20 0 0,2-4 44 0 0,10-6-4 0 0,8-1-2 0 0,1-5 0 0 0,6-1 10 0 0,-1-6 4 0 0,1-8 0 0 0,-2-1 0 0 0,4-4-222 0 0,2-10-46 0 0,-2-2-8 0 0</inkml:trace>
  <inkml:trace contextRef="#ctx0" brushRef="#br0" timeOffset="11.32">11153 759 2648 0 0,'-7'-5'236'0'0,"-1"0"-188"0"0,0 5-48 0 0,4 0 0 0 0,-3-3 544 0 0,7 3 102 0 0,0 0 18 0 0,-2 3 6 0 0,-2 3-506 0 0,2 6-100 0 0,-2 3-22 0 0,4 6-2 0 0,6 4-40 0 0,-4 7 0 0 0,-4 14-26 0 0,-4 6 10 0 0,5 7 16 0 0,-5 5 0 0 0,0 3 0 0 0,0 7 0 0 0,-3 6 0 0 0,1-4-24 0 0,1 2 24 0 0,-1-3-24 0 0,-1 1 24 0 0,1-4-16 0 0,-2-1 16 0 0,3-2-16 0 0,3-10 16 0 0,-4-10 0 0 0,8-1 0 0 0,0-8 0 0 0,6-4 0 0 0,-2-4 28 0 0,5-3-6 0 0,3-1-2 0 0,1-8 8 0 0,-3-5 2 0 0,3-8 0 0 0,2 1 0 0 0,4-4-30 0 0,0-4-16 0 0,3-4 16 0 0,0-6-1560 0 0,3-5-298 0 0</inkml:trace>
  <inkml:trace contextRef="#ctx0" brushRef="#br0" timeOffset="12.32">10727 1405 5204 0 0,'2'-6'232'0'0,"2"0"46"0"0,7 5-222 0 0,5-9-56 0 0,5 2 0 0 0,3-1 0 0 0,9-1 112 0 0,3-1 14 0 0,4-3 2 0 0,3 3 0 0 0,9-2-54 0 0,3-1-10 0 0,1 3 0 0 0,1-1-2 0 0,2 1-62 0 0,-4-2 16 0 0,-2 3-16 0 0,3-1 0 0 0,-5-1-366 0 0,-2 5-78 0 0,-3-3-16 0 0</inkml:trace>
  <inkml:trace contextRef="#ctx0" brushRef="#br0" timeOffset="13.32">11969 331 1036 0 0,'9'-4'46'0'0,"-9"4"10"0"0,8-2-56 0 0,-3 2 0 0 0,2 0 0 0 0,-7 0 464 0 0,3-2 80 0 0,-3 2 18 0 0,2-2 4 0 0,-2 2-310 0 0,0 0-64 0 0,0 0-10 0 0,0 0-4 0 0,0 0-66 0 0,0 0-16 0 0,0 0 0 0 0,0 0-2 0 0,0 0-62 0 0,0 6-14 0 0,-2 1-2 0 0,-8 3 0 0 0,5 3 14 0 0,-6 2 2 0 0,-3-1 0 0 0,-3 9 0 0 0,0 4-32 0 0,-4-1 0 0 0,-2 2 0 0 0,0 7 0 0 0,-3 5 0 0 0,-3 4 0 0 0,2 3 0 0 0,-1 1 0 0 0,1 5 0 0 0,-6 5-24 0 0,1 4 24 0 0,4 7-20 0 0,-5 2 20 0 0,9 1 0 0 0,1 0 16 0 0,7 0-16 0 0,3 3 40 0 0,2-5-2 0 0,3-1 0 0 0,6-8 0 0 0,0-2 26 0 0,6 0 8 0 0,4-6 0 0 0,3 3 0 0 0,4-7 24 0 0,4-1 8 0 0,0-8 0 0 0,4 0 0 0 0,6-4-64 0 0,-4-6-14 0 0,2-1-2 0 0,-1-4 0 0 0,-1-6-8 0 0,3 2-16 0 0,-1-2 22 0 0,0-4-22 0 0,-3-3-176 0 0,1-1-48 0 0,4-5-8 0 0</inkml:trace>
  <inkml:trace contextRef="#ctx0" brushRef="#br0" timeOffset="14.32">12372 1366 5032 0 0,'0'0'112'0'0,"0"0"22"0"0,0 0 4 0 0,-2 10 2 0 0,-2-1-112 0 0,4 5-28 0 0,0 1 0 0 0,4 4 0 0 0,-2 0 28 0 0,0 4 0 0 0,0 0 0 0 0,3 2 0 0 0,-1-1-28 0 0,-2 1 18 0 0,0 0-18 0 0,2 5 16 0 0,-4-3-254 0 0,0 0-50 0 0,-4 1-12 0 0,2-10-2 0 0</inkml:trace>
  <inkml:trace contextRef="#ctx0" brushRef="#br0" timeOffset="15.32">12213 1183 5040 0 0,'0'-6'112'0'0,"0"2"22"0"0,-6-4 4 0 0,6 2 2 0 0,6-1-112 0 0,-2 1-28 0 0,4-1 0 0 0,-3-3 0 0 0,-1 4-196 0 0,4 1-44 0 0,5 1-10 0 0,-5 2-2 0 0</inkml:trace>
  <inkml:trace contextRef="#ctx0" brushRef="#br0" timeOffset="16.32">12566 1321 3636 0 0,'0'0'160'0'0,"5"7"34"0"0,-2 3-154 0 0,5 1-40 0 0,2 1 0 0 0,3 0 0 0 0,0 3 162 0 0,-1 0 26 0 0,5 4 4 0 0,-10-2 2 0 0,5 4-108 0 0,-5 0-22 0 0,3-4-6 0 0,-4 4 0 0 0,1-3-58 0 0,-1-2 0 0 0,-6-2 0 0 0,4-1 0 0 0,-2-2-122 0 0,-2-7-12 0 0,0 4-2 0 0,0-8 0 0 0,0 0 28 0 0,0 0 4 0 0,0 0 2 0 0,-2 0 0 0 0,2-8 102 0 0,0 1 0 0 0,0-3 18 0 0,0-3-2 0 0,0 1 62 0 0,-4-4 10 0 0,4 0 4 0 0,-2 1 0 0 0,4-4-2 0 0,-2 2 0 0 0,6-4 0 0 0,-5 0 0 0 0,9-2-30 0 0,-4 4-6 0 0,1-1-2 0 0,5 6 0 0 0,-1-2-24 0 0,-1 1-4 0 0,-1 2-2 0 0,3 3 0 0 0,-3 2 2 0 0,3 1 2 0 0,-5 3 0 0 0,5-2 0 0 0,-7 2-8 0 0,3 4-2 0 0,1 4 0 0 0,-3 4 0 0 0,4 1-16 0 0,-4 5 0 0 0,3-1 0 0 0,-3 8 0 0 0,0 2 0 0 0,3 2 0 0 0,-4 3-18 0 0,2 3 18 0 0,2-1 0 0 0,-3 3 0 0 0,1-1 0 0 0,-3 0 0 0 0,4-1-80 0 0,-3-6 0 0 0,5 0-2 0 0,0-4 0 0 0,-1-6-238 0 0,-1 4-46 0 0,3-10-10 0 0</inkml:trace>
  <inkml:trace contextRef="#ctx0" brushRef="#br0" timeOffset="17.32">13269 469 4614 0 0,'0'0'204'0'0,"0"0"44"0"0,0 0-200 0 0,0 0 14 0 0,4 10 2 0 0,-1 1 0 0 0,2 2 0 0 0,-2 8-64 0 0,-1 4 0 0 0,-2 4-16 0 0,0 11 16 0 0,0 2-20 0 0,-2 5 20 0 0,-1 3-16 0 0,-2 5 16 0 0,4 4-26 0 0,-3 0 4 0 0,2 6 2 0 0,0-4 0 0 0,-3 0-36 0 0,2-4-6 0 0,1-5-2 0 0,2-1 0 0 0,5-7 40 0 0,0-4 24 0 0,1-4-26 0 0,-3-5 10 0 0,7-1 42 0 0,-2-5 10 0 0,1-2 2 0 0,-1-6 0 0 0,5 2 18 0 0,-4-6 2 0 0,3-2 2 0 0,0-1 0 0 0,-1-6-28 0 0,0 3-8 0 0,-1-7 0 0 0,3 0 0 0 0,-3 0-128 0 0,1-3-28 0 0,1-5-4 0 0,-5-2-1888 0 0</inkml:trace>
  <inkml:trace contextRef="#ctx0" brushRef="#br0" timeOffset="18.32">13065 1028 5420 0 0,'4'-7'120'0'0,"4"1"24"0"0,5-5 4 0 0,4-1 4 0 0,6 1-120 0 0,9-1-32 0 0,2 1 0 0 0,3-2 0 0 0,3-1 40 0 0,1 3 4 0 0,5-2 0 0 0,0 1 0 0 0,2 1-110 0 0,-3-1-22 0 0,1 2-6 0 0,-4 1-2292 0 0</inkml:trace>
  <inkml:trace contextRef="#ctx0" brushRef="#br0" timeOffset="19.32">2332 2623 4952 0 0,'-15'4'440'0'0,"9"0"-352"0"0,-1 4-70 0 0,3 5-18 0 0,-5 4 168 0 0,7 6 32 0 0,-2 2 4 0 0,8-1 2 0 0,-2 3-174 0 0,1 5-32 0 0,-1 3 0 0 0,2-3-16 0 0,-2 8-182 0 0,-2-7-34 0 0,2 1-8 0 0</inkml:trace>
  <inkml:trace contextRef="#ctx0" brushRef="#br0" timeOffset="20.32">2288 2191 4376 0 0,'-17'-16'390'0'0,"7"9"-312"0"0,1-1-62 0 0,2 0-16 0 0,-1-1 350 0 0,2-3 66 0 0,4 5 16 0 0,2-5 0 0 0,2 7-344 0 0,2-5-72 0 0,1 4-16 0 0,0 1 0 0 0,4 1-262 0 0,3-2-56 0 0,-1 4-10 0 0,0 2-1232 0 0,8 6-248 0 0</inkml:trace>
  <inkml:trace contextRef="#ctx0" brushRef="#br0" timeOffset="21.32">2564 2277 3800 0 0,'10'13'168'0'0,"-5"-4"36"0"0,1-3-164 0 0,-2 9-40 0 0,3-3 0 0 0,1 1 0 0 0,4 3 256 0 0,-3 3 40 0 0,3-2 10 0 0,-3 4 2 0 0,5 2-162 0 0,-5 5-32 0 0,3 3-6 0 0,-3 1-2 0 0,1 2-74 0 0,-5 0-16 0 0,1 1-16 0 0,0-3 22 0 0,-4-5-22 0 0,1-4-28 0 0,-1-6 6 0 0,-2 0 2 0 0,2-4-68 0 0,-2-5-12 0 0,0 0-4 0 0,0-8 0 0 0,0 0 28 0 0,0 0 4 0 0,0 0 2 0 0,-2-10 0 0 0,2-3 70 0 0,-2-2 28 0 0,2-5-2 0 0,0 3 0 0 0,0-5 34 0 0,0-3 6 0 0,2-6 2 0 0,0 4 0 0 0,0 1-4 0 0,2-1 0 0 0,0-3 0 0 0,-4 1 0 0 0,5 6-4 0 0,1 0-2 0 0,0 4 0 0 0,0 2 0 0 0,-3 4-24 0 0,3 0-4 0 0,2 3-2 0 0,-3 3 0 0 0,1 3-2 0 0,-2-2 0 0 0,4 6 0 0 0,-2 3 0 0 0,1 4-26 0 0,-1 2 18 0 0,3 4-18 0 0,-1 3 16 0 0,3 3-16 0 0,-1 7 0 0 0,1-1-20 0 0,1 9 20 0 0,-1 0-16 0 0,-1 1 16 0 0,-6 3 0 0 0,5 0-18 0 0,-3-2-296 0 0,-2-1-60 0 0,-1-3-10 0 0</inkml:trace>
  <inkml:trace contextRef="#ctx0" brushRef="#br0" timeOffset="22.32">3207 1534 5436 0 0,'0'0'240'0'0,"0"0"50"0"0,0-4-232 0 0,0 4-58 0 0,0 0 30 0 0,0 12-6 0 0,0-1-2 0 0,4 8 0 0 0,-3 0-22 0 0,6 13 0 0 0,0 1 0 0 0,-1 9 0 0 0,1 6-28 0 0,1 7 10 0 0,-2 4 2 0 0,-1 5 0 0 0,3 7-94 0 0,-4-4-18 0 0,2 3-2 0 0,1-9-2 0 0,-1-5 40 0 0,0-5 8 0 0,-3-5 2 0 0,1-6 0 0 0,0-2 82 0 0,2 2 0 0 0,-2-12 16 0 0,1 3 0 0 0,1-6 56 0 0,2-6 14 0 0,-1-2 2 0 0,1-4 0 0 0,3-1-46 0 0,-1-7-8 0 0,3-1-2 0 0,0-4 0 0 0,-1-4-12 0 0,5-1-4 0 0,0-7 0 0 0,4-3 0 0 0,0-6-310 0 0,0-2-62 0 0,17-32-12 0 0,-21 7-4 0 0</inkml:trace>
  <inkml:trace contextRef="#ctx0" brushRef="#br0" timeOffset="23.32">3000 2070 3686 0 0,'2'-11'162'0'0,"4"3"36"0"0,0 5-158 0 0,3-7-40 0 0,5-1 0 0 0,7-3 0 0 0,3-1 480 0 0,5-4 90 0 0,7 0 18 0 0,6-4 4 0 0,6-1-408 0 0,1 3-82 0 0,4-1-16 0 0,-5 5-4 0 0,8-4-82 0 0,-5 6 0 0 0,-4-2 0 0 0,-5 2 0 0 0,6 7-212 0 0,-6-3-40 0 0,-4 7-8 0 0,0-2-2186 0 0</inkml:trace>
  <inkml:trace contextRef="#ctx0" brushRef="#br0" timeOffset="24.32">14685 994 3592 0 0,'-8'4'160'0'0,"6"0"32"0"0,0 0-154 0 0,-5-1-38 0 0,-1 9 0 0 0,-3-3 0 0 0,-1 5 90 0 0,-7 1 12 0 0,2 4 2 0 0,-4-2 0 0 0,-2 2-80 0 0,-2-1-24 0 0,3-1 16 0 0,-5-2-16 0 0,2-2 16 0 0,-1-1-16 0 0,-5-1 24 0 0,3 1-24 0 0,3-1 30 0 0,-2 0-8 0 0,-1-3-2 0 0,3-2 0 0 0,-2-1-20 0 0,2 1 16 0 0,4-2-16 0 0,0-4 16 0 0,4 6 24 0 0,0-12 2 0 0,4 6 2 0 0,-1-4 0 0 0,5 3 28 0 0,3-9 4 0 0,-5 8 2 0 0,3-10 0 0 0,4 1-4 0 0,2 0 0 0 0,2-3 0 0 0,0-5 0 0 0,2 2-16 0 0,2-4-2 0 0,-4-2-2 0 0,8 0 0 0 0,-4-1-38 0 0,3-3-16 0 0,5 0 16 0 0,-1 0-16 0 0,-3-1 0 0 0,7 1 0 0 0,-2 1 16 0 0,0 1-16 0 0,3-4 18 0 0,-1 3 0 0 0,2-1 0 0 0,-4 0 0 0 0,-3 2-2 0 0,1-1 0 0 0,-3-1 0 0 0,3 2 0 0 0,-1-1-16 0 0,2 1 0 0 0,-1 2 0 0 0,-3 4 16 0 0,-3-4 40 0 0,5 6 6 0 0,-6-2 2 0 0,-2 4 0 0 0,1-1-64 0 0,-3 3 0 0 0,0 0 0 0 0,0 1 0 0 0,0 1 0 0 0,-3 1 0 0 0,1 1 0 0 0,-2 3 0 0 0,-2-1 0 0 0,2 3 0 0 0,-1-2 0 0 0,-3 4 0 0 0,0-2-42 0 0,2 4-8 0 0,-3 4-2 0 0,3-2 0 0 0,-1 6 26 0 0,-5-5 4 0 0,5 7 2 0 0,-5-4 0 0 0,6 3 20 0 0,-1 3-20 0 0,3-1 20 0 0,0 0-20 0 0,0 5 20 0 0,2 1 0 0 0,2 2-18 0 0,2 0 18 0 0,4 10 0 0 0,0-1 0 0 0,3 1 0 0 0,1 3 0 0 0,2 2 0 0 0,1 3 0 0 0,-2 1 28 0 0,6 0-8 0 0,4 2-20 0 0,2 2 24 0 0,-2 3-24 0 0,-2-3 24 0 0,0 2-24 0 0,2-4 0 0 0,-2-2 0 0 0,2-7 0 0 0,0-4 0 0 0,-4-3 0 0 0,6-1 0 0 0,0 0 0 0 0,-4-4 54 0 0,0-8 6 0 0,2 5 2 0 0,-4-3 0 0 0,-7-2-100 0 0,3-1-18 0 0,4-4-6 0 0,-4 0 0 0 0,-1-3-226 0 0,-1-3-44 0 0,-3 0-10 0 0,1-8-2 0 0</inkml:trace>
  <inkml:trace contextRef="#ctx0" brushRef="#br0" timeOffset="25.32">15238 564 4470 0 0,'-4'-4'198'0'0,"4"-1"42"0"0,0 5-192 0 0,0-2-48 0 0,0 2 172 0 0,0 0 26 0 0,0 0 4 0 0,0 2 2 0 0,0 9-112 0 0,0 6-22 0 0,0 2-6 0 0,-2 4 0 0 0,0 6-64 0 0,-3 0 0 0 0,-1 3 0 0 0,-2 6 0 0 0,-3-2-16 0 0,0 4-18 0 0,-3 4-4 0 0,-1 1 0 0 0,-4 3 6 0 0,2-4 2 0 0,-1 0 0 0 0,1-4 0 0 0,4-4-2 0 0,-4-6-2 0 0,0-3 0 0 0,3-4 0 0 0,3 0-74 0 0,1-4-14 0 0,-1-9-4 0 0,7 1 0 0 0,-3-1-200 0 0,1-5-40 0 0,6-5-8 0 0</inkml:trace>
  <inkml:trace contextRef="#ctx0" brushRef="#br0" timeOffset="26.32">14833 691 4506 0 0,'0'0'200'0'0,"0"0"40"0"0,0 0-192 0 0,0 0 80 0 0,5 3 14 0 0,-1 5 2 0 0,4 3 2 0 0,3-1-78 0 0,2 6-16 0 0,1 1-4 0 0,3-2 0 0 0,10 4 26 0 0,-3 2 6 0 0,5 2 0 0 0,-3-2 0 0 0,5 7-58 0 0,-4-3-22 0 0,5 3 16 0 0,-3 3-16 0 0,1-2 0 0 0,-5-3 0 0 0,2 1 0 0 0,-5-6 0 0 0,-1 4 0 0 0,-2-6 0 0 0,2-2 0 0 0,-2 0 0 0 0,-9-6-272 0 0,5 1-40 0 0,-4-5-8 0 0</inkml:trace>
  <inkml:trace contextRef="#ctx0" brushRef="#br0" timeOffset="27.32">15286 59 1728 0 0,'0'0'152'0'0,"0"0"-120"0"0,9 0-32 0 0,-1 0 470 0 0,3 4 88 0 0,-1 1 18 0 0,7-1 2 0 0,0 6-370 0 0,4-3-76 0 0,2 9-14 0 0,6-1-4 0 0,-1 6-26 0 0,4 3-8 0 0,-1 3 0 0 0,1 9 0 0 0,-1 4-32 0 0,1 4-6 0 0,0 0-2 0 0,1 4 0 0 0,-1-1-24 0 0,5 3-16 0 0,-5-1 20 0 0,-5 1-20 0 0,-5-1 0 0 0,1-1 0 0 0,-4 1 0 0 0,-4-4 0 0 0,-9-2 26 0 0,2-1-6 0 0,-1 2-2 0 0,-3-2 0 0 0,-8 2 34 0 0,-3-6 6 0 0,-1 0 2 0 0,-1 2 0 0 0,-5-10-36 0 0,-3 3-6 0 0,-6-7-2 0 0,1 5 0 0 0,-1-10-206 0 0,-2 5-42 0 0,0-5-8 0 0,0 1 0 0 0</inkml:trace>
  <inkml:trace contextRef="#ctx0" brushRef="#br0" timeOffset="28.32">16498-52 3592 0 0,'3'-17'160'0'0,"-1"11"32"0"0,0-1-154 0 0,-2-3-38 0 0,-4 5 0 0 0,1-1 0 0 0,3 6 110 0 0,0 0 14 0 0,-4-2 4 0 0,0 0 0 0 0,4 2-104 0 0,-6 2-24 0 0,-1 6 0 0 0,-1-3 0 0 0,4 7-38 0 0,-3-1-6 0 0,-1 2-2 0 0,6 4 0 0 0,-2-2 28 0 0,1 4 18 0 0,6-1-24 0 0,1 4 24 0 0,2-5-16 0 0,1 4 16 0 0,3 4 0 0 0,3-2 0 0 0,4 2 38 0 0,-1-1 20 0 0,-3 5 6 0 0,6-2 0 0 0,8 0 6 0 0,-10-1 2 0 0,-2 5 0 0 0,-2-5 0 0 0,4 1-16 0 0,-1 2-4 0 0,-5-3 0 0 0,-3-3 0 0 0,2 2-52 0 0,-9-2 16 0 0,1 0-16 0 0,-5 0 0 0 0,-9-3 30 0 0,0 1-6 0 0,7 0 0 0 0,-3-4 0 0 0,-11 1-24 0 0,0-5 22 0 0,0 0-22 0 0,0-1 20 0 0,2-3-20 0 0,-2-3 0 0 0,2 0 0 0 0,1-5 0 0 0,1-1-16 0 0,6 0-8 0 0,-7 0-2 0 0,3-5 0 0 0,6 1 26 0 0,-1-4 0 0 0,-3 5 0 0 0,3-3 20 0 0,4 0-20 0 0,2 2 24 0 0,-3 2-24 0 0,5-1 24 0 0,0-1 24 0 0,0 4 8 0 0,0 0 0 0 0,0 0 0 0 0,0 0 2 0 0,0 0 2 0 0,5 0 0 0 0,1 2 0 0 0,2 3-60 0 0,3 1 0 0 0,-3 2 0 0 0,1-1 0 0 0,2 5 0 0 0,5 5 0 0 0,-11-2 0 0 0,7 4 0 0 0,1 1 0 0 0,0 0 0 0 0,-7 1 0 0 0,6 4 0 0 0,-7 2-20 0 0,5 5 20 0 0,-6 2-16 0 0,-1 2 16 0 0,-3-3-16 0 0,2 3 16 0 0,2 0-16 0 0,-4 1 16 0 0,0-3 16 0 0,0 0 16 0 0,10-3 0 0 0,-8-3 2 0 0,1-3 66 0 0,5 1 12 0 0,3-2 4 0 0,3 0 0 0 0,-1-1-2 0 0,6 0 0 0 0,-6-4 0 0 0,11-2 0 0 0,0 2-34 0 0,1-7-6 0 0,2 1-2 0 0,-5-2 0 0 0,1-5-72 0 0,4 0 0 0 0,-4-2 0 0 0,0-2 0 0 0,-1-2-106 0 0,2-2-12 0 0,-2 2-2 0 0,-3-2-1624 0 0,1 0-324 0 0</inkml:trace>
  <inkml:trace contextRef="#ctx0" brushRef="#br1" timeOffset="29.32">6161 3402 3110 0 0,'-6'-7'136'0'0,"4"1"32"0"0,0 3-136 0 0,-6-5-32 0 0,8 8 434 0 0,0 0 80 0 0,0 0 16 0 0,0 0 4 0 0,-5 8-402 0 0,1 1-80 0 0,-4 8-16 0 0,6 0-4 0 0,-3 6-32 0 0,1 8 0 0 0,-4-3-16 0 0,1 10 16 0 0,-5 4 0 0 0,5 2 0 0 0,-3 10 0 0 0,-3-3 0 0 0,0 6 0 0 0,-3 2-18 0 0,3 4 18 0 0,2 0-16 0 0,1 3 16 0 0,2-5 0 0 0,1-2 0 0 0,-1 1 0 0 0,4-7 0 0 0,-1 0 0 0 0,1-3-16 0 0,4-5 16 0 0,6-4 0 0 0,-3-6 0 0 0,-3 2 0 0 0,8-7 0 0 0,-2-3 0 0 0,5-4 0 0 0,-1-6 0 0 0,1 0 0 0 0,-1-4 0 0 0,3-3 0 0 0,-4-4 24 0 0,5-4-8 0 0,-3-1-46 0 0,4-2-8 0 0,-1-3-2 0 0,-7-4 0 0 0,5-3-356 0 0,0-3-72 0 0</inkml:trace>
  <inkml:trace contextRef="#ctx0" brushRef="#br1" timeOffset="30.32">5965 3820 3110 0 0,'-14'-2'276'0'0,"9"2"-220"0"0,-1-4-56 0 0,6 4 454 0 0,0 0 80 0 0,0 0 16 0 0,0 0 2 0 0,10 4-420 0 0,-3-1-84 0 0,1 1-18 0 0,3 2-4 0 0,12-2-26 0 0,0 2 0 0 0,2-1 0 0 0,7-1 0 0 0,-3 2 0 0 0,3-4 0 0 0,4 1 0 0 0,1-3 0 0 0,-1 6-256 0 0,0-6-62 0 0,0 0-12 0 0</inkml:trace>
  <inkml:trace contextRef="#ctx0" brushRef="#br1" timeOffset="31.32">6328 4408 3924 0 0,'0'0'86'0'0,"-2"5"18"0"0,-3 2 2 0 0,5 2 6 0 0,-2-5-90 0 0,2 4-22 0 0,0-8 80 0 0,0 0 14 0 0,0 0 2 0 0,4 2 0 0 0,-4-2-56 0 0,9 0-8 0 0,-1-2-4 0 0,-2-4 0 0 0,1 0-28 0 0,3-1 22 0 0,-5-2-22 0 0,-1-3 20 0 0,4-2-4 0 0,-3 3-16 0 0,2-4 24 0 0,-4 2-8 0 0,3-1 8 0 0,-1-3 0 0 0,-2 4 0 0 0,-3-2 0 0 0,5-1 22 0 0,-5-1 4 0 0,0 2 2 0 0,0-1 0 0 0,-2 0 26 0 0,-1 2 4 0 0,-1-1 2 0 0,-2 3 0 0 0,0 1-62 0 0,0-1-22 0 0,4 3 0 0 0,-1 3 18 0 0,-1-1-18 0 0,-2 5 0 0 0,-1 0 0 0 0,-5 4 0 0 0,5 2 0 0 0,-5 5 0 0 0,-1 2 0 0 0,1 5 0 0 0,-1 3 0 0 0,0 4 0 0 0,-1 2 0 0 0,1-3-22 0 0,4 1 22 0 0,-1 0 28 0 0,1-2-6 0 0,1 6-2 0 0,2-6 60 0 0,6 3 10 0 0,0 7 4 0 0,0-6 0 0 0,6 0-62 0 0,2-3-14 0 0,1 3-2 0 0,1-4 0 0 0,3 2-16 0 0,4-6 0 0 0,4 0 0 0 0,-4-7 0 0 0,4 1-106 0 0,0-3-32 0 0,0-4-6 0 0,0-1-2156 0 0</inkml:trace>
  <inkml:trace contextRef="#ctx0" brushRef="#br1" timeOffset="32.32">6678 4375 4650 0 0,'0'0'102'0'0,"0"0"20"0"0,4 4 6 0 0,0 0 4 0 0,6 1-106 0 0,-3 7-26 0 0,1-5 0 0 0,-4 5 0 0 0,3-1 72 0 0,-1 2 8 0 0,2 3 0 0 0,1 1 2 0 0,-3-2-46 0 0,0-2-10 0 0,1 3-2 0 0,-1-1 0 0 0,-4-2-24 0 0,-2-1 0 0 0,-2-1 0 0 0,2 1 0 0 0,0-7 0 0 0,0 1 0 0 0,0-6-24 0 0,0 0 6 0 0,0 0 0 0 0,-4-4 18 0 0,2 0 24 0 0,2-3-4 0 0,-2-1-2 0 0,-3 4 2 0 0,5-3 0 0 0,-2-1 0 0 0,2-4 0 0 0,0 7 2 0 0,0-7 0 0 0,0 3 0 0 0,2-3 0 0 0,-1 3-22 0 0,5-1 0 0 0,-4-1 18 0 0,2 5-18 0 0,-2-3 0 0 0,-2 5 0 0 0,5-4 0 0 0,0 5 0 0 0,-4-5 0 0 0,1 6 0 0 0,4-2 0 0 0,-2-1 0 0 0,2 5 0 0 0,-1-2 0 0 0,3 0 0 0 0,-2 2 0 0 0,3 0 0 0 0,-2 0 0 0 0,5 0 0 0 0,-6 4-16 0 0,5-1 16 0 0,1 1-16 0 0,-5 0 16 0 0,-1 4-16 0 0,2-3 16 0 0,1 5 0 0 0,-3-3 0 0 0,-2 1 0 0 0,-1 0 0 0 0,-1 1 0 0 0,0 1 0 0 0,-2-2 0 0 0,2-1 0 0 0,2-3 0 0 0,-4 4 0 0 0,0 1 0 0 0,0-9 22 0 0,0 0-6 0 0,0 0 0 0 0,-4-8-16 0 0,2 4 0 0 0,2-1 0 0 0,-2-3 74 0 0,2-1 12 0 0,2-1 2 0 0,-2-1 0 0 0,6 0-52 0 0,-4 1-10 0 0,4 2-2 0 0,-1-1 0 0 0,1-1-8 0 0,2 1 0 0 0,-5 5-16 0 0,5-4 24 0 0,0 4-24 0 0,1-3 16 0 0,-1 7-16 0 0,-3-4 0 0 0,7 4 0 0 0,-1-2 0 0 0,3 2 0 0 0,-1 2 0 0 0,4-2-112 0 0,1 2-24 0 0,1-2-2 0 0,0 0-1456 0 0,2-2-292 0 0</inkml:trace>
  <inkml:trace contextRef="#ctx0" brushRef="#br1" timeOffset="33.32">7393 4343 806 0 0,'0'0'72'0'0,"0"7"-72"0"0,0 3 904 0 0,0 5 168 0 0,2-2 34 0 0,2 8 6 0 0,-4 0-752 0 0,0 2-150 0 0,4 4-30 0 0,-2 4-6 0 0,0-1-126 0 0,1 6-26 0 0,3-2-6 0 0,0 1 0 0 0,-2 3-16 0 0,5 0 0 0 0,-9 6 0 0 0,6-4 0 0 0,0-2-80 0 0,-1 0-22 0 0,-5-2-2 0 0,2-9-2 0 0,-2-1 30 0 0,4-2 6 0 0,-8-7 2 0 0,4-1 0 0 0,0 0 68 0 0,-2-5 34 0 0,-2-3-2 0 0,3 3-2 0 0,-7-7-30 0 0,4-2 0 0 0,-2-4 0 0 0,-1-2 24 0 0,1-7 0 0 0,-3 0 0 0 0,5-7 0 0 0,0-1-24 0 0,-4-3 0 0 0,3-3 0 0 0,1-6 0 0 0,-2 3 0 0 0,2-7 0 0 0,-1-1 0 0 0,1 2-20 0 0,0 0 20 0 0,-2-7 0 0 0,2 0 16 0 0,1 2-16 0 0,1 1 28 0 0,-4-2-4 0 0,6-1 0 0 0,0 4 0 0 0,0 1 34 0 0,2 6 6 0 0,2-1 2 0 0,-2 3 0 0 0,3-1-22 0 0,1 4-4 0 0,0 1-2 0 0,3 3 0 0 0,-1 2-38 0 0,0 0 0 0 0,3 1 0 0 0,-5 1 0 0 0,5 4 0 0 0,-1 5 0 0 0,3-2 0 0 0,2 5 0 0 0,6 1 0 0 0,0 1 0 0 0,-5 3 16 0 0,3 0-16 0 0,-2 3 0 0 0,2 6 0 0 0,-2 1 0 0 0,0 0 0 0 0,2 1 0 0 0,-4 6 0 0 0,6-3 0 0 0,-6-1 0 0 0,-5 0 0 0 0,1 1 0 0 0,-1-1 0 0 0,-3 2 0 0 0,-3-5 0 0 0,-4 7 0 0 0,-4-2 0 0 0,1 0 20 0 0,-9 4-20 0 0,-3 4 16 0 0,-8-6-16 0 0,2 6 16 0 0,2-4-126 0 0,0-1-26 0 0,-9-1-4 0 0,-1-2-1428 0 0,6-4-284 0 0</inkml:trace>
  <inkml:trace contextRef="#ctx0" brushRef="#br1" timeOffset="34.32">8178 4456 5522 0 0,'4'0'120'0'0,"4"-2"26"0"0,-3 2 6 0 0,3-2 4 0 0,0-2-124 0 0,5 2-32 0 0,6 2 0 0 0,-2-1 0 0 0,-4-1 88 0 0,9 0 14 0 0,2-2 2 0 0,6 2 0 0 0,-4 0-86 0 0,-2 1-18 0 0,5-4 0 0 0,-4 2 0 0 0,-1-1-204 0 0,-5 2-40 0 0,0 0-8 0 0,-2-1-2 0 0,3-4-290 0 0,-7 2-56 0 0,8-12-14 0 0,-9 9-2 0 0</inkml:trace>
  <inkml:trace contextRef="#ctx0" brushRef="#br1" timeOffset="35.32">8094 4202 5204 0 0,'0'0'232'0'0,"5"0"46"0"0,1-5-222 0 0,4 3-56 0 0,-1-2 0 0 0,10-2 0 0 0,2 2 176 0 0,4-1 26 0 0,1-1 6 0 0,9 2 0 0 0,3-2-142 0 0,4 5-26 0 0,4-1-8 0 0,-1 2 0 0 0,5-2-64 0 0,0 0-12 0 0,-3-2-4 0 0,1 2-1720 0 0,-6 0-346 0 0</inkml:trace>
  <inkml:trace contextRef="#ctx0" brushRef="#br1" timeOffset="36.32">10326 4361 4974 0 0,'0'0'220'0'0,"-9"0"46"0"0,-5 0-212 0 0,-3 0-54 0 0,-2 0 0 0 0,-6 0 0 0 0,-4 0 112 0 0,-5 0 14 0 0,-2 4 2 0 0,-6-4 0 0 0,-5 3-104 0 0,-3-3-24 0 0,-2 4 0 0 0,-1-4 0 0 0,4-4-46 0 0,1 4-14 0 0,-1 4-4 0 0,1-4 0 0 0,2-4-32 0 0,4 4-6 0 0,-2 0-2 0 0,3-3 0 0 0,4 3-24 0 0,3-4-4 0 0,8 4-2 0 0,-1 0 0 0 0,4-4-246 0 0,2-2-50 0 0,-15-1-10 0 0,15-3 0 0 0</inkml:trace>
  <inkml:trace contextRef="#ctx0" brushRef="#br1" timeOffset="37.32">9773 3956 5118 0 0,'0'0'226'0'0,"0"0"48"0"0,0 0-218 0 0,10 0-56 0 0,-7 0 0 0 0,2 0 132 0 0,4 3 16 0 0,-7 1 4 0 0,4 2 0 0 0,-1 5-122 0 0,-3 5-30 0 0,2 1 0 0 0,-4 7 0 0 0,-4 3 0 0 0,4 4 0 0 0,-5 5 0 0 0,3 0 0 0 0,-6-2 0 0 0,4 6 0 0 0,-8-3 0 0 0,5 1 0 0 0,-5 2 0 0 0,-1 2 0 0 0,2 0 0 0 0,-5-4 0 0 0,3-2-148 0 0,-4-2-36 0 0,8-7-6 0 0,-3-2-2 0 0,-3-4-56 0 0,3-4-14 0 0,3 0-2 0 0,-2-6-1050 0 0,3-3-212 0 0</inkml:trace>
  <inkml:trace contextRef="#ctx0" brushRef="#br1" timeOffset="38.32">9524 4051 4262 0 0,'0'0'378'0'0,"0"0"-302"0"0,0 0-60 0 0,-4 3 350 0 0,2 3 70 0 0,2 4 14 0 0,2 1 4 0 0,2 5-372 0 0,0-2-82 0 0,5 5 0 0 0,1 5 0 0 0,3-2 0 0 0,6 5 0 0 0,-2-2 16 0 0,4 1-16 0 0,4 1 0 0 0,-2 2 0 0 0,2-5-16 0 0,-3 3 16 0 0,2 0 0 0 0,0-5 0 0 0,1 2 0 0 0,-2-3 0 0 0,2-4-44 0 0,-3 0-2 0 0,1-10 0 0 0,-4 5 0 0 0,0-3-228 0 0,-2-1-46 0 0,2-6-10 0 0,-3 0-1870 0 0</inkml:trace>
  <inkml:trace contextRef="#ctx0" brushRef="#br1" timeOffset="39.32">10709 3758 3110 0 0,'0'0'276'0'0,"0"0"-220"0"0,6-7-56 0 0,5 1 0 0 0,-1-6 464 0 0,1 3 80 0 0,7-1 18 0 0,-5 1 4 0 0,2 1-350 0 0,-2-1-72 0 0,6 1-12 0 0,-3 4-4 0 0,3 2-72 0 0,-4 2-14 0 0,4 0-2 0 0,0 2-2 0 0,0 2-38 0 0,0 8-28 0 0,4-5 4 0 0,0 8 2 0 0,2-1 22 0 0,-2-1 0 0 0,-2 6 0 0 0,-4-1 0 0 0,0 4 0 0 0,-2 1 0 0 0,0 0 20 0 0,-5 0-20 0 0,-3 4 0 0 0,-3-3 0 0 0,-4-1-16 0 0,-4 4 16 0 0,-5 1 0 0 0,-1 1 0 0 0,-3 2 0 0 0,-2-5 0 0 0,-4 2 0 0 0,-4-2 0 0 0,0 0-16 0 0,4-5 16 0 0,-4 2 0 0 0,0-2 0 0 0,2-2 0 0 0,2-4 0 0 0,0-2-32 0 0,2-1-14 0 0,-2-3-2 0 0,4-3 0 0 0,-2-4-246 0 0,5-2-50 0 0,-1-2-8 0 0,1-2-1734 0 0</inkml:trace>
  <inkml:trace contextRef="#ctx0" brushRef="#br1" timeOffset="40.32">11414 3545 3570 0 0,'0'0'318'0'0,"-6"-2"-254"0"0,2 1-64 0 0,-2-5 0 0 0,-2 4 362 0 0,-1-2 62 0 0,-1 4 10 0 0,-1 0 4 0 0,1 4-338 0 0,-5-2-68 0 0,0 7-12 0 0,-2 1-4 0 0,-6 1-16 0 0,0 6 0 0 0,-7 4 0 0 0,5 2 0 0 0,0 4 0 0 0,2-1 0 0 0,-2 5 0 0 0,4-3 0 0 0,4-1 40 0 0,4 2 8 0 0,0-6 4 0 0,5 2 0 0 0,6-1 60 0 0,2-5 14 0 0,4 0 2 0 0,4 0 0 0 0,7-2-38 0 0,2-1-6 0 0,0-3-2 0 0,6 3 0 0 0,2-5-30 0 0,2-3-6 0 0,7 1-2 0 0,-2-1 0 0 0,-5-3-44 0 0,3-5 0 0 0,1 6 0 0 0,0-6 0 0 0,-1-6-356 0 0,-1 6-60 0 0,-5-1-14 0 0</inkml:trace>
  <inkml:trace contextRef="#ctx0" brushRef="#br1" timeOffset="41.32">12041 3967 5954 0 0,'0'0'130'0'0,"6"8"28"0"0,-6-3 4 0 0,0 7 6 0 0,4 0-134 0 0,-2 5-34 0 0,2 7 0 0 0,-4-1 0 0 0,0 2 108 0 0,-6 2 14 0 0,-4 1 4 0 0,5 3 0 0 0,-9 3-102 0 0,-3-6-24 0 0,0-1 0 0 0,-2 0 0 0 0,0-2-280 0 0,-4-2-60 0 0,0-6-12 0 0</inkml:trace>
  <inkml:trace contextRef="#ctx0" brushRef="#br1" timeOffset="42.32">11907 3577 4608 0 0,'0'0'408'0'0,"0"-6"-326"0"0,0 2-66 0 0,2-3-16 0 0,0-3 376 0 0,4 3 70 0 0,-12-3 14 0 0,6 1 4 0 0,6-1-438 0 0,-6 3-86 0 0,0-7-18 0 0,0 5-2 0 0</inkml:trace>
  <inkml:trace contextRef="#ctx0" brushRef="#br1" timeOffset="43.32">3422 4420 3456 0 0,'-13'-5'152'0'0,"13"5"32"0"0,-4-5-146 0 0,-2 5-38 0 0,4 0 0 0 0,-3 7 400 0 0,5-2 72 0 0,-4 5 14 0 0,4 3 2 0 0,0 6-376 0 0,4 4-78 0 0,-4 4-14 0 0,0 5-4 0 0,2 4-16 0 0,1-4 0 0 0,-3 1 0 0 0,0 1 0 0 0,0 2-104 0 0,0-1-30 0 0,-3 3-6 0 0,1-4-2068 0 0</inkml:trace>
  <inkml:trace contextRef="#ctx0" brushRef="#br1" timeOffset="44.32">3372 4347 2418 0 0,'-7'-7'216'0'0,"-1"-1"-174"0"0,0-1-42 0 0,6-1 0 0 0,-6-1 692 0 0,8 5 130 0 0,0-3 26 0 0,4-1 4 0 0,2 2-704 0 0,2 0-148 0 0,0 3 0 0 0,-1-1-2424 0 0</inkml:trace>
  <inkml:trace contextRef="#ctx0" brushRef="#br1" timeOffset="45.32">3729 4470 2534 0 0,'0'0'224'0'0,"0"9"-178"0"0,-4 5-46 0 0,1-3 0 0 0,-2 4 454 0 0,4 2 82 0 0,1 0 16 0 0,-4 3 2 0 0,2-3-370 0 0,0-2-76 0 0,2 2-14 0 0,0-1-4 0 0,0-3-62 0 0,0 0-12 0 0,0-4-16 0 0,2-1 22 0 0,-2-2-60 0 0,0-6-10 0 0,0 0-4 0 0,0 0 0 0 0,0 0-68 0 0,0 0-12 0 0,-2-2-4 0 0,2-4 0 0 0,2-3 94 0 0,-2-3 18 0 0,0 1 2 0 0,0-4 2 0 0,0-3 38 0 0,0 1 8 0 0,2 0 2 0 0,3-2 0 0 0,-2 6 52 0 0,2-8 12 0 0,3 2 2 0 0,-2 4 0 0 0,-1-1 4 0 0,3 5 2 0 0,-2 0 0 0 0,5-1 0 0 0,-3 5-38 0 0,-1 0-8 0 0,3 2-2 0 0,-1 3 0 0 0,1 0-28 0 0,-2 4-4 0 0,1 4-2 0 0,3 2 0 0 0,1 3-18 0 0,-4 2 0 0 0,3 1 0 0 0,0 5 0 0 0,0 3 0 0 0,2 1 0 0 0,-1 0 0 0 0,-3 0 0 0 0,-1 4 0 0 0,-1-3-28 0 0,2-1 10 0 0,-8 0 2 0 0,-2 2-332 0 0,0-2-66 0 0</inkml:trace>
  <inkml:trace contextRef="#ctx0" brushRef="#br1" timeOffset="46.32">4235 3763 4924 0 0,'0'0'218'0'0,"0"0"46"0"0,0 0-212 0 0,0 0-2 0 0,0 0 0 0 0,0 0 0 0 0,2 4 0 0 0,4 3-50 0 0,-2 3 0 0 0,-2 3 0 0 0,-2 0 0 0 0,4 6-18 0 0,-4-1 18 0 0,0 4 0 0 0,-4 5 0 0 0,-2-2-36 0 0,0 7 6 0 0,3 5 2 0 0,-7 6 0 0 0,2 5-32 0 0,-3 1-6 0 0,-2-1-2 0 0,3 2 0 0 0,-3-8 36 0 0,5-1 8 0 0,-1-1 2 0 0,-1-1 0 0 0,3 3 22 0 0,1-8 0 0 0,4-4 20 0 0,2 3-20 0 0,0-5 58 0 0,2-1 0 0 0,-2-2 0 0 0,6-6 0 0 0,1 0-28 0 0,-1-4-6 0 0,3-4-2 0 0,-3 1 0 0 0,2-4-22 0 0,3-3 0 0 0,-1-3 0 0 0,-1-2 16 0 0,3-3-90 0 0,1-5-20 0 0,2 0-2 0 0,-2-9-2018 0 0</inkml:trace>
  <inkml:trace contextRef="#ctx0" brushRef="#br1" timeOffset="47.32">4062 4180 3570 0 0,'0'0'318'0'0,"0"0"-254"0"0,8 0 308 0 0,7 0 62 0 0,-3 0 14 0 0,3 0 0 0 0,6-2-316 0 0,3 2-64 0 0,3-2-12 0 0,7 2-4 0 0,9-4-28 0 0,-3 2-4 0 0,5 2-2 0 0,3 0 0 0 0,-1-2-226 0 0,1 2-48 0 0,-2-4-8 0 0</inkml:trace>
  <inkml:trace contextRef="#ctx0" brushRef="#br1" timeOffset="48.32">3543 5621 3224 0 0,'-14'-8'144'0'0,"7"5"28"0"0,0-2-138 0 0,2-2-34 0 0,2 3 0 0 0,1-2 0 0 0,-2 1 380 0 0,0-1 68 0 0,4-2 16 0 0,4 5 0 0 0,-4-3-308 0 0,4 0-62 0 0,-2 0-14 0 0,6 5 0 0 0,-1-1-64 0 0,2 0-16 0 0,5 0 0 0 0,1 2 0 0 0,2 2 0 0 0,1 0 0 0 0,4 1 0 0 0,5 3-16 0 0,-2 0 16 0 0,-1 1 0 0 0,1 3 0 0 0,-2 1-16 0 0,-2-1 16 0 0,0 5 0 0 0,-6-3 0 0 0,1 5 0 0 0,-5 2 0 0 0,1-2 0 0 0,-5 2 0 0 0,-3 0 0 0 0,-2 4 0 0 0,-4-2 0 0 0,-2 2 0 0 0,-3 3 0 0 0,-5-2 0 0 0,1 0 22 0 0,-5 1-6 0 0,-4 6 0 0 0,-6-5-16 0 0,2 3 0 0 0,-7-5 0 0 0,1 5 0 0 0,1-4 24 0 0,1 1 2 0 0,-1-1 0 0 0,1 0 0 0 0,1-6-138 0 0,8-2-26 0 0,-2 0-6 0 0,4-3-1338 0 0,-2-3-268 0 0</inkml:trace>
  <inkml:trace contextRef="#ctx0" brushRef="#br1" timeOffset="49.32">3140 5929 3340 0 0,'0'0'296'0'0,"-4"-4"-236"0"0,-4-2-60 0 0,-1 4 0 0 0,1-5 500 0 0,1 3 88 0 0,-1 0 18 0 0,0 4 2 0 0,-3-6-374 0 0,0 6-74 0 0,1 0-16 0 0,-9 0-4 0 0,-2 2-98 0 0,2 2-18 0 0,-12 2-6 0 0,1 3 0 0 0,-6-5-18 0 0,0 6 0 0 0,-1-1 0 0 0,-1 4 0 0 0,0-1-62 0 0,2-1-22 0 0,0 1-4 0 0,1-1-2 0 0,1 1-144 0 0,3-1-30 0 0,1-3-4 0 0,1 0-1284 0 0,9-1-258 0 0</inkml:trace>
  <inkml:trace contextRef="#ctx0" brushRef="#br1" timeOffset="50.32">2805 5691 3340 0 0,'0'0'296'0'0,"0"0"-236"0"0,0 0-60 0 0,0 0 0 0 0,0 0 612 0 0,0 0 110 0 0,0 0 22 0 0,-5 7 6 0 0,0 1-584 0 0,1 3-118 0 0,0 6-22 0 0,-2 3-4 0 0,-3 3-22 0 0,-1 7 0 0 0,-1-1 0 0 0,-4 7 0 0 0,1 2 0 0 0,-3 6 0 0 0,2 1 0 0 0,-2 1 0 0 0,0-2-48 0 0,-2 2 8 0 0,-2-1 0 0 0,2-5 0 0 0,0 4-288 0 0,-1-4-58 0 0,3-5-12 0 0,-2-1-1844 0 0</inkml:trace>
  <inkml:trace contextRef="#ctx0" brushRef="#br1" timeOffset="51.32">2637 5643 6256 0 0,'0'0'278'0'0,"0"0"56"0"0,0 0-268 0 0,4 8-20 0 0,5-2-6 0 0,1 9 0 0 0,3-1 0 0 0,4 3-24 0 0,10 4-16 0 0,-2 1 20 0 0,5 3-20 0 0,5 2 0 0 0,-2 3 16 0 0,6 3-16 0 0,1-1 0 0 0,-4 3-76 0 0,2 1-20 0 0,2-2-6 0 0,-4-4 0 0 0,4 1-304 0 0,-2-4-60 0 0,23 20-14 0 0,-24-16 0 0 0</inkml:trace>
  <inkml:trace contextRef="#ctx0" brushRef="#br1" timeOffset="52.32">4221 5482 5148 0 0,'-13'-3'112'0'0,"5"3"24"0"0,1 0 6 0 0,-5 0 2 0 0,-3 3-114 0 0,4-1-30 0 0,-3 2 0 0 0,-5 2 0 0 0,2 2 88 0 0,-2 3 14 0 0,-5 2 2 0 0,3 8 0 0 0,-4 4-80 0 0,0 5-24 0 0,2 1 0 0 0,0 1 0 0 0,6 2 0 0 0,-2 1 0 0 0,6 1 0 0 0,1-5 0 0 0,5-1 44 0 0,-3-1-4 0 0,8-5-2 0 0,-2 5 0 0 0,4-8 6 0 0,4 8 2 0 0,2-7 0 0 0,2-2 0 0 0,-1-1 8 0 0,5-2 2 0 0,1-4 0 0 0,4 4 0 0 0,0-2-36 0 0,6-3-20 0 0,0-1 24 0 0,4 1-24 0 0,-1-5-130 0 0,1-1-40 0 0,2-6-8 0 0,-1 0-1518 0 0,-1-6-302 0 0</inkml:trace>
  <inkml:trace contextRef="#ctx0" brushRef="#br1" timeOffset="53.32">4772 5890 4888 0 0,'0'0'216'0'0,"0"0"46"0"0,0 0-210 0 0,4 0-52 0 0,7 0 0 0 0,2 0 160 0 0,3 0 20 0 0,3 2 4 0 0,2 0 2 0 0,2-2-74 0 0,2 2-14 0 0,3 0-2 0 0,1 1-2 0 0,1-1-76 0 0,2 0-18 0 0,5-2 0 0 0,3 4 0 0 0,-4 0 0 0 0,0-4 0 0 0,-2 4 0 0 0,-7-4 0 0 0,2 2-216 0 0,-2 0-26 0 0,-7-2-6 0 0,-2 0-1344 0 0,1 0-266 0 0</inkml:trace>
  <inkml:trace contextRef="#ctx0" brushRef="#br1" timeOffset="54.32">4816 5752 6356 0 0,'0'0'140'0'0,"0"0"28"0"0,0 0 8 0 0,0 0 2 0 0,8-2-142 0 0,3-1-36 0 0,3-3 0 0 0,5 4 0 0 0,-2-2 26 0 0,7 4-2 0 0,-1 0 0 0 0,2 0 0 0 0,4 0-8 0 0,3 0-16 0 0,1 0 22 0 0,-3 2-22 0 0,2-2-182 0 0,1 0-50 0 0,1 0-8 0 0,-2-2-1536 0 0,-5-4-304 0 0</inkml:trace>
  <inkml:trace contextRef="#ctx0" brushRef="#br1" timeOffset="55.32">5862 5453 3570 0 0,'0'0'158'0'0,"0"0"34"0"0,8 0-154 0 0,1-4-38 0 0,4-3 0 0 0,3 1 0 0 0,5-5 356 0 0,-4 3 64 0 0,0-3 12 0 0,-4 3 4 0 0,6-3-338 0 0,-2-1-66 0 0,-2-1-16 0 0,-1-2 0 0 0,1-1-16 0 0,-4 1 0 0 0,1 0 0 0 0,-8-4 0 0 0,4 3 0 0 0,-1-3 0 0 0,-3-1 0 0 0,-2 4 0 0 0,-2 1 0 0 0,0 2 16 0 0,0-1-16 0 0,-2 3 0 0 0,2 0 36 0 0,-2 1-2 0 0,2 1 0 0 0,-2 3 0 0 0,2 0 8 0 0,0 6 2 0 0,0 0 0 0 0,0 0 0 0 0,0 0-8 0 0,-7 2-2 0 0,4 6 0 0 0,-2 1 0 0 0,3 4-34 0 0,2 5 0 0 0,-2 6 0 0 0,2 5 0 0 0,0 1 30 0 0,0 6-8 0 0,0 1-2 0 0,2 5 0 0 0,0 0-20 0 0,1 5 16 0 0,-1-1-16 0 0,1 0 16 0 0,0 0 12 0 0,3-1 2 0 0,-2-7 0 0 0,-1 0 0 0 0,2-3 2 0 0,-2 1 2 0 0,1-8 0 0 0,2 1 0 0 0,-5-4-34 0 0,-1 0 0 0 0,0-2 0 0 0,0-3 0 0 0,0-1-282 0 0,-1-3-64 0 0,-5-5-14 0 0</inkml:trace>
  <inkml:trace contextRef="#ctx0" brushRef="#br1" timeOffset="56.32">5784 6044 5580 0 0,'0'0'248'0'0,"0"0"48"0"0,0 0-236 0 0,9 0-60 0 0,4-3 0 0 0,5 1 140 0 0,1-1 16 0 0,8 0 4 0 0,-1-3 0 0 0,10 2-72 0 0,0-2-16 0 0,10 1 0 0 0,0-3-2 0 0,1 5-70 0 0,5-5 0 0 0,-1 4 0 0 0,-1-3 0 0 0,-1 1 0 0 0,1 4 0 0 0,-4-2-20 0 0,-7 2 20 0 0,-4-2-310 0 0,-3 4-46 0 0,-5 0-10 0 0,-2 0-2090 0 0</inkml:trace>
  <inkml:trace contextRef="#ctx0" brushRef="#br1" timeOffset="57.32">7107 5945 2072 0 0,'0'0'184'0'0,"0"0"-146"0"0,0 0 672 0 0,0 0 134 0 0,4 8 28 0 0,-2-5 4 0 0,1 5-608 0 0,-3 1-122 0 0,3 3-24 0 0,-6 1-4 0 0,3 2-92 0 0,-5 6-26 0 0,-4-2 0 0 0,4 5 16 0 0,-2 4-16 0 0,-2-5 0 0 0,-3 5 0 0 0,-1-1 0 0 0,1-2-36 0 0,-3 0-10 0 0,-2 3-2 0 0,2-3 0 0 0,-1-2-198 0 0,1 0-40 0 0,0-8-8 0 0,-2-2-1154 0 0,3-2-232 0 0</inkml:trace>
  <inkml:trace contextRef="#ctx0" brushRef="#br1" timeOffset="58.32">6848 5566 6566 0 0,'-1'-7'290'0'0,"2"3"62"0"0,-1-4-282 0 0,6-1-70 0 0,-2 1 0 0 0,4-1 0 0 0,3-1 120 0 0,-2 1 12 0 0,1 1 2 0 0,-2 0-2160 0 0,-3 1-432 0 0</inkml:trace>
  <inkml:trace contextRef="#ctx0" brushRef="#br1" timeOffset="59.32">3840 6907 2648 0 0,'0'0'118'0'0,"0"0"24"0"0,-4 4-114 0 0,4 4-28 0 0,-2-1 0 0 0,4 7 0 0 0,2 5 734 0 0,3 4 140 0 0,3 1 30 0 0,-1 5 4 0 0,3 4-742 0 0,-5 3-150 0 0,1 0-16 0 0,0 4-28 0 0,-2 5-266 0 0,-4-6-52 0 0,-2 0-12 0 0,0-2-2 0 0,-2-7 96 0 0,-3-5 20 0 0,4 2 4 0 0,-5-8 0 0 0,2 0 152 0 0,-2-4 32 0 0,4-4 8 0 0,-1 1 0 0 0,-1-1 256 0 0,0-7 54 0 0,4 4 10 0 0,0-8 0 0 0,0 0-24 0 0,0 0-8 0 0,0 0 0 0 0,0 0 0 0 0,0 0-98 0 0,0-12-22 0 0,4 1-2 0 0,0-2-2 0 0,4-1-50 0 0,1-5-10 0 0,3 2 0 0 0,7-4-2 0 0,-2-2-54 0 0,6 1 16 0 0,3-1-16 0 0,-3-2 0 0 0,4-2 0 0 0,-3 4 16 0 0,7 0-16 0 0,-5 0 0 0 0,3 1 24 0 0,1 5-8 0 0,3-6 0 0 0,-2 4 0 0 0,-1 2-16 0 0,2 1 0 0 0,1-1 0 0 0,-1 2 0 0 0,-2 4-186 0 0,-3-1-36 0 0,-4 0-6 0 0</inkml:trace>
  <inkml:trace contextRef="#ctx0" brushRef="#br1" timeOffset="60.32">4619 7198 4298 0 0,'0'0'190'0'0,"2"5"40"0"0,2 1-184 0 0,1 0-46 0 0,-5 1 0 0 0,10-3 0 0 0,-6 1 88 0 0,3 0 8 0 0,3-2 0 0 0,-4 3 2 0 0,2-4-56 0 0,3-2-10 0 0,0-4-4 0 0,-1 0 0 0 0,-1 2-28 0 0,3-1 0 0 0,-1-5 0 0 0,3 0 0 0 0,-3-1 0 0 0,0-4 0 0 0,1-3 0 0 0,-1 1 0 0 0,-3 2 50 0 0,3-3 6 0 0,1 3 0 0 0,-3-4 0 0 0,1 4-22 0 0,1-3-2 0 0,-3-1-2 0 0,-1 4 0 0 0,1 0-14 0 0,-2-3-16 0 0,-4 3 22 0 0,-1 2-22 0 0,4-1 26 0 0,-5 0-8 0 0,-5 1-2 0 0,4 2 0 0 0,-1 3-16 0 0,-2-1 24 0 0,-2 2-24 0 0,-3 0 24 0 0,1 3 28 0 0,-3 2 6 0 0,-1 0 2 0 0,-1 5 0 0 0,0 3-60 0 0,-1 4 0 0 0,-3 1 0 0 0,0 6 0 0 0,-2 4-18 0 0,2 0-16 0 0,0 0-4 0 0,0 5 0 0 0,1-1 38 0 0,1 7 0 0 0,0 3 0 0 0,3-5 0 0 0,3 2 26 0 0,1-3 14 0 0,0-1 0 0 0,1-1 2 0 0,3 1 32 0 0,2-3 6 0 0,2-3 2 0 0,2 3 0 0 0,4-6-4 0 0,4 2-2 0 0,1-2 0 0 0,4-2 0 0 0,6-2-34 0 0,2-3-6 0 0,5-1-2 0 0,3-4 0 0 0,-1-3-34 0 0,5-4 16 0 0,-3-6-16 0 0,4 0 0 0 0,-2-5-136 0 0,-1-3-40 0 0,-2-1-8 0 0,-7-4 0 0 0,3 0-238 0 0,0-6-46 0 0</inkml:trace>
  <inkml:trace contextRef="#ctx0" brushRef="#br1" timeOffset="61.32">5485 6457 5666 0 0,'0'0'124'0'0,"0"0"26"0"0,0-8 4 0 0,0 8 6 0 0,0 0-128 0 0,0 0 48 0 0,0 0 10 0 0,0 0 2 0 0,0 8 0 0 0,1 3-92 0 0,3 0 0 0 0,-4 7 0 0 0,0 4 0 0 0,0 2 0 0 0,0 2 0 0 0,-4 5-20 0 0,3 3 20 0 0,1 4 0 0 0,-2 0 0 0 0,-4 8 0 0 0,4-1 0 0 0,-8 5-22 0 0,9-2 22 0 0,-5-1-26 0 0,2 3 10 0 0,-2 0 16 0 0,4-3 0 0 0,-3 1 0 0 0,1-1 0 0 0,2-3 0 0 0,0-4 16 0 0,2-2 0 0 0,0-2 0 0 0,2-4-16 0 0,0-3 18 0 0,4 0-18 0 0,-1-4 20 0 0,3-6-20 0 0,1 4 0 0 0,3-10 0 0 0,1 4 0 0 0,2-6 0 0 0,3-7 0 0 0,1 2 0 0 0,-2-4 0 0 0,2-4-18 0 0,-4-6 18 0 0,2-5 0 0 0,2 2 0 0 0,-1-5-192 0 0,1-3-24 0 0,-4-2-4 0 0,0-1-2202 0 0</inkml:trace>
  <inkml:trace contextRef="#ctx0" brushRef="#br1" timeOffset="62.32">5253 7028 6428 0 0,'0'0'142'0'0,"0"0"28"0"0,0 0 6 0 0,0 0 6 0 0,0 0-146 0 0,3-5-36 0 0,7 2 0 0 0,3-1 0 0 0,-1-6 42 0 0,7 3 2 0 0,3 3 0 0 0,3-9 0 0 0,6 1-44 0 0,5-1 0 0 0,-2-4 0 0 0,4 2 0 0 0,2-1-144 0 0,-3-1-40 0 0,-1 4-6 0 0,-6 0-2 0 0,-1-1-358 0 0,-8 3-72 0 0,11-12-14 0 0,-15 12-4 0 0</inkml:trace>
  <inkml:trace contextRef="#ctx0" brushRef="#br1" timeOffset="63.32">5808 6976 2418 0 0,'0'0'216'0'0,"0"11"-174"0"0,0-3-42 0 0,4-4 0 0 0,-2 7 508 0 0,-2-2 92 0 0,3 1 20 0 0,-1 0 4 0 0,-2 3-384 0 0,0 0-78 0 0,4 0-14 0 0,-2 6-4 0 0,-2-1-78 0 0,0 3-16 0 0,2 2-2 0 0,-2 3-2 0 0,0-3-46 0 0,-2 4 0 0 0,2-2 0 0 0,-2 1 0 0 0,2-3 0 0 0,-4 0 0 0 0,4 2 0 0 0,4-6 0 0 0,-2-4 0 0 0,-2-1 0 0 0,2-2 0 0 0,-1 0 0 0 0,6-2 0 0 0,-2-3 18 0 0,-3 1-18 0 0,2 0 0 0 0,0-1 28 0 0,5-5-8 0 0,-3 0-2 0 0,5-2 0 0 0,1 0-2 0 0,-5-4 0 0 0,11-3 0 0 0,-3-3 0 0 0,2 4-16 0 0,2-5 16 0 0,-4-2-16 0 0,0-3 16 0 0,6-1-16 0 0,1-4 0 0 0,-3 4 0 0 0,-5-6-22 0 0,5-2 6 0 0,-1 2 0 0 0,-7 1 0 0 0,5-3 0 0 0,-7 0-40 0 0,6 4-6 0 0,-3-3-2 0 0,-7 4 0 0 0,3 1 64 0 0,-2 0 32 0 0,1 2-2 0 0,-1-2-2 0 0,2 2 4 0 0,-4 0 0 0 0,1 0 0 0 0,-1 3 0 0 0,0-3-32 0 0,0 6 0 0 0,-2-3 16 0 0,-2 7-16 0 0,3-3 0 0 0,-1 5 0 0 0,-2 1 0 0 0,0 4 18 0 0,0 0-2 0 0,-5 7 0 0 0,3 5 0 0 0,-4-1-16 0 0,0 4 0 0 0,1 3 0 0 0,3 1 0 0 0,0 3 30 0 0,-4 3 2 0 0,4 0 0 0 0,-4 3 0 0 0,4 5 16 0 0,2 1 6 0 0,0-1 0 0 0,0-3 0 0 0,0 1-10 0 0,0-1-2 0 0,6-7 0 0 0,-2 4 0 0 0,2-4-42 0 0,-2-2 0 0 0,1 0 0 0 0,7-6 0 0 0,-5-2-178 0 0,1 0-46 0 0,-1-5-8 0 0,0-2-2180 0 0</inkml:trace>
  <inkml:trace contextRef="#ctx0" brushRef="#br1" timeOffset="64.31">6530 7093 2418 0 0,'0'0'106'0'0,"0"8"24"0"0,0-4-104 0 0,0 4-26 0 0,2 1 0 0 0,2-1 0 0 0,0 1 770 0 0,1 4 150 0 0,1 5 28 0 0,-2-3 6 0 0,2 0-754 0 0,1 4-152 0 0,-1-1-32 0 0,2 2-16 0 0,-7 1-40 0 0,5-2-18 0 0,0 0-6 0 0,-4 4 0 0 0,0-6-66 0 0,-2 2-14 0 0,-2-1-4 0 0,0-1 0 0 0,-2-2 22 0 0,2 0 6 0 0,-4-3 0 0 0,3-1 0 0 0,-1 0 120 0 0,2-1 0 0 0,0-4 28 0 0,2 0-4 0 0,-4-1 94 0 0,4-5 18 0 0,0 0 6 0 0,0 0 0 0 0,0 0 18 0 0,0 0 6 0 0,0 0 0 0 0,0-8 0 0 0,0-1-66 0 0,4-1-12 0 0,-2-3-4 0 0,6-2 0 0 0,-3-2-30 0 0,3 0-6 0 0,0-2-2 0 0,5 0 0 0 0,-2-10-46 0 0,4 6-40 0 0,3 2 8 0 0,-3-5 2 0 0,2-1-10 0 0,6 2 0 0 0,-6 0-2 0 0,0 0 0 0 0,-1 3-66 0 0,1-1-12 0 0,-4 2-4 0 0,4 4 0 0 0,-2 3-206 0 0,-1 1-42 0 0,-1 2-8 0 0,-3 1-2 0 0,-1 1-18 0 0,-1 5-6 0 0,1-2 0 0 0,3 6 0 0 0,-5 0 204 0 0,5 4 40 0 0,-3 0 8 0 0,1 3 2 0 0,1-1 210 0 0,-1 2 44 0 0,1-1 8 0 0,-1 5 2 0 0,3-1 234 0 0,-4 6 48 0 0,5-2 10 0 0,-3 4 2 0 0,-1-1-118 0 0,-2 6-24 0 0,1-2-6 0 0,-3 0 0 0 0,-2-3-122 0 0,-4 4-26 0 0,5 0-6 0 0,-5 2 0 0 0,0-6-82 0 0,-2-2-22 0 0,-1 4 0 0 0,3-2 0 0 0,-6-6-30 0 0,0 1-10 0 0,0-3 0 0 0,3-5-2 0 0,-2 1 16 0 0,5-7 2 0 0,-5 3 2 0 0,5-3 0 0 0,-6-3 22 0 0,3 1 18 0 0,-2-5-2 0 0,0 1-16 0 0,1-3 54 0 0,2-2-4 0 0,0-3 0 0 0,-2 1 0 0 0,2-6-8 0 0,2-4-2 0 0,2 0 0 0 0,-2 0 0 0 0,6-2-8 0 0,-4 1-4 0 0,4-5 0 0 0,2 0 0 0 0,-5 2-28 0 0,8 3 0 0 0,-3 1 16 0 0,6 0-16 0 0,-1 0 0 0 0,0 4 0 0 0,-1 0-18 0 0,5-4 18 0 0,-6 6 0 0 0,8 2 0 0 0,-3-1 0 0 0,-3 3 20 0 0,-2 0 28 0 0,6 1 8 0 0,-3 3 0 0 0,-1 4 0 0 0,5-2-34 0 0,-7 6-6 0 0,4 1-16 0 0,2 1 24 0 0,-1 6 2 0 0,-2 2 0 0 0,4 2 0 0 0,1 2 0 0 0,-2 1-2 0 0,2 3-2 0 0,-4 2 0 0 0,4 6 0 0 0,-5-4 2 0 0,3 2 0 0 0,-6 3 0 0 0,1-1 0 0 0,-7 4-24 0 0,3 0 0 0 0,-2-1 0 0 0,-4-1 0 0 0,-2 1-36 0 0,0-7-4 0 0,1 2-2 0 0,1-6 0 0 0,-2 0-170 0 0,4-5-34 0 0,-4-1-6 0 0,6-3-2182 0 0</inkml:trace>
  <inkml:trace contextRef="#ctx0" brushRef="#br1" timeOffset="65.31">8604 5895 5436 0 0,'0'0'240'0'0,"0"0"50"0"0,0 0-232 0 0,0 0 94 0 0,-1 7 16 0 0,1-1 6 0 0,-2 7 0 0 0,-4 6-140 0 0,4 6-34 0 0,-4 2 0 0 0,3 5 0 0 0,-3 5 0 0 0,0 3 0 0 0,0 3 0 0 0,1 3 0 0 0,1 2 0 0 0,-4 5 0 0 0,3 6-16 0 0,3 2 16 0 0,-4 0 0 0 0,2-4-18 0 0,4 0 18 0 0,0-1-16 0 0,0 1 16 0 0,4-2 18 0 0,-2-2-2 0 0,-2 1-16 0 0,4-7 80 0 0,1-5 4 0 0,-1-4 0 0 0,4 4 0 0 0,-1-5-42 0 0,1-4-8 0 0,3-4-2 0 0,-1 2 0 0 0,-1-10-16 0 0,7 0-16 0 0,-5-4 18 0 0,4-4-18 0 0,2-5 16 0 0,1-1-16 0 0,1-5 0 0 0,-2-2 0 0 0,-2-4 0 0 0,4-3 0 0 0,0-5 0 0 0,0-3-20 0 0,-1-4-166 0 0,1-2-34 0 0,-6-9-6 0 0,-4 3-1558 0 0,-1-3-312 0 0</inkml:trace>
  <inkml:trace contextRef="#ctx0" brushRef="#br1" timeOffset="66.31">8427 6667 4492 0 0,'0'0'400'0'0,"0"0"-320"0"0,0 0-64 0 0,0 0 444 0 0,0 0 90 0 0,0 0 18 0 0,0 0 2 0 0,0 0-374 0 0,0 0-76 0 0,7 0-14 0 0,7-4-2 0 0,-1-3-88 0 0,4-1-16 0 0,10 1 0 0 0,-1-3 0 0 0,9-9-212 0 0,-1 2-36 0 0,-1-4-8 0 0,-3 0-2556 0 0</inkml:trace>
  <inkml:trace contextRef="#ctx0" brushRef="#br1" timeOffset="67.31">8782 6835 3110 0 0,'0'11'276'0'0,"0"-1"-220"0"0,2 5-56 0 0,2-2 0 0 0,-2 3 436 0 0,3-3 76 0 0,-1-2 16 0 0,4 3 4 0 0,-1-3-386 0 0,1-1-76 0 0,1 1-16 0 0,-1-5-4 0 0,2 0 12 0 0,-2-6 2 0 0,1 5 0 0 0,2-5 0 0 0,1-5-104 0 0,1-1-18 0 0,-6 0-6 0 0,5-5 0 0 0,-2-3 40 0 0,3-1 6 0 0,0-6 2 0 0,-3 0 0 0 0,3-2 16 0 0,-1 1 0 0 0,-3-3 16 0 0,-1 2-16 0 0,-1 4 16 0 0,1-4-16 0 0,1 2 16 0 0,-5 0-16 0 0,0 4 60 0 0,0 2 4 0 0,-2-4 0 0 0,2 0 0 0 0,-8 1-64 0 0,4 3 0 0 0,-2-2 0 0 0,-2 6 0 0 0,0-3 0 0 0,0 3 0 0 0,1 3 0 0 0,-5-1 0 0 0,2 1-40 0 0,-1 4-18 0 0,-5 3-6 0 0,7 1 0 0 0,-5 3 64 0 0,1 5 0 0 0,1 0 0 0 0,-2 3 0 0 0,-1 2 40 0 0,2 6 18 0 0,1-2 6 0 0,0 10 0 0 0,-3-6 0 0 0,5 6 0 0 0,-1-1 0 0 0,2 1 0 0 0,0 3 102 0 0,3 1 20 0 0,-2 5 6 0 0,4-5 0 0 0,4-1-106 0 0,2 3-22 0 0,-2-5-2 0 0,5 3-2 0 0,-2-7-60 0 0,9 3 0 0 0,-3-4 0 0 0,4-2 0 0 0,-5-4-138 0 0,3 2-40 0 0,4-6-8 0 0,-4 1-1648 0 0,2-10-330 0 0</inkml:trace>
  <inkml:trace contextRef="#ctx0" brushRef="#br1" timeOffset="68.31">9229 6924 4362 0 0,'11'-2'192'0'0,"-6"0"42"0"0,3 0-186 0 0,0-4-48 0 0,0 4 0 0 0,1 0 0 0 0,2 0 256 0 0,3 2 44 0 0,-3 0 8 0 0,2 2 2 0 0,1 0-158 0 0,-3 2-30 0 0,3 2-6 0 0,-3-1-2 0 0,0 3-90 0 0,3 2-24 0 0,-1-5 0 0 0,-3 5 0 0 0,1 1 0 0 0,-5 1 0 0 0,-1-7 0 0 0,-1 7 0 0 0,-2-5-64 0 0,0 3-22 0 0,-2-4-4 0 0,4 2-2 0 0,-4-8 60 0 0,0 0 14 0 0,0 0 2 0 0,0 0 0 0 0,0 0 34 0 0,0 0 8 0 0,0 0 2 0 0,0 0 0 0 0,0 0 42 0 0,-6-8 8 0 0,4 2 2 0 0,-2-4 0 0 0,4-1-64 0 0,0-2-16 0 0,0 1 0 0 0,0-1 0 0 0,0-4-48 0 0,0 2-14 0 0,4-1-2 0 0,0 3 0 0 0,0 0 46 0 0,1 1 18 0 0,2 1-16 0 0,-4 1 16 0 0,3 1 0 0 0,-2 3 0 0 0,2-3 0 0 0,-1 7 0 0 0,1-4 0 0 0,-1 2 0 0 0,3 4 0 0 0,-4 0 16 0 0,3-2-16 0 0,1 4 16 0 0,-2-2-16 0 0,2 4 16 0 0,-3-4-16 0 0,3 8 0 0 0,0-5 0 0 0,-1 3 0 0 0,0 0 0 0 0,3 0 16 0 0,2-3-16 0 0,-5 1 16 0 0,5 4 24 0 0,-8-3 8 0 0,1 3 0 0 0,3 2 0 0 0,-2-3-28 0 0,-3 3-4 0 0,3-1-16 0 0,-2 3 24 0 0,-4-3 0 0 0,4-1-2 0 0,-2 1 0 0 0,-2 1 0 0 0,0-3-22 0 0,-2-1 0 0 0,-2 4-24 0 0,4-10 24 0 0,-2 5-22 0 0,-2 1 22 0 0,4-6-16 0 0,-4 2 16 0 0,4-2 0 0 0,-3 4 0 0 0,-3 1 16 0 0,6-5 0 0 0,-2-5 0 0 0,-4 5 0 0 0,2-4 0 0 0,3-4 56 0 0,1 3 10 0 0,-4-1 4 0 0,4-7 0 0 0,0 5-54 0 0,0-3-12 0 0,4-7-2 0 0,1 5 0 0 0,-3 0-18 0 0,4 1 0 0 0,1 1 0 0 0,-1 1 0 0 0,-2-1 20 0 0,4 3 6 0 0,1-3 2 0 0,-1 3 0 0 0,-1 5 44 0 0,-1 1 8 0 0,4-4 0 0 0,-1 6 2 0 0,3 0-52 0 0,-1 0-12 0 0,0 8-2 0 0,5-5 0 0 0,-3 9 30 0 0,1-3 4 0 0,3 3 2 0 0,-2 1 0 0 0,0-1-84 0 0,-3-1-16 0 0,-1 2-2 0 0,0-1-2 0 0,-3-3-254 0 0,-2-1-52 0 0,-1 1-10 0 0</inkml:trace>
  <inkml:trace contextRef="#ctx0" brushRef="#br1" timeOffset="69.31">10059 6955 3570 0 0,'5'15'158'0'0,"-3"-9"34"0"0,6 0-154 0 0,-4 7-38 0 0,-1-4 0 0 0,3 3 0 0 0,2 1 624 0 0,-3 0 116 0 0,5 3 24 0 0,-2 3 4 0 0,-3-2-578 0 0,5 6-118 0 0,-6 2-22 0 0,1 3-4 0 0,3-1-30 0 0,-2 0-16 0 0,-3 3 16 0 0,7-3-16 0 0,-6-3 0 0 0,1 0 0 0 0,0-2 0 0 0,-3 1-16 0 0,-2-6-24 0 0,0-1-6 0 0,0-1 0 0 0,-2-8 0 0 0,2 3-226 0 0,-5-2-48 0 0,0-5-8 0 0,1-1 0 0 0,0-2-44 0 0,-5-2-8 0 0,1-1-2 0 0,0-7-1524 0 0</inkml:trace>
  <inkml:trace contextRef="#ctx0" brushRef="#br1" timeOffset="70.31">10097 7010 4052 0 0,'0'0'180'0'0,"0"0"36"0"0,2-4-172 0 0,0 2-44 0 0,2-7 0 0 0,-2 1 0 0 0,2-3 252 0 0,-1 1 42 0 0,3-7 8 0 0,-2 2 2 0 0,2-7-148 0 0,-3 0-28 0 0,1-1-8 0 0,2 2 0 0 0,2-8-96 0 0,-3 5-24 0 0,5 3 0 0 0,-5 0 0 0 0,7 0 0 0 0,-3 2 0 0 0,1 3 0 0 0,1 1 0 0 0,3 2 0 0 0,1-3 0 0 0,-1 5 0 0 0,-1 1 0 0 0,4 1 56 0 0,0 1 4 0 0,-2 5 2 0 0,2 1 0 0 0,1-2-14 0 0,1 4 0 0 0,-2 4-2 0 0,2-1 0 0 0,2 5-46 0 0,-4-2 0 0 0,-2 5 0 0 0,0 1 0 0 0,0-1 0 0 0,-3 8 0 0 0,-3-2 0 0 0,1 4 0 0 0,-4 2 0 0 0,-4-4 0 0 0,-2 4 0 0 0,-2 2 0 0 0,-4 3 0 0 0,1-3 0 0 0,-9 2 16 0 0,1-4-16 0 0,-6-1 18 0 0,-2-3-18 0 0,0 3 24 0 0,-2-1-24 0 0,-2-4 0 0 0,4 0-18 0 0,-2-6-2 0 0,1 1 0 0 0,-4-5-252 0 0,12 3-48 0 0,-5-6-12 0 0,5 1-1980 0 0</inkml:trace>
  <inkml:trace contextRef="#ctx0" brushRef="#br1" timeOffset="71.31">11298 6889 5204 0 0,'0'0'232'0'0,"0"0"46"0"0,0 0-222 0 0,4 4-56 0 0,-2 4 196 0 0,-2 1 28 0 0,0-3 8 0 0,0 5 0 0 0,-2 3-156 0 0,-2 3-30 0 0,0-2-6 0 0,1 8-2 0 0,-9-2-38 0 0,1 4-18 0 0,-1 0 2 0 0,-5 3 0 0 0,2 3-18 0 0,-2 3-4 0 0,-2-6 0 0 0,-2-1 0 0 0,0 3-150 0 0,-8-4-30 0 0,4-4-6 0 0,-1-3-2210 0 0</inkml:trace>
  <inkml:trace contextRef="#ctx0" brushRef="#br1" timeOffset="72.31">11153 6529 6976 0 0,'0'0'154'0'0,"0"0"32"0"0,6 2 6 0 0,0-2 2 0 0,0 0-154 0 0,-1 2-40 0 0,4-2 0 0 0,-2 0 0 0 0,2 0 0 0 0,-1 0-38 0 0,-8 0 8 0 0,3-2-2020 0 0,-3 2-406 0 0</inkml:trace>
  <inkml:trace contextRef="#ctx0" brushRef="#br0" timeOffset="73.31">2732 8038 2188 0 0,'-4'-2'194'0'0,"2"-4"-154"0"0,0 2-40 0 0,2 3 0 0 0,0 1 764 0 0,2-10 146 0 0,0 8 28 0 0,6-5 6 0 0,1 7-758 0 0,5 0-152 0 0,-3 0-34 0 0,6 0 0 0 0,-5 7 0 0 0,3-3-18 0 0,2 9 18 0 0,2-1-24 0 0,-2-1-2 0 0,2 8-2 0 0,-1-2 0 0 0,-1 2 0 0 0,-4-2-58 0 0,-2 2-10 0 0,1-3-4 0 0,-3 1 0 0 0,-1 0 80 0 0,0-5 20 0 0,-3 1 0 0 0,5-2 0 0 0,-6-1 32 0 0,1-1 12 0 0,-3-3 2 0 0,4 2 0 0 0,-4-4 26 0 0,3-1 4 0 0,-5-3 2 0 0,0 0 0 0 0,0 0-34 0 0,0 0-6 0 0,4 0-2 0 0,-4 0 0 0 0,0 0-4 0 0,8-2 0 0 0,-8-3 0 0 0,0 5 0 0 0,4-6-8 0 0,-4 6 0 0 0,0-4-2 0 0,0 4 0 0 0,-4-4-6 0 0,0-1-16 0 0,4 5 16 0 0,-6 2 6 0 0,-1 1 0 0 0,-3 1 0 0 0,1 6 0 0 0,-3 5-22 0 0,-1 6-22 0 0,3 2 6 0 0,-1 1 0 0 0,0 5 16 0 0,1 1 0 0 0,3 3 0 0 0,3-2 0 0 0,-2 1 0 0 0,4 0 0 0 0,-2-1 0 0 0,4 7 0 0 0,4-4 0 0 0,-2 4 0 0 0,0 4 0 0 0,6-4 0 0 0,-3 2 0 0 0,3-2 0 0 0,-1-2 0 0 0,-1 4 0 0 0,2-7-56 0 0,-3 1-6 0 0,-5-4-2 0 0,0-1 0 0 0,-1 4 104 0 0,-5-5 18 0 0,0-7 6 0 0,-3 2 0 0 0,-3 2 50 0 0,-1-2 12 0 0,0-2 2 0 0,-5-2 0 0 0,-2-2-16 0 0,2-2 0 0 0,-1 0-2 0 0,0-5 0 0 0,2-1-62 0 0,-4-5-14 0 0,4 2-2 0 0,0-10 0 0 0,3-2-336 0 0,-5-11-66 0 0</inkml:trace>
  <inkml:trace contextRef="#ctx0" brushRef="#br2" timeOffset="74.31">3184 3459 4722 0 0,'-9'-6'420'0'0,"-3"3"-336"0"0,3-5-68 0 0,1 2-16 0 0,0-3 284 0 0,1 5 52 0 0,3-2 12 0 0,-6 3 2 0 0,5-5-258 0 0,1 4-52 0 0,-4 0-8 0 0,1 0-4 0 0,-1 1-28 0 0,-3 1 0 0 0,1-2 0 0 0,1 0 0 0 0,-5 2-16 0 0,-5 0-10 0 0,2 0-2 0 0,-8 1 0 0 0,1 1 28 0 0,-5-4-18 0 0,3 4 18 0 0,-5 4-16 0 0,-2-4-6 0 0,-5 1 0 0 0,6 3 0 0 0,-4-2 0 0 0,4 2 22 0 0,-7-2 28 0 0,3 0-6 0 0,0-2-2 0 0,0 0-20 0 0,0 0 0 0 0,3 0 0 0 0,-1 0 0 0 0,3 0 0 0 0,1 0 0 0 0,0 0 0 0 0,5-2-22 0 0,0 0 22 0 0,2-4 24 0 0,-2 2-4 0 0,6 3-2 0 0,-4-3 12 0 0,4 2 2 0 0,0 0 0 0 0,-2 0 0 0 0,4-4-12 0 0,2 4-2 0 0,-2 1 0 0 0,5 1 0 0 0,-3-8-18 0 0,2 8 16 0 0,2 0-16 0 0,1 0 16 0 0,2-2-16 0 0,0 2 0 0 0,1 2 0 0 0,1-2 0 0 0,0 0 0 0 0,3 6 0 0 0,-3-4 0 0 0,2 1 0 0 0,-2 5-20 0 0,3 0 20 0 0,1-1 0 0 0,-4 5-18 0 0,4 1 18 0 0,-2 4-16 0 0,0 2 16 0 0,1 2-16 0 0,1 4 16 0 0,0 1-16 0 0,2 5 16 0 0,0 3-16 0 0,0 3 16 0 0,0 3-16 0 0,0 3 16 0 0,2 7-16 0 0,-4 0 16 0 0,2 1 0 0 0,2 2 0 0 0,0 0 0 0 0,-2 13 0 0 0,0-4-16 0 0,0-1 16 0 0,0 2 0 0 0,3 4 0 0 0,-3-2-16 0 0,0 7 16 0 0,0-4 0 0 0,2-1 0 0 0,-2 2 0 0 0,0-1 0 0 0,2 7 0 0 0,-2-3 0 0 0,4-3 0 0 0,-4 1 0 0 0,2-5-16 0 0,-2 7 16 0 0,2-3 0 0 0,-2-1 0 0 0,4 3 0 0 0,-4-6 0 0 0,0 5 0 0 0,0-5 0 0 0,2 3 0 0 0,1 1 0 0 0,-3 0 0 0 0,2-6 0 0 0,2-4 0 0 0,-2 1 0 0 0,2 2 0 0 0,0-3 0 0 0,-2-2 0 0 0,5-4 0 0 0,-5 6 0 0 0,2-7 0 0 0,-4 5 0 0 0,2-2 0 0 0,-2-1 0 0 0,4 3 0 0 0,-3-8 0 0 0,-1 1 0 0 0,0-3 0 0 0,0-1 0 0 0,0 0 0 0 0,0-4 0 0 0,0 0 0 0 0,0-6-18 0 0,-1 2 18 0 0,-3-4 0 0 0,4-2-18 0 0,-2-3 18 0 0,-2-1 0 0 0,4-1 0 0 0,-2-6 0 0 0,0 4 0 0 0,-2-4 0 0 0,4 0 0 0 0,0-4 0 0 0,-1 4 0 0 0,-1-2 0 0 0,4-1 0 0 0,-2-6 0 0 0,-2 0 0 0 0,2 2 0 0 0,0-3 24 0 0,0-2-8 0 0,0 1-16 0 0,0 0 24 0 0,2-5-24 0 0,-1-1 22 0 0,5 2-22 0 0,2-4 20 0 0,1 0-20 0 0,5-2 18 0 0,3 0-18 0 0,0 1 0 0 0,8-2 0 0 0,0-1 0 0 0,3-6 0 0 0,-1 2 0 0 0,5-4 0 0 0,1 5 0 0 0,3-4 16 0 0,6-3 2 0 0,-3 0 2 0 0,-2 1 0 0 0,-3 1 0 0 0,6-2-152 0 0,-4 0-30 0 0,-5 0-6 0 0,1 3-2416 0 0</inkml:trace>
  <inkml:trace contextRef="#ctx0" brushRef="#br2" timeOffset="75.31">294 3881 5298 0 0,'0'0'234'0'0,"0"5"50"0"0,0 3-228 0 0,2 1-56 0 0,2 5 0 0 0,4 1 0 0 0,5 2 22 0 0,2 2-22 0 0,2 6 24 0 0,-1-4-24 0 0,3 4 32 0 0,5 5-8 0 0,-1-3-2 0 0,4 1 0 0 0,-3 1-22 0 0,2-2-34 0 0,-2-1 8 0 0,5 7 2 0 0,-6-6 24 0 0,-2-3-22 0 0,-4-3 22 0 0,-4-5-20 0 0,-2 1 20 0 0,1-4-20 0 0,-6-5 20 0 0,-1 3-20 0 0,-1-3 20 0 0,0-5 0 0 0,-4-3 16 0 0,0 0 24 0 0,0 0 0 0 0,-4-3 0 0 0,0-1 0 0 0,-3-8-12 0 0,1 5-4 0 0,-4-7 0 0 0,5 1 0 0 0,-3-6 0 0 0,-5 4 0 0 0,5-6 0 0 0,-1 2 0 0 0,-3-2-4 0 0,5-4-2 0 0,-3-4 0 0 0,-1 5 0 0 0,5-1-18 0 0,0 2 0 0 0,-1 2 0 0 0,5 0 0 0 0,0 0 0 0 0,2 4 0 0 0,0-2 0 0 0,0 4 0 0 0,2 3 0 0 0,0 1 0 0 0,2 2 0 0 0,-1-1 0 0 0,1 4-24 0 0,2 4 24 0 0,3-1-20 0 0,-1 3 20 0 0,3 3-20 0 0,-1 1 20 0 0,3 4-20 0 0,2-1 20 0 0,-1 3-16 0 0,3 1 16 0 0,2 3 0 0 0,2-1-18 0 0,-2 4 18 0 0,6 0 0 0 0,-2 2 0 0 0,-2-3 0 0 0,2-3 0 0 0,-1-2 0 0 0,-1-1 0 0 0,0-1 16 0 0,-2-3-16 0 0,0-2 0 0 0,-4 2 0 0 0,-1-5 0 0 0,1-1 0 0 0,-2-1 0 0 0,-1-1 0 0 0,-2-4 0 0 0,-1 2-102 0 0,3-5-22 0 0,-3-3-4 0 0,-1-3-2224 0 0</inkml:trace>
  <inkml:trace contextRef="#ctx0" brushRef="#br2" timeOffset="76.31">979 3543 576 0 0,'-6'-2'24'0'0,"2"2"8"0"0,0-3-32 0 0,-3 1 0 0 0,1-1 0 0 0,4 0 0 0 0,0 3 1036 0 0,-2 0 202 0 0,4 0 40 0 0,0 0 8 0 0,0 0-1022 0 0,-2 0-206 0 0,-1 6-40 0 0,1-1-18 0 0,2 1 0 0 0,0 4-40 0 0,-4-1 6 0 0,2 4 2 0 0,2 1-12 0 0,0-1-2 0 0,2 2 0 0 0,2 4 0 0 0,-4-2 24 0 0,2 2 6 0 0,3-3 0 0 0,1 3 0 0 0,-3-2 16 0 0,5-4 0 0 0,-2 2 0 0 0,0-5 0 0 0,0 5 0 0 0,-1-3 0 0 0,5-3 24 0 0,-3 1-8 0 0,1-3-16 0 0,-2 3 0 0 0,-1-4 0 0 0,1-1 16 0 0,2-1-16 0 0,-3-2 0 0 0,1-4 18 0 0,2 0 2 0 0,-4 0 0 0 0,-1-6 0 0 0,-1-1 6 0 0,0-2 2 0 0,-2-1 0 0 0,4 1 0 0 0,-4-3-28 0 0,0 1 0 0 0,-4-4 0 0 0,2 0-20 0 0,0 0 20 0 0,-1 3-16 0 0,-1-3 16 0 0,-2 2-16 0 0,2 0 16 0 0,-1 3 0 0 0,1-1 16 0 0,-2 2-16 0 0,2-1 18 0 0,-3 0-18 0 0,1 3 24 0 0,2 2-24 0 0,-2 1 40 0 0,1 0-8 0 0,-1 2 0 0 0,4 1 0 0 0,-2-1 32 0 0,4 4 8 0 0,0 0 0 0 0,0 0 0 0 0,-4 0-28 0 0,4 0-4 0 0,0 0-2 0 0,0 0 0 0 0,0 7-38 0 0,4 1 0 0 0,0-4 0 0 0,2 5 0 0 0,-2-3 0 0 0,7 4 0 0 0,0-3 0 0 0,1-1 0 0 0,1 2 36 0 0,4-3-6 0 0,2 1-2 0 0,0-2 0 0 0,4 0-28 0 0,-3-1 0 0 0,0-3 0 0 0,1 0 0 0 0,0-3-352 0 0,-5-1-80 0 0</inkml:trace>
  <inkml:trace contextRef="#ctx0" brushRef="#br2" timeOffset="77.31">1165 3271 3456 0 0,'0'0'306'0'0,"0"0"-244"0"0,5 4 384 0 0,3 2 76 0 0,3 3 16 0 0,-1-1 4 0 0,3 3-428 0 0,1-1-84 0 0,-9 2-30 0 0,7-1 18 0 0,-1 2-66 0 0,-3 1-16 0 0,-3-5 0 0 0,1 2-2 0 0,0-5 22 0 0,-2 1 4 0 0,-2 1 2 0 0,-2-8 0 0 0,0 0 18 0 0,-2 2 20 0 0,-4-2-16 0 0,0-2 16 0 0,-1-3 32 0 0,5-1-8 0 0,-6-2-2 0 0,2-1 82 0 0,-1 1 16 0 0,-3-7 2 0 0,1 3 2 0 0,1 3-4 0 0,1-8-2 0 0,-1 1 0 0 0,0 1 0 0 0,4-2-30 0 0,-1 2-4 0 0,1 0-2 0 0,2-2 0 0 0,0-1-36 0 0,2 5-8 0 0,2-4-2 0 0,4-1 0 0 0,-1 2-36 0 0,3 0 0 0 0,7-1 0 0 0,-5 0 0 0 0,1 0-104 0 0,-1 0-16 0 0,3 1-4 0 0,0 1 0 0 0,3 2-292 0 0,-1 0-60 0 0</inkml:trace>
  <inkml:trace contextRef="#ctx0" brushRef="#br2" timeOffset="78.31">1503 2732 1612 0 0,'0'0'72'0'0,"0"0"14"0"0,-2-2-70 0 0,-4 0-16 0 0,5-2 0 0 0,-1 1 762 0 0,-2 1 150 0 0,4 2 28 0 0,-6 0 6 0 0,-1 2-734 0 0,5 1-148 0 0,-6 3-28 0 0,3 4-6 0 0,0-3-30 0 0,0 5-16 0 0,-1 5 16 0 0,-2-2-26 0 0,1 2 26 0 0,-1 1-22 0 0,3-2 22 0 0,-1 6-20 0 0,2-1 20 0 0,-2-4 0 0 0,3 4 0 0 0,1-4 0 0 0,0 0 0 0 0,2-2-16 0 0,2 4 16 0 0,0-4 0 0 0,1-1 0 0 0,3-3 0 0 0,-4-1 0 0 0,4-1 0 0 0,1-1 0 0 0,-3-1 0 0 0,4-3 0 0 0,-3 2 0 0 0,3-2 24 0 0,1-2 4 0 0,-9-2 0 0 0,5 0 0 0 0,-5 0 12 0 0,5-4 0 0 0,-1-2 2 0 0,2 0 0 0 0,-5-1 0 0 0,-1-1 0 0 0,0-3 0 0 0,0-5 0 0 0,-1-1-42 0 0,-1-4-24 0 0,-4 6 4 0 0,1-6 0 0 0,0 0-40 0 0,-2 2-8 0 0,1 0-2 0 0,-5 0 0 0 0,3 0 38 0 0,-7-2 6 0 0,5 2 2 0 0,-5-2 0 0 0,0 0 24 0 0,-4-2 24 0 0,2 0-6 0 0,-4-1 0 0 0,2 1 10 0 0,-2-2 2 0 0,1 0 0 0 0,-2-4 0 0 0,1 3-6 0 0,-2 1 0 0 0,0-2 0 0 0,4 3 0 0 0,0-1 12 0 0,2 2 2 0 0,-2 4 0 0 0,4-2 0 0 0,1 0-38 0 0,3 4 0 0 0,-6 0-26 0 0,7 0 10 0 0,1 1 16 0 0,1 1 28 0 0,-1 6-6 0 0,1-2-2 0 0,2 3 6 0 0,2-2 2 0 0,-1 4 0 0 0,-1 1 0 0 0,4 3-8 0 0,0 2-2 0 0,2 0 0 0 0,0 0 0 0 0,4 7-46 0 0,2-1 6 0 0,-1 4 2 0 0,3 3 20 0 0,0 2-26 0 0,3 4 10 0 0,2-3 16 0 0,-1 1 0 0 0,3-2 0 0 0,2 2 0 0 0,2 0 0 0 0,2-3 0 0 0,2-1 0 0 0,2 2 0 0 0,-2 2 16 0 0,2-1 16 0 0,-3-1 4 0 0,3 2 0 0 0,0-2 0 0 0,-2 0 26 0 0,1-1 4 0 0,-1 3 2 0 0,-2-4 0 0 0,0 5-40 0 0,-4-1-8 0 0,2-4-2 0 0,-5 4 0 0 0,3-2 14 0 0,-2 1 0 0 0,-4-3 2 0 0,5-2 0 0 0,-7 3-34 0 0,3-5 16 0 0,-1 1-16 0 0,-1-5 0 0 0,-3 3-38 0 0,5-4-20 0 0,-5 0-6 0 0,3-4 0 0 0,1-2-328 0 0,-1-4-68 0 0</inkml:trace>
  <inkml:trace contextRef="#ctx0" brushRef="#br2" timeOffset="79.31">1598 2288 5220 0 0,'-10'0'232'0'0,"10"0"46"0"0,0 0-222 0 0,0 0-56 0 0,0 0 48 0 0,3 12-2 0 0,2-1 0 0 0,1 1 0 0 0,-6-3 4 0 0,5 3 2 0 0,3-1 0 0 0,3 2 0 0 0,1 1-20 0 0,5 1-6 0 0,0-2 0 0 0,4 1 0 0 0,0-5-26 0 0,-2 3 0 0 0,0-5 0 0 0,0-3 0 0 0,-1-2-16 0 0,1 4-4 0 0,-8-6 0 0 0,2 0 0 0 0,-1-6 20 0 0,-7 0 0 0 0,5 0 0 0 0,-8-1-16 0 0,4-3 16 0 0,-5 3 18 0 0,-1-5-2 0 0,0-1-16 0 0,0 0 36 0 0,-3-3-6 0 0,-1-1-2 0 0,-2 2 0 0 0,0-1 16 0 0,1 0 4 0 0,-1-1 0 0 0,-2 1 0 0 0,-3-3-48 0 0,3 6 0 0 0,1 2 0 0 0,3-1 0 0 0,-2 6 0 0 0,1 0 0 0 0,-1 5 0 0 0,4-1 0 0 0,2 2-62 0 0,0 0-20 0 0,-4 5-6 0 0,4 3 0 0 0,4-2-12 0 0,2 2-4 0 0,-1 3 0 0 0,-1-1 0 0 0,2-5 80 0 0,1 4 24 0 0,1-4 0 0 0,0 2-20 0 0,-3-7 20 0 0,3 0 0 0 0,0 0 0 0 0,1-4-16 0 0,1-4 42 0 0,-2-1 10 0 0,-5-3 2 0 0,1-1 0 0 0,0 0 52 0 0,-1-2 12 0 0,-3-4 2 0 0,-3 1 0 0 0,3-1 4 0 0,-4 4 2 0 0,0-4 0 0 0,-4 2 0 0 0,5 2-44 0 0,-8-2-8 0 0,3 3-2 0 0,-6 1 0 0 0,1 2-34 0 0,2-3-22 0 0,-8 3 24 0 0,1 0-24 0 0,-1 1 0 0 0,0 0-44 0 0,-4 4 6 0 0,6-3 2 0 0,2-2-124 0 0,0 5-26 0 0,2-2-6 0 0,1 4-1528 0 0,6-7-304 0 0</inkml:trace>
  <inkml:trace contextRef="#ctx0" brushRef="#br2" timeOffset="80.31">2110 1361 4370 0 0,'0'0'192'0'0,"-6"-3"42"0"0,1 3-186 0 0,-1 3-48 0 0,0-3 0 0 0,2 2 0 0 0,1 2 68 0 0,-3 4 4 0 0,-4-1 2 0 0,2 5 0 0 0,3 5-74 0 0,-4-2 0 0 0,1 4 0 0 0,-5 0-16 0 0,-1 4 16 0 0,-1-2-20 0 0,0 2 20 0 0,3 0-20 0 0,-1-4 20 0 0,1 4 0 0 0,3 0 0 0 0,-3-2 0 0 0,5-1 24 0 0,3-2 0 0 0,-2 1 2 0 0,6 0 0 0 0,-3 0-6 0 0,3-4-2 0 0,0 0 0 0 0,3 1 0 0 0,-1-1-18 0 0,4-2 0 0 0,0-1 18 0 0,1-1-18 0 0,1-3 22 0 0,1-3-6 0 0,-1-1 0 0 0,3 2 0 0 0,-3-4 22 0 0,2-2 2 0 0,-2 0 2 0 0,-1 0 0 0 0,-2-2-18 0 0,2 0-2 0 0,0-2-2 0 0,-3 0 0 0 0,-4-1-4 0 0,3-1 0 0 0,-3 0 0 0 0,3-1 0 0 0,-3-5-16 0 0,0 0 0 0 0,2-1 0 0 0,1 2 0 0 0,-3-5 0 0 0,0 5 0 0 0,0-2-18 0 0,0-2 18 0 0,0 2-22 0 0,0-3 22 0 0,0 3-20 0 0,-3-1 20 0 0,3 1-18 0 0,-2-2 18 0 0,2 0-16 0 0,0-1 16 0 0,0 5 0 0 0,0 0 0 0 0,5 3 0 0 0,-3-5 16 0 0,-2 3-16 0 0,-2 2 0 0 0,4 3 0 0 0,-2-1 16 0 0,-2 0-16 0 0,2 6 32 0 0,0 0 0 0 0,0 0-2 0 0,0 0 0 0 0,0 0-14 0 0,0 0 0 0 0,0 0 8 0 0,8 6 46 0 0,-2 0 8 0 0,1-1 2 0 0,1 1 0 0 0,1 0-6 0 0,1-2 0 0 0,3 0 0 0 0,1 1 0 0 0,3 1-26 0 0,0 0-8 0 0,2-1 0 0 0,0-1 0 0 0,-4 0-214 0 0,2-4-42 0 0,0 0-10 0 0,-1-4-2166 0 0</inkml:trace>
  <inkml:trace contextRef="#ctx0" brushRef="#br2" timeOffset="81.31">2288 1260 4722 0 0,'0'0'420'0'0,"0"0"-336"0"0,0 0-68 0 0,0 0 168 0 0,2 9 34 0 0,4-4 6 0 0,2 5 2 0 0,-1 2-184 0 0,3-1-42 0 0,1 1 0 0 0,1-1 0 0 0,1 4 0 0 0,2-1-20 0 0,0 1 20 0 0,1-2-24 0 0,-7-2-40 0 0,-1 3-10 0 0,1-8-2 0 0,1 3 0 0 0,-6-7 22 0 0,1 4 6 0 0,-5-6 0 0 0,0 0 0 0 0,0 0 82 0 0,0 0-4 0 0,0 0-2 0 0,-5-6 122 0 0,3 6 24 0 0,-4-6 4 0 0,0-1 2 0 0,2-5-28 0 0,-1 3-8 0 0,-3 1 0 0 0,0-3 0 0 0,1-3-48 0 0,-1 3-12 0 0,3-2-2 0 0,-3-3 0 0 0,0 1-36 0 0,3 0-8 0 0,3-3-2 0 0,2 2 0 0 0,-4 0-36 0 0,4-3 0 0 0,4-3 0 0 0,1 0 0 0 0,1-2-36 0 0,2 5-14 0 0,1-4-4 0 0,-1 0 0 0 0,3 10-196 0 0,-3-8-40 0 0,-1 4-8 0 0,-1-3-2304 0 0</inkml:trace>
  <inkml:trace contextRef="#ctx0" brushRef="#br2" timeOffset="82.32">2540 1006 3758 0 0,'0'0'166'0'0,"0"0"34"0"0,0 0-160 0 0,7-2-40 0 0,-3 0 0 0 0,0-2 144 0 0,0 0 22 0 0,2 0 2 0 0,-1-1 2 0 0,1-1-74 0 0,0-2-14 0 0,-2-1-2 0 0,1 3-2 0 0,-1-5-42 0 0,0 1-8 0 0,-2-1-2 0 0,0-4 0 0 0,3 3-26 0 0,-1 1 0 0 0,-4-1 0 0 0,0-1 0 0 0,0 0 16 0 0,-4 1-16 0 0,4-1 0 0 0,-5-3 18 0 0,3 3-18 0 0,0 0 24 0 0,-6-1-24 0 0,3 3 24 0 0,1 2 28 0 0,-2-3 6 0 0,0 1 2 0 0,-1 7 0 0 0,1-2 4 0 0,0-1 0 0 0,2 3 0 0 0,-2 4 0 0 0,-1 2-14 0 0,0 1-2 0 0,-1 5 0 0 0,0 3 0 0 0,0 5-48 0 0,-3-1 0 0 0,1 4 0 0 0,3 2 0 0 0,-5-2-46 0 0,5 4-18 0 0,3 2-6 0 0,0 5 0 0 0,2 3 42 0 0,2-1 8 0 0,2 0 2 0 0,2-5 0 0 0,-2-4-6 0 0,6-6-2 0 0,-1 0 0 0 0,6-6 0 0 0,-3-5 72 0 0,7 0 14 0 0,-4-4 4 0 0,11-4 0 0 0,-7-2 102 0 0,6-4 20 0 0,-1-3 6 0 0,5-6 0 0 0,0 0-48 0 0,1-4-8 0 0,3-2 0 0 0,-1-2-2 0 0,-5 1-78 0 0,4-1-16 0 0,-5-2-4 0 0,7 2 0 0 0,-3-3-36 0 0,-3 1 0 0 0,-2-2 16 0 0,2 1-16 0 0,-6-1-108 0 0,2 1-28 0 0,-2-7-8 0 0,-2 3-1716 0 0,2 4-344 0 0</inkml:trace>
  <inkml:trace contextRef="#ctx0" brushRef="#br2" timeOffset="83.32">1402 4457 5090 0 0,'0'0'224'0'0,"-6"-2"48"0"0,4 0-216 0 0,-3-4-56 0 0,5 6 124 0 0,0 0 14 0 0,-2-2 4 0 0,2 2 0 0 0,-6 6-98 0 0,0 0-20 0 0,5 5-2 0 0,-1 2-2 0 0,-2 6-20 0 0,4-2 0 0 0,0 2 0 0 0,0 4-22 0 0,0-6 22 0 0,6 4 0 0 0,-1-4 0 0 0,3 2 0 0 0,-1-3 0 0 0,1 1 16 0 0,2-5-16 0 0,1-3 16 0 0,-1-1-16 0 0,3 1 18 0 0,1-7-18 0 0,0 2 20 0 0,2 2-20 0 0,1-12 24 0 0,6 6-24 0 0,-6-6 24 0 0,2 1-156 0 0,0-3-30 0 0,-2-2-6 0 0</inkml:trace>
  <inkml:trace contextRef="#ctx0" brushRef="#br2" timeOffset="84.32">1839 4945 3340 0 0,'-10'6'296'0'0,"4"0"-236"0"0,-1-2-60 0 0,-1 3 0 0 0,1 5 496 0 0,-1-5 88 0 0,0 9 18 0 0,-2-3 4 0 0,1 4-472 0 0,-1 2-94 0 0,3-2-20 0 0,-2 6-4 0 0,-3 0-16 0 0,2 2 0 0 0,-1 0 0 0 0,3 1 0 0 0,-5 5 0 0 0,4 3-22 0 0,-5-6 6 0 0,5 5 0 0 0,3-2 16 0 0,-5 1 0 0 0,-1 2 0 0 0,-1 0 0 0 0,1 1 0 0 0,-1 3 0 0 0,-4 0 0 0 0,2 6 0 0 0,0-3 0 0 0,-1 2 0 0 0,1 4 0 0 0,-2 1 0 0 0,0-6 0 0 0,-1 4 24 0 0,-3 3-8 0 0,1 1 0 0 0,-1 3-16 0 0,-4-6 0 0 0,-2 1 0 0 0,2 1 0 0 0,-3 1 0 0 0,-1 2 0 0 0,-1 3 0 0 0,-2-2-16 0 0,-3 5 56 0 0,6-1 10 0 0,3-6 4 0 0,-3-3 0 0 0,5-1 26 0 0,-5 1 4 0 0,8-4 2 0 0,-2-4 0 0 0,0-2-56 0 0,4-4-12 0 0,-2-2-2 0 0,2-5 0 0 0,4-2 0 0 0,3-2 0 0 0,3-1 0 0 0,1-4 0 0 0,1-1-34 0 0,-1-4-8 0 0,6-1-2 0 0,0-7 0 0 0,2 1-398 0 0,0-6-80 0 0,0 0-16 0 0,0 0-4 0 0</inkml:trace>
  <inkml:trace contextRef="#ctx0" brushRef="#br2" timeOffset="85.32">511 6518 3592 0 0,'0'0'80'0'0,"0"0"16"0"0,0-2 2 0 0,0 2 2 0 0,0 0-80 0 0,0-2-20 0 0,-4 0 0 0 0,-2-2 0 0 0,4 2 154 0 0,1 2 28 0 0,-5-1 4 0 0,0 1 2 0 0,0 0-98 0 0,1 0-18 0 0,-1-3-6 0 0,0 3 0 0 0,-1 3-38 0 0,1-2-8 0 0,-2 1-2 0 0,1 4 0 0 0,-1-4-18 0 0,1 3 0 0 0,-5 3 0 0 0,6 0 0 0 0,-3 0 0 0 0,-4 3 24 0 0,3 2-8 0 0,2 2 0 0 0,1-1 12 0 0,-1 1 2 0 0,1 4 0 0 0,3-6 0 0 0,-2 3-8 0 0,2 5-2 0 0,-1-2 0 0 0,5 0 0 0 0,-3 2-20 0 0,6-2 0 0 0,-3 3 0 0 0,3 0 0 0 0,3-1 0 0 0,0-4 0 0 0,-2-4-18 0 0,5 0 18 0 0,-2-1 0 0 0,5-3 0 0 0,0 1 16 0 0,-1-6-16 0 0,2 1 46 0 0,-3-1-4 0 0,3-2 0 0 0,-1-2 0 0 0,-3 0-42 0 0,4-2 16 0 0,-3-2-16 0 0,-1-3 0 0 0,-1-1 44 0 0,3 0 0 0 0,-5-1 0 0 0,0-2 0 0 0,-2-3-12 0 0,-2-1 0 0 0,0-2-2 0 0,-2-1 0 0 0,-2 2-10 0 0,2 0-2 0 0,-6 1 0 0 0,6 2 0 0 0,-6 1 22 0 0,-1 1 6 0 0,-3-3 0 0 0,1 3 0 0 0,1 1-6 0 0,0 1-2 0 0,1 3 0 0 0,-1-5 0 0 0,1 3-14 0 0,-5 1-4 0 0,8 3 0 0 0,-5-2 0 0 0,1-2 12 0 0,4 5 4 0 0,-1-3 0 0 0,-1 4 0 0 0,6 2 6 0 0,0 0 2 0 0,0 0 0 0 0,0 0 0 0 0,0 0-28 0 0,6 8 0 0 0,-3-8-16 0 0,3 3 0 0 0,6 5 0 0 0,-3-2 0 0 0,4 1 0 0 0,1 5 0 0 0,1-5 0 0 0,0 1 0 0 0,6 3 0 0 0,0 1 0 0 0,-2-3-16 0 0,0-3 16 0 0,-1 4 0 0 0,-1-7-136 0 0,-2 3-18 0 0,-2-2-4 0 0,1-2 0 0 0,-3-2-218 0 0,0-2-46 0 0</inkml:trace>
  <inkml:trace contextRef="#ctx0" brushRef="#br2" timeOffset="86.32">276 5850 5024 0 0,'0'0'112'0'0,"0"0"22"0"0,-3 0 4 0 0,3 0 2 0 0,0 0-112 0 0,0 7-28 0 0,0 3 0 0 0,7-1 0 0 0,-3 3 16 0 0,6 1-16 0 0,-1 2 0 0 0,1 3 0 0 0,7 4 0 0 0,0-3 0 0 0,4 6-18 0 0,-4-4 18 0 0,6-2 0 0 0,4 4-18 0 0,1 5 18 0 0,-3-2 0 0 0,2-6 20 0 0,-1 3-20 0 0,-1-4 0 0 0,4 6 0 0 0,-4-4 0 0 0,-1-4-20 0 0,-3-4 44 0 0,0 1 10 0 0,-4-5 2 0 0,0-1 0 0 0,2-2 20 0 0,-3-1 6 0 0,3-1 0 0 0,-4-4 0 0 0,-4-4-12 0 0,3 4-2 0 0,5-7 0 0 0,-4-2 0 0 0,-1 1-128 0 0,0-3-28 0 0,-2-3-4 0 0,0-5-2230 0 0</inkml:trace>
  <inkml:trace contextRef="#ctx0" brushRef="#br2" timeOffset="87.32">416 6194 3800 0 0,'0'0'338'0'0,"0"0"-270"0"0,-2-2-68 0 0,0-6 0 0 0,-2 2 528 0 0,8-3 90 0 0,0-2 20 0 0,5-1 2 0 0,1-1-514 0 0,-1-2-104 0 0,9-4-22 0 0,-5 1 0 0 0,6-1-48 0 0,2-2-6 0 0,0 2-2 0 0,8-9 0 0 0,-7-1-328 0 0,1 4-64 0 0</inkml:trace>
  <inkml:trace contextRef="#ctx0" brushRef="#br2" timeOffset="88.32">791 5723 1266 0 0,'0'0'112'0'0,"-5"3"-88"0"0,-2 1-24 0 0,3 2 0 0 0,-1-2 792 0 0,-1 3 156 0 0,2-1 30 0 0,0 2 6 0 0,2 1-734 0 0,-1 3-146 0 0,-2-1-32 0 0,2 2-4 0 0,1 1-68 0 0,-4 1 0 0 0,4 0 0 0 0,-2 0 0 0 0,2 1 0 0 0,2 1 0 0 0,-3 2 0 0 0,1-2 0 0 0,2 0 0 0 0,0 0 0 0 0,0 2 0 0 0,0-3 0 0 0,2 3 0 0 0,1-6 0 0 0,-1 0 0 0 0,4 1 0 0 0,0-1 0 0 0,1 0 30 0 0,1-1-6 0 0,6-3-2 0 0,-5 5-2 0 0,3-9 0 0 0,-3 1 0 0 0,4 2 0 0 0,-3-5-20 0 0,1-3 0 0 0,-1 0 0 0 0,-1 0 16 0 0,1 0 54 0 0,-3 0 10 0 0,1-3 0 0 0,-4-5 2 0 0,0 6-20 0 0,-1-7-6 0 0,3-3 0 0 0,-4 6 0 0 0,-2-5 0 0 0,0 0 0 0 0,0-3 0 0 0,-2-1 0 0 0,0 2-56 0 0,-2-1 0 0 0,-3 1 0 0 0,1 2 0 0 0,-3-3-40 0 0,1 1-18 0 0,-1 2-6 0 0,-1-1 0 0 0,-3 5 18 0 0,-1-5 4 0 0,-1 6 0 0 0,0-5 0 0 0,2 2 12 0 0,-3 2 4 0 0,1-2 0 0 0,0 1 0 0 0,4 3 2 0 0,-3-3 2 0 0,2 4 0 0 0,3-3 0 0 0,-1 1 22 0 0,5-2 0 0 0,-3 3 20 0 0,4-3-20 0 0,-1-2 32 0 0,-1 5-8 0 0,6-5 0 0 0,-2 3 0 0 0,2-1-6 0 0,0-1-2 0 0,2 1 0 0 0,2-4 0 0 0,-2 7 8 0 0,0-7 0 0 0,5 5 0 0 0,-1 1 0 0 0,1-3-24 0 0,1 1 16 0 0,3 4-16 0 0,5 0 16 0 0,-1 1-16 0 0,2-1 0 0 0,4 1 0 0 0,2 3 0 0 0,-2-1 0 0 0,2 1 0 0 0,-2 1 0 0 0,2-1 0 0 0,-4 0 0 0 0,2 0 0 0 0,-4 0-18 0 0,-2 3 18 0 0,-2-1 0 0 0,-3 3 0 0 0,2-3-16 0 0,-5 0 16 0 0,-3-2 0 0 0,-4 0 30 0 0,0 0-6 0 0,0-4-2 0 0,-4-1 0 0 0,-2-1-6 0 0,0-4 0 0 0,3 2 0 0 0,-5-3 0 0 0,-2 0 0 0 0,-1-3 0 0 0,3 1 0 0 0,-3 2 0 0 0,5-7 6 0 0,-5 5 0 0 0,-1 2 0 0 0,9-6 0 0 0,-1 5-22 0 0,-2 5 0 0 0,-3-3 0 0 0,5 1 0 0 0,0-1 18 0 0,2 4 0 0 0,-2-1 0 0 0,4 3 0 0 0,-2-2-18 0 0,2 2 0 0 0,2 1 18 0 0,2-1-18 0 0,-2 0 0 0 0,4 2 0 0 0,-1-2 0 0 0,3 0-16 0 0,0 4 16 0 0,3 0 0 0 0,4 0 0 0 0,-1 0 0 0 0,3 4 0 0 0,-2-2 0 0 0,2 0 0 0 0,-2 0 0 0 0,2 0-24 0 0,-3 0-2 0 0,-2 2 0 0 0,1-3 0 0 0,-2 1 26 0 0,-3 0 0 0 0,1-2 0 0 0,-1 6 0 0 0,-8-6 0 0 0,6 0 0 0 0,-6 0 24 0 0,0 0-4 0 0,0 0 0 0 0,0 0 0 0 0,0 0-40 0 0,2-6 20 0 0,0 2 0 0 0,-2-1 0 0 0,0-3-16 0 0,-2 1 16 0 0,0-3-18 0 0,-4-1 2 0 0,4-1 0 0 0,-4-1 0 0 0,1-2 16 0 0,-3 1 0 0 0,4-1 0 0 0,-1-2 0 0 0,-3 0 0 0 0,2-1 0 0 0,1 1 0 0 0,-2 2 0 0 0,6-2 0 0 0,-3 4 0 0 0,4-3 0 0 0,0 5 0 0 0,0 0 0 0 0,0 1 0 0 0,0 4 24 0 0,0-4-8 0 0,4 5 16 0 0,-1-1 2 0 0,3 1 2 0 0,0 1 0 0 0,1 2 0 0 0,3 0 0 0 0,2-4 0 0 0,1 4 0 0 0,2 2 2 0 0,4-1 0 0 0,0 1 0 0 0,2 0 0 0 0,6 0-6 0 0,-8 1 0 0 0,0 1 0 0 0,-2 2 0 0 0,4-2-32 0 0,-2 2 0 0 0,-2 0 0 0 0,2 3 0 0 0,-6-3-100 0 0,3 1-28 0 0,-6 2-4 0 0,1-2-2 0 0,-3-1-310 0 0,-5 2-62 0 0</inkml:trace>
  <inkml:trace contextRef="#ctx0" brushRef="#br2" timeOffset="89.32">1271 5057 5888 0 0,'0'0'130'0'0,"0"0"28"0"0,0 0 4 0 0,0 0 2 0 0,0 0-132 0 0,8-2-32 0 0,-1 2 0 0 0,7 0 0 0 0,-1-4 24 0 0,4 4 0 0 0,-2 4-2 0 0,2-4 0 0 0,4 2-118 0 0,-4 3-22 0 0,2 0-4 0 0,-1-4-2406 0 0</inkml:trace>
  <inkml:trace contextRef="#ctx0" brushRef="#br2" timeOffset="90.32">1271 4769 6572 0 0,'-15'-8'292'0'0,"7"6"60"0"0,-3 2-282 0 0,5-2-70 0 0,0-1 0 0 0,-1 3 0 0 0,3-2 48 0 0,2-2-2 0 0,2 4-2 0 0,0 0 0 0 0,0 0-336 0 0,0 0-68 0 0,0 0-12 0 0</inkml:trace>
  <inkml:trace contextRef="#ctx0" brushRef="#br3" timeOffset="91.32">2824 10442 5420 0 0,'-6'4'240'0'0,"1"2"50"0"0,-5-2-232 0 0,6 5-58 0 0,-1-5 0 0 0,3 10 0 0 0,-2 2 180 0 0,-2 1 24 0 0,6 7 4 0 0,0 0 2 0 0,0 3-118 0 0,-4 3-24 0 0,4 1-4 0 0,-1 3-2 0 0,-3-3-46 0 0,4 3-16 0 0,-2-3 0 0 0,-2 3 0 0 0,2 2-152 0 0,-4-2-44 0 0,3 1-8 0 0,-3-5-1572 0 0,-4-1-316 0 0</inkml:trace>
  <inkml:trace contextRef="#ctx0" brushRef="#br3" timeOffset="92.32">2695 10225 4952 0 0,'-9'-8'440'0'0,"7"6"-352"0"0,-4-1-70 0 0,2-3-18 0 0,0 0 226 0 0,4 0 42 0 0,0 6 8 0 0,0 0 2 0 0,0 0-440 0 0,0 0-88 0 0,0 0-18 0 0,0 8-2106 0 0</inkml:trace>
  <inkml:trace contextRef="#ctx0" brushRef="#br3" timeOffset="93.32">2897 10648 3340 0 0,'7'22'296'0'0,"-1"-11"-236"0"0,2 0-60 0 0,1 7 0 0 0,3-1 336 0 0,1 2 56 0 0,2 0 12 0 0,-5 0 2 0 0,1 0-256 0 0,-5-2-52 0 0,3 4-10 0 0,-1 0 0 0 0,0-6-64 0 0,-3 1-24 0 0,1-5 22 0 0,-2-1-22 0 0,-2-3-218 0 0,2-3-56 0 0,-4-4-12 0 0,0 0-2 0 0,0-10 46 0 0,1-1 8 0 0,-1-5 2 0 0,0-4 0 0 0,0 2 70 0 0,4-4 14 0 0,-4-1 4 0 0,-4 2 0 0 0,4 0 300 0 0,0 0 60 0 0,-1-2 14 0 0,2 0 2 0 0,3-1-22 0 0,-2-2-2 0 0,4 2-2 0 0,-2-1 0 0 0,1 2-62 0 0,3 2-10 0 0,3 0-4 0 0,1 2 0 0 0,1 0-52 0 0,0 2-12 0 0,1-2-2 0 0,3 4 0 0 0,-2 3-34 0 0,1 1-8 0 0,-1 3-2 0 0,4 2 0 0 0,-2-1 2 0 0,0 5 0 0 0,-5 4 0 0 0,1 3 0 0 0,4 0 2 0 0,-4 4 0 0 0,4 3 0 0 0,-1 3 0 0 0,-1 6 16 0 0,2 2 6 0 0,-4 3 0 0 0,1 3 0 0 0,-3 5-18 0 0,1 2-4 0 0,-1 3 0 0 0,-7 0 0 0 0,-4 1-48 0 0,0-2-8 0 0,0-1-4 0 0,-2 3 0 0 0,-4-4-44 0 0,5-5-10 0 0,-5-1-2 0 0,4-5 0 0 0,-2-6-236 0 0,-2 2-46 0 0</inkml:trace>
  <inkml:trace contextRef="#ctx0" brushRef="#br3" timeOffset="94.32">3785 9615 6350 0 0,'0'0'140'0'0,"-2"0"28"0"0,-4-5 8 0 0,5 5 0 0 0,1 0-140 0 0,0 7-36 0 0,0 5 0 0 0,1 3 0 0 0,3 4 0 0 0,-4 6 0 0 0,0 4-48 0 0,-4 11-16 0 0,4 1-2 0 0,-1 7-2 0 0,-7 3-44 0 0,0 6-8 0 0,-2 2 0 0 0,1 5-2 0 0,-2 2-30 0 0,-3-3-4 0 0,1-6-2 0 0,5 0 0 0 0,1 2 128 0 0,-3-5 30 0 0,6 1 0 0 0,1-5 0 0 0,3-3 104 0 0,0-5 24 0 0,0 0 2 0 0,1-6 2 0 0,1-2-22 0 0,2-3-6 0 0,2 2 0 0 0,3-1 0 0 0,1-5-56 0 0,5-5-14 0 0,-2-3-2 0 0,3 0 0 0 0,-1-5-32 0 0,4-1 0 0 0,0-3 0 0 0,-2-7 0 0 0,2 1-106 0 0,-1-8-22 0 0,1-1-6 0 0,-2-7-1582 0 0,2-9-316 0 0</inkml:trace>
  <inkml:trace contextRef="#ctx0" brushRef="#br3" timeOffset="95.32">3532 10193 6256 0 0,'0'0'138'0'0,"8"-4"30"0"0,5-1 4 0 0,6 1 2 0 0,8 0-140 0 0,5-3-34 0 0,8-1 0 0 0,4 2 0 0 0,2-6 24 0 0,3 1 0 0 0,2-2-2 0 0,5 4 0 0 0,6-1-218 0 0,0-2-44 0 0,-1 5-8 0 0</inkml:trace>
  <inkml:trace contextRef="#ctx0" brushRef="#br3" timeOffset="96.32">7413 9836 6400 0 0,'-6'-2'142'0'0,"-4"-2"28"0"0,5-6 6 0 0,-9 3 2 0 0,-3-3-142 0 0,-2-1-36 0 0,2-1 0 0 0,-4 1 0 0 0,-6 3 24 0 0,-3-1 0 0 0,0 5-2 0 0,-7 2 0 0 0,7 0-22 0 0,-10 2-32 0 0,-4 2 8 0 0,6 4 2 0 0,2 0-34 0 0,0-1-6 0 0,-4 5-2 0 0,3 1 0 0 0,10 1 36 0 0,1 1 6 0 0,3-2 2 0 0,0 1 0 0 0,4-1 20 0 0,6 1 0 0 0,3-1 0 0 0,3 0-16 0 0,-5 1 16 0 0,10-5 0 0 0,8 9 0 0 0,-2-3-16 0 0,5 0 16 0 0,1 3 0 0 0,7 3 0 0 0,0-2-16 0 0,-7 4 16 0 0,9 0 0 0 0,4 2 0 0 0,3-2 0 0 0,3 1 0 0 0,0 3 0 0 0,-8 0 0 0 0,-1-2 0 0 0,1 5-32 0 0,-4-3 6 0 0,-1-2 0 0 0,-3-2 0 0 0,-2 5 8 0 0,-3-8 2 0 0,-4 1 0 0 0,2 0 0 0 0,-6 0 16 0 0,-2-4 0 0 0,-2 4 0 0 0,0-4 0 0 0,-4 3 42 0 0,-5-1 14 0 0,2 6 0 0 0,-12-6 2 0 0,0 2 22 0 0,-2-4 6 0 0,-4 1 0 0 0,3-5 0 0 0,-1 2-86 0 0,1-3 0 0 0,-7-1 0 0 0,7-1 0 0 0,-1-4 0 0 0,4-2-22 0 0,0-2 6 0 0,0-4 0 0 0,6-4-260 0 0,-2 2-52 0 0,6-3-8 0 0,2-2-2144 0 0</inkml:trace>
  <inkml:trace contextRef="#ctx0" brushRef="#br3" timeOffset="97.32">7413 10037 3340 0 0,'-6'4'296'0'0,"2"1"-236"0"0,-2-1-60 0 0,3 2 0 0 0,-5 0 426 0 0,3 1 74 0 0,0 5 14 0 0,0-1 4 0 0,-1-1-364 0 0,2 1-72 0 0,-2 8-14 0 0,1-2-4 0 0,3 1-2 0 0,-2-1-2 0 0,2 2 0 0 0,2-3 0 0 0,2 4 52 0 0,-2-3 8 0 0,0 0 4 0 0,4 0 0 0 0,-2 2 4 0 0,2 0 0 0 0,-1-2 0 0 0,1-1 0 0 0,2-3-78 0 0,0 0-14 0 0,5-1-4 0 0,-3-2 0 0 0,-3 1-32 0 0,5-3 0 0 0,-4-3 0 0 0,1-1 0 0 0,1 0 0 0 0,-3-3 20 0 0,5 2 0 0 0,-2-3 0 0 0,0-3 4 0 0,-1-2 0 0 0,3-1 0 0 0,-1-2 0 0 0,-5 1-8 0 0,4-3 0 0 0,-1-1 0 0 0,-1-2 0 0 0,2-1-16 0 0,-3-1 0 0 0,1-2 18 0 0,2-2-18 0 0,-5-2 0 0 0,3 0 0 0 0,0-2 0 0 0,1 4 0 0 0,1 2 0 0 0,0 1 0 0 0,-1 0-16 0 0,1 2 16 0 0,-1 3-60 0 0,3 1-2 0 0,-1 4 0 0 0,-1 3 0 0 0,0 3 6 0 0,2 0 2 0 0,3 3 0 0 0,2 3 0 0 0,0 6 26 0 0,4-1 4 0 0,-2 1 2 0 0,1 4 0 0 0,1 0-36 0 0,2-3-8 0 0,-2 3-2 0 0,0-5 0 0 0,2 0 68 0 0,3-3 0 0 0,1-4 0 0 0,-2 2 0 0 0,3-10 54 0 0,-2 2 18 0 0,-8-4 2 0 0,6-2 2 0 0,-1-3 34 0 0,-2-4 6 0 0,-4-5 2 0 0,0 1 0 0 0,-2-5-62 0 0,1-3-14 0 0,-5 2-2 0 0,-1-1 0 0 0,-2 1-16 0 0,-5-2-2 0 0,1-1-2 0 0,2 1 0 0 0,-8 2-20 0 0,2-3 0 0 0,1-4 0 0 0,-5 3 0 0 0,2 0-34 0 0,-5 2-12 0 0,5 3-2 0 0,-6-3 0 0 0,6-1-172 0 0,-3 7-36 0 0,-3-2-6 0 0,8 4-2 0 0,-3 5-232 0 0,3 1-46 0 0,-6-10-10 0 0,2 10 0 0 0</inkml:trace>
  <inkml:trace contextRef="#ctx0" brushRef="#br3" timeOffset="98.32">8666 9883 5204 0 0,'0'0'114'0'0,"4"-2"24"0"0,1-4 6 0 0,-1-1 2 0 0,0-3-116 0 0,2 1-30 0 0,-2 1 0 0 0,-1-3 0 0 0,1 1 88 0 0,-4-1 14 0 0,0-1 2 0 0,-4 7 0 0 0,2-7-104 0 0,-3 1 0 0 0,-1 3-18 0 0,-2-3 2 0 0,-1 7-8 0 0,-1-2 0 0 0,-3 4 0 0 0,-1 2 0 0 0,1 6 24 0 0,2-2 0 0 0,-8 4 0 0 0,2-1 0 0 0,-2 10 0 0 0,-2-1 0 0 0,2-3 0 0 0,-2 8 0 0 0,0-4 0 0 0,4 4 16 0 0,-4 0-16 0 0,0 2 22 0 0,2-2 10 0 0,2 1 4 0 0,-1 7 0 0 0,5-6 0 0 0,-1-2-16 0 0,5 2-4 0 0,-2 5 0 0 0,3-7 0 0 0,3 6-16 0 0,-1 0 0 0 0,0-5 0 0 0,6-3 0 0 0,0 2 0 0 0,4 0 0 0 0,-2-5 0 0 0,1-3 0 0 0,5 1 0 0 0,-2-5 0 0 0,2 2 0 0 0,-3-3 0 0 0,4 4 0 0 0,-1-9-34 0 0,2 1 8 0 0,-1 0 2 0 0,1-4 24 0 0,-1 0 0 0 0,5 0 0 0 0,-5-8 20 0 0,1 5-4 0 0,-3-1 0 0 0,5-6 0 0 0,-1 1 0 0 0,5-1-16 0 0,-3-5 0 0 0,-2 2 0 0 0,1-5 0 0 0,1 1 0 0 0,-2-2 0 0 0,-3 2 0 0 0,5 0 0 0 0,-3-6 0 0 0,-1 6-22 0 0,1-2 6 0 0,-3 4 0 0 0,0-3 16 0 0,0 1 0 0 0,0 0 0 0 0,-1 0 0 0 0,-2 3 0 0 0,2 1 0 0 0,-3 0 0 0 0,0-2 0 0 0,0 3 0 0 0,1-1 0 0 0,2 1 0 0 0,-4-1-16 0 0,-1-2 16 0 0,-1 3 0 0 0,5 5 0 0 0,-5-3 0 0 0,2 1 0 0 0,1-3 0 0 0,-3 3 0 0 0,2 1 0 0 0,-2-1 0 0 0,0 1 28 0 0,0 2-6 0 0,0-3-2 0 0,0 7 36 0 0,0-8 6 0 0,-2 9 2 0 0,2-3 0 0 0,0 4-40 0 0,-3-8-6 0 0,3 8-2 0 0,0 0 0 0 0,-2-4 16 0 0,2 4 4 0 0,0 0 0 0 0,-5-5 0 0 0,5 5-20 0 0,-3 5 14 0 0,-3 1-2 0 0,2 4 0 0 0,1 1 0 0 0,0 0 12 0 0,3 3 4 0 0,-3 3 0 0 0,3 2 0 0 0,-2 2-12 0 0,2-2 0 0 0,2 4-2 0 0,1 1 0 0 0,0 5 0 0 0,0-4 0 0 0,3 0 0 0 0,0-1 0 0 0,5 3-30 0 0,-3-4 0 0 0,1 0 0 0 0,1-6 0 0 0,3 0-144 0 0,-3-6-36 0 0,7-3-6 0 0,-4-2-2 0 0,1-8-298 0 0,3-4-58 0 0,-6 0-14 0 0,2-5-1502 0 0</inkml:trace>
  <inkml:trace contextRef="#ctx0" brushRef="#br3" timeOffset="99.32">8912 10007 2648 0 0,'11'-5'236'0'0,"-7"1"-188"0"0,2 2-48 0 0,-2-4 0 0 0,1 4 442 0 0,5-1 80 0 0,-8-3 16 0 0,5 6 4 0 0,-5 0-210 0 0,-2 0-42 0 0,0 0-8 0 0,8 6-2 0 0,-1-1-128 0 0,-1 7-24 0 0,0-1-8 0 0,-1 4 0 0 0,-3 6-76 0 0,0 2-16 0 0,4 4-4 0 0,-4 5 0 0 0,-2 3-24 0 0,4-5-20 0 0,-4 2 4 0 0,2 1 0 0 0,-2 1-10 0 0,3-5-2 0 0,-1-1 0 0 0,-2 4 0 0 0,2 1-198 0 0,-2-2-40 0 0,-2 3-8 0 0,2-2-2 0 0,-2-3-68 0 0,-1 1-12 0 0,-3-7-4 0 0,4 0 0 0 0,-4-4 200 0 0,4 0 38 0 0,0-5 8 0 0,-3 0 2 0 0,1-2-200 0 0,0-2-38 0 0,0-3-8 0 0,2-1-2 0 0,-3 0 84 0 0,5-6 16 0 0,-4 0 4 0 0,-2-4 0 0 0,1 2 304 0 0,1-4 64 0 0,0-4 10 0 0,2-3 4 0 0,-2-4 330 0 0,4-5 64 0 0,-2-5 16 0 0,2-2 0 0 0,0-5-192 0 0,0 0-40 0 0,0-6-8 0 0,2-2-2 0 0,2-1-118 0 0,-2 0-24 0 0,2-5-6 0 0,0 1 0 0 0,1-3-58 0 0,3 4-14 0 0,-1 5-2 0 0,1-2 0 0 0,3 5 8 0 0,-1 4 0 0 0,1-2 0 0 0,-1 2 0 0 0,3-1 6 0 0,1 8 2 0 0,-1 1 0 0 0,4 0 0 0 0,0 0-48 0 0,3 7-8 0 0,-1-3 0 0 0,3 6-2 0 0,3-1 14 0 0,-2 8 4 0 0,2-3 0 0 0,1 3 0 0 0,1 3-48 0 0,-2 2 0 0 0,-1 4-24 0 0,-5 2 8 0 0,2 4 16 0 0,-2 2 0 0 0,-1 1 0 0 0,-3 2 0 0 0,0 3-36 0 0,-3 5-4 0 0,-5-2 0 0 0,1 6 0 0 0,-6 3 40 0 0,-4-1-20 0 0,0 2 20 0 0,-6-3-16 0 0,-3 3 16 0 0,-4 0 0 0 0,0 4 0 0 0,-9-3 0 0 0,-2 3 16 0 0,-2-5 8 0 0,-3 1 2 0 0,-2-1 0 0 0,7-2-26 0 0,-5-3 0 0 0,-1-4 0 0 0,2-2 0 0 0,3-4-126 0 0,2 1-36 0 0,2-7-8 0 0,-2-3-2350 0 0</inkml:trace>
  <inkml:trace contextRef="#ctx0" brushRef="#br3" timeOffset="100.32">10515 8682 5436 0 0,'0'0'240'0'0,"0"0"50"0"0,0 0-232 0 0,-5 0-58 0 0,-3 4 0 0 0,-4 2 70 0 0,-5 5 2 0 0,-4 2 0 0 0,-1 10 0 0 0,-5 0-92 0 0,-3 8-18 0 0,-5 7-2 0 0,4 8-2 0 0,-3 9 22 0 0,4 4 20 0 0,-3 4-26 0 0,1 2 10 0 0,0 7 44 0 0,3 4 10 0 0,-3 8 2 0 0,7-1 0 0 0,8 9 80 0 0,0-1 18 0 0,1 9 4 0 0,9-3 0 0 0,7-2-32 0 0,5 0-6 0 0,0-7-2 0 0,8-8 0 0 0,9-8-38 0 0,5 1-6 0 0,4-7-2 0 0,5-3 0 0 0,0 2-32 0 0,4-12-6 0 0,11-5-2 0 0,1-2 0 0 0,0-10-144 0 0,3-2-32 0 0,-4-5-4 0 0</inkml:trace>
  <inkml:trace contextRef="#ctx0" brushRef="#br3" timeOffset="101.32">11145 9640 5436 0 0,'0'0'120'0'0,"0"0"24"0"0,0 0 4 0 0,0 0 4 0 0,0 0-120 0 0,0 6 120 0 0,0 0 24 0 0,2-1 4 0 0,0 7 2 0 0,0 5-102 0 0,0 0-18 0 0,4 6-6 0 0,3 2 0 0 0,-7 9-32 0 0,2-1-8 0 0,-2-3-16 0 0,5 2 24 0 0,-3 1-108 0 0,-4-1-22 0 0,0 3-6 0 0,-2-3-1700 0 0,-2-3-340 0 0</inkml:trace>
  <inkml:trace contextRef="#ctx0" brushRef="#br3" timeOffset="102.32">11048 9484 6494 0 0,'0'0'144'0'0,"0"-6"28"0"0,0 3 6 0 0,0-3 4 0 0,0 0-146 0 0,0 1-36 0 0,5-5 0 0 0,-3 2 0 0 0,-2 2 24 0 0,4 1 0 0 0,-2-1-2 0 0,0-4 0 0 0,2 3-338 0 0,-2 3-68 0 0</inkml:trace>
  <inkml:trace contextRef="#ctx0" brushRef="#br3" timeOffset="103.32">11374 9663 806 0 0,'4'11'72'0'0,"2"1"-72"0"0,-1 5 0 0 0,3 4 0 0 0,3 2 1100 0 0,3 0 206 0 0,-3 5 42 0 0,0-5 8 0 0,1 4-996 0 0,-5-2-198 0 0,3-1-40 0 0,-2-1-8 0 0,-5 2-168 0 0,5 3-34 0 0,-4-10-6 0 0,0 1-2 0 0,-1-6-198 0 0,-1-1-40 0 0,2-7-8 0 0,-4 1-2 0 0,0-6 182 0 0,0 0 34 0 0,10-2 8 0 0,-8-4 2 0 0,-1-3 188 0 0,5 1 36 0 0,0-2 8 0 0,0-2 2 0 0,-2-2 62 0 0,-2-5 14 0 0,5 2 0 0 0,-3-4 2 0 0,4 0-46 0 0,-3 2-10 0 0,1-8-2 0 0,-3 6 0 0 0,0-2-64 0 0,2-1-16 0 0,1 5 0 0 0,0-6-2 0 0,0 4-54 0 0,3 4 0 0 0,4-3 0 0 0,-3 5 0 0 0,1 2 0 0 0,3 3 0 0 0,-3 1-24 0 0,4-2 24 0 0,-1 7 0 0 0,-1 4 0 0 0,-2-2 0 0 0,3 4 0 0 0,3 2 0 0 0,-8 3 32 0 0,7 3 0 0 0,-5 3-2 0 0,3 3-30 0 0,-3 3-20 0 0,0 0 4 0 0,-1 5 0 0 0,1 5 16 0 0,-1-1 0 0 0,-3 7 0 0 0,-3-7 0 0 0,0 5-168 0 0,0-3-32 0 0,-4-3-4 0 0,0 1-2 0 0,-4-5-78 0 0,4-4-16 0 0,0-3-4 0 0,-4-3-1680 0 0</inkml:trace>
  <inkml:trace contextRef="#ctx0" brushRef="#br3" timeOffset="104.32">12362 8779 4032 0 0,'0'0'358'0'0,"0"0"-286"0"0,4 8-72 0 0,0 0 428 0 0,-2 3 72 0 0,7 3 14 0 0,-7 5 4 0 0,4 4-430 0 0,-6 5-88 0 0,-6 6 0 0 0,6 4-32 0 0,-2 6 10 0 0,-5 4 2 0 0,3 3 0 0 0,0 5 0 0 0,-8 3-46 0 0,5 3-10 0 0,-5 5-2 0 0,9-4 0 0 0,-5 0-4 0 0,4-6-2 0 0,2 0 0 0 0,2-1 0 0 0,2-9 126 0 0,4-3 26 0 0,3-4 4 0 0,3-6 2 0 0,-3 0 44 0 0,7-7 8 0 0,1-6 2 0 0,0-4 0 0 0,2 0-56 0 0,0-9-12 0 0,0 2-2 0 0,-2-10 0 0 0,2 0-58 0 0,2-5-16 0 0,-5-4-2 0 0,-2-4-1782 0 0,2-10-354 0 0</inkml:trace>
  <inkml:trace contextRef="#ctx0" brushRef="#br3" timeOffset="105.32">11999 9341 6328 0 0,'0'0'280'0'0,"4"-2"58"0"0,8-3-270 0 0,7 1-68 0 0,3-4 0 0 0,9 1 0 0 0,9-3 104 0 0,0 2 6 0 0,5 1 2 0 0,5-5 0 0 0,2 1-218 0 0,1 0-44 0 0,-2-1-8 0 0</inkml:trace>
  <inkml:trace contextRef="#ctx0" brushRef="#br3" timeOffset="106.32">13973 9493 2994 0 0,'0'0'266'0'0,"0"0"-212"0"0,2 4-54 0 0,-1 5 0 0 0,-2 1 758 0 0,1-1 140 0 0,0 7 30 0 0,-8-3 4 0 0,0 2-782 0 0,-7 8-150 0 0,-4-6-44 0 0,-6 6-2 0 0,-7 2-80 0 0,-3 0-16 0 0,-1 1-2 0 0,-2 1-2 0 0,-2 0 14 0 0,-2-4 4 0 0,1-1 0 0 0,-4 0 0 0 0,7-3 102 0 0,0-3 26 0 0,4-2 0 0 0,6-3 0 0 0,-1-3 46 0 0,4 2 14 0 0,4-5 4 0 0,4-1 0 0 0,-2-4 0 0 0,6-2 0 0 0,-1-3 0 0 0,7 1 0 0 0,-5-8 48 0 0,8 1 8 0 0,2-7 4 0 0,2-3 0 0 0,2-3-48 0 0,2-10-10 0 0,8 1-2 0 0,5-3 0 0 0,-4 0-64 0 0,4-4 0 0 0,6-2 0 0 0,0 2 0 0 0,3-2-44 0 0,3-4-16 0 0,-2-1-4 0 0,2-1 0 0 0,3 2 40 0 0,-4-1 24 0 0,3 1-26 0 0,-6 0 10 0 0,3-1 16 0 0,-5-3 0 0 0,0 6 0 0 0,-4-2 0 0 0,-2 5 20 0 0,2 2-4 0 0,-3 1-16 0 0,-3 4 24 0 0,-4 0-24 0 0,3 5 0 0 0,-5-3 0 0 0,1 7 0 0 0,-6 2 0 0 0,-2 0-16 0 0,-2 6 16 0 0,0 0-26 0 0,-4 2 6 0 0,-1 3 2 0 0,-5 3 0 0 0,-3 5 0 0 0,2 2 18 0 0,-6 4-26 0 0,-6 2 10 0 0,0 5 16 0 0,-2 3-30 0 0,-1 1 10 0 0,1 4 2 0 0,1 2 0 0 0,1 2 18 0 0,0 4 0 0 0,4-2 0 0 0,0 2 0 0 0,6 7 40 0 0,4-1 4 0 0,-1 5 2 0 0,5 6 0 0 0,5 0 28 0 0,2 4 6 0 0,2-1 2 0 0,5 3 0 0 0,6-1-10 0 0,3 3-4 0 0,3-1 0 0 0,2 8 0 0 0,1-5 4 0 0,3-2 0 0 0,2 3 0 0 0,-2 0 0 0 0,-1-3-36 0 0,1 3-6 0 0,0 4-2 0 0,4-3 0 0 0,-5 1-28 0 0,-3-4 0 0 0,8-3 0 0 0,-10-8 0 0 0,2 2 0 0 0,0-14-20 0 0,0 3 4 0 0,-4-6 0 0 0,-4-3-152 0 0,-3-6-32 0 0,1-3-4 0 0,-7-5-1718 0 0,3-8-344 0 0</inkml:trace>
  <inkml:trace contextRef="#ctx0" brushRef="#br3" timeOffset="107.32">14539 9090 6356 0 0,'0'0'282'0'0,"7"0"58"0"0,-2-4-272 0 0,6 0-68 0 0,-2 4 0 0 0,6-4 0 0 0,-1 2 84 0 0,7 2 4 0 0,2 2 0 0 0,-6 2 0 0 0,2-4-72 0 0,0 8-16 0 0,8 3 0 0 0,-3 1 0 0 0,-1 5-16 0 0,-4 0-2 0 0,2 0 0 0 0,2 4 0 0 0,-9 0-26 0 0,-1 0-4 0 0,-2 6-2 0 0,-3-3 0 0 0,0 3 8 0 0,-5-2 2 0 0,-11 1 0 0 0,5 0 0 0 0,-3 4 40 0 0,-6-5 20 0 0,-2 1-2 0 0,-8-1 0 0 0,6 0-18 0 0,-8-2-28 0 0,0-1 6 0 0,-7-1 2 0 0,1-2 20 0 0,1 4 0 0 0,3-4 0 0 0,1-5 0 0 0,2-1-16 0 0,-2-1-8 0 0,8-1 0 0 0,-6-1 0 0 0,4-7-238 0 0,2-1-48 0 0,-2-2-10 0 0,5-3 0 0 0</inkml:trace>
  <inkml:trace contextRef="#ctx0" brushRef="#br3" timeOffset="108.32">15069 8947 3340 0 0,'-9'8'148'0'0,"1"-6"30"0"0,-1 0-142 0 0,-1 3-36 0 0,3-1 0 0 0,-5 2 0 0 0,-5 5 392 0 0,6 5 70 0 0,-3-1 14 0 0,-1 0 4 0 0,-2 6-304 0 0,2 0-58 0 0,-2 6-14 0 0,5-2 0 0 0,0 1-32 0 0,3-1-8 0 0,-3 5 0 0 0,11-3 0 0 0,2 4 32 0 0,7-3 8 0 0,-6 1 0 0 0,8 0 0 0 0,3-1-32 0 0,2-1-4 0 0,4 1-2 0 0,-1-5 0 0 0,2-5-42 0 0,3 1-8 0 0,10-5 0 0 0,-7 0-16 0 0,-7-2-188 0 0,10-5-52 0 0,-3-1-8 0 0,1-5-2312 0 0</inkml:trace>
  <inkml:trace contextRef="#ctx0" brushRef="#br3" timeOffset="109.32">15808 9437 3110 0 0,'0'0'276'0'0,"0"0"-220"0"0,2 9-56 0 0,-2-3 456 0 0,0 1 82 0 0,0-1 16 0 0,0 0 4 0 0,-2 5-460 0 0,0-7-98 0 0,0 4 0 0 0,-2-3-18 0 0,2 1-102 0 0,0-2-18 0 0,-2 0-6 0 0,4-4 0 0 0,0 0 64 0 0,0 0 14 0 0,0 0 2 0 0,0 0 0 0 0,0 0 210 0 0,0 0 44 0 0,0 0 8 0 0,0 0 2 0 0,4-4 32 0 0,0-4 6 0 0,2 5 2 0 0,5-1 0 0 0,-5-2-96 0 0,5 2-16 0 0,-1 2-6 0 0,3-3 0 0 0,0 5-64 0 0,1 0-12 0 0,3 5-4 0 0,-2-1 0 0 0,0 4-42 0 0,4-1 0 0 0,-3 9 0 0 0,-3-3 0 0 0,1 2 0 0 0,1 6 0 0 0,-8 2 0 0 0,3 3 0 0 0,-6-1-30 0 0,-4 8 6 0 0,-4-1 0 0 0,-6 3 0 0 0,-3 6-248 0 0,-10-1-48 0 0,-8-2-8 0 0,-5-1-1362 0 0,-6-1-272 0 0</inkml:trace>
  <inkml:trace contextRef="#ctx0" brushRef="#br3" timeOffset="110.32">16893 9106 6774 0 0,'2'6'150'0'0,"-2"5"30"0"0,1 2 6 0 0,1 4 4 0 0,6 5-152 0 0,-6 4-38 0 0,2 3 0 0 0,1 5 0 0 0,1 2 0 0 0,-4-3 0 0 0,2 1 0 0 0,-4 2 0 0 0,-4 1-88 0 0,0-3-26 0 0,-3-2-6 0 0,1-1 0 0 0,-9 1-456 0 0,-2-7-90 0 0</inkml:trace>
  <inkml:trace contextRef="#ctx0" brushRef="#br3" timeOffset="111.32">16834 8739 2648 0 0,'0'0'236'0'0,"0"0"-188"0"0,0 0-48 0 0,4-6 0 0 0,3 4 936 0 0,5-2 176 0 0,-7-3 38 0 0,7 3 6 0 0,-5 2-1028 0 0,1-4-208 0 0,-2 4-40 0 0,-2 0-1820 0 0,-4 2-364 0 0</inkml:trace>
  <inkml:trace contextRef="#ctx0" brushRef="#br3" timeOffset="112.32">17165 9217 1496 0 0,'8'7'134'0'0,"-5"5"-108"0"0,5-1-26 0 0,-4 6 0 0 0,3 0 1000 0 0,-1-1 192 0 0,0 3 40 0 0,-4-4 8 0 0,0 2-988 0 0,0-3-198 0 0,-2-1-54 0 0,0-2 16 0 0,0-3-88 0 0,-2-2-20 0 0,2-1-4 0 0,0-5 0 0 0,0 0-32 0 0,0 0-6 0 0,0 0-2 0 0,-2-5 0 0 0,2-7 136 0 0,4 2 38 0 0,1-1 2 0 0,-3-4 0 0 0,6 0 56 0 0,-4-3 14 0 0,5 3 2 0 0,-3-4 0 0 0,3 4 0 0 0,-1-2 0 0 0,0-2 0 0 0,-1 4 0 0 0,3-3-18 0 0,-2 5-4 0 0,1 0 0 0 0,-2 1 0 0 0,-1 3-50 0 0,4 1-12 0 0,-1 1-2 0 0,1 3 0 0 0,-4-2-8 0 0,1 2-2 0 0,5 4 0 0 0,-7 2 0 0 0,7 4-16 0 0,-5 0-22 0 0,5 3 6 0 0,-1 3 0 0 0,-3-1 16 0 0,1 4-24 0 0,1 4 24 0 0,-1 0-24 0 0,-3 2-8 0 0,2 4 0 0 0,1-2-2 0 0,-5 3 0 0 0,-2 0-138 0 0,0 2-28 0 0,4-4-4 0 0,-12 2-1554 0 0,2 2-310 0 0</inkml:trace>
  <inkml:trace contextRef="#ctx0" brushRef="#br3" timeOffset="113.32">17965 8121 5968 0 0,'0'0'264'0'0,"0"0"56"0"0,0 0-256 0 0,0 7-64 0 0,0 3 0 0 0,-2 3 58 0 0,2 4 0 0 0,0 6 0 0 0,-4 7 0 0 0,-2 1-108 0 0,0 3-22 0 0,-1 4-6 0 0,3 6 0 0 0,-4 4-32 0 0,3 2-6 0 0,-5 7-2 0 0,-1 4 0 0 0,-1-2-46 0 0,3-4-10 0 0,3 2-2 0 0,0-5 0 0 0,3-1 120 0 0,3-7 24 0 0,1 1 6 0 0,1-7 0 0 0,4-1 126 0 0,0-5 26 0 0,3 2 4 0 0,1-11 2 0 0,-4 2-36 0 0,5-4-6 0 0,-2-4-2 0 0,3-2 0 0 0,0 1-54 0 0,1-9-10 0 0,0 5-4 0 0,1-7 0 0 0,-3-2-42 0 0,6-2-8 0 0,-4-2-2 0 0,1-7-2428 0 0</inkml:trace>
  <inkml:trace contextRef="#ctx0" brushRef="#br3" timeOffset="114.32">17716 8694 6588 0 0,'0'0'144'0'0,"7"0"32"0"0,5-2 4 0 0,1-4 4 0 0,12 2-146 0 0,5 0-38 0 0,2-3 0 0 0,11 3 0 0 0,4-2-46 0 0,1 4-16 0 0,-3 0-2 0 0,5 0-1848 0 0,3-5-370 0 0</inkml:trace>
  <inkml:trace contextRef="#ctx0" brushRef="#br3" timeOffset="115.32">18954 8528 2188 0 0,'0'0'96'0'0,"0"0"22"0"0,0 0-94 0 0,2 10-24 0 0,0-2 880 0 0,2 1 170 0 0,2 2 36 0 0,3 7 6 0 0,-5-7-888 0 0,7 0-178 0 0,-5 3-26 0 0,10-1-24 0 0,-3-1-174 0 0,0-3-34 0 0,4-3-8 0 0,6-4-2 0 0,-4 1 70 0 0,-2-8 14 0 0,2 1 4 0 0,-1-6 0 0 0,-1-1 6 0 0,0-2 2 0 0,-2-3 0 0 0,0-4 0 0 0,-1 0 206 0 0,-7 3 42 0 0,5-4 8 0 0,-4 4 2 0 0,1-4 34 0 0,-4 2 8 0 0,3 4 2 0 0,-2-2 0 0 0,-1 0-26 0 0,-2-1-4 0 0,0 5-2 0 0,3 2 0 0 0,-6 1-84 0 0,2 3-16 0 0,-2 1-2 0 0,0 0-2 0 0,-2 2-20 0 0,-4 8 0 0 0,3 6-22 0 0,0 3 6 0 0,-2 4 0 0 0,-1 0 0 0 0,3 8 0 0 0,-3 0 0 0 0,4 7 0 0 0,-6 6 0 0 0,5 6 16 0 0,0 4 0 0 0,-2 1 16 0 0,-1 3-16 0 0,0 5 0 0 0,2 6-26 0 0,1 7 2 0 0,-9 1 2 0 0,1-3 22 0 0,-1 5 0 0 0,-3-1 0 0 0,-2-3 16 0 0,-2-6-82 0 0,-2-2-16 0 0,0-2-4 0 0,-2-8 0 0 0,-3 3 68 0 0,1-11 18 0 0,-2 1 0 0 0,6-4 0 0 0,-2-8 0 0 0,0-5 0 0 0,-1 0-18 0 0,3-8 18 0 0,-2-6 0 0 0,2-2 22 0 0,-6-6-4 0 0,1-5 0 0 0,-1-5 14 0 0,2 0 0 0 0,2-3 2 0 0,0-7 0 0 0,2-4 6 0 0,-3-6 0 0 0,6 0 0 0 0,1 1 0 0 0,4-3 18 0 0,0-5 6 0 0,7-1 0 0 0,-2 3 0 0 0,5-2 44 0 0,3-1 10 0 0,1 2 2 0 0,3-3 0 0 0,6 2-32 0 0,-1 1-4 0 0,6 3-2 0 0,5-1 0 0 0,-3 3-8 0 0,4 1-2 0 0,7 2 0 0 0,4-2 0 0 0,5 3-48 0 0,-5 0-8 0 0,4 1-16 0 0,1 6 22 0 0,1-4-42 0 0,2 8-8 0 0,6-6-2 0 0,-3 5 0 0 0,5 1-98 0 0,-6 1-18 0 0,-4 4-6 0 0,-2 1 0 0 0,-2-1-300 0 0,-1 0-60 0 0</inkml:trace>
  <inkml:trace contextRef="#ctx0" brushRef="#br3" timeOffset="116.32">19786 7841 1728 0 0,'0'0'152'0'0,"0"0"-120"0"0,7 2-32 0 0,1 2 932 0 0,3 4 180 0 0,8 7 38 0 0,2-2 6 0 0,1 11-900 0 0,-3 2-182 0 0,9 5-34 0 0,5 3-8 0 0,-7 4 52 0 0,7 9 12 0 0,-7 5 0 0 0,8 5 2 0 0,-3 6-58 0 0,2 2-14 0 0,0 1-2 0 0,-2 10 0 0 0,-6 5-6 0 0,-8 6-2 0 0,-5-3 0 0 0,-5 6 0 0 0,-1-3-16 0 0,-6 1-22 0 0,-12-8 6 0 0,-1-2 0 0 0,-4-4-64 0 0,-8-3-14 0 0,-6-10-2 0 0,5-4 0 0 0,-7-6-34 0 0,-5-5-8 0 0,0-6-2 0 0,-4-4 0 0 0,1-5-266 0 0,-3-6-52 0 0,2-8-12 0 0,2-8-1544 0 0</inkml:trace>
  <inkml:trace contextRef="#ctx0" brushRef="#br3" timeOffset="117.32">21069 8014 3110 0 0,'16'-10'136'0'0,"-8"7"32"0"0,-2-5-136 0 0,-2 0-32 0 0,3-2 0 0 0,-1-1 0 0 0,2-2 654 0 0,1-1 122 0 0,-5 3 26 0 0,6-8 6 0 0,-7 6-562 0 0,3-3-112 0 0,-4-1-22 0 0,0 2-6 0 0,2 2-106 0 0,-4 1 0 0 0,0 3-16 0 0,0 1 0 0 0,-6 1-64 0 0,4 3-14 0 0,2 4-2 0 0,-6-4 0 0 0,-5 8 4 0 0,5 0 0 0 0,1 3 0 0 0,-5 3 0 0 0,6 1 68 0 0,0 6 24 0 0,-5 2-18 0 0,9 4 18 0 0,2 6 0 0 0,5-5 0 0 0,1 3 0 0 0,7 0 0 0 0,-1 3 0 0 0,-1 5 0 0 0,4-5 0 0 0,2 3 16 0 0,-4-3-16 0 0,2 2 24 0 0,-1 4-8 0 0,-1-5 0 0 0,-6 2-16 0 0,1-5-20 0 0,-4-1 20 0 0,-4-2-26 0 0,1-3 26 0 0,-6 1 0 0 0,1 0 0 0 0,-4-4 0 0 0,-7 0-44 0 0,-3-1-4 0 0,1 1 0 0 0,-6-5 0 0 0,4 0 26 0 0,-6-2 6 0 0,2-3 0 0 0,4 1 0 0 0,-2-9 16 0 0,4 3 22 0 0,-1 2-6 0 0,0-6 0 0 0,4-6 8 0 0,-1 6 0 0 0,1-5 0 0 0,5-2 0 0 0,-3 2 0 0 0,4-2 0 0 0,3 0 0 0 0,1 2 0 0 0,0-1 28 0 0,2 0 6 0 0,0 3 2 0 0,0 3 0 0 0,0 0-36 0 0,0 0-6 0 0,4-4-2 0 0,-4 4 0 0 0,7 2-16 0 0,-1 1 0 0 0,1 3 0 0 0,5 6 0 0 0,-5 3 0 0 0,5 2 0 0 0,-6 10-28 0 0,-3 0 10 0 0,7 1 18 0 0,-4 4 0 0 0,-3 6 0 0 0,3-1 0 0 0,-4 1-54 0 0,2 6-12 0 0,-4 1-4 0 0,2 3 0 0 0,-2-6 48 0 0,2 0 22 0 0,1-4-20 0 0,3-2 20 0 0,-2-1 0 0 0,0-7 36 0 0,6 1-4 0 0,1-8-2 0 0,2 1 46 0 0,-1-1 10 0 0,7-2 2 0 0,4-5 0 0 0,-4-3-56 0 0,5-3-8 0 0,9-5-4 0 0,1-3 0 0 0,4 0-230 0 0,0-11-46 0 0,4 0-10 0 0</inkml:trace>
  <inkml:trace contextRef="#ctx0" brushRef="#br1" timeOffset="118.32">5712 11944 3340 0 0,'-5'0'296'0'0,"-5"0"-236"0"0,2 0-60 0 0,1 1 0 0 0,-1 3 712 0 0,1-4 132 0 0,5 8 26 0 0,-2-4 4 0 0,2 9-682 0 0,4-2-136 0 0,-2 5-26 0 0,4 5-6 0 0,1 0-24 0 0,-1 6-22 0 0,2-1 6 0 0,-2 8 0 0 0,3 1-148 0 0,-1-1-28 0 0,4 0-8 0 0,-10 0-1610 0 0,3-1-324 0 0</inkml:trace>
  <inkml:trace contextRef="#ctx0" brushRef="#br1" timeOffset="119.32">5757 11758 5068 0 0,'-8'-8'224'0'0,"2"4"48"0"0,6 1-218 0 0,-4-3-54 0 0,3 2 0 0 0,1-4 0 0 0,1 3 294 0 0,3-3 48 0 0,-4 4 10 0 0,6-1 0 0 0,0 3-562 0 0,-1 0-114 0 0,1 2-22 0 0</inkml:trace>
  <inkml:trace contextRef="#ctx0" brushRef="#br1" timeOffset="120.32">5991 11957 5032 0 0,'-2'15'112'0'0,"4"-7"22"0"0,2 1 4 0 0,-3 7 2 0 0,-1-3-112 0 0,6 4-28 0 0,2 1 0 0 0,-3-4 0 0 0,1 2 114 0 0,-2 1 18 0 0,2 2 4 0 0,-4 0 0 0 0,4-4-88 0 0,-4-1-16 0 0,3-1-2 0 0,-1-3-2 0 0,-2-1-28 0 0,0-3 0 0 0,-2-6-24 0 0,0 0 24 0 0,0 0-102 0 0,0 0-6 0 0,4-6-2 0 0,-4-3 0 0 0,0-3 110 0 0,2-1 0 0 0,-2-2 26 0 0,0 3-4 0 0,0-7 50 0 0,1 2 12 0 0,-1 0 2 0 0,2-1 0 0 0,2-2 18 0 0,-2 2 2 0 0,4-3 2 0 0,1 2 0 0 0,-1 2-54 0 0,2-4-12 0 0,1 4-2 0 0,3 0 0 0 0,-3 4-22 0 0,3 1-18 0 0,-1 5 24 0 0,0-1-24 0 0,3 4 30 0 0,-3 1-8 0 0,2 3-2 0 0,5 3 0 0 0,-5 5-20 0 0,4 3 0 0 0,-3 3 0 0 0,2 3 0 0 0,-4-2 0 0 0,5 8 16 0 0,0-4-16 0 0,-1 2 0 0 0,-5 2 0 0 0,1 1 0 0 0,1 1-18 0 0,0 4 18 0 0,-9 0-166 0 0,-4-3-18 0 0,6 1-6 0 0,5-8 0 0 0,-3 0-174 0 0,-3-6-36 0 0,-6-1-6 0 0,2-3-2 0 0</inkml:trace>
  <inkml:trace contextRef="#ctx0" brushRef="#br1" timeOffset="121.32">6628 11210 5666 0 0,'0'0'124'0'0,"-5"0"26"0"0,1 0 4 0 0,4 0 6 0 0,0 0-128 0 0,-4 6-32 0 0,2-1 0 0 0,4 5 68 0 0,-2 1 6 0 0,0 1 2 0 0,0 3 0 0 0,4 8-76 0 0,-2 1-30 0 0,-2 5 2 0 0,0 1 0 0 0,-2 7 28 0 0,4 9 16 0 0,0-1 0 0 0,3 3-16 0 0,-7-1-36 0 0,4 9-20 0 0,4 3-6 0 0,2-2 0 0 0,-3 0 30 0 0,-3-7 8 0 0,6-6 0 0 0,-1-9 0 0 0,3 2 24 0 0,1-9 0 0 0,-3-1 0 0 0,1-6 0 0 0,11-2 42 0 0,-3-4 14 0 0,-6 1 4 0 0,0-9 0 0 0,1 5-26 0 0,3-9-4 0 0,-1-3-2 0 0,1 0 0 0 0,-2-9-170 0 0,-1 1-34 0 0,1-7-6 0 0</inkml:trace>
  <inkml:trace contextRef="#ctx0" brushRef="#br1" timeOffset="122.32">6517 11641 4608 0 0,'0'0'408'0'0,"0"0"-326"0"0,0 0-66 0 0,10-3-16 0 0,5-1 332 0 0,4 3 62 0 0,2-5 14 0 0,9-6 0 0 0,13 7-332 0 0,0-7-76 0 0,3-5 0 0 0,3 6-1794 0 0,9 1-362 0 0</inkml:trace>
  <inkml:trace contextRef="#ctx0" brushRef="#br1" timeOffset="123.32">8539 10826 216 0 0,'-7'-11'23'0'0,"1"-2"-23"0"0,-22-36 594 0 0,23 53-575 0 0,-4 25-25 0 0,-1 35 3 0 0,-1 36 1 0 0,-23 368 0 0 0,9-234 4 0 0,25-155 5 0 0,9-36-2 0 0,-3-24-2 0 0,13 12 3 0 0,-9-19-8 0 0,1 0-2 0 0,15 1-3 0 0,-11-9 7 0 0,17-7 0 0 0,-14-1-2 0 0,0-4-4 0 0,1-3-1 0 0,14-17-7 0 0,-16 11-13 0 0,14-21-36 0 0,-16 18-136 0 0,-2-3-33 0 0</inkml:trace>
  <inkml:trace contextRef="#ctx0" brushRef="#br1" timeOffset="124.32">8218 11400 5414 0 0,'-8'2'480'0'0,"-1"0"-384"0"0,9 1-76 0 0,0-3-20 0 0,-6 2 368 0 0,6-2 68 0 0,0 0 14 0 0,0 0 4 0 0,10-2-364 0 0,5-1-72 0 0,2 1-18 0 0,10-4 0 0 0,3-2-32 0 0,2-1-12 0 0,1-3-2 0 0,3-1 0 0 0,0 0-266 0 0,-3-2-52 0 0,-5 1-12 0 0,-3-3-2304 0 0</inkml:trace>
  <inkml:trace contextRef="#ctx0" brushRef="#br1" timeOffset="125.32">8640 11429 3592 0 0,'0'17'160'0'0,"0"-9"32"0"0,2 3-154 0 0,2-3-38 0 0,-3 5 0 0 0,4-1 0 0 0,0 0 184 0 0,1 2 32 0 0,5-4 4 0 0,-1-1 2 0 0,-1 1-114 0 0,5-2-22 0 0,1-5-6 0 0,2 1 0 0 0,-5-2-52 0 0,5-4-12 0 0,-2-2 0 0 0,0 1-16 0 0,2-3 68 0 0,-2 0 0 0 0,1-3 0 0 0,-1-2 0 0 0,2-3-42 0 0,-6 1-8 0 0,7-5-2 0 0,-9 3 0 0 0,1 0-16 0 0,5-4 16 0 0,-7 2-16 0 0,-2-4 16 0 0,-1 2 20 0 0,3 4 4 0 0,-4 1 0 0 0,1-1 0 0 0,-3-2 18 0 0,-2 6 6 0 0,0-3 0 0 0,0 3 0 0 0,-2-1-64 0 0,-1 1 0 0 0,-3-1 0 0 0,0 7 0 0 0,2-1 0 0 0,-5 2 0 0 0,3 2 0 0 0,-2 4 0 0 0,-3 2 0 0 0,0 7 0 0 0,-3 1 0 0 0,-3 3 0 0 0,5 4-40 0 0,-5 4-18 0 0,4 1-6 0 0,0 3 0 0 0,-4 4 116 0 0,5 1 22 0 0,1 4 6 0 0,1 1 0 0 0,1-1 54 0 0,-1 0 10 0 0,6 0 4 0 0,-1-1 0 0 0,-1-5-32 0 0,6 2-6 0 0,6-1-2 0 0,1-1 0 0 0,-1-5-82 0 0,2 2-26 0 0,5-5 16 0 0,2 0-16 0 0,0-7-112 0 0,1-2-32 0 0,1-1-4 0 0,-2-5-1668 0 0,0-5-336 0 0</inkml:trace>
  <inkml:trace contextRef="#ctx0" brushRef="#br1" timeOffset="126.32">9090 11635 1496 0 0,'0'0'134'0'0,"6"0"-108"0"0,2 0-26 0 0,-1 0 0 0 0,-1 4 674 0 0,0-4 130 0 0,-1 6 26 0 0,5-4 4 0 0,-6 2-460 0 0,5-1-94 0 0,-5 5-16 0 0,4 2-6 0 0,3-4-168 0 0,-3 3-34 0 0,-5 2-6 0 0,7 1-2 0 0,-6 1-24 0 0,3 1-8 0 0,-1-1 0 0 0,-4-2 0 0 0,4 4-16 0 0,-4-5-22 0 0,1 1 6 0 0,-1-3 0 0 0,0 3-8 0 0,0-7 0 0 0,-2-4 0 0 0,0 0 0 0 0,0 0 8 0 0,6-2 0 0 0,-1-1 16 0 0,0-7 0 0 0,-5 2 16 0 0,3 3-16 0 0,1-7 0 0 0,-2 3 0 0 0,0-3 0 0 0,1 3 0 0 0,2-4 0 0 0,-2 1 0 0 0,1 0 0 0 0,2-1-16 0 0,2 2 16 0 0,-1-3 0 0 0,-1 1 0 0 0,1 2 0 0 0,-1-1 0 0 0,1 1 0 0 0,1-1 0 0 0,0 1 0 0 0,-2-2 0 0 0,1 3 0 0 0,-3 2 0 0 0,4-3 0 0 0,1 2 0 0 0,-5-1 0 0 0,6 1 16 0 0,-7 1-16 0 0,5 0 22 0 0,2 3-6 0 0,-1-3 0 0 0,1 0 0 0 0,-1 3-16 0 0,2-1 0 0 0,3 6 0 0 0,-3 0 0 0 0,3 0 0 0 0,-1 0-18 0 0,0 6 18 0 0,-3-3-26 0 0,0 5 26 0 0,1-2 0 0 0,0 1 24 0 0,-1 3-24 0 0,-3-2 0 0 0,3 1 0 0 0,0 1 0 0 0,-7 1 0 0 0,3 0 0 0 0,-4-1 0 0 0,-1 3 0 0 0,-1-7 0 0 0,5 5 0 0 0,-5-3-18 0 0,-5 1 18 0 0,5-3-16 0 0,0 0 16 0 0,-1 0 0 0 0,1-6 0 0 0,0 0 22 0 0,0 0-6 0 0,-4 0 0 0 0,0-2-16 0 0,1-2 16 0 0,-1-2-16 0 0,1 0 16 0 0,3-3 50 0 0,0-2 10 0 0,3-1 2 0 0,-3 1 0 0 0,0-1-36 0 0,4-1-6 0 0,-1-2-2 0 0,1 3 0 0 0,0-1 50 0 0,2 2 10 0 0,-3 1 2 0 0,7 1 0 0 0,-2-1-52 0 0,-1 4-10 0 0,1-4-2 0 0,-1 7 0 0 0,1-5 10 0 0,3 5 2 0 0,-1 3 0 0 0,-1 0 0 0 0,5 0-44 0 0,-1 3 0 0 0,0 1-20 0 0,1 3 20 0 0,-3 1 0 0 0,4 0 0 0 0,1 2 0 0 0,-1-3 0 0 0,-2 1-238 0 0,-1 1-34 0 0,3 1-6 0 0,-5-4-2370 0 0</inkml:trace>
  <inkml:trace contextRef="#ctx0" brushRef="#br1" timeOffset="127.32">10145 11504 5060 0 0,'3'17'224'0'0,"-1"-7"48"0"0,-2 1-218 0 0,2 2-54 0 0,0 3 0 0 0,6 3 0 0 0,-8 2 214 0 0,7 3 32 0 0,-3 0 6 0 0,-2 2 2 0 0,4 1-150 0 0,-2 3-28 0 0,-1 5-6 0 0,3 3-2 0 0,-2-4-28 0 0,3 4-8 0 0,-3-2 0 0 0,0 2 0 0 0,4-3-56 0 0,-5-5-10 0 0,1 2-4 0 0,-4-1 0 0 0,0-1-114 0 0,0 1-22 0 0,-4-8-4 0 0,3 1-2 0 0,1 0 46 0 0,-6-5 10 0 0,2-2 2 0 0,2-6 0 0 0,0-1 42 0 0,0 1 10 0 0,-3-5 2 0 0,5-6 0 0 0,0 0 44 0 0,-4-6 8 0 0,2-5 16 0 0,0-3-26 0 0,2-3-6 0 0,-2-4-2 0 0,2-2 0 0 0,-4-2 0 0 0,2 3 14 0 0,1-7 4 0 0,-3 2 0 0 0,-2-1 0 0 0,2-1 16 0 0,-5-3 22 0 0,-1-5-6 0 0,3 2 0 0 0,-3-4 14 0 0,1 5 2 0 0,-3 0 0 0 0,6-1 0 0 0,-5 3 78 0 0,5 2 16 0 0,-4 1 2 0 0,7 1 2 0 0,-1 1-18 0 0,0 0-2 0 0,0-5-2 0 0,2 7 0 0 0,4-2-6 0 0,2 3-2 0 0,0 1 0 0 0,-2 0 0 0 0,3 0-14 0 0,3-2-4 0 0,0 4 0 0 0,-3 2 0 0 0,5 2-22 0 0,-1 0-4 0 0,5 0-2 0 0,-1 1 0 0 0,-3 1-22 0 0,5 4-2 0 0,0-1-2 0 0,4 1 0 0 0,-2 3-28 0 0,4 3 16 0 0,2-1-16 0 0,-2 6 0 0 0,4 0 16 0 0,-2 4-16 0 0,-2 3 0 0 0,0 1 0 0 0,-2 0 16 0 0,-2 7-16 0 0,-4 0 0 0 0,-5 4 18 0 0,2-4-18 0 0,-9 8 0 0 0,-2 6 0 0 0,-9-1 0 0 0,-1 4-30 0 0,-5-1-2 0 0,-3 2-2 0 0,-3-3 0 0 0,-7 1-12 0 0,-4-1-2 0 0,7-7 0 0 0,-1 3 0 0 0,4-2-124 0 0,0-2-26 0 0,4-4-4 0 0,2-4-2 0 0,4-2-174 0 0,3-2-36 0 0</inkml:trace>
  <inkml:trace contextRef="#ctx0" brushRef="#br1" timeOffset="128.32">11169 11615 5896 0 0,'6'0'262'0'0,"-1"0"52"0"0,1 0-250 0 0,3 0-64 0 0,3 0 0 0 0,5 0 0 0 0,2-5 122 0 0,2 5 14 0 0,2-6 0 0 0,3 0 2 0 0,5 1-110 0 0,-3 1-28 0 0,9-4 0 0 0,-3 4 0 0 0,-1-3-208 0 0,-5 1-46 0 0,4-2-10 0 0,-3 3 0 0 0,-4-5-304 0 0,-2 1-62 0 0,18-8-10 0 0,-17-1-4 0 0</inkml:trace>
  <inkml:trace contextRef="#ctx0" brushRef="#br1" timeOffset="129.32">11121 11239 5888 0 0,'0'0'262'0'0,"0"0"52"0"0,0 0-250 0 0,4 2-64 0 0,1-2 0 0 0,5-2 0 0 0,5 2 172 0 0,2-4 22 0 0,4 4 6 0 0,6 0 0 0 0,2-3-146 0 0,3 1-30 0 0,2-3-4 0 0,6 2-2 0 0,4-1-238 0 0,-2 0-48 0 0,-2-2-10 0 0,2 3-2408 0 0</inkml:trace>
  <inkml:trace contextRef="#ctx0" brushRef="#br1" timeOffset="130.32">13538 11266 6450 0 0,'-7'0'142'0'0,"5"0"28"0"0,-2 0 6 0 0,-2 0 8 0 0,0 0-148 0 0,-7-4-36 0 0,-4 0 0 0 0,-2 4 0 0 0,-4-3 48 0 0,-5 1 0 0 0,-5 2 2 0 0,-7-2 0 0 0,-4-2-50 0 0,-7 4-40 0 0,-1 0 6 0 0,-5 0 2 0 0,4 4-64 0 0,-4-2-14 0 0,-4 0-2 0 0,1 1 0 0 0,0 1 50 0 0,1 0 10 0 0,5 0 2 0 0,1-4 0 0 0,5 4-52 0 0,7 0-10 0 0,0-4 0 0 0,9 3-2 0 0,0-3-338 0 0,5-3-68 0 0,-19-5-12 0 0,22 4-1386 0 0</inkml:trace>
  <inkml:trace contextRef="#ctx0" brushRef="#br1" timeOffset="131.32">13113 10954 3224 0 0,'0'0'144'0'0,"0"0"28"0"0,0 0-138 0 0,7 5-34 0 0,-3 5 0 0 0,4 1 764 0 0,-4 3 146 0 0,-1 3 28 0 0,-6 2 6 0 0,3 4-712 0 0,0 3-144 0 0,-4 8-30 0 0,-4 1-4 0 0,4 1-54 0 0,-7 2 0 0 0,-2 2 0 0 0,1 4 0 0 0,-3 0-54 0 0,1-1-8 0 0,-3 0-2 0 0,6-1 0 0 0,-4-6 30 0 0,3-4 4 0 0,1-2 2 0 0,-1-5 0 0 0,7 2-106 0 0,-7-6-20 0 0,5-4-6 0 0,-1-2 0 0 0,2-2-140 0 0,2-5-28 0 0,-1 2-8 0 0,-1-4-1948 0 0</inkml:trace>
  <inkml:trace contextRef="#ctx0" brushRef="#br1" timeOffset="132.32">12795 11021 1266 0 0,'0'0'112'0'0,"0"0"-88"0"0,0 0 1192 0 0,0 0 238 0 0,2 8 48 0 0,6 1 10 0 0,-5 1-1162 0 0,7 1-232 0 0,3 7-46 0 0,2 1-10 0 0,4 6-38 0 0,-1-1-6 0 0,4-1-2 0 0,3 4 0 0 0,6-2-16 0 0,-3 1 0 0 0,3 5 0 0 0,1 1 0 0 0,4-3 0 0 0,1-1 0 0 0,-3 7-20 0 0,-2-5 20 0 0,-7 4-146 0 0,0-7-18 0 0,-2 0-4 0 0,0-3 0 0 0,-6 0-152 0 0,4-4-30 0 0,-6-2-6 0 0,4-7-2108 0 0</inkml:trace>
  <inkml:trace contextRef="#ctx0" brushRef="#br1" timeOffset="133.32">14195 10915 6422 0 0,'0'0'284'0'0,"0"0"60"0"0,4 0-276 0 0,5 4-68 0 0,1-4 0 0 0,5 2 0 0 0,0 3 112 0 0,6 1 8 0 0,1 0 0 0 0,-3 3 2 0 0,2 3-106 0 0,1-1-16 0 0,1 1-16 0 0,-6-1 16 0 0,2 6-116 0 0,-3 1-10 0 0,-7 1-2 0 0,2 0 0 0 0,-5 3 0 0 0,0-3-2 0 0,-2 4 0 0 0,-8-2 0 0 0,2 2 130 0 0,-4 0 16 0 0,-5 0 8 0 0,-1-2 0 0 0,-3 3 64 0 0,-6 0 10 0 0,-2-2 4 0 0,-3 1 0 0 0,-1 0-54 0 0,-5-4-8 0 0,1 4-4 0 0,3-4 0 0 0,-1 4-36 0 0,4-10 0 0 0,-1 5-22 0 0,3-5 22 0 0,2-2-204 0 0,0-3-28 0 0,3-5-4 0 0,2-3-1528 0 0,0 0-306 0 0</inkml:trace>
  <inkml:trace contextRef="#ctx0" brushRef="#br1" timeOffset="134.32">14757 10752 5436 0 0,'-8'-2'120'0'0,"5"2"24"0"0,3 0 4 0 0,-4 0 4 0 0,-4 0-120 0 0,1 0-32 0 0,-7 2 0 0 0,1-2 0 0 0,0 4 38 0 0,-6 4 2 0 0,-4 3 0 0 0,4-2 0 0 0,-4 4-14 0 0,2 3-2 0 0,-2-1 0 0 0,0 4 0 0 0,6 4 84 0 0,-2 0 16 0 0,4 0 4 0 0,-1 3 0 0 0,5-1 38 0 0,1-2 8 0 0,3 2 2 0 0,3-1 0 0 0,2 3-78 0 0,6-2-14 0 0,5 6-4 0 0,3-7 0 0 0,1-1-64 0 0,4 0-16 0 0,6-4 0 0 0,6 2 0 0 0,1-6 0 0 0,2 5-34 0 0,-3-9 8 0 0,6 0 2 0 0,3-5-220 0 0,-2-1-44 0 0,-8-3-8 0 0,1-2 0 0 0</inkml:trace>
  <inkml:trace contextRef="#ctx0" brushRef="#br1" timeOffset="135.32">15423 11210 6638 0 0,'0'0'146'0'0,"8"8"30"0"0,-8 3 8 0 0,2 2 0 0 0,0 2-146 0 0,2 5-38 0 0,-4 4 0 0 0,-4 1 0 0 0,-2 5 60 0 0,0 1 4 0 0,-1 2 2 0 0,-3 1 0 0 0,-9 2-122 0 0,6-8-24 0 0,-2 3-4 0 0,-1-6-2 0 0,-3-1-266 0 0,2-6-52 0 0,-4 1-12 0 0,2-8 0 0 0</inkml:trace>
  <inkml:trace contextRef="#ctx0" brushRef="#br1" timeOffset="136.32">15464 10802 6990 0 0,'23'0'154'0'0,"-18"0"32"0"0,-5 0 6 0 0,0 0 4 0 0,10-2-156 0 0,-1-2-40 0 0,7-1 0 0 0,-3 1-2064 0 0,-3 0-422 0 0</inkml:trace>
  <inkml:trace contextRef="#ctx0" brushRef="#br1" timeOffset="137.32">6509 12995 4974 0 0,'0'0'220'0'0,"0"0"46"0"0,0 0-212 0 0,-3-4-54 0 0,-5 1 0 0 0,0 1 0 0 0,5-4 224 0 0,-5 0 36 0 0,-3 2 6 0 0,1 1 2 0 0,-9-1-124 0 0,3 0-26 0 0,3 2-6 0 0,-6 2 0 0 0,-8 0-86 0 0,-5 0-26 0 0,5 0 0 0 0,-1 2 16 0 0,-6 2-16 0 0,1 0 0 0 0,-3-1 0 0 0,-4 3 0 0 0,2-2-56 0 0,0 4-16 0 0,-2-5 0 0 0,4 1-2 0 0,0 4-18 0 0,5-6-4 0 0,-2 7 0 0 0,9-5 0 0 0,5 0-132 0 0,-4 0-28 0 0,9 1-4 0 0,-3-5-2032 0 0</inkml:trace>
  <inkml:trace contextRef="#ctx0" brushRef="#br1" timeOffset="138.32">6422 12741 6392 0 0,'-7'2'142'0'0,"1"0"28"0"0,6-2 6 0 0,-6 4 2 0 0,-1-2-142 0 0,3 1-36 0 0,-4-1 0 0 0,2 6 0 0 0,1-1 38 0 0,-7 1 0 0 0,1 3 0 0 0,-7 3 0 0 0,5 7-38 0 0,-6 3-18 0 0,-2 2 2 0 0,1 6 0 0 0,-4 4-68 0 0,5 2-12 0 0,-7 4-4 0 0,-1-2 0 0 0,2-2 56 0 0,-3 0 12 0 0,-1 4 0 0 0,3-4 2 0 0,-3 0 30 0 0,6-3 0 0 0,-6-1-20 0 0,7 0 20 0 0,1-7 0 0 0,3 0-22 0 0,-2-3 22 0 0,4-3-16 0 0,-1-2-154 0 0,4-5-30 0 0,5-3-8 0 0,-3 1-1432 0 0,-1-12-286 0 0</inkml:trace>
  <inkml:trace contextRef="#ctx0" brushRef="#br1" timeOffset="139.32">5841 12742 3570 0 0,'0'0'318'0'0,"0"0"-254"0"0,-2 0-64 0 0,2 0 648 0 0,0 0 116 0 0,0 0 24 0 0,0 0 4 0 0,0 0-588 0 0,2 5-118 0 0,4 1-24 0 0,7 5-6 0 0,4 0-56 0 0,2 1 0 0 0,8 3-16 0 0,1 4 16 0 0,3-1 0 0 0,4 3 0 0 0,0 1 0 0 0,1 3 0 0 0,-3 2-20 0 0,3 3 4 0 0,4 1 0 0 0,-2 3 0 0 0,5-3-108 0 0,-5-1-20 0 0,2 1-6 0 0,-8-3 0 0 0,0-3-182 0 0,-5 3-36 0 0,5-3-8 0 0</inkml:trace>
  <inkml:trace contextRef="#ctx0" brushRef="#br1" timeOffset="140.32">6905 12884 6588 0 0,'0'0'144'0'0,"0"0"32"0"0,0 0 4 0 0,0 0 4 0 0,0 0-146 0 0,8-2-38 0 0,-3 2 0 0 0,1-2 0 0 0,2 2 0 0 0,3 0 0 0 0,6 2 0 0 0,-4 0 0 0 0,5 4 0 0 0,1 0 0 0 0,5 1 0 0 0,-1 1 0 0 0,0 1-38 0 0,-4 5 8 0 0,4 3 2 0 0,-2 0 28 0 0,0 6-18 0 0,-10-4 18 0 0,2 2-16 0 0,3 2 16 0 0,-5 5 0 0 0,-7-1 0 0 0,-4 0 0 0 0,-2-1 0 0 0,0 3 0 0 0,-1-1 0 0 0,-7 5 0 0 0,-7-3-20 0 0,-2 3 20 0 0,1-1-24 0 0,-1 2 24 0 0,-5-1-78 0 0,-3-3-2 0 0,0-1 0 0 0,5-1 0 0 0,-7-1-192 0 0,2-4-40 0 0,-5-4-8 0 0,9-2-2080 0 0</inkml:trace>
  <inkml:trace contextRef="#ctx0" brushRef="#br1" timeOffset="141.32">7470 12811 5976 0 0,'0'0'132'0'0,"0"0"28"0"0,-6 0 4 0 0,1 0 2 0 0,1 0-134 0 0,-2 0-32 0 0,-2 0 0 0 0,1 2 0 0 0,-5 8-80 0 0,1 1-24 0 0,-5 2-6 0 0,-1 5 0 0 0,2 4-8 0 0,-2 7-2 0 0,-4 4 0 0 0,2 0 0 0 0,0 4 72 0 0,2-3 12 0 0,2-1 4 0 0,3-3 0 0 0,-7 0 144 0 0,12-3 32 0 0,9 4 4 0 0,1-9 2 0 0,-1 0-20 0 0,6 0-2 0 0,5-2-2 0 0,6-3 0 0 0,4 0-34 0 0,0-4-6 0 0,3-3-2 0 0,1-3 0 0 0,5 1-52 0 0,1-8-8 0 0,7-2-4 0 0,-4-8 0 0 0,0-1-230 0 0,2-2-46 0 0,1-1-10 0 0,-3-5-2310 0 0</inkml:trace>
  <inkml:trace contextRef="#ctx0" brushRef="#br1" timeOffset="142.32">8733 13094 2648 0 0,'0'0'118'0'0,"0"0"24"0"0,6 0-114 0 0,3 0-28 0 0,-1 0 0 0 0,0 0 0 0 0,5-3 764 0 0,4 3 148 0 0,4-4 28 0 0,4 4 6 0 0,-4-2-690 0 0,7 0-140 0 0,-1-2-28 0 0,1 3-4 0 0,1-2-84 0 0,-1 3 0 0 0,3-2 0 0 0,-2 0 0 0 0,-3 2-170 0 0,-1 2-32 0 0,4-2-6 0 0,-5 2-2 0 0,1 1-158 0 0,-8 2-32 0 0,2-1-8 0 0</inkml:trace>
  <inkml:trace contextRef="#ctx0" brushRef="#br1" timeOffset="143.32">8595 12712 3686 0 0,'0'0'328'0'0,"0"0"-264"0"0,0 0-64 0 0,0 0 0 0 0,0 0 132 0 0,0 0 12 0 0,8-4 4 0 0,3 4 0 0 0,-1-4 46 0 0,3 2 10 0 0,1-4 2 0 0,5 3 0 0 0,3-1-100 0 0,5-4-18 0 0,-4 8-6 0 0,7-4 0 0 0,6-3 20 0 0,-3 3 2 0 0,3 2 2 0 0,0-4 0 0 0,-2 6 6 0 0,3-4 2 0 0,-1 3 0 0 0,4 1 0 0 0,-8-8-26 0 0,4 8-8 0 0,1-2 0 0 0,-3 0 0 0 0,-3 2-110 0 0,-3-6-22 0 0,-1 6-4 0 0,-4-1-2 0 0,-2-1-248 0 0,0 0-50 0 0,-1 2-10 0 0</inkml:trace>
  <inkml:trace contextRef="#ctx0" brushRef="#br1" timeOffset="144.32">10475 12288 5946 0 0,'-3'-4'130'0'0,"-5"-3"28"0"0,5 1 4 0 0,-5-3 6 0 0,2 3-134 0 0,0-2-34 0 0,0 4 0 0 0,3-1 0 0 0,-1 1 86 0 0,4 4 10 0 0,0 0 0 0 0,0 0 2 0 0,0 0-80 0 0,-4 4-18 0 0,4 3 0 0 0,4 3-24 0 0,2 1-2 0 0,-1-1-2 0 0,7 1 0 0 0,1 4 8 0 0,4-7 2 0 0,-4 5 0 0 0,5-7 0 0 0,4 0 18 0 0,0 0 0 0 0,-1-5-18 0 0,1-1 18 0 0,-1-1 0 0 0,6-5 0 0 0,-6-2 24 0 0,0-1-8 0 0,-2-7-16 0 0,-2 1 0 0 0,2-2 0 0 0,-2-4 0 0 0,3 2 0 0 0,-3-2-28 0 0,-4 0 4 0 0,-2-2 0 0 0,0 1 4 0 0,1 2 2 0 0,-6-1 0 0 0,0 2 0 0 0,-4 4 18 0 0,3 0 0 0 0,-1 2 0 0 0,-4-3 16 0 0,0 9-16 0 0,-4-3 0 0 0,4 3 16 0 0,0 3-16 0 0,0 4 22 0 0,0 0-6 0 0,0 0 0 0 0,0 0 0 0 0,-5 9-16 0 0,3 5-22 0 0,-2 1 6 0 0,2 8 0 0 0,-4 0 16 0 0,6 5 0 0 0,0 4 0 0 0,0 11 0 0 0,0-5 0 0 0,0 4 0 0 0,0 1 0 0 0,6 7 0 0 0,-4-5 0 0 0,0 5 0 0 0,-2 5 0 0 0,-2-1 0 0 0,0 1 0 0 0,-4-2-16 0 0,-6 1 16 0 0,1-3 0 0 0,-2 2-24 0 0,-3-1 8 0 0,4-2 0 0 0,-8-5 0 0 0,0-1-8 0 0,-2-8 0 0 0,-1-2 0 0 0,1-1 0 0 0,1-7 24 0 0,-2-1 0 0 0,0-2 0 0 0,0-2 0 0 0,-2-6 0 0 0,3-2 0 0 0,-7-3 0 0 0,4-2 0 0 0,0-4 0 0 0,-5-2 0 0 0,7-4 0 0 0,-4-2 0 0 0,5-4 40 0 0,2-2 8 0 0,0-1 0 0 0,1 0 0 0 0,1-5 32 0 0,5 2 8 0 0,-1-10 2 0 0,5 3 0 0 0,-1 0-44 0 0,9 1-10 0 0,1-3-2 0 0,1-6 0 0 0,7 4 4 0 0,0-1 0 0 0,7-1 0 0 0,0 2 0 0 0,6 0-2 0 0,0 1 0 0 0,14-3 0 0 0,1 2 0 0 0,0 2-14 0 0,6 6-4 0 0,-4-6 0 0 0,7 3 0 0 0,3 0-18 0 0,0 3 0 0 0,-6 2-20 0 0,5 1 20 0 0,-3 3-192 0 0,2 2-24 0 0,-10-3-8 0 0,0 6-1658 0 0,-1 1-334 0 0</inkml:trace>
  <inkml:trace contextRef="#ctx0" brushRef="#br1" timeOffset="145.32">11857 13015 6530 0 0,'0'0'144'0'0,"0"0"28"0"0,0 12 6 0 0,-4-1 6 0 0,2 2-146 0 0,1 3-38 0 0,-1 1 0 0 0,-6 6 0 0 0,2-4 40 0 0,-1 5 0 0 0,-7 7 0 0 0,1-2 0 0 0,-6 3-192 0 0,0 0-40 0 0,-2 1-6 0 0,0-1-2 0 0,-4 2-208 0 0,2-7-40 0 0,-1-4-10 0 0,1-4-2 0 0</inkml:trace>
  <inkml:trace contextRef="#ctx0" brushRef="#br1" timeOffset="146.32">11787 12342 7164 0 0,'0'0'158'0'0,"0"0"32"0"0,0 0 6 0 0,0 0 4 0 0,4-2-160 0 0,0-3-40 0 0,1 1 0 0 0,-1 2 0 0 0,4-2-54 0 0,-5-2-18 0 0,-1 6-6 0 0,-2 0-3028 0 0</inkml:trace>
  <inkml:trace contextRef="#ctx0" brushRef="#br1" timeOffset="147.32">5839 14360 5428 0 0,'0'0'240'0'0,"0"0"50"0"0,0 0-232 0 0,0 3-58 0 0,-1 5 0 0 0,2-2 0 0 0,3 5 126 0 0,0 1 12 0 0,2 3 4 0 0,1 4 0 0 0,1 2-110 0 0,3 6-32 0 0,1-4 0 0 0,1 5 16 0 0,-1-3-16 0 0,-3 3 0 0 0,-1 1 0 0 0,-5 1 0 0 0,4-3-70 0 0,-4 0-10 0 0,-6 0 0 0 0,0-3-2 0 0,-1 1 30 0 0,1-2 6 0 0,-3-2 2 0 0,-2-2 0 0 0,1-2 44 0 0,-5-4 0 0 0,3-1 0 0 0,-1-2 0 0 0,-1-1 88 0 0,3-2 8 0 0,1-2 2 0 0,-1-4 0 0 0,0 3-6 0 0,8-4-2 0 0,-7-2 0 0 0,1 0 0 0 0,-1-4-20 0 0,5 1-6 0 0,-2-3 0 0 0,2-3 0 0 0,0-5-30 0 0,4 2-6 0 0,0-6-2 0 0,5-3 0 0 0,7 1-26 0 0,-1 1 22 0 0,4-2-22 0 0,2-2 20 0 0,8 2 4 0 0,-4-2 2 0 0,6 0 0 0 0,-3 3 0 0 0,5-1-10 0 0,-1 0-16 0 0,1 0 22 0 0,3 0-22 0 0,-4 2 0 0 0,4 2 0 0 0,-1-4 0 0 0,1 6 0 0 0,-1 0-256 0 0,-5 4-40 0 0,-7 0-8 0 0,2-1-2352 0 0</inkml:trace>
  <inkml:trace contextRef="#ctx0" brushRef="#br1" timeOffset="148.32">6496 14634 2880 0 0,'6'2'256'0'0,"0"0"-206"0"0,0 5-50 0 0,-5-7 468 0 0,7 0 84 0 0,2 6 16 0 0,-3-6 2 0 0,-1 0-376 0 0,6-4-74 0 0,-1 2-16 0 0,0-7-4 0 0,1-1-68 0 0,-1 1-16 0 0,3-5 0 0 0,0-1-16 0 0,2-4 0 0 0,-3 2 0 0 0,-1-4 0 0 0,1 4-24 0 0,2-4 48 0 0,-7-4 8 0 0,-4 4 4 0 0,3 4 0 0 0,1-4-36 0 0,0 6 0 0 0,-8-4 0 0 0,0 3 0 0 0,3 3 36 0 0,-3 2 12 0 0,0-1 4 0 0,-3 1 0 0 0,-5-1-28 0 0,0 1-8 0 0,8 3 0 0 0,-5 3 0 0 0,-5-1 6 0 0,1 4 0 0 0,3 0 0 0 0,-6 6 0 0 0,-1 2-22 0 0,-4 1-28 0 0,1 5 6 0 0,7 5 2 0 0,-4 6 4 0 0,-3 0 0 0 0,0 1 0 0 0,2 7 0 0 0,3 3 16 0 0,-3 4 0 0 0,3-1 0 0 0,-2-1 16 0 0,5 0 44 0 0,-2-2 10 0 0,5 0 2 0 0,-1 3 0 0 0,2-1 0 0 0,4-2 0 0 0,4-1 0 0 0,2-3 0 0 0,-1-3-6 0 0,5-1 0 0 0,7-7 0 0 0,0 2 0 0 0,6-4-34 0 0,2-5-6 0 0,9-2-2 0 0,2-5 0 0 0,1-3-24 0 0,3-7 0 0 0,-4-1 0 0 0,0-4 0 0 0,4-7-122 0 0,-4-6-24 0 0,-9 0-6 0 0,7-7 0 0 0,0-1-260 0 0,-3-9-52 0 0,15-32-12 0 0,-16 9-2 0 0</inkml:trace>
  <inkml:trace contextRef="#ctx0" brushRef="#br1" timeOffset="149.32">7229 13828 6356 0 0,'0'0'140'0'0,"0"0"28"0"0,0 0 8 0 0,0 0 2 0 0,-1 7-142 0 0,-1 1-36 0 0,2 0 0 0 0,0 3 0 0 0,0 0 0 0 0,0 7 0 0 0,0-3 0 0 0,2 2 0 0 0,4 6-58 0 0,-5 1 0 0 0,3 11 0 0 0,-2-1 0 0 0,2 2 16 0 0,-2 4 2 0 0,-2 4 2 0 0,0 0 0 0 0,2-2 20 0 0,-2 6 18 0 0,0-1-26 0 0,0 1 10 0 0,-2 1 16 0 0,2-1 0 0 0,6-2 0 0 0,-6-6 0 0 0,0 0 0 0 0,0-6 0 0 0,5-2 0 0 0,1-1 0 0 0,2-6 26 0 0,-1-3-2 0 0,3-4-2 0 0,-1-1 0 0 0,5-4-22 0 0,-3-1 16 0 0,6-7-16 0 0,0 1 16 0 0,2-12-16 0 0,0 3 0 0 0,3-7 0 0 0,0-1 0 0 0,-1-5-100 0 0,0-4-12 0 0,0-2 0 0 0,-6-4-2 0 0,3-1-274 0 0,-1-7-54 0 0,6-39-12 0 0,-8 14-2 0 0</inkml:trace>
  <inkml:trace contextRef="#ctx0" brushRef="#br1" timeOffset="150.32">7095 14337 6320 0 0,'0'0'280'0'0,"2"4"58"0"0,4 1-270 0 0,-6-5-68 0 0,0 0 0 0 0,6 0 126 0 0,0 0 10 0 0,-6 0 4 0 0,13-3 0 0 0,6-3-122 0 0,2-1-18 0 0,4 1 0 0 0,0-5-24 0 0,5-7-94 0 0,2 5-18 0 0,1-2-2 0 0,-1-5-2 0 0,0 3-346 0 0,-1 2-68 0 0,21-25-14 0 0,-24 17-4 0 0</inkml:trace>
  <inkml:trace contextRef="#ctx0" brushRef="#br1" timeOffset="151.32">7518 14414 4262 0 0,'0'8'378'0'0,"-2"3"-302"0"0,2 5-60 0 0,-2-3-16 0 0,-1 6 356 0 0,3-3 68 0 0,0 0 16 0 0,3 2 0 0 0,-1-3-332 0 0,2 4-68 0 0,0-2-12 0 0,-1 2-4 0 0,5-4-24 0 0,2 5-26 0 0,-1-5 4 0 0,1 0 2 0 0,3 0-28 0 0,1-5-8 0 0,-1 1 0 0 0,0-1 0 0 0,-1-1 26 0 0,1-1 6 0 0,-2-6 0 0 0,3 0 0 0 0,-5-1 8 0 0,1-2 16 0 0,-1-3-26 0 0,5-2 10 0 0,-3 0 16 0 0,-1-5 18 0 0,3 0-2 0 0,0-7-16 0 0,-1 1 0 0 0,5-6 0 0 0,-4 2 0 0 0,-1-1 0 0 0,3-2-18 0 0,-2 0 2 0 0,3-1 0 0 0,-3 1 0 0 0,-4-5-22 0 0,1 4-2 0 0,-6 0-2 0 0,3 2 0 0 0,-1 1 42 0 0,-4-1 0 0 0,4 4 0 0 0,-6 0 0 0 0,0 0 16 0 0,2 7 14 0 0,-4-5 2 0 0,2 5 0 0 0,0 3 24 0 0,0 2 8 0 0,0 1 0 0 0,2 4 0 0 0,-2 2 6 0 0,0 0 2 0 0,0 0 0 0 0,0 0 0 0 0,-2 8-40 0 0,-2 3-6 0 0,4 4-2 0 0,-2 0 0 0 0,0 8 0 0 0,4-4-2 0 0,0 4 0 0 0,4 2 0 0 0,-6 2 22 0 0,5-1 4 0 0,1-1 2 0 0,3 3 0 0 0,5 1-18 0 0,-5-2-2 0 0,5-2-2 0 0,-1-2 0 0 0,1-1-28 0 0,0-3 0 0 0,0 0 16 0 0,-2-1-16 0 0,1-1-110 0 0,0-6-26 0 0,-3-5-8 0 0,1 1 0 0 0,-3-3-324 0 0,3-6-66 0 0</inkml:trace>
  <inkml:trace contextRef="#ctx0" brushRef="#br1" timeOffset="152.32">8299 14226 576 0 0,'3'10'24'0'0,"-3"-3"8"0"0,0 1-32 0 0,0-2 0 0 0,4 3 0 0 0,-4 1 0 0 0,8 3 1220 0 0,-6 2 238 0 0,0-1 48 0 0,-2 5 10 0 0,5 2-1206 0 0,1-2-242 0 0,-2 3-48 0 0,2 2-20 0 0,1-2 0 0 0,-3 3-40 0 0,2 2 6 0 0,-1-4 2 0 0,-1-1-90 0 0,-2-1-18 0 0,-2-2-4 0 0,0 0 0 0 0,-2-3 44 0 0,-2 1 8 0 0,3-4 2 0 0,-5 2 0 0 0,2-3 144 0 0,-2-1 28 0 0,1 1 6 0 0,3-3 2 0 0,-4-3-24 0 0,4 4-4 0 0,-4-3-2 0 0,3-3 0 0 0,3-4-14 0 0,0 0-4 0 0,0 0 0 0 0,0 0 0 0 0,0 0-26 0 0,0 0 0 0 0,-2-8-16 0 0,-2 0 0 0 0,4-1 0 0 0,2-2 0 0 0,0-1 16 0 0,3-1 8 0 0,-3-4 0 0 0,2 0 2 0 0,0 1 0 0 0,5-5 32 0 0,-1 2 6 0 0,2 2 2 0 0,3-4 0 0 0,-5 4-4 0 0,3-6-2 0 0,2 1 0 0 0,1 3 0 0 0,-1-5-28 0 0,2 8-8 0 0,-2-6 0 0 0,3 5 0 0 0,-1-2-24 0 0,-1 4 0 0 0,-1 0-18 0 0,-4-2 18 0 0,3 3-134 0 0,-1 3-14 0 0,1-4-4 0 0,-5 5 0 0 0,1 4-118 0 0,-1-1-24 0 0,-3-1-4 0 0,2 4-2 0 0,0 2 92 0 0,-6 2 16 0 0,0 0 6 0 0,5 4 0 0 0,-3 4 26 0 0,4-2 8 0 0,-4 5 0 0 0,0 0 0 0 0,5 1 178 0 0,-1-1 38 0 0,0 1 6 0 0,1-1 2 0 0,3 2 160 0 0,-2 5 32 0 0,3-5 6 0 0,-3 2 2 0 0,-5 3-84 0 0,7 1-16 0 0,-1-3-4 0 0,1 3 0 0 0,-2 0-136 0 0,1 1-32 0 0,1 1 0 0 0,-2-4 0 0 0,1 2 0 0 0,-6-4 0 0 0,4 4 0 0 0,-4-6 0 0 0,1 1 0 0 0,-2-3 0 0 0,-2 1 0 0 0,0-3 0 0 0,0-1 0 0 0,0-8 16 0 0,-8-4 4 0 0,7 0-20 0 0,-6-4 42 0 0,4 3-2 0 0,-3-10-2 0 0,3-1 0 0 0,3 1-38 0 0,-2-6 0 0 0,2 0 16 0 0,2-2-16 0 0,-2 2 0 0 0,3-7 0 0 0,3 1 0 0 0,-3 3 0 0 0,5-3 0 0 0,0 2 0 0 0,0 2 0 0 0,-1-2 0 0 0,5 2 0 0 0,1-3 0 0 0,-3 3 16 0 0,3 0-16 0 0,2 0 16 0 0,-4 2-16 0 0,3 0 24 0 0,-1 4-24 0 0,2 2 0 0 0,-1 3 0 0 0,-1 1 0 0 0,0 3 0 0 0,-1 3 52 0 0,-1 1 10 0 0,2 2 2 0 0,-3 4 0 0 0,-1 2-88 0 0,3 1-16 0 0,-2 7-2 0 0,1-1-2 0 0,-7 9 14 0 0,2-1 4 0 0,3 5 0 0 0,-5 1 0 0 0,2 4 2 0 0,-4-1 0 0 0,0 4 0 0 0,3-1 0 0 0,1 1 24 0 0,0 1-18 0 0,-4-6 18 0 0,5-1-16 0 0,1-1 32 0 0,-1 0 8 0 0,5-4 2 0 0,-1-2 0 0 0,4-2 48 0 0,4-2 10 0 0,-1-4 2 0 0,1-1 0 0 0,2-1 20 0 0,-2-3 6 0 0,3 0 0 0 0,2-6 0 0 0,-4-2-76 0 0,5-4-14 0 0,-2 1-4 0 0,4-5 0 0 0,-6-3-128 0 0,7-1-26 0 0,-1-3-4 0 0,1 0-2 0 0,1-4-256 0 0,-2-2-50 0 0,24-23-12 0 0,-15 11-2 0 0</inkml:trace>
  <inkml:trace contextRef="#ctx0" brushRef="#br1" timeOffset="153.32">10921 13816 3570 0 0,'0'0'318'0'0,"-4"-3"-254"0"0,0-3-64 0 0,1-4 0 0 0,0-1 632 0 0,-2 3 112 0 0,3 3 24 0 0,0-7 6 0 0,0 5-582 0 0,2-3-114 0 0,-2 6-24 0 0,2 4-6 0 0,0-4-48 0 0,0 4-40 0 0,-1 6 6 0 0,1 8 2 0 0,0 5-36 0 0,-5 5-6 0 0,5 3-2 0 0,0 5 0 0 0,-3 6 38 0 0,1 8 8 0 0,0 3 2 0 0,-2 3 0 0 0,1 3 28 0 0,-5-1 0 0 0,6-1 0 0 0,-2-1 0 0 0,-1 3 0 0 0,3-4 0 0 0,-3-1 24 0 0,4-5-24 0 0,1 1 88 0 0,1-10 2 0 0,-1-5 2 0 0,7-3 0 0 0,-2-1-48 0 0,-1-2-10 0 0,6-4-2 0 0,-1-6 0 0 0,4-2-14 0 0,1-1-2 0 0,1-5-16 0 0,-2-3 24 0 0,10-4-50 0 0,0-1-12 0 0,2-4-2 0 0,3-6 0 0 0,-3-8-176 0 0,-2-2-34 0 0,1-7-8 0 0,-6-5-2342 0 0</inkml:trace>
  <inkml:trace contextRef="#ctx0" brushRef="#br1" timeOffset="154.32">10815 14265 6738 0 0,'0'0'298'0'0,"0"0"62"0"0,0 0-288 0 0,0 0-56 0 0,8 0 56 0 0,3-2 10 0 0,0-2 4 0 0,5-2 0 0 0,5 0-112 0 0,3-5-22 0 0,5 3-6 0 0,5-5 0 0 0,3-4-316 0 0,1 0-64 0 0,-2-4-14 0 0,-8 4 0 0 0</inkml:trace>
  <inkml:trace contextRef="#ctx0" brushRef="#br1" timeOffset="155.32">11252 14267 5348 0 0,'0'8'118'0'0,"0"-2"24"0"0,0-1 4 0 0,0 1 6 0 0,0 5-122 0 0,4-3-30 0 0,-1-2 0 0 0,3-1 0 0 0,-2 3 56 0 0,3 0 8 0 0,-3-5 0 0 0,4 1 0 0 0,3 0-64 0 0,-5-4 0 0 0,4 0 0 0 0,-1-1 0 0 0,2-2 0 0 0,1-2-20 0 0,-5 1 0 0 0,3-4 0 0 0,-1 2 20 0 0,1-5 24 0 0,2 3-4 0 0,-7-3-2 0 0,7 0 38 0 0,-5-5 6 0 0,1 3 2 0 0,0 0 0 0 0,-3-1-8 0 0,1-3-2 0 0,0 4 0 0 0,-2-2 0 0 0,-1-2-30 0 0,1 5-8 0 0,-4-3 0 0 0,4 1 0 0 0,-8 3-16 0 0,4-2 0 0 0,-4-1 0 0 0,1 1 0 0 0,-1 0 0 0 0,0 1 0 0 0,-4 1 0 0 0,3-1 0 0 0,1 5 0 0 0,-8-3 26 0 0,5 5-6 0 0,-5-1-2 0 0,3 4-18 0 0,1-2 0 0 0,-2 4 0 0 0,1 0 16 0 0,-2 2-16 0 0,-2 0 0 0 0,3 4 0 0 0,-2 1 0 0 0,7 5 0 0 0,-6 1 0 0 0,1 8 0 0 0,-2 0 0 0 0,1 4 0 0 0,5-1 0 0 0,-5 5 0 0 0,3 2 0 0 0,0 1 0 0 0,1 4 0 0 0,1 0 0 0 0,0 4 0 0 0,5 4 64 0 0,-5-4 8 0 0,6 4 0 0 0,0-2 2 0 0,0-4-42 0 0,2-4-8 0 0,3 0 0 0 0,-1-3-2 0 0,4-4-98 0 0,-4-5-20 0 0,5-4-2 0 0,-3-1-2 0 0,3-9-154 0 0,-1-3-30 0 0,3-5-6 0 0,-3-5-2 0 0,3-3-262 0 0,5-9-54 0 0,-3-1-8 0 0,3-3-4 0 0,-2-3-56 0 0,4 1-12 0 0,-1 0 0 0 0,-2 0-2 0 0,4 6 690 0 0,-5-4 144 0 0,-3 6 24 0 0,2-2 8 0 0,-1 0 390 0 0,3 5 78 0 0,0 1 16 0 0,0 3 4 0 0,-1 3-280 0 0,-2-1-54 0 0,-1 0-10 0 0,-2 6-4 0 0,3 0-120 0 0,-5 4-24 0 0,3 2-4 0 0,-2-1-2 0 0,-1 5-30 0 0,0-1-4 0 0,3 5-2 0 0,-6 1 0 0 0,2-4-32 0 0,1 3-6 0 0,-1-1-2 0 0,-2-2 0 0 0,0 1-58 0 0,1-1-14 0 0,-1-3-2 0 0,-2-4 0 0 0,4 3-16 0 0,-6-7-22 0 0,0 0 6 0 0,6 2 0 0 0,-1-2 38 0 0,-3-2-6 0 0,2-3 0 0 0,-2-1-16 0 0,4-2 0 0 0,-3 3 18 0 0,3-9-18 0 0,-4-1 18 0 0,4 0-18 0 0,-1 0 24 0 0,-1-4-24 0 0,0-1 16 0 0,6 0-16 0 0,-5-1 0 0 0,3 3 0 0 0,-2-1 0 0 0,-1 2 0 0 0,3 0 0 0 0,3 2 0 0 0,1-1 0 0 0,-7 5 0 0 0,7 0-20 0 0,-3-3 20 0 0,1 5 0 0 0,-1 1 0 0 0,-4 2 0 0 0,4-1 0 0 0,-4 3 20 0 0,7 4 6 0 0,5-2 2 0 0,-7 4 0 0 0,5-2-28 0 0,-2 4 0 0 0,-1 3 0 0 0,3-1 0 0 0,0 2 0 0 0,4-3 0 0 0,-3 5 0 0 0,1 1 0 0 0,-4-3 0 0 0,0 3-24 0 0,-1 3 24 0 0,-1-1-26 0 0,-5-2 0 0 0,1-1 0 0 0,-3 1 0 0 0,4-3 0 0 0,-6 2-30 0 0,0-1-4 0 0,-2 1-2 0 0,0-7 0 0 0,0-3 44 0 0,0 0 2 0 0,0 0 16 0 0,0 0 28 0 0,0 0-4 0 0,0-3 0 0 0,-4-3 12 0 0,2 0 2 0 0,2-3 0 0 0,-6-1 0 0 0,6-1-6 0 0,0-1-2 0 0,0-1 0 0 0,0 0 0 0 0,0-3-30 0 0,0 5 0 0 0,6-6 16 0 0,-4 4-16 0 0,2-1 0 0 0,3 1 18 0 0,-3 2-18 0 0,0-3 16 0 0,5 5 44 0 0,-3-1 8 0 0,0 3 2 0 0,1-1 0 0 0,1 4 2 0 0,-2-2 2 0 0,5 3 0 0 0,-1 3 0 0 0,1 0-10 0 0,-3 2-4 0 0,9 3 0 0 0,-4 1 0 0 0,3 2-44 0 0,-1-1-16 0 0,4 5 0 0 0,-2 1 0 0 0,2-2 0 0 0,-6 1 0 0 0,3-1-26 0 0,1 1 8 0 0,-2-1-146 0 0,-4 0-28 0 0,-1 3-8 0 0,-2-5-1682 0 0,1 3-338 0 0</inkml:trace>
  <inkml:trace contextRef="#ctx0" brushRef="#br1" timeOffset="156.32">12668 14172 1958 0 0,'4'11'174'0'0,"-3"-3"-140"0"0,5-5-34 0 0,-4 7 0 0 0,0-4 904 0 0,0 4 176 0 0,4 1 32 0 0,-5 2 8 0 0,3 2-780 0 0,-2 3-156 0 0,2-1-32 0 0,0 7-8 0 0,-2 1-94 0 0,0 4-18 0 0,5-1-6 0 0,-3 7 0 0 0,2-3-26 0 0,1 1 0 0 0,-1-1 0 0 0,0 2 0 0 0,1-1 0 0 0,-2-3 0 0 0,0 4-16 0 0,1-7 16 0 0,-6 3-16 0 0,1-3 16 0 0,-1 0 0 0 0,0-2 0 0 0,-1 3-48 0 0,-3-11 2 0 0,4 6 2 0 0,-4-8 0 0 0,-2 1 22 0 0,2-9 6 0 0,-1 3 0 0 0,1-3 0 0 0,0-7 16 0 0,-5 0 0 0 0,5-3 0 0 0,-4-1 0 0 0,-1-6 0 0 0,3-3 0 0 0,-4-8 0 0 0,3 0 0 0 0,3-8 0 0 0,-4 1 0 0 0,5-4 0 0 0,-5-5 0 0 0,0 1-18 0 0,3-4-14 0 0,1-4 0 0 0,-4-1-2 0 0,4-5 34 0 0,3 4 0 0 0,-1 2 0 0 0,-2 1 18 0 0,4 3 2 0 0,0-2 0 0 0,4 1 0 0 0,-2 3 0 0 0,1-2 12 0 0,5 2 0 0 0,-4 4 2 0 0,3 6 0 0 0,1 1-2 0 0,2 4 0 0 0,3 0 0 0 0,0 4 0 0 0,4 4 30 0 0,-5 1 4 0 0,1 3 2 0 0,0 1 0 0 0,3 5-42 0 0,-5-1-8 0 0,6 4-2 0 0,-2 2 0 0 0,1 2-16 0 0,-3 0 0 0 0,6 6 0 0 0,-4 3 0 0 0,5-5 0 0 0,-3 11 0 0 0,2-5 0 0 0,-4 3 0 0 0,-4 0 0 0 0,1 6 0 0 0,-3-2 0 0 0,-7 0 0 0 0,-2 6 0 0 0,-7-1 0 0 0,-5 3 0 0 0,-3 2 0 0 0,-2-2-42 0 0,-6 3-14 0 0,0-3 0 0 0,-7-1-2 0 0,1-1-108 0 0,-2 4-20 0 0,-1-7-6 0 0,3-3 0 0 0,5 2-244 0 0,5-3-50 0 0,-19 12-10 0 0,17-16 0 0 0</inkml:trace>
  <inkml:trace contextRef="#ctx0" brushRef="#br1" timeOffset="157.32">13642 14236 6054 0 0,'0'0'134'0'0,"0"0"26"0"0,0 0 8 0 0,0 0 0 0 0,0 7-134 0 0,0-3-34 0 0,0 4 0 0 0,-2 1 0 0 0,2-3 72 0 0,-1 5 6 0 0,1 1 2 0 0,-5-1 0 0 0,2 2-42 0 0,1 1-8 0 0,0 3-2 0 0,0-2 0 0 0,-3 4-10 0 0,-3-2-2 0 0,0 2 0 0 0,-2 0 0 0 0,5 0-34 0 0,-4-1-8 0 0,-3-1-2 0 0,-1-6 0 0 0,-3-3-266 0 0,1 2-52 0 0,-2-3-12 0 0</inkml:trace>
  <inkml:trace contextRef="#ctx0" brushRef="#br1" timeOffset="158.32">13620 13755 7048 0 0,'0'0'156'0'0,"0"0"32"0"0,0 0 6 0 0,7-2 2 0 0,-3-4-156 0 0,6-1-40 0 0,-3 0 0 0 0,1 1 0 0 0,-1-2-134 0 0,-3 3-34 0 0,4-3-6 0 0</inkml:trace>
  <inkml:trace contextRef="#ctx0" brushRef="#br3" timeOffset="159.32">4005 15513 806 0 0,'-17'-11'72'0'0,"10"3"-72"0"0,-5 3 0 0 0,1-7 0 0 0,-1 2 1052 0 0,3-1 196 0 0,1-2 40 0 0,2 1 8 0 0,4 1-944 0 0,1-3-188 0 0,1 1-38 0 0,1 2-8 0 0,5-6-84 0 0,0 3-16 0 0,1-1-2 0 0,5 0-16 0 0,0 0 16 0 0,1 3-16 0 0,-2 1 0 0 0,5 5 0 0 0,4 4 0 0 0,-2 2 0 0 0,3 4 0 0 0,-2 7 0 0 0,-2 5 0 0 0,2 6-22 0 0,-4 3 22 0 0,-4 7-26 0 0,1 5 26 0 0,-3 6 0 0 0,3 5 0 0 0,-5 6 0 0 0,1-3-76 0 0,1 0-10 0 0,-4-9-2 0 0,-2-6 0 0 0,7-3 52 0 0,-7-6 10 0 0,3-5 2 0 0,4-1 0 0 0,-4-5 24 0 0,1-5 0 0 0,3-3 0 0 0,-6-3 0 0 0,5-5 70 0 0,-1 0 0 0 0,3-2 0 0 0,-1-5 0 0 0,3-1-16 0 0,0-9-4 0 0,2 6 0 0 0,-5-6 0 0 0,-4-2-26 0 0,3 0-8 0 0,-1-1 0 0 0,1 0 0 0 0,-5 1-16 0 0,2-1 0 0 0,-6 5 0 0 0,4 2 0 0 0,-4 1 0 0 0,0 3-22 0 0,-4 5 6 0 0,4 4 0 0 0,0 0 0 0 0,-2 11 0 0 0,-4 1 0 0 0,4 12 0 0 0,-1 2-38 0 0,-3 4-6 0 0,6 4-2 0 0,0 10 0 0 0,0 7 34 0 0,4 5 6 0 0,-2 3 2 0 0,-2 6 0 0 0,3-3 20 0 0,1 7 0 0 0,6 2-18 0 0,-5-9 18 0 0,3-6-26 0 0,-8-3 2 0 0,4-8 2 0 0,-8 1 0 0 0,0-4 120 0 0,-3-2 24 0 0,-7-2 6 0 0,3-3 0 0 0,-6 3 86 0 0,-2-6 18 0 0,-6-2 2 0 0,6-1 2 0 0,-6-4-148 0 0,4-6-28 0 0,-2 0-6 0 0,1-7-2 0 0,-3-7-188 0 0,0 1-36 0 0,0-6-8 0 0</inkml:trace>
  <inkml:trace contextRef="#ctx0" brushRef="#br2" timeOffset="160.32">5319 11254 3570 0 0,'-7'-4'318'0'0,"0"-2"-254"0"0,-2 4-64 0 0,2-1 0 0 0,-1-3 438 0 0,-3 4 74 0 0,-3 0 16 0 0,3 0 4 0 0,-5-4-408 0 0,1 6-82 0 0,-10-1-16 0 0,3 1-2 0 0,-9 1-24 0 0,-1 3-32 0 0,-1-2 8 0 0,-1 0 2 0 0,-4 2-44 0 0,-2 2-10 0 0,0-3-2 0 0,0 1 0 0 0,-6 2 78 0 0,4-4 0 0 0,4 2 0 0 0,2 1 0 0 0,3-1 0 0 0,1 4 0 0 0,4-4 0 0 0,-3-1 0 0 0,3 3 68 0 0,5 0 28 0 0,-2 0 8 0 0,0 0 0 0 0,6 3-16 0 0,-4-1 0 0 0,10-5-2 0 0,-4 9 0 0 0,0-4-66 0 0,1 3-20 0 0,3 2 0 0 0,0-1 0 0 0,3 3 24 0 0,1 2-8 0 0,1 4 0 0 0,-1 4-16 0 0,1 1 0 0 0,2 7-18 0 0,2-1-2 0 0,1 6 0 0 0,3 2 20 0 0,-2 8 0 0 0,-2 5 0 0 0,4 0-16 0 0,0 5 16 0 0,0 1 0 0 0,0 4 0 0 0,4 7 0 0 0,-2 0 0 0 0,-2 3 0 0 0,3 1 0 0 0,-3 1 0 0 0,2 7 0 0 0,-2-4 0 0 0,0 0 0 0 0,0-6 0 0 0,0 6 0 0 0,-2-3 0 0 0,4 1 0 0 0,-2 2 0 0 0,-2-6 0 0 0,2 3 18 0 0,2 4-18 0 0,-2-2 0 0 0,2-3 20 0 0,-2 4-20 0 0,4-1 16 0 0,-4 1-16 0 0,0 0 0 0 0,2-2 0 0 0,-2-2 16 0 0,2 2-16 0 0,2 5 0 0 0,-2-5 0 0 0,1 0 0 0 0,-3-4 0 0 0,2-5 0 0 0,2 3 0 0 0,-4-3 0 0 0,4-6 16 0 0,0 0-16 0 0,-4-4 0 0 0,3-5 0 0 0,-1-3 0 0 0,2 1 0 0 0,-4-7 0 0 0,4 0 0 0 0,0-2 16 0 0,-2-3-16 0 0,3-1 0 0 0,-1-5 0 0 0,0-5 16 0 0,0 3-32 0 0,-4-9-8 0 0,6 0-2 0 0,1-6 0 0 0,-1 1 26 0 0,0-5 0 0 0,-3-1 0 0 0,5-3 0 0 0,3-3 20 0 0,3 2 4 0 0,-3-4 0 0 0,8-2 0 0 0,2-2 64 0 0,2 0 12 0 0,0-2 4 0 0,4 0 0 0 0,1-3-50 0 0,3 3-10 0 0,5-6-2 0 0,0 3 0 0 0,0-5-42 0 0,1 2 0 0 0,1-1 0 0 0,0 0 16 0 0,2 1-132 0 0,-6-3-26 0 0,-4 1-4 0 0,1 1-2602 0 0</inkml:trace>
  <inkml:trace contextRef="#ctx0" brushRef="#br2" timeOffset="161.32">-99 13814 4146 0 0,'0'0'368'0'0,"0"0"-294"0"0,0-6-58 0 0,0 2-16 0 0,0 1 392 0 0,0-3 74 0 0,4 0 16 0 0,-2-3 4 0 0,-1-5-378 0 0,5-3-76 0 0,2 0-14 0 0,5-4-2 0 0,-3-6 24 0 0,1-3 4 0 0,-1-2 2 0 0,5-4 0 0 0,2-4-28 0 0,-5-1-18 0 0,-1-4 24 0 0,-1-5-24 0 0,-5 1 0 0 0,-1 1-34 0 0,2 1 2 0 0,-6-3 2 0 0,-2 2-10 0 0,-2 2-4 0 0,0-1 0 0 0,-3-1 0 0 0,-5 2-8 0 0,3 4-2 0 0,-5-1 0 0 0,1 3 0 0 0,0 2 36 0 0,1 0 18 0 0,-3 1-20 0 0,-2 1 20 0 0,6 0-22 0 0,-4 5 22 0 0,3 1-24 0 0,-1 5 24 0 0,3 2-20 0 0,-1 4 20 0 0,2 0-16 0 0,1 8 16 0 0,-2 1-22 0 0,1 4 22 0 0,3 1-26 0 0,0 5 10 0 0,1 3-6 0 0,3 5 0 0 0,2 10 0 0 0,0-1 0 0 0,0 7-10 0 0,2 5 0 0 0,3-1-2 0 0,1 7 0 0 0,0 1 34 0 0,5 0-24 0 0,3 2 24 0 0,1 6-20 0 0,2 4 20 0 0,4 7 0 0 0,1 0 0 0 0,7 3-16 0 0,-1 1 16 0 0,3 3-16 0 0,5 3 16 0 0,0 2-16 0 0,5-2 16 0 0,-3-1 0 0 0,-2-5 0 0 0,-4-5 0 0 0,0-5 0 0 0,-3-3 0 0 0,-1-8 0 0 0,-5-4-16 0 0,-4-3 16 0 0,-2-5-20 0 0,-1 0 20 0 0,-1-12-20 0 0,-7 0 64 0 0,-2-3 12 0 0,1-1 4 0 0,-5-2 0 0 0,0-5-28 0 0,-2-3-4 0 0,0 0-2 0 0,0 0 0 0 0,0 0 18 0 0,-4-8 4 0 0,-2 1 0 0 0,-1-6 0 0 0,-1-8-24 0 0,0 2-6 0 0,1 1 0 0 0,-1-4 0 0 0,-1-5-18 0 0,-1-2-24 0 0,4 3 4 0 0,1-3 2 0 0,-3-2 18 0 0,2 5 0 0 0,4 0 0 0 0,-1-3 0 0 0,3 2 0 0 0,0 4 22 0 0,0-3-6 0 0,3 7 0 0 0,-1 1 30 0 0,4 5 4 0 0,-4 0 2 0 0,4 1 0 0 0,-1 2-8 0 0,1 3-2 0 0,4 3 0 0 0,-1 4 0 0 0,6 0-42 0 0,5 4 0 0 0,-7 6 0 0 0,6-1 0 0 0,2 1-22 0 0,0 3 22 0 0,0 2-26 0 0,2 1 10 0 0,-1-1 16 0 0,3 0 0 0 0,-6-2-18 0 0,3-1 18 0 0,-2-3 0 0 0,-2 1 0 0 0,1-5 0 0 0,-2-1 0 0 0,0 2 0 0 0,0-4 0 0 0,2 0 0 0 0,-6-4 0 0 0,6 0-30 0 0,-5 0-2 0 0,1-6-2 0 0,-2-1 0 0 0,-1-3-174 0 0,1-1-32 0 0,0-2-8 0 0,1-4-1344 0 0,-5-2-266 0 0</inkml:trace>
  <inkml:trace contextRef="#ctx0" brushRef="#br2" timeOffset="162.32">991 12824 4808 0 0,'0'0'214'0'0,"-4"0"42"0"0,-2 2-204 0 0,1 0-52 0 0,-1 1 126 0 0,2 2 14 0 0,0 2 4 0 0,1 0 0 0 0,-4 3-92 0 0,2 4-18 0 0,-1 3-2 0 0,0 0-2 0 0,3 2-62 0 0,-5-4-14 0 0,0 0-2 0 0,1 4 0 0 0,1 0 48 0 0,3 0 0 0 0,-4-3 0 0 0,2 3 0 0 0,3-4 0 0 0,-2-1 30 0 0,2-3-6 0 0,2 6 0 0 0,0-7 16 0 0,2 1 0 0 0,2 4 2 0 0,-2-3 0 0 0,0-3-18 0 0,3 6-2 0 0,0-3-2 0 0,4-3 0 0 0,-4 7-20 0 0,5-5 0 0 0,-2-2 0 0 0,1 3-22 0 0,1-3 22 0 0,-2-1 0 0 0,-5-4 0 0 0,3-2 0 0 0,2-2 16 0 0,-3 0-16 0 0,1-2 20 0 0,-2-2-20 0 0,3-4 22 0 0,-1-1-22 0 0,-2-3 24 0 0,5-1-24 0 0,-5 2 0 0 0,6-6 0 0 0,-6-2 0 0 0,1 3 0 0 0,1-5-24 0 0,-4 4-4 0 0,0-4-2 0 0,2 4 0 0 0,-2-2 14 0 0,-2-2 16 0 0,-2 6-26 0 0,2-2 10 0 0,-6 0 16 0 0,4 3 0 0 0,-2-1 0 0 0,2 4 0 0 0,0-1 0 0 0,-1 3 16 0 0,1-1-16 0 0,0 4 0 0 0,2 1 0 0 0,0 5 18 0 0,-4-4-18 0 0,4 4 30 0 0,0 0-8 0 0,0 0-2 0 0,4 7 0 0 0,-2 1 2 0 0,3 0 0 0 0,-3-1 0 0 0,4 1 0 0 0,-2 1 40 0 0,3 3 8 0 0,5-3 2 0 0,1 3 0 0 0,2-5-40 0 0,1 1-6 0 0,5 0-2 0 0,-1-3 0 0 0,0 1-110 0 0,-1-2-22 0 0,-2-2-4 0 0,0 0-1600 0 0,-2-2-320 0 0</inkml:trace>
  <inkml:trace contextRef="#ctx0" brushRef="#br2" timeOffset="163.32">1267 12799 1266 0 0,'0'0'112'0'0,"0"0"-88"0"0,0 0 900 0 0,0 0 180 0 0,8-2 38 0 0,-4 2 6 0 0,7 0-844 0 0,1 0-170 0 0,1 2-34 0 0,1 0-6 0 0,1 0-74 0 0,4 4-20 0 0,-4-3 0 0 0,2 3 0 0 0,-2 0 0 0 0,1 1-26 0 0,-3 1 2 0 0,-2 0 2 0 0,-1 0-98 0 0,-4-3-18 0 0,-3-1-6 0 0,1 3 0 0 0,-4-7 34 0 0,0 0 6 0 0,-4 8 2 0 0,3-8 0 0 0,-5 4 126 0 0,2-4 24 0 0,-4-4 4 0 0,1 4 2 0 0,1-8 104 0 0,-2 1 20 0 0,1 1 6 0 0,-1-2 0 0 0,1-3-24 0 0,-1 3-2 0 0,-3-5-2 0 0,3-2 0 0 0,2 0-62 0 0,3-1-14 0 0,-1-1 0 0 0,1 0-2 0 0,3-2-54 0 0,3-4-24 0 0,2 4 20 0 0,3 0-20 0 0,0 0 0 0 0,-1-2 0 0 0,5 2 0 0 0,3 2 0 0 0,-4 2-96 0 0,3-3-8 0 0,1 1 0 0 0,2 0-1754 0 0,2 6-352 0 0</inkml:trace>
  <inkml:trace contextRef="#ctx0" brushRef="#br2" timeOffset="164.32">1737 12299 5234 0 0,'-19'5'232'0'0,"13"-3"48"0"0,-1 0-224 0 0,-5 0-56 0 0,1 4 0 0 0,1-2 0 0 0,1 3 88 0 0,-2-1 6 0 0,5 3 2 0 0,-4 5 0 0 0,-3-3-78 0 0,0 4-18 0 0,5 1 0 0 0,0-1 0 0 0,1 0 0 0 0,-3 4 0 0 0,7 0 0 0 0,-5 2 0 0 0,6-2 0 0 0,0 0 0 0 0,2 0 0 0 0,0 4 0 0 0,2-6 0 0 0,0 2 0 0 0,6-3 0 0 0,-3-1 16 0 0,3-4 0 0 0,3 1-16 0 0,-3 0 24 0 0,1-5-8 0 0,-1-2 40 0 0,2 3 8 0 0,-5-8 2 0 0,7 0 0 0 0,-5 0-50 0 0,5-8-16 0 0,-3 3 0 0 0,1-4 0 0 0,-3-3 32 0 0,3-3-8 0 0,-6-6-2 0 0,1 4 0 0 0,3-4-4 0 0,-4-4 0 0 0,0 0 0 0 0,-3 2 0 0 0,3-1-18 0 0,-4-1 0 0 0,-4 2-24 0 0,-1-2 24 0 0,-3 1-24 0 0,2 0 24 0 0,-5 2-20 0 0,0-3 20 0 0,-1-4 0 0 0,-3 3 0 0 0,2-1 0 0 0,-3-3 0 0 0,1 4 24 0 0,-4-4-24 0 0,2 0 24 0 0,-2 3-24 0 0,2 0 20 0 0,-2 3-20 0 0,1-5 16 0 0,3 2-16 0 0,-2 3 0 0 0,6-1 0 0 0,-5 0 16 0 0,-1 2-16 0 0,8-6 0 0 0,-1 10 0 0 0,-3-1 0 0 0,2 2 0 0 0,1-1 0 0 0,2 6 0 0 0,0-2 0 0 0,3 2 0 0 0,-3 3 0 0 0,2 2 26 0 0,5 1-6 0 0,-3 1-2 0 0,0 2 14 0 0,2 2 4 0 0,2 2 0 0 0,0 0 0 0 0,4 8-36 0 0,2 3 0 0 0,1 7-22 0 0,1-3 22 0 0,5 4-26 0 0,-1 2 26 0 0,3 3 0 0 0,0 3 0 0 0,2 0-18 0 0,2-3 18 0 0,4 3 0 0 0,0 0 0 0 0,2 4 0 0 0,3-3 0 0 0,1 6 0 0 0,2-1 16 0 0,-5-3-16 0 0,7 1 20 0 0,-7-3-4 0 0,1 3-16 0 0,0-6 24 0 0,-5-3-2 0 0,-3 1-2 0 0,0-8 0 0 0,-1 5 0 0 0,1-7-20 0 0,-8 0 20 0 0,7-3-20 0 0,-5 1 20 0 0,-4-5-76 0 0,3 1-14 0 0,-5-3-2 0 0,3-4-2 0 0,-2 4-238 0 0,-1-8-46 0 0,-3 4-10 0 0</inkml:trace>
  <inkml:trace contextRef="#ctx0" brushRef="#br2" timeOffset="165.32">1935 12095 2072 0 0,'0'0'92'0'0,"0"0"20"0"0,0 0-90 0 0,0 0 698 0 0,0 0 142 0 0,0 0 26 0 0,0 7 8 0 0,4-3-680 0 0,2 4-136 0 0,-2 4-28 0 0,3-3-4 0 0,-1-2 12 0 0,4 3 4 0 0,3 2 0 0 0,0-1 0 0 0,-5 4 2 0 0,7-1 2 0 0,0-5 0 0 0,4 1 0 0 0,-2 1-26 0 0,3-5-4 0 0,-3 3-2 0 0,2-3 0 0 0,-4-2-12 0 0,-3-2-4 0 0,-1 0 0 0 0,-1-4 0 0 0,1 0-4 0 0,-7 0-16 0 0,1-6 24 0 0,-3 2-8 0 0,2-3 30 0 0,-2-2 4 0 0,-2-3 2 0 0,-2 2 0 0 0,-2 1 4 0 0,2-2 0 0 0,1-1 0 0 0,-3 1 0 0 0,-6-2-26 0 0,5 0-6 0 0,-3 1 0 0 0,0-1 0 0 0,3 4-24 0 0,-1-1 0 0 0,0-1 0 0 0,1 3 0 0 0,3 1 0 0 0,-2-1 0 0 0,4 5 0 0 0,0 5-36 0 0,0 0-12 0 0,6 0-4 0 0,5 0 0 0 0,-2 4 12 0 0,1-3 0 0 0,3 5 2 0 0,1 0 0 0 0,1 3 14 0 0,2-7 0 0 0,0 6 2 0 0,0-6 0 0 0,2 0-2 0 0,-2-4 0 0 0,5 0 0 0 0,-1-6 0 0 0,-7 3 24 0 0,4-7 0 0 0,-1-5 0 0 0,-4 4 16 0 0,-3-1 30 0 0,-3-1 6 0 0,1-4 2 0 0,-2 2 0 0 0,-4-4 8 0 0,-2-2 2 0 0,-6 2 0 0 0,2 0 0 0 0,-3-2-36 0 0,-9 2-6 0 0,5 0-2 0 0,-4 2 0 0 0,-1-2-20 0 0,-1 2-32 0 0,4 2 8 0 0,-6-2 2 0 0,3 2-130 0 0,1-2-28 0 0,-2 4-4 0 0,6-1-2 0 0,-3-1-294 0 0,3 4-56 0 0</inkml:trace>
  <inkml:trace contextRef="#ctx0" brushRef="#br2" timeOffset="166.32">2732 11585 2304 0 0,'0'0'204'0'0,"0"0"-164"0"0,0-6-40 0 0,-2 4 368 0 0,2 2 66 0 0,-4-7 14 0 0,2 5 0 0 0,-4-2-260 0 0,5 0-52 0 0,-3 0-12 0 0,2 2-2 0 0,-4-1-76 0 0,0 1-16 0 0,6 2-4 0 0,-3-5 0 0 0,-3 4-8 0 0,-2-1-2 0 0,1 2 0 0 0,1 0 0 0 0,0 2 28 0 0,-4-2 4 0 0,3 1 2 0 0,0 4 0 0 0,1-2 22 0 0,0 5 2 0 0,-3-2 2 0 0,1 3 0 0 0,2 1-76 0 0,-2-3 0 0 0,-1 5-28 0 0,3 1 8 0 0,2 2 44 0 0,-1 1 8 0 0,-1 1 0 0 0,4 2 2 0 0,-4 2-18 0 0,6-2-16 0 0,2-2 18 0 0,2 2-18 0 0,0 0 24 0 0,0-2-6 0 0,1-1-2 0 0,3-3 0 0 0,0 2 6 0 0,0-3 0 0 0,1-5 0 0 0,-1 3 0 0 0,3-3 2 0 0,-1-3 0 0 0,-3 0 0 0 0,5-2 0 0 0,-5-2 14 0 0,0 0 2 0 0,1-2 2 0 0,0-2 0 0 0,0-2-42 0 0,-5-3 0 0 0,3 3 0 0 0,0-11 0 0 0,-4 4 0 0 0,2-3 0 0 0,-3-1 0 0 0,-1 2 0 0 0,-1-2 0 0 0,1 0 0 0 0,-4-1 0 0 0,0 1 0 0 0,-2 0 0 0 0,2 4 24 0 0,-1-4-8 0 0,-1 1 0 0 0,-2 3 2 0 0,0 2 2 0 0,3-1 0 0 0,1 3 0 0 0,-1 3 10 0 0,0-2 2 0 0,4 3 0 0 0,-3-1 0 0 0,4 6 56 0 0,0 0 14 0 0,0 0 2 0 0,0 0 0 0 0,0 0-4 0 0,0 0 0 0 0,0 0 0 0 0,5 8 0 0 0,2-3-76 0 0,0 5-24 0 0,1-1 16 0 0,5 1-16 0 0,-2 1 0 0 0,8 1 16 0 0,2-3-16 0 0,-2 8 0 0 0,-1-3-92 0 0,-3-3-32 0 0,-2 2-6 0 0,-1 1-1700 0 0,3-2-338 0 0</inkml:trace>
  <inkml:trace contextRef="#ctx0" brushRef="#br2" timeOffset="167.32">2880 11553 6040 0 0,'0'0'268'0'0,"0"0"54"0"0,0 0-258 0 0,7 6-64 0 0,2-2 0 0 0,1 2 0 0 0,-1 1 48 0 0,5 3-2 0 0,3-1-2 0 0,-5 3 0 0 0,-1-5-44 0 0,0 5 0 0 0,1-1 0 0 0,-5 1-16 0 0,-1-1-38 0 0,-2 0-6 0 0,0 1-2 0 0,-2-3 0 0 0,-2-1 18 0 0,-2 0 4 0 0,-2-5 0 0 0,2 3 0 0 0,-4-2 72 0 0,3-2 14 0 0,-7-2 2 0 0,4-2 2 0 0,1 0 78 0 0,-3-1 16 0 0,0-2 4 0 0,-1 0 0 0 0,3-7-20 0 0,-3 8-6 0 0,-1-11 0 0 0,4 4 0 0 0,0-3-76 0 0,6 1-16 0 0,-1-2-4 0 0,2-4 0 0 0,4 4-26 0 0,0-6-20 0 0,3 2 4 0 0,-1-4 0 0 0,3 0-94 0 0,3-2-18 0 0,-3 2-2 0 0,3 0-2 0 0,-1 2-224 0 0,-3-1-44 0 0,1 4-10 0 0</inkml:trace>
  <inkml:trace contextRef="#ctx0" brushRef="#br2" timeOffset="168.32">3109 11345 230 0 0,'4'11'0'0'0,"-4"-11"20"0"0,3 6-20 0 0,-1 1 0 0 0,4-3 0 0 0,2 0 0 0 0,-1 6 1014 0 0,1-5 198 0 0,1-1 40 0 0,1-2 8 0 0,-1 0-964 0 0,1-2-192 0 0,-4 0-38 0 0,2 0-8 0 0,3 0-36 0 0,-3-2-22 0 0,-1-4 24 0 0,1-1-24 0 0,-2-3 48 0 0,-1 1-2 0 0,1-5-2 0 0,0-1 0 0 0,-4 4 52 0 0,1-5 8 0 0,-3-1 4 0 0,2 2 0 0 0,-2-1-16 0 0,0 4-4 0 0,0-4 0 0 0,0 1 0 0 0,-5 3-38 0 0,1-1-8 0 0,-2 0-2 0 0,2 1 0 0 0,-1-1-24 0 0,-1 2-16 0 0,0 3 16 0 0,-1 4-16 0 0,1-4 0 0 0,0 7 0 0 0,-3 1-24 0 0,-1 1 8 0 0,-4 7-4 0 0,5 4 0 0 0,-2-7 0 0 0,1 12 0 0 0,-1-3 20 0 0,3 3 0 0 0,0 0 0 0 0,1 2 0 0 0,5 0 0 0 0,-3 2 32 0 0,5-2-6 0 0,0 2 0 0 0,1 2 20 0 0,5-4 2 0 0,1 0 2 0 0,5 0 0 0 0,-3-6 6 0 0,5 1 0 0 0,1-3 0 0 0,6-1 0 0 0,2-3-8 0 0,4 1 0 0 0,-3-6 0 0 0,1-2 0 0 0,4-2-94 0 0,1 0-18 0 0,-7-6-6 0 0,0 1 0 0 0,3-5-230 0 0,-7-5-46 0 0,16-19-10 0 0,-18-2-2 0 0</inkml:trace>
  <inkml:trace contextRef="#ctx0" brushRef="#br2" timeOffset="169.32">3561 10873 2880 0 0,'-3'0'256'0'0,"-5"5"-206"0"0,2-5-50 0 0,1 2 0 0 0,-1-2 568 0 0,0 1 102 0 0,0 1 20 0 0,1 4 6 0 0,-1 2-546 0 0,2 1-110 0 0,-5 1-20 0 0,3-1-4 0 0,0 3-16 0 0,1-3 0 0 0,-3 3 0 0 0,2-1 0 0 0,1 0 0 0 0,-2 1 0 0 0,7-5 0 0 0,-5 3 0 0 0,1-2 54 0 0,2-1 8 0 0,2-1 2 0 0,-2 1 0 0 0,2-3 98 0 0,0-4 22 0 0,0 0 2 0 0,0 0 2 0 0,0 0-96 0 0,0 0-20 0 0,0 0-2 0 0,0 0-2 0 0,0 0-10 0 0,0 0-2 0 0,0 0 0 0 0,0 0 0 0 0,0 0-40 0 0,2 6-16 0 0,6-4 0 0 0,-5-2 0 0 0,7 0-26 0 0,-2-4 2 0 0,0 0 0 0 0,-1-1-248 0 0,-3-1-48 0 0,5 0-8 0 0</inkml:trace>
  <inkml:trace contextRef="#ctx0" brushRef="#br2" timeOffset="170.32">1592 14682 4650 0 0,'-24'10'206'0'0,"17"-3"42"0"0,-6-1-198 0 0,1 1-50 0 0,-3 3 0 0 0,3-2 0 0 0,-3 5 72 0 0,4 2 6 0 0,-2 0 0 0 0,3 9 0 0 0,0-8-78 0 0,-1 9 0 0 0,2-2 0 0 0,1 2 0 0 0,0-2-20 0 0,1 5 20 0 0,1-3-24 0 0,0 2 24 0 0,1-4-16 0 0,3-1 16 0 0,-2-3 0 0 0,2 2 0 0 0,0-5 0 0 0,4 1 24 0 0,0-4 0 0 0,4-1 0 0 0,-1-3 24 0 0,3-3 6 0 0,-4 2 0 0 0,5-8 0 0 0,-1 0-32 0 0,1-8-6 0 0,1 2-16 0 0,1-3 24 0 0,-3-5-24 0 0,3 1 16 0 0,-5-6-16 0 0,5 2 0 0 0,-3-6 0 0 0,0 0 0 0 0,-3-6-26 0 0,1 9 8 0 0,-2-9 0 0 0,0 4 0 0 0,-4 2 0 0 0,0-1 0 0 0,0 0 18 0 0,-4 5 0 0 0,2-1 0 0 0,-4 1 16 0 0,2 1 2 0 0,1 3 2 0 0,-5-2 0 0 0,4 6 0 0 0,0-1 10 0 0,1 5 2 0 0,3-3 0 0 0,-4 4 0 0 0,0 3 62 0 0,4 3 12 0 0,0 0 4 0 0,0 0 0 0 0,0 0-20 0 0,8 0-2 0 0,-1 1-2 0 0,1 1 0 0 0,1 6-62 0 0,1 1-24 0 0,7 1 22 0 0,2-2-22 0 0,2 3 0 0 0,-2 2 0 0 0,-2 3 0 0 0,4-1 0 0 0,2-3 0 0 0,4-1-20 0 0,-6 2 0 0 0,2-9-1754 0 0,-2 6-350 0 0</inkml:trace>
  <inkml:trace contextRef="#ctx0" brushRef="#br2" timeOffset="171.32">1404 13719 6422 0 0,'0'0'142'0'0,"-4"2"28"0"0,-1 0 6 0 0,1 3 4 0 0,-2-1-144 0 0,4-2-36 0 0,2 8 0 0 0,0-4 0 0 0,2 5 0 0 0,2 0 0 0 0,2 7 0 0 0,-1-1 0 0 0,3 5-28 0 0,7 1 6 0 0,-5 0 2 0 0,5 4 0 0 0,4 3 20 0 0,-2-1 0 0 0,6 3 0 0 0,2-1 16 0 0,0 3-16 0 0,5-2 0 0 0,4 3 0 0 0,-1-3 0 0 0,1 0 0 0 0,-4-1 0 0 0,3-3 0 0 0,1-1 0 0 0,-5-2 0 0 0,3 6 0 0 0,-1-7 0 0 0,1-1 0 0 0,-2-2 0 0 0,-3-2-26 0 0,4-2 2 0 0,-6-3 2 0 0,-1-3 22 0 0,-3-3 32 0 0,4-5-8 0 0,-4-3-2 0 0,-4 0-22 0 0,4-7 0 0 0,-6-1 0 0 0,0-3 0 0 0,1-4-92 0 0,-3-3-4 0 0,0-3 0 0 0,-3-1 0 0 0,2-3-280 0 0,-7-2-56 0 0</inkml:trace>
  <inkml:trace contextRef="#ctx0" brushRef="#br2" timeOffset="172.32">1681 14274 6184 0 0,'-13'0'274'0'0,"9"0"56"0"0,4 0-264 0 0,4-6-66 0 0,-1 1 0 0 0,7-7 42 0 0,-2 5-4 0 0,3-10-2 0 0,4-1 0 0 0,4-2-20 0 0,0-5-16 0 0,4 0 18 0 0,0-7-18 0 0,2 3-150 0 0,-2-2-42 0 0,5 1-8 0 0,1-1 0 0 0,-4 5 66 0 0,-1-3 14 0 0,-1 1 4 0 0,0 3 0 0 0,0 0 52 0 0,0 1 8 0 0,-4 3 4 0 0,-2 3 0 0 0,-3-1 134 0 0,-1 4 28 0 0,-2 2 4 0 0,-3 3 2 0 0,0 4 10 0 0,-1-1 2 0 0,-5 3 0 0 0,3-2 0 0 0,-5 6-54 0 0,5-2-10 0 0,-5 2 0 0 0,0 0-2 0 0,3 8-62 0 0,-1 0 0 0 0,2 5 0 0 0,-2 4 0 0 0,0-4-26 0 0,2 9 8 0 0,-4-3 2 0 0,0 3 0 0 0,0-1 0 0 0,2 2 0 0 0,-2 0 16 0 0,1 0 0 0 0,-1 4 0 0 0,4-5 0 0 0,-2 2 26 0 0,4-2 10 0 0,-2 3 2 0 0,0-2 0 0 0,-1-4 0 0 0,7 0 0 0 0,-3-2 0 0 0,5 2 0 0 0,-6-6-18 0 0,5-1-4 0 0,2-6 0 0 0,-3-1 0 0 0,3-5-16 0 0,0-2 0 0 0,1-5 0 0 0,3-3 16 0 0,-2-3 2 0 0,0 2 0 0 0,2-7 0 0 0,1-4 0 0 0,-5 1-18 0 0,-1-4 0 0 0,1 2 18 0 0,-5-2-18 0 0,-1 0 0 0 0,0 2 0 0 0,-2-1 0 0 0,-5 1-24 0 0,-5 0-26 0 0,0 4-6 0 0,-2-2-2 0 0,-5 2 0 0 0,-2 2 14 0 0,0-1 4 0 0,-2 5 0 0 0,-3-4 0 0 0,-2 0-2 0 0,4 4 0 0 0,-2 1 0 0 0,0 1 0 0 0,0 3 12 0 0,4-1 4 0 0,-4 1 0 0 0,3 2 0 0 0,1-1 8 0 0,4 1 2 0 0,-6 0 0 0 0,7 2 0 0 0,1 1 46 0 0,-1-5 10 0 0,4 4 0 0 0,3-1 2 0 0,-2-1-10 0 0,3 2 0 0 0,1-4-2 0 0,1 1 0 0 0,1 3 2 0 0,6-4 2 0 0,0-3 0 0 0,0 5 0 0 0,3 1 14 0 0,4-2 4 0 0,3-2 0 0 0,0 6 0 0 0,2-4-52 0 0,6 4 0 0 0,3 1 16 0 0,3 2-16 0 0,-1 0 0 0 0,5 0 16 0 0,-3 2-16 0 0,4 0 16 0 0,-2-1-16 0 0,-3 6-22 0 0,-3-4 6 0 0,-5 1 0 0 0,2 1-20 0 0,-8 0-4 0 0,-2 2 0 0 0,-1-5 0 0 0,-1 2 22 0 0,-5 2 18 0 0,-2-4-26 0 0,-1 1 10 0 0,-5-3 32 0 0,0 0 14 0 0,0 0-4 0 0,-5 0 0 0 0,-1 0 0 0 0,-2-5 12 0 0,-4-1 2 0 0,3 0 0 0 0,-4 1 0 0 0,3-2-16 0 0,-5-4-4 0 0,2 0 0 0 0,-1 0 0 0 0,-1-3-20 0 0,0-3 0 0 0,-2 2 0 0 0,5-3 16 0 0,-1-1-16 0 0,2 2 0 0 0,1-2 0 0 0,2 6 16 0 0,0-2-16 0 0,1 3 16 0 0,2 3-16 0 0,3-1 16 0 0,0-1 4 0 0,2 1 0 0 0,0 5 0 0 0,2-5 0 0 0,5 4-20 0 0,0-2 0 0 0,5 1 0 0 0,2 1 0 0 0,5 0 0 0 0,-2 3 0 0 0,2-1 0 0 0,2-2 0 0 0,2 6-22 0 0,-4-1 22 0 0,0 2-16 0 0,1-1 16 0 0,1 0-18 0 0,-2 6 18 0 0,-3-4-20 0 0,1 2 20 0 0,-2-4-32 0 0,1 6 8 0 0,-5-6 0 0 0,0 1 0 0 0,-3 1 24 0 0,-2 0 0 0 0,-1 0 0 0 0,1 2-18 0 0,-4-4 18 0 0,4 0-18 0 0,-6-6 18 0 0,0 1 0 0 0,-2-3 0 0 0,-4-2 0 0 0,2 7 0 0 0,1-7 0 0 0,-1 1 0 0 0,0-3 0 0 0,-2 2 0 0 0,-1-5 0 0 0,1 4 0 0 0,0-3 0 0 0,2 1 0 0 0,1-2-18 0 0,-3 0 18 0 0,0-1-24 0 0,2 1 8 0 0,1 2 16 0 0,-1-2-26 0 0,4 3 26 0 0,-2 1 0 0 0,2-1 0 0 0,0 1 0 0 0,0 1 0 0 0,0 1 26 0 0,2 3-4 0 0,-2-1-2 0 0,4 1 12 0 0,-3 0 4 0 0,5 2 0 0 0,0 1 0 0 0,0-2-12 0 0,-1 4 0 0 0,7-1-2 0 0,1 0 0 0 0,0 2-4 0 0,4 0 0 0 0,-1 2 0 0 0,-1 0 0 0 0,6 4 6 0 0,-2-4 0 0 0,0 1 0 0 0,2 5 0 0 0,-2-5-24 0 0,-4 5 0 0 0,1-2-24 0 0,-3 2 24 0 0,-4-3-162 0 0,-1 3-18 0 0,0-2-4 0 0,-3 3 0 0 0,1-1-234 0 0,-4-4-48 0 0</inkml:trace>
  <inkml:trace contextRef="#ctx0" brushRef="#br2" timeOffset="173.32">3075 12863 5940 0 0,'0'0'130'0'0,"0"0"28"0"0,0 0 4 0 0,0 0 6 0 0,0 0-136 0 0,0 0-32 0 0,7 4 0 0 0,1-4 108 0 0,3 3 14 0 0,-1-3 4 0 0,2 3 0 0 0,3 2-68 0 0,2-5-12 0 0,-4 4-4 0 0,1-2 0 0 0,1 3-168 0 0,-4-5-34 0 0,-1 0-6 0 0,-3 4-1672 0 0,-3-4-334 0 0</inkml:trace>
  <inkml:trace contextRef="#ctx0" brushRef="#br2" timeOffset="174.32">2974 12593 5968 0 0,'-9'-8'264'0'0,"3"4"56"0"0,0-1-256 0 0,0 1-64 0 0,6-2 0 0 0,-3 1 0 0 0,1-1 98 0 0,2-6 8 0 0,2 7 2 0 0,1-7 0 0 0,-3 7-484 0 0,6-7-96 0 0</inkml:trace>
  <inkml:trace contextRef="#ctx0" brushRef="#br2" timeOffset="175.32">3269 12165 2072 0 0,'-8'8'92'0'0,"4"-7"20"0"0,1-1-90 0 0,-3 4-22 0 0,2-4 0 0 0,-2 4 0 0 0,0 0 880 0 0,1 2 174 0 0,-1 11 34 0 0,2-2 6 0 0,0 4-850 0 0,2-2-170 0 0,1 6-34 0 0,-1 0-6 0 0,-2 0 20 0 0,2 0 2 0 0,8 0 2 0 0,-4-1 0 0 0,-1-3-2 0 0,7 4 0 0 0,2-4 0 0 0,5 0 0 0 0,2 0-38 0 0,2-3-18 0 0,2-3 16 0 0,2-1-16 0 0,2-1 0 0 0,1-6-28 0 0,1-2 4 0 0,0-3 0 0 0,-1 0-170 0 0,-1 0-34 0 0,2-3-6 0 0,-6-2-2414 0 0</inkml:trace>
  <inkml:trace contextRef="#ctx0" brushRef="#br2" timeOffset="176.32">3802 12867 6040 0 0,'0'0'268'0'0,"-4"4"54"0"0,0-4-258 0 0,-2 8-64 0 0,6-5 0 0 0,-6 5 0 0 0,3-2 78 0 0,-3 5 2 0 0,2 4 0 0 0,-3 2 0 0 0,-1-1-80 0 0,-3 5-30 0 0,1 1 2 0 0,-6 3 0 0 0,-3 4-38 0 0,-3-5-8 0 0,1 9-2 0 0,-2-1 0 0 0,0 1 20 0 0,-4 7 6 0 0,3 3 0 0 0,-9 2 0 0 0,2 2 50 0 0,-2 1 0 0 0,-4 3 0 0 0,-3 2-16 0 0,-6 8 40 0 0,-7 2 10 0 0,6 8 2 0 0,-9 1 0 0 0,3 8-36 0 0,-8 8 0 0 0,-6 5-26 0 0,-1 6 10 0 0,-4 0 52 0 0,-1 8 12 0 0,1-2 0 0 0,-5 1 2 0 0,1 1 50 0 0,2 0 10 0 0,5-8 2 0 0,2-2 0 0 0,1-4 16 0 0,5-5 2 0 0,6-4 2 0 0,1-10 0 0 0,1-1-76 0 0,3-7-14 0 0,7-7-2 0 0,5-1-2 0 0,3-9-38 0 0,5-7 0 0 0,1-2 0 0 0,6-12 0 0 0,0-4-142 0 0,2-10-42 0 0,2-4-8 0 0,6-8-2746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s4socialimpact.pitt.edu/" TargetMode="External"/><Relationship Id="rId2" Type="http://schemas.openxmlformats.org/officeDocument/2006/relationships/hyperlink" Target="https://www.innovation.pitt.edu/michael-g-wells-compet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tt.edu/pittwire/features-articles/get-reinvolved-camp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BC23600-A1B0-CF42-B178-92570A01C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race conditions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1618587-B6C8-BF48-9EA9-7FB4861CF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283973" cy="6506358"/>
          </a:xfrm>
        </p:spPr>
        <p:txBody>
          <a:bodyPr/>
          <a:lstStyle/>
          <a:p>
            <a:r>
              <a:rPr lang="en-US" altLang="en-US" sz="2646" dirty="0"/>
              <a:t>Cooperating processes share storage (memory)</a:t>
            </a:r>
          </a:p>
          <a:p>
            <a:r>
              <a:rPr lang="en-US" altLang="en-US" sz="2646" dirty="0"/>
              <a:t>Both may read and write the shared memory</a:t>
            </a:r>
          </a:p>
          <a:p>
            <a:r>
              <a:rPr lang="en-US" altLang="en-US" sz="2646" dirty="0"/>
              <a:t>Problem: can’t guarantee that read followed by write is atomic</a:t>
            </a:r>
          </a:p>
          <a:p>
            <a:pPr lvl="1"/>
            <a:r>
              <a:rPr lang="en-US" altLang="en-US" sz="2205" dirty="0"/>
              <a:t>Ordering matters!</a:t>
            </a:r>
          </a:p>
          <a:p>
            <a:r>
              <a:rPr lang="en-US" altLang="en-US" sz="2646" dirty="0"/>
              <a:t>This can result in erroneous results!</a:t>
            </a:r>
          </a:p>
          <a:p>
            <a:r>
              <a:rPr lang="en-US" altLang="en-US" sz="2646" dirty="0"/>
              <a:t>We need to eliminate race conditions…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9DA5595-35A6-EF4C-A674-D955A9DDF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D21BF80B-2C7E-944E-B2A9-604706C7B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751DF45-701B-D04F-BAAF-2CF3A3E615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ACD12ADF-1EA0-D34B-808B-38CAF60C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190566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&lt;= x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9439A42A-3F21-0648-BC3F-07B6A820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2241653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 R1+1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B2ED59DD-556C-9C49-9FD2-B218D857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257763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=&gt; x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8EC897F1-E41B-B84F-9F29-E4431222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913625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&lt;= x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4B132B3D-5BEB-B44F-B493-A443B95F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249610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 R3+1</a:t>
            </a:r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D987503E-7626-7A47-A8C2-3E7BB925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58559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=&gt; x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7A150112-9B83-6245-A4B8-A172DF8C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266" y="1511935"/>
            <a:ext cx="49564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P1</a:t>
            </a:r>
          </a:p>
        </p:txBody>
      </p:sp>
      <p:sp>
        <p:nvSpPr>
          <p:cNvPr id="92171" name="Text Box 11">
            <a:extLst>
              <a:ext uri="{FF2B5EF4-FFF2-40B4-BE49-F238E27FC236}">
                <a16:creationId xmlns:a16="http://schemas.microsoft.com/office/drawing/2014/main" id="{1E10AABA-148B-F143-8A63-E2A35A0BB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97" y="1511935"/>
            <a:ext cx="49564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P2</a:t>
            </a:r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0E669325-442A-C745-960D-F98831D5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4115823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B03A6FDF-602E-C14E-BC6B-5DF5C66F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6" y="1679928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x=3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06B0F38-D167-2348-8192-4C3EF099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6" y="3947830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x=5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78C36BC3-70E6-1444-A705-3168AB24C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1847920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D818FBE8-19CC-8746-AC28-8D0D17BC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4283815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&lt;= x</a:t>
            </a: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5E9B37C1-494E-694B-8A21-9F75AFE8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529177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 R1+1</a:t>
            </a:r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ED87EB31-832F-9647-B724-DEF29B7F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5627757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=&gt; x</a:t>
            </a:r>
          </a:p>
        </p:txBody>
      </p:sp>
      <p:sp>
        <p:nvSpPr>
          <p:cNvPr id="92179" name="Rectangle 19">
            <a:extLst>
              <a:ext uri="{FF2B5EF4-FFF2-40B4-BE49-F238E27FC236}">
                <a16:creationId xmlns:a16="http://schemas.microsoft.com/office/drawing/2014/main" id="{B2201D02-5232-644F-B842-AB57B41A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619801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&lt;= x</a:t>
            </a:r>
          </a:p>
        </p:txBody>
      </p: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0538DC99-9D70-9048-A4F8-969A8A9E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95578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 R3+1</a:t>
            </a: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0A024BF3-A991-A542-86B4-C22F8F5B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963743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=&gt; x</a:t>
            </a:r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B6E46919-7927-DF4D-B2F3-64C418498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6383725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A1231468-C8F0-C84B-BAE2-5BB1477E0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7" y="6215733"/>
            <a:ext cx="67197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x=6!</a:t>
            </a:r>
          </a:p>
        </p:txBody>
      </p:sp>
    </p:spTree>
    <p:extLst>
      <p:ext uri="{BB962C8B-B14F-4D97-AF65-F5344CB8AC3E}">
        <p14:creationId xmlns:p14="http://schemas.microsoft.com/office/powerpoint/2010/main" val="32929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6" grpId="0" animBg="1" autoUpdateAnimBg="0"/>
      <p:bldP spid="92177" grpId="0" animBg="1" autoUpdateAnimBg="0"/>
      <p:bldP spid="92178" grpId="0" animBg="1" autoUpdateAnimBg="0"/>
      <p:bldP spid="92179" grpId="0" animBg="1" autoUpdateAnimBg="0"/>
      <p:bldP spid="92180" grpId="0" animBg="1" autoUpdateAnimBg="0"/>
      <p:bldP spid="92181" grpId="0" animBg="1" autoUpdateAnimBg="0"/>
      <p:bldP spid="92183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502F9E0-21A9-6844-A11A-A0680165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regions	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3249007-0AB0-EB49-9417-995673C1C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/>
              <a:t>Use critical regions to provide </a:t>
            </a:r>
            <a:r>
              <a:rPr lang="en-US" altLang="en-US" sz="1984" i="1"/>
              <a:t>mutual exclusion</a:t>
            </a:r>
            <a:r>
              <a:rPr lang="en-US" altLang="en-US" sz="1984"/>
              <a:t> and help fix race conditions</a:t>
            </a:r>
          </a:p>
          <a:p>
            <a:r>
              <a:rPr lang="en-US" altLang="en-US" sz="1984"/>
              <a:t>Four conditions to provide mutual exclusion</a:t>
            </a:r>
          </a:p>
          <a:p>
            <a:pPr lvl="1"/>
            <a:r>
              <a:rPr lang="en-US" altLang="en-US" sz="1764"/>
              <a:t>No two processes simultaneously in critical region</a:t>
            </a:r>
          </a:p>
          <a:p>
            <a:pPr lvl="1"/>
            <a:r>
              <a:rPr lang="en-US" altLang="en-US" sz="1764"/>
              <a:t>No assumptions made about speeds or numbers of CPUs</a:t>
            </a:r>
          </a:p>
          <a:p>
            <a:pPr lvl="1"/>
            <a:r>
              <a:rPr lang="en-US" altLang="en-US" sz="1764"/>
              <a:t>No process running outside its critical region may block another process</a:t>
            </a:r>
          </a:p>
          <a:p>
            <a:pPr lvl="1"/>
            <a:r>
              <a:rPr lang="en-US" altLang="en-US" sz="1764"/>
              <a:t>No process must wait forever to enter its critical region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67676E5-52CF-B949-92AA-54CEC4825E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C52B04B-D8AF-8643-A73A-7D7FBE25B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A98B1-7137-2040-A211-04638908A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C3F6E6DB-6322-6D44-B41C-6936656C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0" y="4955787"/>
            <a:ext cx="132812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Process A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D4F7248B-AA16-974E-A65D-88D581D5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" y="6047740"/>
            <a:ext cx="134203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Process B</a:t>
            </a:r>
          </a:p>
        </p:txBody>
      </p:sp>
      <p:cxnSp>
        <p:nvCxnSpPr>
          <p:cNvPr id="93190" name="AutoShape 6">
            <a:extLst>
              <a:ext uri="{FF2B5EF4-FFF2-40B4-BE49-F238E27FC236}">
                <a16:creationId xmlns:a16="http://schemas.microsoft.com/office/drawing/2014/main" id="{29C3C522-9B74-CB4D-A6A0-356CECD0BA19}"/>
              </a:ext>
            </a:extLst>
          </p:cNvPr>
          <p:cNvCxnSpPr>
            <a:cxnSpLocks noChangeShapeType="1"/>
            <a:stCxn id="93188" idx="3"/>
          </p:cNvCxnSpPr>
          <p:nvPr/>
        </p:nvCxnSpPr>
        <p:spPr bwMode="auto">
          <a:xfrm>
            <a:off x="1351470" y="5154624"/>
            <a:ext cx="8056654" cy="4154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191" name="AutoShape 7">
            <a:extLst>
              <a:ext uri="{FF2B5EF4-FFF2-40B4-BE49-F238E27FC236}">
                <a16:creationId xmlns:a16="http://schemas.microsoft.com/office/drawing/2014/main" id="{794A80B4-0F9A-5C4E-8A01-53A1C2AAC944}"/>
              </a:ext>
            </a:extLst>
          </p:cNvPr>
          <p:cNvCxnSpPr>
            <a:cxnSpLocks noChangeShapeType="1"/>
            <a:stCxn id="93189" idx="3"/>
          </p:cNvCxnSpPr>
          <p:nvPr/>
        </p:nvCxnSpPr>
        <p:spPr bwMode="auto">
          <a:xfrm>
            <a:off x="1351471" y="6246577"/>
            <a:ext cx="8056653" cy="4154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92" name="Rectangle 8" descr="Light upward diagonal">
            <a:extLst>
              <a:ext uri="{FF2B5EF4-FFF2-40B4-BE49-F238E27FC236}">
                <a16:creationId xmlns:a16="http://schemas.microsoft.com/office/drawing/2014/main" id="{BFFAF5CB-55FB-DE4B-8871-CFD3AA5B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6131736"/>
            <a:ext cx="2687884" cy="33598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blocked</a:t>
            </a:r>
          </a:p>
        </p:txBody>
      </p:sp>
      <p:sp>
        <p:nvSpPr>
          <p:cNvPr id="93193" name="Line 9">
            <a:extLst>
              <a:ext uri="{FF2B5EF4-FFF2-40B4-BE49-F238E27FC236}">
                <a16:creationId xmlns:a16="http://schemas.microsoft.com/office/drawing/2014/main" id="{68DEBAA7-0648-614B-B1B9-E2B1FC703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261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4" name="Line 10">
            <a:extLst>
              <a:ext uri="{FF2B5EF4-FFF2-40B4-BE49-F238E27FC236}">
                <a16:creationId xmlns:a16="http://schemas.microsoft.com/office/drawing/2014/main" id="{B70D9D52-BAF2-A045-922A-608B34CDB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377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5" name="Line 11">
            <a:extLst>
              <a:ext uri="{FF2B5EF4-FFF2-40B4-BE49-F238E27FC236}">
                <a16:creationId xmlns:a16="http://schemas.microsoft.com/office/drawing/2014/main" id="{7FABC8D9-EF36-4A48-B048-2BABAC425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8449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4DCB7AA6-E34C-CA48-9478-90BEDDE1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039783"/>
            <a:ext cx="436781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7" name="Line 13">
            <a:extLst>
              <a:ext uri="{FF2B5EF4-FFF2-40B4-BE49-F238E27FC236}">
                <a16:creationId xmlns:a16="http://schemas.microsoft.com/office/drawing/2014/main" id="{243BB3C5-F175-D94D-BB93-AD7301147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0168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8" name="Text Box 14">
            <a:extLst>
              <a:ext uri="{FF2B5EF4-FFF2-40B4-BE49-F238E27FC236}">
                <a16:creationId xmlns:a16="http://schemas.microsoft.com/office/drawing/2014/main" id="{1FF452C2-8432-7A46-9489-7768F5F46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831" y="4199819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 enters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sp>
        <p:nvSpPr>
          <p:cNvPr id="93199" name="Text Box 15">
            <a:extLst>
              <a:ext uri="{FF2B5EF4-FFF2-40B4-BE49-F238E27FC236}">
                <a16:creationId xmlns:a16="http://schemas.microsoft.com/office/drawing/2014/main" id="{6CB830A3-5275-A04F-B7E0-09F4720CC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668" y="5375768"/>
            <a:ext cx="164981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tries to enter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0" name="AutoShape 16">
            <a:extLst>
              <a:ext uri="{FF2B5EF4-FFF2-40B4-BE49-F238E27FC236}">
                <a16:creationId xmlns:a16="http://schemas.microsoft.com/office/drawing/2014/main" id="{3F3D0FB7-3D7C-BB46-9654-58CD1990FB02}"/>
              </a:ext>
            </a:extLst>
          </p:cNvPr>
          <p:cNvCxnSpPr>
            <a:cxnSpLocks noChangeShapeType="1"/>
            <a:stCxn id="93199" idx="1"/>
            <a:endCxn id="93192" idx="1"/>
          </p:cNvCxnSpPr>
          <p:nvPr/>
        </p:nvCxnSpPr>
        <p:spPr bwMode="auto">
          <a:xfrm rot="10800000" flipV="1">
            <a:off x="3528378" y="5693419"/>
            <a:ext cx="426291" cy="606310"/>
          </a:xfrm>
          <a:prstGeom prst="curvedConnector3">
            <a:avLst>
              <a:gd name="adj1" fmla="val 153625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1" name="AutoShape 17">
            <a:extLst>
              <a:ext uri="{FF2B5EF4-FFF2-40B4-BE49-F238E27FC236}">
                <a16:creationId xmlns:a16="http://schemas.microsoft.com/office/drawing/2014/main" id="{7B2424DD-5AA5-294D-9FD2-145034A1C9BA}"/>
              </a:ext>
            </a:extLst>
          </p:cNvPr>
          <p:cNvCxnSpPr>
            <a:cxnSpLocks noChangeShapeType="1"/>
            <a:stCxn id="93198" idx="1"/>
            <a:endCxn id="93196" idx="1"/>
          </p:cNvCxnSpPr>
          <p:nvPr/>
        </p:nvCxnSpPr>
        <p:spPr bwMode="auto">
          <a:xfrm rot="10800000" flipH="1" flipV="1">
            <a:off x="1516831" y="4517470"/>
            <a:ext cx="331618" cy="690306"/>
          </a:xfrm>
          <a:prstGeom prst="curvedConnector3">
            <a:avLst>
              <a:gd name="adj1" fmla="val -68935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2" name="Text Box 18">
            <a:extLst>
              <a:ext uri="{FF2B5EF4-FFF2-40B4-BE49-F238E27FC236}">
                <a16:creationId xmlns:a16="http://schemas.microsoft.com/office/drawing/2014/main" id="{F0F3F60F-9EA9-4140-8863-94A52240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622" y="5291772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enters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3" name="AutoShape 19">
            <a:extLst>
              <a:ext uri="{FF2B5EF4-FFF2-40B4-BE49-F238E27FC236}">
                <a16:creationId xmlns:a16="http://schemas.microsoft.com/office/drawing/2014/main" id="{6E5DEFF4-78F5-3343-96CE-6821A6D6BB0E}"/>
              </a:ext>
            </a:extLst>
          </p:cNvPr>
          <p:cNvCxnSpPr>
            <a:cxnSpLocks noChangeShapeType="1"/>
            <a:stCxn id="93202" idx="1"/>
            <a:endCxn id="93204" idx="1"/>
          </p:cNvCxnSpPr>
          <p:nvPr/>
        </p:nvCxnSpPr>
        <p:spPr bwMode="auto">
          <a:xfrm rot="10800000" flipV="1">
            <a:off x="6216262" y="5609423"/>
            <a:ext cx="172360" cy="690306"/>
          </a:xfrm>
          <a:prstGeom prst="curvedConnector3">
            <a:avLst>
              <a:gd name="adj1" fmla="val 23262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4" name="Rectangle 20">
            <a:extLst>
              <a:ext uri="{FF2B5EF4-FFF2-40B4-BE49-F238E27FC236}">
                <a16:creationId xmlns:a16="http://schemas.microsoft.com/office/drawing/2014/main" id="{D8DD440F-E90D-8045-88CA-C2DFAEDA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6131736"/>
            <a:ext cx="2183906" cy="33598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205" name="Text Box 21">
            <a:extLst>
              <a:ext uri="{FF2B5EF4-FFF2-40B4-BE49-F238E27FC236}">
                <a16:creationId xmlns:a16="http://schemas.microsoft.com/office/drawing/2014/main" id="{944A616F-A465-E446-9D19-2B75EAB0C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611" y="4283815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 leaves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6" name="AutoShape 22">
            <a:extLst>
              <a:ext uri="{FF2B5EF4-FFF2-40B4-BE49-F238E27FC236}">
                <a16:creationId xmlns:a16="http://schemas.microsoft.com/office/drawing/2014/main" id="{BB868173-395E-4C4F-ACFF-6355020360DE}"/>
              </a:ext>
            </a:extLst>
          </p:cNvPr>
          <p:cNvCxnSpPr>
            <a:cxnSpLocks noChangeShapeType="1"/>
            <a:stCxn id="93205" idx="2"/>
            <a:endCxn id="93196" idx="3"/>
          </p:cNvCxnSpPr>
          <p:nvPr/>
        </p:nvCxnSpPr>
        <p:spPr bwMode="auto">
          <a:xfrm rot="5400000">
            <a:off x="6662095" y="4473283"/>
            <a:ext cx="288659" cy="1180326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7" name="Text Box 23">
            <a:extLst>
              <a:ext uri="{FF2B5EF4-FFF2-40B4-BE49-F238E27FC236}">
                <a16:creationId xmlns:a16="http://schemas.microsoft.com/office/drawing/2014/main" id="{4A12CAD2-CB36-5043-A78F-4765686F2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535" y="5207776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leaves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8" name="AutoShape 24">
            <a:extLst>
              <a:ext uri="{FF2B5EF4-FFF2-40B4-BE49-F238E27FC236}">
                <a16:creationId xmlns:a16="http://schemas.microsoft.com/office/drawing/2014/main" id="{27E62FBA-35CF-F247-9B99-656FDC7DDDAE}"/>
              </a:ext>
            </a:extLst>
          </p:cNvPr>
          <p:cNvCxnSpPr>
            <a:cxnSpLocks noChangeShapeType="1"/>
            <a:stCxn id="93207" idx="2"/>
            <a:endCxn id="93204" idx="3"/>
          </p:cNvCxnSpPr>
          <p:nvPr/>
        </p:nvCxnSpPr>
        <p:spPr bwMode="auto">
          <a:xfrm rot="5400000">
            <a:off x="8552015" y="5691232"/>
            <a:ext cx="456651" cy="76034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9" name="Text Box 25">
            <a:extLst>
              <a:ext uri="{FF2B5EF4-FFF2-40B4-BE49-F238E27FC236}">
                <a16:creationId xmlns:a16="http://schemas.microsoft.com/office/drawing/2014/main" id="{B16CDE04-5431-FF42-9E7B-BF5EFC1FB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273" y="6719711"/>
            <a:ext cx="678134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Time</a:t>
            </a:r>
          </a:p>
        </p:txBody>
      </p:sp>
      <p:cxnSp>
        <p:nvCxnSpPr>
          <p:cNvPr id="93210" name="AutoShape 26">
            <a:extLst>
              <a:ext uri="{FF2B5EF4-FFF2-40B4-BE49-F238E27FC236}">
                <a16:creationId xmlns:a16="http://schemas.microsoft.com/office/drawing/2014/main" id="{EAFAA533-0983-134C-95A7-C3A56B6DA543}"/>
              </a:ext>
            </a:extLst>
          </p:cNvPr>
          <p:cNvCxnSpPr>
            <a:cxnSpLocks noChangeShapeType="1"/>
            <a:stCxn id="93209" idx="3"/>
          </p:cNvCxnSpPr>
          <p:nvPr/>
        </p:nvCxnSpPr>
        <p:spPr bwMode="auto">
          <a:xfrm>
            <a:off x="4721407" y="6901620"/>
            <a:ext cx="2082830" cy="35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562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Spinlocks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982739"/>
            <a:ext cx="6334077" cy="4158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4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While(1){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Lock(lock)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critical section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Unlock(lock);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remainder of code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3200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510259"/>
            <a:ext cx="6334077" cy="60525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Spinlock lock;</a:t>
            </a:r>
          </a:p>
        </p:txBody>
      </p:sp>
    </p:spTree>
    <p:extLst>
      <p:ext uri="{BB962C8B-B14F-4D97-AF65-F5344CB8AC3E}">
        <p14:creationId xmlns:p14="http://schemas.microsoft.com/office/powerpoint/2010/main" val="313850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83A26D-3C56-0042-8B6C-8FD1E0DFA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(1/2)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AF066B1-89F4-4E4D-8ABF-40AC813F6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Solution: use hardware</a:t>
            </a:r>
          </a:p>
          <a:p>
            <a:r>
              <a:rPr lang="en-US" altLang="en-US" dirty="0"/>
              <a:t>Several hardware methods</a:t>
            </a:r>
          </a:p>
          <a:p>
            <a:pPr lvl="1"/>
            <a:r>
              <a:rPr lang="en-US" altLang="en-US" dirty="0"/>
              <a:t>Test &amp; set: test a variable and set it in one instruction</a:t>
            </a:r>
          </a:p>
          <a:p>
            <a:pPr lvl="1"/>
            <a:r>
              <a:rPr lang="en-US" altLang="en-US" dirty="0"/>
              <a:t>Atomic swap: switch register &amp; memory in one instruction</a:t>
            </a:r>
          </a:p>
          <a:p>
            <a:pPr lvl="1"/>
            <a:r>
              <a:rPr lang="en-US" altLang="en-US" dirty="0"/>
              <a:t>Turn off interrupts: process won’t be switched out unless it asks to be suspended</a:t>
            </a:r>
          </a:p>
          <a:p>
            <a:r>
              <a:rPr lang="en-US" altLang="en-US" dirty="0"/>
              <a:t>Can be in user land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079A-FDEE-5245-9DF2-0EA014E67F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14FC9-25DA-A545-BFFF-97AA43D96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E4FE751-6D10-DF48-B5EA-EED7A3F958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97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F9D2-F7BE-4014-8ED6-0A9CC155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DF3F-B0B6-47E3-BCA9-5BEDD8E3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done in one instruction, then not interruptible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9851-253B-4BF5-96FC-F044E4A11C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4A46F-70C6-43AE-A816-E5A7ED8CC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BBA41-FAA6-467C-B712-8335CEA8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08" y="1793136"/>
            <a:ext cx="7794625" cy="51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(2/2)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8F2D5176-7566-274B-9774-BC0B18321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r>
              <a:rPr lang="en-US" altLang="en-US" sz="2646" dirty="0"/>
              <a:t>Single </a:t>
            </a:r>
            <a:r>
              <a:rPr lang="en-US" altLang="en-US" sz="2646" b="1" dirty="0"/>
              <a:t>shared</a:t>
            </a:r>
            <a:r>
              <a:rPr lang="en-US" altLang="en-US" sz="2646" dirty="0"/>
              <a:t> variable: lock</a:t>
            </a:r>
          </a:p>
          <a:p>
            <a:r>
              <a:rPr lang="en-US" altLang="en-US" sz="2646" dirty="0"/>
              <a:t>requires </a:t>
            </a:r>
            <a:r>
              <a:rPr lang="en-US" altLang="en-US" sz="2646" b="1" dirty="0"/>
              <a:t>busy waiting</a:t>
            </a:r>
            <a:r>
              <a:rPr lang="en-US" altLang="en-US" sz="2646" dirty="0"/>
              <a:t>, but code is much simple</a:t>
            </a:r>
          </a:p>
          <a:p>
            <a:r>
              <a:rPr lang="en-US" altLang="en-US" sz="2646" dirty="0"/>
              <a:t>Two versions</a:t>
            </a:r>
          </a:p>
          <a:p>
            <a:pPr lvl="1"/>
            <a:r>
              <a:rPr lang="en-US" altLang="en-US" sz="2205" dirty="0"/>
              <a:t>Test and set</a:t>
            </a:r>
          </a:p>
          <a:p>
            <a:pPr lvl="1"/>
            <a:r>
              <a:rPr lang="en-US" altLang="en-US" sz="2205" dirty="0"/>
              <a:t>Swap</a:t>
            </a:r>
          </a:p>
          <a:p>
            <a:r>
              <a:rPr lang="en-US" altLang="en-US" sz="2646" dirty="0"/>
              <a:t>Works for any number of processes</a:t>
            </a:r>
          </a:p>
          <a:p>
            <a:r>
              <a:rPr lang="en-US" altLang="en-US" sz="2646" dirty="0"/>
              <a:t>Possible problem with requirements</a:t>
            </a:r>
          </a:p>
          <a:p>
            <a:pPr lvl="1"/>
            <a:r>
              <a:rPr lang="en-US" altLang="en-US" sz="2205" dirty="0"/>
              <a:t>can lead to unbounded waiting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926" y="1419624"/>
            <a:ext cx="4115823" cy="279368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while (</a:t>
            </a:r>
            <a:r>
              <a:rPr lang="en-US" altLang="en-US" sz="1874" dirty="0" err="1">
                <a:solidFill>
                  <a:srgbClr val="000000"/>
                </a:solidFill>
                <a:latin typeface="Courier" pitchFamily="2" charset="0"/>
                <a:cs typeface="Arial"/>
              </a:rPr>
              <a:t>TestAndSet</a:t>
            </a: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(lock))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  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lang="en-US" altLang="en-US" sz="1874" dirty="0">
              <a:solidFill>
                <a:srgbClr val="000000"/>
              </a:solidFill>
              <a:latin typeface="Courier" pitchFamily="2" charset="0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Unlock(){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lock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D16F5D4E-51CD-3642-A8BA-7B877D89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78" y="4301096"/>
            <a:ext cx="4274297" cy="240357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Lock(){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while (Swap(lock,1) == 1)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 ;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endParaRPr lang="en-US" altLang="en-US" sz="1874" dirty="0">
              <a:solidFill>
                <a:srgbClr val="000000"/>
              </a:solidFill>
              <a:latin typeface="Courier" pitchFamily="2" charset="0"/>
              <a:cs typeface="Arial"/>
            </a:endParaRP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Unlock(){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lock = 0;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926" y="947145"/>
            <a:ext cx="4115823" cy="3846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 lock = 0;</a:t>
            </a:r>
          </a:p>
        </p:txBody>
      </p:sp>
    </p:spTree>
    <p:extLst>
      <p:ext uri="{BB962C8B-B14F-4D97-AF65-F5344CB8AC3E}">
        <p14:creationId xmlns:p14="http://schemas.microsoft.com/office/powerpoint/2010/main" val="71548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6E05-8262-4512-A679-068F841E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TestAndSet</a:t>
            </a:r>
            <a:r>
              <a:rPr lang="en-US" dirty="0"/>
              <a:t> vs. Swap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9DA1-F9F1-4937-A7A9-09873557B7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678DD-E319-4294-89B4-1E247B758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87F779-8B4B-483E-A809-6825D9C5ECEE}"/>
                  </a:ext>
                </a:extLst>
              </p14:cNvPr>
              <p14:cNvContentPartPr/>
              <p14:nvPr/>
            </p14:nvContentPartPr>
            <p14:xfrm>
              <a:off x="1018716" y="935998"/>
              <a:ext cx="7789669" cy="612424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87F779-8B4B-483E-A809-6825D9C5E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516" y="910798"/>
                <a:ext cx="7840069" cy="61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27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DF86-52C2-43B2-931E-DAF8D43B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B9BA8-65BD-40DA-AC99-F6439C129B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574FE-BDEE-4FA7-9623-F6EECCD248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49FB6-F52E-41CA-BEBF-6C7D090B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2" y="829906"/>
            <a:ext cx="9094663" cy="60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9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2 is due </a:t>
            </a:r>
            <a:r>
              <a:rPr lang="en-US" b="1" u="sng" dirty="0"/>
              <a:t>next</a:t>
            </a:r>
            <a:r>
              <a:rPr lang="en-US" dirty="0"/>
              <a:t> Friday at 11:59 pm</a:t>
            </a:r>
          </a:p>
          <a:p>
            <a:r>
              <a:rPr lang="en-US" dirty="0"/>
              <a:t>Lab 1 is due on 9/20 at 11:59 pm</a:t>
            </a:r>
          </a:p>
          <a:p>
            <a:pPr lvl="1"/>
            <a:r>
              <a:rPr lang="en-US" dirty="0"/>
              <a:t>Using GitHub Classroom</a:t>
            </a:r>
          </a:p>
          <a:p>
            <a:pPr lvl="1"/>
            <a:r>
              <a:rPr lang="en-US" dirty="0"/>
              <a:t>Explained in last week’s recitation</a:t>
            </a:r>
          </a:p>
          <a:p>
            <a:r>
              <a:rPr lang="en-US" dirty="0"/>
              <a:t>TA Office hours available on the syllabus page</a:t>
            </a:r>
          </a:p>
          <a:p>
            <a:r>
              <a:rPr lang="en-US" dirty="0"/>
              <a:t>Project 1 is up on Canvas</a:t>
            </a:r>
          </a:p>
          <a:p>
            <a:r>
              <a:rPr lang="en-US" dirty="0"/>
              <a:t>Docker images are available on Canvas</a:t>
            </a:r>
          </a:p>
          <a:p>
            <a:r>
              <a:rPr lang="en-US" dirty="0"/>
              <a:t>Tophat questions of Lecture 2 and Lecture 3 are assigned as homework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8BB9-21FE-470A-9D3A-75491F8F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Anouncements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CEF5-87F1-4444-B9C9-6A5662FD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G. Wells Competition</a:t>
            </a:r>
          </a:p>
          <a:p>
            <a:pPr lvl="1"/>
            <a:r>
              <a:rPr lang="en-US" dirty="0">
                <a:hlinkClick r:id="rId2"/>
              </a:rPr>
              <a:t>https://www.innovation.pitt.edu/michael-g-wells-competition/</a:t>
            </a:r>
            <a:endParaRPr lang="en-US" dirty="0"/>
          </a:p>
          <a:p>
            <a:r>
              <a:rPr lang="en-US" dirty="0"/>
              <a:t>Games 4 Social Impact Hackathon</a:t>
            </a:r>
          </a:p>
          <a:p>
            <a:pPr lvl="1"/>
            <a:r>
              <a:rPr lang="en-US" dirty="0">
                <a:hlinkClick r:id="rId3"/>
              </a:rPr>
              <a:t>https://www.games4socialimpact.pitt.edu/</a:t>
            </a:r>
            <a:endParaRPr lang="en-US" dirty="0"/>
          </a:p>
          <a:p>
            <a:r>
              <a:rPr lang="en-US" dirty="0"/>
              <a:t>Get (Re)involved on Campus</a:t>
            </a:r>
          </a:p>
          <a:p>
            <a:pPr lvl="1"/>
            <a:r>
              <a:rPr lang="en-US" dirty="0">
                <a:hlinkClick r:id="rId4"/>
              </a:rPr>
              <a:t>https://www.pitt.edu/pittwire/features-articles/get-reinvolved-campus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E7BEB-8BF5-4E54-9A5D-BFF8E809BB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47212-537E-444E-A289-2CE5F2A3A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9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of forking programs</a:t>
            </a:r>
          </a:p>
          <a:p>
            <a:r>
              <a:rPr lang="en-US" dirty="0"/>
              <a:t>fork(), exit(), and wait()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Threads vs. Processes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maybe I wasn't focusing at the time, but how does the thread works during fork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what's the purpose of threads, what creates them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the formal definition of threads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On a multi core system would there be a process to thread scheduler and a scheduler for each threads set of processes?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So a thread contains multiple stacks?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Are threads always a part of a single process?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Relationship between threads and processes? More specifically their similarities and differences?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 a thread, how are the heap and separate stacks related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Is there a time when the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InitProcess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should create a daemon rather than have another process create it and exit?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650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Orphan vs Zombie Processes</a:t>
            </a:r>
          </a:p>
          <a:p>
            <a:pPr lvl="1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benefits of a zombie process</a:t>
            </a:r>
            <a:endParaRPr lang="en-US" dirty="0"/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walkthroughs are somewhat unclear, can you upload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powerpoints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 on them?</a:t>
            </a:r>
          </a:p>
          <a:p>
            <a:pPr lvl="1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Would appreciate another walkthrough of the Xv6 code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I was a bit lost on the explanation of copy-on-write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Can the XV6 "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nextpid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" variable overflow?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Xv6 exit()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Why use a tree paradigm for processes when you could just let creating parent processes have a process hook returned for listening to an exit status if they feel like it, let zombies be zombies, orphans be orphans who cares, and just clean up a process when it’s done.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How would context switching work with instruction memory? How do you know if the program counter register of the waking process is still the same?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  <a:p>
            <a:r>
              <a:rPr lang="en-US" dirty="0"/>
              <a:t>Semaphores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401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8C4648-C13A-A547-ABA8-14DA70E0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Synchronization?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1666FD-EDA0-044F-A826-5F64B00DC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process operates sequentially</a:t>
            </a:r>
          </a:p>
          <a:p>
            <a:r>
              <a:rPr lang="en-US" altLang="en-US"/>
              <a:t>All is fine until processes want to share data</a:t>
            </a:r>
          </a:p>
          <a:p>
            <a:pPr lvl="1"/>
            <a:r>
              <a:rPr lang="en-US" altLang="en-US"/>
              <a:t>Exchange data between multiple processes</a:t>
            </a:r>
          </a:p>
          <a:p>
            <a:pPr lvl="1"/>
            <a:r>
              <a:rPr lang="en-US" altLang="en-US"/>
              <a:t>Allow processes to navigate </a:t>
            </a:r>
            <a:r>
              <a:rPr lang="en-US" altLang="en-US" i="1"/>
              <a:t>critical regions</a:t>
            </a:r>
            <a:endParaRPr lang="en-US" altLang="en-US"/>
          </a:p>
          <a:p>
            <a:pPr lvl="1"/>
            <a:r>
              <a:rPr lang="en-US" altLang="en-US"/>
              <a:t>Maintain proper sequencing of actions in multiple processes</a:t>
            </a:r>
          </a:p>
          <a:p>
            <a:r>
              <a:rPr lang="en-US" altLang="en-US"/>
              <a:t>These issues apply to threads as well	</a:t>
            </a:r>
          </a:p>
          <a:p>
            <a:pPr lvl="1"/>
            <a:r>
              <a:rPr lang="en-US" altLang="en-US"/>
              <a:t>Threads can share data easily (same address space)</a:t>
            </a:r>
          </a:p>
          <a:p>
            <a:pPr lvl="1"/>
            <a:r>
              <a:rPr lang="en-US" altLang="en-US"/>
              <a:t>Other two issues apply to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0E46-AD06-A84D-A403-48FFDDB68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74981-ADDA-9144-ACB5-CE4649DD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4EF06AB-4700-6A49-AA92-7F6FC9BCA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63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8" name="Rectangle 12">
            <a:extLst>
              <a:ext uri="{FF2B5EF4-FFF2-40B4-BE49-F238E27FC236}">
                <a16:creationId xmlns:a16="http://schemas.microsoft.com/office/drawing/2014/main" id="{D182CBCC-E588-9C46-9A14-D3D8D1F9D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bounded buffer problem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99F8E88-2D61-7E41-B9E7-D5D1644526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D9B0268-8DED-C745-8271-8B812DB10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1C30553-EC80-AA4D-BA71-8A41298ACF5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769024E7-6BB3-984F-9B08-11EDFBB0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5512263"/>
            <a:ext cx="2000163" cy="314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4D688B0-1920-5347-8A29-66F85CCD6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9" y="785680"/>
            <a:ext cx="4238140" cy="233304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b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const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n;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typedef … Item;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buffer[n];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in = 0, out = 0,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counter = 0;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87270843-1110-4F49-B9DE-97643BAA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028" y="1653679"/>
            <a:ext cx="3617094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Atomic statements: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822DAE5F-FACB-3545-8889-0D0E58FE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525" y="2038663"/>
            <a:ext cx="1963867" cy="36776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Counter += 1;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4C97DDE-CB61-EC49-8CFA-DE8D038F9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525" y="2428896"/>
            <a:ext cx="1963867" cy="36776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Counter -= 1;</a:t>
            </a:r>
          </a:p>
        </p:txBody>
      </p:sp>
      <p:cxnSp>
        <p:nvCxnSpPr>
          <p:cNvPr id="91143" name="AutoShape 7">
            <a:extLst>
              <a:ext uri="{FF2B5EF4-FFF2-40B4-BE49-F238E27FC236}">
                <a16:creationId xmlns:a16="http://schemas.microsoft.com/office/drawing/2014/main" id="{6A1F3B85-F899-FC47-B046-DF0D2D3D9D87}"/>
              </a:ext>
            </a:extLst>
          </p:cNvPr>
          <p:cNvCxnSpPr>
            <a:cxnSpLocks noChangeShapeType="1"/>
            <a:stCxn id="91141" idx="1"/>
            <a:endCxn id="91146" idx="3"/>
          </p:cNvCxnSpPr>
          <p:nvPr/>
        </p:nvCxnSpPr>
        <p:spPr bwMode="auto">
          <a:xfrm rot="10800000" flipV="1">
            <a:off x="2633211" y="2222543"/>
            <a:ext cx="3287315" cy="404082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4" name="AutoShape 8">
            <a:extLst>
              <a:ext uri="{FF2B5EF4-FFF2-40B4-BE49-F238E27FC236}">
                <a16:creationId xmlns:a16="http://schemas.microsoft.com/office/drawing/2014/main" id="{0F3DD409-84D1-8544-A8A1-A9EA5A91FA7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60713" y="2585907"/>
            <a:ext cx="523680" cy="3056980"/>
          </a:xfrm>
          <a:prstGeom prst="curvedConnector3">
            <a:avLst>
              <a:gd name="adj1" fmla="val -4365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5" name="Text Box 9">
            <a:extLst>
              <a:ext uri="{FF2B5EF4-FFF2-40B4-BE49-F238E27FC236}">
                <a16:creationId xmlns:a16="http://schemas.microsoft.com/office/drawing/2014/main" id="{187BF360-14CE-2D42-9B9F-A3383C57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962" y="3393716"/>
            <a:ext cx="4767499" cy="351907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Consumer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(counter == 0)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= buffer[out];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out = (out+1) % n;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counter -= 1;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consume the item in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D0625E8A-F9A5-EC49-BA69-F24DBFF7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5" y="6145249"/>
            <a:ext cx="2000165" cy="23624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1147" name="Text Box 11">
            <a:extLst>
              <a:ext uri="{FF2B5EF4-FFF2-40B4-BE49-F238E27FC236}">
                <a16:creationId xmlns:a16="http://schemas.microsoft.com/office/drawing/2014/main" id="{61F847C2-2B96-264F-9201-97CECFD3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80" y="3226187"/>
            <a:ext cx="4347842" cy="353984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Producer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produce an item into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(counter == n)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buffer[in]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in = (in+1) % n;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counter += 1;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37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1225</Words>
  <Application>Microsoft Office PowerPoint</Application>
  <PresentationFormat>Custom</PresentationFormat>
  <Paragraphs>193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Courier</vt:lpstr>
      <vt:lpstr>Helvetica</vt:lpstr>
      <vt:lpstr>Monaco</vt:lpstr>
      <vt:lpstr>Source Sans Pro</vt:lpstr>
      <vt:lpstr>Times</vt:lpstr>
      <vt:lpstr>Times New Roman</vt:lpstr>
      <vt:lpstr>Office Theme</vt:lpstr>
      <vt:lpstr>Introduction to Operating Systems CS/COE 1550</vt:lpstr>
      <vt:lpstr>Announcements</vt:lpstr>
      <vt:lpstr>Anouncements</vt:lpstr>
      <vt:lpstr>Last Lecture …</vt:lpstr>
      <vt:lpstr>Muddiest Points (1/2)</vt:lpstr>
      <vt:lpstr>Muddiest Points (2/2)</vt:lpstr>
      <vt:lpstr>Next ….</vt:lpstr>
      <vt:lpstr>Why do we need Synchronization?</vt:lpstr>
      <vt:lpstr>Example: bounded buffer problem</vt:lpstr>
      <vt:lpstr>Problem: race conditions</vt:lpstr>
      <vt:lpstr>Critical regions </vt:lpstr>
      <vt:lpstr>Using Spinlocks</vt:lpstr>
      <vt:lpstr>Spinlock implementation (1/2)</vt:lpstr>
      <vt:lpstr>Atomic operations</vt:lpstr>
      <vt:lpstr>Spinlock implementation (2/2)</vt:lpstr>
      <vt:lpstr>TestAndSet vs. Swap</vt:lpstr>
      <vt:lpstr>Lock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2021-09-21T16:05:13Z</dcterms:modified>
</cp:coreProperties>
</file>