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sldIdLst>
    <p:sldId id="454" r:id="rId2"/>
    <p:sldId id="496" r:id="rId3"/>
    <p:sldId id="530" r:id="rId4"/>
    <p:sldId id="500" r:id="rId5"/>
    <p:sldId id="545" r:id="rId6"/>
    <p:sldId id="544" r:id="rId7"/>
    <p:sldId id="506" r:id="rId8"/>
    <p:sldId id="369" r:id="rId9"/>
    <p:sldId id="534" r:id="rId10"/>
    <p:sldId id="535" r:id="rId11"/>
    <p:sldId id="370" r:id="rId12"/>
    <p:sldId id="372" r:id="rId13"/>
    <p:sldId id="373" r:id="rId14"/>
    <p:sldId id="497" r:id="rId15"/>
    <p:sldId id="377" r:id="rId16"/>
    <p:sldId id="536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B42F0-1DAD-4F64-ABA6-3DAC32F02F2D}" v="182" dt="2021-09-21T16:31:37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45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E1EAD635-061C-4258-A5A4-8AD0188F3CAD}"/>
    <pc:docChg chg="custSel addSld modSld">
      <pc:chgData name="Sherif Khattab" userId="c83b1e15-36f3-4f46-aceb-05aac24c545e" providerId="ADAL" clId="{E1EAD635-061C-4258-A5A4-8AD0188F3CAD}" dt="2021-02-10T05:09:11.431" v="187" actId="1076"/>
      <pc:docMkLst>
        <pc:docMk/>
      </pc:docMkLst>
      <pc:sldChg chg="addSp modSp new mod">
        <pc:chgData name="Sherif Khattab" userId="c83b1e15-36f3-4f46-aceb-05aac24c545e" providerId="ADAL" clId="{E1EAD635-061C-4258-A5A4-8AD0188F3CAD}" dt="2021-02-10T05:06:34.906" v="62" actId="1076"/>
        <pc:sldMkLst>
          <pc:docMk/>
          <pc:sldMk cId="1419211419" sldId="518"/>
        </pc:sldMkLst>
        <pc:spChg chg="mod">
          <ac:chgData name="Sherif Khattab" userId="c83b1e15-36f3-4f46-aceb-05aac24c545e" providerId="ADAL" clId="{E1EAD635-061C-4258-A5A4-8AD0188F3CAD}" dt="2021-02-10T05:06:27.802" v="59" actId="20577"/>
          <ac:spMkLst>
            <pc:docMk/>
            <pc:sldMk cId="1419211419" sldId="518"/>
            <ac:spMk id="2" creationId="{3AF6C6BC-021C-455A-A871-1DEC631127E9}"/>
          </ac:spMkLst>
        </pc:spChg>
        <pc:picChg chg="add mod">
          <ac:chgData name="Sherif Khattab" userId="c83b1e15-36f3-4f46-aceb-05aac24c545e" providerId="ADAL" clId="{E1EAD635-061C-4258-A5A4-8AD0188F3CAD}" dt="2021-02-10T05:06:34.906" v="62" actId="1076"/>
          <ac:picMkLst>
            <pc:docMk/>
            <pc:sldMk cId="1419211419" sldId="518"/>
            <ac:picMk id="7" creationId="{7CD1CDD8-D760-4928-A96D-4D692802B706}"/>
          </ac:picMkLst>
        </pc:picChg>
      </pc:sldChg>
      <pc:sldChg chg="addSp modSp new mod">
        <pc:chgData name="Sherif Khattab" userId="c83b1e15-36f3-4f46-aceb-05aac24c545e" providerId="ADAL" clId="{E1EAD635-061C-4258-A5A4-8AD0188F3CAD}" dt="2021-02-10T05:07:31.041" v="110" actId="1076"/>
        <pc:sldMkLst>
          <pc:docMk/>
          <pc:sldMk cId="2259346312" sldId="519"/>
        </pc:sldMkLst>
        <pc:spChg chg="mod">
          <ac:chgData name="Sherif Khattab" userId="c83b1e15-36f3-4f46-aceb-05aac24c545e" providerId="ADAL" clId="{E1EAD635-061C-4258-A5A4-8AD0188F3CAD}" dt="2021-02-10T05:07:25.052" v="107" actId="20577"/>
          <ac:spMkLst>
            <pc:docMk/>
            <pc:sldMk cId="2259346312" sldId="519"/>
            <ac:spMk id="2" creationId="{FB22F7CC-CBC9-458C-A4C4-7FEF2B3B530E}"/>
          </ac:spMkLst>
        </pc:spChg>
        <pc:picChg chg="add mod">
          <ac:chgData name="Sherif Khattab" userId="c83b1e15-36f3-4f46-aceb-05aac24c545e" providerId="ADAL" clId="{E1EAD635-061C-4258-A5A4-8AD0188F3CAD}" dt="2021-02-10T05:07:31.041" v="110" actId="1076"/>
          <ac:picMkLst>
            <pc:docMk/>
            <pc:sldMk cId="2259346312" sldId="519"/>
            <ac:picMk id="7" creationId="{BA4734EE-3E8F-403F-8361-18EE1ADEF230}"/>
          </ac:picMkLst>
        </pc:picChg>
      </pc:sldChg>
      <pc:sldChg chg="addSp modSp new mod">
        <pc:chgData name="Sherif Khattab" userId="c83b1e15-36f3-4f46-aceb-05aac24c545e" providerId="ADAL" clId="{E1EAD635-061C-4258-A5A4-8AD0188F3CAD}" dt="2021-02-10T05:07:57.543" v="134" actId="1076"/>
        <pc:sldMkLst>
          <pc:docMk/>
          <pc:sldMk cId="4082589092" sldId="520"/>
        </pc:sldMkLst>
        <pc:spChg chg="mod">
          <ac:chgData name="Sherif Khattab" userId="c83b1e15-36f3-4f46-aceb-05aac24c545e" providerId="ADAL" clId="{E1EAD635-061C-4258-A5A4-8AD0188F3CAD}" dt="2021-02-10T05:07:51.774" v="131" actId="20577"/>
          <ac:spMkLst>
            <pc:docMk/>
            <pc:sldMk cId="4082589092" sldId="520"/>
            <ac:spMk id="2" creationId="{E5E312AE-D555-4035-A1DB-43C54DAD4266}"/>
          </ac:spMkLst>
        </pc:spChg>
        <pc:picChg chg="add mod">
          <ac:chgData name="Sherif Khattab" userId="c83b1e15-36f3-4f46-aceb-05aac24c545e" providerId="ADAL" clId="{E1EAD635-061C-4258-A5A4-8AD0188F3CAD}" dt="2021-02-10T05:07:57.543" v="134" actId="1076"/>
          <ac:picMkLst>
            <pc:docMk/>
            <pc:sldMk cId="4082589092" sldId="520"/>
            <ac:picMk id="7" creationId="{F31060CF-29B4-4D75-9B2D-973A5842F347}"/>
          </ac:picMkLst>
        </pc:picChg>
      </pc:sldChg>
      <pc:sldChg chg="addSp modSp new mod">
        <pc:chgData name="Sherif Khattab" userId="c83b1e15-36f3-4f46-aceb-05aac24c545e" providerId="ADAL" clId="{E1EAD635-061C-4258-A5A4-8AD0188F3CAD}" dt="2021-02-10T05:09:11.431" v="187" actId="1076"/>
        <pc:sldMkLst>
          <pc:docMk/>
          <pc:sldMk cId="3876805328" sldId="521"/>
        </pc:sldMkLst>
        <pc:spChg chg="mod">
          <ac:chgData name="Sherif Khattab" userId="c83b1e15-36f3-4f46-aceb-05aac24c545e" providerId="ADAL" clId="{E1EAD635-061C-4258-A5A4-8AD0188F3CAD}" dt="2021-02-10T05:09:06.142" v="184" actId="27636"/>
          <ac:spMkLst>
            <pc:docMk/>
            <pc:sldMk cId="3876805328" sldId="521"/>
            <ac:spMk id="2" creationId="{AB783B47-1930-4A9F-9E13-6CC8546BF0FC}"/>
          </ac:spMkLst>
        </pc:spChg>
        <pc:picChg chg="add mod">
          <ac:chgData name="Sherif Khattab" userId="c83b1e15-36f3-4f46-aceb-05aac24c545e" providerId="ADAL" clId="{E1EAD635-061C-4258-A5A4-8AD0188F3CAD}" dt="2021-02-10T05:09:11.431" v="187" actId="1076"/>
          <ac:picMkLst>
            <pc:docMk/>
            <pc:sldMk cId="3876805328" sldId="521"/>
            <ac:picMk id="7" creationId="{D95A57D0-305B-48FD-9482-57F430AEEB62}"/>
          </ac:picMkLst>
        </pc:pic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7EDB42F0-1DAD-4F64-ABA6-3DAC32F02F2D}"/>
    <pc:docChg chg="undo custSel addSld delSld modSld sldOrd">
      <pc:chgData name="Khattab, Sherif" userId="c83b1e15-36f3-4f46-aceb-05aac24c545e" providerId="ADAL" clId="{7EDB42F0-1DAD-4F64-ABA6-3DAC32F02F2D}" dt="2021-09-23T16:05:04.761" v="426" actId="2696"/>
      <pc:docMkLst>
        <pc:docMk/>
      </pc:docMkLst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271999567" sldId="349"/>
        </pc:sldMkLst>
      </pc:sldChg>
      <pc:sldChg chg="addSp delSp modSp add mod ord delAnim modAnim">
        <pc:chgData name="Khattab, Sherif" userId="c83b1e15-36f3-4f46-aceb-05aac24c545e" providerId="ADAL" clId="{7EDB42F0-1DAD-4F64-ABA6-3DAC32F02F2D}" dt="2021-09-21T16:11:27.570" v="199"/>
        <pc:sldMkLst>
          <pc:docMk/>
          <pc:sldMk cId="3210992163" sldId="369"/>
        </pc:sldMkLst>
        <pc:picChg chg="add mod">
          <ac:chgData name="Khattab, Sherif" userId="c83b1e15-36f3-4f46-aceb-05aac24c545e" providerId="ADAL" clId="{7EDB42F0-1DAD-4F64-ABA6-3DAC32F02F2D}" dt="2021-09-21T16:11:19.754" v="197" actId="1076"/>
          <ac:picMkLst>
            <pc:docMk/>
            <pc:sldMk cId="3210992163" sldId="369"/>
            <ac:picMk id="11" creationId="{F566B0BC-E242-4A61-8CE5-99090A62E50D}"/>
          </ac:picMkLst>
        </pc:picChg>
        <pc:inkChg chg="del">
          <ac:chgData name="Khattab, Sherif" userId="c83b1e15-36f3-4f46-aceb-05aac24c545e" providerId="ADAL" clId="{7EDB42F0-1DAD-4F64-ABA6-3DAC32F02F2D}" dt="2021-09-21T16:11:11.611" v="193" actId="478"/>
          <ac:inkMkLst>
            <pc:docMk/>
            <pc:sldMk cId="3210992163" sldId="369"/>
            <ac:inkMk id="8" creationId="{75B10704-325A-4EC9-89BD-F20244F1E355}"/>
          </ac:inkMkLst>
        </pc:inkChg>
      </pc:sldChg>
      <pc:sldChg chg="add">
        <pc:chgData name="Khattab, Sherif" userId="c83b1e15-36f3-4f46-aceb-05aac24c545e" providerId="ADAL" clId="{7EDB42F0-1DAD-4F64-ABA6-3DAC32F02F2D}" dt="2021-09-21T16:05:22.420" v="110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592968416" sldId="371"/>
        </pc:sldMkLst>
      </pc:sldChg>
      <pc:sldChg chg="add">
        <pc:chgData name="Khattab, Sherif" userId="c83b1e15-36f3-4f46-aceb-05aac24c545e" providerId="ADAL" clId="{7EDB42F0-1DAD-4F64-ABA6-3DAC32F02F2D}" dt="2021-09-21T16:05:22.420" v="110"/>
        <pc:sldMkLst>
          <pc:docMk/>
          <pc:sldMk cId="3848335379" sldId="372"/>
        </pc:sldMkLst>
      </pc:sldChg>
      <pc:sldChg chg="add">
        <pc:chgData name="Khattab, Sherif" userId="c83b1e15-36f3-4f46-aceb-05aac24c545e" providerId="ADAL" clId="{7EDB42F0-1DAD-4F64-ABA6-3DAC32F02F2D}" dt="2021-09-21T16:05:22.420" v="110"/>
        <pc:sldMkLst>
          <pc:docMk/>
          <pc:sldMk cId="3161117264" sldId="373"/>
        </pc:sldMkLst>
      </pc:sldChg>
      <pc:sldChg chg="modSp add mod">
        <pc:chgData name="Khattab, Sherif" userId="c83b1e15-36f3-4f46-aceb-05aac24c545e" providerId="ADAL" clId="{7EDB42F0-1DAD-4F64-ABA6-3DAC32F02F2D}" dt="2021-09-21T16:10:20.447" v="190" actId="20577"/>
        <pc:sldMkLst>
          <pc:docMk/>
          <pc:sldMk cId="583513582" sldId="377"/>
        </pc:sldMkLst>
        <pc:spChg chg="mod">
          <ac:chgData name="Khattab, Sherif" userId="c83b1e15-36f3-4f46-aceb-05aac24c545e" providerId="ADAL" clId="{7EDB42F0-1DAD-4F64-ABA6-3DAC32F02F2D}" dt="2021-09-21T16:10:20.447" v="190" actId="20577"/>
          <ac:spMkLst>
            <pc:docMk/>
            <pc:sldMk cId="583513582" sldId="377"/>
            <ac:spMk id="114693" creationId="{2AAD9DE3-45D5-A249-B337-D99D281826B9}"/>
          </ac:spMkLst>
        </pc:spChg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615265174" sldId="380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337868689" sldId="381"/>
        </pc:sldMkLst>
      </pc:sldChg>
      <pc:sldChg chg="modSp add modAnim">
        <pc:chgData name="Khattab, Sherif" userId="c83b1e15-36f3-4f46-aceb-05aac24c545e" providerId="ADAL" clId="{7EDB42F0-1DAD-4F64-ABA6-3DAC32F02F2D}" dt="2021-09-21T16:03:20.868" v="52" actId="6549"/>
        <pc:sldMkLst>
          <pc:docMk/>
          <pc:sldMk cId="702367729" sldId="496"/>
        </pc:sldMkLst>
        <pc:spChg chg="mod">
          <ac:chgData name="Khattab, Sherif" userId="c83b1e15-36f3-4f46-aceb-05aac24c545e" providerId="ADAL" clId="{7EDB42F0-1DAD-4F64-ABA6-3DAC32F02F2D}" dt="2021-09-21T16:03:20.868" v="52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add">
        <pc:chgData name="Khattab, Sherif" userId="c83b1e15-36f3-4f46-aceb-05aac24c545e" providerId="ADAL" clId="{7EDB42F0-1DAD-4F64-ABA6-3DAC32F02F2D}" dt="2021-09-21T16:05:22.420" v="110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7EDB42F0-1DAD-4F64-ABA6-3DAC32F02F2D}" dt="2021-09-21T16:02:51.419" v="1" actId="47"/>
        <pc:sldMkLst>
          <pc:docMk/>
          <pc:sldMk cId="3903507516" sldId="498"/>
        </pc:sldMkLst>
      </pc:sldChg>
      <pc:sldChg chg="modSp mod modAnim">
        <pc:chgData name="Khattab, Sherif" userId="c83b1e15-36f3-4f46-aceb-05aac24c545e" providerId="ADAL" clId="{7EDB42F0-1DAD-4F64-ABA6-3DAC32F02F2D}" dt="2021-09-21T16:31:26.935" v="423"/>
        <pc:sldMkLst>
          <pc:docMk/>
          <pc:sldMk cId="4202616107" sldId="500"/>
        </pc:sldMkLst>
        <pc:spChg chg="mod">
          <ac:chgData name="Khattab, Sherif" userId="c83b1e15-36f3-4f46-aceb-05aac24c545e" providerId="ADAL" clId="{7EDB42F0-1DAD-4F64-ABA6-3DAC32F02F2D}" dt="2021-09-21T16:30:52.881" v="398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del">
        <pc:chgData name="Khattab, Sherif" userId="c83b1e15-36f3-4f46-aceb-05aac24c545e" providerId="ADAL" clId="{7EDB42F0-1DAD-4F64-ABA6-3DAC32F02F2D}" dt="2021-09-21T16:04:10.917" v="53" actId="47"/>
        <pc:sldMkLst>
          <pc:docMk/>
          <pc:sldMk cId="2116864396" sldId="505"/>
        </pc:sldMkLst>
      </pc:sldChg>
      <pc:sldChg chg="modSp mod">
        <pc:chgData name="Khattab, Sherif" userId="c83b1e15-36f3-4f46-aceb-05aac24c545e" providerId="ADAL" clId="{7EDB42F0-1DAD-4F64-ABA6-3DAC32F02F2D}" dt="2021-09-21T16:06:20.952" v="167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EDB42F0-1DAD-4F64-ABA6-3DAC32F02F2D}" dt="2021-09-21T16:06:20.952" v="16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4218373473" sldId="507"/>
        </pc:sldMkLst>
      </pc:sldChg>
      <pc:sldChg chg="modSp add del mod">
        <pc:chgData name="Khattab, Sherif" userId="c83b1e15-36f3-4f46-aceb-05aac24c545e" providerId="ADAL" clId="{7EDB42F0-1DAD-4F64-ABA6-3DAC32F02F2D}" dt="2021-09-23T16:05:04.761" v="426" actId="2696"/>
        <pc:sldMkLst>
          <pc:docMk/>
          <pc:sldMk cId="2005153346" sldId="508"/>
        </pc:sldMkLst>
        <pc:spChg chg="mod">
          <ac:chgData name="Khattab, Sherif" userId="c83b1e15-36f3-4f46-aceb-05aac24c545e" providerId="ADAL" clId="{7EDB42F0-1DAD-4F64-ABA6-3DAC32F02F2D}" dt="2021-09-21T16:12:21.579" v="208" actId="20577"/>
          <ac:spMkLst>
            <pc:docMk/>
            <pc:sldMk cId="2005153346" sldId="508"/>
            <ac:spMk id="106500" creationId="{C1A6B44F-6A6E-624E-A1A8-C1E38440BAFC}"/>
          </ac:spMkLst>
        </pc:spChg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017477705" sldId="513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7EDB42F0-1DAD-4F64-ABA6-3DAC32F02F2D}" dt="2021-09-21T16:06:37.161" v="169" actId="47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7EDB42F0-1DAD-4F64-ABA6-3DAC32F02F2D}" dt="2021-09-21T16:06:38.060" v="170" actId="47"/>
        <pc:sldMkLst>
          <pc:docMk/>
          <pc:sldMk cId="3114182525" sldId="517"/>
        </pc:sldMkLst>
      </pc:sldChg>
      <pc:sldChg chg="del">
        <pc:chgData name="Khattab, Sherif" userId="c83b1e15-36f3-4f46-aceb-05aac24c545e" providerId="ADAL" clId="{7EDB42F0-1DAD-4F64-ABA6-3DAC32F02F2D}" dt="2021-09-21T16:06:33.102" v="168" actId="2696"/>
        <pc:sldMkLst>
          <pc:docMk/>
          <pc:sldMk cId="1419211419" sldId="518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959171718" sldId="518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259346312" sldId="519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4082589092" sldId="520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876805328" sldId="521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486560120" sldId="522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989127528" sldId="527"/>
        </pc:sldMkLst>
      </pc:sldChg>
      <pc:sldChg chg="modSp add mod">
        <pc:chgData name="Khattab, Sherif" userId="c83b1e15-36f3-4f46-aceb-05aac24c545e" providerId="ADAL" clId="{7EDB42F0-1DAD-4F64-ABA6-3DAC32F02F2D}" dt="2021-09-21T16:05:38.159" v="127" actId="5793"/>
        <pc:sldMkLst>
          <pc:docMk/>
          <pc:sldMk cId="624014562" sldId="530"/>
        </pc:sldMkLst>
        <pc:spChg chg="mod">
          <ac:chgData name="Khattab, Sherif" userId="c83b1e15-36f3-4f46-aceb-05aac24c545e" providerId="ADAL" clId="{7EDB42F0-1DAD-4F64-ABA6-3DAC32F02F2D}" dt="2021-09-21T16:05:38.159" v="127" actId="5793"/>
          <ac:spMkLst>
            <pc:docMk/>
            <pc:sldMk cId="624014562" sldId="530"/>
            <ac:spMk id="2" creationId="{E097A24C-0B49-6145-9835-7406BF7C245B}"/>
          </ac:spMkLst>
        </pc:spChg>
        <pc:spChg chg="mod">
          <ac:chgData name="Khattab, Sherif" userId="c83b1e15-36f3-4f46-aceb-05aac24c545e" providerId="ADAL" clId="{7EDB42F0-1DAD-4F64-ABA6-3DAC32F02F2D}" dt="2021-09-21T16:04:18.062" v="55" actId="20577"/>
          <ac:spMkLst>
            <pc:docMk/>
            <pc:sldMk cId="624014562" sldId="530"/>
            <ac:spMk id="3" creationId="{93532249-5E17-2A4B-B649-961DDDF1F5F6}"/>
          </ac:spMkLst>
        </pc:spChg>
      </pc:sldChg>
      <pc:sldChg chg="add del">
        <pc:chgData name="Khattab, Sherif" userId="c83b1e15-36f3-4f46-aceb-05aac24c545e" providerId="ADAL" clId="{7EDB42F0-1DAD-4F64-ABA6-3DAC32F02F2D}" dt="2021-09-21T16:04:31.185" v="60"/>
        <pc:sldMkLst>
          <pc:docMk/>
          <pc:sldMk cId="4033334874" sldId="531"/>
        </pc:sldMkLst>
      </pc:sldChg>
      <pc:sldChg chg="add modAnim">
        <pc:chgData name="Khattab, Sherif" userId="c83b1e15-36f3-4f46-aceb-05aac24c545e" providerId="ADAL" clId="{7EDB42F0-1DAD-4F64-ABA6-3DAC32F02F2D}" dt="2021-09-21T16:09:46.790" v="186"/>
        <pc:sldMkLst>
          <pc:docMk/>
          <pc:sldMk cId="2414223724" sldId="534"/>
        </pc:sldMkLst>
      </pc:sldChg>
      <pc:sldChg chg="add">
        <pc:chgData name="Khattab, Sherif" userId="c83b1e15-36f3-4f46-aceb-05aac24c545e" providerId="ADAL" clId="{7EDB42F0-1DAD-4F64-ABA6-3DAC32F02F2D}" dt="2021-09-21T16:05:22.420" v="110"/>
        <pc:sldMkLst>
          <pc:docMk/>
          <pc:sldMk cId="3177405103" sldId="535"/>
        </pc:sldMkLst>
      </pc:sldChg>
      <pc:sldChg chg="addSp delSp modSp add mod">
        <pc:chgData name="Khattab, Sherif" userId="c83b1e15-36f3-4f46-aceb-05aac24c545e" providerId="ADAL" clId="{7EDB42F0-1DAD-4F64-ABA6-3DAC32F02F2D}" dt="2021-09-21T16:11:58.022" v="206" actId="1076"/>
        <pc:sldMkLst>
          <pc:docMk/>
          <pc:sldMk cId="3742099282" sldId="536"/>
        </pc:sldMkLst>
        <pc:picChg chg="add mod">
          <ac:chgData name="Khattab, Sherif" userId="c83b1e15-36f3-4f46-aceb-05aac24c545e" providerId="ADAL" clId="{7EDB42F0-1DAD-4F64-ABA6-3DAC32F02F2D}" dt="2021-09-21T16:11:58.022" v="206" actId="1076"/>
          <ac:picMkLst>
            <pc:docMk/>
            <pc:sldMk cId="3742099282" sldId="536"/>
            <ac:picMk id="7" creationId="{86BCAD15-E5E4-45AF-BB15-419D6488E301}"/>
          </ac:picMkLst>
        </pc:picChg>
        <pc:inkChg chg="del">
          <ac:chgData name="Khattab, Sherif" userId="c83b1e15-36f3-4f46-aceb-05aac24c545e" providerId="ADAL" clId="{7EDB42F0-1DAD-4F64-ABA6-3DAC32F02F2D}" dt="2021-09-21T16:11:37.498" v="200" actId="478"/>
          <ac:inkMkLst>
            <pc:docMk/>
            <pc:sldMk cId="3742099282" sldId="536"/>
            <ac:inkMk id="6" creationId="{8BAEC6B6-A621-46C2-B816-DF61416211BD}"/>
          </ac:inkMkLst>
        </pc:inkChg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870353729" sldId="537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729759638" sldId="538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696636401" sldId="539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4075118613" sldId="540"/>
        </pc:sldMkLst>
      </pc:sldChg>
      <pc:sldChg chg="delSp add del mod">
        <pc:chgData name="Khattab, Sherif" userId="c83b1e15-36f3-4f46-aceb-05aac24c545e" providerId="ADAL" clId="{7EDB42F0-1DAD-4F64-ABA6-3DAC32F02F2D}" dt="2021-09-21T16:11:44.466" v="202" actId="47"/>
        <pc:sldMkLst>
          <pc:docMk/>
          <pc:sldMk cId="3895288894" sldId="541"/>
        </pc:sldMkLst>
        <pc:picChg chg="del">
          <ac:chgData name="Khattab, Sherif" userId="c83b1e15-36f3-4f46-aceb-05aac24c545e" providerId="ADAL" clId="{7EDB42F0-1DAD-4F64-ABA6-3DAC32F02F2D}" dt="2021-09-21T16:11:42.681" v="201" actId="21"/>
          <ac:picMkLst>
            <pc:docMk/>
            <pc:sldMk cId="3895288894" sldId="541"/>
            <ac:picMk id="8" creationId="{E764EC99-EE1B-450E-BEA5-0CED79865555}"/>
          </ac:picMkLst>
        </pc:picChg>
      </pc:sldChg>
      <pc:sldChg chg="delSp add del mod">
        <pc:chgData name="Khattab, Sherif" userId="c83b1e15-36f3-4f46-aceb-05aac24c545e" providerId="ADAL" clId="{7EDB42F0-1DAD-4F64-ABA6-3DAC32F02F2D}" dt="2021-09-21T16:11:01.265" v="192" actId="47"/>
        <pc:sldMkLst>
          <pc:docMk/>
          <pc:sldMk cId="2551136325" sldId="542"/>
        </pc:sldMkLst>
        <pc:picChg chg="del">
          <ac:chgData name="Khattab, Sherif" userId="c83b1e15-36f3-4f46-aceb-05aac24c545e" providerId="ADAL" clId="{7EDB42F0-1DAD-4F64-ABA6-3DAC32F02F2D}" dt="2021-09-21T16:10:59.323" v="191" actId="21"/>
          <ac:picMkLst>
            <pc:docMk/>
            <pc:sldMk cId="2551136325" sldId="542"/>
            <ac:picMk id="7" creationId="{8D2CFE3B-5142-4183-9589-E03C9CDF6A26}"/>
          </ac:picMkLst>
        </pc:picChg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718964789" sldId="543"/>
        </pc:sldMkLst>
      </pc:sldChg>
      <pc:sldChg chg="modSp new mod modAnim">
        <pc:chgData name="Khattab, Sherif" userId="c83b1e15-36f3-4f46-aceb-05aac24c545e" providerId="ADAL" clId="{7EDB42F0-1DAD-4F64-ABA6-3DAC32F02F2D}" dt="2021-09-21T16:30:41.519" v="373"/>
        <pc:sldMkLst>
          <pc:docMk/>
          <pc:sldMk cId="1993116370" sldId="544"/>
        </pc:sldMkLst>
        <pc:spChg chg="mod">
          <ac:chgData name="Khattab, Sherif" userId="c83b1e15-36f3-4f46-aceb-05aac24c545e" providerId="ADAL" clId="{7EDB42F0-1DAD-4F64-ABA6-3DAC32F02F2D}" dt="2021-09-21T16:30:36.962" v="371" actId="20577"/>
          <ac:spMkLst>
            <pc:docMk/>
            <pc:sldMk cId="1993116370" sldId="544"/>
            <ac:spMk id="2" creationId="{9DAFE8E9-7A1B-4665-A7C1-7B8A2D8D782A}"/>
          </ac:spMkLst>
        </pc:spChg>
        <pc:spChg chg="mod">
          <ac:chgData name="Khattab, Sherif" userId="c83b1e15-36f3-4f46-aceb-05aac24c545e" providerId="ADAL" clId="{7EDB42F0-1DAD-4F64-ABA6-3DAC32F02F2D}" dt="2021-09-21T16:30:20.022" v="364" actId="6549"/>
          <ac:spMkLst>
            <pc:docMk/>
            <pc:sldMk cId="1993116370" sldId="544"/>
            <ac:spMk id="3" creationId="{73F5AF58-D839-4394-96E0-0596804F1CFE}"/>
          </ac:spMkLst>
        </pc:spChg>
      </pc:sldChg>
      <pc:sldChg chg="modSp new mod modAnim">
        <pc:chgData name="Khattab, Sherif" userId="c83b1e15-36f3-4f46-aceb-05aac24c545e" providerId="ADAL" clId="{7EDB42F0-1DAD-4F64-ABA6-3DAC32F02F2D}" dt="2021-09-21T16:31:37.027" v="425"/>
        <pc:sldMkLst>
          <pc:docMk/>
          <pc:sldMk cId="2305561435" sldId="545"/>
        </pc:sldMkLst>
        <pc:spChg chg="mod">
          <ac:chgData name="Khattab, Sherif" userId="c83b1e15-36f3-4f46-aceb-05aac24c545e" providerId="ADAL" clId="{7EDB42F0-1DAD-4F64-ABA6-3DAC32F02F2D}" dt="2021-09-21T16:30:31.613" v="368" actId="20577"/>
          <ac:spMkLst>
            <pc:docMk/>
            <pc:sldMk cId="2305561435" sldId="545"/>
            <ac:spMk id="2" creationId="{FE72B5C7-592C-4275-BD3F-C855D7F89CF4}"/>
          </ac:spMkLst>
        </pc:spChg>
        <pc:spChg chg="mod">
          <ac:chgData name="Khattab, Sherif" userId="c83b1e15-36f3-4f46-aceb-05aac24c545e" providerId="ADAL" clId="{7EDB42F0-1DAD-4F64-ABA6-3DAC32F02F2D}" dt="2021-09-21T16:31:06.256" v="417" actId="27636"/>
          <ac:spMkLst>
            <pc:docMk/>
            <pc:sldMk cId="2305561435" sldId="545"/>
            <ac:spMk id="3" creationId="{1AE6CDF3-A5F6-402E-B54E-30A8D1E440F9}"/>
          </ac:spMkLst>
        </pc:spChg>
      </pc:sldChg>
    </pc:docChg>
  </pc:docChgLst>
  <pc:docChgLst>
    <pc:chgData name="Khattab, Sherif" userId="c83b1e15-36f3-4f46-aceb-05aac24c545e" providerId="ADAL" clId="{2B91F861-8EEA-9C47-804D-ECA02635D777}"/>
    <pc:docChg chg="modSld">
      <pc:chgData name="Khattab, Sherif" userId="c83b1e15-36f3-4f46-aceb-05aac24c545e" providerId="ADAL" clId="{2B91F861-8EEA-9C47-804D-ECA02635D777}" dt="2021-09-01T06:15:08.041" v="0"/>
      <pc:docMkLst>
        <pc:docMk/>
      </pc:docMkLst>
      <pc:sldChg chg="modSp">
        <pc:chgData name="Khattab, Sherif" userId="c83b1e15-36f3-4f46-aceb-05aac24c545e" providerId="ADAL" clId="{2B91F861-8EEA-9C47-804D-ECA02635D777}" dt="2021-09-01T06:15:08.041" v="0"/>
        <pc:sldMkLst>
          <pc:docMk/>
          <pc:sldMk cId="1330366002" sldId="454"/>
        </pc:sldMkLst>
        <pc:spChg chg="mod">
          <ac:chgData name="Khattab, Sherif" userId="c83b1e15-36f3-4f46-aceb-05aac24c545e" providerId="ADAL" clId="{2B91F861-8EEA-9C47-804D-ECA02635D777}" dt="2021-09-01T06:15:08.04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D5AE8AC-1844-6342-9A28-590C7FAFB8A2}"/>
    <pc:docChg chg="delSld modSld">
      <pc:chgData name="Khattab, Sherif" userId="c83b1e15-36f3-4f46-aceb-05aac24c545e" providerId="ADAL" clId="{FD5AE8AC-1844-6342-9A28-590C7FAFB8A2}" dt="2021-02-09T19:03:42.899" v="1" actId="2696"/>
      <pc:docMkLst>
        <pc:docMk/>
      </pc:docMkLst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3851230975" sldId="382"/>
        </pc:sldMkLst>
      </pc:sldChg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505724783" sldId="383"/>
        </pc:sldMkLst>
      </pc:sldChg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1591837287" sldId="384"/>
        </pc:sldMkLst>
      </pc:sldChg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1898410716" sldId="385"/>
        </pc:sldMkLst>
      </pc:sldChg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02:08:2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1108 4144 0 0,'0'0'191'0'0,"2"-1"-11"0"0,24-8 3536 0 0,35-7 1 0 0,-31 9-3105 0 0,49-20-337 0 0,-54 18-177 0 0,40-11 1 0 0,-44 14 79 0 0,1-1 1 0 0,-1-2-1 0 0,0 0 1 0 0,-1-1 0 0 0,33-21-1 0 0,18-9 213 0 0,-20 13-207 0 0,-16 9 104 0 0,67-27-1 0 0,-74 34-128 0 0,-1-1 0 0 0,0-2 0 0 0,0 0 0 0 0,39-30 0 0 0,-30 20 86 0 0,-15 10 20 0 0,23-20 0 0 0,0 0 146 0 0,-34 25-356 0 0,0 2 0 0 0,21-13-1 0 0,-6 6-29 0 0,3-6 42 0 0,-13 10-55 0 0,22-12 0 0 0,17-6 43 0 0,45-21-57 0 0,-74 37 77 0 0,-1-2 0 0 0,39-27-1 0 0,-44 29-81 0 0,0 1-1 0 0,29-14 0 0 0,0 2-131 0 0,103-69 287 0 0,-83 53 34 0 0,-43 23-329 0 0,-22 14 128 0 0,0 0 0 0 0,0 0 0 0 0,0 0 0 0 0,0 0 0 0 0,0 1 0 0 0,1-1 0 0 0,-1 1 0 0 0,4-2 0 0 0,-2 2 16 0 0,0 0 0 0 0,0-1 0 0 0,0 0 0 0 0,-1 0 1 0 0,8-4-1 0 0,15-8 2 0 0,-2-1 1 0 0,-5 2 0 0 0,-9 7 0 0 0,1 0 0 0 0,-6-3 11 0 0,-5 7 42 0 0,-3 2 13 0 0,-140 0 224 0 0,139 0-283 0 0,1 0 0 0 0,0 1-1 0 0,-1-1 1 0 0,1 1-1 0 0,0-1 1 0 0,-1 1-1 0 0,1 0 1 0 0,-3 1-1 0 0,3-1 2 0 0,-1 0-1 0 0,1 0 0 0 0,-1 0 0 0 0,1-1 1 0 0,-1 1-1 0 0,1-1 0 0 0,-1 1 0 0 0,-3-1 0 0 0,3 0-7 0 0,0-1 0 0 0,0 2 0 0 0,0-1 0 0 0,0 0 0 0 0,-1 0 0 0 0,1 1 0 0 0,-4 1 0 0 0,-3 0 0 0 0,-14-2 0 0 0,20 0 0 0 0,3 1 0 0 0,-1-1 0 0 0,1 0 0 0 0,-1 0 0 0 0,1 0 0 0 0,-1 0 0 0 0,1 0 0 0 0,-1 0 0 0 0,1 0 0 0 0,-1 0 0 0 0,1-1 0 0 0,-1 1 0 0 0,-1-1 0 0 0,-10-2 0 0 0,1 2 0 0 0,6 1 11 0 0,5 0 786 0 0,3-1-737 0 0,19-6-48 0 0,-19 6-12 0 0,-1 0 0 0 0,1 1 0 0 0,0-1 0 0 0,0 1 0 0 0,0-1 0 0 0,0 1 0 0 0,-1 0 0 0 0,1 0-1 0 0,0 0 1 0 0,4 0 0 0 0,11 0 1 0 0,27 0-1 0 0,-27 0 0 0 0,7 0 18 0 0,-22 0 66 0 0,1-1 5 0 0,7-2-10 0 0,-6 2-52 0 0,0-1 0 0 0,0 1 0 0 0,0 0 0 0 0,0 0 0 0 0,8 0 0 0 0,-10 1-23 0 0,0 0 3 0 0,0 0 0 0 0,0 0 0 0 0,0 0 0 0 0,0 0 1 0 0,0-1-1 0 0,0 1 0 0 0,0 0 0 0 0,0-1 0 0 0,-1 1 0 0 0,1-1 0 0 0,0 0 0 0 0,3-1 0 0 0,5-8 9 0 0,-7 9-14 0 0,-1 1-2 0 0,-1 1-1 0 0,1-1 1 0 0,0 0 0 0 0,0 0 0 0 0,0 1 0 0 0,-1-1 0 0 0,1-1 0 0 0,0 1 0 0 0,0 0 0 0 0,0 0 0 0 0,3-1-1 0 0,-4 0 1 0 0,-1 1 0 0 0,1 0-1 0 0,0 0 1 0 0,0 0 0 0 0,0-1-1 0 0,-1 1 1 0 0,1 0-1 0 0,0-1 1 0 0,0 1 0 0 0,0-1-1 0 0,-1 1 1 0 0,2-2 0 0 0,8-4 58 0 0,-1 1-37 0 0,-2-4 34 0 0,-6 7 14 0 0,-2 5-14 0 0,-7 29-44 0 0,7-24-11 0 0,-1 0 0 0 0,-5 14-1 0 0,-8 11 1 0 0,9-20 0 0 0,0 0 0 0 0,-4 14 0 0 0,-34 96 70 0 0,24-69-76 0 0,17-46 13 0 0,-1-1-1 0 0,1 0 1 0 0,-2 0-1 0 0,-4 7 0 0 0,-10 18-1007 0 0,5-6-3612 0 0,-4-4-1556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02:08:2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4608 0 0,'0'0'1792'0'0,"3"1"-322"0"0,2 0-978 0 0,1-1 0 0 0,-1 1-1 0 0,1-1 1 0 0,0 0-1 0 0,-1 0 1 0 0,11-2 0 0 0,-8 2-455 0 0,1 0 1 0 0,-1 0 0 0 0,1 2-1 0 0,-1-1 1 0 0,0 1 0 0 0,0 0-1 0 0,0 0 1 0 0,0 1 0 0 0,9 4-1 0 0,2 0-37 0 0,78 24 113 0 0,-80-27-99 0 0,-1 0-1 0 0,2-1 0 0 0,29 0 0 0 0,52 5 743 0 0,-26-1-126 0 0,-58-6-482 0 0,0 1 0 0 0,0 0 0 0 0,22 6 0 0 0,68 17 357 0 0,17 6-306 0 0,-24 0-203 0 0,93 34 90 0 0,89 25 18 0 0,-265-86-81 0 0,98 24 352 0 0,34 4 313 0 0,-10-3-170 0 0,-90-16-365 0 0,58 8-1 0 0,89 13 104 0 0,13 0-58 0 0,-176-28-193 0 0,40 14 0 0 0,10 3 49 0 0,213 55 192 0 0,-184-38-68 0 0,-76-26-153 0 0,-26-10-10 0 0,0-1 0 0 0,0 0 0 0 0,1 0 0 0 0,13 2 0 0 0,10 3 130 0 0,-25-5-101 0 0,0-2 1 0 0,0 1-1 0 0,0-1 0 0 0,12 1 0 0 0,-16-1-25 0 0,0-1 0 0 0,0 1 0 0 0,0 0 0 0 0,0-1-1 0 0,0 1 1 0 0,0 0 0 0 0,0 1 0 0 0,4 2 0 0 0,-5-3 20 0 0,-1 0 1 0 0,1 0-1 0 0,0 0 1 0 0,0 0-1 0 0,0-1 1 0 0,0 1-1 0 0,0 0 0 0 0,1-1 1 0 0,-1 1-1 0 0,0-1 1 0 0,0 0-1 0 0,0 0 1 0 0,0 0-1 0 0,3 0 1 0 0,-4 0-28 0 0,0 0 0 0 0,0 0 0 0 0,0 0 0 0 0,0 0 0 0 0,0 0 1 0 0,0 0-1 0 0,0 1 0 0 0,0-1 0 0 0,0 0 0 0 0,-1 0 0 0 0,1 1 0 0 0,2 0 1 0 0,-1 0 11 0 0,1 0 632 0 0,0-7-520 0 0,-3 6-130 0 0,0 0 1 0 0,1 0 0 0 0,-1 0 0 0 0,0-1 0 0 0,0 1 0 0 0,1 0 0 0 0,-1 0 0 0 0,0-1 0 0 0,0 1-1 0 0,1 0 1 0 0,-1-1 0 0 0,0 1 0 0 0,0 0 0 0 0,0-1 0 0 0,0 1 0 0 0,0 0 0 0 0,1-1 0 0 0,-1 1-1 0 0,0 0 1 0 0,0-1 0 0 0,0 1 0 0 0,0 0 0 0 0,0-1 0 0 0,0 1 0 0 0,0 0 0 0 0,0-1 0 0 0,0 0-1 0 0,2-15 156 0 0,-1 14-141 0 0,-1 0 0 0 0,1-1 0 0 0,-1 1 0 0 0,0 0 0 0 0,1 0 0 0 0,-1 0 0 0 0,0 0-1 0 0,-1-1 1 0 0,1 1 0 0 0,0 0 0 0 0,0 0 0 0 0,-1 0 0 0 0,1 0 0 0 0,-1 0 0 0 0,-1-4-1 0 0,-3-1 54 0 0,0 0 0 0 0,-1 0 0 0 0,1 1-1 0 0,-1-1 1 0 0,0 1 0 0 0,-10-7-1 0 0,1-1 31 0 0,1 2-37 0 0,0 1 0 0 0,0 0 0 0 0,-19-10 0 0 0,-6-8-67 0 0,35 27 0 0 0,0 0 0 0 0,1-1 0 0 0,-1 1 0 0 0,0 1 0 0 0,0-1 0 0 0,0 1 0 0 0,-6-2 0 0 0,-2-1 0 0 0,6-2 0 0 0,0 1-10 0 0,5 4-48 0 0,2 4-79 0 0,2 3 132 0 0,-2-2-3 0 0,1 0 0 0 0,-1-1 0 0 0,1 1 0 0 0,0 0 0 0 0,0-1 0 0 0,1 0 0 0 0,-1 1 0 0 0,4 3 0 0 0,26 18-16 0 0,65 42 0 0 0,-48-35-6 0 0,-33-22 30 0 0,24 22 0 0 0,-14-10 2 0 0,-16-15 17 0 0,-2 0-1 0 0,1 1 0 0 0,-1 0 1 0 0,0 0-1 0 0,10 15 0 0 0,-17-21 344 0 0,-2 0-312 0 0,1 0 1 0 0,-1-1-1 0 0,1 1 1 0 0,-1 0 0 0 0,0 0-1 0 0,1-1 1 0 0,-1 1-1 0 0,0 0 1 0 0,0-1 0 0 0,0 1-1 0 0,0-1 1 0 0,-1 0-1 0 0,1 1 1 0 0,-2 1 0 0 0,-20 16 332 0 0,8-8-131 0 0,-2-1 0 0 0,1 0 0 0 0,-26 10 0 0 0,-55 16 126 0 0,-13 6-246 0 0,-10 10-39 0 0,91-41-488 0 0,0-2 0 0 0,-37 7 0 0 0,55-14 135 0 0,1-1-1 0 0,-1 0 1 0 0,1-1 0 0 0,0 0 0 0 0,-1 0 0 0 0,1-1 0 0 0,-1-1 0 0 0,1 0 0 0 0,-12-4-1 0 0,5 0-411 0 0,-27-13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D5B7-74D2-4794-B22F-E7CCC2D5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waiting vs. Blocking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AF8B2-07D4-43BD-8B79-F5608A0BCA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6868C-A901-4404-93DC-353C26AE2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F7E71-8D48-4643-8EDE-08B6D3E6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866985"/>
            <a:ext cx="9301397" cy="62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C91B2E0-F076-D54D-8685-060CEC00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Critical sections using semaphores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B569C0DB-2D8E-CB4C-9A01-F234C35EC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646" dirty="0"/>
              <a:t>Define a data structure called </a:t>
            </a:r>
            <a:r>
              <a:rPr lang="en-US" altLang="en-US" sz="2646" dirty="0">
                <a:latin typeface="Courier" pitchFamily="2" charset="0"/>
              </a:rPr>
              <a:t>Semaphore</a:t>
            </a:r>
            <a:endParaRPr lang="en-US" altLang="en-US" sz="2646" dirty="0"/>
          </a:p>
          <a:p>
            <a:pPr lvl="1"/>
            <a:r>
              <a:rPr lang="en-US" altLang="en-US" sz="2205" dirty="0"/>
              <a:t>Details hidden from processes</a:t>
            </a:r>
          </a:p>
          <a:p>
            <a:r>
              <a:rPr lang="en-US" altLang="en-US" sz="2646" dirty="0"/>
              <a:t>Code for individual process is simple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B49E68-86D2-5744-ABD1-0A95627B13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8B4B24-CAA8-9C41-A932-1538077BB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4FBCABD-EB60-ED41-8FCD-3844593FA2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0BE74C56-0B43-2A44-A8C0-3EA8E3E4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467" y="2603888"/>
            <a:ext cx="4240068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2535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down(</a:t>
            </a:r>
            <a:r>
              <a:rPr kumimoji="0" lang="en-US" altLang="en-US" sz="1874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up(</a:t>
            </a:r>
            <a:r>
              <a:rPr kumimoji="0" lang="en-US" altLang="en-US" sz="1874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1874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D24E1DF0-CC9A-1E44-B5BF-29147C8D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1658928"/>
            <a:ext cx="4240068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</a:t>
            </a:r>
            <a:r>
              <a:rPr kumimoji="0" lang="en-US" altLang="en-US" sz="187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306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>
            <a:extLst>
              <a:ext uri="{FF2B5EF4-FFF2-40B4-BE49-F238E27FC236}">
                <a16:creationId xmlns:a16="http://schemas.microsoft.com/office/drawing/2014/main" id="{8D930911-1A6D-B54F-B76E-66809DD17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Semaphores for general synchronization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0CA11B9E-1475-6C4F-9C95-B08141F31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We want to execute B in P1 only after A executes in P0</a:t>
            </a:r>
          </a:p>
          <a:p>
            <a:r>
              <a:rPr lang="en-US" altLang="en-US" sz="2646"/>
              <a:t>Use a semaphore initialized to 0</a:t>
            </a:r>
          </a:p>
          <a:p>
            <a:r>
              <a:rPr lang="en-US" altLang="en-US" sz="2646"/>
              <a:t>Use up() to notify P1 at the appropriate time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C1CA73E-1E55-D244-B89B-B723828736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9E131D4-95F6-D248-9154-AE15F551E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66D23BB-7175-8C4F-A270-BA0CD4EEFE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716C1A1D-15C4-9640-B5E6-336D2DEC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45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A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flag.up ();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3195CB6A-75F9-E044-B429-462724B01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56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B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A91BC9E7-33A1-9347-899F-CCEFE80B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906" y="3149864"/>
            <a:ext cx="4240068" cy="10632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flag initialized to 0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flag(0);</a:t>
            </a:r>
          </a:p>
        </p:txBody>
      </p:sp>
    </p:spTree>
    <p:extLst>
      <p:ext uri="{BB962C8B-B14F-4D97-AF65-F5344CB8AC3E}">
        <p14:creationId xmlns:p14="http://schemas.microsoft.com/office/powerpoint/2010/main" val="384833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B53BFD2-2569-C440-A78C-F70A1D185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semaphores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6A9E868-CE41-B547-B6C1-87C325B8A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different types of semaphores</a:t>
            </a:r>
          </a:p>
          <a:p>
            <a:pPr lvl="1"/>
            <a:r>
              <a:rPr lang="en-US" altLang="en-US"/>
              <a:t>Counting semaphores</a:t>
            </a:r>
          </a:p>
          <a:p>
            <a:pPr lvl="1"/>
            <a:r>
              <a:rPr lang="en-US" altLang="en-US"/>
              <a:t>Binary semaphores</a:t>
            </a:r>
          </a:p>
          <a:p>
            <a:r>
              <a:rPr lang="en-US" altLang="en-US"/>
              <a:t>Counting semaphore</a:t>
            </a:r>
          </a:p>
          <a:p>
            <a:pPr lvl="1"/>
            <a:r>
              <a:rPr lang="en-US" altLang="en-US"/>
              <a:t>Value can range over an unrestricted range</a:t>
            </a:r>
          </a:p>
          <a:p>
            <a:r>
              <a:rPr lang="en-US" altLang="en-US"/>
              <a:t>Binary semaphore</a:t>
            </a:r>
          </a:p>
          <a:p>
            <a:pPr lvl="1"/>
            <a:r>
              <a:rPr lang="en-US" altLang="en-US"/>
              <a:t>Only two values possible</a:t>
            </a:r>
          </a:p>
          <a:p>
            <a:pPr lvl="2"/>
            <a:r>
              <a:rPr lang="en-US" altLang="en-US"/>
              <a:t>1 means the semaphore is available</a:t>
            </a:r>
          </a:p>
          <a:p>
            <a:pPr lvl="2"/>
            <a:r>
              <a:rPr lang="en-US" altLang="en-US"/>
              <a:t>0 means a process has acquired the semaphore</a:t>
            </a:r>
          </a:p>
          <a:p>
            <a:pPr lvl="1"/>
            <a:r>
              <a:rPr lang="en-US" altLang="en-US"/>
              <a:t>May be simpler to implement</a:t>
            </a:r>
          </a:p>
          <a:p>
            <a:r>
              <a:rPr lang="en-US" altLang="en-US"/>
              <a:t>Possible to implement one type using the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E859-8EBE-914A-BE43-1BFE745BB0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DD3E4-3515-714D-878B-FD1CC7377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847A42B-C57F-E347-9E1D-10291908E9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11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13F-6868-458B-BDB5-4C663C79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Semaphore Usage Problem: Compromising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DCF8-D0B1-4FAC-AB7E-3887306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process can up() the semaphore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A </a:t>
            </a:r>
            <a:r>
              <a:rPr lang="en-US" b="1" dirty="0"/>
              <a:t>Mutex</a:t>
            </a:r>
            <a:r>
              <a:rPr lang="en-US" dirty="0"/>
              <a:t> can be up()’d only by the same process that down()’d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ACC1-0680-4586-9359-C43F3787F2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13D3E-746A-4972-81F2-2FEA88DE4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1D6AF-33D2-4017-8DBD-878E4F2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68" y="1224502"/>
            <a:ext cx="5008989" cy="33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>
            <a:extLst>
              <a:ext uri="{FF2B5EF4-FFF2-40B4-BE49-F238E27FC236}">
                <a16:creationId xmlns:a16="http://schemas.microsoft.com/office/drawing/2014/main" id="{2AAD9DE3-45D5-A249-B337-D99D28182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Semaphore Usage Problem: Deadlock and Starvation</a:t>
            </a:r>
            <a:endParaRPr lang="en-US" altLang="en-US" sz="3200" dirty="0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BBDAC104-BD98-9A47-A516-EE144AE2C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/>
          <a:lstStyle/>
          <a:p>
            <a:r>
              <a:rPr lang="en-US" altLang="en-US" sz="1984" dirty="0"/>
              <a:t>Deadlock: two or more processes are waiting indefinitely for an event that can only be caused by a waiting process</a:t>
            </a:r>
          </a:p>
          <a:p>
            <a:pPr lvl="1"/>
            <a:r>
              <a:rPr lang="en-US" altLang="en-US" sz="1764" dirty="0"/>
              <a:t>P0 gets A, needs B</a:t>
            </a:r>
          </a:p>
          <a:p>
            <a:pPr lvl="1"/>
            <a:r>
              <a:rPr lang="en-US" altLang="en-US" sz="1764" dirty="0"/>
              <a:t>P1 gets B, needs A</a:t>
            </a:r>
          </a:p>
          <a:p>
            <a:pPr lvl="1"/>
            <a:r>
              <a:rPr lang="en-US" altLang="en-US" sz="1764" dirty="0"/>
              <a:t>Each process waiting for the other to signal</a:t>
            </a:r>
          </a:p>
          <a:p>
            <a:r>
              <a:rPr lang="en-US" altLang="en-US" sz="1984" dirty="0"/>
              <a:t>Starvation: indefinite blocking</a:t>
            </a:r>
          </a:p>
          <a:p>
            <a:pPr lvl="1"/>
            <a:r>
              <a:rPr lang="en-US" altLang="en-US" sz="1764" dirty="0"/>
              <a:t>Process is never removed from the semaphore queue in which its suspended</a:t>
            </a:r>
          </a:p>
          <a:p>
            <a:pPr lvl="1"/>
            <a:r>
              <a:rPr lang="en-US" altLang="en-US" sz="1764" dirty="0"/>
              <a:t>May be caused by ordering in queues (priority)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336C6B-24E5-C547-995B-7595329F8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264D84-51E2-CF40-866C-B9902608A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37E8CE-DEE4-9F4D-8381-0482A1B8891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8A90C91A-62E9-3047-B42B-3324CC92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3071118"/>
            <a:ext cx="1735925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2DBD1A57-BF08-1644-8297-2A67DFC9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460" y="3071118"/>
            <a:ext cx="1716676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6F71246C-6734-D144-966A-A447A4309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0" y="1968665"/>
            <a:ext cx="3611845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A(1),B(1);</a:t>
            </a:r>
          </a:p>
        </p:txBody>
      </p:sp>
    </p:spTree>
    <p:extLst>
      <p:ext uri="{BB962C8B-B14F-4D97-AF65-F5344CB8AC3E}">
        <p14:creationId xmlns:p14="http://schemas.microsoft.com/office/powerpoint/2010/main" val="58351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AD3-AF70-4629-BEA7-54DD049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Semaphore Usage Problem: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3B9-99F2-488F-8009-23E0F6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inversion is still possible using semaphores</a:t>
            </a:r>
          </a:p>
          <a:p>
            <a:pPr lvl="1"/>
            <a:r>
              <a:rPr lang="en-US" dirty="0"/>
              <a:t>Slightly less likely</a:t>
            </a:r>
          </a:p>
          <a:p>
            <a:pPr lvl="1"/>
            <a:r>
              <a:rPr lang="en-US" dirty="0"/>
              <a:t>Needs at least three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BA9A-06C2-4541-8533-91EE6CF5C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35EE-6786-4B20-9FC4-357E40A19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AD15-E5E4-45AF-BB15-419D6488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60" y="2704653"/>
            <a:ext cx="6116878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2 is due </a:t>
            </a:r>
            <a:r>
              <a:rPr lang="en-US" b="1" u="sng" dirty="0"/>
              <a:t>this</a:t>
            </a:r>
            <a:r>
              <a:rPr lang="en-US" dirty="0"/>
              <a:t> Friday at 11:59 pm</a:t>
            </a:r>
          </a:p>
          <a:p>
            <a:r>
              <a:rPr lang="en-US" dirty="0"/>
              <a:t>Lab 1 is due on 9/20 at 11:59 pm</a:t>
            </a:r>
          </a:p>
          <a:p>
            <a:r>
              <a:rPr lang="en-US" dirty="0"/>
              <a:t>Project 1 due on 9/27 at 11:59 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  <a:p>
            <a:r>
              <a:rPr lang="en-US" dirty="0"/>
              <a:t>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40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Spinlock</a:t>
            </a:r>
          </a:p>
          <a:p>
            <a:pPr lvl="1"/>
            <a:r>
              <a:rPr lang="en-US" dirty="0"/>
              <a:t>How spinlock is fully utilized and useful</a:t>
            </a:r>
          </a:p>
          <a:p>
            <a:pPr lvl="1"/>
            <a:r>
              <a:rPr lang="en-US" dirty="0"/>
              <a:t>are spinlocks ever better than semaphores, or only really useful as part of implementing semaphores?</a:t>
            </a:r>
          </a:p>
          <a:p>
            <a:pPr lvl="1"/>
            <a:r>
              <a:rPr lang="en-US" dirty="0"/>
              <a:t>can locks be called at the same time by 2 different processes?</a:t>
            </a:r>
          </a:p>
          <a:p>
            <a:pPr lvl="1"/>
            <a:r>
              <a:rPr lang="en-US" dirty="0"/>
              <a:t>is there a less busy approach to spinlock</a:t>
            </a:r>
          </a:p>
          <a:p>
            <a:pPr lvl="1"/>
            <a:r>
              <a:rPr lang="en-US" dirty="0"/>
              <a:t>how does swap work and why does it matter to have both lock and test &amp; set as options</a:t>
            </a:r>
          </a:p>
          <a:p>
            <a:pPr lvl="1"/>
            <a:r>
              <a:rPr lang="en-US" dirty="0"/>
              <a:t>How the process unlocks if stuck in the loop, exactly</a:t>
            </a:r>
          </a:p>
          <a:p>
            <a:pPr lvl="1"/>
            <a:r>
              <a:rPr lang="en-US" dirty="0"/>
              <a:t>the condition of the while loop in the test/set code</a:t>
            </a:r>
          </a:p>
          <a:p>
            <a:pPr lvl="1"/>
            <a:r>
              <a:rPr lang="en-US" dirty="0"/>
              <a:t>does the spin lock use a whole time slice</a:t>
            </a:r>
          </a:p>
          <a:p>
            <a:pPr lvl="1"/>
            <a:r>
              <a:rPr lang="en-US" dirty="0"/>
              <a:t>What is the alternative to busy waiting fir the spinlock implementation?</a:t>
            </a:r>
          </a:p>
          <a:p>
            <a:pPr lvl="1"/>
            <a:r>
              <a:rPr lang="en-US" dirty="0"/>
              <a:t>How is </a:t>
            </a:r>
            <a:r>
              <a:rPr lang="en-US" dirty="0" err="1"/>
              <a:t>TestAndSet</a:t>
            </a:r>
            <a:r>
              <a:rPr lang="en-US" dirty="0"/>
              <a:t> implemented so that it can’t be interrupted?</a:t>
            </a:r>
          </a:p>
          <a:p>
            <a:pPr lvl="1"/>
            <a:r>
              <a:rPr lang="en-US" dirty="0"/>
              <a:t>What happens if two cores simultaneously lock the same region?</a:t>
            </a:r>
            <a:endParaRPr lang="en-US" sz="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B5C7-592C-4275-BD3F-C855D7F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CDF3-A5F6-402E-B54E-30A8D1E4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Spinlock</a:t>
            </a:r>
          </a:p>
          <a:p>
            <a:pPr lvl="1"/>
            <a:r>
              <a:rPr lang="en-US" dirty="0"/>
              <a:t>The downsides of atomic operations</a:t>
            </a:r>
          </a:p>
          <a:p>
            <a:pPr lvl="1"/>
            <a:r>
              <a:rPr lang="en-US" dirty="0"/>
              <a:t>What would happen if the initial process called lock() twice in a row?</a:t>
            </a:r>
          </a:p>
          <a:p>
            <a:pPr lvl="1"/>
            <a:r>
              <a:rPr lang="en-US" dirty="0"/>
              <a:t>Are multiple processes waiting in the same while loop in spin locks</a:t>
            </a:r>
          </a:p>
          <a:p>
            <a:pPr lvl="1"/>
            <a:r>
              <a:rPr lang="en-US" dirty="0"/>
              <a:t>Is it the user code or author's code that is calling the lock and unlock for these critical regions? And... Are these critical regions only defined by lock and unlock?</a:t>
            </a:r>
          </a:p>
          <a:p>
            <a:pPr lvl="1"/>
            <a:r>
              <a:rPr lang="en-US" dirty="0"/>
              <a:t>Why would you not want to busy wait? Wouldn’t it be advantageous to have processes running/active in the background?</a:t>
            </a:r>
          </a:p>
          <a:p>
            <a:pPr lvl="1"/>
            <a:r>
              <a:rPr lang="en-US" dirty="0"/>
              <a:t>Does a process need to call unlock individually?</a:t>
            </a:r>
          </a:p>
          <a:p>
            <a:pPr lvl="1"/>
            <a:r>
              <a:rPr lang="en-US" dirty="0"/>
              <a:t>where does the implementation of spin locks/semaphore exist?</a:t>
            </a:r>
          </a:p>
          <a:p>
            <a:pPr lvl="1"/>
            <a:r>
              <a:rPr lang="en-US" dirty="0"/>
              <a:t>where does a process go when it is waiting to get into a spinlock? back into the queue?</a:t>
            </a:r>
          </a:p>
          <a:p>
            <a:pPr lvl="1"/>
            <a:r>
              <a:rPr lang="en-US" dirty="0"/>
              <a:t>During a spin lock, can the memory (not the instructions) be accessed by another process or is it also blocked by the lock?</a:t>
            </a:r>
          </a:p>
          <a:p>
            <a:pPr lvl="1"/>
            <a:r>
              <a:rPr lang="en-US" dirty="0"/>
              <a:t>how to </a:t>
            </a:r>
            <a:r>
              <a:rPr lang="en-US" dirty="0" err="1"/>
              <a:t>indentify</a:t>
            </a:r>
            <a:r>
              <a:rPr lang="en-US" dirty="0"/>
              <a:t> critical regions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55D64-1BC8-4E1A-8CCF-D6BE511906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FEA11-D79E-440B-8415-A0FDBF10B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55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E8E9-7A1B-4665-A7C1-7B8A2D8D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AF58-D839-4394-96E0-0596804F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Semaphore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a semaphore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 know both are used for process synchronization but what is the difference between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SpinLocks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and Semaphores?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are the values of semaphores checked?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to eliminate busy waiting from Down()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I see a coding example of a semaphore?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 don’t see how semaphores are faster than spinlocks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semaphores are just regular waiting and not busy waiting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E61B-EBAA-48EA-A1AD-26E8E7FD32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25878-5632-4AD0-84EE-D1A74C9EDF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311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  <a:p>
            <a:r>
              <a:rPr lang="en-US" dirty="0"/>
              <a:t>Monitors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  <a:p>
            <a:r>
              <a:rPr lang="en-US" dirty="0"/>
              <a:t>Classical Process Synchronization Problems</a:t>
            </a:r>
          </a:p>
          <a:p>
            <a:pPr lvl="1"/>
            <a:r>
              <a:rPr lang="en-US" dirty="0"/>
              <a:t>Bounded Buffer</a:t>
            </a:r>
          </a:p>
          <a:p>
            <a:pPr lvl="1"/>
            <a:r>
              <a:rPr lang="en-US" dirty="0"/>
              <a:t>Readers-Writers</a:t>
            </a:r>
            <a:endParaRPr lang="ar-SA" dirty="0"/>
          </a:p>
          <a:p>
            <a:pPr lvl="1"/>
            <a:r>
              <a:rPr lang="en-US" dirty="0"/>
              <a:t>Dining Philosophers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957CE05-A4BD-144F-A0C4-0AAE7BD7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Spinlock Problems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C36604A-A763-A345-B88E-8E6F2BF0C1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4905955" cy="6567487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Problem: wastes CPU time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Would be better to allow processes to sleep while they wait to execute their critical sections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Problem: </a:t>
            </a:r>
            <a:r>
              <a:rPr lang="en-US" altLang="en-US" sz="2646" i="1" dirty="0"/>
              <a:t>priority inversion</a:t>
            </a:r>
            <a:r>
              <a:rPr lang="en-US" altLang="en-US" sz="2646" dirty="0"/>
              <a:t> (higher priority process waits for lower priority process)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Problem: compiler and/or hardware instruction reordering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205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A84E-7D96-E442-8FC3-A0C3749B1C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484A-3D19-CA4A-81F0-82E85A0AC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9DE1B45-5713-6E42-A4BB-3D73C968C33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9F39E-20D4-48DB-B0D7-920A9B1D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2" y="1948070"/>
            <a:ext cx="4090798" cy="2727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902BB3-D968-4B54-8B69-A55E7B9FC9C7}"/>
                  </a:ext>
                </a:extLst>
              </p14:cNvPr>
              <p14:cNvContentPartPr/>
              <p14:nvPr/>
            </p14:nvContentPartPr>
            <p14:xfrm>
              <a:off x="4160003" y="2988031"/>
              <a:ext cx="717840" cy="39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902BB3-D968-4B54-8B69-A55E7B9FC9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1003" y="2979031"/>
                <a:ext cx="7354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7346C0-8418-41AB-AD05-4613E1FE78DF}"/>
                  </a:ext>
                </a:extLst>
              </p14:cNvPr>
              <p14:cNvContentPartPr/>
              <p14:nvPr/>
            </p14:nvContentPartPr>
            <p14:xfrm>
              <a:off x="4510643" y="4625671"/>
              <a:ext cx="1197000" cy="39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7346C0-8418-41AB-AD05-4613E1FE78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2003" y="4617031"/>
                <a:ext cx="1214640" cy="4096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566B0BC-E242-4A61-8CE5-99090A62E5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53" y="4432236"/>
            <a:ext cx="3434381" cy="229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1F21-C747-FF48-ADD7-0D992EF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2150-5A72-0B4C-842B-0AE934B6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Solution: use semaphores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Synchronization mechanism that doesn’t require busy waiting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Semaphore S accessed by two atomic operations</a:t>
            </a:r>
          </a:p>
          <a:p>
            <a:pPr lvl="2">
              <a:lnSpc>
                <a:spcPct val="90000"/>
              </a:lnSpc>
            </a:pPr>
            <a:r>
              <a:rPr lang="en-US" altLang="en-US" sz="1984" dirty="0"/>
              <a:t>Down(S): while (S&lt;=0) {}; S-= 1;</a:t>
            </a:r>
          </a:p>
          <a:p>
            <a:pPr lvl="2">
              <a:lnSpc>
                <a:spcPct val="90000"/>
              </a:lnSpc>
            </a:pPr>
            <a:r>
              <a:rPr lang="en-US" altLang="en-US" sz="1984" dirty="0"/>
              <a:t>Up(S): S+=1;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Down() is another name for P()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Up() is another name for V()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Modify implementation to eliminate busy wait from Down()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ACDEA-BA25-1C45-9FE8-0A1166DBC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C8A18-AE1B-BE41-B5D4-F503DE1A4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1422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1132</Words>
  <Application>Microsoft Office PowerPoint</Application>
  <PresentationFormat>Custom</PresentationFormat>
  <Paragraphs>189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</vt:lpstr>
      <vt:lpstr>Helvetica</vt:lpstr>
      <vt:lpstr>Source Sans Pro</vt:lpstr>
      <vt:lpstr>Times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 (1/3)</vt:lpstr>
      <vt:lpstr>Muddiest Points (2/3)</vt:lpstr>
      <vt:lpstr>Muddiest Points (3/3)</vt:lpstr>
      <vt:lpstr>Today’s Agenda …</vt:lpstr>
      <vt:lpstr>Spinlock Problems</vt:lpstr>
      <vt:lpstr>Semaphores</vt:lpstr>
      <vt:lpstr>Busy waiting vs. Blocking</vt:lpstr>
      <vt:lpstr>Critical sections using semaphores</vt:lpstr>
      <vt:lpstr>Semaphores for general synchronization</vt:lpstr>
      <vt:lpstr>Types of semaphores</vt:lpstr>
      <vt:lpstr>Semaphore Usage Problem: Compromising Mutual Exclusion</vt:lpstr>
      <vt:lpstr>Semaphore Usage Problem: Deadlock and Starvation</vt:lpstr>
      <vt:lpstr>Semaphore Usage Problem: Priority Inversion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2021-09-23T16:05:06Z</dcterms:modified>
</cp:coreProperties>
</file>