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sldIdLst>
    <p:sldId id="454" r:id="rId2"/>
    <p:sldId id="498" r:id="rId3"/>
    <p:sldId id="505" r:id="rId4"/>
    <p:sldId id="500" r:id="rId5"/>
    <p:sldId id="516" r:id="rId6"/>
    <p:sldId id="517" r:id="rId7"/>
    <p:sldId id="371" r:id="rId8"/>
    <p:sldId id="537" r:id="rId9"/>
    <p:sldId id="538" r:id="rId10"/>
    <p:sldId id="539" r:id="rId11"/>
    <p:sldId id="540" r:id="rId12"/>
    <p:sldId id="519" r:id="rId13"/>
    <p:sldId id="507" r:id="rId14"/>
    <p:sldId id="508" r:id="rId15"/>
    <p:sldId id="509" r:id="rId16"/>
    <p:sldId id="543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DA0D1-752B-48E2-B603-29A1D985D9C6}" v="229" dt="2021-09-23T16:40:13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AB01572-1BB4-034B-A91E-B51F46EBD1BB}"/>
    <pc:docChg chg="undo custSel addSld delSld modSld">
      <pc:chgData name="Khattab, Sherif" userId="c83b1e15-36f3-4f46-aceb-05aac24c545e" providerId="ADAL" clId="{CAB01572-1BB4-034B-A91E-B51F46EBD1BB}" dt="2021-02-11T15:51:01.498" v="552"/>
      <pc:docMkLst>
        <pc:docMk/>
      </pc:docMkLst>
      <pc:sldChg chg="del">
        <pc:chgData name="Khattab, Sherif" userId="c83b1e15-36f3-4f46-aceb-05aac24c545e" providerId="ADAL" clId="{CAB01572-1BB4-034B-A91E-B51F46EBD1BB}" dt="2021-02-11T15:11:26.862" v="269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CAB01572-1BB4-034B-A91E-B51F46EBD1BB}" dt="2021-02-11T15:11:24.948" v="26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CAB01572-1BB4-034B-A91E-B51F46EBD1BB}" dt="2021-02-11T15:11:25.358" v="2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CAB01572-1BB4-034B-A91E-B51F46EBD1BB}" dt="2021-02-11T15:11:31.225" v="27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CAB01572-1BB4-034B-A91E-B51F46EBD1BB}" dt="2021-02-11T15:11:37.695" v="271" actId="2696"/>
        <pc:sldMkLst>
          <pc:docMk/>
          <pc:sldMk cId="505724783" sldId="383"/>
        </pc:sldMkLst>
      </pc:sldChg>
      <pc:sldChg chg="modSp mod">
        <pc:chgData name="Khattab, Sherif" userId="c83b1e15-36f3-4f46-aceb-05aac24c545e" providerId="ADAL" clId="{CAB01572-1BB4-034B-A91E-B51F46EBD1BB}" dt="2021-02-11T15:09:30.974" v="11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CAB01572-1BB4-034B-A91E-B51F46EBD1BB}" dt="2021-02-11T15:09:30.974" v="11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0:47.706" v="549"/>
        <pc:sldMkLst>
          <pc:docMk/>
          <pc:sldMk cId="4202616107" sldId="500"/>
        </pc:sldMkLst>
        <pc:spChg chg="mod">
          <ac:chgData name="Khattab, Sherif" userId="c83b1e15-36f3-4f46-aceb-05aac24c545e" providerId="ADAL" clId="{CAB01572-1BB4-034B-A91E-B51F46EBD1BB}" dt="2021-02-11T15:50:37.509" v="5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CAB01572-1BB4-034B-A91E-B51F46EBD1BB}" dt="2021-02-11T15:10:11.225" v="14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AB01572-1BB4-034B-A91E-B51F46EBD1BB}" dt="2021-02-11T15:10:11.225" v="14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AB01572-1BB4-034B-A91E-B51F46EBD1BB}" dt="2021-02-11T15:11:12.129" v="26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AB01572-1BB4-034B-A91E-B51F46EBD1BB}" dt="2021-02-11T15:11:12.129" v="26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AB01572-1BB4-034B-A91E-B51F46EBD1BB}" dt="2021-02-11T15:11:22.256" v="265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CAB01572-1BB4-034B-A91E-B51F46EBD1BB}" dt="2021-02-11T15:11:25.940" v="268" actId="2696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CAB01572-1BB4-034B-A91E-B51F46EBD1BB}" dt="2021-02-11T15:50:52.111" v="550"/>
        <pc:sldMkLst>
          <pc:docMk/>
          <pc:sldMk cId="2487721040" sldId="516"/>
        </pc:sldMkLst>
        <pc:spChg chg="mod">
          <ac:chgData name="Khattab, Sherif" userId="c83b1e15-36f3-4f46-aceb-05aac24c545e" providerId="ADAL" clId="{CAB01572-1BB4-034B-A91E-B51F46EBD1BB}" dt="2021-02-11T15:49:42.577" v="518" actId="5793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1:01.498" v="552"/>
        <pc:sldMkLst>
          <pc:docMk/>
          <pc:sldMk cId="3114182525" sldId="517"/>
        </pc:sldMkLst>
        <pc:spChg chg="mod">
          <ac:chgData name="Khattab, Sherif" userId="c83b1e15-36f3-4f46-aceb-05aac24c545e" providerId="ADAL" clId="{CAB01572-1BB4-034B-A91E-B51F46EBD1BB}" dt="2021-02-11T15:50:30.629" v="545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modSp new mod">
        <pc:chgData name="Khattab, Sherif" userId="c83b1e15-36f3-4f46-aceb-05aac24c545e" providerId="ADAL" clId="{CAB01572-1BB4-034B-A91E-B51F46EBD1BB}" dt="2021-02-11T15:44:46.739" v="339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CAB01572-1BB4-034B-A91E-B51F46EBD1BB}" dt="2021-02-11T15:44:17.302" v="295" actId="20577"/>
          <ac:spMkLst>
            <pc:docMk/>
            <pc:sldMk cId="1616471687" sldId="518"/>
            <ac:spMk id="2" creationId="{CFEEB588-7AFC-234D-8AC0-9C6E7268F1E5}"/>
          </ac:spMkLst>
        </pc:spChg>
        <pc:spChg chg="mod">
          <ac:chgData name="Khattab, Sherif" userId="c83b1e15-36f3-4f46-aceb-05aac24c545e" providerId="ADAL" clId="{CAB01572-1BB4-034B-A91E-B51F46EBD1BB}" dt="2021-02-11T15:44:46.739" v="339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2E972878-91E8-A543-AB2A-5CB3C36AFF38}"/>
    <pc:docChg chg="modSld">
      <pc:chgData name="Khattab, Sherif" userId="c83b1e15-36f3-4f46-aceb-05aac24c545e" providerId="ADAL" clId="{2E972878-91E8-A543-AB2A-5CB3C36AFF38}" dt="2021-09-01T06:18:03.280" v="0"/>
      <pc:docMkLst>
        <pc:docMk/>
      </pc:docMkLst>
      <pc:sldChg chg="modSp">
        <pc:chgData name="Khattab, Sherif" userId="c83b1e15-36f3-4f46-aceb-05aac24c545e" providerId="ADAL" clId="{2E972878-91E8-A543-AB2A-5CB3C36AFF38}" dt="2021-09-01T06:18:03.280" v="0"/>
        <pc:sldMkLst>
          <pc:docMk/>
          <pc:sldMk cId="1330366002" sldId="454"/>
        </pc:sldMkLst>
        <pc:spChg chg="mod">
          <ac:chgData name="Khattab, Sherif" userId="c83b1e15-36f3-4f46-aceb-05aac24c545e" providerId="ADAL" clId="{2E972878-91E8-A543-AB2A-5CB3C36AFF38}" dt="2021-09-01T06:18:03.28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DE6015C6-A1B5-4B8B-AD01-7B9B837127B0}"/>
    <pc:docChg chg="custSel addSld modSld">
      <pc:chgData name="Sherif Khattab" userId="c83b1e15-36f3-4f46-aceb-05aac24c545e" providerId="ADAL" clId="{DE6015C6-A1B5-4B8B-AD01-7B9B837127B0}" dt="2021-02-12T03:52:33.653" v="272" actId="20577"/>
      <pc:docMkLst>
        <pc:docMk/>
      </pc:docMkLst>
      <pc:sldChg chg="modSp mod">
        <pc:chgData name="Sherif Khattab" userId="c83b1e15-36f3-4f46-aceb-05aac24c545e" providerId="ADAL" clId="{DE6015C6-A1B5-4B8B-AD01-7B9B837127B0}" dt="2021-02-12T03:52:33.653" v="272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E6015C6-A1B5-4B8B-AD01-7B9B837127B0}" dt="2021-02-12T03:52:33.653" v="27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new mod">
        <pc:chgData name="Sherif Khattab" userId="c83b1e15-36f3-4f46-aceb-05aac24c545e" providerId="ADAL" clId="{DE6015C6-A1B5-4B8B-AD01-7B9B837127B0}" dt="2021-02-12T03:46:15.465" v="64" actId="22"/>
        <pc:sldMkLst>
          <pc:docMk/>
          <pc:sldMk cId="547449556" sldId="519"/>
        </pc:sldMkLst>
        <pc:spChg chg="mod">
          <ac:chgData name="Sherif Khattab" userId="c83b1e15-36f3-4f46-aceb-05aac24c545e" providerId="ADAL" clId="{DE6015C6-A1B5-4B8B-AD01-7B9B837127B0}" dt="2021-02-12T03:45:48.485" v="61" actId="27636"/>
          <ac:spMkLst>
            <pc:docMk/>
            <pc:sldMk cId="547449556" sldId="519"/>
            <ac:spMk id="2" creationId="{440A67CD-F666-4203-B2B5-9B7A26A818EA}"/>
          </ac:spMkLst>
        </pc:spChg>
        <pc:picChg chg="add">
          <ac:chgData name="Sherif Khattab" userId="c83b1e15-36f3-4f46-aceb-05aac24c545e" providerId="ADAL" clId="{DE6015C6-A1B5-4B8B-AD01-7B9B837127B0}" dt="2021-02-12T03:46:15.465" v="64" actId="22"/>
          <ac:picMkLst>
            <pc:docMk/>
            <pc:sldMk cId="547449556" sldId="519"/>
            <ac:picMk id="8" creationId="{166AF7FE-27AE-46C9-82D0-2664CFCBA864}"/>
          </ac:picMkLst>
        </pc:picChg>
        <pc:inkChg chg="add del">
          <ac:chgData name="Sherif Khattab" userId="c83b1e15-36f3-4f46-aceb-05aac24c545e" providerId="ADAL" clId="{DE6015C6-A1B5-4B8B-AD01-7B9B837127B0}" dt="2021-02-12T03:45:55.393" v="63"/>
          <ac:inkMkLst>
            <pc:docMk/>
            <pc:sldMk cId="547449556" sldId="519"/>
            <ac:inkMk id="6" creationId="{BEF08DE9-8ED3-4BBB-A72F-19C31E04E6F8}"/>
          </ac:inkMkLst>
        </pc:inkChg>
      </pc:sldChg>
      <pc:sldChg chg="addSp modSp new mod">
        <pc:chgData name="Sherif Khattab" userId="c83b1e15-36f3-4f46-aceb-05aac24c545e" providerId="ADAL" clId="{DE6015C6-A1B5-4B8B-AD01-7B9B837127B0}" dt="2021-02-12T03:47:18.106" v="119" actId="14100"/>
        <pc:sldMkLst>
          <pc:docMk/>
          <pc:sldMk cId="1895271479" sldId="520"/>
        </pc:sldMkLst>
        <pc:spChg chg="mod">
          <ac:chgData name="Sherif Khattab" userId="c83b1e15-36f3-4f46-aceb-05aac24c545e" providerId="ADAL" clId="{DE6015C6-A1B5-4B8B-AD01-7B9B837127B0}" dt="2021-02-12T03:47:04.033" v="111" actId="20577"/>
          <ac:spMkLst>
            <pc:docMk/>
            <pc:sldMk cId="1895271479" sldId="520"/>
            <ac:spMk id="2" creationId="{BA7845EF-B8DD-45D8-9248-CB1616C255EA}"/>
          </ac:spMkLst>
        </pc:spChg>
        <pc:picChg chg="add mod">
          <ac:chgData name="Sherif Khattab" userId="c83b1e15-36f3-4f46-aceb-05aac24c545e" providerId="ADAL" clId="{DE6015C6-A1B5-4B8B-AD01-7B9B837127B0}" dt="2021-02-12T03:47:18.106" v="119" actId="14100"/>
          <ac:picMkLst>
            <pc:docMk/>
            <pc:sldMk cId="1895271479" sldId="520"/>
            <ac:picMk id="7" creationId="{C1F01B12-2B1E-47C2-970A-3996BA425616}"/>
          </ac:picMkLst>
        </pc:picChg>
      </pc:sldChg>
      <pc:sldChg chg="addSp modSp new mod">
        <pc:chgData name="Sherif Khattab" userId="c83b1e15-36f3-4f46-aceb-05aac24c545e" providerId="ADAL" clId="{DE6015C6-A1B5-4B8B-AD01-7B9B837127B0}" dt="2021-02-12T03:48:23.615" v="202" actId="1076"/>
        <pc:sldMkLst>
          <pc:docMk/>
          <pc:sldMk cId="2885366123" sldId="521"/>
        </pc:sldMkLst>
        <pc:spChg chg="mod">
          <ac:chgData name="Sherif Khattab" userId="c83b1e15-36f3-4f46-aceb-05aac24c545e" providerId="ADAL" clId="{DE6015C6-A1B5-4B8B-AD01-7B9B837127B0}" dt="2021-02-12T03:48:17.880" v="199" actId="404"/>
          <ac:spMkLst>
            <pc:docMk/>
            <pc:sldMk cId="2885366123" sldId="521"/>
            <ac:spMk id="2" creationId="{3A6BE42C-65D1-4CE7-A58A-BE4B0AAFD16D}"/>
          </ac:spMkLst>
        </pc:spChg>
        <pc:picChg chg="add mod">
          <ac:chgData name="Sherif Khattab" userId="c83b1e15-36f3-4f46-aceb-05aac24c545e" providerId="ADAL" clId="{DE6015C6-A1B5-4B8B-AD01-7B9B837127B0}" dt="2021-02-12T03:48:23.615" v="202" actId="1076"/>
          <ac:picMkLst>
            <pc:docMk/>
            <pc:sldMk cId="2885366123" sldId="521"/>
            <ac:picMk id="7" creationId="{A3DC38CA-24C5-4D0C-9449-9FED2D915318}"/>
          </ac:picMkLst>
        </pc:picChg>
      </pc:sldChg>
      <pc:sldChg chg="addSp delSp modSp new mod">
        <pc:chgData name="Sherif Khattab" userId="c83b1e15-36f3-4f46-aceb-05aac24c545e" providerId="ADAL" clId="{DE6015C6-A1B5-4B8B-AD01-7B9B837127B0}" dt="2021-02-12T03:51:43.030" v="269" actId="14100"/>
        <pc:sldMkLst>
          <pc:docMk/>
          <pc:sldMk cId="158309068" sldId="522"/>
        </pc:sldMkLst>
        <pc:spChg chg="mod">
          <ac:chgData name="Sherif Khattab" userId="c83b1e15-36f3-4f46-aceb-05aac24c545e" providerId="ADAL" clId="{DE6015C6-A1B5-4B8B-AD01-7B9B837127B0}" dt="2021-02-12T03:48:56.175" v="238" actId="20577"/>
          <ac:spMkLst>
            <pc:docMk/>
            <pc:sldMk cId="158309068" sldId="522"/>
            <ac:spMk id="2" creationId="{4479BCE4-91FB-456F-B5C9-E3077596AE9E}"/>
          </ac:spMkLst>
        </pc:spChg>
        <pc:picChg chg="add del mod">
          <ac:chgData name="Sherif Khattab" userId="c83b1e15-36f3-4f46-aceb-05aac24c545e" providerId="ADAL" clId="{DE6015C6-A1B5-4B8B-AD01-7B9B837127B0}" dt="2021-02-12T03:51:25.324" v="261" actId="478"/>
          <ac:picMkLst>
            <pc:docMk/>
            <pc:sldMk cId="158309068" sldId="522"/>
            <ac:picMk id="8" creationId="{AEB0A4AB-6F95-40F2-823D-3EC0FAB0257D}"/>
          </ac:picMkLst>
        </pc:picChg>
        <pc:picChg chg="add mod">
          <ac:chgData name="Sherif Khattab" userId="c83b1e15-36f3-4f46-aceb-05aac24c545e" providerId="ADAL" clId="{DE6015C6-A1B5-4B8B-AD01-7B9B837127B0}" dt="2021-02-12T03:50:35.915" v="259" actId="1076"/>
          <ac:picMkLst>
            <pc:docMk/>
            <pc:sldMk cId="158309068" sldId="522"/>
            <ac:picMk id="11" creationId="{A22BC1EE-0381-4A8B-A3CD-76B897227BA7}"/>
          </ac:picMkLst>
        </pc:picChg>
        <pc:picChg chg="add mod">
          <ac:chgData name="Sherif Khattab" userId="c83b1e15-36f3-4f46-aceb-05aac24c545e" providerId="ADAL" clId="{DE6015C6-A1B5-4B8B-AD01-7B9B837127B0}" dt="2021-02-12T03:51:43.030" v="269" actId="14100"/>
          <ac:picMkLst>
            <pc:docMk/>
            <pc:sldMk cId="158309068" sldId="522"/>
            <ac:picMk id="14" creationId="{6E1A8CC4-1338-4FE9-8765-C939EE5A1325}"/>
          </ac:picMkLst>
        </pc:picChg>
        <pc:inkChg chg="add del">
          <ac:chgData name="Sherif Khattab" userId="c83b1e15-36f3-4f46-aceb-05aac24c545e" providerId="ADAL" clId="{DE6015C6-A1B5-4B8B-AD01-7B9B837127B0}" dt="2021-02-12T03:48:59.826" v="240"/>
          <ac:inkMkLst>
            <pc:docMk/>
            <pc:sldMk cId="158309068" sldId="522"/>
            <ac:inkMk id="6" creationId="{CDD80899-9547-4A8F-B03D-AC4EE9F123A8}"/>
          </ac:inkMkLst>
        </pc:inkChg>
        <pc:inkChg chg="add del">
          <ac:chgData name="Sherif Khattab" userId="c83b1e15-36f3-4f46-aceb-05aac24c545e" providerId="ADAL" clId="{DE6015C6-A1B5-4B8B-AD01-7B9B837127B0}" dt="2021-02-12T03:50:16.769" v="250"/>
          <ac:inkMkLst>
            <pc:docMk/>
            <pc:sldMk cId="158309068" sldId="522"/>
            <ac:inkMk id="9" creationId="{401101C0-4E25-431E-868E-7CA5E14A63C5}"/>
          </ac:inkMkLst>
        </pc:inkChg>
        <pc:inkChg chg="add del">
          <ac:chgData name="Sherif Khattab" userId="c83b1e15-36f3-4f46-aceb-05aac24c545e" providerId="ADAL" clId="{DE6015C6-A1B5-4B8B-AD01-7B9B837127B0}" dt="2021-02-12T03:51:27.233" v="263"/>
          <ac:inkMkLst>
            <pc:docMk/>
            <pc:sldMk cId="158309068" sldId="522"/>
            <ac:inkMk id="12" creationId="{E1932DB5-784A-4906-83D3-E180C843B181}"/>
          </ac:inkMkLst>
        </pc:ink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435C15CD-3872-3940-BF6F-A860DC6B787C}"/>
    <pc:docChg chg="modSld">
      <pc:chgData name="Khattab, Sherif" userId="c83b1e15-36f3-4f46-aceb-05aac24c545e" providerId="ADAL" clId="{435C15CD-3872-3940-BF6F-A860DC6B787C}" dt="2021-02-11T19:36:10.584" v="22" actId="20577"/>
      <pc:docMkLst>
        <pc:docMk/>
      </pc:docMkLst>
      <pc:sldChg chg="modSp mod">
        <pc:chgData name="Khattab, Sherif" userId="c83b1e15-36f3-4f46-aceb-05aac24c545e" providerId="ADAL" clId="{435C15CD-3872-3940-BF6F-A860DC6B787C}" dt="2021-02-11T17:37:30.575" v="2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435C15CD-3872-3940-BF6F-A860DC6B787C}" dt="2021-02-11T17:37:30.575" v="2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435C15CD-3872-3940-BF6F-A860DC6B787C}" dt="2021-02-11T19:36:10.584" v="22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435C15CD-3872-3940-BF6F-A860DC6B787C}" dt="2021-02-11T19:36:10.584" v="22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B0BDA0D1-752B-48E2-B603-29A1D985D9C6}"/>
    <pc:docChg chg="undo custSel addSld delSld modSld sldOrd">
      <pc:chgData name="Khattab, Sherif" userId="c83b1e15-36f3-4f46-aceb-05aac24c545e" providerId="ADAL" clId="{B0BDA0D1-752B-48E2-B603-29A1D985D9C6}" dt="2021-09-30T16:13:10.239" v="365" actId="47"/>
      <pc:docMkLst>
        <pc:docMk/>
      </pc:docMkLst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0BDA0D1-752B-48E2-B603-29A1D985D9C6}" dt="2021-09-23T16:08:18.339" v="92" actId="47"/>
        <pc:sldMkLst>
          <pc:docMk/>
          <pc:sldMk cId="1615265174" sldId="38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37868689" sldId="38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98410716" sldId="385"/>
        </pc:sldMkLst>
      </pc:sldChg>
      <pc:sldChg chg="modSp mod">
        <pc:chgData name="Khattab, Sherif" userId="c83b1e15-36f3-4f46-aceb-05aac24c545e" providerId="ADAL" clId="{B0BDA0D1-752B-48E2-B603-29A1D985D9C6}" dt="2021-09-27T16:38:13.649" v="362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B0BDA0D1-752B-48E2-B603-29A1D985D9C6}" dt="2021-09-27T16:38:13.649" v="362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39:34.967" v="343"/>
        <pc:sldMkLst>
          <pc:docMk/>
          <pc:sldMk cId="4202616107" sldId="500"/>
        </pc:sldMkLst>
        <pc:spChg chg="mod">
          <ac:chgData name="Khattab, Sherif" userId="c83b1e15-36f3-4f46-aceb-05aac24c545e" providerId="ADAL" clId="{B0BDA0D1-752B-48E2-B603-29A1D985D9C6}" dt="2021-09-23T16:39:15.571" v="338" actId="14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0BDA0D1-752B-48E2-B603-29A1D985D9C6}" dt="2021-09-23T16:06:45.488" v="8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0BDA0D1-752B-48E2-B603-29A1D985D9C6}" dt="2021-09-23T16:06:45.488" v="8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0BDA0D1-752B-48E2-B603-29A1D985D9C6}" dt="2021-09-23T16:08:17.337" v="91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B0BDA0D1-752B-48E2-B603-29A1D985D9C6}" dt="2021-09-23T16:39:57.749" v="347"/>
        <pc:sldMkLst>
          <pc:docMk/>
          <pc:sldMk cId="2487721040" sldId="516"/>
        </pc:sldMkLst>
        <pc:spChg chg="mod">
          <ac:chgData name="Khattab, Sherif" userId="c83b1e15-36f3-4f46-aceb-05aac24c545e" providerId="ADAL" clId="{B0BDA0D1-752B-48E2-B603-29A1D985D9C6}" dt="2021-09-23T16:39:45.912" v="344" actId="6549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40:13.932" v="351"/>
        <pc:sldMkLst>
          <pc:docMk/>
          <pc:sldMk cId="3114182525" sldId="517"/>
        </pc:sldMkLst>
        <pc:spChg chg="mod">
          <ac:chgData name="Khattab, Sherif" userId="c83b1e15-36f3-4f46-aceb-05aac24c545e" providerId="ADAL" clId="{B0BDA0D1-752B-48E2-B603-29A1D985D9C6}" dt="2021-09-23T16:40:10.107" v="349" actId="6549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B0BDA0D1-752B-48E2-B603-29A1D985D9C6}" dt="2021-09-23T16:06:11.540" v="18" actId="2696"/>
        <pc:sldMkLst>
          <pc:docMk/>
          <pc:sldMk cId="547449556" sldId="519"/>
        </pc:sldMkLst>
      </pc:sldChg>
      <pc:sldChg chg="add">
        <pc:chgData name="Khattab, Sherif" userId="c83b1e15-36f3-4f46-aceb-05aac24c545e" providerId="ADAL" clId="{B0BDA0D1-752B-48E2-B603-29A1D985D9C6}" dt="2021-09-23T16:06:18.680" v="19"/>
        <pc:sldMkLst>
          <pc:docMk/>
          <pc:sldMk cId="3046526653" sldId="51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2483671" sldId="520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1895271479" sldId="520"/>
        </pc:sldMkLst>
      </pc:sldChg>
      <pc:sldChg chg="add del">
        <pc:chgData name="Khattab, Sherif" userId="c83b1e15-36f3-4f46-aceb-05aac24c545e" providerId="ADAL" clId="{B0BDA0D1-752B-48E2-B603-29A1D985D9C6}" dt="2021-09-23T16:07:46.601" v="85" actId="2696"/>
        <pc:sldMkLst>
          <pc:docMk/>
          <pc:sldMk cId="3130058091" sldId="520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1401906409" sldId="521"/>
        </pc:sldMkLst>
      </pc:sldChg>
      <pc:sldChg chg="add del">
        <pc:chgData name="Khattab, Sherif" userId="c83b1e15-36f3-4f46-aceb-05aac24c545e" providerId="ADAL" clId="{B0BDA0D1-752B-48E2-B603-29A1D985D9C6}" dt="2021-09-23T16:07:57.879" v="87" actId="2696"/>
        <pc:sldMkLst>
          <pc:docMk/>
          <pc:sldMk cId="1769626274" sldId="521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2885366123" sldId="521"/>
        </pc:sldMkLst>
      </pc:sldChg>
      <pc:sldChg chg="del">
        <pc:chgData name="Khattab, Sherif" userId="c83b1e15-36f3-4f46-aceb-05aac24c545e" providerId="ADAL" clId="{B0BDA0D1-752B-48E2-B603-29A1D985D9C6}" dt="2021-09-23T16:07:09.168" v="83" actId="2696"/>
        <pc:sldMkLst>
          <pc:docMk/>
          <pc:sldMk cId="158309068" sldId="522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2768642374" sldId="52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870353729" sldId="53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729759638" sldId="538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696636401" sldId="53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075118613" sldId="540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082589092" sldId="54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50740189" sldId="549"/>
        </pc:sldMkLst>
      </pc:sldChg>
    </pc:docChg>
  </pc:docChgLst>
  <pc:docChgLst>
    <pc:chgData name="Khattab, Sherif" userId="c83b1e15-36f3-4f46-aceb-05aac24c545e" providerId="ADAL" clId="{FD5AE8AC-1844-6342-9A28-590C7FAFB8A2}"/>
    <pc:docChg chg="modSld">
      <pc:chgData name="Khattab, Sherif" userId="c83b1e15-36f3-4f46-aceb-05aac24c545e" providerId="ADAL" clId="{FD5AE8AC-1844-6342-9A28-590C7FAFB8A2}" dt="2021-02-09T19:03:12.921" v="0" actId="20577"/>
      <pc:docMkLst>
        <pc:docMk/>
      </pc:docMkLst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B28A-8674-42BF-A553-2C3612B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6C5A-CC0C-40C3-BD2B-60F0CF3E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E1D9-544E-4B5A-9302-BDE3B0A3F2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FD23-2AB7-4671-BD28-264D45A19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3C82A-AB2F-48F5-861D-62F8E674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8" y="1354943"/>
            <a:ext cx="3945174" cy="1592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00FAA-6BB4-4738-867A-9C5C29D0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49" y="1354943"/>
            <a:ext cx="4906238" cy="2223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FB8316-F2C2-4528-9B6F-A4148DF29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50" y="4218650"/>
            <a:ext cx="4851577" cy="2626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8E4C0D-BAAA-4416-8168-D817EC297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197" y="4397290"/>
            <a:ext cx="4400790" cy="23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40E2-7B17-42E2-85AD-AFAE503F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 Implementation in 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486F-04F0-4EEE-A7C9-D6E5ED12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29D3-3FF5-4638-8BFA-FFAB8947F4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4C7F7-52F5-451E-A6B4-34847413F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B142F-A586-47FD-AD4C-029042D2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29" y="1303361"/>
            <a:ext cx="7782075" cy="51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67CD-F666-4203-B2B5-9B7A26A8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the first entry in a </a:t>
            </a:r>
            <a:r>
              <a:rPr lang="en-US" dirty="0" err="1"/>
              <a:t>list_head</a:t>
            </a:r>
            <a:r>
              <a:rPr lang="en-US" dirty="0"/>
              <a:t>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42B3-FAD1-48F9-AAC0-A6A144AB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11326-9EFA-4514-9A8E-010562D12E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EE009-E3FA-4EF7-8149-9B36894CE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6AF7FE-27AE-46C9-82D0-2664CFCB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4706"/>
            <a:ext cx="10080625" cy="22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2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E60B537-4E2B-3645-8740-E45FF319D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Monitors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2EA02B2-FF2F-E840-9115-9F46B908CC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646"/>
              <a:t>A </a:t>
            </a:r>
            <a:r>
              <a:rPr lang="en-US" altLang="en-US" sz="2646" i="1"/>
              <a:t>monitor</a:t>
            </a:r>
            <a:r>
              <a:rPr lang="en-US" altLang="en-US" sz="2646"/>
              <a:t> is another kind of high-level synchronization primitive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One monitor has multiple entry points</a:t>
            </a:r>
          </a:p>
          <a:p>
            <a:pPr lvl="2">
              <a:lnSpc>
                <a:spcPct val="90000"/>
              </a:lnSpc>
            </a:pPr>
            <a:r>
              <a:rPr lang="en-US" altLang="en-US" sz="1805"/>
              <a:t>Think multiple methods in a Java class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Only one process may be in the monitor at any time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Enforces mutual exclusion - less chance for programming errors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Monitors provided by high-level language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Variables belonging to monitor are protected from simultaneous access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Procedures in monitor are guaranteed to have mutual exclusion</a:t>
            </a:r>
            <a:endParaRPr lang="en-US" altLang="en-US" sz="2646"/>
          </a:p>
          <a:p>
            <a:pPr lvl="1">
              <a:lnSpc>
                <a:spcPct val="90000"/>
              </a:lnSpc>
            </a:pPr>
            <a:endParaRPr lang="en-US" altLang="en-US" sz="2205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C933A-1F17-A24F-80B2-2B746C541E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D0953-6635-1B4D-A779-9F44EE0705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8D0AEEB-163E-494A-9E33-9DCE93300CC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37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ACBD2F3A-500A-1745-93B6-2D7243F6E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 usage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C1A6B44F-6A6E-624E-A1A8-C1E38440B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10182808" cy="6567487"/>
          </a:xfrm>
        </p:spPr>
        <p:txBody>
          <a:bodyPr/>
          <a:lstStyle/>
          <a:p>
            <a:r>
              <a:rPr lang="en-US" altLang="en-US" sz="2646" dirty="0"/>
              <a:t>Supported by Java</a:t>
            </a:r>
          </a:p>
          <a:p>
            <a:pPr lvl="1"/>
            <a:r>
              <a:rPr lang="en-US" altLang="en-US" sz="2246" b="1" dirty="0"/>
              <a:t>synchronized</a:t>
            </a:r>
            <a:r>
              <a:rPr lang="en-US" altLang="en-US" sz="2246" dirty="0"/>
              <a:t> keyword</a:t>
            </a:r>
          </a:p>
          <a:p>
            <a:r>
              <a:rPr lang="en-US" altLang="en-US" sz="2205" dirty="0"/>
              <a:t>Only one process can be executing in either produce or consume at any time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24B2-8DB6-E34D-92D7-DCA24F5F0C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517E-E98B-6746-8827-A9871727A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988F6CF-FA2C-0842-8233-4266AF18D3F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7F1F289-1786-4494-912F-A8FD4863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3" y="2304778"/>
            <a:ext cx="5125387" cy="4818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209FE3-13FD-4EE1-8B8C-231D0D81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606" y="3162721"/>
            <a:ext cx="3778053" cy="36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5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F365B32-B892-9644-B8A9-4981039D7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 variables in monitors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F9697C6-2257-044C-8E34-AC62DE514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Problem: how can a process wait inside a monitor?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Can’t simply sleep: there’s no way for anyone else to enter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Solution: use a condition variable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Condition variables support two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Wait(): </a:t>
            </a:r>
            <a:r>
              <a:rPr lang="en-US" altLang="en-US"/>
              <a:t>suspend this process until signaled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Signal(): </a:t>
            </a:r>
            <a:r>
              <a:rPr lang="en-US" altLang="en-US"/>
              <a:t>wake up exactly one process waiting on this condition variable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no process is waiting, signal has no effect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Signals on condition variables aren’t “saved up”</a:t>
            </a:r>
          </a:p>
          <a:p>
            <a:pPr lvl="3">
              <a:lnSpc>
                <a:spcPct val="90000"/>
              </a:lnSpc>
            </a:pPr>
            <a:r>
              <a:rPr lang="en-US" altLang="en-US" b="1"/>
              <a:t>Different from semaphores!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Condition variables are only usable within monitors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Process must be in monitor to signal on a condition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010A4-1F91-904E-B3C8-1167C46C65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943DD-44DA-D14E-86E5-53D56F3B4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C85141F-6C07-2743-8227-4A41011CE6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88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A881214-C7A5-214A-8E7E-4D686B71D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Locks &amp; condition variables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B65A8A9-691B-3D4F-B0AA-00914900D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205"/>
              <a:t>Monitors require native language support</a:t>
            </a:r>
          </a:p>
          <a:p>
            <a:pPr lvl="1"/>
            <a:r>
              <a:rPr lang="en-US" altLang="en-US" sz="1805"/>
              <a:t>What if native support is not there (e.g., in C)?</a:t>
            </a:r>
          </a:p>
          <a:p>
            <a:r>
              <a:rPr lang="en-US" altLang="en-US" sz="2205"/>
              <a:t>Provide monitor support using special data types and procedures</a:t>
            </a:r>
          </a:p>
          <a:p>
            <a:pPr lvl="1"/>
            <a:r>
              <a:rPr lang="en-US" altLang="en-US" sz="1984"/>
              <a:t>Locks (Acquire(), Release())</a:t>
            </a:r>
          </a:p>
          <a:p>
            <a:pPr lvl="1"/>
            <a:r>
              <a:rPr lang="en-US" altLang="en-US" sz="1984"/>
              <a:t>Condition variables (Wait(), Signal())</a:t>
            </a:r>
          </a:p>
          <a:p>
            <a:r>
              <a:rPr lang="en-US" altLang="en-US" sz="2205"/>
              <a:t>Lock usage</a:t>
            </a:r>
          </a:p>
          <a:p>
            <a:pPr lvl="1"/>
            <a:r>
              <a:rPr lang="en-US" altLang="en-US" sz="1984"/>
              <a:t>Acquiring a lock == entering a monitor</a:t>
            </a:r>
          </a:p>
          <a:p>
            <a:pPr lvl="1"/>
            <a:r>
              <a:rPr lang="en-US" altLang="en-US" sz="1984"/>
              <a:t>Releasing a lock == leaving a monitor</a:t>
            </a:r>
          </a:p>
          <a:p>
            <a:r>
              <a:rPr lang="en-US" altLang="en-US" sz="2205"/>
              <a:t>Condition variable usage</a:t>
            </a:r>
          </a:p>
          <a:p>
            <a:pPr lvl="1"/>
            <a:r>
              <a:rPr lang="en-US" altLang="en-US" sz="1984"/>
              <a:t>Each condition variable is associated with exactly one lock</a:t>
            </a:r>
          </a:p>
          <a:p>
            <a:pPr lvl="1"/>
            <a:r>
              <a:rPr lang="en-US" altLang="en-US" sz="1984"/>
              <a:t>Lock must be held to use condition variable</a:t>
            </a:r>
          </a:p>
          <a:p>
            <a:pPr lvl="1"/>
            <a:r>
              <a:rPr lang="en-US" altLang="en-US" sz="1984"/>
              <a:t>Waiting on a condition variable releases the lock implicitly and reacquires the lock upon returning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E58C8-1460-C848-AB84-4F361A9896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FC055-C345-0D4E-990E-67395EA45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808CFAD-632A-8E4B-8322-6B2EA8D2ED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96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/>
              <a:t>Project 1: due on 9/27</a:t>
            </a:r>
          </a:p>
          <a:p>
            <a:pPr lvl="1"/>
            <a:r>
              <a:rPr lang="en-US" dirty="0"/>
              <a:t>Homework 3: due on 10/1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Semaphore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still a bit unclear on why the priority inversion happens in that 3-process case</a:t>
            </a:r>
          </a:p>
          <a:p>
            <a:r>
              <a:rPr lang="en-US" dirty="0"/>
              <a:t>For semaphores down operation do this block the process, busy wait, or both?</a:t>
            </a:r>
          </a:p>
          <a:p>
            <a:r>
              <a:rPr lang="en-US" dirty="0"/>
              <a:t>the deadlock example</a:t>
            </a:r>
          </a:p>
          <a:p>
            <a:r>
              <a:rPr lang="en-US" dirty="0"/>
              <a:t>You said briefly at one point that only applies to threads. You brushed over that, maybe more details on what you mean</a:t>
            </a:r>
          </a:p>
          <a:p>
            <a:r>
              <a:rPr lang="en-US" dirty="0"/>
              <a:t>can you use both semaphores and spin locks in an application? or is it a pick one or the other mostly?</a:t>
            </a:r>
          </a:p>
          <a:p>
            <a:r>
              <a:rPr lang="en-US" dirty="0"/>
              <a:t>Question on semantics. If a process calls down when </a:t>
            </a:r>
            <a:r>
              <a:rPr lang="en-US" dirty="0" err="1"/>
              <a:t>sem</a:t>
            </a:r>
            <a:r>
              <a:rPr lang="en-US" dirty="0"/>
              <a:t> = 0, is that process blocked or would that itself be called blocks</a:t>
            </a:r>
          </a:p>
          <a:p>
            <a:r>
              <a:rPr lang="en-US" dirty="0"/>
              <a:t>What is the semaphore queue exactly? does it keep an order of the procs that get slept so we know what order (if no priority)/what procs in general need scheduled/ woken up?</a:t>
            </a:r>
          </a:p>
          <a:p>
            <a:r>
              <a:rPr lang="en-US" dirty="0"/>
              <a:t>Examples of starvation</a:t>
            </a:r>
          </a:p>
          <a:p>
            <a:r>
              <a:rPr lang="en-US" dirty="0"/>
              <a:t>how do you know which processes have higher priority and lower priority</a:t>
            </a:r>
          </a:p>
          <a:p>
            <a:r>
              <a:rPr lang="en-US" dirty="0"/>
              <a:t>How do binary semaphores handle more than 2 processes?</a:t>
            </a:r>
          </a:p>
          <a:p>
            <a:r>
              <a:rPr lang="en-US" dirty="0"/>
              <a:t>Are all </a:t>
            </a:r>
            <a:r>
              <a:rPr lang="en-US" dirty="0" err="1"/>
              <a:t>mutexs</a:t>
            </a:r>
            <a:r>
              <a:rPr lang="en-US" dirty="0"/>
              <a:t> binary semaphores?</a:t>
            </a:r>
          </a:p>
          <a:p>
            <a:r>
              <a:rPr lang="en-US" dirty="0"/>
              <a:t>How does a process know when to wake up from being blocked if it is not busy waiting?</a:t>
            </a:r>
          </a:p>
          <a:p>
            <a:r>
              <a:rPr lang="en-US" dirty="0"/>
              <a:t>Why do you need at least 3 process for priority inversion to happen in semaphore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0240-9749-9A4C-AFD0-B00F3A6D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D1A1-A1C5-4D4A-9051-CB104F0E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Semaphores vs Spinlocks</a:t>
            </a:r>
          </a:p>
          <a:p>
            <a:pPr lvl="1"/>
            <a:r>
              <a:rPr lang="en-US" dirty="0"/>
              <a:t>What is busy waiting</a:t>
            </a:r>
          </a:p>
          <a:p>
            <a:pPr lvl="1"/>
            <a:r>
              <a:rPr lang="en-US" dirty="0"/>
              <a:t>if the critical section is very small, could the spinlock be faster than a semaphore because of the context switch needed for the semaphore.</a:t>
            </a:r>
          </a:p>
          <a:p>
            <a:pPr lvl="1"/>
            <a:r>
              <a:rPr lang="en-US" dirty="0"/>
              <a:t>Why would we need to implement multiple semaphores?</a:t>
            </a:r>
          </a:p>
          <a:p>
            <a:pPr lvl="1"/>
            <a:r>
              <a:rPr lang="en-US" dirty="0"/>
              <a:t>binary semaphore vs spinlock</a:t>
            </a:r>
          </a:p>
          <a:p>
            <a:pPr lvl="1"/>
            <a:r>
              <a:rPr lang="en-US" dirty="0"/>
              <a:t>With spinlocks, busy waiting occurs and then moves on to the next process when the first process leaves the critical region. </a:t>
            </a:r>
          </a:p>
          <a:p>
            <a:pPr lvl="1"/>
            <a:r>
              <a:rPr lang="en-US" dirty="0"/>
              <a:t>With semaphores, a second process is blocked when a first process is already in the critical region. After that first process leaves the critical region, how does that blocked process get to the critical region?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D483-0D0A-5F42-A9BD-6DA332C3D7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A5DA1-DFE8-BF4A-8F34-E69FCDA53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877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0E9-8DDA-5A44-B755-777D2DE8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2AA4-C4FA-CA41-9597-12A83EBA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Binary Semaphore, Mutex, and Counting Semaphore</a:t>
            </a:r>
          </a:p>
          <a:p>
            <a:pPr lvl="1"/>
            <a:r>
              <a:rPr lang="en-US" dirty="0"/>
              <a:t>Can you make a Mutex that still tracks which processes used down() but also allows multiple specific processes to access the critical section?</a:t>
            </a:r>
          </a:p>
          <a:p>
            <a:pPr lvl="1"/>
            <a:r>
              <a:rPr lang="en-US" dirty="0"/>
              <a:t>in what cases would a binary semaphore be more useful than a counting semaphore?</a:t>
            </a:r>
          </a:p>
          <a:p>
            <a:pPr lvl="1"/>
            <a:r>
              <a:rPr lang="en-US" dirty="0"/>
              <a:t>Still a little confused on the semaphore usage problem. How does mutex solve compromising mutual exclusion</a:t>
            </a:r>
          </a:p>
          <a:p>
            <a:pPr lvl="1"/>
            <a:r>
              <a:rPr lang="en-US" dirty="0"/>
              <a:t>Why to use semaphores with non-binary values</a:t>
            </a:r>
          </a:p>
          <a:p>
            <a:pPr lvl="1"/>
            <a:r>
              <a:rPr lang="en-US" dirty="0"/>
              <a:t>do spinlocks and semaphores require all processes to access them correctly in order to guarantee mutual exclusion while mutexes just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21910-BEFF-DE4E-AB22-E0F07C2A6D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191C-CFB2-4240-9102-CD28943297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141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6FDA00AC-6865-D94C-836F-7D9600078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Implementing semaphores with blocking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142E8EAC-B1DB-A042-BDAA-20329E91A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872320" cy="6506358"/>
          </a:xfrm>
        </p:spPr>
        <p:txBody>
          <a:bodyPr/>
          <a:lstStyle/>
          <a:p>
            <a:r>
              <a:rPr lang="en-US" altLang="en-US" sz="2646" dirty="0"/>
              <a:t>Assume two operations:</a:t>
            </a:r>
          </a:p>
          <a:p>
            <a:pPr lvl="1"/>
            <a:r>
              <a:rPr lang="en-US" altLang="en-US" sz="2205" dirty="0"/>
              <a:t>Sleep(): suspends current process</a:t>
            </a:r>
          </a:p>
          <a:p>
            <a:pPr lvl="1"/>
            <a:r>
              <a:rPr lang="en-US" altLang="en-US" sz="2205" dirty="0"/>
              <a:t>Wakeup(P): allows process P to resume execution</a:t>
            </a:r>
          </a:p>
          <a:p>
            <a:r>
              <a:rPr lang="en-US" altLang="en-US" sz="2646" dirty="0"/>
              <a:t>Semaphore data structure</a:t>
            </a:r>
          </a:p>
          <a:p>
            <a:pPr lvl="1"/>
            <a:r>
              <a:rPr lang="en-US" altLang="en-US" sz="2205" dirty="0"/>
              <a:t>Tracks value of semaphore</a:t>
            </a:r>
          </a:p>
          <a:p>
            <a:pPr lvl="1"/>
            <a:r>
              <a:rPr lang="en-US" altLang="en-US" sz="2205" dirty="0"/>
              <a:t>Keeps a list of processes waiting for the semaphore</a:t>
            </a:r>
          </a:p>
          <a:p>
            <a:r>
              <a:rPr lang="en-US" altLang="en-US" sz="2646" dirty="0"/>
              <a:t>Operations still atomic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A613E7-574B-C34F-80DA-88C723B69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C2F7F6-93EA-AE4F-84CC-7374B32F50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2E0B4B7-F0EB-744B-83D2-9218B3FCCBE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E1CB258F-124C-064A-912D-68205C3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93" y="5375769"/>
            <a:ext cx="4240068" cy="17251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value;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ProcessList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pl;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void 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void up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785D7A99-6D63-8249-82FA-5B237B09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306" y="874420"/>
            <a:ext cx="4479807" cy="501685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Semaphore code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Semaphore::down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add this process to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Sleep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Semaphore::up ()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 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&lt;=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remove a process P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from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Wakeup (P);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3E310-9701-4C8E-8A83-D5E0B19A5EAA}"/>
              </a:ext>
            </a:extLst>
          </p:cNvPr>
          <p:cNvSpPr txBox="1"/>
          <p:nvPr/>
        </p:nvSpPr>
        <p:spPr>
          <a:xfrm>
            <a:off x="5208306" y="6119669"/>
            <a:ext cx="4634602" cy="288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protect these shared variables??</a:t>
            </a:r>
          </a:p>
        </p:txBody>
      </p:sp>
    </p:spTree>
    <p:extLst>
      <p:ext uri="{BB962C8B-B14F-4D97-AF65-F5344CB8AC3E}">
        <p14:creationId xmlns:p14="http://schemas.microsoft.com/office/powerpoint/2010/main" val="25929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392-A30A-4196-883E-AF3E9CA3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 in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4B71-0B3D-4365-A429-98BF72EAE9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AF7D-B7E1-4565-8E24-7E18E4BD2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2B11C17-C690-4BA2-AE97-257D25685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978" y="1114742"/>
            <a:ext cx="6569712" cy="569780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Semaphore code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Semaphore::down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add this process to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Sleep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Semaphore::up ()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 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&lt;=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remove a process P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from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Wakeup (P);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35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DDFF-AD74-4309-8137-7E56C6D9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Spinlocks are sometimes better than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3C0-12DA-4341-8E4B-6B5C7F4B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cores</a:t>
            </a:r>
            <a:endParaRPr lang="en-US" dirty="0"/>
          </a:p>
          <a:p>
            <a:r>
              <a:rPr lang="en-US" dirty="0"/>
              <a:t>Very (very) short waiting time to enter the critical section</a:t>
            </a:r>
          </a:p>
          <a:p>
            <a:pPr lvl="1"/>
            <a:r>
              <a:rPr lang="en-US" dirty="0"/>
              <a:t>&lt; context-switching time</a:t>
            </a:r>
          </a:p>
          <a:p>
            <a:pPr lvl="1"/>
            <a:r>
              <a:rPr lang="en-US" dirty="0"/>
              <a:t>Few contending processes</a:t>
            </a:r>
          </a:p>
          <a:p>
            <a:pPr lvl="1"/>
            <a:r>
              <a:rPr lang="en-US" dirty="0"/>
              <a:t>Short critical section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CCD2-0AAB-4E9E-851B-48EFD917BB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79CF6-FDB2-4A93-B82A-95DC06DE00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975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6514</TotalTime>
  <Words>1193</Words>
  <Application>Microsoft Office PowerPoint</Application>
  <PresentationFormat>Custom</PresentationFormat>
  <Paragraphs>173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Helvetica</vt:lpstr>
      <vt:lpstr>Monaco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 (1/3)</vt:lpstr>
      <vt:lpstr>Muddiest Points (2/3)</vt:lpstr>
      <vt:lpstr>Muddiest Points (3/3)</vt:lpstr>
      <vt:lpstr>Implementing semaphores with blocking</vt:lpstr>
      <vt:lpstr>Spinlocks in Semaphores</vt:lpstr>
      <vt:lpstr>Spinlocks are sometimes better than Semaphores</vt:lpstr>
      <vt:lpstr>Xv6 Walkthrough</vt:lpstr>
      <vt:lpstr>Semaphore Implementation in Project 1</vt:lpstr>
      <vt:lpstr>Getting the first entry in a list_head linked list</vt:lpstr>
      <vt:lpstr>Monitors</vt:lpstr>
      <vt:lpstr>Monitor usage</vt:lpstr>
      <vt:lpstr>Condition variables in monitors</vt:lpstr>
      <vt:lpstr>Locks &amp;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2021-09-30T16:13:14Z</dcterms:modified>
</cp:coreProperties>
</file>