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sldIdLst>
    <p:sldId id="454" r:id="rId2"/>
    <p:sldId id="496" r:id="rId3"/>
    <p:sldId id="282" r:id="rId4"/>
    <p:sldId id="517" r:id="rId5"/>
    <p:sldId id="508" r:id="rId6"/>
    <p:sldId id="518" r:id="rId7"/>
    <p:sldId id="519" r:id="rId8"/>
    <p:sldId id="503" r:id="rId9"/>
    <p:sldId id="501" r:id="rId1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14E35-DBEA-428B-861D-8E0A18A7138A}" v="6" dt="2022-01-18T14:10:57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86A14E35-DBEA-428B-861D-8E0A18A7138A}"/>
    <pc:docChg chg="addSld delSld modSld">
      <pc:chgData name="Khattab, Sherif" userId="c83b1e15-36f3-4f46-aceb-05aac24c545e" providerId="ADAL" clId="{86A14E35-DBEA-428B-861D-8E0A18A7138A}" dt="2022-01-18T14:10:57.500" v="8"/>
      <pc:docMkLst>
        <pc:docMk/>
      </pc:docMkLst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86A14E35-DBEA-428B-861D-8E0A18A7138A}" dt="2022-01-18T05:30:01.849" v="1" actId="47"/>
        <pc:sldMkLst>
          <pc:docMk/>
          <pc:sldMk cId="3138829773" sldId="49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6A14E35-DBEA-428B-861D-8E0A18A7138A}" dt="2022-01-18T14:10:57.500" v="8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4120720973" sldId="503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6015564" sldId="511"/>
        </pc:sldMkLst>
      </pc:sldChg>
      <pc:sldChg chg="del">
        <pc:chgData name="Khattab, Sherif" userId="c83b1e15-36f3-4f46-aceb-05aac24c545e" providerId="ADAL" clId="{86A14E35-DBEA-428B-861D-8E0A18A7138A}" dt="2022-01-18T05:29:59.869" v="0" actId="47"/>
        <pc:sldMkLst>
          <pc:docMk/>
          <pc:sldMk cId="300931632" sldId="51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525193433" sldId="519"/>
        </pc:sldMkLst>
      </pc:sld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52BA0025-75E6-4D09-AB7B-4D0E827572B4}"/>
    <pc:docChg chg="custSel addSld delSld modSld">
      <pc:chgData name="Khattab, Sherif" userId="c83b1e15-36f3-4f46-aceb-05aac24c545e" providerId="ADAL" clId="{52BA0025-75E6-4D09-AB7B-4D0E827572B4}" dt="2021-09-13T21:50:48.097" v="257" actId="20577"/>
      <pc:docMkLst>
        <pc:docMk/>
      </pc:docMkLst>
      <pc:sldChg chg="modSp add mod">
        <pc:chgData name="Khattab, Sherif" userId="c83b1e15-36f3-4f46-aceb-05aac24c545e" providerId="ADAL" clId="{52BA0025-75E6-4D09-AB7B-4D0E827572B4}" dt="2021-09-13T21:50:48.097" v="257" actId="20577"/>
        <pc:sldMkLst>
          <pc:docMk/>
          <pc:sldMk cId="661211275" sldId="267"/>
        </pc:sldMkLst>
        <pc:spChg chg="mod">
          <ac:chgData name="Khattab, Sherif" userId="c83b1e15-36f3-4f46-aceb-05aac24c545e" providerId="ADAL" clId="{52BA0025-75E6-4D09-AB7B-4D0E827572B4}" dt="2021-09-13T21:50:48.097" v="257" actId="20577"/>
          <ac:spMkLst>
            <pc:docMk/>
            <pc:sldMk cId="661211275" sldId="267"/>
            <ac:spMk id="14339" creationId="{00000000-0000-0000-0000-000000000000}"/>
          </ac:spMkLst>
        </pc:sp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897509347" sldId="268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042310649" sldId="26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703361262" sldId="27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36808390" sldId="27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301683851" sldId="272"/>
        </pc:sldMkLst>
      </pc:sldChg>
      <pc:sldChg chg="addSp modSp add mod">
        <pc:chgData name="Khattab, Sherif" userId="c83b1e15-36f3-4f46-aceb-05aac24c545e" providerId="ADAL" clId="{52BA0025-75E6-4D09-AB7B-4D0E827572B4}" dt="2021-09-13T21:49:49.079" v="239" actId="1076"/>
        <pc:sldMkLst>
          <pc:docMk/>
          <pc:sldMk cId="2064114192" sldId="276"/>
        </pc:sldMkLst>
        <pc:spChg chg="mod">
          <ac:chgData name="Khattab, Sherif" userId="c83b1e15-36f3-4f46-aceb-05aac24c545e" providerId="ADAL" clId="{52BA0025-75E6-4D09-AB7B-4D0E827572B4}" dt="2021-09-13T21:49:43.935" v="236" actId="27636"/>
          <ac:spMkLst>
            <pc:docMk/>
            <pc:sldMk cId="2064114192" sldId="276"/>
            <ac:spMk id="23555" creationId="{00000000-0000-0000-0000-000000000000}"/>
          </ac:spMkLst>
        </pc:spChg>
        <pc:picChg chg="add mod">
          <ac:chgData name="Khattab, Sherif" userId="c83b1e15-36f3-4f46-aceb-05aac24c545e" providerId="ADAL" clId="{52BA0025-75E6-4D09-AB7B-4D0E827572B4}" dt="2021-09-13T21:49:49.079" v="239" actId="1076"/>
          <ac:picMkLst>
            <pc:docMk/>
            <pc:sldMk cId="2064114192" sldId="276"/>
            <ac:picMk id="5" creationId="{B55F7069-4175-4E67-9A8D-2EC14B3495BB}"/>
          </ac:picMkLst>
        </pc:picChg>
      </pc:sldChg>
      <pc:sldChg chg="delSp modSp add mod">
        <pc:chgData name="Khattab, Sherif" userId="c83b1e15-36f3-4f46-aceb-05aac24c545e" providerId="ADAL" clId="{52BA0025-75E6-4D09-AB7B-4D0E827572B4}" dt="2021-09-13T21:50:13.569" v="250" actId="27636"/>
        <pc:sldMkLst>
          <pc:docMk/>
          <pc:sldMk cId="1000435174" sldId="278"/>
        </pc:sldMkLst>
        <pc:spChg chg="mod">
          <ac:chgData name="Khattab, Sherif" userId="c83b1e15-36f3-4f46-aceb-05aac24c545e" providerId="ADAL" clId="{52BA0025-75E6-4D09-AB7B-4D0E827572B4}" dt="2021-09-13T21:50:13.569" v="250" actId="27636"/>
          <ac:spMkLst>
            <pc:docMk/>
            <pc:sldMk cId="1000435174" sldId="278"/>
            <ac:spMk id="25603" creationId="{00000000-0000-0000-0000-000000000000}"/>
          </ac:spMkLst>
        </pc:spChg>
        <pc:picChg chg="del">
          <ac:chgData name="Khattab, Sherif" userId="c83b1e15-36f3-4f46-aceb-05aac24c545e" providerId="ADAL" clId="{52BA0025-75E6-4D09-AB7B-4D0E827572B4}" dt="2021-09-13T21:50:00.226" v="246" actId="21"/>
          <ac:picMkLst>
            <pc:docMk/>
            <pc:sldMk cId="1000435174" sldId="278"/>
            <ac:picMk id="25604" creationId="{00000000-0000-0000-0000-000000000000}"/>
          </ac:picMkLst>
        </pc:pic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080017563" sldId="27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138501136" sldId="368"/>
        </pc:sldMkLst>
      </pc:sldChg>
      <pc:sldChg chg="modSp mod modAnim">
        <pc:chgData name="Khattab, Sherif" userId="c83b1e15-36f3-4f46-aceb-05aac24c545e" providerId="ADAL" clId="{52BA0025-75E6-4D09-AB7B-4D0E827572B4}" dt="2021-09-13T21:39:50.279" v="227" actId="6549"/>
        <pc:sldMkLst>
          <pc:docMk/>
          <pc:sldMk cId="702367729" sldId="496"/>
        </pc:sldMkLst>
        <pc:spChg chg="mod">
          <ac:chgData name="Khattab, Sherif" userId="c83b1e15-36f3-4f46-aceb-05aac24c545e" providerId="ADAL" clId="{52BA0025-75E6-4D09-AB7B-4D0E827572B4}" dt="2021-09-13T21:39:50.279" v="227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2BA0025-75E6-4D09-AB7B-4D0E827572B4}" dt="2021-09-09T14:49:47.389" v="25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52BA0025-75E6-4D09-AB7B-4D0E827572B4}" dt="2021-09-09T14:49:47.389" v="25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del">
        <pc:chgData name="Khattab, Sherif" userId="c83b1e15-36f3-4f46-aceb-05aac24c545e" providerId="ADAL" clId="{52BA0025-75E6-4D09-AB7B-4D0E827572B4}" dt="2021-09-09T15:07:53.911" v="78" actId="2696"/>
        <pc:sldMkLst>
          <pc:docMk/>
          <pc:sldMk cId="1076502047" sldId="498"/>
        </pc:sldMkLst>
      </pc:sldChg>
      <pc:sldChg chg="add del">
        <pc:chgData name="Khattab, Sherif" userId="c83b1e15-36f3-4f46-aceb-05aac24c545e" providerId="ADAL" clId="{52BA0025-75E6-4D09-AB7B-4D0E827572B4}" dt="2021-09-09T15:07:53.911" v="78" actId="2696"/>
        <pc:sldMkLst>
          <pc:docMk/>
          <pc:sldMk cId="3238743984" sldId="49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29514563" sldId="50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19089429" sldId="50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120720973" sldId="503"/>
        </pc:sldMkLst>
      </pc:sldChg>
      <pc:sldChg chg="modSp del mod">
        <pc:chgData name="Khattab, Sherif" userId="c83b1e15-36f3-4f46-aceb-05aac24c545e" providerId="ADAL" clId="{52BA0025-75E6-4D09-AB7B-4D0E827572B4}" dt="2021-09-13T21:48:36.835" v="228" actId="2696"/>
        <pc:sldMkLst>
          <pc:docMk/>
          <pc:sldMk cId="747882086" sldId="504"/>
        </pc:sldMkLst>
        <pc:spChg chg="mod">
          <ac:chgData name="Khattab, Sherif" userId="c83b1e15-36f3-4f46-aceb-05aac24c545e" providerId="ADAL" clId="{52BA0025-75E6-4D09-AB7B-4D0E827572B4}" dt="2021-09-09T16:16:01.966" v="82" actId="20577"/>
          <ac:spMkLst>
            <pc:docMk/>
            <pc:sldMk cId="747882086" sldId="504"/>
            <ac:spMk id="2" creationId="{E097A24C-0B49-6145-9835-7406BF7C245B}"/>
          </ac:spMkLst>
        </pc:spChg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414223724" sldId="505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715489830" sldId="506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1845419114" sldId="50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804781805" sldId="509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76284397" sldId="51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6015564" sldId="511"/>
        </pc:sldMkLst>
      </pc:sldChg>
      <pc:sldChg chg="modSp new mod modAnim">
        <pc:chgData name="Khattab, Sherif" userId="c83b1e15-36f3-4f46-aceb-05aac24c545e" providerId="ADAL" clId="{52BA0025-75E6-4D09-AB7B-4D0E827572B4}" dt="2021-09-13T16:40:23.677" v="170"/>
        <pc:sldMkLst>
          <pc:docMk/>
          <pc:sldMk cId="300931632" sldId="512"/>
        </pc:sldMkLst>
        <pc:spChg chg="mod">
          <ac:chgData name="Khattab, Sherif" userId="c83b1e15-36f3-4f46-aceb-05aac24c545e" providerId="ADAL" clId="{52BA0025-75E6-4D09-AB7B-4D0E827572B4}" dt="2021-09-13T16:40:10.124" v="165" actId="20577"/>
          <ac:spMkLst>
            <pc:docMk/>
            <pc:sldMk cId="300931632" sldId="512"/>
            <ac:spMk id="2" creationId="{82918BB9-21FE-470A-9D3A-75491F8FB36B}"/>
          </ac:spMkLst>
        </pc:spChg>
        <pc:spChg chg="mod">
          <ac:chgData name="Khattab, Sherif" userId="c83b1e15-36f3-4f46-aceb-05aac24c545e" providerId="ADAL" clId="{52BA0025-75E6-4D09-AB7B-4D0E827572B4}" dt="2021-09-13T16:40:12.738" v="168" actId="20577"/>
          <ac:spMkLst>
            <pc:docMk/>
            <pc:sldMk cId="300931632" sldId="512"/>
            <ac:spMk id="3" creationId="{2B1DCEF5-87F1-4444-B9C9-6A5662FD966F}"/>
          </ac:spMkLst>
        </pc:spChg>
      </pc:sldChg>
      <pc:sldChg chg="addSp modSp new mod">
        <pc:chgData name="Khattab, Sherif" userId="c83b1e15-36f3-4f46-aceb-05aac24c545e" providerId="ADAL" clId="{52BA0025-75E6-4D09-AB7B-4D0E827572B4}" dt="2021-09-13T21:50:25.182" v="253"/>
        <pc:sldMkLst>
          <pc:docMk/>
          <pc:sldMk cId="3495055628" sldId="513"/>
        </pc:sldMkLst>
        <pc:spChg chg="mod">
          <ac:chgData name="Khattab, Sherif" userId="c83b1e15-36f3-4f46-aceb-05aac24c545e" providerId="ADAL" clId="{52BA0025-75E6-4D09-AB7B-4D0E827572B4}" dt="2021-09-13T21:50:25.182" v="253"/>
          <ac:spMkLst>
            <pc:docMk/>
            <pc:sldMk cId="3495055628" sldId="513"/>
            <ac:spMk id="2" creationId="{F0013A1E-FBF0-43A6-B180-9E0C38025D0B}"/>
          </ac:spMkLst>
        </pc:spChg>
        <pc:spChg chg="mod">
          <ac:chgData name="Khattab, Sherif" userId="c83b1e15-36f3-4f46-aceb-05aac24c545e" providerId="ADAL" clId="{52BA0025-75E6-4D09-AB7B-4D0E827572B4}" dt="2021-09-13T21:50:17.180" v="251"/>
          <ac:spMkLst>
            <pc:docMk/>
            <pc:sldMk cId="3495055628" sldId="513"/>
            <ac:spMk id="3" creationId="{A0D35463-07EB-4171-8C00-69C332C1AC6A}"/>
          </ac:spMkLst>
        </pc:spChg>
        <pc:picChg chg="add mod">
          <ac:chgData name="Khattab, Sherif" userId="c83b1e15-36f3-4f46-aceb-05aac24c545e" providerId="ADAL" clId="{52BA0025-75E6-4D09-AB7B-4D0E827572B4}" dt="2021-09-13T21:50:20.187" v="252" actId="1076"/>
          <ac:picMkLst>
            <pc:docMk/>
            <pc:sldMk cId="3495055628" sldId="513"/>
            <ac:picMk id="6" creationId="{12F404D3-2CE8-4D5A-A182-3383E5B5BE4D}"/>
          </ac:picMkLst>
        </pc:picChg>
      </pc:sld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1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778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</a:t>
            </a:r>
            <a:r>
              <a:rPr lang="en-GB" altLang="en-US" sz="4000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2 is due this Friday at 11:59 pm</a:t>
            </a:r>
          </a:p>
          <a:p>
            <a:r>
              <a:rPr lang="en-US" dirty="0"/>
              <a:t>Lab 1 is due on 9/20 at 11:59 pm</a:t>
            </a:r>
          </a:p>
          <a:p>
            <a:pPr lvl="1"/>
            <a:r>
              <a:rPr lang="en-US" dirty="0"/>
              <a:t>Using GitHub Classroom</a:t>
            </a:r>
          </a:p>
          <a:p>
            <a:pPr lvl="1"/>
            <a:r>
              <a:rPr lang="en-US" dirty="0"/>
              <a:t>Explained in last week’s recitation</a:t>
            </a:r>
          </a:p>
          <a:p>
            <a:r>
              <a:rPr lang="en-US" dirty="0"/>
              <a:t>TA Office hours available on the syllabus page</a:t>
            </a:r>
          </a:p>
          <a:p>
            <a:r>
              <a:rPr lang="en-US" dirty="0"/>
              <a:t>Project 1 is up on Canvas</a:t>
            </a:r>
          </a:p>
          <a:p>
            <a:r>
              <a:rPr lang="en-US" dirty="0"/>
              <a:t>Docker images are available on Canvas</a:t>
            </a:r>
          </a:p>
          <a:p>
            <a:r>
              <a:rPr lang="en-US" dirty="0"/>
              <a:t>Tophat questions of this and the previous lectures are assigned as homework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endParaRPr lang="en-US" altLang="en-US" sz="882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Some operating systems do not allow a child to exist if its parent has terminated.  If a process terminates, then all its children must also be terminated.</a:t>
            </a:r>
          </a:p>
          <a:p>
            <a:pPr lvl="1"/>
            <a:r>
              <a:rPr lang="en-US" altLang="en-US" b="1" dirty="0">
                <a:ea typeface="MS PGothic" charset="-128"/>
              </a:rPr>
              <a:t>cascading termination.  </a:t>
            </a:r>
            <a:r>
              <a:rPr lang="en-US" altLang="en-US" dirty="0">
                <a:ea typeface="MS PGothic" charset="-128"/>
              </a:rPr>
              <a:t>All children, grandchildren, etc.  are  terminated.</a:t>
            </a:r>
            <a:endParaRPr lang="en-US" altLang="en-US" b="1" dirty="0">
              <a:ea typeface="MS PGothic" charset="-128"/>
            </a:endParaRPr>
          </a:p>
          <a:p>
            <a:pPr lvl="1"/>
            <a:r>
              <a:rPr lang="en-US" altLang="en-US" dirty="0">
                <a:ea typeface="MS PGothic" charset="-128"/>
              </a:rPr>
              <a:t>The termination is initiated by the operating system.</a:t>
            </a:r>
            <a:endParaRPr lang="en-US" altLang="en-US" b="1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The parent process may wait for termination of a child process by using the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. </a:t>
            </a:r>
            <a:r>
              <a:rPr lang="en-US" altLang="en-US" dirty="0">
                <a:ea typeface="MS PGothic" charset="-128"/>
              </a:rPr>
              <a:t>The call returns status information and the </a:t>
            </a:r>
            <a:r>
              <a:rPr lang="en-US" altLang="en-US" dirty="0" err="1">
                <a:ea typeface="MS PGothic" charset="-128"/>
              </a:rPr>
              <a:t>pid</a:t>
            </a:r>
            <a:r>
              <a:rPr lang="en-US" altLang="en-US" dirty="0">
                <a:ea typeface="MS PGothic" charset="-128"/>
              </a:rPr>
              <a:t> of the terminated process</a:t>
            </a:r>
            <a:endParaRPr lang="en-US" altLang="en-US" b="1" dirty="0">
              <a:solidFill>
                <a:srgbClr val="000000"/>
              </a:solidFill>
              <a:latin typeface="Courier New" charset="0"/>
              <a:ea typeface="MS PGothic" charset="-128"/>
            </a:endParaRPr>
          </a:p>
          <a:p>
            <a:pPr>
              <a:buFont typeface="Monotype Sort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     </a:t>
            </a:r>
            <a:r>
              <a:rPr lang="en-US" altLang="en-US" b="1" dirty="0" err="1">
                <a:solidFill>
                  <a:srgbClr val="000000"/>
                </a:solidFill>
                <a:latin typeface="Courier New" charset="0"/>
                <a:ea typeface="MS PGothic" charset="-128"/>
              </a:rPr>
              <a:t>pid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= wait(&amp;status); </a:t>
            </a:r>
          </a:p>
          <a:p>
            <a:r>
              <a:rPr lang="en-US" altLang="en-US" dirty="0">
                <a:ea typeface="MS PGothic" charset="-128"/>
              </a:rPr>
              <a:t>If no parent waiting (did not invoke 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wait()</a:t>
            </a:r>
            <a:r>
              <a:rPr lang="en-US" altLang="en-US" dirty="0">
                <a:ea typeface="MS PGothic" charset="-128"/>
              </a:rPr>
              <a:t>) process is a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zombie</a:t>
            </a:r>
          </a:p>
          <a:p>
            <a:r>
              <a:rPr lang="en-US" altLang="en-US" dirty="0">
                <a:ea typeface="MS PGothic" charset="-128"/>
              </a:rPr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charset="0"/>
                <a:ea typeface="MS PGothic" charset="-128"/>
              </a:rPr>
              <a:t> wait</a:t>
            </a:r>
            <a:r>
              <a:rPr lang="en-US" altLang="en-US" dirty="0">
                <a:ea typeface="MS PGothic" charset="-128"/>
              </a:rPr>
              <a:t> , process is an </a:t>
            </a:r>
            <a:r>
              <a:rPr lang="en-US" altLang="en-US" b="1" dirty="0">
                <a:solidFill>
                  <a:srgbClr val="3366FF"/>
                </a:solidFill>
                <a:ea typeface="MS PGothic" charset="-128"/>
              </a:rPr>
              <a:t>orphan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9AF-6569-4512-986F-E784F07B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EDDA-87CA-4C22-AA4E-82F071E2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C662-DC70-47C2-AC2A-9C1C793BEB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A52D2-BB6F-4762-A6E0-F33C2E590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65A44-E543-4E5D-ADBC-6FFA9E6C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14" y="996286"/>
            <a:ext cx="8856622" cy="590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4ECC-A963-45D4-A10E-8ED34DA7E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fork()’s of fork()’s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A427-7FF9-44C0-89AC-CDA907FC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EF069-42A6-4C7D-A34F-6A405A2E2F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B3408-586A-4307-9797-81AEC12B00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5B2AD-A872-4FA9-A92F-14E4C4057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9" y="1192033"/>
            <a:ext cx="8416570" cy="5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7C92-8AA2-4CD2-B245-54C2A5C9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Orphan vs. Zombie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50C5-F849-4D86-BCB3-6AA2007F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D5EC3-A110-499B-8B5A-593D0215BE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AC7CF-0B62-44FB-A05B-29D5F8B400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CB2BB-984B-497A-B1B0-CC96CC28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6" y="983635"/>
            <a:ext cx="9041642" cy="60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A7C9-4D12-4AD6-9D0C-96896D11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Orphan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772B-EE09-4082-9520-F2B43989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 long-running job to continue running even after session (e.g., </a:t>
            </a:r>
            <a:r>
              <a:rPr lang="en-US" dirty="0" err="1"/>
              <a:t>ssh</a:t>
            </a:r>
            <a:r>
              <a:rPr lang="en-US" dirty="0"/>
              <a:t> connection) ends.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nohup</a:t>
            </a:r>
            <a:r>
              <a:rPr lang="en-US" dirty="0"/>
              <a:t> command does that</a:t>
            </a:r>
          </a:p>
          <a:p>
            <a:r>
              <a:rPr lang="en-US" dirty="0"/>
              <a:t>Create </a:t>
            </a:r>
            <a:r>
              <a:rPr lang="en-US" dirty="0" err="1"/>
              <a:t>deamon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Long-running background processes adopted by the </a:t>
            </a:r>
            <a:r>
              <a:rPr lang="en-US" dirty="0" err="1"/>
              <a:t>init</a:t>
            </a:r>
            <a:r>
              <a:rPr lang="en-US"/>
              <a:t> process.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09C5D-B59D-4769-95E5-5A0868DC08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CC058-700E-48DA-A355-E64076CE21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9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C184-2D6E-E348-A72F-9EE120A1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EE5E-BD27-8542-A295-3D98404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pPr lvl="1"/>
            <a:r>
              <a:rPr lang="en-US" dirty="0"/>
              <a:t>Calling of the </a:t>
            </a:r>
            <a:r>
              <a:rPr lang="en-US" dirty="0" err="1"/>
              <a:t>swtch</a:t>
            </a:r>
            <a:r>
              <a:rPr lang="en-US" dirty="0"/>
              <a:t> routine</a:t>
            </a:r>
          </a:p>
          <a:p>
            <a:r>
              <a:rPr lang="en-US" dirty="0"/>
              <a:t>fork()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wait()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0212D-6D34-3E4F-9A5A-06657E61148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E759B-5433-A143-981C-7E601CE20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2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BC5-5EA7-C845-A8E0-F8F61DD0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Killing a waiting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4CFE1-2AF7-B84A-972E-76BB1141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BAAFD-3B47-8648-9382-F0B483886D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042-41F9-B944-BAE9-A00F32F5FF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E479EE-72EA-5E4A-917B-FDE32F35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8" y="828692"/>
            <a:ext cx="4141694" cy="3498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A8D63-F641-DB4C-93B9-D4BFCDD98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4" y="4789861"/>
            <a:ext cx="982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9178</TotalTime>
  <Words>374</Words>
  <Application>Microsoft Office PowerPoint</Application>
  <PresentationFormat>Custom</PresentationFormat>
  <Paragraphs>57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Helvetica</vt:lpstr>
      <vt:lpstr>Monotype Sorts</vt:lpstr>
      <vt:lpstr>Times New Roman</vt:lpstr>
      <vt:lpstr>Office Theme</vt:lpstr>
      <vt:lpstr>Introduction to Operating Systems CS/COE 1550</vt:lpstr>
      <vt:lpstr>Announcements</vt:lpstr>
      <vt:lpstr>Process Termination</vt:lpstr>
      <vt:lpstr>fork() tracing</vt:lpstr>
      <vt:lpstr>fork()’s of fork()’s</vt:lpstr>
      <vt:lpstr>Orphan vs. Zombie Processes</vt:lpstr>
      <vt:lpstr>Benefits of Orphan Processes</vt:lpstr>
      <vt:lpstr>Xv6 Code Walkthrough</vt:lpstr>
      <vt:lpstr>Killing a waiting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2022-01-18T14:11:18Z</dcterms:modified>
</cp:coreProperties>
</file>