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454" r:id="rId2"/>
    <p:sldId id="496" r:id="rId3"/>
    <p:sldId id="529" r:id="rId4"/>
    <p:sldId id="505" r:id="rId5"/>
    <p:sldId id="528" r:id="rId6"/>
    <p:sldId id="500" r:id="rId7"/>
    <p:sldId id="530" r:id="rId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6FCD0CB-B337-45B7-8D9A-72FFD854C265}"/>
    <pc:docChg chg="undo custSel addSld modSld">
      <pc:chgData name="Khattab, Sherif" userId="c83b1e15-36f3-4f46-aceb-05aac24c545e" providerId="ADAL" clId="{46FCD0CB-B337-45B7-8D9A-72FFD854C265}" dt="2021-02-05T05:26:21.914" v="412" actId="1076"/>
      <pc:docMkLst>
        <pc:docMk/>
      </pc:docMkLst>
      <pc:sldChg chg="addSp modSp mod">
        <pc:chgData name="Khattab, Sherif" userId="c83b1e15-36f3-4f46-aceb-05aac24c545e" providerId="ADAL" clId="{46FCD0CB-B337-45B7-8D9A-72FFD854C265}" dt="2021-02-05T05:26:21.914" v="412" actId="1076"/>
        <pc:sldMkLst>
          <pc:docMk/>
          <pc:sldMk cId="2005153346" sldId="508"/>
        </pc:sldMkLst>
        <pc:spChg chg="mod">
          <ac:chgData name="Khattab, Sherif" userId="c83b1e15-36f3-4f46-aceb-05aac24c545e" providerId="ADAL" clId="{46FCD0CB-B337-45B7-8D9A-72FFD854C265}" dt="2021-02-05T05:26:19.213" v="410" actId="14100"/>
          <ac:spMkLst>
            <pc:docMk/>
            <pc:sldMk cId="2005153346" sldId="508"/>
            <ac:spMk id="106500" creationId="{C1A6B44F-6A6E-624E-A1A8-C1E38440BAFC}"/>
          </ac:spMkLst>
        </pc:spChg>
        <pc:picChg chg="add mod">
          <ac:chgData name="Khattab, Sherif" userId="c83b1e15-36f3-4f46-aceb-05aac24c545e" providerId="ADAL" clId="{46FCD0CB-B337-45B7-8D9A-72FFD854C265}" dt="2021-02-05T05:26:21.914" v="412" actId="1076"/>
          <ac:picMkLst>
            <pc:docMk/>
            <pc:sldMk cId="2005153346" sldId="508"/>
            <ac:picMk id="3" creationId="{84209FE3-13FD-4EE1-8B8C-231D0D811FE9}"/>
          </ac:picMkLst>
        </pc:picChg>
        <pc:picChg chg="mod">
          <ac:chgData name="Khattab, Sherif" userId="c83b1e15-36f3-4f46-aceb-05aac24c545e" providerId="ADAL" clId="{46FCD0CB-B337-45B7-8D9A-72FFD854C265}" dt="2021-02-05T05:26:20.961" v="411" actId="1076"/>
          <ac:picMkLst>
            <pc:docMk/>
            <pc:sldMk cId="2005153346" sldId="508"/>
            <ac:picMk id="7" creationId="{D7F1F289-1786-4494-912F-A8FD48635A50}"/>
          </ac:picMkLst>
        </pc:picChg>
      </pc:sldChg>
      <pc:sldChg chg="addSp modSp mod">
        <pc:chgData name="Khattab, Sherif" userId="c83b1e15-36f3-4f46-aceb-05aac24c545e" providerId="ADAL" clId="{46FCD0CB-B337-45B7-8D9A-72FFD854C265}" dt="2021-02-05T05:22:08.522" v="379" actId="1076"/>
        <pc:sldMkLst>
          <pc:docMk/>
          <pc:sldMk cId="2907412692" sldId="512"/>
        </pc:sldMkLst>
        <pc:spChg chg="mod">
          <ac:chgData name="Khattab, Sherif" userId="c83b1e15-36f3-4f46-aceb-05aac24c545e" providerId="ADAL" clId="{46FCD0CB-B337-45B7-8D9A-72FFD854C265}" dt="2021-02-05T05:22:00.610" v="376" actId="27636"/>
          <ac:spMkLst>
            <pc:docMk/>
            <pc:sldMk cId="2907412692" sldId="512"/>
            <ac:spMk id="112643" creationId="{362D90CE-C693-414D-B6F5-8829A4C95071}"/>
          </ac:spMkLst>
        </pc:spChg>
        <pc:picChg chg="add mod">
          <ac:chgData name="Khattab, Sherif" userId="c83b1e15-36f3-4f46-aceb-05aac24c545e" providerId="ADAL" clId="{46FCD0CB-B337-45B7-8D9A-72FFD854C265}" dt="2021-02-05T05:22:08.522" v="379" actId="1076"/>
          <ac:picMkLst>
            <pc:docMk/>
            <pc:sldMk cId="2907412692" sldId="512"/>
            <ac:picMk id="3" creationId="{EC4987E9-15C3-4036-B172-603C83DBF389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15:05.689" v="42" actId="1076"/>
        <pc:sldMkLst>
          <pc:docMk/>
          <pc:sldMk cId="4075118613" sldId="519"/>
        </pc:sldMkLst>
        <pc:spChg chg="mod">
          <ac:chgData name="Khattab, Sherif" userId="c83b1e15-36f3-4f46-aceb-05aac24c545e" providerId="ADAL" clId="{46FCD0CB-B337-45B7-8D9A-72FFD854C265}" dt="2021-02-05T05:14:57.829" v="39" actId="20577"/>
          <ac:spMkLst>
            <pc:docMk/>
            <pc:sldMk cId="4075118613" sldId="519"/>
            <ac:spMk id="2" creationId="{4C4D40E2-7B17-42E2-85AD-AFAE503F099A}"/>
          </ac:spMkLst>
        </pc:spChg>
        <pc:picChg chg="add mod">
          <ac:chgData name="Khattab, Sherif" userId="c83b1e15-36f3-4f46-aceb-05aac24c545e" providerId="ADAL" clId="{46FCD0CB-B337-45B7-8D9A-72FFD854C265}" dt="2021-02-05T05:15:05.689" v="42" actId="1076"/>
          <ac:picMkLst>
            <pc:docMk/>
            <pc:sldMk cId="4075118613" sldId="519"/>
            <ac:picMk id="7" creationId="{007B142F-A586-47FD-AD4C-029042D2B4A8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5:48.849" v="68" actId="1076"/>
        <pc:sldMkLst>
          <pc:docMk/>
          <pc:sldMk cId="3895288894" sldId="520"/>
        </pc:sldMkLst>
        <pc:spChg chg="mod">
          <ac:chgData name="Khattab, Sherif" userId="c83b1e15-36f3-4f46-aceb-05aac24c545e" providerId="ADAL" clId="{46FCD0CB-B337-45B7-8D9A-72FFD854C265}" dt="2021-02-05T05:15:27.709" v="63" actId="20577"/>
          <ac:spMkLst>
            <pc:docMk/>
            <pc:sldMk cId="3895288894" sldId="520"/>
            <ac:spMk id="2" creationId="{BD5B787B-B7B4-45B7-961D-07A76C77FA5D}"/>
          </ac:spMkLst>
        </pc:spChg>
        <pc:picChg chg="add mod">
          <ac:chgData name="Khattab, Sherif" userId="c83b1e15-36f3-4f46-aceb-05aac24c545e" providerId="ADAL" clId="{46FCD0CB-B337-45B7-8D9A-72FFD854C265}" dt="2021-02-05T05:15:48.849" v="68" actId="1076"/>
          <ac:picMkLst>
            <pc:docMk/>
            <pc:sldMk cId="3895288894" sldId="520"/>
            <ac:picMk id="8" creationId="{E764EC99-EE1B-450E-BEA5-0CED79865555}"/>
          </ac:picMkLst>
        </pc:picChg>
        <pc:inkChg chg="add del">
          <ac:chgData name="Khattab, Sherif" userId="c83b1e15-36f3-4f46-aceb-05aac24c545e" providerId="ADAL" clId="{46FCD0CB-B337-45B7-8D9A-72FFD854C265}" dt="2021-02-05T05:15:32.269" v="65" actId="478"/>
          <ac:inkMkLst>
            <pc:docMk/>
            <pc:sldMk cId="3895288894" sldId="520"/>
            <ac:inkMk id="6" creationId="{9CA2948B-816E-44EE-8717-447E531086AB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16:23.489" v="87" actId="1076"/>
        <pc:sldMkLst>
          <pc:docMk/>
          <pc:sldMk cId="2551136325" sldId="521"/>
        </pc:sldMkLst>
        <pc:spChg chg="mod">
          <ac:chgData name="Khattab, Sherif" userId="c83b1e15-36f3-4f46-aceb-05aac24c545e" providerId="ADAL" clId="{46FCD0CB-B337-45B7-8D9A-72FFD854C265}" dt="2021-02-05T05:16:16.911" v="84" actId="20577"/>
          <ac:spMkLst>
            <pc:docMk/>
            <pc:sldMk cId="2551136325" sldId="521"/>
            <ac:spMk id="2" creationId="{757CA4E7-4DA5-450A-B2AA-D5A834A437DE}"/>
          </ac:spMkLst>
        </pc:spChg>
        <pc:picChg chg="add mod">
          <ac:chgData name="Khattab, Sherif" userId="c83b1e15-36f3-4f46-aceb-05aac24c545e" providerId="ADAL" clId="{46FCD0CB-B337-45B7-8D9A-72FFD854C265}" dt="2021-02-05T05:16:23.489" v="87" actId="1076"/>
          <ac:picMkLst>
            <pc:docMk/>
            <pc:sldMk cId="2551136325" sldId="521"/>
            <ac:picMk id="7" creationId="{8D2CFE3B-5142-4183-9589-E03C9CDF6A26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7:49.320" v="155" actId="1076"/>
        <pc:sldMkLst>
          <pc:docMk/>
          <pc:sldMk cId="486560120" sldId="522"/>
        </pc:sldMkLst>
        <pc:spChg chg="mod">
          <ac:chgData name="Khattab, Sherif" userId="c83b1e15-36f3-4f46-aceb-05aac24c545e" providerId="ADAL" clId="{46FCD0CB-B337-45B7-8D9A-72FFD854C265}" dt="2021-02-05T05:17:34.012" v="150" actId="20577"/>
          <ac:spMkLst>
            <pc:docMk/>
            <pc:sldMk cId="486560120" sldId="522"/>
            <ac:spMk id="2" creationId="{D69C6A14-21D4-4E76-BE58-7B2900BDB304}"/>
          </ac:spMkLst>
        </pc:spChg>
        <pc:picChg chg="add mod">
          <ac:chgData name="Khattab, Sherif" userId="c83b1e15-36f3-4f46-aceb-05aac24c545e" providerId="ADAL" clId="{46FCD0CB-B337-45B7-8D9A-72FFD854C265}" dt="2021-02-05T05:17:49.320" v="155" actId="1076"/>
          <ac:picMkLst>
            <pc:docMk/>
            <pc:sldMk cId="486560120" sldId="522"/>
            <ac:picMk id="8" creationId="{80A1C212-391A-410A-B4C1-AC9F6CF8E0A3}"/>
          </ac:picMkLst>
        </pc:picChg>
        <pc:inkChg chg="add del">
          <ac:chgData name="Khattab, Sherif" userId="c83b1e15-36f3-4f46-aceb-05aac24c545e" providerId="ADAL" clId="{46FCD0CB-B337-45B7-8D9A-72FFD854C265}" dt="2021-02-05T05:17:37.868" v="152"/>
          <ac:inkMkLst>
            <pc:docMk/>
            <pc:sldMk cId="486560120" sldId="522"/>
            <ac:inkMk id="6" creationId="{DB24E967-5F42-4AFE-A8DE-B30B15055D2B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19:09.872" v="239"/>
        <pc:sldMkLst>
          <pc:docMk/>
          <pc:sldMk cId="1471214150" sldId="523"/>
        </pc:sldMkLst>
        <pc:spChg chg="mod">
          <ac:chgData name="Khattab, Sherif" userId="c83b1e15-36f3-4f46-aceb-05aac24c545e" providerId="ADAL" clId="{46FCD0CB-B337-45B7-8D9A-72FFD854C265}" dt="2021-02-05T05:18:43.546" v="231" actId="20577"/>
          <ac:spMkLst>
            <pc:docMk/>
            <pc:sldMk cId="1471214150" sldId="523"/>
            <ac:spMk id="2" creationId="{CDB4AEF7-50FF-472F-85F4-A9DABECB8696}"/>
          </ac:spMkLst>
        </pc:spChg>
        <pc:grpChg chg="mod">
          <ac:chgData name="Khattab, Sherif" userId="c83b1e15-36f3-4f46-aceb-05aac24c545e" providerId="ADAL" clId="{46FCD0CB-B337-45B7-8D9A-72FFD854C265}" dt="2021-02-05T05:19:09.872" v="239"/>
          <ac:grpSpMkLst>
            <pc:docMk/>
            <pc:sldMk cId="1471214150" sldId="523"/>
            <ac:grpSpMk id="11" creationId="{A4A98851-DE93-467A-8F6D-4EABC5EF59F2}"/>
          </ac:grpSpMkLst>
        </pc:grpChg>
        <pc:picChg chg="add mod">
          <ac:chgData name="Khattab, Sherif" userId="c83b1e15-36f3-4f46-aceb-05aac24c545e" providerId="ADAL" clId="{46FCD0CB-B337-45B7-8D9A-72FFD854C265}" dt="2021-02-05T05:19:02.738" v="236" actId="1076"/>
          <ac:picMkLst>
            <pc:docMk/>
            <pc:sldMk cId="1471214150" sldId="523"/>
            <ac:picMk id="8" creationId="{FDA36A74-3530-4742-B1CD-065576F2A8CA}"/>
          </ac:picMkLst>
        </pc:picChg>
        <pc:inkChg chg="add del">
          <ac:chgData name="Khattab, Sherif" userId="c83b1e15-36f3-4f46-aceb-05aac24c545e" providerId="ADAL" clId="{46FCD0CB-B337-45B7-8D9A-72FFD854C265}" dt="2021-02-05T05:18:47.800" v="233"/>
          <ac:inkMkLst>
            <pc:docMk/>
            <pc:sldMk cId="1471214150" sldId="523"/>
            <ac:inkMk id="6" creationId="{40E2B4C2-AD5B-4063-A201-986E651E3413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9" creationId="{DA9AB03E-E00B-4665-8938-A52D200A126E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10" creationId="{29C28E9B-61EC-4ED5-BB24-7FAD3C4889FF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20:14.022" v="281" actId="1076"/>
        <pc:sldMkLst>
          <pc:docMk/>
          <pc:sldMk cId="1839202036" sldId="524"/>
        </pc:sldMkLst>
        <pc:spChg chg="mod">
          <ac:chgData name="Khattab, Sherif" userId="c83b1e15-36f3-4f46-aceb-05aac24c545e" providerId="ADAL" clId="{46FCD0CB-B337-45B7-8D9A-72FFD854C265}" dt="2021-02-05T05:19:58.585" v="276" actId="313"/>
          <ac:spMkLst>
            <pc:docMk/>
            <pc:sldMk cId="1839202036" sldId="524"/>
            <ac:spMk id="2" creationId="{DA45B234-906C-4327-A66D-340E784280B1}"/>
          </ac:spMkLst>
        </pc:spChg>
        <pc:picChg chg="add mod">
          <ac:chgData name="Khattab, Sherif" userId="c83b1e15-36f3-4f46-aceb-05aac24c545e" providerId="ADAL" clId="{46FCD0CB-B337-45B7-8D9A-72FFD854C265}" dt="2021-02-05T05:20:14.022" v="281" actId="1076"/>
          <ac:picMkLst>
            <pc:docMk/>
            <pc:sldMk cId="1839202036" sldId="524"/>
            <ac:picMk id="8" creationId="{D9EDEC10-D877-4151-B693-363E53F82841}"/>
          </ac:picMkLst>
        </pc:picChg>
        <pc:inkChg chg="add del">
          <ac:chgData name="Khattab, Sherif" userId="c83b1e15-36f3-4f46-aceb-05aac24c545e" providerId="ADAL" clId="{46FCD0CB-B337-45B7-8D9A-72FFD854C265}" dt="2021-02-05T05:20:02.561" v="278"/>
          <ac:inkMkLst>
            <pc:docMk/>
            <pc:sldMk cId="1839202036" sldId="524"/>
            <ac:inkMk id="6" creationId="{952350FD-4040-4E7F-9BB5-B37C4FF3A455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20:55.564" v="323" actId="1076"/>
        <pc:sldMkLst>
          <pc:docMk/>
          <pc:sldMk cId="1301141676" sldId="525"/>
        </pc:sldMkLst>
        <pc:spChg chg="mod">
          <ac:chgData name="Khattab, Sherif" userId="c83b1e15-36f3-4f46-aceb-05aac24c545e" providerId="ADAL" clId="{46FCD0CB-B337-45B7-8D9A-72FFD854C265}" dt="2021-02-05T05:20:48.075" v="320" actId="20577"/>
          <ac:spMkLst>
            <pc:docMk/>
            <pc:sldMk cId="1301141676" sldId="525"/>
            <ac:spMk id="2" creationId="{E6F98BB0-4CEC-42B9-88B0-D3FE7DFFF818}"/>
          </ac:spMkLst>
        </pc:spChg>
        <pc:picChg chg="add mod">
          <ac:chgData name="Khattab, Sherif" userId="c83b1e15-36f3-4f46-aceb-05aac24c545e" providerId="ADAL" clId="{46FCD0CB-B337-45B7-8D9A-72FFD854C265}" dt="2021-02-05T05:20:55.564" v="323" actId="1076"/>
          <ac:picMkLst>
            <pc:docMk/>
            <pc:sldMk cId="1301141676" sldId="525"/>
            <ac:picMk id="7" creationId="{304C1565-54AF-4138-875D-F79543CE7E62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21:39.741" v="374" actId="1076"/>
        <pc:sldMkLst>
          <pc:docMk/>
          <pc:sldMk cId="3336646820" sldId="526"/>
        </pc:sldMkLst>
        <pc:spChg chg="mod">
          <ac:chgData name="Khattab, Sherif" userId="c83b1e15-36f3-4f46-aceb-05aac24c545e" providerId="ADAL" clId="{46FCD0CB-B337-45B7-8D9A-72FFD854C265}" dt="2021-02-05T05:21:33.063" v="371" actId="27636"/>
          <ac:spMkLst>
            <pc:docMk/>
            <pc:sldMk cId="3336646820" sldId="526"/>
            <ac:spMk id="2" creationId="{1E30EF80-237B-4976-8DB8-56559DC0E828}"/>
          </ac:spMkLst>
        </pc:spChg>
        <pc:picChg chg="add mod">
          <ac:chgData name="Khattab, Sherif" userId="c83b1e15-36f3-4f46-aceb-05aac24c545e" providerId="ADAL" clId="{46FCD0CB-B337-45B7-8D9A-72FFD854C265}" dt="2021-02-05T05:21:39.741" v="374" actId="1076"/>
          <ac:picMkLst>
            <pc:docMk/>
            <pc:sldMk cId="3336646820" sldId="526"/>
            <ac:picMk id="7" creationId="{42B8B6F8-87F3-49A7-9B45-E2EBAC6FDAAE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22:44.588" v="402" actId="20577"/>
        <pc:sldMkLst>
          <pc:docMk/>
          <pc:sldMk cId="3989127528" sldId="527"/>
        </pc:sldMkLst>
        <pc:spChg chg="mod">
          <ac:chgData name="Khattab, Sherif" userId="c83b1e15-36f3-4f46-aceb-05aac24c545e" providerId="ADAL" clId="{46FCD0CB-B337-45B7-8D9A-72FFD854C265}" dt="2021-02-05T05:22:44.588" v="402" actId="20577"/>
          <ac:spMkLst>
            <pc:docMk/>
            <pc:sldMk cId="3989127528" sldId="527"/>
            <ac:spMk id="2" creationId="{FF38CDDC-540B-4AAD-8AB4-1776C73319DA}"/>
          </ac:spMkLst>
        </pc:spChg>
        <pc:picChg chg="add mod">
          <ac:chgData name="Khattab, Sherif" userId="c83b1e15-36f3-4f46-aceb-05aac24c545e" providerId="ADAL" clId="{46FCD0CB-B337-45B7-8D9A-72FFD854C265}" dt="2021-02-05T05:22:40.335" v="401" actId="1076"/>
          <ac:picMkLst>
            <pc:docMk/>
            <pc:sldMk cId="3989127528" sldId="527"/>
            <ac:picMk id="8" creationId="{A8713976-5557-47F2-9EF8-4A93BF892B62}"/>
          </ac:picMkLst>
        </pc:picChg>
        <pc:inkChg chg="add del">
          <ac:chgData name="Khattab, Sherif" userId="c83b1e15-36f3-4f46-aceb-05aac24c545e" providerId="ADAL" clId="{46FCD0CB-B337-45B7-8D9A-72FFD854C265}" dt="2021-02-05T05:22:29.766" v="397"/>
          <ac:inkMkLst>
            <pc:docMk/>
            <pc:sldMk cId="3989127528" sldId="527"/>
            <ac:inkMk id="6" creationId="{5BCB9D0A-9B07-4CAF-B544-8FD554B0A7E0}"/>
          </ac:inkMkLst>
        </pc:ink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6AC674BC-907C-49F4-8323-EF16C76C5472}"/>
    <pc:docChg chg="custSel addSld delSld modSld">
      <pc:chgData name="Khattab, Sherif" userId="c83b1e15-36f3-4f46-aceb-05aac24c545e" providerId="ADAL" clId="{6AC674BC-907C-49F4-8323-EF16C76C5472}" dt="2021-09-21T16:05:11.759" v="272" actId="2696"/>
      <pc:docMkLst>
        <pc:docMk/>
      </pc:docMkLst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710637777" sldId="32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167711490" sldId="34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34376579" sldId="36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815621424" sldId="36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51973667" sldId="367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138501136" sldId="368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6AC674BC-907C-49F4-8323-EF16C76C5472}" dt="2021-09-16T16:04:30.245" v="3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AC674BC-907C-49F4-8323-EF16C76C5472}" dt="2021-09-16T16:04:30.245" v="3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6AC674BC-907C-49F4-8323-EF16C76C5472}" dt="2021-09-16T16:03:13.267" v="1" actId="47"/>
        <pc:sldMkLst>
          <pc:docMk/>
          <pc:sldMk cId="3903507516" sldId="498"/>
        </pc:sldMkLst>
      </pc:sldChg>
      <pc:sldChg chg="modSp mod modAnim">
        <pc:chgData name="Khattab, Sherif" userId="c83b1e15-36f3-4f46-aceb-05aac24c545e" providerId="ADAL" clId="{6AC674BC-907C-49F4-8323-EF16C76C5472}" dt="2021-09-16T16:19:48.610" v="202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6AC674BC-907C-49F4-8323-EF16C76C5472}" dt="2021-09-16T16:19:48.610" v="20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39.330" v="20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AC674BC-907C-49F4-8323-EF16C76C5472}" dt="2021-09-16T16:20:25.754" v="26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AC674BC-907C-49F4-8323-EF16C76C5472}" dt="2021-09-16T16:20:25.754" v="26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6AC674BC-907C-49F4-8323-EF16C76C5472}" dt="2021-09-16T16:21:07.337" v="271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218373473" sldId="507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005153346" sldId="50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907412692" sldId="51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77405103" sldId="51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6AC674BC-907C-49F4-8323-EF16C76C5472}" dt="2021-09-16T16:20:59.059" v="270" actId="47"/>
        <pc:sldMkLst>
          <pc:docMk/>
          <pc:sldMk cId="2915741044" sldId="51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75118613" sldId="51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95288894" sldId="52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51136325" sldId="52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86560120" sldId="52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989127528" sldId="527"/>
        </pc:sldMkLst>
      </pc:sldChg>
      <pc:sldChg chg="modSp add mod">
        <pc:chgData name="Khattab, Sherif" userId="c83b1e15-36f3-4f46-aceb-05aac24c545e" providerId="ADAL" clId="{6AC674BC-907C-49F4-8323-EF16C76C5472}" dt="2021-09-16T16:19:54.193" v="208" actId="20577"/>
        <pc:sldMkLst>
          <pc:docMk/>
          <pc:sldMk cId="1076502047" sldId="528"/>
        </pc:sldMkLst>
        <pc:spChg chg="mod">
          <ac:chgData name="Khattab, Sherif" userId="c83b1e15-36f3-4f46-aceb-05aac24c545e" providerId="ADAL" clId="{6AC674BC-907C-49F4-8323-EF16C76C5472}" dt="2021-09-16T16:19:54.193" v="208" actId="20577"/>
          <ac:spMkLst>
            <pc:docMk/>
            <pc:sldMk cId="1076502047" sldId="528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24.221" v="196" actId="27636"/>
          <ac:spMkLst>
            <pc:docMk/>
            <pc:sldMk cId="1076502047" sldId="528"/>
            <ac:spMk id="3" creationId="{443F42C8-5750-0341-86AA-B64ED9D37EB6}"/>
          </ac:spMkLst>
        </pc:spChg>
      </pc:sldChg>
      <pc:sldChg chg="add">
        <pc:chgData name="Khattab, Sherif" userId="c83b1e15-36f3-4f46-aceb-05aac24c545e" providerId="ADAL" clId="{6AC674BC-907C-49F4-8323-EF16C76C5472}" dt="2021-09-16T16:03:15.834" v="2"/>
        <pc:sldMkLst>
          <pc:docMk/>
          <pc:sldMk cId="300931632" sldId="529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624014562" sldId="530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76284397" sldId="531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715489830" sldId="53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42099282" sldId="535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870353729" sldId="536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29759638" sldId="537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696636401" sldId="538"/>
        </pc:sldMkLst>
      </pc:sldChg>
    </pc:docChg>
  </pc:docChgLst>
  <pc:docChgLst>
    <pc:chgData name="Khattab, Sherif" userId="c83b1e15-36f3-4f46-aceb-05aac24c545e" providerId="ADAL" clId="{B4C86C03-C763-42DA-B059-3AD75A419F7E}"/>
    <pc:docChg chg="delSld">
      <pc:chgData name="Khattab, Sherif" userId="c83b1e15-36f3-4f46-aceb-05aac24c545e" providerId="ADAL" clId="{B4C86C03-C763-42DA-B059-3AD75A419F7E}" dt="2022-01-18T05:32:16.085" v="0" actId="2696"/>
      <pc:docMkLst>
        <pc:docMk/>
      </pc:docMkLst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276284397" sldId="531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715489830" sldId="532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4123278128" sldId="53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8261D0C2-0500-2A46-9B9D-C0C273DF6DE7}"/>
    <pc:docChg chg="modSld">
      <pc:chgData name="Khattab, Sherif" userId="c83b1e15-36f3-4f46-aceb-05aac24c545e" providerId="ADAL" clId="{8261D0C2-0500-2A46-9B9D-C0C273DF6DE7}" dt="2021-09-01T06:15:12.067" v="0"/>
      <pc:docMkLst>
        <pc:docMk/>
      </pc:docMkLst>
      <pc:sldChg chg="modSp">
        <pc:chgData name="Khattab, Sherif" userId="c83b1e15-36f3-4f46-aceb-05aac24c545e" providerId="ADAL" clId="{8261D0C2-0500-2A46-9B9D-C0C273DF6DE7}" dt="2021-09-01T06:15:12.067" v="0"/>
        <pc:sldMkLst>
          <pc:docMk/>
          <pc:sldMk cId="1330366002" sldId="454"/>
        </pc:sldMkLst>
        <pc:spChg chg="mod">
          <ac:chgData name="Khattab, Sherif" userId="c83b1e15-36f3-4f46-aceb-05aac24c545e" providerId="ADAL" clId="{8261D0C2-0500-2A46-9B9D-C0C273DF6DE7}" dt="2021-09-01T06:15:12.06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7:32:11.808" v="638" actId="2696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7:31:46.595" v="63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7:31:46.595" v="63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3017477705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del mod">
        <pc:chgData name="Khattab, Sherif" userId="c83b1e15-36f3-4f46-aceb-05aac24c545e" providerId="ADAL" clId="{DB115453-F3AC-CA4C-A104-E84842BDF35F}" dt="2021-02-04T17:32:11.808" v="638" actId="2696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s4socialimpact.pitt.edu/" TargetMode="External"/><Relationship Id="rId2" Type="http://schemas.openxmlformats.org/officeDocument/2006/relationships/hyperlink" Target="https://www.innovation.pitt.edu/michael-g-wells-compet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tt.edu/pittwire/features-articles/get-reinvolved-camp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 is due </a:t>
            </a:r>
            <a:r>
              <a:rPr lang="en-US" b="1" u="sng" dirty="0"/>
              <a:t>next</a:t>
            </a:r>
            <a:r>
              <a:rPr lang="en-US" dirty="0"/>
              <a:t> Friday at 11:59 pm</a:t>
            </a:r>
          </a:p>
          <a:p>
            <a:r>
              <a:rPr lang="en-US" dirty="0"/>
              <a:t>Lab 1 is due on 9/20 at 11:59 pm</a:t>
            </a:r>
          </a:p>
          <a:p>
            <a:pPr lvl="1"/>
            <a:r>
              <a:rPr lang="en-US" dirty="0"/>
              <a:t>Using GitHub Classroom</a:t>
            </a:r>
          </a:p>
          <a:p>
            <a:pPr lvl="1"/>
            <a:r>
              <a:rPr lang="en-US" dirty="0"/>
              <a:t>Explained in last week’s recitation</a:t>
            </a:r>
          </a:p>
          <a:p>
            <a:r>
              <a:rPr lang="en-US" dirty="0"/>
              <a:t>TA Office hours available on the syllabus page</a:t>
            </a:r>
          </a:p>
          <a:p>
            <a:r>
              <a:rPr lang="en-US" dirty="0"/>
              <a:t>Project 1 is up on Canvas</a:t>
            </a:r>
          </a:p>
          <a:p>
            <a:r>
              <a:rPr lang="en-US" dirty="0"/>
              <a:t>Docker images are available on Canvas</a:t>
            </a:r>
          </a:p>
          <a:p>
            <a:r>
              <a:rPr lang="en-US" dirty="0"/>
              <a:t>Tophat questions of Lecture 2 and Lecture 3 are assigned as homework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8BB9-21FE-470A-9D3A-75491F8F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Anouncements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CEF5-87F1-4444-B9C9-6A5662FD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G. Wells Competition</a:t>
            </a:r>
          </a:p>
          <a:p>
            <a:pPr lvl="1"/>
            <a:r>
              <a:rPr lang="en-US" dirty="0">
                <a:hlinkClick r:id="rId2"/>
              </a:rPr>
              <a:t>https://www.innovation.pitt.edu/michael-g-wells-competition/</a:t>
            </a:r>
            <a:endParaRPr lang="en-US" dirty="0"/>
          </a:p>
          <a:p>
            <a:r>
              <a:rPr lang="en-US" dirty="0"/>
              <a:t>Games 4 Social Impact Hackathon</a:t>
            </a:r>
          </a:p>
          <a:p>
            <a:pPr lvl="1"/>
            <a:r>
              <a:rPr lang="en-US" dirty="0">
                <a:hlinkClick r:id="rId3"/>
              </a:rPr>
              <a:t>https://www.games4socialimpact.pitt.edu/</a:t>
            </a:r>
            <a:endParaRPr lang="en-US" dirty="0"/>
          </a:p>
          <a:p>
            <a:r>
              <a:rPr lang="en-US" dirty="0"/>
              <a:t>Get (Re)involved on Campus</a:t>
            </a:r>
          </a:p>
          <a:p>
            <a:pPr lvl="1"/>
            <a:r>
              <a:rPr lang="en-US" dirty="0">
                <a:hlinkClick r:id="rId4"/>
              </a:rPr>
              <a:t>https://www.pitt.edu/pittwire/features-articles/get-reinvolved-campus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E7BEB-8BF5-4E54-9A5D-BFF8E809BB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47212-537E-444E-A289-2CE5F2A3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9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of forking programs</a:t>
            </a:r>
          </a:p>
          <a:p>
            <a:r>
              <a:rPr lang="en-US" dirty="0"/>
              <a:t>fork(), exit(), and wait()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Threads vs. Processes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maybe I wasn't focusing at the time, but how does the thread works during fork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what's the purpose of threads, what creates them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the formal definition of threads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On a multi core system would there be a process to thread scheduler and a scheduler for each threads set of processes?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So a thread contains multiple stacks?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Are threads always a part of a single process?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Relationship between threads and processes? More specifically their similarities and differences?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a thread, how are the heap and separate stacks related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there a time when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InitProcess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should create a daemon rather than have another process create it and exit?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650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Orphan vs Zombie Processes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benefits of a zombie process</a:t>
            </a:r>
            <a:endParaRPr lang="en-US" dirty="0"/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walkthroughs are somewhat unclear, can you upload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powerpoints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 on them?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Would appreciate another walkthrough of the Xv6 code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I was a bit lost on the explanation of copy-on-write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Can the XV6 "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nextpid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" variable overflow?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Xv6 exit()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Why use a tree paradigm for processes when you could just let creating parent processes have a process hook returned for listening to an exit status if they feel like it, let zombies be zombies, orphans be orphans who cares, and just clean up a process when it’s done.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How would context switching work with instruction memory? How do you know if the program counter register of the waking process is still the same?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Semaphores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401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503</Words>
  <Application>Microsoft Office PowerPoint</Application>
  <PresentationFormat>Custom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</vt:lpstr>
      <vt:lpstr>Source Sans Pro</vt:lpstr>
      <vt:lpstr>Times New Roman</vt:lpstr>
      <vt:lpstr>Office Theme</vt:lpstr>
      <vt:lpstr>Introduction to Operating Systems CS/COE 1550</vt:lpstr>
      <vt:lpstr>Announcements</vt:lpstr>
      <vt:lpstr>Anouncements</vt:lpstr>
      <vt:lpstr>Last Lecture …</vt:lpstr>
      <vt:lpstr>Muddiest Points (1/2)</vt:lpstr>
      <vt:lpstr>Muddiest Points (2/2)</vt:lpstr>
      <vt:lpstr>Next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2022-01-18T05:32:30Z</dcterms:modified>
</cp:coreProperties>
</file>