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9"/>
  </p:notesMasterIdLst>
  <p:sldIdLst>
    <p:sldId id="454" r:id="rId2"/>
    <p:sldId id="496" r:id="rId3"/>
    <p:sldId id="530" r:id="rId4"/>
    <p:sldId id="500" r:id="rId5"/>
    <p:sldId id="545" r:id="rId6"/>
    <p:sldId id="544" r:id="rId7"/>
    <p:sldId id="506" r:id="rId8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77" d="100"/>
          <a:sy n="77" d="100"/>
        </p:scale>
        <p:origin x="909" y="63"/>
      </p:cViewPr>
      <p:guideLst>
        <p:guide orient="horz" pos="216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rif Khattab" userId="c83b1e15-36f3-4f46-aceb-05aac24c545e" providerId="ADAL" clId="{E1EAD635-061C-4258-A5A4-8AD0188F3CAD}"/>
    <pc:docChg chg="custSel addSld modSld">
      <pc:chgData name="Sherif Khattab" userId="c83b1e15-36f3-4f46-aceb-05aac24c545e" providerId="ADAL" clId="{E1EAD635-061C-4258-A5A4-8AD0188F3CAD}" dt="2021-02-10T05:09:11.431" v="187" actId="1076"/>
      <pc:docMkLst>
        <pc:docMk/>
      </pc:docMkLst>
      <pc:sldChg chg="addSp modSp new mod">
        <pc:chgData name="Sherif Khattab" userId="c83b1e15-36f3-4f46-aceb-05aac24c545e" providerId="ADAL" clId="{E1EAD635-061C-4258-A5A4-8AD0188F3CAD}" dt="2021-02-10T05:06:34.906" v="62" actId="1076"/>
        <pc:sldMkLst>
          <pc:docMk/>
          <pc:sldMk cId="1419211419" sldId="518"/>
        </pc:sldMkLst>
        <pc:spChg chg="mod">
          <ac:chgData name="Sherif Khattab" userId="c83b1e15-36f3-4f46-aceb-05aac24c545e" providerId="ADAL" clId="{E1EAD635-061C-4258-A5A4-8AD0188F3CAD}" dt="2021-02-10T05:06:27.802" v="59" actId="20577"/>
          <ac:spMkLst>
            <pc:docMk/>
            <pc:sldMk cId="1419211419" sldId="518"/>
            <ac:spMk id="2" creationId="{3AF6C6BC-021C-455A-A871-1DEC631127E9}"/>
          </ac:spMkLst>
        </pc:spChg>
        <pc:picChg chg="add mod">
          <ac:chgData name="Sherif Khattab" userId="c83b1e15-36f3-4f46-aceb-05aac24c545e" providerId="ADAL" clId="{E1EAD635-061C-4258-A5A4-8AD0188F3CAD}" dt="2021-02-10T05:06:34.906" v="62" actId="1076"/>
          <ac:picMkLst>
            <pc:docMk/>
            <pc:sldMk cId="1419211419" sldId="518"/>
            <ac:picMk id="7" creationId="{7CD1CDD8-D760-4928-A96D-4D692802B706}"/>
          </ac:picMkLst>
        </pc:picChg>
      </pc:sldChg>
      <pc:sldChg chg="addSp modSp new mod">
        <pc:chgData name="Sherif Khattab" userId="c83b1e15-36f3-4f46-aceb-05aac24c545e" providerId="ADAL" clId="{E1EAD635-061C-4258-A5A4-8AD0188F3CAD}" dt="2021-02-10T05:07:31.041" v="110" actId="1076"/>
        <pc:sldMkLst>
          <pc:docMk/>
          <pc:sldMk cId="2259346312" sldId="519"/>
        </pc:sldMkLst>
        <pc:spChg chg="mod">
          <ac:chgData name="Sherif Khattab" userId="c83b1e15-36f3-4f46-aceb-05aac24c545e" providerId="ADAL" clId="{E1EAD635-061C-4258-A5A4-8AD0188F3CAD}" dt="2021-02-10T05:07:25.052" v="107" actId="20577"/>
          <ac:spMkLst>
            <pc:docMk/>
            <pc:sldMk cId="2259346312" sldId="519"/>
            <ac:spMk id="2" creationId="{FB22F7CC-CBC9-458C-A4C4-7FEF2B3B530E}"/>
          </ac:spMkLst>
        </pc:spChg>
        <pc:picChg chg="add mod">
          <ac:chgData name="Sherif Khattab" userId="c83b1e15-36f3-4f46-aceb-05aac24c545e" providerId="ADAL" clId="{E1EAD635-061C-4258-A5A4-8AD0188F3CAD}" dt="2021-02-10T05:07:31.041" v="110" actId="1076"/>
          <ac:picMkLst>
            <pc:docMk/>
            <pc:sldMk cId="2259346312" sldId="519"/>
            <ac:picMk id="7" creationId="{BA4734EE-3E8F-403F-8361-18EE1ADEF230}"/>
          </ac:picMkLst>
        </pc:picChg>
      </pc:sldChg>
      <pc:sldChg chg="addSp modSp new mod">
        <pc:chgData name="Sherif Khattab" userId="c83b1e15-36f3-4f46-aceb-05aac24c545e" providerId="ADAL" clId="{E1EAD635-061C-4258-A5A4-8AD0188F3CAD}" dt="2021-02-10T05:07:57.543" v="134" actId="1076"/>
        <pc:sldMkLst>
          <pc:docMk/>
          <pc:sldMk cId="4082589092" sldId="520"/>
        </pc:sldMkLst>
        <pc:spChg chg="mod">
          <ac:chgData name="Sherif Khattab" userId="c83b1e15-36f3-4f46-aceb-05aac24c545e" providerId="ADAL" clId="{E1EAD635-061C-4258-A5A4-8AD0188F3CAD}" dt="2021-02-10T05:07:51.774" v="131" actId="20577"/>
          <ac:spMkLst>
            <pc:docMk/>
            <pc:sldMk cId="4082589092" sldId="520"/>
            <ac:spMk id="2" creationId="{E5E312AE-D555-4035-A1DB-43C54DAD4266}"/>
          </ac:spMkLst>
        </pc:spChg>
        <pc:picChg chg="add mod">
          <ac:chgData name="Sherif Khattab" userId="c83b1e15-36f3-4f46-aceb-05aac24c545e" providerId="ADAL" clId="{E1EAD635-061C-4258-A5A4-8AD0188F3CAD}" dt="2021-02-10T05:07:57.543" v="134" actId="1076"/>
          <ac:picMkLst>
            <pc:docMk/>
            <pc:sldMk cId="4082589092" sldId="520"/>
            <ac:picMk id="7" creationId="{F31060CF-29B4-4D75-9B2D-973A5842F347}"/>
          </ac:picMkLst>
        </pc:picChg>
      </pc:sldChg>
      <pc:sldChg chg="addSp modSp new mod">
        <pc:chgData name="Sherif Khattab" userId="c83b1e15-36f3-4f46-aceb-05aac24c545e" providerId="ADAL" clId="{E1EAD635-061C-4258-A5A4-8AD0188F3CAD}" dt="2021-02-10T05:09:11.431" v="187" actId="1076"/>
        <pc:sldMkLst>
          <pc:docMk/>
          <pc:sldMk cId="3876805328" sldId="521"/>
        </pc:sldMkLst>
        <pc:spChg chg="mod">
          <ac:chgData name="Sherif Khattab" userId="c83b1e15-36f3-4f46-aceb-05aac24c545e" providerId="ADAL" clId="{E1EAD635-061C-4258-A5A4-8AD0188F3CAD}" dt="2021-02-10T05:09:06.142" v="184" actId="27636"/>
          <ac:spMkLst>
            <pc:docMk/>
            <pc:sldMk cId="3876805328" sldId="521"/>
            <ac:spMk id="2" creationId="{AB783B47-1930-4A9F-9E13-6CC8546BF0FC}"/>
          </ac:spMkLst>
        </pc:spChg>
        <pc:picChg chg="add mod">
          <ac:chgData name="Sherif Khattab" userId="c83b1e15-36f3-4f46-aceb-05aac24c545e" providerId="ADAL" clId="{E1EAD635-061C-4258-A5A4-8AD0188F3CAD}" dt="2021-02-10T05:09:11.431" v="187" actId="1076"/>
          <ac:picMkLst>
            <pc:docMk/>
            <pc:sldMk cId="3876805328" sldId="521"/>
            <ac:picMk id="7" creationId="{D95A57D0-305B-48FD-9482-57F430AEEB62}"/>
          </ac:picMkLst>
        </pc:picChg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DB115453-F3AC-CA4C-A104-E84842BDF35F}"/>
    <pc:docChg chg="undo custSel addSld delSld modSld sldOrd">
      <pc:chgData name="Khattab, Sherif" userId="c83b1e15-36f3-4f46-aceb-05aac24c545e" providerId="ADAL" clId="{DB115453-F3AC-CA4C-A104-E84842BDF35F}" dt="2021-02-04T15:47:51.327" v="632" actId="20577"/>
      <pc:docMkLst>
        <pc:docMk/>
      </pc:docMkLst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81208715" sldId="25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664517503" sldId="25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004035158" sldId="25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230569327" sldId="26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444142485" sldId="26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16417489" sldId="262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61583903" sldId="263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982315759" sldId="264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423130617" sldId="26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86763112" sldId="266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661211275" sldId="267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897509347" sldId="26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042310649" sldId="269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703361262" sldId="27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436808390" sldId="27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301683851" sldId="27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5302999" sldId="274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064114192" sldId="27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000435174" sldId="27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080017563" sldId="27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773510753" sldId="28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445345591" sldId="28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06268545" sldId="28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71235497" sldId="28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099089282" sldId="28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136622862" sldId="28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949722242" sldId="28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268007695" sldId="28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42392580" sldId="29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710637777" sldId="322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292918179" sldId="324"/>
        </pc:sldMkLst>
      </pc:sldChg>
      <pc:sldChg chg="add del">
        <pc:chgData name="Khattab, Sherif" userId="c83b1e15-36f3-4f46-aceb-05aac24c545e" providerId="ADAL" clId="{DB115453-F3AC-CA4C-A104-E84842BDF35F}" dt="2021-02-04T15:31:06.397" v="140" actId="2696"/>
        <pc:sldMkLst>
          <pc:docMk/>
          <pc:sldMk cId="355119911" sldId="338"/>
        </pc:sldMkLst>
      </pc:sldChg>
      <pc:sldChg chg="del">
        <pc:chgData name="Khattab, Sherif" userId="c83b1e15-36f3-4f46-aceb-05aac24c545e" providerId="ADAL" clId="{DB115453-F3AC-CA4C-A104-E84842BDF35F}" dt="2021-02-04T15:31:07.222" v="141" actId="2696"/>
        <pc:sldMkLst>
          <pc:docMk/>
          <pc:sldMk cId="4223572414" sldId="339"/>
        </pc:sldMkLst>
      </pc:sldChg>
      <pc:sldChg chg="del">
        <pc:chgData name="Khattab, Sherif" userId="c83b1e15-36f3-4f46-aceb-05aac24c545e" providerId="ADAL" clId="{DB115453-F3AC-CA4C-A104-E84842BDF35F}" dt="2021-02-04T15:31:08.334" v="142" actId="2696"/>
        <pc:sldMkLst>
          <pc:docMk/>
          <pc:sldMk cId="470668490" sldId="340"/>
        </pc:sldMkLst>
      </pc:sldChg>
      <pc:sldChg chg="del">
        <pc:chgData name="Khattab, Sherif" userId="c83b1e15-36f3-4f46-aceb-05aac24c545e" providerId="ADAL" clId="{DB115453-F3AC-CA4C-A104-E84842BDF35F}" dt="2021-02-04T15:31:11.058" v="143" actId="2696"/>
        <pc:sldMkLst>
          <pc:docMk/>
          <pc:sldMk cId="1205868326" sldId="34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434376579" sldId="363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815621424" sldId="364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934104099" sldId="365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782429159" sldId="366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251973667" sldId="367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138501136" sldId="36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210992163" sldId="369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4013065491" sldId="37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592968416" sldId="37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848335379" sldId="372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161117264" sldId="373"/>
        </pc:sldMkLst>
      </pc:sldChg>
      <pc:sldChg chg="add del">
        <pc:chgData name="Khattab, Sherif" userId="c83b1e15-36f3-4f46-aceb-05aac24c545e" providerId="ADAL" clId="{DB115453-F3AC-CA4C-A104-E84842BDF35F}" dt="2021-02-04T15:31:05.603" v="139" actId="2696"/>
        <pc:sldMkLst>
          <pc:docMk/>
          <pc:sldMk cId="1542066946" sldId="374"/>
        </pc:sldMkLst>
      </pc:sldChg>
      <pc:sldChg chg="del">
        <pc:chgData name="Khattab, Sherif" userId="c83b1e15-36f3-4f46-aceb-05aac24c545e" providerId="ADAL" clId="{DB115453-F3AC-CA4C-A104-E84842BDF35F}" dt="2021-02-04T15:31:16.315" v="144" actId="2696"/>
        <pc:sldMkLst>
          <pc:docMk/>
          <pc:sldMk cId="834112894" sldId="375"/>
        </pc:sldMkLst>
      </pc:sldChg>
      <pc:sldChg chg="del">
        <pc:chgData name="Khattab, Sherif" userId="c83b1e15-36f3-4f46-aceb-05aac24c545e" providerId="ADAL" clId="{DB115453-F3AC-CA4C-A104-E84842BDF35F}" dt="2021-02-04T15:31:17.212" v="145" actId="2696"/>
        <pc:sldMkLst>
          <pc:docMk/>
          <pc:sldMk cId="1165577892" sldId="376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83513582" sldId="37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541381985" sldId="38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235897330" sldId="38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360044446" sldId="38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54384084" sldId="38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20759689" sldId="38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809799376" sldId="385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329144619" sldId="445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783368962" sldId="44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276002102" sldId="45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63467695" sldId="45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816629761" sldId="45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714784862" sldId="46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931898487" sldId="46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471081860" sldId="46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56977365" sldId="46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17329803" sldId="46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43915362" sldId="46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593910045" sldId="46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392020218" sldId="46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824051756" sldId="47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025764700" sldId="47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109107092" sldId="47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85675405" sldId="47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719184921" sldId="47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32958702" sldId="47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634117846" sldId="47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038969182" sldId="47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26259628" sldId="47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873856523" sldId="47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65344065" sldId="48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002489455" sldId="48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560930406" sldId="48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387835057" sldId="48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48397067" sldId="48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73693154" sldId="48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983945636" sldId="48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73539870" sldId="48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363323927" sldId="48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936409682" sldId="48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252833104" sldId="49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13759872" sldId="49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30502979" sldId="49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20106575" sldId="49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47713174" sldId="49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29126942" sldId="495"/>
        </pc:sldMkLst>
      </pc:sldChg>
      <pc:sldChg chg="del">
        <pc:chgData name="Khattab, Sherif" userId="c83b1e15-36f3-4f46-aceb-05aac24c545e" providerId="ADAL" clId="{DB115453-F3AC-CA4C-A104-E84842BDF35F}" dt="2021-02-04T15:27:42.361" v="1" actId="2696"/>
        <pc:sldMkLst>
          <pc:docMk/>
          <pc:sldMk cId="702367729" sldId="496"/>
        </pc:sldMkLst>
      </pc:sldChg>
      <pc:sldChg chg="modSp add mod">
        <pc:chgData name="Khattab, Sherif" userId="c83b1e15-36f3-4f46-aceb-05aac24c545e" providerId="ADAL" clId="{DB115453-F3AC-CA4C-A104-E84842BDF35F}" dt="2021-02-04T15:28:43.918" v="56" actId="27636"/>
        <pc:sldMkLst>
          <pc:docMk/>
          <pc:sldMk cId="3903507516" sldId="498"/>
        </pc:sldMkLst>
        <pc:spChg chg="mod">
          <ac:chgData name="Khattab, Sherif" userId="c83b1e15-36f3-4f46-aceb-05aac24c545e" providerId="ADAL" clId="{DB115453-F3AC-CA4C-A104-E84842BDF35F}" dt="2021-02-04T15:28:43.918" v="56" actId="27636"/>
          <ac:spMkLst>
            <pc:docMk/>
            <pc:sldMk cId="3903507516" sldId="498"/>
            <ac:spMk id="3" creationId="{2466C52D-9A48-4683-BE7F-268D8DB7FAAD}"/>
          </ac:spMkLst>
        </pc:spChg>
      </pc:sldChg>
      <pc:sldChg chg="modSp add mod modAnim">
        <pc:chgData name="Khattab, Sherif" userId="c83b1e15-36f3-4f46-aceb-05aac24c545e" providerId="ADAL" clId="{DB115453-F3AC-CA4C-A104-E84842BDF35F}" dt="2021-02-04T15:47:09.746" v="608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DB115453-F3AC-CA4C-A104-E84842BDF35F}" dt="2021-02-04T15:47:09.746" v="60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DB115453-F3AC-CA4C-A104-E84842BDF35F}" dt="2021-02-04T15:46:50.286" v="600" actId="255"/>
          <ac:spMkLst>
            <pc:docMk/>
            <pc:sldMk cId="4202616107" sldId="500"/>
            <ac:spMk id="3" creationId="{443F42C8-5750-0341-86AA-B64ED9D37EB6}"/>
          </ac:spMkLst>
        </pc:spChg>
      </pc:sldChg>
      <pc:sldChg chg="modSp add mod">
        <pc:chgData name="Khattab, Sherif" userId="c83b1e15-36f3-4f46-aceb-05aac24c545e" providerId="ADAL" clId="{DB115453-F3AC-CA4C-A104-E84842BDF35F}" dt="2021-02-04T15:29:15.709" v="7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DB115453-F3AC-CA4C-A104-E84842BDF35F}" dt="2021-02-04T15:29:08.408" v="76" actId="20577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DB115453-F3AC-CA4C-A104-E84842BDF35F}" dt="2021-02-04T15:29:15.709" v="7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Khattab, Sherif" userId="c83b1e15-36f3-4f46-aceb-05aac24c545e" providerId="ADAL" clId="{DB115453-F3AC-CA4C-A104-E84842BDF35F}" dt="2021-02-04T15:31:59.274" v="224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DB115453-F3AC-CA4C-A104-E84842BDF35F}" dt="2021-02-04T15:31:59.274" v="224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4218373473" sldId="507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2005153346" sldId="508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707882026" sldId="509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2108493189" sldId="510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2618280309" sldId="511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3748394407" sldId="512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1413167954" sldId="513"/>
        </pc:sldMkLst>
      </pc:sldChg>
      <pc:sldChg chg="add del ord">
        <pc:chgData name="Khattab, Sherif" userId="c83b1e15-36f3-4f46-aceb-05aac24c545e" providerId="ADAL" clId="{DB115453-F3AC-CA4C-A104-E84842BDF35F}" dt="2021-02-04T15:47:37.779" v="610" actId="2696"/>
        <pc:sldMkLst>
          <pc:docMk/>
          <pc:sldMk cId="1518151792" sldId="514"/>
        </pc:sldMkLst>
      </pc:sldChg>
      <pc:sldChg chg="modSp add mod">
        <pc:chgData name="Khattab, Sherif" userId="c83b1e15-36f3-4f46-aceb-05aac24c545e" providerId="ADAL" clId="{DB115453-F3AC-CA4C-A104-E84842BDF35F}" dt="2021-02-04T15:47:51.327" v="632" actId="20577"/>
        <pc:sldMkLst>
          <pc:docMk/>
          <pc:sldMk cId="1560097293" sldId="514"/>
        </pc:sldMkLst>
        <pc:spChg chg="mod">
          <ac:chgData name="Khattab, Sherif" userId="c83b1e15-36f3-4f46-aceb-05aac24c545e" providerId="ADAL" clId="{DB115453-F3AC-CA4C-A104-E84842BDF35F}" dt="2021-02-04T15:47:51.327" v="632" actId="20577"/>
          <ac:spMkLst>
            <pc:docMk/>
            <pc:sldMk cId="1560097293" sldId="514"/>
            <ac:spMk id="3" creationId="{C62B6C5A-CC0C-40C3-BD2B-60F0CF3EE1C4}"/>
          </ac:spMkLst>
        </pc:spChg>
      </pc:sldChg>
      <pc:sldChg chg="add del">
        <pc:chgData name="Khattab, Sherif" userId="c83b1e15-36f3-4f46-aceb-05aac24c545e" providerId="ADAL" clId="{DB115453-F3AC-CA4C-A104-E84842BDF35F}" dt="2021-02-04T15:47:34.401" v="609" actId="2696"/>
        <pc:sldMkLst>
          <pc:docMk/>
          <pc:sldMk cId="2968036977" sldId="515"/>
        </pc:sldMkLst>
      </pc:sldChg>
      <pc:sldChg chg="add del">
        <pc:chgData name="Khattab, Sherif" userId="c83b1e15-36f3-4f46-aceb-05aac24c545e" providerId="ADAL" clId="{DB115453-F3AC-CA4C-A104-E84842BDF35F}" dt="2021-02-04T15:33:20.482" v="247" actId="2696"/>
        <pc:sldMkLst>
          <pc:docMk/>
          <pc:sldMk cId="1720773840" sldId="516"/>
        </pc:sldMkLst>
      </pc:sldChg>
      <pc:sldChg chg="modSp add mod modAnim">
        <pc:chgData name="Khattab, Sherif" userId="c83b1e15-36f3-4f46-aceb-05aac24c545e" providerId="ADAL" clId="{DB115453-F3AC-CA4C-A104-E84842BDF35F}" dt="2021-02-04T15:35:54.222" v="318"/>
        <pc:sldMkLst>
          <pc:docMk/>
          <pc:sldMk cId="3718964789" sldId="517"/>
        </pc:sldMkLst>
        <pc:spChg chg="mod">
          <ac:chgData name="Khattab, Sherif" userId="c83b1e15-36f3-4f46-aceb-05aac24c545e" providerId="ADAL" clId="{DB115453-F3AC-CA4C-A104-E84842BDF35F}" dt="2021-02-04T15:34:14.349" v="311" actId="20577"/>
          <ac:spMkLst>
            <pc:docMk/>
            <pc:sldMk cId="3718964789" sldId="517"/>
            <ac:spMk id="109571" creationId="{EB65A8A9-691B-3D4F-B0AA-00914900DB3A}"/>
          </ac:spMkLst>
        </pc:spChg>
      </pc:sldChg>
      <pc:sldChg chg="modSp new mod modAnim">
        <pc:chgData name="Khattab, Sherif" userId="c83b1e15-36f3-4f46-aceb-05aac24c545e" providerId="ADAL" clId="{DB115453-F3AC-CA4C-A104-E84842BDF35F}" dt="2021-02-04T15:46:14.474" v="584"/>
        <pc:sldMkLst>
          <pc:docMk/>
          <pc:sldMk cId="2915741044" sldId="518"/>
        </pc:sldMkLst>
        <pc:spChg chg="mod">
          <ac:chgData name="Khattab, Sherif" userId="c83b1e15-36f3-4f46-aceb-05aac24c545e" providerId="ADAL" clId="{DB115453-F3AC-CA4C-A104-E84842BDF35F}" dt="2021-02-04T15:46:07.217" v="582" actId="20577"/>
          <ac:spMkLst>
            <pc:docMk/>
            <pc:sldMk cId="2915741044" sldId="518"/>
            <ac:spMk id="2" creationId="{8667BC04-66FF-6645-BF3B-C1E3661A415F}"/>
          </ac:spMkLst>
        </pc:spChg>
        <pc:spChg chg="mod">
          <ac:chgData name="Khattab, Sherif" userId="c83b1e15-36f3-4f46-aceb-05aac24c545e" providerId="ADAL" clId="{DB115453-F3AC-CA4C-A104-E84842BDF35F}" dt="2021-02-04T15:46:03.248" v="576" actId="27636"/>
          <ac:spMkLst>
            <pc:docMk/>
            <pc:sldMk cId="2915741044" sldId="518"/>
            <ac:spMk id="3" creationId="{D88A941B-7884-4C45-841F-6BCCC7534788}"/>
          </ac:spMkLst>
        </pc:sp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7EDB42F0-1DAD-4F64-ABA6-3DAC32F02F2D}"/>
    <pc:docChg chg="undo custSel addSld delSld modSld sldOrd">
      <pc:chgData name="Khattab, Sherif" userId="c83b1e15-36f3-4f46-aceb-05aac24c545e" providerId="ADAL" clId="{7EDB42F0-1DAD-4F64-ABA6-3DAC32F02F2D}" dt="2021-09-23T16:05:04.761" v="426" actId="2696"/>
      <pc:docMkLst>
        <pc:docMk/>
      </pc:docMkLst>
      <pc:sldChg chg="add del">
        <pc:chgData name="Khattab, Sherif" userId="c83b1e15-36f3-4f46-aceb-05aac24c545e" providerId="ADAL" clId="{7EDB42F0-1DAD-4F64-ABA6-3DAC32F02F2D}" dt="2021-09-23T16:05:04.761" v="426" actId="2696"/>
        <pc:sldMkLst>
          <pc:docMk/>
          <pc:sldMk cId="1806563943" sldId="342"/>
        </pc:sldMkLst>
      </pc:sldChg>
      <pc:sldChg chg="add del">
        <pc:chgData name="Khattab, Sherif" userId="c83b1e15-36f3-4f46-aceb-05aac24c545e" providerId="ADAL" clId="{7EDB42F0-1DAD-4F64-ABA6-3DAC32F02F2D}" dt="2021-09-23T16:05:04.761" v="426" actId="2696"/>
        <pc:sldMkLst>
          <pc:docMk/>
          <pc:sldMk cId="1167711490" sldId="343"/>
        </pc:sldMkLst>
      </pc:sldChg>
      <pc:sldChg chg="del">
        <pc:chgData name="Khattab, Sherif" userId="c83b1e15-36f3-4f46-aceb-05aac24c545e" providerId="ADAL" clId="{7EDB42F0-1DAD-4F64-ABA6-3DAC32F02F2D}" dt="2021-09-23T16:05:04.761" v="426" actId="2696"/>
        <pc:sldMkLst>
          <pc:docMk/>
          <pc:sldMk cId="1271999567" sldId="349"/>
        </pc:sldMkLst>
      </pc:sldChg>
      <pc:sldChg chg="addSp delSp modSp add mod ord delAnim modAnim">
        <pc:chgData name="Khattab, Sherif" userId="c83b1e15-36f3-4f46-aceb-05aac24c545e" providerId="ADAL" clId="{7EDB42F0-1DAD-4F64-ABA6-3DAC32F02F2D}" dt="2021-09-21T16:11:27.570" v="199"/>
        <pc:sldMkLst>
          <pc:docMk/>
          <pc:sldMk cId="3210992163" sldId="369"/>
        </pc:sldMkLst>
        <pc:picChg chg="add mod">
          <ac:chgData name="Khattab, Sherif" userId="c83b1e15-36f3-4f46-aceb-05aac24c545e" providerId="ADAL" clId="{7EDB42F0-1DAD-4F64-ABA6-3DAC32F02F2D}" dt="2021-09-21T16:11:19.754" v="197" actId="1076"/>
          <ac:picMkLst>
            <pc:docMk/>
            <pc:sldMk cId="3210992163" sldId="369"/>
            <ac:picMk id="11" creationId="{F566B0BC-E242-4A61-8CE5-99090A62E50D}"/>
          </ac:picMkLst>
        </pc:picChg>
        <pc:inkChg chg="del">
          <ac:chgData name="Khattab, Sherif" userId="c83b1e15-36f3-4f46-aceb-05aac24c545e" providerId="ADAL" clId="{7EDB42F0-1DAD-4F64-ABA6-3DAC32F02F2D}" dt="2021-09-21T16:11:11.611" v="193" actId="478"/>
          <ac:inkMkLst>
            <pc:docMk/>
            <pc:sldMk cId="3210992163" sldId="369"/>
            <ac:inkMk id="8" creationId="{75B10704-325A-4EC9-89BD-F20244F1E355}"/>
          </ac:inkMkLst>
        </pc:inkChg>
      </pc:sldChg>
      <pc:sldChg chg="add">
        <pc:chgData name="Khattab, Sherif" userId="c83b1e15-36f3-4f46-aceb-05aac24c545e" providerId="ADAL" clId="{7EDB42F0-1DAD-4F64-ABA6-3DAC32F02F2D}" dt="2021-09-21T16:05:22.420" v="110"/>
        <pc:sldMkLst>
          <pc:docMk/>
          <pc:sldMk cId="4013065491" sldId="370"/>
        </pc:sldMkLst>
      </pc:sldChg>
      <pc:sldChg chg="add del">
        <pc:chgData name="Khattab, Sherif" userId="c83b1e15-36f3-4f46-aceb-05aac24c545e" providerId="ADAL" clId="{7EDB42F0-1DAD-4F64-ABA6-3DAC32F02F2D}" dt="2021-09-23T16:05:04.761" v="426" actId="2696"/>
        <pc:sldMkLst>
          <pc:docMk/>
          <pc:sldMk cId="2592968416" sldId="371"/>
        </pc:sldMkLst>
      </pc:sldChg>
      <pc:sldChg chg="add">
        <pc:chgData name="Khattab, Sherif" userId="c83b1e15-36f3-4f46-aceb-05aac24c545e" providerId="ADAL" clId="{7EDB42F0-1DAD-4F64-ABA6-3DAC32F02F2D}" dt="2021-09-21T16:05:22.420" v="110"/>
        <pc:sldMkLst>
          <pc:docMk/>
          <pc:sldMk cId="3848335379" sldId="372"/>
        </pc:sldMkLst>
      </pc:sldChg>
      <pc:sldChg chg="add">
        <pc:chgData name="Khattab, Sherif" userId="c83b1e15-36f3-4f46-aceb-05aac24c545e" providerId="ADAL" clId="{7EDB42F0-1DAD-4F64-ABA6-3DAC32F02F2D}" dt="2021-09-21T16:05:22.420" v="110"/>
        <pc:sldMkLst>
          <pc:docMk/>
          <pc:sldMk cId="3161117264" sldId="373"/>
        </pc:sldMkLst>
      </pc:sldChg>
      <pc:sldChg chg="modSp add mod">
        <pc:chgData name="Khattab, Sherif" userId="c83b1e15-36f3-4f46-aceb-05aac24c545e" providerId="ADAL" clId="{7EDB42F0-1DAD-4F64-ABA6-3DAC32F02F2D}" dt="2021-09-21T16:10:20.447" v="190" actId="20577"/>
        <pc:sldMkLst>
          <pc:docMk/>
          <pc:sldMk cId="583513582" sldId="377"/>
        </pc:sldMkLst>
        <pc:spChg chg="mod">
          <ac:chgData name="Khattab, Sherif" userId="c83b1e15-36f3-4f46-aceb-05aac24c545e" providerId="ADAL" clId="{7EDB42F0-1DAD-4F64-ABA6-3DAC32F02F2D}" dt="2021-09-21T16:10:20.447" v="190" actId="20577"/>
          <ac:spMkLst>
            <pc:docMk/>
            <pc:sldMk cId="583513582" sldId="377"/>
            <ac:spMk id="114693" creationId="{2AAD9DE3-45D5-A249-B337-D99D281826B9}"/>
          </ac:spMkLst>
        </pc:spChg>
      </pc:sldChg>
      <pc:sldChg chg="del">
        <pc:chgData name="Khattab, Sherif" userId="c83b1e15-36f3-4f46-aceb-05aac24c545e" providerId="ADAL" clId="{7EDB42F0-1DAD-4F64-ABA6-3DAC32F02F2D}" dt="2021-09-23T16:05:04.761" v="426" actId="2696"/>
        <pc:sldMkLst>
          <pc:docMk/>
          <pc:sldMk cId="3990797458" sldId="378"/>
        </pc:sldMkLst>
      </pc:sldChg>
      <pc:sldChg chg="del">
        <pc:chgData name="Khattab, Sherif" userId="c83b1e15-36f3-4f46-aceb-05aac24c545e" providerId="ADAL" clId="{7EDB42F0-1DAD-4F64-ABA6-3DAC32F02F2D}" dt="2021-09-23T16:05:04.761" v="426" actId="2696"/>
        <pc:sldMkLst>
          <pc:docMk/>
          <pc:sldMk cId="2736486443" sldId="379"/>
        </pc:sldMkLst>
      </pc:sldChg>
      <pc:sldChg chg="del">
        <pc:chgData name="Khattab, Sherif" userId="c83b1e15-36f3-4f46-aceb-05aac24c545e" providerId="ADAL" clId="{7EDB42F0-1DAD-4F64-ABA6-3DAC32F02F2D}" dt="2021-09-23T16:05:04.761" v="426" actId="2696"/>
        <pc:sldMkLst>
          <pc:docMk/>
          <pc:sldMk cId="1615265174" sldId="380"/>
        </pc:sldMkLst>
      </pc:sldChg>
      <pc:sldChg chg="del">
        <pc:chgData name="Khattab, Sherif" userId="c83b1e15-36f3-4f46-aceb-05aac24c545e" providerId="ADAL" clId="{7EDB42F0-1DAD-4F64-ABA6-3DAC32F02F2D}" dt="2021-09-23T16:05:04.761" v="426" actId="2696"/>
        <pc:sldMkLst>
          <pc:docMk/>
          <pc:sldMk cId="1337868689" sldId="381"/>
        </pc:sldMkLst>
      </pc:sldChg>
      <pc:sldChg chg="modSp add modAnim">
        <pc:chgData name="Khattab, Sherif" userId="c83b1e15-36f3-4f46-aceb-05aac24c545e" providerId="ADAL" clId="{7EDB42F0-1DAD-4F64-ABA6-3DAC32F02F2D}" dt="2021-09-21T16:03:20.868" v="52" actId="6549"/>
        <pc:sldMkLst>
          <pc:docMk/>
          <pc:sldMk cId="702367729" sldId="496"/>
        </pc:sldMkLst>
        <pc:spChg chg="mod">
          <ac:chgData name="Khattab, Sherif" userId="c83b1e15-36f3-4f46-aceb-05aac24c545e" providerId="ADAL" clId="{7EDB42F0-1DAD-4F64-ABA6-3DAC32F02F2D}" dt="2021-09-21T16:03:20.868" v="52" actId="6549"/>
          <ac:spMkLst>
            <pc:docMk/>
            <pc:sldMk cId="702367729" sldId="496"/>
            <ac:spMk id="3" creationId="{2466C52D-9A48-4683-BE7F-268D8DB7FAAD}"/>
          </ac:spMkLst>
        </pc:spChg>
      </pc:sldChg>
      <pc:sldChg chg="add">
        <pc:chgData name="Khattab, Sherif" userId="c83b1e15-36f3-4f46-aceb-05aac24c545e" providerId="ADAL" clId="{7EDB42F0-1DAD-4F64-ABA6-3DAC32F02F2D}" dt="2021-09-21T16:05:22.420" v="110"/>
        <pc:sldMkLst>
          <pc:docMk/>
          <pc:sldMk cId="2782489002" sldId="497"/>
        </pc:sldMkLst>
      </pc:sldChg>
      <pc:sldChg chg="del">
        <pc:chgData name="Khattab, Sherif" userId="c83b1e15-36f3-4f46-aceb-05aac24c545e" providerId="ADAL" clId="{7EDB42F0-1DAD-4F64-ABA6-3DAC32F02F2D}" dt="2021-09-21T16:02:51.419" v="1" actId="47"/>
        <pc:sldMkLst>
          <pc:docMk/>
          <pc:sldMk cId="3903507516" sldId="498"/>
        </pc:sldMkLst>
      </pc:sldChg>
      <pc:sldChg chg="modSp mod modAnim">
        <pc:chgData name="Khattab, Sherif" userId="c83b1e15-36f3-4f46-aceb-05aac24c545e" providerId="ADAL" clId="{7EDB42F0-1DAD-4F64-ABA6-3DAC32F02F2D}" dt="2021-09-21T16:31:26.935" v="423"/>
        <pc:sldMkLst>
          <pc:docMk/>
          <pc:sldMk cId="4202616107" sldId="500"/>
        </pc:sldMkLst>
        <pc:spChg chg="mod">
          <ac:chgData name="Khattab, Sherif" userId="c83b1e15-36f3-4f46-aceb-05aac24c545e" providerId="ADAL" clId="{7EDB42F0-1DAD-4F64-ABA6-3DAC32F02F2D}" dt="2021-09-21T16:30:52.881" v="398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del">
        <pc:chgData name="Khattab, Sherif" userId="c83b1e15-36f3-4f46-aceb-05aac24c545e" providerId="ADAL" clId="{7EDB42F0-1DAD-4F64-ABA6-3DAC32F02F2D}" dt="2021-09-21T16:04:10.917" v="53" actId="47"/>
        <pc:sldMkLst>
          <pc:docMk/>
          <pc:sldMk cId="2116864396" sldId="505"/>
        </pc:sldMkLst>
      </pc:sldChg>
      <pc:sldChg chg="modSp mod">
        <pc:chgData name="Khattab, Sherif" userId="c83b1e15-36f3-4f46-aceb-05aac24c545e" providerId="ADAL" clId="{7EDB42F0-1DAD-4F64-ABA6-3DAC32F02F2D}" dt="2021-09-21T16:06:20.952" v="167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EDB42F0-1DAD-4F64-ABA6-3DAC32F02F2D}" dt="2021-09-21T16:06:20.952" v="167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 del">
        <pc:chgData name="Khattab, Sherif" userId="c83b1e15-36f3-4f46-aceb-05aac24c545e" providerId="ADAL" clId="{7EDB42F0-1DAD-4F64-ABA6-3DAC32F02F2D}" dt="2021-09-23T16:05:04.761" v="426" actId="2696"/>
        <pc:sldMkLst>
          <pc:docMk/>
          <pc:sldMk cId="4218373473" sldId="507"/>
        </pc:sldMkLst>
      </pc:sldChg>
      <pc:sldChg chg="modSp add del mod">
        <pc:chgData name="Khattab, Sherif" userId="c83b1e15-36f3-4f46-aceb-05aac24c545e" providerId="ADAL" clId="{7EDB42F0-1DAD-4F64-ABA6-3DAC32F02F2D}" dt="2021-09-23T16:05:04.761" v="426" actId="2696"/>
        <pc:sldMkLst>
          <pc:docMk/>
          <pc:sldMk cId="2005153346" sldId="508"/>
        </pc:sldMkLst>
        <pc:spChg chg="mod">
          <ac:chgData name="Khattab, Sherif" userId="c83b1e15-36f3-4f46-aceb-05aac24c545e" providerId="ADAL" clId="{7EDB42F0-1DAD-4F64-ABA6-3DAC32F02F2D}" dt="2021-09-21T16:12:21.579" v="208" actId="20577"/>
          <ac:spMkLst>
            <pc:docMk/>
            <pc:sldMk cId="2005153346" sldId="508"/>
            <ac:spMk id="106500" creationId="{C1A6B44F-6A6E-624E-A1A8-C1E38440BAFC}"/>
          </ac:spMkLst>
        </pc:spChg>
      </pc:sldChg>
      <pc:sldChg chg="add del">
        <pc:chgData name="Khattab, Sherif" userId="c83b1e15-36f3-4f46-aceb-05aac24c545e" providerId="ADAL" clId="{7EDB42F0-1DAD-4F64-ABA6-3DAC32F02F2D}" dt="2021-09-23T16:05:04.761" v="426" actId="2696"/>
        <pc:sldMkLst>
          <pc:docMk/>
          <pc:sldMk cId="707882026" sldId="509"/>
        </pc:sldMkLst>
      </pc:sldChg>
      <pc:sldChg chg="add del">
        <pc:chgData name="Khattab, Sherif" userId="c83b1e15-36f3-4f46-aceb-05aac24c545e" providerId="ADAL" clId="{7EDB42F0-1DAD-4F64-ABA6-3DAC32F02F2D}" dt="2021-09-23T16:05:04.761" v="426" actId="2696"/>
        <pc:sldMkLst>
          <pc:docMk/>
          <pc:sldMk cId="2108493189" sldId="510"/>
        </pc:sldMkLst>
      </pc:sldChg>
      <pc:sldChg chg="add del">
        <pc:chgData name="Khattab, Sherif" userId="c83b1e15-36f3-4f46-aceb-05aac24c545e" providerId="ADAL" clId="{7EDB42F0-1DAD-4F64-ABA6-3DAC32F02F2D}" dt="2021-09-23T16:05:04.761" v="426" actId="2696"/>
        <pc:sldMkLst>
          <pc:docMk/>
          <pc:sldMk cId="2618280309" sldId="511"/>
        </pc:sldMkLst>
      </pc:sldChg>
      <pc:sldChg chg="add del">
        <pc:chgData name="Khattab, Sherif" userId="c83b1e15-36f3-4f46-aceb-05aac24c545e" providerId="ADAL" clId="{7EDB42F0-1DAD-4F64-ABA6-3DAC32F02F2D}" dt="2021-09-23T16:05:04.761" v="426" actId="2696"/>
        <pc:sldMkLst>
          <pc:docMk/>
          <pc:sldMk cId="2907412692" sldId="512"/>
        </pc:sldMkLst>
      </pc:sldChg>
      <pc:sldChg chg="add del">
        <pc:chgData name="Khattab, Sherif" userId="c83b1e15-36f3-4f46-aceb-05aac24c545e" providerId="ADAL" clId="{7EDB42F0-1DAD-4F64-ABA6-3DAC32F02F2D}" dt="2021-09-23T16:05:04.761" v="426" actId="2696"/>
        <pc:sldMkLst>
          <pc:docMk/>
          <pc:sldMk cId="3017477705" sldId="513"/>
        </pc:sldMkLst>
      </pc:sldChg>
      <pc:sldChg chg="del">
        <pc:chgData name="Khattab, Sherif" userId="c83b1e15-36f3-4f46-aceb-05aac24c545e" providerId="ADAL" clId="{7EDB42F0-1DAD-4F64-ABA6-3DAC32F02F2D}" dt="2021-09-23T16:05:04.761" v="426" actId="2696"/>
        <pc:sldMkLst>
          <pc:docMk/>
          <pc:sldMk cId="1468641068" sldId="514"/>
        </pc:sldMkLst>
      </pc:sldChg>
      <pc:sldChg chg="del">
        <pc:chgData name="Khattab, Sherif" userId="c83b1e15-36f3-4f46-aceb-05aac24c545e" providerId="ADAL" clId="{7EDB42F0-1DAD-4F64-ABA6-3DAC32F02F2D}" dt="2021-09-23T16:05:04.761" v="426" actId="2696"/>
        <pc:sldMkLst>
          <pc:docMk/>
          <pc:sldMk cId="2793897325" sldId="515"/>
        </pc:sldMkLst>
      </pc:sldChg>
      <pc:sldChg chg="del">
        <pc:chgData name="Khattab, Sherif" userId="c83b1e15-36f3-4f46-aceb-05aac24c545e" providerId="ADAL" clId="{7EDB42F0-1DAD-4F64-ABA6-3DAC32F02F2D}" dt="2021-09-21T16:06:37.161" v="169" actId="47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7EDB42F0-1DAD-4F64-ABA6-3DAC32F02F2D}" dt="2021-09-21T16:06:38.060" v="170" actId="47"/>
        <pc:sldMkLst>
          <pc:docMk/>
          <pc:sldMk cId="3114182525" sldId="517"/>
        </pc:sldMkLst>
      </pc:sldChg>
      <pc:sldChg chg="del">
        <pc:chgData name="Khattab, Sherif" userId="c83b1e15-36f3-4f46-aceb-05aac24c545e" providerId="ADAL" clId="{7EDB42F0-1DAD-4F64-ABA6-3DAC32F02F2D}" dt="2021-09-21T16:06:33.102" v="168" actId="2696"/>
        <pc:sldMkLst>
          <pc:docMk/>
          <pc:sldMk cId="1419211419" sldId="518"/>
        </pc:sldMkLst>
      </pc:sldChg>
      <pc:sldChg chg="add del">
        <pc:chgData name="Khattab, Sherif" userId="c83b1e15-36f3-4f46-aceb-05aac24c545e" providerId="ADAL" clId="{7EDB42F0-1DAD-4F64-ABA6-3DAC32F02F2D}" dt="2021-09-23T16:05:04.761" v="426" actId="2696"/>
        <pc:sldMkLst>
          <pc:docMk/>
          <pc:sldMk cId="2959171718" sldId="518"/>
        </pc:sldMkLst>
      </pc:sldChg>
      <pc:sldChg chg="del">
        <pc:chgData name="Khattab, Sherif" userId="c83b1e15-36f3-4f46-aceb-05aac24c545e" providerId="ADAL" clId="{7EDB42F0-1DAD-4F64-ABA6-3DAC32F02F2D}" dt="2021-09-23T16:05:04.761" v="426" actId="2696"/>
        <pc:sldMkLst>
          <pc:docMk/>
          <pc:sldMk cId="2259346312" sldId="519"/>
        </pc:sldMkLst>
      </pc:sldChg>
      <pc:sldChg chg="del">
        <pc:chgData name="Khattab, Sherif" userId="c83b1e15-36f3-4f46-aceb-05aac24c545e" providerId="ADAL" clId="{7EDB42F0-1DAD-4F64-ABA6-3DAC32F02F2D}" dt="2021-09-23T16:05:04.761" v="426" actId="2696"/>
        <pc:sldMkLst>
          <pc:docMk/>
          <pc:sldMk cId="4082589092" sldId="520"/>
        </pc:sldMkLst>
      </pc:sldChg>
      <pc:sldChg chg="del">
        <pc:chgData name="Khattab, Sherif" userId="c83b1e15-36f3-4f46-aceb-05aac24c545e" providerId="ADAL" clId="{7EDB42F0-1DAD-4F64-ABA6-3DAC32F02F2D}" dt="2021-09-23T16:05:04.761" v="426" actId="2696"/>
        <pc:sldMkLst>
          <pc:docMk/>
          <pc:sldMk cId="3876805328" sldId="521"/>
        </pc:sldMkLst>
      </pc:sldChg>
      <pc:sldChg chg="add del">
        <pc:chgData name="Khattab, Sherif" userId="c83b1e15-36f3-4f46-aceb-05aac24c545e" providerId="ADAL" clId="{7EDB42F0-1DAD-4F64-ABA6-3DAC32F02F2D}" dt="2021-09-23T16:05:04.761" v="426" actId="2696"/>
        <pc:sldMkLst>
          <pc:docMk/>
          <pc:sldMk cId="486560120" sldId="522"/>
        </pc:sldMkLst>
      </pc:sldChg>
      <pc:sldChg chg="add del">
        <pc:chgData name="Khattab, Sherif" userId="c83b1e15-36f3-4f46-aceb-05aac24c545e" providerId="ADAL" clId="{7EDB42F0-1DAD-4F64-ABA6-3DAC32F02F2D}" dt="2021-09-23T16:05:04.761" v="426" actId="2696"/>
        <pc:sldMkLst>
          <pc:docMk/>
          <pc:sldMk cId="1471214150" sldId="523"/>
        </pc:sldMkLst>
      </pc:sldChg>
      <pc:sldChg chg="add del">
        <pc:chgData name="Khattab, Sherif" userId="c83b1e15-36f3-4f46-aceb-05aac24c545e" providerId="ADAL" clId="{7EDB42F0-1DAD-4F64-ABA6-3DAC32F02F2D}" dt="2021-09-23T16:05:04.761" v="426" actId="2696"/>
        <pc:sldMkLst>
          <pc:docMk/>
          <pc:sldMk cId="1839202036" sldId="524"/>
        </pc:sldMkLst>
      </pc:sldChg>
      <pc:sldChg chg="add del">
        <pc:chgData name="Khattab, Sherif" userId="c83b1e15-36f3-4f46-aceb-05aac24c545e" providerId="ADAL" clId="{7EDB42F0-1DAD-4F64-ABA6-3DAC32F02F2D}" dt="2021-09-23T16:05:04.761" v="426" actId="2696"/>
        <pc:sldMkLst>
          <pc:docMk/>
          <pc:sldMk cId="1301141676" sldId="525"/>
        </pc:sldMkLst>
      </pc:sldChg>
      <pc:sldChg chg="add del">
        <pc:chgData name="Khattab, Sherif" userId="c83b1e15-36f3-4f46-aceb-05aac24c545e" providerId="ADAL" clId="{7EDB42F0-1DAD-4F64-ABA6-3DAC32F02F2D}" dt="2021-09-23T16:05:04.761" v="426" actId="2696"/>
        <pc:sldMkLst>
          <pc:docMk/>
          <pc:sldMk cId="3336646820" sldId="526"/>
        </pc:sldMkLst>
      </pc:sldChg>
      <pc:sldChg chg="add del">
        <pc:chgData name="Khattab, Sherif" userId="c83b1e15-36f3-4f46-aceb-05aac24c545e" providerId="ADAL" clId="{7EDB42F0-1DAD-4F64-ABA6-3DAC32F02F2D}" dt="2021-09-23T16:05:04.761" v="426" actId="2696"/>
        <pc:sldMkLst>
          <pc:docMk/>
          <pc:sldMk cId="3989127528" sldId="527"/>
        </pc:sldMkLst>
      </pc:sldChg>
      <pc:sldChg chg="modSp add mod">
        <pc:chgData name="Khattab, Sherif" userId="c83b1e15-36f3-4f46-aceb-05aac24c545e" providerId="ADAL" clId="{7EDB42F0-1DAD-4F64-ABA6-3DAC32F02F2D}" dt="2021-09-21T16:05:38.159" v="127" actId="5793"/>
        <pc:sldMkLst>
          <pc:docMk/>
          <pc:sldMk cId="624014562" sldId="530"/>
        </pc:sldMkLst>
        <pc:spChg chg="mod">
          <ac:chgData name="Khattab, Sherif" userId="c83b1e15-36f3-4f46-aceb-05aac24c545e" providerId="ADAL" clId="{7EDB42F0-1DAD-4F64-ABA6-3DAC32F02F2D}" dt="2021-09-21T16:05:38.159" v="127" actId="5793"/>
          <ac:spMkLst>
            <pc:docMk/>
            <pc:sldMk cId="624014562" sldId="530"/>
            <ac:spMk id="2" creationId="{E097A24C-0B49-6145-9835-7406BF7C245B}"/>
          </ac:spMkLst>
        </pc:spChg>
        <pc:spChg chg="mod">
          <ac:chgData name="Khattab, Sherif" userId="c83b1e15-36f3-4f46-aceb-05aac24c545e" providerId="ADAL" clId="{7EDB42F0-1DAD-4F64-ABA6-3DAC32F02F2D}" dt="2021-09-21T16:04:18.062" v="55" actId="20577"/>
          <ac:spMkLst>
            <pc:docMk/>
            <pc:sldMk cId="624014562" sldId="530"/>
            <ac:spMk id="3" creationId="{93532249-5E17-2A4B-B649-961DDDF1F5F6}"/>
          </ac:spMkLst>
        </pc:spChg>
      </pc:sldChg>
      <pc:sldChg chg="add del">
        <pc:chgData name="Khattab, Sherif" userId="c83b1e15-36f3-4f46-aceb-05aac24c545e" providerId="ADAL" clId="{7EDB42F0-1DAD-4F64-ABA6-3DAC32F02F2D}" dt="2021-09-21T16:04:31.185" v="60"/>
        <pc:sldMkLst>
          <pc:docMk/>
          <pc:sldMk cId="4033334874" sldId="531"/>
        </pc:sldMkLst>
      </pc:sldChg>
      <pc:sldChg chg="add modAnim">
        <pc:chgData name="Khattab, Sherif" userId="c83b1e15-36f3-4f46-aceb-05aac24c545e" providerId="ADAL" clId="{7EDB42F0-1DAD-4F64-ABA6-3DAC32F02F2D}" dt="2021-09-21T16:09:46.790" v="186"/>
        <pc:sldMkLst>
          <pc:docMk/>
          <pc:sldMk cId="2414223724" sldId="534"/>
        </pc:sldMkLst>
      </pc:sldChg>
      <pc:sldChg chg="add">
        <pc:chgData name="Khattab, Sherif" userId="c83b1e15-36f3-4f46-aceb-05aac24c545e" providerId="ADAL" clId="{7EDB42F0-1DAD-4F64-ABA6-3DAC32F02F2D}" dt="2021-09-21T16:05:22.420" v="110"/>
        <pc:sldMkLst>
          <pc:docMk/>
          <pc:sldMk cId="3177405103" sldId="535"/>
        </pc:sldMkLst>
      </pc:sldChg>
      <pc:sldChg chg="addSp delSp modSp add mod">
        <pc:chgData name="Khattab, Sherif" userId="c83b1e15-36f3-4f46-aceb-05aac24c545e" providerId="ADAL" clId="{7EDB42F0-1DAD-4F64-ABA6-3DAC32F02F2D}" dt="2021-09-21T16:11:58.022" v="206" actId="1076"/>
        <pc:sldMkLst>
          <pc:docMk/>
          <pc:sldMk cId="3742099282" sldId="536"/>
        </pc:sldMkLst>
        <pc:picChg chg="add mod">
          <ac:chgData name="Khattab, Sherif" userId="c83b1e15-36f3-4f46-aceb-05aac24c545e" providerId="ADAL" clId="{7EDB42F0-1DAD-4F64-ABA6-3DAC32F02F2D}" dt="2021-09-21T16:11:58.022" v="206" actId="1076"/>
          <ac:picMkLst>
            <pc:docMk/>
            <pc:sldMk cId="3742099282" sldId="536"/>
            <ac:picMk id="7" creationId="{86BCAD15-E5E4-45AF-BB15-419D6488E301}"/>
          </ac:picMkLst>
        </pc:picChg>
        <pc:inkChg chg="del">
          <ac:chgData name="Khattab, Sherif" userId="c83b1e15-36f3-4f46-aceb-05aac24c545e" providerId="ADAL" clId="{7EDB42F0-1DAD-4F64-ABA6-3DAC32F02F2D}" dt="2021-09-21T16:11:37.498" v="200" actId="478"/>
          <ac:inkMkLst>
            <pc:docMk/>
            <pc:sldMk cId="3742099282" sldId="536"/>
            <ac:inkMk id="6" creationId="{8BAEC6B6-A621-46C2-B816-DF61416211BD}"/>
          </ac:inkMkLst>
        </pc:inkChg>
      </pc:sldChg>
      <pc:sldChg chg="add del">
        <pc:chgData name="Khattab, Sherif" userId="c83b1e15-36f3-4f46-aceb-05aac24c545e" providerId="ADAL" clId="{7EDB42F0-1DAD-4F64-ABA6-3DAC32F02F2D}" dt="2021-09-23T16:05:04.761" v="426" actId="2696"/>
        <pc:sldMkLst>
          <pc:docMk/>
          <pc:sldMk cId="2870353729" sldId="537"/>
        </pc:sldMkLst>
      </pc:sldChg>
      <pc:sldChg chg="add del">
        <pc:chgData name="Khattab, Sherif" userId="c83b1e15-36f3-4f46-aceb-05aac24c545e" providerId="ADAL" clId="{7EDB42F0-1DAD-4F64-ABA6-3DAC32F02F2D}" dt="2021-09-23T16:05:04.761" v="426" actId="2696"/>
        <pc:sldMkLst>
          <pc:docMk/>
          <pc:sldMk cId="3729759638" sldId="538"/>
        </pc:sldMkLst>
      </pc:sldChg>
      <pc:sldChg chg="add del">
        <pc:chgData name="Khattab, Sherif" userId="c83b1e15-36f3-4f46-aceb-05aac24c545e" providerId="ADAL" clId="{7EDB42F0-1DAD-4F64-ABA6-3DAC32F02F2D}" dt="2021-09-23T16:05:04.761" v="426" actId="2696"/>
        <pc:sldMkLst>
          <pc:docMk/>
          <pc:sldMk cId="3696636401" sldId="539"/>
        </pc:sldMkLst>
      </pc:sldChg>
      <pc:sldChg chg="add del">
        <pc:chgData name="Khattab, Sherif" userId="c83b1e15-36f3-4f46-aceb-05aac24c545e" providerId="ADAL" clId="{7EDB42F0-1DAD-4F64-ABA6-3DAC32F02F2D}" dt="2021-09-23T16:05:04.761" v="426" actId="2696"/>
        <pc:sldMkLst>
          <pc:docMk/>
          <pc:sldMk cId="4075118613" sldId="540"/>
        </pc:sldMkLst>
      </pc:sldChg>
      <pc:sldChg chg="delSp add del mod">
        <pc:chgData name="Khattab, Sherif" userId="c83b1e15-36f3-4f46-aceb-05aac24c545e" providerId="ADAL" clId="{7EDB42F0-1DAD-4F64-ABA6-3DAC32F02F2D}" dt="2021-09-21T16:11:44.466" v="202" actId="47"/>
        <pc:sldMkLst>
          <pc:docMk/>
          <pc:sldMk cId="3895288894" sldId="541"/>
        </pc:sldMkLst>
        <pc:picChg chg="del">
          <ac:chgData name="Khattab, Sherif" userId="c83b1e15-36f3-4f46-aceb-05aac24c545e" providerId="ADAL" clId="{7EDB42F0-1DAD-4F64-ABA6-3DAC32F02F2D}" dt="2021-09-21T16:11:42.681" v="201" actId="21"/>
          <ac:picMkLst>
            <pc:docMk/>
            <pc:sldMk cId="3895288894" sldId="541"/>
            <ac:picMk id="8" creationId="{E764EC99-EE1B-450E-BEA5-0CED79865555}"/>
          </ac:picMkLst>
        </pc:picChg>
      </pc:sldChg>
      <pc:sldChg chg="delSp add del mod">
        <pc:chgData name="Khattab, Sherif" userId="c83b1e15-36f3-4f46-aceb-05aac24c545e" providerId="ADAL" clId="{7EDB42F0-1DAD-4F64-ABA6-3DAC32F02F2D}" dt="2021-09-21T16:11:01.265" v="192" actId="47"/>
        <pc:sldMkLst>
          <pc:docMk/>
          <pc:sldMk cId="2551136325" sldId="542"/>
        </pc:sldMkLst>
        <pc:picChg chg="del">
          <ac:chgData name="Khattab, Sherif" userId="c83b1e15-36f3-4f46-aceb-05aac24c545e" providerId="ADAL" clId="{7EDB42F0-1DAD-4F64-ABA6-3DAC32F02F2D}" dt="2021-09-21T16:10:59.323" v="191" actId="21"/>
          <ac:picMkLst>
            <pc:docMk/>
            <pc:sldMk cId="2551136325" sldId="542"/>
            <ac:picMk id="7" creationId="{8D2CFE3B-5142-4183-9589-E03C9CDF6A26}"/>
          </ac:picMkLst>
        </pc:picChg>
      </pc:sldChg>
      <pc:sldChg chg="add del">
        <pc:chgData name="Khattab, Sherif" userId="c83b1e15-36f3-4f46-aceb-05aac24c545e" providerId="ADAL" clId="{7EDB42F0-1DAD-4F64-ABA6-3DAC32F02F2D}" dt="2021-09-23T16:05:04.761" v="426" actId="2696"/>
        <pc:sldMkLst>
          <pc:docMk/>
          <pc:sldMk cId="3718964789" sldId="543"/>
        </pc:sldMkLst>
      </pc:sldChg>
      <pc:sldChg chg="modSp new mod modAnim">
        <pc:chgData name="Khattab, Sherif" userId="c83b1e15-36f3-4f46-aceb-05aac24c545e" providerId="ADAL" clId="{7EDB42F0-1DAD-4F64-ABA6-3DAC32F02F2D}" dt="2021-09-21T16:30:41.519" v="373"/>
        <pc:sldMkLst>
          <pc:docMk/>
          <pc:sldMk cId="1993116370" sldId="544"/>
        </pc:sldMkLst>
        <pc:spChg chg="mod">
          <ac:chgData name="Khattab, Sherif" userId="c83b1e15-36f3-4f46-aceb-05aac24c545e" providerId="ADAL" clId="{7EDB42F0-1DAD-4F64-ABA6-3DAC32F02F2D}" dt="2021-09-21T16:30:36.962" v="371" actId="20577"/>
          <ac:spMkLst>
            <pc:docMk/>
            <pc:sldMk cId="1993116370" sldId="544"/>
            <ac:spMk id="2" creationId="{9DAFE8E9-7A1B-4665-A7C1-7B8A2D8D782A}"/>
          </ac:spMkLst>
        </pc:spChg>
        <pc:spChg chg="mod">
          <ac:chgData name="Khattab, Sherif" userId="c83b1e15-36f3-4f46-aceb-05aac24c545e" providerId="ADAL" clId="{7EDB42F0-1DAD-4F64-ABA6-3DAC32F02F2D}" dt="2021-09-21T16:30:20.022" v="364" actId="6549"/>
          <ac:spMkLst>
            <pc:docMk/>
            <pc:sldMk cId="1993116370" sldId="544"/>
            <ac:spMk id="3" creationId="{73F5AF58-D839-4394-96E0-0596804F1CFE}"/>
          </ac:spMkLst>
        </pc:spChg>
      </pc:sldChg>
      <pc:sldChg chg="modSp new mod modAnim">
        <pc:chgData name="Khattab, Sherif" userId="c83b1e15-36f3-4f46-aceb-05aac24c545e" providerId="ADAL" clId="{7EDB42F0-1DAD-4F64-ABA6-3DAC32F02F2D}" dt="2021-09-21T16:31:37.027" v="425"/>
        <pc:sldMkLst>
          <pc:docMk/>
          <pc:sldMk cId="2305561435" sldId="545"/>
        </pc:sldMkLst>
        <pc:spChg chg="mod">
          <ac:chgData name="Khattab, Sherif" userId="c83b1e15-36f3-4f46-aceb-05aac24c545e" providerId="ADAL" clId="{7EDB42F0-1DAD-4F64-ABA6-3DAC32F02F2D}" dt="2021-09-21T16:30:31.613" v="368" actId="20577"/>
          <ac:spMkLst>
            <pc:docMk/>
            <pc:sldMk cId="2305561435" sldId="545"/>
            <ac:spMk id="2" creationId="{FE72B5C7-592C-4275-BD3F-C855D7F89CF4}"/>
          </ac:spMkLst>
        </pc:spChg>
        <pc:spChg chg="mod">
          <ac:chgData name="Khattab, Sherif" userId="c83b1e15-36f3-4f46-aceb-05aac24c545e" providerId="ADAL" clId="{7EDB42F0-1DAD-4F64-ABA6-3DAC32F02F2D}" dt="2021-09-21T16:31:06.256" v="417" actId="27636"/>
          <ac:spMkLst>
            <pc:docMk/>
            <pc:sldMk cId="2305561435" sldId="545"/>
            <ac:spMk id="3" creationId="{1AE6CDF3-A5F6-402E-B54E-30A8D1E440F9}"/>
          </ac:spMkLst>
        </pc:spChg>
      </pc:sldChg>
    </pc:docChg>
  </pc:docChgLst>
  <pc:docChgLst>
    <pc:chgData name="Khattab, Sherif" userId="c83b1e15-36f3-4f46-aceb-05aac24c545e" providerId="ADAL" clId="{2B91F861-8EEA-9C47-804D-ECA02635D777}"/>
    <pc:docChg chg="modSld">
      <pc:chgData name="Khattab, Sherif" userId="c83b1e15-36f3-4f46-aceb-05aac24c545e" providerId="ADAL" clId="{2B91F861-8EEA-9C47-804D-ECA02635D777}" dt="2021-09-01T06:15:08.041" v="0"/>
      <pc:docMkLst>
        <pc:docMk/>
      </pc:docMkLst>
      <pc:sldChg chg="modSp">
        <pc:chgData name="Khattab, Sherif" userId="c83b1e15-36f3-4f46-aceb-05aac24c545e" providerId="ADAL" clId="{2B91F861-8EEA-9C47-804D-ECA02635D777}" dt="2021-09-01T06:15:08.041" v="0"/>
        <pc:sldMkLst>
          <pc:docMk/>
          <pc:sldMk cId="1330366002" sldId="454"/>
        </pc:sldMkLst>
        <pc:spChg chg="mod">
          <ac:chgData name="Khattab, Sherif" userId="c83b1e15-36f3-4f46-aceb-05aac24c545e" providerId="ADAL" clId="{2B91F861-8EEA-9C47-804D-ECA02635D777}" dt="2021-09-01T06:15:08.041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37E5DEFA-0DA7-44D4-8A37-9B0FCAAD6EEF}"/>
    <pc:docChg chg="delSld">
      <pc:chgData name="Khattab, Sherif" userId="c83b1e15-36f3-4f46-aceb-05aac24c545e" providerId="ADAL" clId="{37E5DEFA-0DA7-44D4-8A37-9B0FCAAD6EEF}" dt="2022-01-18T05:32:41.549" v="0" actId="2696"/>
      <pc:docMkLst>
        <pc:docMk/>
      </pc:docMkLst>
      <pc:sldChg chg="del">
        <pc:chgData name="Khattab, Sherif" userId="c83b1e15-36f3-4f46-aceb-05aac24c545e" providerId="ADAL" clId="{37E5DEFA-0DA7-44D4-8A37-9B0FCAAD6EEF}" dt="2022-01-18T05:32:41.549" v="0" actId="2696"/>
        <pc:sldMkLst>
          <pc:docMk/>
          <pc:sldMk cId="3210992163" sldId="369"/>
        </pc:sldMkLst>
      </pc:sldChg>
      <pc:sldChg chg="del">
        <pc:chgData name="Khattab, Sherif" userId="c83b1e15-36f3-4f46-aceb-05aac24c545e" providerId="ADAL" clId="{37E5DEFA-0DA7-44D4-8A37-9B0FCAAD6EEF}" dt="2022-01-18T05:32:41.549" v="0" actId="2696"/>
        <pc:sldMkLst>
          <pc:docMk/>
          <pc:sldMk cId="4013065491" sldId="370"/>
        </pc:sldMkLst>
      </pc:sldChg>
      <pc:sldChg chg="del">
        <pc:chgData name="Khattab, Sherif" userId="c83b1e15-36f3-4f46-aceb-05aac24c545e" providerId="ADAL" clId="{37E5DEFA-0DA7-44D4-8A37-9B0FCAAD6EEF}" dt="2022-01-18T05:32:41.549" v="0" actId="2696"/>
        <pc:sldMkLst>
          <pc:docMk/>
          <pc:sldMk cId="3848335379" sldId="372"/>
        </pc:sldMkLst>
      </pc:sldChg>
      <pc:sldChg chg="del">
        <pc:chgData name="Khattab, Sherif" userId="c83b1e15-36f3-4f46-aceb-05aac24c545e" providerId="ADAL" clId="{37E5DEFA-0DA7-44D4-8A37-9B0FCAAD6EEF}" dt="2022-01-18T05:32:41.549" v="0" actId="2696"/>
        <pc:sldMkLst>
          <pc:docMk/>
          <pc:sldMk cId="3161117264" sldId="373"/>
        </pc:sldMkLst>
      </pc:sldChg>
      <pc:sldChg chg="del">
        <pc:chgData name="Khattab, Sherif" userId="c83b1e15-36f3-4f46-aceb-05aac24c545e" providerId="ADAL" clId="{37E5DEFA-0DA7-44D4-8A37-9B0FCAAD6EEF}" dt="2022-01-18T05:32:41.549" v="0" actId="2696"/>
        <pc:sldMkLst>
          <pc:docMk/>
          <pc:sldMk cId="583513582" sldId="377"/>
        </pc:sldMkLst>
      </pc:sldChg>
      <pc:sldChg chg="del">
        <pc:chgData name="Khattab, Sherif" userId="c83b1e15-36f3-4f46-aceb-05aac24c545e" providerId="ADAL" clId="{37E5DEFA-0DA7-44D4-8A37-9B0FCAAD6EEF}" dt="2022-01-18T05:32:41.549" v="0" actId="2696"/>
        <pc:sldMkLst>
          <pc:docMk/>
          <pc:sldMk cId="2782489002" sldId="497"/>
        </pc:sldMkLst>
      </pc:sldChg>
      <pc:sldChg chg="del">
        <pc:chgData name="Khattab, Sherif" userId="c83b1e15-36f3-4f46-aceb-05aac24c545e" providerId="ADAL" clId="{37E5DEFA-0DA7-44D4-8A37-9B0FCAAD6EEF}" dt="2022-01-18T05:32:41.549" v="0" actId="2696"/>
        <pc:sldMkLst>
          <pc:docMk/>
          <pc:sldMk cId="2414223724" sldId="534"/>
        </pc:sldMkLst>
      </pc:sldChg>
      <pc:sldChg chg="del">
        <pc:chgData name="Khattab, Sherif" userId="c83b1e15-36f3-4f46-aceb-05aac24c545e" providerId="ADAL" clId="{37E5DEFA-0DA7-44D4-8A37-9B0FCAAD6EEF}" dt="2022-01-18T05:32:41.549" v="0" actId="2696"/>
        <pc:sldMkLst>
          <pc:docMk/>
          <pc:sldMk cId="3177405103" sldId="535"/>
        </pc:sldMkLst>
      </pc:sldChg>
      <pc:sldChg chg="del">
        <pc:chgData name="Khattab, Sherif" userId="c83b1e15-36f3-4f46-aceb-05aac24c545e" providerId="ADAL" clId="{37E5DEFA-0DA7-44D4-8A37-9B0FCAAD6EEF}" dt="2022-01-18T05:32:41.549" v="0" actId="2696"/>
        <pc:sldMkLst>
          <pc:docMk/>
          <pc:sldMk cId="3742099282" sldId="536"/>
        </pc:sldMkLst>
      </pc:sldChg>
    </pc:docChg>
  </pc:docChgLst>
  <pc:docChgLst>
    <pc:chgData name="Khattab, Sherif" userId="c83b1e15-36f3-4f46-aceb-05aac24c545e" providerId="ADAL" clId="{FD5AE8AC-1844-6342-9A28-590C7FAFB8A2}"/>
    <pc:docChg chg="delSld modSld">
      <pc:chgData name="Khattab, Sherif" userId="c83b1e15-36f3-4f46-aceb-05aac24c545e" providerId="ADAL" clId="{FD5AE8AC-1844-6342-9A28-590C7FAFB8A2}" dt="2021-02-09T19:03:42.899" v="1" actId="2696"/>
      <pc:docMkLst>
        <pc:docMk/>
      </pc:docMkLst>
      <pc:sldChg chg="del">
        <pc:chgData name="Khattab, Sherif" userId="c83b1e15-36f3-4f46-aceb-05aac24c545e" providerId="ADAL" clId="{FD5AE8AC-1844-6342-9A28-590C7FAFB8A2}" dt="2021-02-09T19:03:42.899" v="1" actId="2696"/>
        <pc:sldMkLst>
          <pc:docMk/>
          <pc:sldMk cId="3851230975" sldId="382"/>
        </pc:sldMkLst>
      </pc:sldChg>
      <pc:sldChg chg="del">
        <pc:chgData name="Khattab, Sherif" userId="c83b1e15-36f3-4f46-aceb-05aac24c545e" providerId="ADAL" clId="{FD5AE8AC-1844-6342-9A28-590C7FAFB8A2}" dt="2021-02-09T19:03:42.899" v="1" actId="2696"/>
        <pc:sldMkLst>
          <pc:docMk/>
          <pc:sldMk cId="505724783" sldId="383"/>
        </pc:sldMkLst>
      </pc:sldChg>
      <pc:sldChg chg="del">
        <pc:chgData name="Khattab, Sherif" userId="c83b1e15-36f3-4f46-aceb-05aac24c545e" providerId="ADAL" clId="{FD5AE8AC-1844-6342-9A28-590C7FAFB8A2}" dt="2021-02-09T19:03:42.899" v="1" actId="2696"/>
        <pc:sldMkLst>
          <pc:docMk/>
          <pc:sldMk cId="1591837287" sldId="384"/>
        </pc:sldMkLst>
      </pc:sldChg>
      <pc:sldChg chg="del">
        <pc:chgData name="Khattab, Sherif" userId="c83b1e15-36f3-4f46-aceb-05aac24c545e" providerId="ADAL" clId="{FD5AE8AC-1844-6342-9A28-590C7FAFB8A2}" dt="2021-02-09T19:03:42.899" v="1" actId="2696"/>
        <pc:sldMkLst>
          <pc:docMk/>
          <pc:sldMk cId="1898410716" sldId="385"/>
        </pc:sldMkLst>
      </pc:sldChg>
      <pc:sldChg chg="modSp mod">
        <pc:chgData name="Khattab, Sherif" userId="c83b1e15-36f3-4f46-aceb-05aac24c545e" providerId="ADAL" clId="{FD5AE8AC-1844-6342-9A28-590C7FAFB8A2}" dt="2021-02-09T19:03:12.921" v="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D5AE8AC-1844-6342-9A28-590C7FAFB8A2}" dt="2021-02-09T19:03:12.921" v="0" actId="20577"/>
          <ac:spMkLst>
            <pc:docMk/>
            <pc:sldMk cId="3652489610" sldId="506"/>
            <ac:spMk id="3" creationId="{9FDE3B14-90B9-4B5A-83C7-6E633E32EA28}"/>
          </ac:spMkLst>
        </pc:spChg>
      </pc:sldChg>
    </pc:docChg>
  </pc:docChgLst>
  <pc:docChgLst>
    <pc:chgData name="Khattab, Sherif" userId="c83b1e15-36f3-4f46-aceb-05aac24c545e" providerId="ADAL" clId="{8940C15E-5880-1645-A257-37DD5B587715}"/>
    <pc:docChg chg="undo custSel addSld delSld modSld">
      <pc:chgData name="Khattab, Sherif" userId="c83b1e15-36f3-4f46-aceb-05aac24c545e" providerId="ADAL" clId="{8940C15E-5880-1645-A257-37DD5B587715}" dt="2021-02-09T15:55:14.754" v="597" actId="20577"/>
      <pc:docMkLst>
        <pc:docMk/>
      </pc:docMkLst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1806563943" sldId="342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1167711490" sldId="343"/>
        </pc:sldMkLst>
      </pc:sldChg>
      <pc:sldChg chg="add del">
        <pc:chgData name="Khattab, Sherif" userId="c83b1e15-36f3-4f46-aceb-05aac24c545e" providerId="ADAL" clId="{8940C15E-5880-1645-A257-37DD5B587715}" dt="2021-02-09T14:28:06.905" v="2" actId="2696"/>
        <pc:sldMkLst>
          <pc:docMk/>
          <pc:sldMk cId="1271999567" sldId="349"/>
        </pc:sldMkLst>
      </pc:sldChg>
      <pc:sldChg chg="modSp add del mod">
        <pc:chgData name="Khattab, Sherif" userId="c83b1e15-36f3-4f46-aceb-05aac24c545e" providerId="ADAL" clId="{8940C15E-5880-1645-A257-37DD5B587715}" dt="2021-02-09T14:36:55.362" v="286" actId="20577"/>
        <pc:sldMkLst>
          <pc:docMk/>
          <pc:sldMk cId="3990797458" sldId="378"/>
        </pc:sldMkLst>
        <pc:spChg chg="mod">
          <ac:chgData name="Khattab, Sherif" userId="c83b1e15-36f3-4f46-aceb-05aac24c545e" providerId="ADAL" clId="{8940C15E-5880-1645-A257-37DD5B587715}" dt="2021-02-09T14:36:55.362" v="286" actId="20577"/>
          <ac:spMkLst>
            <pc:docMk/>
            <pc:sldMk cId="3990797458" sldId="378"/>
            <ac:spMk id="115715" creationId="{9CCF0D6A-3A12-D542-BC48-B9C95F39152F}"/>
          </ac:spMkLst>
        </pc:spChg>
      </pc:sldChg>
      <pc:sldChg chg="addSp delSp modSp add del mod">
        <pc:chgData name="Khattab, Sherif" userId="c83b1e15-36f3-4f46-aceb-05aac24c545e" providerId="ADAL" clId="{8940C15E-5880-1645-A257-37DD5B587715}" dt="2021-02-09T15:39:25.850" v="315" actId="21"/>
        <pc:sldMkLst>
          <pc:docMk/>
          <pc:sldMk cId="2736486443" sldId="379"/>
        </pc:sldMkLst>
        <pc:spChg chg="add del mod">
          <ac:chgData name="Khattab, Sherif" userId="c83b1e15-36f3-4f46-aceb-05aac24c545e" providerId="ADAL" clId="{8940C15E-5880-1645-A257-37DD5B587715}" dt="2021-02-09T15:21:52.593" v="311"/>
          <ac:spMkLst>
            <pc:docMk/>
            <pc:sldMk cId="2736486443" sldId="379"/>
            <ac:spMk id="9" creationId="{7B926B20-3E21-C34E-8854-2B833C27E6C7}"/>
          </ac:spMkLst>
        </pc:spChg>
        <pc:spChg chg="del">
          <ac:chgData name="Khattab, Sherif" userId="c83b1e15-36f3-4f46-aceb-05aac24c545e" providerId="ADAL" clId="{8940C15E-5880-1645-A257-37DD5B587715}" dt="2021-02-09T15:17:10.908" v="297" actId="478"/>
          <ac:spMkLst>
            <pc:docMk/>
            <pc:sldMk cId="2736486443" sldId="379"/>
            <ac:spMk id="116738" creationId="{6C4CC1B2-2DDB-D94B-A612-25EB382E3F0D}"/>
          </ac:spMkLst>
        </pc:spChg>
        <pc:spChg chg="del">
          <ac:chgData name="Khattab, Sherif" userId="c83b1e15-36f3-4f46-aceb-05aac24c545e" providerId="ADAL" clId="{8940C15E-5880-1645-A257-37DD5B587715}" dt="2021-02-09T15:14:34.742" v="287" actId="478"/>
          <ac:spMkLst>
            <pc:docMk/>
            <pc:sldMk cId="2736486443" sldId="379"/>
            <ac:spMk id="116739" creationId="{388B7241-F07D-6540-A9FB-147E265C85E1}"/>
          </ac:spMkLst>
        </pc:spChg>
        <pc:spChg chg="del">
          <ac:chgData name="Khattab, Sherif" userId="c83b1e15-36f3-4f46-aceb-05aac24c545e" providerId="ADAL" clId="{8940C15E-5880-1645-A257-37DD5B587715}" dt="2021-02-09T15:21:50.860" v="309" actId="478"/>
          <ac:spMkLst>
            <pc:docMk/>
            <pc:sldMk cId="2736486443" sldId="379"/>
            <ac:spMk id="116740" creationId="{6A9576E6-97AF-1D49-9BC1-2C943B37C766}"/>
          </ac:spMkLst>
        </pc:spChg>
        <pc:picChg chg="add del mod">
          <ac:chgData name="Khattab, Sherif" userId="c83b1e15-36f3-4f46-aceb-05aac24c545e" providerId="ADAL" clId="{8940C15E-5880-1645-A257-37DD5B587715}" dt="2021-02-09T15:17:22.636" v="300" actId="478"/>
          <ac:picMkLst>
            <pc:docMk/>
            <pc:sldMk cId="2736486443" sldId="379"/>
            <ac:picMk id="2" creationId="{4990F0DC-223E-BE4F-97B1-FA5934DB7435}"/>
          </ac:picMkLst>
        </pc:picChg>
        <pc:picChg chg="add del mod">
          <ac:chgData name="Khattab, Sherif" userId="c83b1e15-36f3-4f46-aceb-05aac24c545e" providerId="ADAL" clId="{8940C15E-5880-1645-A257-37DD5B587715}" dt="2021-02-09T15:19:08.670" v="301" actId="478"/>
          <ac:picMkLst>
            <pc:docMk/>
            <pc:sldMk cId="2736486443" sldId="379"/>
            <ac:picMk id="3" creationId="{96BC8F2A-C8D2-DD44-B455-A4E9A20BA2FA}"/>
          </ac:picMkLst>
        </pc:picChg>
        <pc:picChg chg="add mod">
          <ac:chgData name="Khattab, Sherif" userId="c83b1e15-36f3-4f46-aceb-05aac24c545e" providerId="ADAL" clId="{8940C15E-5880-1645-A257-37DD5B587715}" dt="2021-02-09T15:19:12.461" v="303" actId="1076"/>
          <ac:picMkLst>
            <pc:docMk/>
            <pc:sldMk cId="2736486443" sldId="379"/>
            <ac:picMk id="4" creationId="{77910E5A-1921-F146-82EA-0FE11E122851}"/>
          </ac:picMkLst>
        </pc:picChg>
        <pc:picChg chg="add del mod">
          <ac:chgData name="Khattab, Sherif" userId="c83b1e15-36f3-4f46-aceb-05aac24c545e" providerId="ADAL" clId="{8940C15E-5880-1645-A257-37DD5B587715}" dt="2021-02-09T15:20:25.251" v="306" actId="478"/>
          <ac:picMkLst>
            <pc:docMk/>
            <pc:sldMk cId="2736486443" sldId="379"/>
            <ac:picMk id="5" creationId="{31888E85-2B03-1948-962A-1412E1A778F5}"/>
          </ac:picMkLst>
        </pc:picChg>
        <pc:picChg chg="add mod">
          <ac:chgData name="Khattab, Sherif" userId="c83b1e15-36f3-4f46-aceb-05aac24c545e" providerId="ADAL" clId="{8940C15E-5880-1645-A257-37DD5B587715}" dt="2021-02-09T15:20:33.109" v="308" actId="1076"/>
          <ac:picMkLst>
            <pc:docMk/>
            <pc:sldMk cId="2736486443" sldId="379"/>
            <ac:picMk id="6" creationId="{B855D752-950F-EC42-BA0B-168F4D95AF10}"/>
          </ac:picMkLst>
        </pc:picChg>
        <pc:picChg chg="add mod">
          <ac:chgData name="Khattab, Sherif" userId="c83b1e15-36f3-4f46-aceb-05aac24c545e" providerId="ADAL" clId="{8940C15E-5880-1645-A257-37DD5B587715}" dt="2021-02-09T15:22:01.491" v="313" actId="1076"/>
          <ac:picMkLst>
            <pc:docMk/>
            <pc:sldMk cId="2736486443" sldId="379"/>
            <ac:picMk id="10" creationId="{43F79090-4942-0947-BB02-9E09A5BC2C6F}"/>
          </ac:picMkLst>
        </pc:picChg>
        <pc:picChg chg="add del">
          <ac:chgData name="Khattab, Sherif" userId="c83b1e15-36f3-4f46-aceb-05aac24c545e" providerId="ADAL" clId="{8940C15E-5880-1645-A257-37DD5B587715}" dt="2021-02-09T15:39:25.850" v="315" actId="21"/>
          <ac:picMkLst>
            <pc:docMk/>
            <pc:sldMk cId="2736486443" sldId="379"/>
            <ac:picMk id="11" creationId="{F062DD8F-D89A-F448-AFC5-8CA88E532DC6}"/>
          </ac:picMkLst>
        </pc:picChg>
      </pc:sldChg>
      <pc:sldChg chg="add">
        <pc:chgData name="Khattab, Sherif" userId="c83b1e15-36f3-4f46-aceb-05aac24c545e" providerId="ADAL" clId="{8940C15E-5880-1645-A257-37DD5B587715}" dt="2021-02-09T14:28:43.831" v="4"/>
        <pc:sldMkLst>
          <pc:docMk/>
          <pc:sldMk cId="1615265174" sldId="380"/>
        </pc:sldMkLst>
      </pc:sldChg>
      <pc:sldChg chg="add">
        <pc:chgData name="Khattab, Sherif" userId="c83b1e15-36f3-4f46-aceb-05aac24c545e" providerId="ADAL" clId="{8940C15E-5880-1645-A257-37DD5B587715}" dt="2021-02-09T14:28:43.831" v="4"/>
        <pc:sldMkLst>
          <pc:docMk/>
          <pc:sldMk cId="1337868689" sldId="381"/>
        </pc:sldMkLst>
      </pc:sldChg>
      <pc:sldChg chg="add">
        <pc:chgData name="Khattab, Sherif" userId="c83b1e15-36f3-4f46-aceb-05aac24c545e" providerId="ADAL" clId="{8940C15E-5880-1645-A257-37DD5B587715}" dt="2021-02-09T14:28:43.831" v="4"/>
        <pc:sldMkLst>
          <pc:docMk/>
          <pc:sldMk cId="3851230975" sldId="382"/>
        </pc:sldMkLst>
      </pc:sldChg>
      <pc:sldChg chg="add">
        <pc:chgData name="Khattab, Sherif" userId="c83b1e15-36f3-4f46-aceb-05aac24c545e" providerId="ADAL" clId="{8940C15E-5880-1645-A257-37DD5B587715}" dt="2021-02-09T14:28:43.831" v="4"/>
        <pc:sldMkLst>
          <pc:docMk/>
          <pc:sldMk cId="505724783" sldId="383"/>
        </pc:sldMkLst>
      </pc:sldChg>
      <pc:sldChg chg="add">
        <pc:chgData name="Khattab, Sherif" userId="c83b1e15-36f3-4f46-aceb-05aac24c545e" providerId="ADAL" clId="{8940C15E-5880-1645-A257-37DD5B587715}" dt="2021-02-09T14:28:43.831" v="4"/>
        <pc:sldMkLst>
          <pc:docMk/>
          <pc:sldMk cId="1591837287" sldId="384"/>
        </pc:sldMkLst>
      </pc:sldChg>
      <pc:sldChg chg="modSp add mod">
        <pc:chgData name="Khattab, Sherif" userId="c83b1e15-36f3-4f46-aceb-05aac24c545e" providerId="ADAL" clId="{8940C15E-5880-1645-A257-37DD5B587715}" dt="2021-02-09T15:40:19.797" v="334" actId="20577"/>
        <pc:sldMkLst>
          <pc:docMk/>
          <pc:sldMk cId="1898410716" sldId="385"/>
        </pc:sldMkLst>
        <pc:spChg chg="mod">
          <ac:chgData name="Khattab, Sherif" userId="c83b1e15-36f3-4f46-aceb-05aac24c545e" providerId="ADAL" clId="{8940C15E-5880-1645-A257-37DD5B587715}" dt="2021-02-09T15:40:19.797" v="334" actId="20577"/>
          <ac:spMkLst>
            <pc:docMk/>
            <pc:sldMk cId="1898410716" sldId="385"/>
            <ac:spMk id="123908" creationId="{C668A016-F253-4840-9F6F-38C4323EE882}"/>
          </ac:spMkLst>
        </pc:spChg>
      </pc:sldChg>
      <pc:sldChg chg="modSp mod">
        <pc:chgData name="Khattab, Sherif" userId="c83b1e15-36f3-4f46-aceb-05aac24c545e" providerId="ADAL" clId="{8940C15E-5880-1645-A257-37DD5B587715}" dt="2021-02-09T14:33:05.202" v="176" actId="20577"/>
        <pc:sldMkLst>
          <pc:docMk/>
          <pc:sldMk cId="3903507516" sldId="498"/>
        </pc:sldMkLst>
        <pc:spChg chg="mod">
          <ac:chgData name="Khattab, Sherif" userId="c83b1e15-36f3-4f46-aceb-05aac24c545e" providerId="ADAL" clId="{8940C15E-5880-1645-A257-37DD5B587715}" dt="2021-02-09T14:33:05.202" v="176" actId="20577"/>
          <ac:spMkLst>
            <pc:docMk/>
            <pc:sldMk cId="3903507516" sldId="498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8940C15E-5880-1645-A257-37DD5B587715}" dt="2021-02-09T15:55:09.282" v="594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8940C15E-5880-1645-A257-37DD5B587715}" dt="2021-02-09T15:55:09.282" v="594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8940C15E-5880-1645-A257-37DD5B587715}" dt="2021-02-09T15:54:32.794" v="549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8940C15E-5880-1645-A257-37DD5B587715}" dt="2021-02-09T14:35:39.113" v="178"/>
        <pc:sldMkLst>
          <pc:docMk/>
          <pc:sldMk cId="2116864396" sldId="505"/>
        </pc:sldMkLst>
        <pc:spChg chg="mod">
          <ac:chgData name="Khattab, Sherif" userId="c83b1e15-36f3-4f46-aceb-05aac24c545e" providerId="ADAL" clId="{8940C15E-5880-1645-A257-37DD5B587715}" dt="2021-02-09T14:35:39.113" v="178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8940C15E-5880-1645-A257-37DD5B587715}" dt="2021-02-09T14:36:00.200" v="234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8940C15E-5880-1645-A257-37DD5B587715}" dt="2021-02-09T14:36:00.200" v="234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4218373473" sldId="507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2005153346" sldId="508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707882026" sldId="509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2108493189" sldId="510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2618280309" sldId="511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3748394407" sldId="512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1413167954" sldId="513"/>
        </pc:sldMkLst>
      </pc:sldChg>
      <pc:sldChg chg="add">
        <pc:chgData name="Khattab, Sherif" userId="c83b1e15-36f3-4f46-aceb-05aac24c545e" providerId="ADAL" clId="{8940C15E-5880-1645-A257-37DD5B587715}" dt="2021-02-09T14:28:52.172" v="6"/>
        <pc:sldMkLst>
          <pc:docMk/>
          <pc:sldMk cId="1468641068" sldId="514"/>
        </pc:sldMkLst>
      </pc:sldChg>
      <pc:sldChg chg="del">
        <pc:chgData name="Khattab, Sherif" userId="c83b1e15-36f3-4f46-aceb-05aac24c545e" providerId="ADAL" clId="{8940C15E-5880-1645-A257-37DD5B587715}" dt="2021-02-09T14:28:46.880" v="5" actId="2696"/>
        <pc:sldMkLst>
          <pc:docMk/>
          <pc:sldMk cId="1560097293" sldId="514"/>
        </pc:sldMkLst>
      </pc:sldChg>
      <pc:sldChg chg="addSp modSp new mod">
        <pc:chgData name="Khattab, Sherif" userId="c83b1e15-36f3-4f46-aceb-05aac24c545e" providerId="ADAL" clId="{8940C15E-5880-1645-A257-37DD5B587715}" dt="2021-02-09T15:39:39.611" v="332" actId="20577"/>
        <pc:sldMkLst>
          <pc:docMk/>
          <pc:sldMk cId="2793897325" sldId="515"/>
        </pc:sldMkLst>
        <pc:spChg chg="mod">
          <ac:chgData name="Khattab, Sherif" userId="c83b1e15-36f3-4f46-aceb-05aac24c545e" providerId="ADAL" clId="{8940C15E-5880-1645-A257-37DD5B587715}" dt="2021-02-09T15:39:39.611" v="332" actId="20577"/>
          <ac:spMkLst>
            <pc:docMk/>
            <pc:sldMk cId="2793897325" sldId="515"/>
            <ac:spMk id="2" creationId="{455263C7-A3DF-8E4A-88D3-1D297A353CA7}"/>
          </ac:spMkLst>
        </pc:spChg>
        <pc:picChg chg="add mod">
          <ac:chgData name="Khattab, Sherif" userId="c83b1e15-36f3-4f46-aceb-05aac24c545e" providerId="ADAL" clId="{8940C15E-5880-1645-A257-37DD5B587715}" dt="2021-02-09T15:39:29.594" v="317"/>
          <ac:picMkLst>
            <pc:docMk/>
            <pc:sldMk cId="2793897325" sldId="515"/>
            <ac:picMk id="6" creationId="{863D34F3-D006-094E-92E3-E25E1BB74073}"/>
          </ac:picMkLst>
        </pc:picChg>
      </pc:sldChg>
      <pc:sldChg chg="modSp new mod">
        <pc:chgData name="Khattab, Sherif" userId="c83b1e15-36f3-4f46-aceb-05aac24c545e" providerId="ADAL" clId="{8940C15E-5880-1645-A257-37DD5B587715}" dt="2021-02-09T15:55:14.754" v="597" actId="20577"/>
        <pc:sldMkLst>
          <pc:docMk/>
          <pc:sldMk cId="2487721040" sldId="516"/>
        </pc:sldMkLst>
        <pc:spChg chg="mod">
          <ac:chgData name="Khattab, Sherif" userId="c83b1e15-36f3-4f46-aceb-05aac24c545e" providerId="ADAL" clId="{8940C15E-5880-1645-A257-37DD5B587715}" dt="2021-02-09T15:55:14.754" v="59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Khattab, Sherif" userId="c83b1e15-36f3-4f46-aceb-05aac24c545e" providerId="ADAL" clId="{8940C15E-5880-1645-A257-37DD5B587715}" dt="2021-02-09T15:54:46.203" v="557" actId="27636"/>
          <ac:spMkLst>
            <pc:docMk/>
            <pc:sldMk cId="2487721040" sldId="516"/>
            <ac:spMk id="3" creationId="{CBB5D1A1-A1C5-4D4A-9051-CB104F0E3B4F}"/>
          </ac:spMkLst>
        </pc:spChg>
      </pc:sldChg>
      <pc:sldChg chg="modSp new mod">
        <pc:chgData name="Khattab, Sherif" userId="c83b1e15-36f3-4f46-aceb-05aac24c545e" providerId="ADAL" clId="{8940C15E-5880-1645-A257-37DD5B587715}" dt="2021-02-09T15:55:01.222" v="592" actId="20577"/>
        <pc:sldMkLst>
          <pc:docMk/>
          <pc:sldMk cId="3114182525" sldId="517"/>
        </pc:sldMkLst>
        <pc:spChg chg="mod">
          <ac:chgData name="Khattab, Sherif" userId="c83b1e15-36f3-4f46-aceb-05aac24c545e" providerId="ADAL" clId="{8940C15E-5880-1645-A257-37DD5B587715}" dt="2021-02-09T15:54:58.493" v="589" actId="20577"/>
          <ac:spMkLst>
            <pc:docMk/>
            <pc:sldMk cId="3114182525" sldId="517"/>
            <ac:spMk id="2" creationId="{919C70E9-8DDA-5A44-B755-777D2DE8DA9E}"/>
          </ac:spMkLst>
        </pc:spChg>
        <pc:spChg chg="mod">
          <ac:chgData name="Khattab, Sherif" userId="c83b1e15-36f3-4f46-aceb-05aac24c545e" providerId="ADAL" clId="{8940C15E-5880-1645-A257-37DD5B587715}" dt="2021-02-09T15:55:01.222" v="592" actId="20577"/>
          <ac:spMkLst>
            <pc:docMk/>
            <pc:sldMk cId="3114182525" sldId="517"/>
            <ac:spMk id="3" creationId="{27042AA4-C4FA-CA41-9597-12A83EBA22E3}"/>
          </ac:spMkLst>
        </pc:spChg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3718964789" sldId="517"/>
        </pc:sldMkLst>
      </pc:sldChg>
      <pc:sldChg chg="del">
        <pc:chgData name="Khattab, Sherif" userId="c83b1e15-36f3-4f46-aceb-05aac24c545e" providerId="ADAL" clId="{8940C15E-5880-1645-A257-37DD5B587715}" dt="2021-02-09T14:27:57.549" v="0" actId="2696"/>
        <pc:sldMkLst>
          <pc:docMk/>
          <pc:sldMk cId="2915741044" sldId="518"/>
        </pc:sldMkLst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</a:t>
            </a:r>
            <a:r>
              <a:rPr lang="en-GB" altLang="en-US" sz="4000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2 is due </a:t>
            </a:r>
            <a:r>
              <a:rPr lang="en-US" b="1" u="sng" dirty="0"/>
              <a:t>this</a:t>
            </a:r>
            <a:r>
              <a:rPr lang="en-US" dirty="0"/>
              <a:t> Friday at 11:59 pm</a:t>
            </a:r>
          </a:p>
          <a:p>
            <a:r>
              <a:rPr lang="en-US" dirty="0"/>
              <a:t>Lab 1 is due on 9/20 at 11:59 pm</a:t>
            </a:r>
          </a:p>
          <a:p>
            <a:r>
              <a:rPr lang="en-US" dirty="0"/>
              <a:t>Project 1 due on 9/27 at 11:59 pm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A24C-0B49-6145-9835-7406BF7C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32249-5E17-2A4B-B649-961DDDF1F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Spinlocks</a:t>
            </a:r>
          </a:p>
          <a:p>
            <a:pPr lvl="1"/>
            <a:r>
              <a:rPr lang="en-US" dirty="0"/>
              <a:t>How to use</a:t>
            </a:r>
          </a:p>
          <a:p>
            <a:pPr lvl="1"/>
            <a:r>
              <a:rPr lang="en-US" dirty="0"/>
              <a:t>How to implement</a:t>
            </a:r>
          </a:p>
          <a:p>
            <a:r>
              <a:rPr lang="en-US" dirty="0"/>
              <a:t>Semaphores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0EB3E-D7D4-7946-ADA7-722A8DA377D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15D7E-DA69-CD4B-B6BE-D1EDF4DD75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2401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1C35-B7E9-AD43-99C8-9517055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42C8-5750-0341-86AA-B64ED9D3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4917"/>
            <a:ext cx="10096296" cy="656748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Spinlock</a:t>
            </a:r>
          </a:p>
          <a:p>
            <a:pPr lvl="1"/>
            <a:r>
              <a:rPr lang="en-US" dirty="0"/>
              <a:t>How spinlock is fully utilized and useful</a:t>
            </a:r>
          </a:p>
          <a:p>
            <a:pPr lvl="1"/>
            <a:r>
              <a:rPr lang="en-US" dirty="0"/>
              <a:t>are spinlocks ever better than semaphores, or only really useful as part of implementing semaphores?</a:t>
            </a:r>
          </a:p>
          <a:p>
            <a:pPr lvl="1"/>
            <a:r>
              <a:rPr lang="en-US" dirty="0"/>
              <a:t>can locks be called at the same time by 2 different processes?</a:t>
            </a:r>
          </a:p>
          <a:p>
            <a:pPr lvl="1"/>
            <a:r>
              <a:rPr lang="en-US" dirty="0"/>
              <a:t>is there a less busy approach to spinlock</a:t>
            </a:r>
          </a:p>
          <a:p>
            <a:pPr lvl="1"/>
            <a:r>
              <a:rPr lang="en-US" dirty="0"/>
              <a:t>how does swap work and why does it matter to have both lock and test &amp; set as options</a:t>
            </a:r>
          </a:p>
          <a:p>
            <a:pPr lvl="1"/>
            <a:r>
              <a:rPr lang="en-US" dirty="0"/>
              <a:t>How the process unlocks if stuck in the loop, exactly</a:t>
            </a:r>
          </a:p>
          <a:p>
            <a:pPr lvl="1"/>
            <a:r>
              <a:rPr lang="en-US" dirty="0"/>
              <a:t>the condition of the while loop in the test/set code</a:t>
            </a:r>
          </a:p>
          <a:p>
            <a:pPr lvl="1"/>
            <a:r>
              <a:rPr lang="en-US" dirty="0"/>
              <a:t>does the spin lock use a whole time slice</a:t>
            </a:r>
          </a:p>
          <a:p>
            <a:pPr lvl="1"/>
            <a:r>
              <a:rPr lang="en-US" dirty="0"/>
              <a:t>What is the alternative to busy waiting fir the spinlock implementation?</a:t>
            </a:r>
          </a:p>
          <a:p>
            <a:pPr lvl="1"/>
            <a:r>
              <a:rPr lang="en-US" dirty="0"/>
              <a:t>How is </a:t>
            </a:r>
            <a:r>
              <a:rPr lang="en-US" dirty="0" err="1"/>
              <a:t>TestAndSet</a:t>
            </a:r>
            <a:r>
              <a:rPr lang="en-US" dirty="0"/>
              <a:t> implemented so that it can’t be interrupted?</a:t>
            </a:r>
          </a:p>
          <a:p>
            <a:pPr lvl="1"/>
            <a:r>
              <a:rPr lang="en-US" dirty="0"/>
              <a:t>What happens if two cores simultaneously lock the same region?</a:t>
            </a:r>
            <a:endParaRPr lang="en-US" sz="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4ABDD-19CE-BF49-AD01-C8301EAADB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5C873-401D-FF41-BA45-23F3EB380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261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B5C7-592C-4275-BD3F-C855D7F8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6CDF3-A5F6-402E-B54E-30A8D1E44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Spinlock</a:t>
            </a:r>
          </a:p>
          <a:p>
            <a:pPr lvl="1"/>
            <a:r>
              <a:rPr lang="en-US" dirty="0"/>
              <a:t>The downsides of atomic operations</a:t>
            </a:r>
          </a:p>
          <a:p>
            <a:pPr lvl="1"/>
            <a:r>
              <a:rPr lang="en-US" dirty="0"/>
              <a:t>What would happen if the initial process called lock() twice in a row?</a:t>
            </a:r>
          </a:p>
          <a:p>
            <a:pPr lvl="1"/>
            <a:r>
              <a:rPr lang="en-US" dirty="0"/>
              <a:t>Are multiple processes waiting in the same while loop in spin locks</a:t>
            </a:r>
          </a:p>
          <a:p>
            <a:pPr lvl="1"/>
            <a:r>
              <a:rPr lang="en-US" dirty="0"/>
              <a:t>Is it the user code or author's code that is calling the lock and unlock for these critical regions? And... Are these critical regions only defined by lock and unlock?</a:t>
            </a:r>
          </a:p>
          <a:p>
            <a:pPr lvl="1"/>
            <a:r>
              <a:rPr lang="en-US" dirty="0"/>
              <a:t>Why would you not want to busy wait? Wouldn’t it be advantageous to have processes running/active in the background?</a:t>
            </a:r>
          </a:p>
          <a:p>
            <a:pPr lvl="1"/>
            <a:r>
              <a:rPr lang="en-US" dirty="0"/>
              <a:t>Does a process need to call unlock individually?</a:t>
            </a:r>
          </a:p>
          <a:p>
            <a:pPr lvl="1"/>
            <a:r>
              <a:rPr lang="en-US" dirty="0"/>
              <a:t>where does the implementation of spin locks/semaphore exist?</a:t>
            </a:r>
          </a:p>
          <a:p>
            <a:pPr lvl="1"/>
            <a:r>
              <a:rPr lang="en-US" dirty="0"/>
              <a:t>where does a process go when it is waiting to get into a spinlock? back into the queue?</a:t>
            </a:r>
          </a:p>
          <a:p>
            <a:pPr lvl="1"/>
            <a:r>
              <a:rPr lang="en-US" dirty="0"/>
              <a:t>During a spin lock, can the memory (not the instructions) be accessed by another process or is it also blocked by the lock?</a:t>
            </a:r>
          </a:p>
          <a:p>
            <a:pPr lvl="1"/>
            <a:r>
              <a:rPr lang="en-US" dirty="0"/>
              <a:t>how to </a:t>
            </a:r>
            <a:r>
              <a:rPr lang="en-US" dirty="0" err="1"/>
              <a:t>indentify</a:t>
            </a:r>
            <a:r>
              <a:rPr lang="en-US" dirty="0"/>
              <a:t> critical regions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355D64-1BC8-4E1A-8CCF-D6BE5119069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FEA11-D79E-440B-8415-A0FDBF10B2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0556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FE8E9-7A1B-4665-A7C1-7B8A2D8D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5AF58-D839-4394-96E0-0596804F1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Semaphore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What is a semaphore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I know both are used for process synchronization but what is the difference between </a:t>
            </a:r>
            <a:r>
              <a:rPr lang="en-US" b="0" i="0" dirty="0" err="1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SpinLocks</a:t>
            </a:r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 and Semaphores?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How are the values of semaphores checked?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How to eliminate busy waiting from Down()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Can I see a coding example of a semaphore?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I don’t see how semaphores are faster than spinlocks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How semaphores are just regular waiting and not busy waiting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4E61B-EBAA-48EA-A1AD-26E8E7FD326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25878-5632-4AD0-84EE-D1A74C9EDF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9311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Agenda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Semaphores</a:t>
            </a:r>
          </a:p>
          <a:p>
            <a:pPr lvl="1"/>
            <a:r>
              <a:rPr lang="en-US" dirty="0"/>
              <a:t>How to use</a:t>
            </a:r>
          </a:p>
          <a:p>
            <a:pPr lvl="1"/>
            <a:r>
              <a:rPr lang="en-US" dirty="0"/>
              <a:t>How to implement</a:t>
            </a:r>
          </a:p>
          <a:p>
            <a:r>
              <a:rPr lang="en-US" dirty="0"/>
              <a:t>Monitors</a:t>
            </a:r>
          </a:p>
          <a:p>
            <a:pPr lvl="1"/>
            <a:r>
              <a:rPr lang="en-US" dirty="0"/>
              <a:t>How to use</a:t>
            </a:r>
          </a:p>
          <a:p>
            <a:pPr lvl="1"/>
            <a:r>
              <a:rPr lang="en-US" dirty="0"/>
              <a:t>How to implement</a:t>
            </a:r>
          </a:p>
          <a:p>
            <a:r>
              <a:rPr lang="en-US" dirty="0"/>
              <a:t>Classical Process Synchronization Problems</a:t>
            </a:r>
          </a:p>
          <a:p>
            <a:pPr lvl="1"/>
            <a:r>
              <a:rPr lang="en-US" dirty="0"/>
              <a:t>Bounded Buffer</a:t>
            </a:r>
          </a:p>
          <a:p>
            <a:pPr lvl="1"/>
            <a:r>
              <a:rPr lang="en-US" dirty="0"/>
              <a:t>Readers-Writers</a:t>
            </a:r>
            <a:endParaRPr lang="ar-SA" dirty="0"/>
          </a:p>
          <a:p>
            <a:pPr lvl="1"/>
            <a:r>
              <a:rPr lang="en-US" dirty="0"/>
              <a:t>Dining Philosophers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52489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537</Words>
  <Application>Microsoft Office PowerPoint</Application>
  <PresentationFormat>Custom</PresentationFormat>
  <Paragraphs>72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Helvetica</vt:lpstr>
      <vt:lpstr>Source Sans Pro</vt:lpstr>
      <vt:lpstr>Times New Roman</vt:lpstr>
      <vt:lpstr>Office Theme</vt:lpstr>
      <vt:lpstr>Introduction to Operating Systems CS/COE 1550</vt:lpstr>
      <vt:lpstr>Announcements</vt:lpstr>
      <vt:lpstr>Last Lecture …</vt:lpstr>
      <vt:lpstr>Muddiest Points (1/3)</vt:lpstr>
      <vt:lpstr>Muddiest Points (2/3)</vt:lpstr>
      <vt:lpstr>Muddiest Points (3/3)</vt:lpstr>
      <vt:lpstr>Today’s Agenda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</cp:revision>
  <dcterms:modified xsi:type="dcterms:W3CDTF">2022-01-18T05:32:43Z</dcterms:modified>
</cp:coreProperties>
</file>