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722" r:id="rId3"/>
  </p:sldMasterIdLst>
  <p:notesMasterIdLst>
    <p:notesMasterId r:id="rId17"/>
  </p:notesMasterIdLst>
  <p:sldIdLst>
    <p:sldId id="454" r:id="rId4"/>
    <p:sldId id="496" r:id="rId5"/>
    <p:sldId id="505" r:id="rId6"/>
    <p:sldId id="629" r:id="rId7"/>
    <p:sldId id="641" r:id="rId8"/>
    <p:sldId id="642" r:id="rId9"/>
    <p:sldId id="276" r:id="rId10"/>
    <p:sldId id="639" r:id="rId11"/>
    <p:sldId id="275" r:id="rId12"/>
    <p:sldId id="277" r:id="rId13"/>
    <p:sldId id="294" r:id="rId14"/>
    <p:sldId id="283" r:id="rId15"/>
    <p:sldId id="645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739EE-EE65-4CC1-9D38-0206FE76C94A}" v="298" dt="2022-03-15T13:22:0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82" d="100"/>
          <a:sy n="82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14B739EE-EE65-4CC1-9D38-0206FE76C94A}"/>
    <pc:docChg chg="custSel addSld delSld modSld sldOrd delMainMaster">
      <pc:chgData name="Khattab, Sherif" userId="c83b1e15-36f3-4f46-aceb-05aac24c545e" providerId="ADAL" clId="{14B739EE-EE65-4CC1-9D38-0206FE76C94A}" dt="2022-03-17T16:59:41.551" v="815" actId="2696"/>
      <pc:docMkLst>
        <pc:docMk/>
      </pc:docMkLst>
      <pc:sldChg chg="modSp add del modTransition">
        <pc:chgData name="Khattab, Sherif" userId="c83b1e15-36f3-4f46-aceb-05aac24c545e" providerId="ADAL" clId="{14B739EE-EE65-4CC1-9D38-0206FE76C94A}" dt="2022-03-15T13:22:05.158" v="811" actId="33524"/>
        <pc:sldMkLst>
          <pc:docMk/>
          <pc:sldMk cId="2133180735" sldId="275"/>
        </pc:sldMkLst>
        <pc:spChg chg="mod">
          <ac:chgData name="Khattab, Sherif" userId="c83b1e15-36f3-4f46-aceb-05aac24c545e" providerId="ADAL" clId="{14B739EE-EE65-4CC1-9D38-0206FE76C94A}" dt="2022-03-15T12:41:37.294" v="19"/>
          <ac:spMkLst>
            <pc:docMk/>
            <pc:sldMk cId="2133180735" sldId="275"/>
            <ac:spMk id="4" creationId="{36965CE1-D918-6C4F-A4B9-6DB54CA23E84}"/>
          </ac:spMkLst>
        </pc:spChg>
        <pc:spChg chg="mod">
          <ac:chgData name="Khattab, Sherif" userId="c83b1e15-36f3-4f46-aceb-05aac24c545e" providerId="ADAL" clId="{14B739EE-EE65-4CC1-9D38-0206FE76C94A}" dt="2022-03-15T13:22:05.158" v="811" actId="33524"/>
          <ac:spMkLst>
            <pc:docMk/>
            <pc:sldMk cId="2133180735" sldId="275"/>
            <ac:spMk id="33795" creationId="{010CE387-5024-164F-A929-D5E4FF749466}"/>
          </ac:spMkLst>
        </pc:spChg>
      </pc:sldChg>
      <pc:sldChg chg="modSp add del modTransition">
        <pc:chgData name="Khattab, Sherif" userId="c83b1e15-36f3-4f46-aceb-05aac24c545e" providerId="ADAL" clId="{14B739EE-EE65-4CC1-9D38-0206FE76C94A}" dt="2022-03-15T12:41:40.092" v="21"/>
        <pc:sldMkLst>
          <pc:docMk/>
          <pc:sldMk cId="731436851" sldId="276"/>
        </pc:sldMkLst>
        <pc:spChg chg="mod">
          <ac:chgData name="Khattab, Sherif" userId="c83b1e15-36f3-4f46-aceb-05aac24c545e" providerId="ADAL" clId="{14B739EE-EE65-4CC1-9D38-0206FE76C94A}" dt="2022-03-15T12:41:37.294" v="19"/>
          <ac:spMkLst>
            <pc:docMk/>
            <pc:sldMk cId="731436851" sldId="276"/>
            <ac:spMk id="24" creationId="{759F36B5-0414-1049-84AF-F91B1D1EE8C7}"/>
          </ac:spMkLst>
        </pc:spChg>
      </pc:sldChg>
      <pc:sldChg chg="addSp modSp add del modTransition modAnim">
        <pc:chgData name="Khattab, Sherif" userId="c83b1e15-36f3-4f46-aceb-05aac24c545e" providerId="ADAL" clId="{14B739EE-EE65-4CC1-9D38-0206FE76C94A}" dt="2022-03-15T13:17:35.914" v="780"/>
        <pc:sldMkLst>
          <pc:docMk/>
          <pc:sldMk cId="4072270220" sldId="277"/>
        </pc:sldMkLst>
        <pc:spChg chg="mod">
          <ac:chgData name="Khattab, Sherif" userId="c83b1e15-36f3-4f46-aceb-05aac24c545e" providerId="ADAL" clId="{14B739EE-EE65-4CC1-9D38-0206FE76C94A}" dt="2022-03-15T12:41:37.294" v="19"/>
          <ac:spMkLst>
            <pc:docMk/>
            <pc:sldMk cId="4072270220" sldId="277"/>
            <ac:spMk id="61" creationId="{C2AFBFD7-2F9A-4D4B-A478-5E703FDDE272}"/>
          </ac:spMkLst>
        </pc:spChg>
        <pc:spChg chg="add mod">
          <ac:chgData name="Khattab, Sherif" userId="c83b1e15-36f3-4f46-aceb-05aac24c545e" providerId="ADAL" clId="{14B739EE-EE65-4CC1-9D38-0206FE76C94A}" dt="2022-03-15T13:14:44.840" v="703" actId="1037"/>
          <ac:spMkLst>
            <pc:docMk/>
            <pc:sldMk cId="4072270220" sldId="277"/>
            <ac:spMk id="65" creationId="{19B0AC51-9FB3-4475-8FF8-4459C470BC42}"/>
          </ac:spMkLst>
        </pc:spChg>
        <pc:spChg chg="add mod">
          <ac:chgData name="Khattab, Sherif" userId="c83b1e15-36f3-4f46-aceb-05aac24c545e" providerId="ADAL" clId="{14B739EE-EE65-4CC1-9D38-0206FE76C94A}" dt="2022-03-15T13:15:46.790" v="758" actId="167"/>
          <ac:spMkLst>
            <pc:docMk/>
            <pc:sldMk cId="4072270220" sldId="277"/>
            <ac:spMk id="66" creationId="{62AF880B-0431-4CA9-A099-B6BAAD79B1DB}"/>
          </ac:spMkLst>
        </pc:spChg>
        <pc:spChg chg="add mod">
          <ac:chgData name="Khattab, Sherif" userId="c83b1e15-36f3-4f46-aceb-05aac24c545e" providerId="ADAL" clId="{14B739EE-EE65-4CC1-9D38-0206FE76C94A}" dt="2022-03-15T13:15:30.376" v="757" actId="167"/>
          <ac:spMkLst>
            <pc:docMk/>
            <pc:sldMk cId="4072270220" sldId="277"/>
            <ac:spMk id="67" creationId="{9FFB450B-2BCE-494C-A3E3-E4E4B18890FC}"/>
          </ac:spMkLst>
        </pc:spChg>
        <pc:spChg chg="add mod">
          <ac:chgData name="Khattab, Sherif" userId="c83b1e15-36f3-4f46-aceb-05aac24c545e" providerId="ADAL" clId="{14B739EE-EE65-4CC1-9D38-0206FE76C94A}" dt="2022-03-15T13:15:57.077" v="761" actId="167"/>
          <ac:spMkLst>
            <pc:docMk/>
            <pc:sldMk cId="4072270220" sldId="277"/>
            <ac:spMk id="68" creationId="{526AE06E-5119-4D02-8D50-B5A61F6755DA}"/>
          </ac:spMkLst>
        </pc:spChg>
        <pc:spChg chg="add mod">
          <ac:chgData name="Khattab, Sherif" userId="c83b1e15-36f3-4f46-aceb-05aac24c545e" providerId="ADAL" clId="{14B739EE-EE65-4CC1-9D38-0206FE76C94A}" dt="2022-03-15T13:16:09.809" v="766" actId="167"/>
          <ac:spMkLst>
            <pc:docMk/>
            <pc:sldMk cId="4072270220" sldId="277"/>
            <ac:spMk id="69" creationId="{2227EFB0-85CB-47BE-B5D9-E36AE765D0EC}"/>
          </ac:spMkLst>
        </pc:spChg>
        <pc:spChg chg="add mod">
          <ac:chgData name="Khattab, Sherif" userId="c83b1e15-36f3-4f46-aceb-05aac24c545e" providerId="ADAL" clId="{14B739EE-EE65-4CC1-9D38-0206FE76C94A}" dt="2022-03-15T13:16:20.096" v="769" actId="167"/>
          <ac:spMkLst>
            <pc:docMk/>
            <pc:sldMk cId="4072270220" sldId="277"/>
            <ac:spMk id="70" creationId="{4DDD6ED0-CDD4-4ADC-8C5D-CE43C6D258A1}"/>
          </ac:spMkLst>
        </pc:spChg>
        <pc:spChg chg="add mod">
          <ac:chgData name="Khattab, Sherif" userId="c83b1e15-36f3-4f46-aceb-05aac24c545e" providerId="ADAL" clId="{14B739EE-EE65-4CC1-9D38-0206FE76C94A}" dt="2022-03-15T13:16:33.808" v="774" actId="167"/>
          <ac:spMkLst>
            <pc:docMk/>
            <pc:sldMk cId="4072270220" sldId="277"/>
            <ac:spMk id="71" creationId="{57A4D1A9-F06A-490B-BE53-0F48CF60CFB3}"/>
          </ac:spMkLst>
        </pc:spChg>
        <pc:spChg chg="mod">
          <ac:chgData name="Khattab, Sherif" userId="c83b1e15-36f3-4f46-aceb-05aac24c545e" providerId="ADAL" clId="{14B739EE-EE65-4CC1-9D38-0206FE76C94A}" dt="2022-03-15T13:12:35.713" v="644" actId="1076"/>
          <ac:spMkLst>
            <pc:docMk/>
            <pc:sldMk cId="4072270220" sldId="277"/>
            <ac:spMk id="36909" creationId="{6CAC772A-ADBD-6746-8201-78AA322DF90F}"/>
          </ac:spMkLst>
        </pc:spChg>
        <pc:spChg chg="mod">
          <ac:chgData name="Khattab, Sherif" userId="c83b1e15-36f3-4f46-aceb-05aac24c545e" providerId="ADAL" clId="{14B739EE-EE65-4CC1-9D38-0206FE76C94A}" dt="2022-03-15T13:15:30.376" v="757" actId="167"/>
          <ac:spMkLst>
            <pc:docMk/>
            <pc:sldMk cId="4072270220" sldId="277"/>
            <ac:spMk id="36987" creationId="{2D842D98-89C7-BF4B-BD2C-AA30E0BB1FF2}"/>
          </ac:spMkLst>
        </pc:spChg>
        <pc:cxnChg chg="mod">
          <ac:chgData name="Khattab, Sherif" userId="c83b1e15-36f3-4f46-aceb-05aac24c545e" providerId="ADAL" clId="{14B739EE-EE65-4CC1-9D38-0206FE76C94A}" dt="2022-03-15T13:12:35.713" v="644" actId="1076"/>
          <ac:cxnSpMkLst>
            <pc:docMk/>
            <pc:sldMk cId="4072270220" sldId="277"/>
            <ac:cxnSpMk id="36964" creationId="{4F27D31B-F5D5-1B4B-A361-D12491AFB4A7}"/>
          </ac:cxnSpMkLst>
        </pc:cxnChg>
      </pc:sldChg>
      <pc:sldChg chg="modSp add del">
        <pc:chgData name="Khattab, Sherif" userId="c83b1e15-36f3-4f46-aceb-05aac24c545e" providerId="ADAL" clId="{14B739EE-EE65-4CC1-9D38-0206FE76C94A}" dt="2022-03-15T12:41:40.092" v="21"/>
        <pc:sldMkLst>
          <pc:docMk/>
          <pc:sldMk cId="4127952582" sldId="283"/>
        </pc:sldMkLst>
        <pc:spChg chg="mod">
          <ac:chgData name="Khattab, Sherif" userId="c83b1e15-36f3-4f46-aceb-05aac24c545e" providerId="ADAL" clId="{14B739EE-EE65-4CC1-9D38-0206FE76C94A}" dt="2022-03-15T12:41:37.294" v="19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 modAnim">
        <pc:chgData name="Khattab, Sherif" userId="c83b1e15-36f3-4f46-aceb-05aac24c545e" providerId="ADAL" clId="{14B739EE-EE65-4CC1-9D38-0206FE76C94A}" dt="2022-03-15T13:18:44.145" v="788" actId="14"/>
        <pc:sldMkLst>
          <pc:docMk/>
          <pc:sldMk cId="4127073533" sldId="294"/>
        </pc:sldMkLst>
        <pc:spChg chg="mod">
          <ac:chgData name="Khattab, Sherif" userId="c83b1e15-36f3-4f46-aceb-05aac24c545e" providerId="ADAL" clId="{14B739EE-EE65-4CC1-9D38-0206FE76C94A}" dt="2022-03-15T12:41:37.294" v="19"/>
          <ac:spMkLst>
            <pc:docMk/>
            <pc:sldMk cId="4127073533" sldId="294"/>
            <ac:spMk id="15" creationId="{E11F4B18-8147-7E43-9F98-27ABF884DDC6}"/>
          </ac:spMkLst>
        </pc:spChg>
        <pc:spChg chg="mod">
          <ac:chgData name="Khattab, Sherif" userId="c83b1e15-36f3-4f46-aceb-05aac24c545e" providerId="ADAL" clId="{14B739EE-EE65-4CC1-9D38-0206FE76C94A}" dt="2022-03-15T13:18:44.145" v="788" actId="14"/>
          <ac:spMkLst>
            <pc:docMk/>
            <pc:sldMk cId="4127073533" sldId="294"/>
            <ac:spMk id="57347" creationId="{96A41932-A504-E242-A393-7977BB16E268}"/>
          </ac:spMkLst>
        </pc:spChg>
      </pc:sldChg>
      <pc:sldChg chg="add del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404151404" sldId="296"/>
        </pc:sldMkLst>
      </pc:sldChg>
      <pc:sldChg chg="add del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4196686006" sldId="297"/>
        </pc:sldMkLst>
      </pc:sldChg>
      <pc:sldChg chg="add del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2399762591" sldId="298"/>
        </pc:sldMkLst>
      </pc:sldChg>
      <pc:sldChg chg="modSp add del modTransition">
        <pc:chgData name="Khattab, Sherif" userId="c83b1e15-36f3-4f46-aceb-05aac24c545e" providerId="ADAL" clId="{14B739EE-EE65-4CC1-9D38-0206FE76C94A}" dt="2022-03-17T16:59:41.551" v="815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14B739EE-EE65-4CC1-9D38-0206FE76C94A}" dt="2022-03-15T12:59:10.760" v="14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14B739EE-EE65-4CC1-9D38-0206FE76C94A}" dt="2022-03-17T16:59:41.551" v="815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14B739EE-EE65-4CC1-9D38-0206FE76C94A}" dt="2022-03-17T16:59:41.551" v="815" actId="2696"/>
        <pc:sldMkLst>
          <pc:docMk/>
          <pc:sldMk cId="997127518" sldId="301"/>
        </pc:sldMkLst>
      </pc:sldChg>
      <pc:sldChg chg="add del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3326577638" sldId="302"/>
        </pc:sldMkLst>
      </pc:sldChg>
      <pc:sldChg chg="add del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14B739EE-EE65-4CC1-9D38-0206FE76C94A}" dt="2022-03-17T16:59:41.551" v="815" actId="2696"/>
        <pc:sldMkLst>
          <pc:docMk/>
          <pc:sldMk cId="507094966" sldId="304"/>
        </pc:sldMkLst>
      </pc:sldChg>
      <pc:sldChg chg="add del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14B739EE-EE65-4CC1-9D38-0206FE76C94A}" dt="2022-03-17T16:59:41.551" v="815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14B739EE-EE65-4CC1-9D38-0206FE76C94A}" dt="2022-03-17T16:59:41.551" v="815" actId="2696"/>
        <pc:sldMkLst>
          <pc:docMk/>
          <pc:sldMk cId="1253961903" sldId="307"/>
        </pc:sldMkLst>
      </pc:sldChg>
      <pc:sldChg chg="modSp mod">
        <pc:chgData name="Khattab, Sherif" userId="c83b1e15-36f3-4f46-aceb-05aac24c545e" providerId="ADAL" clId="{14B739EE-EE65-4CC1-9D38-0206FE76C94A}" dt="2022-03-17T16:59:25.800" v="81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14B739EE-EE65-4CC1-9D38-0206FE76C94A}" dt="2022-03-17T16:59:25.800" v="814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14B739EE-EE65-4CC1-9D38-0206FE76C94A}" dt="2022-03-15T12:41:30.315" v="18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4050025745" sldId="481"/>
        </pc:sldMkLst>
      </pc:sldChg>
      <pc:sldChg chg="modSp mod modAnim">
        <pc:chgData name="Khattab, Sherif" userId="c83b1e15-36f3-4f46-aceb-05aac24c545e" providerId="ADAL" clId="{14B739EE-EE65-4CC1-9D38-0206FE76C94A}" dt="2022-03-15T12:50:44.348" v="8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4B739EE-EE65-4CC1-9D38-0206FE76C94A}" dt="2022-03-15T12:50:44.348" v="8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4B739EE-EE65-4CC1-9D38-0206FE76C94A}" dt="2022-03-15T12:57:15.220" v="13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14B739EE-EE65-4CC1-9D38-0206FE76C94A}" dt="2022-03-15T12:56:53.458" v="95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14B739EE-EE65-4CC1-9D38-0206FE76C94A}" dt="2022-03-15T12:57:15.220" v="13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712558247" sldId="59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967156490" sldId="59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39197551" sldId="59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175651853" sldId="598"/>
        </pc:sldMkLst>
      </pc:sldChg>
      <pc:sldChg chg="del">
        <pc:chgData name="Khattab, Sherif" userId="c83b1e15-36f3-4f46-aceb-05aac24c545e" providerId="ADAL" clId="{14B739EE-EE65-4CC1-9D38-0206FE76C94A}" dt="2022-03-15T12:58:08.003" v="136" actId="47"/>
        <pc:sldMkLst>
          <pc:docMk/>
          <pc:sldMk cId="482409994" sldId="599"/>
        </pc:sldMkLst>
      </pc:sldChg>
      <pc:sldChg chg="del">
        <pc:chgData name="Khattab, Sherif" userId="c83b1e15-36f3-4f46-aceb-05aac24c545e" providerId="ADAL" clId="{14B739EE-EE65-4CC1-9D38-0206FE76C94A}" dt="2022-03-15T12:58:08.003" v="136" actId="47"/>
        <pc:sldMkLst>
          <pc:docMk/>
          <pc:sldMk cId="4260117394" sldId="601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377651607" sldId="60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917878205" sldId="60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693182178" sldId="60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115630515" sldId="60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670379455" sldId="60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390924536" sldId="60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88662114" sldId="60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86902699" sldId="61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747732605" sldId="611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938775688" sldId="612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25931934" sldId="61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283012382" sldId="61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68515591" sldId="61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87194210" sldId="61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311359803" sldId="61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378700803" sldId="61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036780415" sldId="61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868814156" sldId="62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099529074" sldId="621"/>
        </pc:sldMkLst>
      </pc:sldChg>
      <pc:sldChg chg="modSp mod modAnim">
        <pc:chgData name="Khattab, Sherif" userId="c83b1e15-36f3-4f46-aceb-05aac24c545e" providerId="ADAL" clId="{14B739EE-EE65-4CC1-9D38-0206FE76C94A}" dt="2022-03-15T13:05:55.886" v="266"/>
        <pc:sldMkLst>
          <pc:docMk/>
          <pc:sldMk cId="2445208758" sldId="629"/>
        </pc:sldMkLst>
        <pc:spChg chg="mod">
          <ac:chgData name="Khattab, Sherif" userId="c83b1e15-36f3-4f46-aceb-05aac24c545e" providerId="ADAL" clId="{14B739EE-EE65-4CC1-9D38-0206FE76C94A}" dt="2022-03-15T13:05:39.230" v="263" actId="20577"/>
          <ac:spMkLst>
            <pc:docMk/>
            <pc:sldMk cId="2445208758" sldId="629"/>
            <ac:spMk id="2" creationId="{ACBE58DC-26DB-4CDF-B845-3CE4DDB6283A}"/>
          </ac:spMkLst>
        </pc:spChg>
        <pc:spChg chg="mod">
          <ac:chgData name="Khattab, Sherif" userId="c83b1e15-36f3-4f46-aceb-05aac24c545e" providerId="ADAL" clId="{14B739EE-EE65-4CC1-9D38-0206FE76C94A}" dt="2022-03-15T13:05:37.052" v="262" actId="6549"/>
          <ac:spMkLst>
            <pc:docMk/>
            <pc:sldMk cId="2445208758" sldId="629"/>
            <ac:spMk id="3" creationId="{D265427B-34C9-4186-AB45-62FB9358AD66}"/>
          </ac:spMkLst>
        </pc:spChg>
      </pc:sldChg>
      <pc:sldChg chg="del">
        <pc:chgData name="Khattab, Sherif" userId="c83b1e15-36f3-4f46-aceb-05aac24c545e" providerId="ADAL" clId="{14B739EE-EE65-4CC1-9D38-0206FE76C94A}" dt="2022-03-15T13:05:27.505" v="235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14B739EE-EE65-4CC1-9D38-0206FE76C94A}" dt="2022-03-15T13:05:26.567" v="234" actId="47"/>
        <pc:sldMkLst>
          <pc:docMk/>
          <pc:sldMk cId="1788299685" sldId="631"/>
        </pc:sldMkLst>
      </pc:sldChg>
      <pc:sldChg chg="modSp add del modTransition">
        <pc:chgData name="Khattab, Sherif" userId="c83b1e15-36f3-4f46-aceb-05aac24c545e" providerId="ADAL" clId="{14B739EE-EE65-4CC1-9D38-0206FE76C94A}" dt="2022-03-15T12:41:40.092" v="21"/>
        <pc:sldMkLst>
          <pc:docMk/>
          <pc:sldMk cId="1717400977" sldId="639"/>
        </pc:sldMkLst>
        <pc:spChg chg="mod">
          <ac:chgData name="Khattab, Sherif" userId="c83b1e15-36f3-4f46-aceb-05aac24c545e" providerId="ADAL" clId="{14B739EE-EE65-4CC1-9D38-0206FE76C94A}" dt="2022-03-15T12:41:37.294" v="19"/>
          <ac:spMkLst>
            <pc:docMk/>
            <pc:sldMk cId="1717400977" sldId="639"/>
            <ac:spMk id="4" creationId="{1765A989-ACB0-4826-B4E2-6D0E147FF377}"/>
          </ac:spMkLst>
        </pc:spChg>
      </pc:sldChg>
      <pc:sldChg chg="del">
        <pc:chgData name="Khattab, Sherif" userId="c83b1e15-36f3-4f46-aceb-05aac24c545e" providerId="ADAL" clId="{14B739EE-EE65-4CC1-9D38-0206FE76C94A}" dt="2022-03-15T12:58:08.003" v="136" actId="47"/>
        <pc:sldMkLst>
          <pc:docMk/>
          <pc:sldMk cId="573459684" sldId="640"/>
        </pc:sldMkLst>
      </pc:sldChg>
      <pc:sldChg chg="add del modTransition modAnim">
        <pc:chgData name="Khattab, Sherif" userId="c83b1e15-36f3-4f46-aceb-05aac24c545e" providerId="ADAL" clId="{14B739EE-EE65-4CC1-9D38-0206FE76C94A}" dt="2022-03-17T16:59:41.551" v="815" actId="2696"/>
        <pc:sldMkLst>
          <pc:docMk/>
          <pc:sldMk cId="3332887567" sldId="640"/>
        </pc:sldMkLst>
      </pc:sldChg>
      <pc:sldChg chg="modSp mod modAnim">
        <pc:chgData name="Khattab, Sherif" userId="c83b1e15-36f3-4f46-aceb-05aac24c545e" providerId="ADAL" clId="{14B739EE-EE65-4CC1-9D38-0206FE76C94A}" dt="2022-03-15T13:06:01.849" v="270" actId="20577"/>
        <pc:sldMkLst>
          <pc:docMk/>
          <pc:sldMk cId="3861142351" sldId="641"/>
        </pc:sldMkLst>
        <pc:spChg chg="mod">
          <ac:chgData name="Khattab, Sherif" userId="c83b1e15-36f3-4f46-aceb-05aac24c545e" providerId="ADAL" clId="{14B739EE-EE65-4CC1-9D38-0206FE76C94A}" dt="2022-03-15T13:01:43.325" v="174" actId="20577"/>
          <ac:spMkLst>
            <pc:docMk/>
            <pc:sldMk cId="3861142351" sldId="641"/>
            <ac:spMk id="2" creationId="{E444816A-B522-4215-BB2F-11B8AB71C9A2}"/>
          </ac:spMkLst>
        </pc:spChg>
        <pc:spChg chg="mod">
          <ac:chgData name="Khattab, Sherif" userId="c83b1e15-36f3-4f46-aceb-05aac24c545e" providerId="ADAL" clId="{14B739EE-EE65-4CC1-9D38-0206FE76C94A}" dt="2022-03-15T13:06:01.849" v="270" actId="20577"/>
          <ac:spMkLst>
            <pc:docMk/>
            <pc:sldMk cId="3861142351" sldId="641"/>
            <ac:spMk id="3" creationId="{82CF8052-907E-47F3-9440-133BD754DF15}"/>
          </ac:spMkLst>
        </pc:spChg>
      </pc:sldChg>
      <pc:sldChg chg="modSp add del mod modTransition modAnim">
        <pc:chgData name="Khattab, Sherif" userId="c83b1e15-36f3-4f46-aceb-05aac24c545e" providerId="ADAL" clId="{14B739EE-EE65-4CC1-9D38-0206FE76C94A}" dt="2022-03-15T13:11:53.880" v="640"/>
        <pc:sldMkLst>
          <pc:docMk/>
          <pc:sldMk cId="3997552664" sldId="642"/>
        </pc:sldMkLst>
        <pc:spChg chg="mod">
          <ac:chgData name="Khattab, Sherif" userId="c83b1e15-36f3-4f46-aceb-05aac24c545e" providerId="ADAL" clId="{14B739EE-EE65-4CC1-9D38-0206FE76C94A}" dt="2022-03-15T13:11:46.131" v="638" actId="6549"/>
          <ac:spMkLst>
            <pc:docMk/>
            <pc:sldMk cId="3997552664" sldId="642"/>
            <ac:spMk id="3" creationId="{CC23BA8C-B401-48B1-80B9-A3439F4802F4}"/>
          </ac:spMkLst>
        </pc:spChg>
        <pc:spChg chg="mod">
          <ac:chgData name="Khattab, Sherif" userId="c83b1e15-36f3-4f46-aceb-05aac24c545e" providerId="ADAL" clId="{14B739EE-EE65-4CC1-9D38-0206FE76C94A}" dt="2022-03-15T12:42:02.837" v="22"/>
          <ac:spMkLst>
            <pc:docMk/>
            <pc:sldMk cId="3997552664" sldId="642"/>
            <ac:spMk id="4" creationId="{E34CDF39-49F6-4920-9301-24EE0C100A0E}"/>
          </ac:spMkLst>
        </pc:spChg>
      </pc:sldChg>
      <pc:sldChg chg="add del modTransition">
        <pc:chgData name="Khattab, Sherif" userId="c83b1e15-36f3-4f46-aceb-05aac24c545e" providerId="ADAL" clId="{14B739EE-EE65-4CC1-9D38-0206FE76C94A}" dt="2022-03-17T16:59:41.551" v="815" actId="2696"/>
        <pc:sldMkLst>
          <pc:docMk/>
          <pc:sldMk cId="1198136971" sldId="643"/>
        </pc:sldMkLst>
      </pc:sldChg>
      <pc:sldChg chg="modSp add del ord modTransition">
        <pc:chgData name="Khattab, Sherif" userId="c83b1e15-36f3-4f46-aceb-05aac24c545e" providerId="ADAL" clId="{14B739EE-EE65-4CC1-9D38-0206FE76C94A}" dt="2022-03-17T16:59:41.551" v="815" actId="2696"/>
        <pc:sldMkLst>
          <pc:docMk/>
          <pc:sldMk cId="3849965011" sldId="644"/>
        </pc:sldMkLst>
        <pc:spChg chg="mod">
          <ac:chgData name="Khattab, Sherif" userId="c83b1e15-36f3-4f46-aceb-05aac24c545e" providerId="ADAL" clId="{14B739EE-EE65-4CC1-9D38-0206FE76C94A}" dt="2022-03-15T12:59:10.760" v="140"/>
          <ac:spMkLst>
            <pc:docMk/>
            <pc:sldMk cId="3849965011" sldId="644"/>
            <ac:spMk id="4" creationId="{D8E4D911-07E5-456F-B7D8-2B63A9555C7D}"/>
          </ac:spMkLst>
        </pc:spChg>
      </pc:sldChg>
      <pc:sldChg chg="add">
        <pc:chgData name="Khattab, Sherif" userId="c83b1e15-36f3-4f46-aceb-05aac24c545e" providerId="ADAL" clId="{14B739EE-EE65-4CC1-9D38-0206FE76C94A}" dt="2022-03-15T13:20:59.693" v="804"/>
        <pc:sldMkLst>
          <pc:docMk/>
          <pc:sldMk cId="465795158" sldId="645"/>
        </pc:sldMkLst>
      </pc:sldChg>
      <pc:sldChg chg="add del">
        <pc:chgData name="Khattab, Sherif" userId="c83b1e15-36f3-4f46-aceb-05aac24c545e" providerId="ADAL" clId="{14B739EE-EE65-4CC1-9D38-0206FE76C94A}" dt="2022-03-15T13:20:53.242" v="801" actId="2696"/>
        <pc:sldMkLst>
          <pc:docMk/>
          <pc:sldMk cId="1832406985" sldId="645"/>
        </pc:sldMkLst>
      </pc:sldChg>
      <pc:sldChg chg="add del modTransition">
        <pc:chgData name="Khattab, Sherif" userId="c83b1e15-36f3-4f46-aceb-05aac24c545e" providerId="ADAL" clId="{14B739EE-EE65-4CC1-9D38-0206FE76C94A}" dt="2022-03-15T13:20:59.673" v="803"/>
        <pc:sldMkLst>
          <pc:docMk/>
          <pc:sldMk cId="2735796709" sldId="645"/>
        </pc:sldMkLst>
      </pc:sldChg>
      <pc:sldChg chg="add del">
        <pc:chgData name="Khattab, Sherif" userId="c83b1e15-36f3-4f46-aceb-05aac24c545e" providerId="ADAL" clId="{14B739EE-EE65-4CC1-9D38-0206FE76C94A}" dt="2022-03-15T13:20:36.136" v="800" actId="47"/>
        <pc:sldMkLst>
          <pc:docMk/>
          <pc:sldMk cId="3788627463" sldId="646"/>
        </pc:sldMkLst>
      </pc:sldChg>
      <pc:sldChg chg="add del">
        <pc:chgData name="Khattab, Sherif" userId="c83b1e15-36f3-4f46-aceb-05aac24c545e" providerId="ADAL" clId="{14B739EE-EE65-4CC1-9D38-0206FE76C94A}" dt="2022-03-17T16:59:41.551" v="815" actId="2696"/>
        <pc:sldMkLst>
          <pc:docMk/>
          <pc:sldMk cId="2857333997" sldId="649"/>
        </pc:sldMkLst>
      </pc:sldChg>
      <pc:sldMasterChg chg="del delSldLayout">
        <pc:chgData name="Khattab, Sherif" userId="c83b1e15-36f3-4f46-aceb-05aac24c545e" providerId="ADAL" clId="{14B739EE-EE65-4CC1-9D38-0206FE76C94A}" dt="2022-03-17T16:59:41.551" v="815" actId="2696"/>
        <pc:sldMasterMkLst>
          <pc:docMk/>
          <pc:sldMasterMk cId="1597696764" sldId="2147483687"/>
        </pc:sldMasterMkLst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372842561" sldId="2147483688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029135594" sldId="2147483689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609538509" sldId="2147483690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766911492" sldId="2147483691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746604022" sldId="2147483692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794644134" sldId="2147483693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916342586" sldId="2147483694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738034351" sldId="2147483695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544767183" sldId="2147483696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4037720897" sldId="2147483697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97352393" sldId="2147483698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879189782" sldId="2147483699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894934215" sldId="2147483700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484805759" sldId="2147483701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060211258" sldId="2147483702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192482718" sldId="2147483703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023662550" sldId="2147483704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247014357" sldId="2147483705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713826753" sldId="2147483706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538937473" sldId="2147483707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442658614" sldId="2147483708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573622893" sldId="2147483709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085498106" sldId="2147483710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954902897" sldId="2147483711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835712226" sldId="2147483712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173086248" sldId="2147483713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698880404" sldId="2147483714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309808019" sldId="2147483715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4063258972" sldId="2147483716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462071172" sldId="2147483717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3078271982" sldId="2147483718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1807979928" sldId="2147483719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753508380" sldId="2147483720"/>
          </pc:sldLayoutMkLst>
        </pc:sldLayoutChg>
        <pc:sldLayoutChg chg="del">
          <pc:chgData name="Khattab, Sherif" userId="c83b1e15-36f3-4f46-aceb-05aac24c545e" providerId="ADAL" clId="{14B739EE-EE65-4CC1-9D38-0206FE76C94A}" dt="2022-03-17T16:59:41.551" v="815" actId="2696"/>
          <pc:sldLayoutMkLst>
            <pc:docMk/>
            <pc:sldMasterMk cId="1597696764" sldId="2147483687"/>
            <pc:sldLayoutMk cId="2934465820" sldId="2147483721"/>
          </pc:sldLayoutMkLst>
        </pc:sldLayoutChg>
      </pc:sldMasterChg>
    </pc:docChg>
  </pc:docChgLst>
  <pc:docChgLst>
    <pc:chgData name="Khattab, Sherif" userId="c83b1e15-36f3-4f46-aceb-05aac24c545e" providerId="ADAL" clId="{7A5E9C00-B878-0144-9043-C3CAE2FD40B5}"/>
    <pc:docChg chg="modSld">
      <pc:chgData name="Khattab, Sherif" userId="c83b1e15-36f3-4f46-aceb-05aac24c545e" providerId="ADAL" clId="{7A5E9C00-B878-0144-9043-C3CAE2FD40B5}" dt="2021-11-04T15:23:09.502" v="7" actId="20577"/>
      <pc:docMkLst>
        <pc:docMk/>
      </pc:docMkLst>
      <pc:sldChg chg="modSp modAnim">
        <pc:chgData name="Khattab, Sherif" userId="c83b1e15-36f3-4f46-aceb-05aac24c545e" providerId="ADAL" clId="{7A5E9C00-B878-0144-9043-C3CAE2FD40B5}" dt="2021-11-04T15:23:09.50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A5E9C00-B878-0144-9043-C3CAE2FD40B5}" dt="2021-11-04T15:23:09.50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A5E9C00-B878-0144-9043-C3CAE2FD40B5}" dt="2021-11-04T15:22:54.493" v="4" actId="20577"/>
        <pc:sldMkLst>
          <pc:docMk/>
          <pc:sldMk cId="1747732605" sldId="611"/>
        </pc:sldMkLst>
        <pc:spChg chg="mod">
          <ac:chgData name="Khattab, Sherif" userId="c83b1e15-36f3-4f46-aceb-05aac24c545e" providerId="ADAL" clId="{7A5E9C00-B878-0144-9043-C3CAE2FD40B5}" dt="2021-11-04T15:22:54.493" v="4" actId="20577"/>
          <ac:spMkLst>
            <pc:docMk/>
            <pc:sldMk cId="1747732605" sldId="611"/>
            <ac:spMk id="23553" creationId="{E59624D1-FEEB-4340-9651-13DD586B53A9}"/>
          </ac:spMkLst>
        </pc:spChg>
      </pc:sldChg>
    </pc:docChg>
  </pc:docChgLst>
  <pc:docChgLst>
    <pc:chgData name="Khattab, Sherif" userId="c83b1e15-36f3-4f46-aceb-05aac24c545e" providerId="ADAL" clId="{5BF2AF75-AA55-4879-A6C2-DDD55E20D60F}"/>
    <pc:docChg chg="undo custSel addSld delSld modSld sldOrd delMainMaster">
      <pc:chgData name="Khattab, Sherif" userId="c83b1e15-36f3-4f46-aceb-05aac24c545e" providerId="ADAL" clId="{5BF2AF75-AA55-4879-A6C2-DDD55E20D60F}" dt="2021-10-27T14:32:00.953" v="262" actId="2696"/>
      <pc:docMkLst>
        <pc:docMk/>
      </pc:docMkLst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741449065" sldId="25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530278779" sldId="25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420719142" sldId="26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731436851" sldId="27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04151404" sldId="29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537317818" sldId="299"/>
            <ac:spMk id="4" creationId="{15C7EF66-19BF-B44A-A0B6-FA8D0532F2AA}"/>
          </ac:spMkLst>
        </pc:spChg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699784146" sldId="477"/>
        </pc:sldMkLst>
      </pc:sldChg>
      <pc:sldChg chg="modSp add del modAnim">
        <pc:chgData name="Khattab, Sherif" userId="c83b1e15-36f3-4f46-aceb-05aac24c545e" providerId="ADAL" clId="{5BF2AF75-AA55-4879-A6C2-DDD55E20D60F}" dt="2021-10-25T13:57:29.521" v="142" actId="20577"/>
        <pc:sldMkLst>
          <pc:docMk/>
          <pc:sldMk cId="3905532786" sldId="478"/>
        </pc:sldMkLst>
        <pc:spChg chg="mod">
          <ac:chgData name="Khattab, Sherif" userId="c83b1e15-36f3-4f46-aceb-05aac24c545e" providerId="ADAL" clId="{5BF2AF75-AA55-4879-A6C2-DDD55E20D60F}" dt="2021-10-25T13:57:29.521" v="142" actId="20577"/>
          <ac:spMkLst>
            <pc:docMk/>
            <pc:sldMk cId="3905532786" sldId="478"/>
            <ac:spMk id="17410" creationId="{FD2C61C6-866E-4872-9AD1-25125E239118}"/>
          </ac:spMkLst>
        </pc:spChg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5BF2AF75-AA55-4879-A6C2-DDD55E20D60F}" dt="2021-10-25T13:59:16.730" v="152" actId="47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5BF2AF75-AA55-4879-A6C2-DDD55E20D60F}" dt="2021-10-25T13:33:29.066" v="7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BF2AF75-AA55-4879-A6C2-DDD55E20D60F}" dt="2021-10-25T13:33:29.066" v="7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BF2AF75-AA55-4879-A6C2-DDD55E20D60F}" dt="2021-10-25T13:31:17.948" v="0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BF2AF75-AA55-4879-A6C2-DDD55E20D60F}" dt="2021-10-25T13:34:27.568" v="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BF2AF75-AA55-4879-A6C2-DDD55E20D60F}" dt="2021-10-25T13:34:27.568" v="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591193417" sldId="549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332887567" sldId="550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198136971" sldId="551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832406985" sldId="55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788627463" sldId="55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584044802" sldId="554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857333997" sldId="555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576366397" sldId="55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5BF2AF75-AA55-4879-A6C2-DDD55E20D60F}" dt="2021-10-25T13:58:58.980" v="150" actId="47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5BF2AF75-AA55-4879-A6C2-DDD55E20D60F}" dt="2021-10-25T13:59:18.526" v="153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967156490" sldId="596"/>
        </pc:sldMkLst>
      </pc:sldChg>
      <pc:sldChg chg="add del ord">
        <pc:chgData name="Khattab, Sherif" userId="c83b1e15-36f3-4f46-aceb-05aac24c545e" providerId="ADAL" clId="{5BF2AF75-AA55-4879-A6C2-DDD55E20D60F}" dt="2021-10-25T13:35:34.799" v="119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175651853" sldId="598"/>
        </pc:sldMkLst>
      </pc:sldChg>
      <pc:sldChg chg="add del ord">
        <pc:chgData name="Khattab, Sherif" userId="c83b1e15-36f3-4f46-aceb-05aac24c545e" providerId="ADAL" clId="{5BF2AF75-AA55-4879-A6C2-DDD55E20D60F}" dt="2021-10-25T13:57:50.106" v="144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5BF2AF75-AA55-4879-A6C2-DDD55E20D60F}" dt="2021-10-25T13:58:02.831" v="145" actId="47"/>
        <pc:sldMkLst>
          <pc:docMk/>
          <pc:sldMk cId="1655100418" sldId="600"/>
        </pc:sldMkLst>
      </pc:sldChg>
      <pc:sldChg chg="add del ord">
        <pc:chgData name="Khattab, Sherif" userId="c83b1e15-36f3-4f46-aceb-05aac24c545e" providerId="ADAL" clId="{5BF2AF75-AA55-4879-A6C2-DDD55E20D60F}" dt="2021-10-25T13:58:10.850" v="147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5BF2AF75-AA55-4879-A6C2-DDD55E20D60F}" dt="2021-10-25T13:58:18.294" v="148" actId="47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5BF2AF75-AA55-4879-A6C2-DDD55E20D60F}" dt="2021-10-25T13:59:09.255" v="151" actId="47"/>
        <pc:sldMkLst>
          <pc:docMk/>
          <pc:sldMk cId="291444243" sldId="626"/>
        </pc:sldMkLst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879803682" sldId="62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2445208758" sldId="629"/>
        </pc:sldMkLst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2831311117" sldId="630"/>
        </pc:sldMkLst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1788299685" sldId="631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5BF2AF75-AA55-4879-A6C2-DDD55E20D60F}" dt="2021-10-25T13:32:13.943" v="10"/>
        <pc:sldMkLst>
          <pc:docMk/>
          <pc:sldMk cId="828684257" sldId="634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5BF2AF75-AA55-4879-A6C2-DDD55E20D60F}" dt="2021-10-25T13:32:13.943" v="10"/>
        <pc:sldMkLst>
          <pc:docMk/>
          <pc:sldMk cId="4246695538" sldId="637"/>
        </pc:sldMkLst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849965011" sldId="639"/>
            <ac:spMk id="4" creationId="{D8E4D911-07E5-456F-B7D8-2B63A9555C7D}"/>
          </ac:spMkLst>
        </pc:spChg>
      </pc:sldChg>
      <pc:sldChg chg="modSp new mod">
        <pc:chgData name="Khattab, Sherif" userId="c83b1e15-36f3-4f46-aceb-05aac24c545e" providerId="ADAL" clId="{5BF2AF75-AA55-4879-A6C2-DDD55E20D60F}" dt="2021-10-25T13:35:07.869" v="117" actId="20577"/>
        <pc:sldMkLst>
          <pc:docMk/>
          <pc:sldMk cId="573459684" sldId="640"/>
        </pc:sldMkLst>
        <pc:spChg chg="mod">
          <ac:chgData name="Khattab, Sherif" userId="c83b1e15-36f3-4f46-aceb-05aac24c545e" providerId="ADAL" clId="{5BF2AF75-AA55-4879-A6C2-DDD55E20D60F}" dt="2021-10-25T13:35:03.550" v="103" actId="5793"/>
          <ac:spMkLst>
            <pc:docMk/>
            <pc:sldMk cId="573459684" sldId="640"/>
            <ac:spMk id="2" creationId="{D7A8E633-12CA-4B29-AC8A-F318F3D19BF9}"/>
          </ac:spMkLst>
        </pc:spChg>
        <pc:spChg chg="mod">
          <ac:chgData name="Khattab, Sherif" userId="c83b1e15-36f3-4f46-aceb-05aac24c545e" providerId="ADAL" clId="{5BF2AF75-AA55-4879-A6C2-DDD55E20D60F}" dt="2021-10-25T13:35:07.869" v="117" actId="20577"/>
          <ac:spMkLst>
            <pc:docMk/>
            <pc:sldMk cId="573459684" sldId="640"/>
            <ac:spMk id="3" creationId="{2914E42B-CC41-4886-BE72-9ABC27E7C212}"/>
          </ac:spMkLst>
        </pc:spChg>
      </pc:sldChg>
      <pc:sldChg chg="modSp new mod modAnim">
        <pc:chgData name="Khattab, Sherif" userId="c83b1e15-36f3-4f46-aceb-05aac24c545e" providerId="ADAL" clId="{5BF2AF75-AA55-4879-A6C2-DDD55E20D60F}" dt="2021-10-25T14:31:24.908" v="261"/>
        <pc:sldMkLst>
          <pc:docMk/>
          <pc:sldMk cId="3861142351" sldId="641"/>
        </pc:sldMkLst>
        <pc:spChg chg="mod">
          <ac:chgData name="Khattab, Sherif" userId="c83b1e15-36f3-4f46-aceb-05aac24c545e" providerId="ADAL" clId="{5BF2AF75-AA55-4879-A6C2-DDD55E20D60F}" dt="2021-10-25T14:28:49.213" v="196" actId="20577"/>
          <ac:spMkLst>
            <pc:docMk/>
            <pc:sldMk cId="3861142351" sldId="641"/>
            <ac:spMk id="2" creationId="{E444816A-B522-4215-BB2F-11B8AB71C9A2}"/>
          </ac:spMkLst>
        </pc:spChg>
        <pc:spChg chg="mod">
          <ac:chgData name="Khattab, Sherif" userId="c83b1e15-36f3-4f46-aceb-05aac24c545e" providerId="ADAL" clId="{5BF2AF75-AA55-4879-A6C2-DDD55E20D60F}" dt="2021-10-25T14:31:16.985" v="259" actId="27636"/>
          <ac:spMkLst>
            <pc:docMk/>
            <pc:sldMk cId="3861142351" sldId="641"/>
            <ac:spMk id="3" creationId="{82CF8052-907E-47F3-9440-133BD754DF15}"/>
          </ac:spMkLst>
        </pc:spChg>
      </pc:sldChg>
      <pc:sldMasterChg chg="del delSldLayout">
        <pc:chgData name="Khattab, Sherif" userId="c83b1e15-36f3-4f46-aceb-05aac24c545e" providerId="ADAL" clId="{5BF2AF75-AA55-4879-A6C2-DDD55E20D60F}" dt="2021-10-25T13:59:42.454" v="154" actId="2696"/>
        <pc:sldMasterMkLst>
          <pc:docMk/>
          <pc:sldMasterMk cId="3488983563" sldId="2147483652"/>
        </pc:sldMasterMkLst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97221729" sldId="214748365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842552259" sldId="214748365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500758569" sldId="214748365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728839760" sldId="214748365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31486845" sldId="214748365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256903977" sldId="214748365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637428706" sldId="214748365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723031261" sldId="214748366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741084021" sldId="214748366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835978254" sldId="214748366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080804799" sldId="214748366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851962895" sldId="214748366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35686360" sldId="214748366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984497873" sldId="214748366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132337780" sldId="214748366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080572698" sldId="214748366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920308963" sldId="214748366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700603902" sldId="214748367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4092439534" sldId="214748367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534840024" sldId="214748367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71510309" sldId="214748367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537150052" sldId="214748367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53855123" sldId="214748367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330038147" sldId="214748367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9918512" sldId="214748367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77198740" sldId="214748367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77361933" sldId="214748367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65245216" sldId="214748368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600760691" sldId="214748368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14301519" sldId="214748368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41155094" sldId="214748368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47499436" sldId="214748368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673325719" sldId="214748368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26544247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6357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117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6895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701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14431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7147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017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010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70871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256072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411271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8620221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776025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8075165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4983039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532803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3452290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782528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6475890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815447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547650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3989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3032086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0313240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465730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9209141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1696119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7044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2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89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974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4434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5745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164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818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5962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020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3">
            <a:extLst>
              <a:ext uri="{FF2B5EF4-FFF2-40B4-BE49-F238E27FC236}">
                <a16:creationId xmlns:a16="http://schemas.microsoft.com/office/drawing/2014/main" id="{57A4D1A9-F06A-490B-BE53-0F48CF60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044" y="25222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0" name="Rectangle 63">
            <a:extLst>
              <a:ext uri="{FF2B5EF4-FFF2-40B4-BE49-F238E27FC236}">
                <a16:creationId xmlns:a16="http://schemas.microsoft.com/office/drawing/2014/main" id="{4DDD6ED0-CDD4-4ADC-8C5D-CE43C6D2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051" y="277604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Rectangle 115">
            <a:extLst>
              <a:ext uri="{FF2B5EF4-FFF2-40B4-BE49-F238E27FC236}">
                <a16:creationId xmlns:a16="http://schemas.microsoft.com/office/drawing/2014/main" id="{2227EFB0-85CB-47BE-B5D9-E36AE765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37" y="30231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Rectangle 116">
            <a:extLst>
              <a:ext uri="{FF2B5EF4-FFF2-40B4-BE49-F238E27FC236}">
                <a16:creationId xmlns:a16="http://schemas.microsoft.com/office/drawing/2014/main" id="{526AE06E-5119-4D02-8D50-B5A61F67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051" y="377983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Rectangle 123">
            <a:extLst>
              <a:ext uri="{FF2B5EF4-FFF2-40B4-BE49-F238E27FC236}">
                <a16:creationId xmlns:a16="http://schemas.microsoft.com/office/drawing/2014/main" id="{62AF880B-0431-4CA9-A099-B6BAAD79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2" y="529287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Rectangle 121">
            <a:extLst>
              <a:ext uri="{FF2B5EF4-FFF2-40B4-BE49-F238E27FC236}">
                <a16:creationId xmlns:a16="http://schemas.microsoft.com/office/drawing/2014/main" id="{9FFB450B-2BCE-494C-A3E3-E4E4B188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816" y="453875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19B0AC51-9FB3-4475-8FF8-4459C470B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051" y="55505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764" dirty="0">
                <a:solidFill>
                  <a:srgbClr val="000000"/>
                </a:solidFill>
                <a:latin typeface="Times" pitchFamily="2" charset="0"/>
              </a:rPr>
              <a:t>-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 dirty="0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Unit of mapping is called a </a:t>
            </a:r>
            <a:r>
              <a:rPr lang="en-US" altLang="en-US" sz="1984" i="1" dirty="0"/>
              <a:t>page</a:t>
            </a:r>
            <a:endParaRPr lang="en-US" altLang="en-US" sz="1984" dirty="0"/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 dirty="0"/>
              <a:t>Page table entry</a:t>
            </a:r>
            <a:r>
              <a:rPr lang="en-US" altLang="en-US" sz="1984" dirty="0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 dirty="0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903" grpId="0" animBg="1"/>
      <p:bldP spid="36909" grpId="0" animBg="1"/>
      <p:bldP spid="36915" grpId="0" animBg="1"/>
      <p:bldP spid="36921" grpId="0" animBg="1"/>
      <p:bldP spid="36923" grpId="0" animBg="1"/>
      <p:bldP spid="369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205" dirty="0"/>
              <a:t>Each entry in the page table contains</a:t>
            </a:r>
          </a:p>
          <a:p>
            <a:pPr>
              <a:lnSpc>
                <a:spcPct val="90000"/>
              </a:lnSpc>
            </a:pPr>
            <a:r>
              <a:rPr lang="en-US" altLang="en-US" sz="2384" dirty="0"/>
              <a:t>Valid bit: set if this logical page number has a corresponding physical frame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164" dirty="0"/>
              <a:t>If not valid, remainder of PTE is irrelevant</a:t>
            </a:r>
          </a:p>
          <a:p>
            <a:pPr>
              <a:lnSpc>
                <a:spcPct val="90000"/>
              </a:lnSpc>
            </a:pPr>
            <a:r>
              <a:rPr lang="en-US" altLang="en-US" sz="2384" dirty="0"/>
              <a:t>Page frame number: page in physical memory</a:t>
            </a:r>
          </a:p>
          <a:p>
            <a:pPr>
              <a:lnSpc>
                <a:spcPct val="90000"/>
              </a:lnSpc>
            </a:pPr>
            <a:r>
              <a:rPr lang="en-US" altLang="en-US" sz="2384" dirty="0"/>
              <a:t>Referenced bit: set if data on the page has been accessed</a:t>
            </a:r>
          </a:p>
          <a:p>
            <a:pPr>
              <a:lnSpc>
                <a:spcPct val="90000"/>
              </a:lnSpc>
            </a:pPr>
            <a:r>
              <a:rPr lang="en-US" altLang="en-US" sz="2384" dirty="0"/>
              <a:t>Dirty (modified) bit :set if data on the page has been modified</a:t>
            </a:r>
          </a:p>
          <a:p>
            <a:pPr>
              <a:lnSpc>
                <a:spcPct val="90000"/>
              </a:lnSpc>
            </a:pPr>
            <a:r>
              <a:rPr lang="en-US" altLang="en-US" sz="2384" dirty="0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1" grpId="0" animBg="1"/>
      <p:bldP spid="57352" grpId="0" animBg="1"/>
      <p:bldP spid="57353" grpId="0" animBg="1"/>
      <p:bldP spid="57356" grpId="0"/>
      <p:bldP spid="573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Page table resides in main (physical) memory</a:t>
            </a:r>
          </a:p>
          <a:p>
            <a:r>
              <a:rPr lang="en-US" altLang="en-US" sz="2646" dirty="0"/>
              <a:t>CPU uses special registers for paging</a:t>
            </a:r>
          </a:p>
          <a:p>
            <a:pPr lvl="1"/>
            <a:r>
              <a:rPr lang="en-US" altLang="en-US" sz="2205" dirty="0"/>
              <a:t>Page table base register (PTBR) points to the page table</a:t>
            </a:r>
          </a:p>
          <a:p>
            <a:pPr lvl="1"/>
            <a:r>
              <a:rPr lang="en-US" altLang="en-US" sz="2205" dirty="0"/>
              <a:t>Page table length register (PTLR) contains length of page table: restricts maximum legal logical address</a:t>
            </a:r>
          </a:p>
          <a:p>
            <a:r>
              <a:rPr lang="en-US" altLang="en-US" sz="2646" dirty="0"/>
              <a:t>Translating an address requires two memory accesses</a:t>
            </a:r>
          </a:p>
          <a:p>
            <a:pPr lvl="1"/>
            <a:r>
              <a:rPr lang="en-US" altLang="en-US" sz="2205" dirty="0"/>
              <a:t>First access reads page table entry (PTE)</a:t>
            </a:r>
          </a:p>
          <a:p>
            <a:pPr lvl="1"/>
            <a:r>
              <a:rPr lang="en-US" altLang="en-US" sz="2205" dirty="0"/>
              <a:t>Second access reads the data / instruction from memory</a:t>
            </a:r>
          </a:p>
          <a:p>
            <a:r>
              <a:rPr lang="en-US" altLang="en-US" sz="2646" dirty="0"/>
              <a:t>Reduce number of memory accesses</a:t>
            </a:r>
          </a:p>
          <a:p>
            <a:pPr lvl="1"/>
            <a:r>
              <a:rPr lang="en-US" altLang="en-US" sz="2205" dirty="0"/>
              <a:t>Can’t avoid second access (we need the value from memory)</a:t>
            </a:r>
          </a:p>
          <a:p>
            <a:pPr lvl="1"/>
            <a:r>
              <a:rPr lang="en-US" altLang="en-US" sz="2205" dirty="0"/>
              <a:t>Eliminate first access by keeping a hardware cache (called a </a:t>
            </a:r>
            <a:r>
              <a:rPr lang="en-US" altLang="en-US" sz="2205" i="1" dirty="0"/>
              <a:t>translation lookaside buffer</a:t>
            </a:r>
            <a:r>
              <a:rPr lang="en-US" altLang="en-US" sz="2205" dirty="0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8BCE-37C5-4159-A146-F2AC20E4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D6E5-2BA1-4C06-B707-C5452726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0D13-4048-4919-A8B6-910B82B064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F7CB8-2CB7-4B7F-B154-9B5A919A9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48A59-15E3-4132-B820-3932703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794347"/>
            <a:ext cx="9396380" cy="62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2: due on 3/18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Lab 3: due on 4/1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Sharing and Protection (Take 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58DC-26DB-4CDF-B845-3CE4DDB6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427B-34C9-4186-AB45-62FB9358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the first 2 graphs on the basic memory management slide would be even useful for more than 1 process. Could you then not run more than 1 program?</a:t>
            </a:r>
          </a:p>
          <a:p>
            <a:r>
              <a:rPr lang="en-US" dirty="0"/>
              <a:t>How to increase CPU utilization</a:t>
            </a:r>
          </a:p>
          <a:p>
            <a:r>
              <a:rPr lang="en-US" dirty="0"/>
              <a:t>Why do we want to keep 100% CPU utilization when unexpected processes might arise and cause system slowdown because they increase the load on the CPU?</a:t>
            </a:r>
          </a:p>
          <a:p>
            <a:r>
              <a:rPr lang="en-US" dirty="0"/>
              <a:t>I/O wait and processor utilization</a:t>
            </a:r>
          </a:p>
          <a:p>
            <a:r>
              <a:rPr lang="en-US" dirty="0"/>
              <a:t>memory management in general devices with many programs running (laptops, tablets, etc.)</a:t>
            </a:r>
          </a:p>
          <a:p>
            <a:r>
              <a:rPr lang="en-US" dirty="0"/>
              <a:t>How the memory is moved around to make things look like an ideal world</a:t>
            </a:r>
          </a:p>
          <a:p>
            <a:r>
              <a:rPr lang="en-US" dirty="0"/>
              <a:t>Is logical address the same as virtual address?</a:t>
            </a:r>
          </a:p>
          <a:p>
            <a:r>
              <a:rPr lang="en-US" dirty="0"/>
              <a:t>The last slide</a:t>
            </a:r>
          </a:p>
          <a:p>
            <a:r>
              <a:rPr lang="en-US" dirty="0"/>
              <a:t>fixed vs variable partition</a:t>
            </a:r>
          </a:p>
          <a:p>
            <a:r>
              <a:rPr lang="en-US" dirty="0"/>
              <a:t>Can you have different base and limit registers for different processes?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D57-2BD8-4502-9C3F-FB5B7AF8A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51CA-DB54-4D3E-A4DD-24E7E72B6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816A-B522-4215-BB2F-11B8AB7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</a:t>
            </a:r>
            <a:r>
              <a:rPr lang="en-US" dirty="0" err="1"/>
              <a:t>misc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8052-907E-47F3-9440-133BD754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we be getting pseudo code for museum sim? it was extremely helpful for project 1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852DB-6E80-4E11-A45D-2760D4C765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92A16-E593-4CC3-8132-7F2612336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allocate computer’s memory to multiple processes?</a:t>
            </a:r>
          </a:p>
          <a:p>
            <a:pPr lvl="1"/>
            <a:r>
              <a:rPr lang="en-US" dirty="0"/>
              <a:t>Using fixed-size partitions, not variable-size</a:t>
            </a:r>
          </a:p>
          <a:p>
            <a:pPr lvl="2"/>
            <a:r>
              <a:rPr lang="en-US" dirty="0"/>
              <a:t>what’s wrong with variable-size?</a:t>
            </a:r>
          </a:p>
          <a:p>
            <a:pPr lvl="2"/>
            <a:r>
              <a:rPr lang="en-US" dirty="0"/>
              <a:t>How can the OS know the size of the process’s address space?</a:t>
            </a:r>
          </a:p>
          <a:p>
            <a:pPr lvl="2"/>
            <a:r>
              <a:rPr lang="en-US" dirty="0"/>
              <a:t>On-demand allocation?</a:t>
            </a:r>
          </a:p>
          <a:p>
            <a:pPr lvl="1"/>
            <a:r>
              <a:rPr lang="en-US" dirty="0"/>
              <a:t>How can the OS load only part of a process’s address space in memory? </a:t>
            </a:r>
          </a:p>
          <a:p>
            <a:pPr lvl="2"/>
            <a:r>
              <a:rPr lang="en-US" dirty="0"/>
              <a:t>Why would that be useful?</a:t>
            </a:r>
          </a:p>
          <a:p>
            <a:r>
              <a:rPr lang="en-US" dirty="0"/>
              <a:t>How can we protect each process’s memory allocation from other processes?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2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Basic idea: allow the OS to hand out more memory than exists on the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Keep recently used stuff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 less recently used stuff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Keep all this hidden from processes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Processes still see an address space from 0 – max address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Virtual memory (VM) especially helpful in </a:t>
            </a:r>
            <a:r>
              <a:rPr lang="en-US" altLang="en-US" dirty="0" err="1"/>
              <a:t>multiprogrammed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911</Words>
  <Application>Microsoft Office PowerPoint</Application>
  <PresentationFormat>Custom</PresentationFormat>
  <Paragraphs>173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1_Office Theme</vt:lpstr>
      <vt:lpstr>Introduction to Operating Systems CS 1550</vt:lpstr>
      <vt:lpstr>Announcements</vt:lpstr>
      <vt:lpstr>Previous lecture …</vt:lpstr>
      <vt:lpstr>Muddiest Points (Memory)</vt:lpstr>
      <vt:lpstr>Muddiest Points (misc)</vt:lpstr>
      <vt:lpstr>Problem of the Day</vt:lpstr>
      <vt:lpstr>Virtual and physical addresses</vt:lpstr>
      <vt:lpstr>Address Translation</vt:lpstr>
      <vt:lpstr>Virtual memory</vt:lpstr>
      <vt:lpstr>Paging and page tables</vt:lpstr>
      <vt:lpstr>What’s in a page table entry?</vt:lpstr>
      <vt:lpstr>Implementing page tables in hardware </vt:lpstr>
      <vt:lpstr>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2022-03-17T16:59:42Z</dcterms:modified>
</cp:coreProperties>
</file>