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32"/>
  </p:notesMasterIdLst>
  <p:sldIdLst>
    <p:sldId id="454" r:id="rId4"/>
    <p:sldId id="496" r:id="rId5"/>
    <p:sldId id="675" r:id="rId6"/>
    <p:sldId id="676" r:id="rId7"/>
    <p:sldId id="677" r:id="rId8"/>
    <p:sldId id="666" r:id="rId9"/>
    <p:sldId id="660" r:id="rId10"/>
    <p:sldId id="282" r:id="rId11"/>
    <p:sldId id="280" r:id="rId12"/>
    <p:sldId id="281" r:id="rId13"/>
    <p:sldId id="678" r:id="rId14"/>
    <p:sldId id="661" r:id="rId15"/>
    <p:sldId id="662" r:id="rId16"/>
    <p:sldId id="287" r:id="rId17"/>
    <p:sldId id="679" r:id="rId18"/>
    <p:sldId id="288" r:id="rId19"/>
    <p:sldId id="289" r:id="rId20"/>
    <p:sldId id="290" r:id="rId21"/>
    <p:sldId id="680" r:id="rId22"/>
    <p:sldId id="549" r:id="rId23"/>
    <p:sldId id="284" r:id="rId24"/>
    <p:sldId id="285" r:id="rId25"/>
    <p:sldId id="286" r:id="rId26"/>
    <p:sldId id="672" r:id="rId27"/>
    <p:sldId id="681" r:id="rId28"/>
    <p:sldId id="292" r:id="rId29"/>
    <p:sldId id="293" r:id="rId30"/>
    <p:sldId id="682" r:id="rId3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F860AF5-7E16-4998-ABB6-C1F964D373A0}"/>
    <pc:docChg chg="undo custSel addSld delSld modSld delMainMaster">
      <pc:chgData name="Khattab, Sherif" userId="c83b1e15-36f3-4f46-aceb-05aac24c545e" providerId="ADAL" clId="{2F860AF5-7E16-4998-ABB6-C1F964D373A0}" dt="2022-03-29T16:35:10.154" v="163"/>
      <pc:docMkLst>
        <pc:docMk/>
      </pc:docMkLst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4217920703" sldId="280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3458028039" sldId="281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3665817636" sldId="28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395211604" sldId="284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124028409" sldId="285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2045172050" sldId="286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601442099" sldId="287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2522792431" sldId="288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432103208" sldId="289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854989116" sldId="290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110710663" sldId="29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290418159" sldId="293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957401858" sldId="31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2F860AF5-7E16-4998-ABB6-C1F964D373A0}" dt="2022-03-29T16:21:50.119" v="20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852238868" sldId="319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2F860AF5-7E16-4998-ABB6-C1F964D373A0}" dt="2022-03-29T16:21:50.119" v="20"/>
          <ac:spMkLst>
            <pc:docMk/>
            <pc:sldMk cId="852238868" sldId="319"/>
            <ac:spMk id="82947" creationId="{21968F94-58DE-CD48-AA77-40426764B551}"/>
          </ac:spMkLst>
        </pc:spChg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994172444" sldId="407"/>
        </pc:sldMkLst>
      </pc:sldChg>
      <pc:sldChg chg="modSp mod">
        <pc:chgData name="Khattab, Sherif" userId="c83b1e15-36f3-4f46-aceb-05aac24c545e" providerId="ADAL" clId="{2F860AF5-7E16-4998-ABB6-C1F964D373A0}" dt="2022-03-29T16:21:41.969" v="15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2F860AF5-7E16-4998-ABB6-C1F964D373A0}" dt="2022-03-29T16:21:41.969" v="15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2F860AF5-7E16-4998-ABB6-C1F964D373A0}" dt="2022-03-29T16:22:49.503" v="7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860AF5-7E16-4998-ABB6-C1F964D373A0}" dt="2022-03-29T16:22:49.503" v="7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F860AF5-7E16-4998-ABB6-C1F964D373A0}" dt="2022-03-29T16:23:18.463" v="84" actId="47"/>
        <pc:sldMkLst>
          <pc:docMk/>
          <pc:sldMk cId="2116864396" sldId="505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60918113" sldId="650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3576366397" sldId="651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152972563" sldId="652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817296558" sldId="653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3946314330" sldId="654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2119743574" sldId="656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2F860AF5-7E16-4998-ABB6-C1F964D373A0}" dt="2022-03-29T16:23:15.669" v="83"/>
        <pc:sldMkLst>
          <pc:docMk/>
          <pc:sldMk cId="1914488852" sldId="666"/>
        </pc:sldMkLst>
      </pc:sldChg>
      <pc:sldChg chg="modSp add del modTransition">
        <pc:chgData name="Khattab, Sherif" userId="c83b1e15-36f3-4f46-aceb-05aac24c545e" providerId="ADAL" clId="{2F860AF5-7E16-4998-ABB6-C1F964D373A0}" dt="2022-03-29T16:21:50.383" v="21"/>
        <pc:sldMkLst>
          <pc:docMk/>
          <pc:sldMk cId="298043200" sldId="67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356128445" sldId="673"/>
            <ac:spMk id="4" creationId="{45660CF0-C1F5-4BD0-AA68-900914CB19CA}"/>
          </ac:spMkLst>
        </pc:spChg>
      </pc:sldChg>
      <pc:sldChg chg="modSp mod">
        <pc:chgData name="Khattab, Sherif" userId="c83b1e15-36f3-4f46-aceb-05aac24c545e" providerId="ADAL" clId="{2F860AF5-7E16-4998-ABB6-C1F964D373A0}" dt="2022-03-29T16:22:13.782" v="61" actId="20577"/>
        <pc:sldMkLst>
          <pc:docMk/>
          <pc:sldMk cId="3567373894" sldId="675"/>
        </pc:sldMkLst>
        <pc:spChg chg="mod">
          <ac:chgData name="Khattab, Sherif" userId="c83b1e15-36f3-4f46-aceb-05aac24c545e" providerId="ADAL" clId="{2F860AF5-7E16-4998-ABB6-C1F964D373A0}" dt="2022-03-29T16:22:13.782" v="61" actId="20577"/>
          <ac:spMkLst>
            <pc:docMk/>
            <pc:sldMk cId="3567373894" sldId="675"/>
            <ac:spMk id="3" creationId="{EF61266B-FC76-44E7-B347-3F8153AD5B0B}"/>
          </ac:spMkLst>
        </pc:spChg>
      </pc:sldChg>
      <pc:sldChg chg="modSp mod modAnim">
        <pc:chgData name="Khattab, Sherif" userId="c83b1e15-36f3-4f46-aceb-05aac24c545e" providerId="ADAL" clId="{2F860AF5-7E16-4998-ABB6-C1F964D373A0}" dt="2022-03-29T16:35:10.154" v="163"/>
        <pc:sldMkLst>
          <pc:docMk/>
          <pc:sldMk cId="3431502473" sldId="676"/>
        </pc:sldMkLst>
        <pc:spChg chg="mod">
          <ac:chgData name="Khattab, Sherif" userId="c83b1e15-36f3-4f46-aceb-05aac24c545e" providerId="ADAL" clId="{2F860AF5-7E16-4998-ABB6-C1F964D373A0}" dt="2022-03-29T16:34:44.488" v="147" actId="27636"/>
          <ac:spMkLst>
            <pc:docMk/>
            <pc:sldMk cId="3431502473" sldId="676"/>
            <ac:spMk id="3" creationId="{FAACC3C8-BE7E-4A0A-B112-F96E568A8E0A}"/>
          </ac:spMkLst>
        </pc:spChg>
      </pc:sldChg>
      <pc:sldChg chg="modSp mod modAnim">
        <pc:chgData name="Khattab, Sherif" userId="c83b1e15-36f3-4f46-aceb-05aac24c545e" providerId="ADAL" clId="{2F860AF5-7E16-4998-ABB6-C1F964D373A0}" dt="2022-03-29T16:34:59.015" v="160"/>
        <pc:sldMkLst>
          <pc:docMk/>
          <pc:sldMk cId="2896691167" sldId="677"/>
        </pc:sldMkLst>
        <pc:spChg chg="mod">
          <ac:chgData name="Khattab, Sherif" userId="c83b1e15-36f3-4f46-aceb-05aac24c545e" providerId="ADAL" clId="{2F860AF5-7E16-4998-ABB6-C1F964D373A0}" dt="2022-03-29T16:34:53.850" v="158" actId="6549"/>
          <ac:spMkLst>
            <pc:docMk/>
            <pc:sldMk cId="2896691167" sldId="677"/>
            <ac:spMk id="3" creationId="{7B0DE647-00D8-42D2-84A5-4E19CEA68350}"/>
          </ac:spMkLst>
        </pc:spChg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11928458" sldId="678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4136437328" sldId="679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217790408" sldId="680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784317894" sldId="681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3725348650" sldId="682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3631832516" sldId="683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2958024077" sldId="684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354291359" sldId="685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927036374" sldId="686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2914354052" sldId="687"/>
        </pc:sldMkLst>
      </pc:sldChg>
      <pc:sldMasterChg chg="del delSldLayout">
        <pc:chgData name="Khattab, Sherif" userId="c83b1e15-36f3-4f46-aceb-05aac24c545e" providerId="ADAL" clId="{2F860AF5-7E16-4998-ABB6-C1F964D373A0}" dt="2022-03-29T16:23:39.460" v="85" actId="2696"/>
        <pc:sldMasterMkLst>
          <pc:docMk/>
          <pc:sldMasterMk cId="3046848752" sldId="2147483690"/>
        </pc:sldMasterMkLst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211159820" sldId="2147483691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72900975" sldId="2147483692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403740658" sldId="2147483693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810644082" sldId="2147483694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091841817" sldId="2147483695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117542019" sldId="2147483696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669193819" sldId="2147483697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736476187" sldId="2147483698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4102138119" sldId="2147483699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177916008" sldId="2147483700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356967737" sldId="2147483701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518366197" sldId="2147483702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093567326" sldId="2147483703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575425865" sldId="2147483704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883776074" sldId="2147483705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054310074" sldId="2147483706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32773013" sldId="2147483707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88515363" sldId="2147483708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355262961" sldId="2147483709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064351107" sldId="2147483710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476297215" sldId="2147483711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845985452" sldId="2147483712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705613360" sldId="2147483713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28864141" sldId="2147483714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4006557852" sldId="2147483715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465831626" sldId="2147483716"/>
          </pc:sldLayoutMkLst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34EC8AA7-C721-AD4D-A282-128DDD36F298}"/>
    <pc:docChg chg="modSld">
      <pc:chgData name="Khattab, Sherif" userId="c83b1e15-36f3-4f46-aceb-05aac24c545e" providerId="ADAL" clId="{34EC8AA7-C721-AD4D-A282-128DDD36F298}" dt="2021-09-01T06:20:56.876" v="0"/>
      <pc:docMkLst>
        <pc:docMk/>
      </pc:docMkLst>
      <pc:sldChg chg="modSp">
        <pc:chgData name="Khattab, Sherif" userId="c83b1e15-36f3-4f46-aceb-05aac24c545e" providerId="ADAL" clId="{34EC8AA7-C721-AD4D-A282-128DDD36F298}" dt="2021-09-01T06:20:56.876" v="0"/>
        <pc:sldMkLst>
          <pc:docMk/>
          <pc:sldMk cId="1330366002" sldId="454"/>
        </pc:sldMkLst>
        <pc:spChg chg="mod">
          <ac:chgData name="Khattab, Sherif" userId="c83b1e15-36f3-4f46-aceb-05aac24c545e" providerId="ADAL" clId="{34EC8AA7-C721-AD4D-A282-128DDD36F298}" dt="2021-09-01T06:20:56.87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46EC3452-CE5B-014D-A4CB-00E2127BFEA5}"/>
    <pc:docChg chg="modSld">
      <pc:chgData name="Khattab, Sherif" userId="c83b1e15-36f3-4f46-aceb-05aac24c545e" providerId="ADAL" clId="{46EC3452-CE5B-014D-A4CB-00E2127BFEA5}" dt="2022-03-31T03:54:48.870" v="1" actId="20577"/>
      <pc:docMkLst>
        <pc:docMk/>
      </pc:docMkLst>
      <pc:sldChg chg="modSp mod">
        <pc:chgData name="Khattab, Sherif" userId="c83b1e15-36f3-4f46-aceb-05aac24c545e" providerId="ADAL" clId="{46EC3452-CE5B-014D-A4CB-00E2127BFEA5}" dt="2022-03-31T03:54:48.870" v="1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46EC3452-CE5B-014D-A4CB-00E2127BFEA5}" dt="2022-03-31T03:54:48.870" v="1" actId="20577"/>
          <ac:spMkLst>
            <pc:docMk/>
            <pc:sldMk cId="1330366002" sldId="454"/>
            <ac:spMk id="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47B6221-5BAF-446D-8CD2-6CFB35AF95FE}"/>
    <pc:docChg chg="undo custSel addSld delSld modSld sldOrd delMainMaster">
      <pc:chgData name="Khattab, Sherif" userId="c83b1e15-36f3-4f46-aceb-05aac24c545e" providerId="ADAL" clId="{B47B6221-5BAF-446D-8CD2-6CFB35AF95FE}" dt="2021-11-10T15:38:16.641" v="375" actId="2696"/>
      <pc:docMkLst>
        <pc:docMk/>
      </pc:docMkLst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395211604" sldId="284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124028409" sldId="285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045172050" sldId="286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601442099" sldId="287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2522792431" sldId="288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32103208" sldId="289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854989116" sldId="290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110710663" sldId="29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290418159" sldId="293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290418159" sldId="293"/>
            <ac:spMk id="51" creationId="{605B1666-9B68-7B4A-ABBD-04BFFCD7E96F}"/>
          </ac:spMkLst>
        </pc:spChg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253961903" sldId="307"/>
        </pc:sldMkLst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2219484641" sldId="309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594502056" sldId="310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2154839364" sldId="311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957401858" sldId="31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184422094" sldId="313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100091038" sldId="314"/>
            <ac:spMk id="4" creationId="{C72F736F-460D-CF45-BCE3-185B262E7599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4092636648" sldId="315"/>
        </pc:sldMkLst>
      </pc:sldChg>
      <pc:sldChg chg="modSp add del mod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B47B6221-5BAF-446D-8CD2-6CFB35AF95FE}" dt="2021-11-08T17:43:13.251" v="37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900690377" sldId="317"/>
            <ac:spMk id="5" creationId="{B4B03487-692A-234F-8163-1554B9E973D5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850776597" sldId="318"/>
        </pc:sldMkLst>
      </pc:sldChg>
      <pc:sldChg chg="modSp add del mod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852238868" sldId="319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B47B6221-5BAF-446D-8CD2-6CFB35AF95FE}" dt="2021-11-08T17:43:13.251" v="37"/>
          <ac:spMkLst>
            <pc:docMk/>
            <pc:sldMk cId="852238868" sldId="319"/>
            <ac:spMk id="82947" creationId="{21968F94-58DE-CD48-AA77-40426764B551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424326898" sldId="321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3998173857" sldId="329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965826998" sldId="406"/>
        </pc:sldMkLst>
      </pc:sldChg>
      <pc:sldChg chg="modSp mod modAnim">
        <pc:chgData name="Khattab, Sherif" userId="c83b1e15-36f3-4f46-aceb-05aac24c545e" providerId="ADAL" clId="{B47B6221-5BAF-446D-8CD2-6CFB35AF95FE}" dt="2021-11-08T17:40:45.885" v="2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47B6221-5BAF-446D-8CD2-6CFB35AF95FE}" dt="2021-11-08T17:40:45.885" v="2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B47B6221-5BAF-446D-8CD2-6CFB35AF95FE}" dt="2021-11-08T17:42:42.986" v="22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B47B6221-5BAF-446D-8CD2-6CFB35AF95FE}" dt="2021-11-08T17:44:06.323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47B6221-5BAF-446D-8CD2-6CFB35AF95FE}" dt="2021-11-08T17:43:44.643" v="99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B47B6221-5BAF-446D-8CD2-6CFB35AF95FE}" dt="2021-11-08T17:44:06.323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B47B6221-5BAF-446D-8CD2-6CFB35AF95FE}" dt="2021-11-08T17:46:44.432" v="150" actId="47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744575395" sldId="550"/>
        </pc:sldMkLst>
      </pc:sldChg>
      <pc:sldChg chg="addSp delSp modSp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190004034" sldId="554"/>
        </pc:sldMkLst>
        <pc:picChg chg="add del mod">
          <ac:chgData name="Khattab, Sherif" userId="c83b1e15-36f3-4f46-aceb-05aac24c545e" providerId="ADAL" clId="{B47B6221-5BAF-446D-8CD2-6CFB35AF95FE}" dt="2021-11-08T17:42:59.915" v="30"/>
          <ac:picMkLst>
            <pc:docMk/>
            <pc:sldMk cId="3190004034" sldId="554"/>
            <ac:picMk id="6" creationId="{A61A6870-F3A8-4FB7-B89A-0C31B56BE551}"/>
          </ac:picMkLst>
        </pc:pic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897406678" sldId="561"/>
        </pc:sldMkLst>
      </pc:sldChg>
      <pc:sldChg chg="add">
        <pc:chgData name="Khattab, Sherif" userId="c83b1e15-36f3-4f46-aceb-05aac24c545e" providerId="ADAL" clId="{B47B6221-5BAF-446D-8CD2-6CFB35AF95FE}" dt="2021-11-08T17:46:22.279" v="149"/>
        <pc:sldMkLst>
          <pc:docMk/>
          <pc:sldMk cId="3094166013" sldId="646"/>
        </pc:sldMkLst>
      </pc:sldChg>
      <pc:sldChg chg="add del">
        <pc:chgData name="Khattab, Sherif" userId="c83b1e15-36f3-4f46-aceb-05aac24c545e" providerId="ADAL" clId="{B47B6221-5BAF-446D-8CD2-6CFB35AF95FE}" dt="2021-11-08T17:45:54.129" v="147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857333997" sldId="649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B47B6221-5BAF-446D-8CD2-6CFB35AF95FE}" dt="2021-11-08T17:45:19.160" v="143" actId="2696"/>
        <pc:sldMkLst>
          <pc:docMk/>
          <pc:sldMk cId="1029481760" sldId="655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B47B6221-5BAF-446D-8CD2-6CFB35AF95FE}" dt="2021-11-10T15:38:16.641" v="375" actId="2696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B47B6221-5BAF-446D-8CD2-6CFB35AF95FE}" dt="2021-11-10T15:38:16.641" v="375" actId="2696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B47B6221-5BAF-446D-8CD2-6CFB35AF95FE}" dt="2021-11-08T17:44:44.979" v="140" actId="47"/>
        <pc:sldMkLst>
          <pc:docMk/>
          <pc:sldMk cId="3150584380" sldId="663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3409659747" sldId="664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677266450" sldId="666"/>
        </pc:sldMkLst>
      </pc:sldChg>
      <pc:sldChg chg="add">
        <pc:chgData name="Khattab, Sherif" userId="c83b1e15-36f3-4f46-aceb-05aac24c545e" providerId="ADAL" clId="{B47B6221-5BAF-446D-8CD2-6CFB35AF95FE}" dt="2021-11-08T17:45:05.082" v="142"/>
        <pc:sldMkLst>
          <pc:docMk/>
          <pc:sldMk cId="366725139" sldId="667"/>
        </pc:sldMkLst>
      </pc:sldChg>
      <pc:sldChg chg="add del">
        <pc:chgData name="Khattab, Sherif" userId="c83b1e15-36f3-4f46-aceb-05aac24c545e" providerId="ADAL" clId="{B47B6221-5BAF-446D-8CD2-6CFB35AF95FE}" dt="2021-11-08T17:44:55.354" v="141" actId="2696"/>
        <pc:sldMkLst>
          <pc:docMk/>
          <pc:sldMk cId="2358415282" sldId="667"/>
        </pc:sldMkLst>
      </pc:sldChg>
      <pc:sldChg chg="add del ord">
        <pc:chgData name="Khattab, Sherif" userId="c83b1e15-36f3-4f46-aceb-05aac24c545e" providerId="ADAL" clId="{B47B6221-5BAF-446D-8CD2-6CFB35AF95FE}" dt="2021-11-08T17:46:50.758" v="151" actId="2696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642479177" sldId="670"/>
        </pc:sldMkLst>
      </pc:sldChg>
      <pc:sldChg chg="add del">
        <pc:chgData name="Khattab, Sherif" userId="c83b1e15-36f3-4f46-aceb-05aac24c545e" providerId="ADAL" clId="{B47B6221-5BAF-446D-8CD2-6CFB35AF95FE}" dt="2021-11-08T17:45:58.064" v="148" actId="47"/>
        <pc:sldMkLst>
          <pc:docMk/>
          <pc:sldMk cId="2651493100" sldId="671"/>
        </pc:sldMkLst>
      </pc:sldChg>
      <pc:sldChg chg="add del">
        <pc:chgData name="Khattab, Sherif" userId="c83b1e15-36f3-4f46-aceb-05aac24c545e" providerId="ADAL" clId="{B47B6221-5BAF-446D-8CD2-6CFB35AF95FE}" dt="2021-11-08T17:43:13.251" v="37"/>
        <pc:sldMkLst>
          <pc:docMk/>
          <pc:sldMk cId="3206654922" sldId="671"/>
        </pc:sldMkLst>
      </pc:sldChg>
      <pc:sldChg chg="add del">
        <pc:chgData name="Khattab, Sherif" userId="c83b1e15-36f3-4f46-aceb-05aac24c545e" providerId="ADAL" clId="{B47B6221-5BAF-446D-8CD2-6CFB35AF95FE}" dt="2021-11-08T17:42:57.124" v="28"/>
        <pc:sldMkLst>
          <pc:docMk/>
          <pc:sldMk cId="3922320563" sldId="671"/>
        </pc:sldMkLst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298043200" sldId="67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2:57.124" v="28"/>
        <pc:sldMkLst>
          <pc:docMk/>
          <pc:sldMk cId="809043677" sldId="674"/>
        </pc:sldMkLst>
        <pc:spChg chg="mod">
          <ac:chgData name="Khattab, Sherif" userId="c83b1e15-36f3-4f46-aceb-05aac24c545e" providerId="ADAL" clId="{B47B6221-5BAF-446D-8CD2-6CFB35AF95FE}" dt="2021-11-08T17:42:54.797" v="24"/>
          <ac:spMkLst>
            <pc:docMk/>
            <pc:sldMk cId="809043677" sldId="674"/>
            <ac:spMk id="4" creationId="{5E7EFA08-741C-7A40-99C5-774EA7AD9142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3:13.251" v="37"/>
        <pc:sldMkLst>
          <pc:docMk/>
          <pc:sldMk cId="3530396871" sldId="674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530396871" sldId="674"/>
            <ac:spMk id="4" creationId="{5E7EFA08-741C-7A40-99C5-774EA7AD9142}"/>
          </ac:spMkLst>
        </pc:spChg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841395943" sldId="674"/>
        </pc:sldMkLst>
      </pc:sldChg>
      <pc:sldChg chg="modSp new mod">
        <pc:chgData name="Khattab, Sherif" userId="c83b1e15-36f3-4f46-aceb-05aac24c545e" providerId="ADAL" clId="{B47B6221-5BAF-446D-8CD2-6CFB35AF95FE}" dt="2021-11-08T17:43:36.168" v="89" actId="20577"/>
        <pc:sldMkLst>
          <pc:docMk/>
          <pc:sldMk cId="3567373894" sldId="675"/>
        </pc:sldMkLst>
        <pc:spChg chg="mod">
          <ac:chgData name="Khattab, Sherif" userId="c83b1e15-36f3-4f46-aceb-05aac24c545e" providerId="ADAL" clId="{B47B6221-5BAF-446D-8CD2-6CFB35AF95FE}" dt="2021-11-08T17:43:29.241" v="60" actId="5793"/>
          <ac:spMkLst>
            <pc:docMk/>
            <pc:sldMk cId="3567373894" sldId="675"/>
            <ac:spMk id="2" creationId="{30245E10-F1CD-4AF6-977B-12EA6D9DC16E}"/>
          </ac:spMkLst>
        </pc:spChg>
        <pc:spChg chg="mod">
          <ac:chgData name="Khattab, Sherif" userId="c83b1e15-36f3-4f46-aceb-05aac24c545e" providerId="ADAL" clId="{B47B6221-5BAF-446D-8CD2-6CFB35AF95FE}" dt="2021-11-08T17:43:36.168" v="89" actId="20577"/>
          <ac:spMkLst>
            <pc:docMk/>
            <pc:sldMk cId="3567373894" sldId="675"/>
            <ac:spMk id="3" creationId="{EF61266B-FC76-44E7-B347-3F8153AD5B0B}"/>
          </ac:spMkLst>
        </pc:spChg>
      </pc:sldChg>
      <pc:sldChg chg="modSp new mod modAnim">
        <pc:chgData name="Khattab, Sherif" userId="c83b1e15-36f3-4f46-aceb-05aac24c545e" providerId="ADAL" clId="{B47B6221-5BAF-446D-8CD2-6CFB35AF95FE}" dt="2021-11-09T17:27:25.347" v="371"/>
        <pc:sldMkLst>
          <pc:docMk/>
          <pc:sldMk cId="3431502473" sldId="676"/>
        </pc:sldMkLst>
        <pc:spChg chg="mod">
          <ac:chgData name="Khattab, Sherif" userId="c83b1e15-36f3-4f46-aceb-05aac24c545e" providerId="ADAL" clId="{B47B6221-5BAF-446D-8CD2-6CFB35AF95FE}" dt="2021-11-09T17:27:17.589" v="369" actId="20577"/>
          <ac:spMkLst>
            <pc:docMk/>
            <pc:sldMk cId="3431502473" sldId="676"/>
            <ac:spMk id="2" creationId="{16E993B6-766C-456B-8EDE-212ABE8C9000}"/>
          </ac:spMkLst>
        </pc:spChg>
        <pc:spChg chg="mod">
          <ac:chgData name="Khattab, Sherif" userId="c83b1e15-36f3-4f46-aceb-05aac24c545e" providerId="ADAL" clId="{B47B6221-5BAF-446D-8CD2-6CFB35AF95FE}" dt="2021-11-09T17:27:10.900" v="361" actId="6549"/>
          <ac:spMkLst>
            <pc:docMk/>
            <pc:sldMk cId="3431502473" sldId="676"/>
            <ac:spMk id="3" creationId="{FAACC3C8-BE7E-4A0A-B112-F96E568A8E0A}"/>
          </ac:spMkLst>
        </pc:spChg>
      </pc:sldChg>
      <pc:sldChg chg="modSp new mod modAnim">
        <pc:chgData name="Khattab, Sherif" userId="c83b1e15-36f3-4f46-aceb-05aac24c545e" providerId="ADAL" clId="{B47B6221-5BAF-446D-8CD2-6CFB35AF95FE}" dt="2021-11-09T17:27:36.540" v="373"/>
        <pc:sldMkLst>
          <pc:docMk/>
          <pc:sldMk cId="2896691167" sldId="677"/>
        </pc:sldMkLst>
        <pc:spChg chg="mod">
          <ac:chgData name="Khattab, Sherif" userId="c83b1e15-36f3-4f46-aceb-05aac24c545e" providerId="ADAL" clId="{B47B6221-5BAF-446D-8CD2-6CFB35AF95FE}" dt="2021-11-09T17:27:04.319" v="355" actId="20577"/>
          <ac:spMkLst>
            <pc:docMk/>
            <pc:sldMk cId="2896691167" sldId="677"/>
            <ac:spMk id="2" creationId="{F8CB78AB-8124-4037-B13A-2E89966F87E6}"/>
          </ac:spMkLst>
        </pc:spChg>
        <pc:spChg chg="mod">
          <ac:chgData name="Khattab, Sherif" userId="c83b1e15-36f3-4f46-aceb-05aac24c545e" providerId="ADAL" clId="{B47B6221-5BAF-446D-8CD2-6CFB35AF95FE}" dt="2021-11-09T17:27:06.608" v="360" actId="27636"/>
          <ac:spMkLst>
            <pc:docMk/>
            <pc:sldMk cId="2896691167" sldId="677"/>
            <ac:spMk id="3" creationId="{7B0DE647-00D8-42D2-84A5-4E19CEA68350}"/>
          </ac:spMkLst>
        </pc:spChg>
      </pc:sldChg>
      <pc:sldMasterChg chg="del delSldLayout">
        <pc:chgData name="Khattab, Sherif" userId="c83b1e15-36f3-4f46-aceb-05aac24c545e" providerId="ADAL" clId="{B47B6221-5BAF-446D-8CD2-6CFB35AF95FE}" dt="2021-11-09T17:28:15.475" v="374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B47B6221-5BAF-446D-8CD2-6CFB35AF95FE}" dt="2021-11-08T17:46:50.758" v="15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762599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367950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305346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48896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733289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409832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461996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340698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0055025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7747147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8798383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126452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241791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8892753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44088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6733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749154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9954859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998741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24541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7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746497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350770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15997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716816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0029797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2388475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8449785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204523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889926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83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092572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7881950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827092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431270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658331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8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1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9" name="Rectangle 55">
            <a:extLst>
              <a:ext uri="{FF2B5EF4-FFF2-40B4-BE49-F238E27FC236}">
                <a16:creationId xmlns:a16="http://schemas.microsoft.com/office/drawing/2014/main" id="{F4875458-D921-3C42-9C38-64DE6C0A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E8DB4-8FE8-7C47-AC40-5EEB4FC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3070EB66-7C1D-554F-B4F8-460F106E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A53F2323-5A40-9C4E-89A9-739B444D0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324D55-9BE6-8C49-9377-69A55720ED5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B0DE2D8-2E2B-A641-BD6B-7BC9FF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3085117"/>
            <a:ext cx="880213" cy="37798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3B574E3-C788-A145-AF9F-8E8DB41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43" y="1732425"/>
            <a:ext cx="158716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998B36C-2546-BB48-8A29-7921796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7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4ED8AF3-EB57-BD43-86C4-F47FBDF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649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8EB0C3F-3939-C040-82B5-BC613CC9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4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6184EBF-D466-A243-88D0-187A03F9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3" y="1968665"/>
            <a:ext cx="137402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0A4D35-3C09-304F-A4A9-A45794F02A39}"/>
              </a:ext>
            </a:extLst>
          </p:cNvPr>
          <p:cNvCxnSpPr>
            <a:cxnSpLocks noChangeShapeType="1"/>
            <a:stCxn id="41988" idx="2"/>
            <a:endCxn id="41987" idx="0"/>
          </p:cNvCxnSpPr>
          <p:nvPr/>
        </p:nvCxnSpPr>
        <p:spPr bwMode="auto">
          <a:xfrm>
            <a:off x="2467924" y="2150968"/>
            <a:ext cx="132119" cy="93414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9882077A-3018-804E-B936-96AB40687492}"/>
              </a:ext>
            </a:extLst>
          </p:cNvPr>
          <p:cNvCxnSpPr>
            <a:cxnSpLocks noChangeShapeType="1"/>
            <a:stCxn id="41992" idx="2"/>
            <a:endCxn id="41990" idx="0"/>
          </p:cNvCxnSpPr>
          <p:nvPr/>
        </p:nvCxnSpPr>
        <p:spPr bwMode="auto">
          <a:xfrm flipH="1">
            <a:off x="3363885" y="2387208"/>
            <a:ext cx="440981" cy="69790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2131ADAB-BDFD-A349-BE27-72FF4D98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016078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BAFDDBA2-1916-2E46-A0D7-D58B4152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409810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24902CC-5615-A541-B9EF-F8A80FCC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354769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18E75A8-7A69-CB4A-BE2F-FED83C2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748503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95ED77B-CAB0-0B48-BA44-48E6CE2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6142235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FC6241D-AFBF-A047-A887-0C89FBAB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01607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ACE9BA1F-686D-454B-A5CC-08D9C38B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40981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1C97AF67-3E19-674B-A553-154DE4E3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2" y="5354769"/>
            <a:ext cx="5516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p-1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F372B336-FEA6-8F44-930B-164549A2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36" y="574850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6074642-033E-0D4B-B8A3-A8DF90D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9" y="6142235"/>
            <a:ext cx="61253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p+1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82B5F032-3A4B-6249-B46A-E56BDB65AB1E}"/>
              </a:ext>
            </a:extLst>
          </p:cNvPr>
          <p:cNvCxnSpPr>
            <a:cxnSpLocks noChangeShapeType="1"/>
            <a:stCxn id="41987" idx="2"/>
            <a:endCxn id="41998" idx="1"/>
          </p:cNvCxnSpPr>
          <p:nvPr/>
        </p:nvCxnSpPr>
        <p:spPr bwMode="auto">
          <a:xfrm rot="16200000" flipH="1">
            <a:off x="1858950" y="4205069"/>
            <a:ext cx="2483143" cy="99920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Text Box 22">
            <a:extLst>
              <a:ext uri="{FF2B5EF4-FFF2-40B4-BE49-F238E27FC236}">
                <a16:creationId xmlns:a16="http://schemas.microsoft.com/office/drawing/2014/main" id="{1C1B30D9-7789-E143-A9EB-30154E41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67" y="57485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D390B9E-40F4-2441-935E-B5C64C73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085117"/>
            <a:ext cx="880213" cy="377984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2ECD686-F7CC-B24A-93DE-700C6D51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06" y="3069367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5601A674-5A27-8F42-8D6E-4450A0D6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771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15D8A1C0-3EDF-1241-8598-C5CC0B3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07" y="306936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40D3D331-B4F8-D942-A033-25D0F9A7A16F}"/>
              </a:ext>
            </a:extLst>
          </p:cNvPr>
          <p:cNvCxnSpPr>
            <a:cxnSpLocks noChangeShapeType="1"/>
            <a:stCxn id="41998" idx="3"/>
            <a:endCxn id="42007" idx="2"/>
          </p:cNvCxnSpPr>
          <p:nvPr/>
        </p:nvCxnSpPr>
        <p:spPr bwMode="auto">
          <a:xfrm flipV="1">
            <a:off x="4720077" y="3463101"/>
            <a:ext cx="841713" cy="248314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A11D03A-1F21-0A42-A777-9AB33676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12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00ABE65-EC43-4B4C-AC27-B53D38532459}"/>
              </a:ext>
            </a:extLst>
          </p:cNvPr>
          <p:cNvCxnSpPr>
            <a:cxnSpLocks noChangeShapeType="1"/>
            <a:stCxn id="42012" idx="2"/>
            <a:endCxn id="42007" idx="0"/>
          </p:cNvCxnSpPr>
          <p:nvPr/>
        </p:nvCxnSpPr>
        <p:spPr bwMode="auto">
          <a:xfrm flipH="1">
            <a:off x="5560916" y="2014474"/>
            <a:ext cx="239739" cy="10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30">
            <a:extLst>
              <a:ext uri="{FF2B5EF4-FFF2-40B4-BE49-F238E27FC236}">
                <a16:creationId xmlns:a16="http://schemas.microsoft.com/office/drawing/2014/main" id="{D24E8F78-D6B3-D248-82D7-6CF075D0FD55}"/>
              </a:ext>
            </a:extLst>
          </p:cNvPr>
          <p:cNvCxnSpPr>
            <a:cxnSpLocks noChangeShapeType="1"/>
            <a:stCxn id="41991" idx="2"/>
            <a:endCxn id="42009" idx="0"/>
          </p:cNvCxnSpPr>
          <p:nvPr/>
        </p:nvCxnSpPr>
        <p:spPr bwMode="auto">
          <a:xfrm rot="5400000" flipH="1" flipV="1">
            <a:off x="4642923" y="1806077"/>
            <a:ext cx="401044" cy="2959123"/>
          </a:xfrm>
          <a:prstGeom prst="bentConnector5">
            <a:avLst>
              <a:gd name="adj1" fmla="val -57001"/>
              <a:gd name="adj2" fmla="val 47353"/>
              <a:gd name="adj3" fmla="val 15700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51411B04-F151-2B42-88C9-020FD2E6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857" y="480354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BBA4ABCB-79BA-F740-8EEF-06576335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598639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33BC7D72-DCA2-374E-B33F-98AC807A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992371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615E61C0-0CF7-2F4E-867A-0DE5A5DA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173571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0F8AE51C-7646-C940-B787-2DE310BA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567303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895DF602-8AE6-F941-9967-5CEE383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961037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C9082DFB-CA89-C04D-BDC8-1A399388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5354769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F02C5506-D017-4C44-A91D-545A212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97" y="6614715"/>
            <a:ext cx="128900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3ABD0F1E-C193-8E45-8362-6AD2919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833" y="6220982"/>
            <a:ext cx="205042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memory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95952FA3-122F-3E41-8BE7-75560776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598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E6CAF3B-6F50-584F-9587-B48EFAB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992371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B8BDE938-1A24-9F40-90CD-DF783577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3464851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3EBAA49E-D294-C142-9AAA-DC093A75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017" y="4173571"/>
            <a:ext cx="506737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f-1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42CC2D92-81FA-604E-AE61-CEECD55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352" y="45673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941A395-8A09-A243-BE9E-150F71F0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6" y="4961037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f+1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EDAAEE5B-0746-AD4F-9D41-67A1D5B0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435" y="5354769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f+2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3C95CB9F-3AA4-A34B-80A0-8D52BE8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574850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032" name="AutoShape 48">
            <a:extLst>
              <a:ext uri="{FF2B5EF4-FFF2-40B4-BE49-F238E27FC236}">
                <a16:creationId xmlns:a16="http://schemas.microsoft.com/office/drawing/2014/main" id="{EF4FBB50-D977-BC4C-AF2D-E49FDC0C9BBF}"/>
              </a:ext>
            </a:extLst>
          </p:cNvPr>
          <p:cNvCxnSpPr>
            <a:cxnSpLocks noChangeShapeType="1"/>
            <a:stCxn id="42009" idx="3"/>
            <a:endCxn id="42019" idx="1"/>
          </p:cNvCxnSpPr>
          <p:nvPr/>
        </p:nvCxnSpPr>
        <p:spPr bwMode="auto">
          <a:xfrm>
            <a:off x="6643244" y="3274109"/>
            <a:ext cx="1116452" cy="14909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Text Box 49">
            <a:extLst>
              <a:ext uri="{FF2B5EF4-FFF2-40B4-BE49-F238E27FC236}">
                <a16:creationId xmlns:a16="http://schemas.microsoft.com/office/drawing/2014/main" id="{06B57AAF-DBF8-0F47-A155-875B123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746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34" name="AutoShape 50">
            <a:extLst>
              <a:ext uri="{FF2B5EF4-FFF2-40B4-BE49-F238E27FC236}">
                <a16:creationId xmlns:a16="http://schemas.microsoft.com/office/drawing/2014/main" id="{1EB56EB1-335F-8F47-84A7-A42E4DB36F7D}"/>
              </a:ext>
            </a:extLst>
          </p:cNvPr>
          <p:cNvCxnSpPr>
            <a:cxnSpLocks noChangeShapeType="1"/>
            <a:stCxn id="42033" idx="2"/>
            <a:endCxn id="42024" idx="0"/>
          </p:cNvCxnSpPr>
          <p:nvPr/>
        </p:nvCxnSpPr>
        <p:spPr bwMode="auto">
          <a:xfrm>
            <a:off x="8493789" y="2014474"/>
            <a:ext cx="548601" cy="58416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557607D4-DA6F-FC41-9086-36EDDC00F3D4}"/>
              </a:ext>
            </a:extLst>
          </p:cNvPr>
          <p:cNvGrpSpPr>
            <a:grpSpLocks/>
          </p:cNvGrpSpPr>
          <p:nvPr/>
        </p:nvGrpSpPr>
        <p:grpSpPr bwMode="auto">
          <a:xfrm>
            <a:off x="560505" y="2598640"/>
            <a:ext cx="932710" cy="920460"/>
            <a:chOff x="320" y="1485"/>
            <a:chExt cx="533" cy="526"/>
          </a:xfrm>
        </p:grpSpPr>
        <p:sp>
          <p:nvSpPr>
            <p:cNvPr id="42036" name="Rectangle 52">
              <a:extLst>
                <a:ext uri="{FF2B5EF4-FFF2-40B4-BE49-F238E27FC236}">
                  <a16:creationId xmlns:a16="http://schemas.microsoft.com/office/drawing/2014/main" id="{B47B87B9-2E5E-A548-BF0C-71C8BE1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85"/>
              <a:ext cx="110" cy="288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  <a:contourClr>
                <a:srgbClr val="5DA31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037" name="Text Box 53">
              <a:extLst>
                <a:ext uri="{FF2B5EF4-FFF2-40B4-BE49-F238E27FC236}">
                  <a16:creationId xmlns:a16="http://schemas.microsoft.com/office/drawing/2014/main" id="{B672AD65-B366-6F4F-950C-410B9FF3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33"/>
              <a:ext cx="4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5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CPU</a:t>
              </a:r>
            </a:p>
          </p:txBody>
        </p:sp>
      </p:grpSp>
      <p:cxnSp>
        <p:nvCxnSpPr>
          <p:cNvPr id="42038" name="AutoShape 54">
            <a:extLst>
              <a:ext uri="{FF2B5EF4-FFF2-40B4-BE49-F238E27FC236}">
                <a16:creationId xmlns:a16="http://schemas.microsoft.com/office/drawing/2014/main" id="{655A659F-A6F7-0B4E-9E54-A1F4F9023FA5}"/>
              </a:ext>
            </a:extLst>
          </p:cNvPr>
          <p:cNvCxnSpPr>
            <a:cxnSpLocks noChangeShapeType="1"/>
            <a:stCxn id="42036" idx="3"/>
            <a:endCxn id="41987" idx="1"/>
          </p:cNvCxnSpPr>
          <p:nvPr/>
        </p:nvCxnSpPr>
        <p:spPr bwMode="auto">
          <a:xfrm>
            <a:off x="752997" y="2850628"/>
            <a:ext cx="1406939" cy="4234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0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2A6C-7AC8-4269-9A83-E123FEBC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68D5-F565-4022-AB14-68F0FB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1D01A-DF0A-4C7C-9CA5-403AC9A870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7515D-B8E7-4D51-A5DB-A54A508B8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AE04-D305-47B5-A9D0-7AF50217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73" y="1450975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91EC-34DD-4168-A6E5-60DF944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A72C-24C7-40AB-9B55-AEA270B3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48265-B7C8-4195-AC7C-1FDF22FA7C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66BA-933E-4051-AA81-4D554CBA8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6F70-A5FF-44C4-B29D-68B767E2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898035"/>
            <a:ext cx="9278192" cy="6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6C4B-8311-459C-96B7-86C029A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number vs.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7ED3-E69F-4C79-AC94-7600EFE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9EAE-D196-4091-B975-0A5126C922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8E8A-D6B0-48C3-8A7F-324BAA29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264EE-41BF-4FDF-8C91-6CB53FB6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3" y="1396904"/>
            <a:ext cx="8170960" cy="5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3" name="Rectangle 71">
            <a:extLst>
              <a:ext uri="{FF2B5EF4-FFF2-40B4-BE49-F238E27FC236}">
                <a16:creationId xmlns:a16="http://schemas.microsoft.com/office/drawing/2014/main" id="{92F996F9-41A5-1E4F-8A71-56930189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1: Two-level page tables</a:t>
            </a:r>
          </a:p>
        </p:txBody>
      </p:sp>
      <p:sp>
        <p:nvSpPr>
          <p:cNvPr id="49224" name="Rectangle 72">
            <a:extLst>
              <a:ext uri="{FF2B5EF4-FFF2-40B4-BE49-F238E27FC236}">
                <a16:creationId xmlns:a16="http://schemas.microsoft.com/office/drawing/2014/main" id="{CF02A81A-251A-9845-8098-78F4F58F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99153" cy="6141298"/>
          </a:xfrm>
        </p:spPr>
        <p:txBody>
          <a:bodyPr/>
          <a:lstStyle/>
          <a:p>
            <a:r>
              <a:rPr lang="en-US" altLang="en-US" sz="2205" dirty="0"/>
              <a:t>Problem: page tables can be too large</a:t>
            </a:r>
          </a:p>
          <a:p>
            <a:pPr lvl="1"/>
            <a:r>
              <a:rPr lang="en-US" altLang="en-US" sz="1984" dirty="0"/>
              <a:t>2</a:t>
            </a:r>
            <a:r>
              <a:rPr lang="en-US" altLang="en-US" sz="1984" baseline="30000" dirty="0"/>
              <a:t>32</a:t>
            </a:r>
            <a:r>
              <a:rPr lang="en-US" altLang="en-US" sz="1984" dirty="0"/>
              <a:t> bytes in 4KB pages need 1 million PTEs</a:t>
            </a:r>
          </a:p>
          <a:p>
            <a:r>
              <a:rPr lang="en-US" altLang="en-US" sz="2205" dirty="0"/>
              <a:t>Solution: use multi-level page tables</a:t>
            </a:r>
          </a:p>
          <a:p>
            <a:pPr lvl="1"/>
            <a:r>
              <a:rPr lang="en-US" altLang="en-US" sz="1984" dirty="0"/>
              <a:t>“Page size” in first page table is large (megabytes)</a:t>
            </a:r>
          </a:p>
          <a:p>
            <a:pPr lvl="1"/>
            <a:r>
              <a:rPr lang="en-US" altLang="en-US" sz="1984" dirty="0"/>
              <a:t>PTE marked invalid in first page table needs no 2nd level page table</a:t>
            </a:r>
          </a:p>
          <a:p>
            <a:r>
              <a:rPr lang="en-US" altLang="en-US" sz="2205" dirty="0"/>
              <a:t>1st level page table has pointers to 2nd level page tables</a:t>
            </a:r>
          </a:p>
          <a:p>
            <a:r>
              <a:rPr lang="en-US" altLang="en-US" sz="2205" dirty="0"/>
              <a:t>2nd level page table has actual physical page numbers in it</a:t>
            </a:r>
          </a:p>
          <a:p>
            <a:pPr lvl="1"/>
            <a:endParaRPr lang="en-US" altLang="en-US" sz="1984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5BFC97F-4AE6-7344-BA26-EBD50D95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C26038B4-F6C8-B548-AE10-9AC88FE0C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E0196B-1265-FC41-B20C-AE4B1D5D73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62F2AED-B857-3042-8286-42B2A46E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643508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4AA077-4DFB-EB4E-B996-C69ACE6E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459765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884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E50F821-19C4-274F-AA3F-D5DA6E4D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879747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960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3C0DE4B-E048-FE46-BBA5-7264F0B6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6635714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2F880F5-D8F9-2945-B52E-ADFBEF5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37576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B9D1C80C-43BC-C943-BE09-80D5FAD7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249539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9EEC4D0-46F0-624C-9CD2-B76EAD7EF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167992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3BAE07A9-BC62-DD4A-B0AA-FF230530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76392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220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D181083D-F218-D149-97BC-27A172BE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183905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657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BE69A3C2-968B-4F42-8D41-3199C4F5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93987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401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EE3859D-3D34-3845-AAD6-48184748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679927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0834F6E5-5A15-FF44-AD85-9ED0750D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3176114"/>
            <a:ext cx="799716" cy="393733"/>
          </a:xfrm>
          <a:prstGeom prst="rect">
            <a:avLst/>
          </a:prstGeom>
          <a:solidFill>
            <a:srgbClr val="DC54A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C54AD"/>
            </a:extrusionClr>
            <a:contourClr>
              <a:srgbClr val="DC54A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8236B2FA-9C30-8D4A-9654-F067D8A0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993" y="1601182"/>
            <a:ext cx="1440188" cy="55122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73562AB4-05EF-ED49-8399-1ED0128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799716" cy="393734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32A3891C-61F9-114C-B8F3-DDFDDD57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4357312"/>
            <a:ext cx="799716" cy="393734"/>
          </a:xfrm>
          <a:prstGeom prst="rect">
            <a:avLst/>
          </a:prstGeom>
          <a:solidFill>
            <a:srgbClr val="FFCC1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18"/>
            </a:extrusionClr>
            <a:contourClr>
              <a:srgbClr val="FFCC1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A676697E-2F7F-3E49-B6F0-ACF59D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539" y="364859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3D6DE510-0910-5B44-95CD-018784BB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280" y="4751046"/>
            <a:ext cx="1289002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1048BCCB-D72B-0743-9273-82F7D4DD1F9D}"/>
              </a:ext>
            </a:extLst>
          </p:cNvPr>
          <p:cNvCxnSpPr>
            <a:cxnSpLocks noChangeShapeType="1"/>
            <a:stCxn id="49169" idx="3"/>
            <a:endCxn id="49160" idx="0"/>
          </p:cNvCxnSpPr>
          <p:nvPr/>
        </p:nvCxnSpPr>
        <p:spPr bwMode="auto">
          <a:xfrm flipV="1">
            <a:off x="6172514" y="1679928"/>
            <a:ext cx="799715" cy="130019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CCA26FE2-63AD-464D-A9F2-9C378A2BF665}"/>
              </a:ext>
            </a:extLst>
          </p:cNvPr>
          <p:cNvCxnSpPr>
            <a:cxnSpLocks noChangeShapeType="1"/>
            <a:stCxn id="49165" idx="3"/>
            <a:endCxn id="49207" idx="0"/>
          </p:cNvCxnSpPr>
          <p:nvPr/>
        </p:nvCxnSpPr>
        <p:spPr bwMode="auto">
          <a:xfrm>
            <a:off x="6172514" y="3373855"/>
            <a:ext cx="799715" cy="153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40B4A557-550B-A746-9FB0-6F2C0E863370}"/>
              </a:ext>
            </a:extLst>
          </p:cNvPr>
          <p:cNvCxnSpPr>
            <a:cxnSpLocks noChangeShapeType="1"/>
            <a:stCxn id="49170" idx="3"/>
            <a:endCxn id="49213" idx="0"/>
          </p:cNvCxnSpPr>
          <p:nvPr/>
        </p:nvCxnSpPr>
        <p:spPr bwMode="auto">
          <a:xfrm>
            <a:off x="6172514" y="4555055"/>
            <a:ext cx="799715" cy="82071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022DDDB-3EBE-8449-9698-9630202E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048" y="6325978"/>
            <a:ext cx="1393198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tables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DC07C7FA-2967-5A43-AF10-2E0139DF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879747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2679E74C-ECBA-CA41-A82E-818FD7AB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989829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704AAB3D-3FBC-3F4E-9CED-1A93DCCC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438603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1532BC1C-266A-FB4F-A5A2-4C65CBA74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88737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C7027FAA-EDC4-7D4A-B5B5-DF027173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336150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F753079E-3915-7944-8F99-C1AE6AEE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784924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3D06C06B-F2F4-8242-86E6-4B423BD1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454105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451315A2-5F13-184D-A6B6-9DEC38E2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092281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5" name="Line 33">
            <a:extLst>
              <a:ext uri="{FF2B5EF4-FFF2-40B4-BE49-F238E27FC236}">
                <a16:creationId xmlns:a16="http://schemas.microsoft.com/office/drawing/2014/main" id="{172A6FA6-BC11-A448-A314-3E7CD36E3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1548683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6065D68F-7A70-7D42-8FC6-1F744BA21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09990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E68EAFD1-BB93-874B-A3CB-6B4C6A0F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651136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5732998F-D0D5-5049-9FC0-FA3147B2F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202362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B4D6371-8E21-2247-847A-4436E80C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75358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416A5CED-D076-804F-BF70-0C56802F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304814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F8CBFFC6-B484-3149-817F-F59CB8A1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856041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2" name="Line 40">
            <a:extLst>
              <a:ext uri="{FF2B5EF4-FFF2-40B4-BE49-F238E27FC236}">
                <a16:creationId xmlns:a16="http://schemas.microsoft.com/office/drawing/2014/main" id="{1B6A182B-6CAD-0C48-ACC7-F5A8B82FA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40726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B6372DDE-9076-BA4A-AFF6-B537767C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233698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9DA8CD3B-913F-864C-99C9-8532D93B769C}"/>
              </a:ext>
            </a:extLst>
          </p:cNvPr>
          <p:cNvCxnSpPr>
            <a:cxnSpLocks noChangeShapeType="1"/>
            <a:stCxn id="49161" idx="3"/>
            <a:endCxn id="49186" idx="0"/>
          </p:cNvCxnSpPr>
          <p:nvPr/>
        </p:nvCxnSpPr>
        <p:spPr bwMode="auto">
          <a:xfrm>
            <a:off x="7728196" y="1931916"/>
            <a:ext cx="1007957" cy="167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5" name="AutoShape 43">
            <a:extLst>
              <a:ext uri="{FF2B5EF4-FFF2-40B4-BE49-F238E27FC236}">
                <a16:creationId xmlns:a16="http://schemas.microsoft.com/office/drawing/2014/main" id="{EC9A079A-3D9F-8841-8234-F8AB05FF6A46}"/>
              </a:ext>
            </a:extLst>
          </p:cNvPr>
          <p:cNvCxnSpPr>
            <a:cxnSpLocks noChangeShapeType="1"/>
            <a:stCxn id="49163" idx="3"/>
            <a:endCxn id="49187" idx="0"/>
          </p:cNvCxnSpPr>
          <p:nvPr/>
        </p:nvCxnSpPr>
        <p:spPr bwMode="auto">
          <a:xfrm flipV="1">
            <a:off x="7728196" y="2651137"/>
            <a:ext cx="1007957" cy="45673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F52DEC4E-6EAA-5540-850B-85B379312E32}"/>
              </a:ext>
            </a:extLst>
          </p:cNvPr>
          <p:cNvCxnSpPr>
            <a:cxnSpLocks noChangeShapeType="1"/>
            <a:stCxn id="49162" idx="3"/>
            <a:endCxn id="49189" idx="0"/>
          </p:cNvCxnSpPr>
          <p:nvPr/>
        </p:nvCxnSpPr>
        <p:spPr bwMode="auto">
          <a:xfrm>
            <a:off x="7728196" y="2351899"/>
            <a:ext cx="1007957" cy="140169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7" name="AutoShape 45">
            <a:extLst>
              <a:ext uri="{FF2B5EF4-FFF2-40B4-BE49-F238E27FC236}">
                <a16:creationId xmlns:a16="http://schemas.microsoft.com/office/drawing/2014/main" id="{10541C33-F710-2F4C-ABC7-83B5AFCB5AB7}"/>
              </a:ext>
            </a:extLst>
          </p:cNvPr>
          <p:cNvCxnSpPr>
            <a:cxnSpLocks noChangeShapeType="1"/>
            <a:stCxn id="49155" idx="3"/>
            <a:endCxn id="49190" idx="0"/>
          </p:cNvCxnSpPr>
          <p:nvPr/>
        </p:nvCxnSpPr>
        <p:spPr bwMode="auto">
          <a:xfrm flipV="1">
            <a:off x="7728196" y="4304814"/>
            <a:ext cx="1007957" cy="132294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E2DD00A3-AE0B-F444-9AC4-A51179D04118}"/>
              </a:ext>
            </a:extLst>
          </p:cNvPr>
          <p:cNvCxnSpPr>
            <a:cxnSpLocks noChangeShapeType="1"/>
            <a:stCxn id="49156" idx="3"/>
            <a:endCxn id="49192" idx="0"/>
          </p:cNvCxnSpPr>
          <p:nvPr/>
        </p:nvCxnSpPr>
        <p:spPr bwMode="auto">
          <a:xfrm flipV="1">
            <a:off x="7728196" y="5407268"/>
            <a:ext cx="1007957" cy="64047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Line 47">
            <a:extLst>
              <a:ext uri="{FF2B5EF4-FFF2-40B4-BE49-F238E27FC236}">
                <a16:creationId xmlns:a16="http://schemas.microsoft.com/office/drawing/2014/main" id="{95BD77AA-8C20-FB4D-BCE8-F3ED285BF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64350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619F3BFD-1E24-5943-A6B1-31CF75B49698}"/>
              </a:ext>
            </a:extLst>
          </p:cNvPr>
          <p:cNvCxnSpPr>
            <a:cxnSpLocks noChangeShapeType="1"/>
            <a:stCxn id="49157" idx="3"/>
            <a:endCxn id="49191" idx="0"/>
          </p:cNvCxnSpPr>
          <p:nvPr/>
        </p:nvCxnSpPr>
        <p:spPr bwMode="auto">
          <a:xfrm flipV="1">
            <a:off x="7728196" y="4856042"/>
            <a:ext cx="1007957" cy="1947666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96A8776F-A175-BE47-BFB1-66BB3EB8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625" y="6194733"/>
            <a:ext cx="108702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15F0A99D-7535-FF41-8800-F500BFB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843464" cy="1968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A5A484A8-7C78-5847-822F-EB91BA42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434331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53C22121-008F-B544-9EB2-CCB8A52C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611844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9FC1CAF3-3413-A540-80D2-F7B337EF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031826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613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807B119D-6BAC-0047-B5CF-4895D034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787793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961</a:t>
            </a:r>
          </a:p>
        </p:txBody>
      </p:sp>
      <p:sp>
        <p:nvSpPr>
          <p:cNvPr id="49207" name="Line 55">
            <a:extLst>
              <a:ext uri="{FF2B5EF4-FFF2-40B4-BE49-F238E27FC236}">
                <a16:creationId xmlns:a16="http://schemas.microsoft.com/office/drawing/2014/main" id="{09030B63-FF69-7D49-AD54-C545FE63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352784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01679748-49DE-3049-88FD-8F5C8D90031D}"/>
              </a:ext>
            </a:extLst>
          </p:cNvPr>
          <p:cNvCxnSpPr>
            <a:cxnSpLocks noChangeShapeType="1"/>
            <a:stCxn id="49204" idx="3"/>
            <a:endCxn id="49185" idx="0"/>
          </p:cNvCxnSpPr>
          <p:nvPr/>
        </p:nvCxnSpPr>
        <p:spPr bwMode="auto">
          <a:xfrm flipV="1">
            <a:off x="7728196" y="1548683"/>
            <a:ext cx="1007957" cy="223115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09" name="AutoShape 57">
            <a:extLst>
              <a:ext uri="{FF2B5EF4-FFF2-40B4-BE49-F238E27FC236}">
                <a16:creationId xmlns:a16="http://schemas.microsoft.com/office/drawing/2014/main" id="{C71DFE52-C883-B442-B5A6-9133086B81FF}"/>
              </a:ext>
            </a:extLst>
          </p:cNvPr>
          <p:cNvCxnSpPr>
            <a:cxnSpLocks noChangeShapeType="1"/>
            <a:stCxn id="49205" idx="3"/>
            <a:endCxn id="49188" idx="0"/>
          </p:cNvCxnSpPr>
          <p:nvPr/>
        </p:nvCxnSpPr>
        <p:spPr bwMode="auto">
          <a:xfrm flipV="1">
            <a:off x="7728196" y="3202362"/>
            <a:ext cx="1007957" cy="99745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7549FF16-72A6-DA4E-A571-3B0C173744DE}"/>
              </a:ext>
            </a:extLst>
          </p:cNvPr>
          <p:cNvCxnSpPr>
            <a:cxnSpLocks noChangeShapeType="1"/>
            <a:stCxn id="49206" idx="3"/>
            <a:endCxn id="49199" idx="0"/>
          </p:cNvCxnSpPr>
          <p:nvPr/>
        </p:nvCxnSpPr>
        <p:spPr bwMode="auto">
          <a:xfrm>
            <a:off x="7728196" y="4955786"/>
            <a:ext cx="1007957" cy="687721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C7973DE6-8355-7B4B-8B7C-B4439485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0A456BD8-7DEA-5247-8A88-DA2273DE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6191234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13" name="Line 61">
            <a:extLst>
              <a:ext uri="{FF2B5EF4-FFF2-40B4-BE49-F238E27FC236}">
                <a16:creationId xmlns:a16="http://schemas.microsoft.com/office/drawing/2014/main" id="{5422F383-B944-F94E-B2E4-75B21E5E9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537576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4" name="Rectangle 62">
            <a:extLst>
              <a:ext uri="{FF2B5EF4-FFF2-40B4-BE49-F238E27FC236}">
                <a16:creationId xmlns:a16="http://schemas.microsoft.com/office/drawing/2014/main" id="{E03A5099-C1FF-1E46-8200-EB909753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548684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5" name="Rectangle 63">
            <a:extLst>
              <a:ext uri="{FF2B5EF4-FFF2-40B4-BE49-F238E27FC236}">
                <a16:creationId xmlns:a16="http://schemas.microsoft.com/office/drawing/2014/main" id="{C5BE5B33-BE93-294C-A841-90C3DB86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099910"/>
            <a:ext cx="799716" cy="236240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6" name="Rectangle 64">
            <a:extLst>
              <a:ext uri="{FF2B5EF4-FFF2-40B4-BE49-F238E27FC236}">
                <a16:creationId xmlns:a16="http://schemas.microsoft.com/office/drawing/2014/main" id="{8F84FFC0-E50A-754C-879A-1FC6F37F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651136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7" name="Rectangle 65">
            <a:extLst>
              <a:ext uri="{FF2B5EF4-FFF2-40B4-BE49-F238E27FC236}">
                <a16:creationId xmlns:a16="http://schemas.microsoft.com/office/drawing/2014/main" id="{A532C115-CED8-784F-815E-1A384AE0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202363"/>
            <a:ext cx="799716" cy="236240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8" name="Rectangle 66">
            <a:extLst>
              <a:ext uri="{FF2B5EF4-FFF2-40B4-BE49-F238E27FC236}">
                <a16:creationId xmlns:a16="http://schemas.microsoft.com/office/drawing/2014/main" id="{D726C2FE-131B-C847-8DE5-DA754E39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753589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9" name="Rectangle 67">
            <a:extLst>
              <a:ext uri="{FF2B5EF4-FFF2-40B4-BE49-F238E27FC236}">
                <a16:creationId xmlns:a16="http://schemas.microsoft.com/office/drawing/2014/main" id="{5C45164D-873C-5744-8826-F4BAE8A3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304815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AF2A24C2-105E-DE44-B661-2CB3F8DD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856041"/>
            <a:ext cx="799716" cy="236239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12C4B711-8F15-F646-BEAF-2C523AC4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407268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2" name="Rectangle 70">
            <a:extLst>
              <a:ext uri="{FF2B5EF4-FFF2-40B4-BE49-F238E27FC236}">
                <a16:creationId xmlns:a16="http://schemas.microsoft.com/office/drawing/2014/main" id="{5E852FF1-B556-BB4F-9D0B-BE46C6CA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233697"/>
            <a:ext cx="839964" cy="49610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6985-B033-467D-92B0-9F19CB23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A094-3D29-41EC-A887-B4B257B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197F-EA7A-4D0A-AA89-59C595922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91B6F-369A-4DD0-B605-A40F53C24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28EF4-A6BB-4E85-8CEE-E33894D4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875216"/>
            <a:ext cx="9359058" cy="6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6020A2-4284-7D4C-A213-10EE010A9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two-level page tables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631BDEF-CA93-954B-B2AD-C75918D61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Tradeoffs between 1st and 2nd level page table sizes</a:t>
            </a:r>
          </a:p>
          <a:p>
            <a:pPr lvl="1"/>
            <a:r>
              <a:rPr lang="en-US" altLang="en-US"/>
              <a:t>Total number of bits indexing 1st and 2nd level table is constant for a given page size and logical address length</a:t>
            </a:r>
          </a:p>
          <a:p>
            <a:pPr lvl="1"/>
            <a:r>
              <a:rPr lang="en-US" altLang="en-US"/>
              <a:t>Tradeoff between number of bits indexing 1st and number indexing 2nd level tables</a:t>
            </a:r>
          </a:p>
          <a:p>
            <a:pPr lvl="2"/>
            <a:r>
              <a:rPr lang="en-US" altLang="en-US"/>
              <a:t>More bits in 1st level: fine granularity at 2nd level</a:t>
            </a:r>
          </a:p>
          <a:p>
            <a:pPr lvl="2"/>
            <a:r>
              <a:rPr lang="en-US" altLang="en-US"/>
              <a:t>Fewer bits in 1st level: maybe less wasted space?</a:t>
            </a:r>
          </a:p>
          <a:p>
            <a:r>
              <a:rPr lang="en-US" altLang="en-US"/>
              <a:t>All addresses in table are physical addresses</a:t>
            </a:r>
          </a:p>
          <a:p>
            <a:r>
              <a:rPr lang="en-US" altLang="en-US"/>
              <a:t>Protection bits kept in 2nd level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BEB7-B7D7-9E42-AF26-7340B38BB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1C8E-EF71-3342-8263-0011A8577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B4EF3-EEDD-AD49-84F4-A4378F91E7F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14">
            <a:extLst>
              <a:ext uri="{FF2B5EF4-FFF2-40B4-BE49-F238E27FC236}">
                <a16:creationId xmlns:a16="http://schemas.microsoft.com/office/drawing/2014/main" id="{2730052A-2D99-3744-B09E-DAFE150A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paging: example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8F62DC9E-4348-5945-B8AF-BEC3D59D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8 KB pages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32-bit logical address divided into 13 bit page offset, 19 bit page number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Page number divided into: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10 bit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9 bit page offset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Logical address looks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1</a:t>
            </a:r>
            <a:r>
              <a:rPr lang="en-US" altLang="en-US" sz="1984"/>
              <a:t> is an index into the 1st level page table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2</a:t>
            </a:r>
            <a:r>
              <a:rPr lang="en-US" altLang="en-US" sz="1984"/>
              <a:t> is an index into the 2nd level page table pointed to by p</a:t>
            </a:r>
            <a:r>
              <a:rPr lang="en-US" altLang="en-US" sz="1984" baseline="-25000"/>
              <a:t>1</a:t>
            </a:r>
            <a:r>
              <a:rPr lang="en-US" altLang="en-US" sz="1984"/>
              <a:t>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8EDC9CB-1C47-C845-BC1F-9E9691475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847CA77-E2D5-DE4D-B157-7E4B104DF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24106C2-748E-3545-B237-F6EDE917E6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E754463-41CA-074A-9E2A-5025CE6F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53" y="5433517"/>
            <a:ext cx="1793673" cy="39373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0650CF-7F15-224E-82D1-86421677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611680" cy="393733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445D80B-621F-8846-A76F-9782CCB5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8" y="5433517"/>
            <a:ext cx="2330900" cy="39373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57C5F9A-A99F-2C43-AC73-CFAF60EF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361441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FEC3EA80-18D6-B14E-B833-C12F4DF0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433517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430DFD64-E94E-A64F-BFC8-582337A9A4BB}"/>
              </a:ext>
            </a:extLst>
          </p:cNvPr>
          <p:cNvSpPr>
            <a:spLocks/>
          </p:cNvSpPr>
          <p:nvPr/>
        </p:nvSpPr>
        <p:spPr bwMode="auto">
          <a:xfrm rot="5400000">
            <a:off x="3353385" y="3604845"/>
            <a:ext cx="178492" cy="3363355"/>
          </a:xfrm>
          <a:prstGeom prst="leftBrace">
            <a:avLst>
              <a:gd name="adj1" fmla="val 157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E4F07A17-F35B-1F41-B4D9-D09AFD5EB97C}"/>
              </a:ext>
            </a:extLst>
          </p:cNvPr>
          <p:cNvSpPr>
            <a:spLocks/>
          </p:cNvSpPr>
          <p:nvPr/>
        </p:nvSpPr>
        <p:spPr bwMode="auto">
          <a:xfrm rot="5400000">
            <a:off x="6208387" y="4123697"/>
            <a:ext cx="146994" cy="2315151"/>
          </a:xfrm>
          <a:prstGeom prst="leftBrace">
            <a:avLst>
              <a:gd name="adj1" fmla="val 1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882A9EE6-3EC2-A54D-A784-BAA1F86D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5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6309A1FC-F0F5-4E4B-9B5E-A4EC8677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</p:spTree>
    <p:extLst>
      <p:ext uri="{BB962C8B-B14F-4D97-AF65-F5344CB8AC3E}">
        <p14:creationId xmlns:p14="http://schemas.microsoft.com/office/powerpoint/2010/main" val="43210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>
            <a:extLst>
              <a:ext uri="{FF2B5EF4-FFF2-40B4-BE49-F238E27FC236}">
                <a16:creationId xmlns:a16="http://schemas.microsoft.com/office/drawing/2014/main" id="{632FEAE1-AB80-CA43-8496-99E0413E0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2-level address translation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1AEDFE-1E83-4744-BAC0-CDC6F10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B0BD055-4A34-CF4E-8605-2309EE696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9EBE2200-50E9-FE44-B92C-9F63C605E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311FD91-D742-F448-9951-6026283200C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94663B0A-4EE2-AD49-911D-EBCDE01F5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2446" y="3779837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4ED55E-F0D2-934C-B649-B142FA2E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51808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DBB0169-E66C-CC46-8A69-49F0B6B7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529177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BC569D3-469E-7544-B58D-BE41C930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621573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6B09C32-A84F-9747-B94A-C83F3987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7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03124DEC-A4F7-804A-91FC-0EABC65C6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52" y="4451808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93FD20CD-7BBA-6E4F-A464-59DACBC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4D238D3F-B94A-0147-B873-F1D40409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2204905"/>
            <a:ext cx="1611681" cy="3937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AC1BF394-06DF-0948-8FBA-12501A93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117" y="2204905"/>
            <a:ext cx="2330900" cy="393734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1E52DCC9-9D2B-DB4D-AE86-2A63D51C024A}"/>
              </a:ext>
            </a:extLst>
          </p:cNvPr>
          <p:cNvSpPr>
            <a:spLocks/>
          </p:cNvSpPr>
          <p:nvPr/>
        </p:nvSpPr>
        <p:spPr bwMode="auto">
          <a:xfrm rot="5400000">
            <a:off x="2025192" y="344735"/>
            <a:ext cx="131244" cy="3379104"/>
          </a:xfrm>
          <a:prstGeom prst="leftBrace">
            <a:avLst>
              <a:gd name="adj1" fmla="val 214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E7EDF464-7CC9-DD44-AC25-250E48337DB8}"/>
              </a:ext>
            </a:extLst>
          </p:cNvPr>
          <p:cNvSpPr>
            <a:spLocks/>
          </p:cNvSpPr>
          <p:nvPr/>
        </p:nvSpPr>
        <p:spPr bwMode="auto">
          <a:xfrm rot="5400000">
            <a:off x="4822447" y="926585"/>
            <a:ext cx="215240" cy="2299401"/>
          </a:xfrm>
          <a:prstGeom prst="leftBrace">
            <a:avLst>
              <a:gd name="adj1" fmla="val 890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6E38AAF-078E-D74C-97BB-20080D06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328608A1-D308-884C-A336-7E28ACBD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8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ADE0DD26-F5F2-AA46-A7D7-613684CBDB49}"/>
              </a:ext>
            </a:extLst>
          </p:cNvPr>
          <p:cNvCxnSpPr>
            <a:cxnSpLocks noChangeShapeType="1"/>
            <a:stCxn id="52233" idx="2"/>
            <a:endCxn id="52247" idx="1"/>
          </p:cNvCxnSpPr>
          <p:nvPr/>
        </p:nvCxnSpPr>
        <p:spPr bwMode="auto">
          <a:xfrm rot="16200000" flipH="1">
            <a:off x="106460" y="3790277"/>
            <a:ext cx="2640814" cy="2575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B67FBAF-133E-A240-BB19-B9F4114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4283816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0A978368-AC2D-9440-BC84-C9AC6A7E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8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13EC493E-CFAB-CA4C-9809-C12293C5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5123780"/>
            <a:ext cx="154205" cy="4842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C8856257-0769-704A-A29F-A77F78FE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4619801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DE1A7F8C-2007-4D49-AC5B-3B77C4CA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377983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4F3C9D9B-3B40-C841-9092-9AC73420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4283816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F76C59CD-DBD9-B647-A6B9-2D9BF01C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636" y="503978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0B4252D9-1FFF-EE45-9326-9127ABFB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5543762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B34144BF-7CB9-F743-A8E5-36414332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88558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36E28C96-12A8-D44B-81DB-D5E387F8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955787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D0EA404C-9EFF-5A47-9C5B-81D996B1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5795751"/>
            <a:ext cx="154205" cy="4842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59701B2D-D502-F74F-8B57-63C1C58D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48855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30707B5F-003D-3F48-9E26-2DEE69A6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882290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820B039A-C798-C245-BCFD-FBECCE20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43" y="574850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2255" name="AutoShape 31">
            <a:extLst>
              <a:ext uri="{FF2B5EF4-FFF2-40B4-BE49-F238E27FC236}">
                <a16:creationId xmlns:a16="http://schemas.microsoft.com/office/drawing/2014/main" id="{2279BDD5-5899-324B-8A1E-0F0D612EBEF8}"/>
              </a:ext>
            </a:extLst>
          </p:cNvPr>
          <p:cNvCxnSpPr>
            <a:cxnSpLocks noChangeShapeType="1"/>
            <a:stCxn id="52234" idx="2"/>
            <a:endCxn id="52254" idx="1"/>
          </p:cNvCxnSpPr>
          <p:nvPr/>
        </p:nvCxnSpPr>
        <p:spPr bwMode="auto">
          <a:xfrm rot="16200000" flipH="1">
            <a:off x="1665643" y="3898773"/>
            <a:ext cx="3349534" cy="74926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B0034DE5-4008-E645-81B4-E119611F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73" y="3779837"/>
            <a:ext cx="1359691" cy="3937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52257" name="AutoShape 33">
            <a:extLst>
              <a:ext uri="{FF2B5EF4-FFF2-40B4-BE49-F238E27FC236}">
                <a16:creationId xmlns:a16="http://schemas.microsoft.com/office/drawing/2014/main" id="{D5E58001-3C45-EF44-A440-4B66D6E1245C}"/>
              </a:ext>
            </a:extLst>
          </p:cNvPr>
          <p:cNvCxnSpPr>
            <a:cxnSpLocks noChangeShapeType="1"/>
            <a:stCxn id="52251" idx="3"/>
            <a:endCxn id="52256" idx="2"/>
          </p:cNvCxnSpPr>
          <p:nvPr/>
        </p:nvCxnSpPr>
        <p:spPr bwMode="auto">
          <a:xfrm flipV="1">
            <a:off x="4254808" y="4173571"/>
            <a:ext cx="1225611" cy="186429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>
            <a:extLst>
              <a:ext uri="{FF2B5EF4-FFF2-40B4-BE49-F238E27FC236}">
                <a16:creationId xmlns:a16="http://schemas.microsoft.com/office/drawing/2014/main" id="{CDA5485B-5BE5-6845-A599-609FDBFA580B}"/>
              </a:ext>
            </a:extLst>
          </p:cNvPr>
          <p:cNvCxnSpPr>
            <a:cxnSpLocks noChangeShapeType="1"/>
            <a:stCxn id="52235" idx="2"/>
            <a:endCxn id="52272" idx="0"/>
          </p:cNvCxnSpPr>
          <p:nvPr/>
        </p:nvCxnSpPr>
        <p:spPr bwMode="auto">
          <a:xfrm rot="16200000" flipH="1">
            <a:off x="5232805" y="2292402"/>
            <a:ext cx="1181199" cy="1793672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CDCBF3F3-1C75-DD4D-836C-D93B8785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77" y="3386105"/>
            <a:ext cx="1919667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A8702936-0766-F640-9DF6-2DFD5D55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482" y="6131736"/>
            <a:ext cx="226042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 page table</a:t>
            </a: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0D09BFEF-7D51-324F-B70E-78ACD160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6693462"/>
            <a:ext cx="235019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 page table</a:t>
            </a:r>
          </a:p>
        </p:txBody>
      </p:sp>
      <p:sp>
        <p:nvSpPr>
          <p:cNvPr id="52262" name="Text Box 38">
            <a:extLst>
              <a:ext uri="{FF2B5EF4-FFF2-40B4-BE49-F238E27FC236}">
                <a16:creationId xmlns:a16="http://schemas.microsoft.com/office/drawing/2014/main" id="{FC9333E3-B495-DF4F-86B0-20639505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5795750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F326BFAC-EA58-0D40-B486-30FE358E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23870"/>
            <a:ext cx="1083204" cy="2724633"/>
          </a:xfrm>
          <a:prstGeom prst="rect">
            <a:avLst/>
          </a:prstGeom>
          <a:solidFill>
            <a:srgbClr val="AAAA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B968C5BF-E19C-934A-9BDA-991539BE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B2433632-C4F9-1A42-AE78-FE74B324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91954EB4-99DC-5248-A1AE-7621255E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703797"/>
            <a:ext cx="1034206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BD3B2AC0-9AE5-C946-A551-4D7EDF6E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F3178682-2F10-E14C-8080-F7AA8346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69" name="Text Box 45">
            <a:extLst>
              <a:ext uri="{FF2B5EF4-FFF2-40B4-BE49-F238E27FC236}">
                <a16:creationId xmlns:a16="http://schemas.microsoft.com/office/drawing/2014/main" id="{296294E1-3879-FC41-9567-A90FE28F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720" y="2362398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2270" name="AutoShape 46">
            <a:extLst>
              <a:ext uri="{FF2B5EF4-FFF2-40B4-BE49-F238E27FC236}">
                <a16:creationId xmlns:a16="http://schemas.microsoft.com/office/drawing/2014/main" id="{4D5D10FE-C199-2C45-A894-2561C74DB086}"/>
              </a:ext>
            </a:extLst>
          </p:cNvPr>
          <p:cNvCxnSpPr>
            <a:cxnSpLocks noChangeShapeType="1"/>
            <a:stCxn id="52272" idx="3"/>
            <a:endCxn id="52266" idx="1"/>
          </p:cNvCxnSpPr>
          <p:nvPr/>
        </p:nvCxnSpPr>
        <p:spPr bwMode="auto">
          <a:xfrm>
            <a:off x="7280216" y="3977579"/>
            <a:ext cx="951959" cy="9239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AutoShape 47">
            <a:extLst>
              <a:ext uri="{FF2B5EF4-FFF2-40B4-BE49-F238E27FC236}">
                <a16:creationId xmlns:a16="http://schemas.microsoft.com/office/drawing/2014/main" id="{880C190F-8811-EF45-AE10-265D7C6AB4AD}"/>
              </a:ext>
            </a:extLst>
          </p:cNvPr>
          <p:cNvCxnSpPr>
            <a:cxnSpLocks noChangeShapeType="1"/>
            <a:stCxn id="52243" idx="3"/>
            <a:endCxn id="52231" idx="1"/>
          </p:cNvCxnSpPr>
          <p:nvPr/>
        </p:nvCxnSpPr>
        <p:spPr bwMode="auto">
          <a:xfrm flipV="1">
            <a:off x="2083151" y="4451808"/>
            <a:ext cx="2033200" cy="914089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A939817D-07AB-8E43-8B52-F146D99B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64" y="3779837"/>
            <a:ext cx="1119952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8D6D487E-2676-DB48-832B-987C3702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1" y="3359855"/>
            <a:ext cx="839964" cy="134394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table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52274" name="Text Box 50">
            <a:extLst>
              <a:ext uri="{FF2B5EF4-FFF2-40B4-BE49-F238E27FC236}">
                <a16:creationId xmlns:a16="http://schemas.microsoft.com/office/drawing/2014/main" id="{8322E0EB-D150-7B43-B0AD-243E0B1B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5207776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75" name="Text Box 51">
            <a:extLst>
              <a:ext uri="{FF2B5EF4-FFF2-40B4-BE49-F238E27FC236}">
                <a16:creationId xmlns:a16="http://schemas.microsoft.com/office/drawing/2014/main" id="{932C8671-21DD-C74F-92FF-69369D7A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411582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2276" name="AutoShape 52">
            <a:extLst>
              <a:ext uri="{FF2B5EF4-FFF2-40B4-BE49-F238E27FC236}">
                <a16:creationId xmlns:a16="http://schemas.microsoft.com/office/drawing/2014/main" id="{F21F7955-C656-1646-8D83-731F34BE2640}"/>
              </a:ext>
            </a:extLst>
          </p:cNvPr>
          <p:cNvCxnSpPr>
            <a:cxnSpLocks noChangeShapeType="1"/>
            <a:stCxn id="52273" idx="3"/>
            <a:endCxn id="52226" idx="1"/>
          </p:cNvCxnSpPr>
          <p:nvPr/>
        </p:nvCxnSpPr>
        <p:spPr bwMode="auto">
          <a:xfrm flipV="1">
            <a:off x="1008485" y="3779837"/>
            <a:ext cx="923960" cy="251989"/>
          </a:xfrm>
          <a:prstGeom prst="bentConnector4">
            <a:avLst>
              <a:gd name="adj1" fmla="val 50000"/>
              <a:gd name="adj2" fmla="val 96528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498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F311-23F2-43B9-BAF2-24772A3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2-level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187F-932C-4158-B2B9-9ACBCFB2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E07C-74CC-4886-A81A-16AC765321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EB4F-10AB-4DD0-B331-73C08BA0B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8C2A0-FA0E-436C-870D-190E1E6F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9" y="1055673"/>
            <a:ext cx="8873866" cy="59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Homework 9: due on 4/4</a:t>
            </a:r>
          </a:p>
          <a:p>
            <a:pPr lvl="1"/>
            <a:r>
              <a:rPr lang="en-US" dirty="0"/>
              <a:t>Project 3: due on 4/11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CE99-528C-4930-BF8B-56C082B0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2834-5465-468C-BE07-3DACD7BA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171C-F623-4F0F-AD6D-5949D6287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E1DE-A90B-4B42-8C41-46C907B77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FA7B9-BD06-4A61-A972-3908860E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106809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Rectangle 23">
            <a:extLst>
              <a:ext uri="{FF2B5EF4-FFF2-40B4-BE49-F238E27FC236}">
                <a16:creationId xmlns:a16="http://schemas.microsoft.com/office/drawing/2014/main" id="{FDAD25FE-388D-BC45-A370-11171EE2C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Lookaside Buffer (TLB)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680B4546-F2AE-7A4B-9489-77A04A5EE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35030" cy="6141298"/>
          </a:xfrm>
        </p:spPr>
        <p:txBody>
          <a:bodyPr/>
          <a:lstStyle/>
          <a:p>
            <a:r>
              <a:rPr lang="en-US" altLang="en-US" sz="2205" dirty="0"/>
              <a:t>Search the TLB for the desired logical page number</a:t>
            </a:r>
          </a:p>
          <a:p>
            <a:pPr lvl="1"/>
            <a:r>
              <a:rPr lang="en-US" altLang="en-US" sz="1984" dirty="0"/>
              <a:t>Search entries in parallel</a:t>
            </a:r>
          </a:p>
          <a:p>
            <a:pPr lvl="1"/>
            <a:r>
              <a:rPr lang="en-US" altLang="en-US" sz="1984" dirty="0"/>
              <a:t>Use standard cache techniques</a:t>
            </a:r>
          </a:p>
          <a:p>
            <a:r>
              <a:rPr lang="en-US" altLang="en-US" sz="2205" dirty="0"/>
              <a:t>If desired logical page number is found, get frame number from TLB</a:t>
            </a:r>
          </a:p>
          <a:p>
            <a:r>
              <a:rPr lang="en-US" altLang="en-US" sz="2205" dirty="0"/>
              <a:t>If desired logical page number isn’t found</a:t>
            </a:r>
          </a:p>
          <a:p>
            <a:pPr lvl="1"/>
            <a:r>
              <a:rPr lang="en-US" altLang="en-US" sz="1984" dirty="0"/>
              <a:t>Get frame number from page table in memory</a:t>
            </a:r>
          </a:p>
          <a:p>
            <a:pPr lvl="1"/>
            <a:r>
              <a:rPr lang="en-US" altLang="en-US" sz="1984" dirty="0"/>
              <a:t>Replace an entry in the TLB with the logical &amp; physical page numbers from this reference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0A2820-3F5C-914B-9CD3-0E2B7ED4C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222AFBE-40DE-A441-9C04-27D00C13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F80B356-C043-E74B-A442-A49313A731E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2FF29D8F-CDF3-A54C-90ED-7DF3EE8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464" y="2047411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#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DD4954A-A7B3-2046-B8EF-0E440F01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156" y="2047411"/>
            <a:ext cx="110305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frame #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DCE432D-14BF-8344-A8F8-C2D8EAF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475" y="6299729"/>
            <a:ext cx="20367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 TLB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C129283-286A-7E4E-9C4B-8ABDAC16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2855877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8B542A4-AF2E-F44A-8525-A2B0BA0E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27585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unused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CA9D9793-D1F3-F347-9126-0B00DBEF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69584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6D7BE539-B499-FF44-89B0-F12DEC66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115822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58EFE4CA-58BF-3740-A81F-2F328E8C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535804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04E345B3-03A5-9D44-9347-B15179FE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955786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3B9DE99E-36E2-7644-9201-F955CC92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37576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84C29254-D932-AC4C-A1B1-F0A3759E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79575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C2C1BF98-597D-A04D-866D-9E35D0E3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2855877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7394B896-C060-D14D-9BFE-F9AC0019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27585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F87C9ED9-C2DB-F84E-B7BF-2BA9C7C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DC81C2BF-850B-7A4D-B41F-7D220B68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115822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2BB18C2D-E703-B446-BD53-1EBC472A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535804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69428154-F6C3-FD41-9F4C-56D78390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955786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7EDBD847-2905-514C-B860-84C8CA38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37576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7228D467-361A-454D-AC97-C30847FF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79575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521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383A83AC-B41C-8B4D-A52F-0D9D1A97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TLB misses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136B452-F50D-C64E-AC4B-55BDAA260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If PTE isn’t found in TLB, OS needs to do the lookup in the page table</a:t>
            </a:r>
          </a:p>
          <a:p>
            <a:r>
              <a:rPr lang="en-US" altLang="en-US" sz="2646"/>
              <a:t>Lookup can be done in hardware or software</a:t>
            </a:r>
          </a:p>
          <a:p>
            <a:r>
              <a:rPr lang="en-US" altLang="en-US" sz="2646"/>
              <a:t>Hardware TLB replacement</a:t>
            </a:r>
          </a:p>
          <a:p>
            <a:pPr lvl="1"/>
            <a:r>
              <a:rPr lang="en-US" altLang="en-US" sz="2205"/>
              <a:t>CPU hardware does page table lookup</a:t>
            </a:r>
          </a:p>
          <a:p>
            <a:pPr lvl="1"/>
            <a:r>
              <a:rPr lang="en-US" altLang="en-US" sz="2205"/>
              <a:t>Can be faster than software</a:t>
            </a:r>
          </a:p>
          <a:p>
            <a:pPr lvl="1"/>
            <a:r>
              <a:rPr lang="en-US" altLang="en-US" sz="2205"/>
              <a:t>Less flexible than software, and more complex hardware</a:t>
            </a:r>
          </a:p>
          <a:p>
            <a:r>
              <a:rPr lang="en-US" altLang="en-US" sz="2646"/>
              <a:t>Software TLB replacement</a:t>
            </a:r>
          </a:p>
          <a:p>
            <a:pPr lvl="1"/>
            <a:r>
              <a:rPr lang="en-US" altLang="en-US" sz="2205"/>
              <a:t>OS gets TLB exception</a:t>
            </a:r>
          </a:p>
          <a:p>
            <a:pPr lvl="1"/>
            <a:r>
              <a:rPr lang="en-US" altLang="en-US" sz="2205"/>
              <a:t>Exception handler does page table lookup &amp; places the result into the TLB</a:t>
            </a:r>
          </a:p>
          <a:p>
            <a:pPr lvl="1"/>
            <a:r>
              <a:rPr lang="en-US" altLang="en-US" sz="2205"/>
              <a:t>Program continues after return from exception</a:t>
            </a:r>
          </a:p>
          <a:p>
            <a:pPr lvl="1"/>
            <a:r>
              <a:rPr lang="en-US" altLang="en-US" sz="2205"/>
              <a:t>Larger TLB (lower miss rate) can make this feasible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EDC61-FA6C-D54F-8609-BEF99361E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24A9-F851-A648-B82B-4E015FC2F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74FBA8-FF7B-7F4E-8D37-D5F590DB56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66FBDCE9-F4FB-AB4F-B90D-EFB680AB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 memory accesses take?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B210B6F-E62B-E643-91CC-C8E449D48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Assume the following times:</a:t>
            </a:r>
          </a:p>
          <a:p>
            <a:pPr lvl="1"/>
            <a:r>
              <a:rPr lang="en-US" altLang="en-US" sz="2205"/>
              <a:t>TLB lookup time = a (often zero - overlapped in CPU)</a:t>
            </a:r>
          </a:p>
          <a:p>
            <a:pPr lvl="1"/>
            <a:r>
              <a:rPr lang="en-US" altLang="en-US" sz="2205"/>
              <a:t>Memory access time = m</a:t>
            </a:r>
          </a:p>
          <a:p>
            <a:r>
              <a:rPr lang="en-US" altLang="en-US" sz="2646"/>
              <a:t>Hit ratio (h) is percentage of time that a logical page number is found in the TLB</a:t>
            </a:r>
          </a:p>
          <a:p>
            <a:pPr lvl="1"/>
            <a:r>
              <a:rPr lang="en-US" altLang="en-US" sz="2205"/>
              <a:t>Larger TLB usually means higher h</a:t>
            </a:r>
          </a:p>
          <a:p>
            <a:pPr lvl="1"/>
            <a:r>
              <a:rPr lang="en-US" altLang="en-US" sz="2205"/>
              <a:t>TLB structure can affect h as well</a:t>
            </a:r>
          </a:p>
          <a:p>
            <a:r>
              <a:rPr lang="en-US" altLang="en-US" sz="2646"/>
              <a:t>Effective access time (an average) is calculated as:</a:t>
            </a:r>
          </a:p>
          <a:p>
            <a:pPr lvl="1"/>
            <a:r>
              <a:rPr lang="en-US" altLang="en-US" sz="2205"/>
              <a:t>EAT = (m + a)h + (m + m + a)(1-h)</a:t>
            </a:r>
          </a:p>
          <a:p>
            <a:pPr lvl="1"/>
            <a:r>
              <a:rPr lang="en-US" altLang="en-US" sz="2205"/>
              <a:t>EAT =a + (2-h)m</a:t>
            </a:r>
          </a:p>
          <a:p>
            <a:r>
              <a:rPr lang="en-US" altLang="en-US" sz="2646"/>
              <a:t>Interpretation</a:t>
            </a:r>
          </a:p>
          <a:p>
            <a:pPr lvl="1"/>
            <a:r>
              <a:rPr lang="en-US" altLang="en-US" sz="2205"/>
              <a:t>Reference always requires TLB lookup, 1 memory access</a:t>
            </a:r>
          </a:p>
          <a:p>
            <a:pPr lvl="1"/>
            <a:r>
              <a:rPr lang="en-US" altLang="en-US" sz="2205"/>
              <a:t>TLB misses also require an additional memory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5DEC-B4B1-2945-AD36-359374450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3FA2-D603-344C-8702-87CFEAB81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EAFB9A9-3BD8-F147-851E-7C842F8B3F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7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47F8-067A-48FD-9123-62FF305C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E0AC-7743-4C31-A34E-5D5A14F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A33E5-0E5E-40E0-BBAF-A1CC024B7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329E7-0813-4FFA-9DA1-B7A9A9675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F21-23F8-48BC-8E4C-ACEDC35F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4881"/>
            <a:ext cx="9178666" cy="61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2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AB82-3E0A-4A0F-98AF-078F776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0375-4756-4485-B4F7-005BFD8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DDAD-8022-4261-A248-50E5D4C3EA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47A6D-F0CE-4B1B-8306-2D67ADA2A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3DD1A-A1B8-467D-94CF-605E7B5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239"/>
            <a:ext cx="10080625" cy="29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375C2356-6ADE-FC4E-9BA3-8B2755AC7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2: Inverted page table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6BA541B7-55A3-F84D-8725-48D8A5D03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page table size further: keep one entry for each frame in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PTE contains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Virtual address pointing to this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about the process that owns this page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Search page table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Hashing the virtual page number and process 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Starting at the entry corresponding to the hash 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Search until either the entry is found or a limit is reached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frame number is index of PTE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Improve performance by using more advanced hashing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4E21-DD4E-E043-B65F-15D6AFB6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D289-DBE9-4641-8C27-D21A5EE8A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02D5F7-0CA6-E544-B278-1D78D4E7118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1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>
            <a:extLst>
              <a:ext uri="{FF2B5EF4-FFF2-40B4-BE49-F238E27FC236}">
                <a16:creationId xmlns:a16="http://schemas.microsoft.com/office/drawing/2014/main" id="{9A98075C-C04F-D646-B051-5A8640842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42DA-9015-F14F-A706-BD78569B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605B1666-9B68-7B4A-ABBD-04BFFCD7E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6390229D-8363-5241-97CB-7A4F53107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E3CE99B-BFE1-AD49-B8F9-E5B6BD2E1C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AECCD36-CE82-5145-B26F-714990C1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787793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1BFAFE-6391-C84F-B7D4-F86B9263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5711754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23EA7A1-B6C2-F243-AB17-BEB6E4B6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252316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03D3408-7DCA-1441-B371-BFA5179C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3779837"/>
            <a:ext cx="1119952" cy="393734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E938D82-2DA4-8444-B764-0B271C7B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 ID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5B483692-4F36-B84A-9AA2-F64470B7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611680" cy="393734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EB5C8D44-1D18-8445-A368-9FA6767B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04" y="2204905"/>
            <a:ext cx="2332649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3769E25-AAB8-4F46-B746-12C99591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359691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 = 19 bits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FE9760C-93AB-3A45-AB87-6DE567DD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3" y="2204905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44031098-165D-454D-8F7A-15A2F7CDD89D}"/>
              </a:ext>
            </a:extLst>
          </p:cNvPr>
          <p:cNvSpPr>
            <a:spLocks/>
          </p:cNvSpPr>
          <p:nvPr/>
        </p:nvSpPr>
        <p:spPr bwMode="auto">
          <a:xfrm rot="5400000">
            <a:off x="3201142" y="1247697"/>
            <a:ext cx="157493" cy="1599431"/>
          </a:xfrm>
          <a:prstGeom prst="leftBrace">
            <a:avLst>
              <a:gd name="adj1" fmla="val 84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CA5E3E9B-3657-E64C-B550-B530A7FE4716}"/>
              </a:ext>
            </a:extLst>
          </p:cNvPr>
          <p:cNvSpPr>
            <a:spLocks/>
          </p:cNvSpPr>
          <p:nvPr/>
        </p:nvSpPr>
        <p:spPr bwMode="auto">
          <a:xfrm rot="5400000">
            <a:off x="5201306" y="927461"/>
            <a:ext cx="157493" cy="2239904"/>
          </a:xfrm>
          <a:prstGeom prst="leftBrace">
            <a:avLst>
              <a:gd name="adj1" fmla="val 118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EFC506C5-7A6A-B443-9321-D490BDBE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69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E5FAC897-80E0-9042-B163-F8C3785F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501" y="3779837"/>
            <a:ext cx="1119952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8246CA60-682D-BA40-83CE-7697F10E07F9}"/>
              </a:ext>
            </a:extLst>
          </p:cNvPr>
          <p:cNvCxnSpPr>
            <a:cxnSpLocks noChangeShapeType="1"/>
            <a:stCxn id="55305" idx="2"/>
            <a:endCxn id="55311" idx="0"/>
          </p:cNvCxnSpPr>
          <p:nvPr/>
        </p:nvCxnSpPr>
        <p:spPr bwMode="auto">
          <a:xfrm rot="16200000" flipH="1">
            <a:off x="5553040" y="2292401"/>
            <a:ext cx="1181199" cy="1793673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C6E1B675-8DD0-F047-B537-9A46D8B9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736" y="3779837"/>
            <a:ext cx="638723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01AA57B1-3719-1E46-9AA4-70C8AA15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92" y="3779837"/>
            <a:ext cx="640472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315" name="Rectangle 19">
            <a:extLst>
              <a:ext uri="{FF2B5EF4-FFF2-40B4-BE49-F238E27FC236}">
                <a16:creationId xmlns:a16="http://schemas.microsoft.com/office/drawing/2014/main" id="{67E66EA6-273C-FF48-819F-D146907C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386105"/>
            <a:ext cx="1919668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671CEC8E-44DE-8642-BE7D-3E91EDDB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646" y="6614715"/>
            <a:ext cx="22379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inverted page table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167CCCA4-55FE-264C-AED5-8583D460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92" y="5669756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38538C8C-7CD5-6948-8FB3-FA3AD710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328DB41-CCA5-4F44-B485-939CD0AF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4331064"/>
            <a:ext cx="1034205" cy="39373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2349D254-FBF2-7743-BE50-D3FB5E9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3858585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32F329D4-6289-E343-A750-E19ADA2F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26923E89-D6FE-BE4A-9D3D-96971DBF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53565219-028B-F841-9947-215F1D32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4724797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C7F9037E-83C6-A649-A25A-F004CB6E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890" y="2362398"/>
            <a:ext cx="1473347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Page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D88149AB-ADDF-814C-99EE-A08231B0EB7F}"/>
              </a:ext>
            </a:extLst>
          </p:cNvPr>
          <p:cNvCxnSpPr>
            <a:cxnSpLocks noChangeShapeType="1"/>
            <a:stCxn id="55311" idx="3"/>
            <a:endCxn id="55319" idx="1"/>
          </p:cNvCxnSpPr>
          <p:nvPr/>
        </p:nvCxnSpPr>
        <p:spPr bwMode="auto">
          <a:xfrm>
            <a:off x="7600453" y="3977579"/>
            <a:ext cx="640472" cy="5512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06125FB7-DCB3-8B4B-AA36-BE90B3E8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32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8A2F7998-EE31-1845-BCD4-44BB268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8" y="3386105"/>
            <a:ext cx="1154950" cy="393733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6C025290-5666-DF49-BC6B-7C8BBAF9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960" y="3386105"/>
            <a:ext cx="1154950" cy="393733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55329" name="AutoShape 33">
            <a:extLst>
              <a:ext uri="{FF2B5EF4-FFF2-40B4-BE49-F238E27FC236}">
                <a16:creationId xmlns:a16="http://schemas.microsoft.com/office/drawing/2014/main" id="{2291F40F-2554-4E4F-A460-A6DAD688D413}"/>
              </a:ext>
            </a:extLst>
          </p:cNvPr>
          <p:cNvCxnSpPr>
            <a:cxnSpLocks noChangeShapeType="1"/>
            <a:stCxn id="55303" idx="2"/>
            <a:endCxn id="55327" idx="0"/>
          </p:cNvCxnSpPr>
          <p:nvPr/>
        </p:nvCxnSpPr>
        <p:spPr bwMode="auto">
          <a:xfrm rot="5400000">
            <a:off x="784496" y="2871627"/>
            <a:ext cx="787466" cy="24149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0FF83105-3E81-6E4A-9901-8F8275E7684A}"/>
              </a:ext>
            </a:extLst>
          </p:cNvPr>
          <p:cNvCxnSpPr>
            <a:cxnSpLocks noChangeShapeType="1"/>
            <a:stCxn id="55304" idx="2"/>
            <a:endCxn id="55328" idx="0"/>
          </p:cNvCxnSpPr>
          <p:nvPr/>
        </p:nvCxnSpPr>
        <p:spPr bwMode="auto">
          <a:xfrm rot="5400000">
            <a:off x="2338429" y="2437646"/>
            <a:ext cx="787466" cy="11094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42DCB461-F211-7E46-896F-CA26505B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252316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9AF30ED-C2A9-B44A-98B2-E970D0E8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787793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4880388-0B0E-AB45-BABC-AAB0E44A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5711754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A0515A0E-2AFF-5046-8BBC-9319764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53" y="5123780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75DF3497-63F2-394D-8C15-C0B3725A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101" y="6184234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2700EE66-F798-B64A-BBAA-89E15C51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25231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A93A67E9-E6B6-B048-8D5B-AF77D7C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6460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F22CE811-C2DE-A34E-A962-6530D28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0ED669A7-8AA4-CA46-BA18-1FF6EABC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72" y="3937330"/>
            <a:ext cx="87703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4A11F58E-3961-3B43-ABD9-CECEA87A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66" y="4331064"/>
            <a:ext cx="398983" cy="1496185"/>
          </a:xfrm>
          <a:prstGeom prst="down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888888"/>
              </a:gs>
              <a:gs pos="100000">
                <a:srgbClr val="888888">
                  <a:gamma/>
                  <a:shade val="2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617C5944-1058-7741-86B6-FB816755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960" y="3937330"/>
            <a:ext cx="1119952" cy="1023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2" name="Text Box 46">
            <a:extLst>
              <a:ext uri="{FF2B5EF4-FFF2-40B4-BE49-F238E27FC236}">
                <a16:creationId xmlns:a16="http://schemas.microsoft.com/office/drawing/2014/main" id="{AD952A48-59A8-1340-B356-59668D16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88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55343" name="AutoShape 47">
            <a:extLst>
              <a:ext uri="{FF2B5EF4-FFF2-40B4-BE49-F238E27FC236}">
                <a16:creationId xmlns:a16="http://schemas.microsoft.com/office/drawing/2014/main" id="{12ACD901-9BB1-8C4E-B085-853D8C6B8302}"/>
              </a:ext>
            </a:extLst>
          </p:cNvPr>
          <p:cNvCxnSpPr>
            <a:cxnSpLocks noChangeShapeType="1"/>
            <a:stCxn id="55342" idx="3"/>
            <a:endCxn id="55301" idx="2"/>
          </p:cNvCxnSpPr>
          <p:nvPr/>
        </p:nvCxnSpPr>
        <p:spPr bwMode="auto">
          <a:xfrm flipV="1">
            <a:off x="5607288" y="4173571"/>
            <a:ext cx="313237" cy="15479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F341A36A-F003-2147-96EE-04BDC185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199819"/>
            <a:ext cx="1847921" cy="243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FABADF63-346E-5648-A4F3-928ADDF7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BF550AF3-A88C-F44D-99E0-512AA9F3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3071119"/>
            <a:ext cx="1083203" cy="2677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AE32-A113-49D2-936B-32C8BB5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653E-13EE-4F4D-B552-E25ECCCE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FB0D8-39DE-46C2-B52D-47A19EF5E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D0BF-37F0-495F-BE4A-D67CE20BD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5515F-17A2-4FDB-8AC7-FDA31347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2" y="1119674"/>
            <a:ext cx="8759227" cy="5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4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5E10-F1CD-4AF6-977B-12EA6D9D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266B-FC76-44E7-B347-3F8153AD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large page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73A42-3F97-4CDB-B581-6CC0705EAA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C974E-C34E-4A66-A07C-1F8F7A352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73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93B6-766C-456B-8EDE-212ABE8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C3C8-BE7E-4A0A-B112-F96E568A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determine number of bits (2^n) from day 4gb or 4kb</a:t>
            </a:r>
          </a:p>
          <a:p>
            <a:r>
              <a:rPr lang="en-US" dirty="0"/>
              <a:t>Calculating the PTE frame number size.</a:t>
            </a:r>
          </a:p>
          <a:p>
            <a:r>
              <a:rPr lang="en-US" dirty="0"/>
              <a:t>calculating the number of frames</a:t>
            </a:r>
          </a:p>
          <a:p>
            <a:r>
              <a:rPr lang="en-US" dirty="0" err="1"/>
              <a:t>userspace</a:t>
            </a:r>
            <a:r>
              <a:rPr lang="en-US" dirty="0"/>
              <a:t> page replacement</a:t>
            </a:r>
          </a:p>
          <a:p>
            <a:r>
              <a:rPr lang="en-US" dirty="0"/>
              <a:t>For the final top hat question, how did we get 24 in the answer 24*(2^20)? I understand that we did log(2^20) to get 20, but where did the extra 4 come from?</a:t>
            </a:r>
          </a:p>
          <a:p>
            <a:r>
              <a:rPr lang="en-US" dirty="0"/>
              <a:t>I don't understand the last two examples about calculating the PTE s and frames, what information (values) do we need to look at in terms of different questions?</a:t>
            </a:r>
          </a:p>
          <a:p>
            <a:r>
              <a:rPr lang="en-US" dirty="0"/>
              <a:t>Could you list the formulas for page table entries?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4F8C-0C85-4B5D-AD88-0AD538AFE0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E2CB6-E4AA-43AC-AC4B-C2E806DCAF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15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78AB-8124-4037-B13A-2E89966F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E647-00D8-42D2-84A5-4E19CEA6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OPT simulation, why do we only re order the pages above the one we want? Wouldn't it be better to re order everything?</a:t>
            </a:r>
          </a:p>
          <a:p>
            <a:r>
              <a:rPr lang="en-US" dirty="0"/>
              <a:t>OPT trace was slightly confusing of what switches where</a:t>
            </a:r>
          </a:p>
          <a:p>
            <a:r>
              <a:rPr lang="en-US" dirty="0"/>
              <a:t>How to find the number of writes for LRU and OPT?</a:t>
            </a:r>
          </a:p>
          <a:p>
            <a:r>
              <a:rPr lang="en-US" dirty="0"/>
              <a:t>How to calculate the distance in the tables we made</a:t>
            </a:r>
          </a:p>
          <a:p>
            <a:r>
              <a:rPr lang="en-US" dirty="0"/>
              <a:t>Are local or global selection policies more common in modern OS’s?</a:t>
            </a:r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BCE49-906F-401A-AE15-959464D117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290CC-902E-44E3-BEE1-7A20382CA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6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7DE-59FB-4AE9-8581-2B094279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54-8552-4522-BF19-1B61B9E0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keep track of larger page tables that can store more pages</a:t>
            </a:r>
          </a:p>
          <a:p>
            <a:r>
              <a:rPr lang="en-US" dirty="0"/>
              <a:t>How big can a page table be?</a:t>
            </a:r>
          </a:p>
          <a:p>
            <a:pPr lvl="1"/>
            <a:r>
              <a:rPr lang="en-US" dirty="0"/>
              <a:t>64-bit machine</a:t>
            </a:r>
          </a:p>
          <a:p>
            <a:pPr lvl="1"/>
            <a:r>
              <a:rPr lang="en-US" dirty="0"/>
              <a:t>4 KB page size</a:t>
            </a:r>
          </a:p>
          <a:p>
            <a:pPr lvl="1"/>
            <a:r>
              <a:rPr lang="en-US" dirty="0"/>
              <a:t>How many pages?</a:t>
            </a:r>
          </a:p>
          <a:p>
            <a:pPr lvl="1"/>
            <a:r>
              <a:rPr lang="en-US" dirty="0"/>
              <a:t>How many PTE?</a:t>
            </a:r>
          </a:p>
          <a:p>
            <a:pPr lvl="1"/>
            <a:r>
              <a:rPr lang="en-US" dirty="0"/>
              <a:t>How big is a PTE?</a:t>
            </a:r>
          </a:p>
          <a:p>
            <a:pPr lvl="1"/>
            <a:r>
              <a:rPr lang="en-US" dirty="0"/>
              <a:t>How big is the page table of one process?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D76B-49B0-41E5-99AA-2F070B9EC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6207-5CAD-4186-AA96-13FC07E5A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1CE-4716-4377-940B-64885BE6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7CAC-EE0F-424B-998C-433E3481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C8C5-4B88-4503-91FE-D6FBDD0F34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8317-0C58-4E00-9768-89E103006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BD98A-B7E7-49C0-B083-C77FF02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974775"/>
            <a:ext cx="9116462" cy="60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6" name="Rectangle 48">
            <a:extLst>
              <a:ext uri="{FF2B5EF4-FFF2-40B4-BE49-F238E27FC236}">
                <a16:creationId xmlns:a16="http://schemas.microsoft.com/office/drawing/2014/main" id="{B4563DD8-5DB2-D64B-8315-E3C997EA0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&amp; paging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E6A2E-C353-8B4E-A371-5E5C279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5CA8A13A-76FE-204A-8E84-35B422BD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710828-6999-F442-94D5-545CD360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90F5C17-F354-9F41-91D9-44739FE16C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010" name="AutoShape 2">
            <a:extLst>
              <a:ext uri="{FF2B5EF4-FFF2-40B4-BE49-F238E27FC236}">
                <a16:creationId xmlns:a16="http://schemas.microsoft.com/office/drawing/2014/main" id="{2BD0E4E8-0436-0B44-99C8-EA189E0E2FAE}"/>
              </a:ext>
            </a:extLst>
          </p:cNvPr>
          <p:cNvCxnSpPr>
            <a:cxnSpLocks noChangeShapeType="1"/>
            <a:stCxn id="43055" idx="0"/>
            <a:endCxn id="43053" idx="1"/>
          </p:cNvCxnSpPr>
          <p:nvPr/>
        </p:nvCxnSpPr>
        <p:spPr bwMode="auto">
          <a:xfrm rot="5400000" flipH="1" flipV="1">
            <a:off x="6825236" y="2708884"/>
            <a:ext cx="1049954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1" name="AutoShape 3">
            <a:extLst>
              <a:ext uri="{FF2B5EF4-FFF2-40B4-BE49-F238E27FC236}">
                <a16:creationId xmlns:a16="http://schemas.microsoft.com/office/drawing/2014/main" id="{7F763DC7-0C59-4140-A817-1F36AB22C63A}"/>
              </a:ext>
            </a:extLst>
          </p:cNvPr>
          <p:cNvCxnSpPr>
            <a:cxnSpLocks noChangeShapeType="1"/>
            <a:stCxn id="43055" idx="2"/>
            <a:endCxn id="43047" idx="1"/>
          </p:cNvCxnSpPr>
          <p:nvPr/>
        </p:nvCxnSpPr>
        <p:spPr bwMode="auto">
          <a:xfrm rot="16200000" flipH="1">
            <a:off x="7000735" y="4354318"/>
            <a:ext cx="698957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27C5EEFA-773B-4847-AC96-363EC5B8E62E}"/>
              </a:ext>
            </a:extLst>
          </p:cNvPr>
          <p:cNvCxnSpPr>
            <a:cxnSpLocks noChangeShapeType="1"/>
            <a:stCxn id="43055" idx="3"/>
            <a:endCxn id="43049" idx="1"/>
          </p:cNvCxnSpPr>
          <p:nvPr/>
        </p:nvCxnSpPr>
        <p:spPr bwMode="auto">
          <a:xfrm>
            <a:off x="7133976" y="4249323"/>
            <a:ext cx="846210" cy="2444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4" name="Text Box 6">
            <a:extLst>
              <a:ext uri="{FF2B5EF4-FFF2-40B4-BE49-F238E27FC236}">
                <a16:creationId xmlns:a16="http://schemas.microsoft.com/office/drawing/2014/main" id="{6A6432AE-B04C-EF4C-9ED4-208207D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18390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618A9FB-74E2-F64E-8B81-4C8EB848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33" y="1511934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C010CF8-2DD7-8741-B0FB-8AB43B5F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1931917"/>
            <a:ext cx="320237" cy="944959"/>
          </a:xfrm>
          <a:prstGeom prst="down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98426932-2457-6949-9DB5-3B0C5FC5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4094823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(P0)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F6CC7C8-A879-2644-ACD5-CBA2291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612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1F6570F-FCCA-A04E-9C01-47BFA07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04136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BFB491DA-F048-E94E-BD47-B6961A0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471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DB757755-CC71-CD4A-91BE-2B9EBCE0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90058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D6117EA-998E-374E-96B2-FA9F78C5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32931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A61741E-8BB2-FB44-B6B7-5320BE96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75979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CA8C7690-D85D-D94F-AF24-B9B550C3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18852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C91EE1B1-201D-3941-9D8D-392819D9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61725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5A079D83-7234-C848-9DC7-46CF24F7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604773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464B182C-96E8-D343-B04D-8470CDB5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554" y="1007956"/>
            <a:ext cx="1292208" cy="87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D85F230F-935D-554E-94B9-1FF55EB9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4115822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(P0)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A0F8F73-709E-FC4A-87D0-07179697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6142235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(P1)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DA519350-DD85-4246-8B8D-60345D0A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6131736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(P1)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60F5F410-BF7A-B340-BB1A-BA03B1F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527848"/>
            <a:ext cx="1007957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E0616014-E884-9C46-80C9-C0CDA26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107866"/>
            <a:ext cx="1007957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E92DA0B2-B5DE-2D48-86F2-B6D9DF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687884"/>
            <a:ext cx="1007957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6EA37F1B-9F30-AE46-A5FD-BD92264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267902"/>
            <a:ext cx="1007957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EC6B739E-62A4-4248-A100-53B8239C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1847920"/>
            <a:ext cx="1007957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6B748D8D-0633-E943-88B2-8CB847AF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375768"/>
            <a:ext cx="1007957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118BF0B9-6459-FB4B-B1DA-4C7A5A86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4955786"/>
            <a:ext cx="1007957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8E4641F7-DB5E-BC45-B5CA-085DB0D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375768"/>
            <a:ext cx="419982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id="{CBCF6E03-AD94-F243-AFA9-CD829944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955786"/>
            <a:ext cx="419982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40" name="Rectangle 32">
            <a:extLst>
              <a:ext uri="{FF2B5EF4-FFF2-40B4-BE49-F238E27FC236}">
                <a16:creationId xmlns:a16="http://schemas.microsoft.com/office/drawing/2014/main" id="{298A824A-A35C-FB43-8DB6-D6F620C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527848"/>
            <a:ext cx="419982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54CD7058-CFA8-FF48-8B01-77ACCA56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107866"/>
            <a:ext cx="419982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C98CD142-E718-C74B-B04C-34DEDA40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687884"/>
            <a:ext cx="419982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2905506A-E0FF-DE4A-B998-76332D20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267902"/>
            <a:ext cx="419982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395045AB-18D7-CC42-9A30-19C4417B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1847920"/>
            <a:ext cx="419982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C0F7E544-1235-6049-B33C-6492E06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963743"/>
            <a:ext cx="1511935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 (P0)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0A586D4D-985E-B94D-B0B7-20782CB8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543761"/>
            <a:ext cx="1511935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(P1)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F136F21C-A783-1B49-9EFE-9E3A2F52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123779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5F01FCF2-323F-EE48-BC8A-B92E509D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703797"/>
            <a:ext cx="1511935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(P0)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46F3E6A3-6E3B-0E49-886B-D5F7D678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283815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D4534D97-81A9-584D-AE71-19A8B088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863833"/>
            <a:ext cx="1511935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 (P0)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38AAD13E-6E61-B948-8F9E-27D0201D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443851"/>
            <a:ext cx="1511935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(P0)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E5162CC4-0E87-DB48-B682-024DF38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023869"/>
            <a:ext cx="1511935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 (P0)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CE515524-8587-6B45-82F3-C00058D9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603888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7449003D-440D-5342-BCA2-990FDA2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183906"/>
            <a:ext cx="1511935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(P1)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EE57FDDD-C214-DB43-8BE5-8EB7CC9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6" y="3863833"/>
            <a:ext cx="82747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Free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6658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>
            <a:extLst>
              <a:ext uri="{FF2B5EF4-FFF2-40B4-BE49-F238E27FC236}">
                <a16:creationId xmlns:a16="http://schemas.microsoft.com/office/drawing/2014/main" id="{07FF1D31-52E4-8F41-B910-26EE779D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logical =&gt; physical address</a:t>
            </a: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BAD9C935-A57B-D04C-A415-82291C74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648399" cy="6141298"/>
          </a:xfrm>
        </p:spPr>
        <p:txBody>
          <a:bodyPr/>
          <a:lstStyle/>
          <a:p>
            <a:r>
              <a:rPr lang="en-US" altLang="en-US" sz="2646" dirty="0"/>
              <a:t>Split address from CPU into two pieces</a:t>
            </a:r>
          </a:p>
          <a:p>
            <a:pPr lvl="1"/>
            <a:r>
              <a:rPr lang="en-US" altLang="en-US" sz="2205" dirty="0"/>
              <a:t>Page number (</a:t>
            </a:r>
            <a:r>
              <a:rPr lang="en-US" altLang="en-US" sz="2205" i="1" dirty="0"/>
              <a:t>p</a:t>
            </a:r>
            <a:r>
              <a:rPr lang="en-US" altLang="en-US" sz="2205" dirty="0"/>
              <a:t>)</a:t>
            </a:r>
          </a:p>
          <a:p>
            <a:pPr lvl="1"/>
            <a:r>
              <a:rPr lang="en-US" altLang="en-US" sz="2205" dirty="0"/>
              <a:t>Page offset (</a:t>
            </a:r>
            <a:r>
              <a:rPr lang="en-US" altLang="en-US" sz="2205" i="1" dirty="0"/>
              <a:t>d</a:t>
            </a:r>
            <a:r>
              <a:rPr lang="en-US" altLang="en-US" sz="2205" dirty="0"/>
              <a:t>)</a:t>
            </a:r>
          </a:p>
          <a:p>
            <a:r>
              <a:rPr lang="en-US" altLang="en-US" sz="2646" dirty="0"/>
              <a:t>Page number</a:t>
            </a:r>
          </a:p>
          <a:p>
            <a:pPr lvl="1"/>
            <a:r>
              <a:rPr lang="en-US" altLang="en-US" sz="2205" dirty="0"/>
              <a:t>Index into page table</a:t>
            </a:r>
          </a:p>
          <a:p>
            <a:pPr lvl="1"/>
            <a:r>
              <a:rPr lang="en-US" altLang="en-US" sz="2205" dirty="0"/>
              <a:t>Page table contains base address of page in physical memory</a:t>
            </a:r>
          </a:p>
          <a:p>
            <a:r>
              <a:rPr lang="en-US" altLang="en-US" sz="2646" dirty="0"/>
              <a:t>Page offset</a:t>
            </a:r>
          </a:p>
          <a:p>
            <a:pPr lvl="1"/>
            <a:r>
              <a:rPr lang="en-US" altLang="en-US" sz="2205" dirty="0"/>
              <a:t>Added to base address to get actual physical memory address</a:t>
            </a:r>
          </a:p>
          <a:p>
            <a:r>
              <a:rPr lang="en-US" altLang="en-US" sz="2646" dirty="0"/>
              <a:t>Page size = 2</a:t>
            </a:r>
            <a:r>
              <a:rPr lang="en-US" altLang="en-US" sz="2646" i="1" baseline="30000" dirty="0"/>
              <a:t>d</a:t>
            </a:r>
            <a:r>
              <a:rPr lang="en-US" altLang="en-US" sz="2646" dirty="0"/>
              <a:t> bytes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1CC8A1E-BC7F-4647-A05F-50E57F2A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E02BFEC-8318-6045-BA66-CDA1A64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7B806C-9208-3C47-A0A1-E66CA828283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D000EB-B710-F844-BB91-C7DBB98D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65" y="1696576"/>
            <a:ext cx="3672668" cy="126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4 KB (=4096 byte) pages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32 bit logical addresses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4BC718F-EF67-CD46-8EFC-AFCCCAAD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63" y="5223525"/>
            <a:ext cx="1840921" cy="551226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41A0B2E-76D8-B94B-9328-5A4D400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936" y="5223525"/>
            <a:ext cx="1119952" cy="551226"/>
          </a:xfrm>
          <a:prstGeom prst="rect">
            <a:avLst/>
          </a:prstGeom>
          <a:solidFill>
            <a:srgbClr val="62D6A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2D6AC"/>
            </a:extrusionClr>
            <a:contourClr>
              <a:srgbClr val="62D6A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72AF921D-6556-2044-B71F-8E07A9835E81}"/>
              </a:ext>
            </a:extLst>
          </p:cNvPr>
          <p:cNvSpPr>
            <a:spLocks/>
          </p:cNvSpPr>
          <p:nvPr/>
        </p:nvSpPr>
        <p:spPr bwMode="auto">
          <a:xfrm rot="5400000">
            <a:off x="7029977" y="4136823"/>
            <a:ext cx="157493" cy="1840921"/>
          </a:xfrm>
          <a:prstGeom prst="leftBrace">
            <a:avLst>
              <a:gd name="adj1" fmla="val 97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9C6B2222-C448-0147-A379-EA4C12324682}"/>
              </a:ext>
            </a:extLst>
          </p:cNvPr>
          <p:cNvSpPr>
            <a:spLocks/>
          </p:cNvSpPr>
          <p:nvPr/>
        </p:nvSpPr>
        <p:spPr bwMode="auto">
          <a:xfrm rot="5400000">
            <a:off x="8475414" y="4462309"/>
            <a:ext cx="227490" cy="1119952"/>
          </a:xfrm>
          <a:prstGeom prst="leftBrace">
            <a:avLst>
              <a:gd name="adj1" fmla="val 41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AC75793-685A-1849-9EF0-F84D350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280" y="3032620"/>
            <a:ext cx="1457318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535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4096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625AB81-30EC-2249-A316-63610799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27" y="3037869"/>
            <a:ext cx="10245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 = 12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27798A1B-CA73-BB4E-9F77-AA391737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68" y="3137615"/>
            <a:ext cx="958959" cy="236239"/>
          </a:xfrm>
          <a:prstGeom prst="rightArrow">
            <a:avLst>
              <a:gd name="adj1" fmla="val 50000"/>
              <a:gd name="adj2" fmla="val 101482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516ABFA9-771F-8140-93FD-6C9000D4B2D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550579" y="4569929"/>
            <a:ext cx="236240" cy="2960873"/>
          </a:xfrm>
          <a:prstGeom prst="leftBrace">
            <a:avLst>
              <a:gd name="adj1" fmla="val 10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4E5F635-59D2-B24F-B28F-FDA3EC8C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12" y="4455308"/>
            <a:ext cx="106618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4195482-239E-244E-94F7-413C887B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035" y="6266481"/>
            <a:ext cx="295933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 bit logical address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27670EE3-2B49-4748-A12F-5C6E3CAB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331" y="4455308"/>
            <a:ext cx="216905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32-12 = 20 bits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11B48754-4BF1-C64C-B6E7-C1BC97B309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96302" y="3803461"/>
            <a:ext cx="944959" cy="320237"/>
          </a:xfrm>
          <a:prstGeom prst="right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2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1694</Words>
  <Application>Microsoft Macintosh PowerPoint</Application>
  <PresentationFormat>Custom</PresentationFormat>
  <Paragraphs>364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1_Office Theme</vt:lpstr>
      <vt:lpstr>class slides</vt:lpstr>
      <vt:lpstr>Introduction to Operating Systems CS 1550</vt:lpstr>
      <vt:lpstr>Announcements</vt:lpstr>
      <vt:lpstr>Previous lecture …</vt:lpstr>
      <vt:lpstr>Muddiest Points (1/2)</vt:lpstr>
      <vt:lpstr>Muddiest Points (2/2)</vt:lpstr>
      <vt:lpstr>Problem of the Day</vt:lpstr>
      <vt:lpstr>Address Translation Structures</vt:lpstr>
      <vt:lpstr>Memory &amp; paging structures</vt:lpstr>
      <vt:lpstr>Mapping logical =&gt; physical address</vt:lpstr>
      <vt:lpstr>Address translation architecture</vt:lpstr>
      <vt:lpstr>Memory Sizes</vt:lpstr>
      <vt:lpstr>Address Translation Relations</vt:lpstr>
      <vt:lpstr>Page number vs. Offset</vt:lpstr>
      <vt:lpstr>Solution 1: Two-level page tables</vt:lpstr>
      <vt:lpstr>Two-level Page Table</vt:lpstr>
      <vt:lpstr>More on two-level page tables</vt:lpstr>
      <vt:lpstr>Two-level paging: example</vt:lpstr>
      <vt:lpstr>2-level address translation example</vt:lpstr>
      <vt:lpstr>Address Translation: 2-level Page Table</vt:lpstr>
      <vt:lpstr>TLB</vt:lpstr>
      <vt:lpstr>Translation Lookaside Buffer (TLB)</vt:lpstr>
      <vt:lpstr>Handling TLB misses</vt:lpstr>
      <vt:lpstr>How long do memory accesses take?</vt:lpstr>
      <vt:lpstr>Effective Access Time</vt:lpstr>
      <vt:lpstr>EAT Calculation</vt:lpstr>
      <vt:lpstr>Solution 2: Inverted page table</vt:lpstr>
      <vt:lpstr>Inverted page table architecture</vt:lpstr>
      <vt:lpstr>Inverted Page Table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2022-03-31T03:54:54Z</dcterms:modified>
</cp:coreProperties>
</file>