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</p:sldMasterIdLst>
  <p:notesMasterIdLst>
    <p:notesMasterId r:id="rId8"/>
  </p:notesMasterIdLst>
  <p:sldIdLst>
    <p:sldId id="454" r:id="rId3"/>
    <p:sldId id="496" r:id="rId4"/>
    <p:sldId id="704" r:id="rId5"/>
    <p:sldId id="705" r:id="rId6"/>
    <p:sldId id="405" r:id="rId7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1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694"/>
  </p:normalViewPr>
  <p:slideViewPr>
    <p:cSldViewPr snapToGrid="0">
      <p:cViewPr varScale="1">
        <p:scale>
          <a:sx n="106" d="100"/>
          <a:sy n="106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Khattab, Sherif" userId="c83b1e15-36f3-4f46-aceb-05aac24c545e" providerId="ADAL" clId="{BD8D35FC-1CD3-B84B-A722-BBC0C2734472}"/>
    <pc:docChg chg="modSld">
      <pc:chgData name="Khattab, Sherif" userId="c83b1e15-36f3-4f46-aceb-05aac24c545e" providerId="ADAL" clId="{BD8D35FC-1CD3-B84B-A722-BBC0C2734472}" dt="2021-09-01T06:23:25.331" v="0"/>
      <pc:docMkLst>
        <pc:docMk/>
      </pc:docMkLst>
      <pc:sldChg chg="modSp">
        <pc:chgData name="Khattab, Sherif" userId="c83b1e15-36f3-4f46-aceb-05aac24c545e" providerId="ADAL" clId="{BD8D35FC-1CD3-B84B-A722-BBC0C2734472}" dt="2021-09-01T06:23:25.331" v="0"/>
        <pc:sldMkLst>
          <pc:docMk/>
          <pc:sldMk cId="1330366002" sldId="454"/>
        </pc:sldMkLst>
        <pc:spChg chg="mod">
          <ac:chgData name="Khattab, Sherif" userId="c83b1e15-36f3-4f46-aceb-05aac24c545e" providerId="ADAL" clId="{BD8D35FC-1CD3-B84B-A722-BBC0C2734472}" dt="2021-09-01T06:23:25.331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6348612C-2907-3E42-810E-67EE14A66C1B}"/>
    <pc:docChg chg="delSld">
      <pc:chgData name="Khattab, Sherif" userId="c83b1e15-36f3-4f46-aceb-05aac24c545e" providerId="ADAL" clId="{6348612C-2907-3E42-810E-67EE14A66C1B}" dt="2022-03-31T04:20:26.287" v="0" actId="2696"/>
      <pc:docMkLst>
        <pc:docMk/>
      </pc:docMkLst>
      <pc:sldChg chg="del">
        <pc:chgData name="Khattab, Sherif" userId="c83b1e15-36f3-4f46-aceb-05aac24c545e" providerId="ADAL" clId="{6348612C-2907-3E42-810E-67EE14A66C1B}" dt="2022-03-31T04:20:26.287" v="0" actId="2696"/>
        <pc:sldMkLst>
          <pc:docMk/>
          <pc:sldMk cId="3736020179" sldId="408"/>
        </pc:sldMkLst>
      </pc:sldChg>
      <pc:sldChg chg="del">
        <pc:chgData name="Khattab, Sherif" userId="c83b1e15-36f3-4f46-aceb-05aac24c545e" providerId="ADAL" clId="{6348612C-2907-3E42-810E-67EE14A66C1B}" dt="2022-03-31T04:20:26.287" v="0" actId="2696"/>
        <pc:sldMkLst>
          <pc:docMk/>
          <pc:sldMk cId="1059249952" sldId="409"/>
        </pc:sldMkLst>
      </pc:sldChg>
      <pc:sldChg chg="del">
        <pc:chgData name="Khattab, Sherif" userId="c83b1e15-36f3-4f46-aceb-05aac24c545e" providerId="ADAL" clId="{6348612C-2907-3E42-810E-67EE14A66C1B}" dt="2022-03-31T04:20:26.287" v="0" actId="2696"/>
        <pc:sldMkLst>
          <pc:docMk/>
          <pc:sldMk cId="3223946229" sldId="410"/>
        </pc:sldMkLst>
      </pc:sldChg>
      <pc:sldChg chg="del">
        <pc:chgData name="Khattab, Sherif" userId="c83b1e15-36f3-4f46-aceb-05aac24c545e" providerId="ADAL" clId="{6348612C-2907-3E42-810E-67EE14A66C1B}" dt="2022-03-31T04:20:26.287" v="0" actId="2696"/>
        <pc:sldMkLst>
          <pc:docMk/>
          <pc:sldMk cId="3928099657" sldId="411"/>
        </pc:sldMkLst>
      </pc:sldChg>
      <pc:sldChg chg="del">
        <pc:chgData name="Khattab, Sherif" userId="c83b1e15-36f3-4f46-aceb-05aac24c545e" providerId="ADAL" clId="{6348612C-2907-3E42-810E-67EE14A66C1B}" dt="2022-03-31T04:20:26.287" v="0" actId="2696"/>
        <pc:sldMkLst>
          <pc:docMk/>
          <pc:sldMk cId="533808976" sldId="412"/>
        </pc:sldMkLst>
      </pc:sldChg>
      <pc:sldChg chg="del">
        <pc:chgData name="Khattab, Sherif" userId="c83b1e15-36f3-4f46-aceb-05aac24c545e" providerId="ADAL" clId="{6348612C-2907-3E42-810E-67EE14A66C1B}" dt="2022-03-31T04:20:26.287" v="0" actId="2696"/>
        <pc:sldMkLst>
          <pc:docMk/>
          <pc:sldMk cId="530948429" sldId="685"/>
        </pc:sldMkLst>
      </pc:sldChg>
      <pc:sldChg chg="del">
        <pc:chgData name="Khattab, Sherif" userId="c83b1e15-36f3-4f46-aceb-05aac24c545e" providerId="ADAL" clId="{6348612C-2907-3E42-810E-67EE14A66C1B}" dt="2022-03-31T04:20:26.287" v="0" actId="2696"/>
        <pc:sldMkLst>
          <pc:docMk/>
          <pc:sldMk cId="1367861675" sldId="686"/>
        </pc:sldMkLst>
      </pc:sldChg>
      <pc:sldChg chg="del">
        <pc:chgData name="Khattab, Sherif" userId="c83b1e15-36f3-4f46-aceb-05aac24c545e" providerId="ADAL" clId="{6348612C-2907-3E42-810E-67EE14A66C1B}" dt="2022-03-31T04:20:26.287" v="0" actId="2696"/>
        <pc:sldMkLst>
          <pc:docMk/>
          <pc:sldMk cId="322863907" sldId="688"/>
        </pc:sldMkLst>
      </pc:sldChg>
      <pc:sldChg chg="del">
        <pc:chgData name="Khattab, Sherif" userId="c83b1e15-36f3-4f46-aceb-05aac24c545e" providerId="ADAL" clId="{6348612C-2907-3E42-810E-67EE14A66C1B}" dt="2022-03-31T04:20:26.287" v="0" actId="2696"/>
        <pc:sldMkLst>
          <pc:docMk/>
          <pc:sldMk cId="3729000525" sldId="701"/>
        </pc:sldMkLst>
      </pc:sldChg>
      <pc:sldChg chg="del">
        <pc:chgData name="Khattab, Sherif" userId="c83b1e15-36f3-4f46-aceb-05aac24c545e" providerId="ADAL" clId="{6348612C-2907-3E42-810E-67EE14A66C1B}" dt="2022-03-31T04:20:26.287" v="0" actId="2696"/>
        <pc:sldMkLst>
          <pc:docMk/>
          <pc:sldMk cId="2658034845" sldId="702"/>
        </pc:sldMkLst>
      </pc:sldChg>
      <pc:sldChg chg="del">
        <pc:chgData name="Khattab, Sherif" userId="c83b1e15-36f3-4f46-aceb-05aac24c545e" providerId="ADAL" clId="{6348612C-2907-3E42-810E-67EE14A66C1B}" dt="2022-03-31T04:20:26.287" v="0" actId="2696"/>
        <pc:sldMkLst>
          <pc:docMk/>
          <pc:sldMk cId="879288603" sldId="703"/>
        </pc:sldMkLst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2176285C-5A82-574B-966E-0462323217A7}"/>
    <pc:docChg chg="undo custSel addSld delSld modSld sldOrd">
      <pc:chgData name="Khattab, Sherif" userId="c83b1e15-36f3-4f46-aceb-05aac24c545e" providerId="ADAL" clId="{2176285C-5A82-574B-966E-0462323217A7}" dt="2021-04-13T14:42:21.522" v="557"/>
      <pc:docMkLst>
        <pc:docMk/>
      </pc:docMkLst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1585906518" sldId="288"/>
        </pc:sldMkLst>
      </pc:sldChg>
      <pc:sldChg chg="add del">
        <pc:chgData name="Khattab, Sherif" userId="c83b1e15-36f3-4f46-aceb-05aac24c545e" providerId="ADAL" clId="{2176285C-5A82-574B-966E-0462323217A7}" dt="2021-04-13T14:29:43.194" v="207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2176285C-5A82-574B-966E-0462323217A7}" dt="2021-04-13T14:09:09.208" v="8" actId="2696"/>
        <pc:sldMkLst>
          <pc:docMk/>
          <pc:sldMk cId="1055431384" sldId="395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544263778" sldId="424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1034715571" sldId="425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3532216384" sldId="426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1316130764" sldId="427"/>
        </pc:sldMkLst>
      </pc:sldChg>
      <pc:sldChg chg="add del">
        <pc:chgData name="Khattab, Sherif" userId="c83b1e15-36f3-4f46-aceb-05aac24c545e" providerId="ADAL" clId="{2176285C-5A82-574B-966E-0462323217A7}" dt="2021-04-13T14:35:31.190" v="362"/>
        <pc:sldMkLst>
          <pc:docMk/>
          <pc:sldMk cId="1077041622" sldId="428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3005745473" sldId="436"/>
        </pc:sldMkLst>
      </pc:sldChg>
      <pc:sldChg chg="modSp modAnim">
        <pc:chgData name="Khattab, Sherif" userId="c83b1e15-36f3-4f46-aceb-05aac24c545e" providerId="ADAL" clId="{2176285C-5A82-574B-966E-0462323217A7}" dt="2021-04-13T14:09:01.652" v="7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2176285C-5A82-574B-966E-0462323217A7}" dt="2021-04-13T14:09:01.652" v="7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 addCm delCm">
        <pc:chgData name="Khattab, Sherif" userId="c83b1e15-36f3-4f46-aceb-05aac24c545e" providerId="ADAL" clId="{2176285C-5A82-574B-966E-0462323217A7}" dt="2021-04-13T14:41:59.197" v="552"/>
        <pc:sldMkLst>
          <pc:docMk/>
          <pc:sldMk cId="4202616107" sldId="500"/>
        </pc:sldMkLst>
        <pc:spChg chg="mod">
          <ac:chgData name="Khattab, Sherif" userId="c83b1e15-36f3-4f46-aceb-05aac24c545e" providerId="ADAL" clId="{2176285C-5A82-574B-966E-0462323217A7}" dt="2021-04-13T14:35:37.714" v="364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2176285C-5A82-574B-966E-0462323217A7}" dt="2021-04-13T14:37:23.079" v="430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2176285C-5A82-574B-966E-0462323217A7}" dt="2021-04-13T14:10:37.611" v="127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2176285C-5A82-574B-966E-0462323217A7}" dt="2021-04-13T14:10:37.611" v="127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2176285C-5A82-574B-966E-0462323217A7}" dt="2021-04-13T14:10:26.996" v="115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2176285C-5A82-574B-966E-0462323217A7}" dt="2021-04-13T14:10:26.996" v="115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 del ord">
        <pc:chgData name="Khattab, Sherif" userId="c83b1e15-36f3-4f46-aceb-05aac24c545e" providerId="ADAL" clId="{2176285C-5A82-574B-966E-0462323217A7}" dt="2021-04-13T14:40:58.080" v="549" actId="20578"/>
        <pc:sldMkLst>
          <pc:docMk/>
          <pc:sldMk cId="3678700985" sldId="549"/>
        </pc:sldMkLst>
      </pc:sldChg>
      <pc:sldChg chg="modSp mod modAnim">
        <pc:chgData name="Khattab, Sherif" userId="c83b1e15-36f3-4f46-aceb-05aac24c545e" providerId="ADAL" clId="{2176285C-5A82-574B-966E-0462323217A7}" dt="2021-04-13T14:42:21.522" v="557"/>
        <pc:sldMkLst>
          <pc:docMk/>
          <pc:sldMk cId="1942274538" sldId="551"/>
        </pc:sldMkLst>
        <pc:spChg chg="mod">
          <ac:chgData name="Khattab, Sherif" userId="c83b1e15-36f3-4f46-aceb-05aac24c545e" providerId="ADAL" clId="{2176285C-5A82-574B-966E-0462323217A7}" dt="2021-04-13T14:36:40.688" v="419" actId="20577"/>
          <ac:spMkLst>
            <pc:docMk/>
            <pc:sldMk cId="1942274538" sldId="551"/>
            <ac:spMk id="2" creationId="{122608A9-71BD-4B42-8960-588833F58A3C}"/>
          </ac:spMkLst>
        </pc:spChg>
        <pc:spChg chg="mod">
          <ac:chgData name="Khattab, Sherif" userId="c83b1e15-36f3-4f46-aceb-05aac24c545e" providerId="ADAL" clId="{2176285C-5A82-574B-966E-0462323217A7}" dt="2021-04-13T14:39:27.199" v="541" actId="21"/>
          <ac:spMkLst>
            <pc:docMk/>
            <pc:sldMk cId="1942274538" sldId="551"/>
            <ac:spMk id="3" creationId="{EA3A8575-9A0B-314D-B843-93E8CA80DF44}"/>
          </ac:spMkLst>
        </pc:spChg>
      </pc:sldChg>
      <pc:sldChg chg="add del">
        <pc:chgData name="Khattab, Sherif" userId="c83b1e15-36f3-4f46-aceb-05aac24c545e" providerId="ADAL" clId="{2176285C-5A82-574B-966E-0462323217A7}" dt="2021-04-13T14:27:45.057" v="163" actId="2696"/>
        <pc:sldMkLst>
          <pc:docMk/>
          <pc:sldMk cId="954836913" sldId="552"/>
        </pc:sldMkLst>
      </pc:sldChg>
      <pc:sldChg chg="add del">
        <pc:chgData name="Khattab, Sherif" userId="c83b1e15-36f3-4f46-aceb-05aac24c545e" providerId="ADAL" clId="{2176285C-5A82-574B-966E-0462323217A7}" dt="2021-04-13T14:27:30.380" v="161"/>
        <pc:sldMkLst>
          <pc:docMk/>
          <pc:sldMk cId="1182748370" sldId="552"/>
        </pc:sldMkLst>
      </pc:sldChg>
      <pc:sldChg chg="del">
        <pc:chgData name="Khattab, Sherif" userId="c83b1e15-36f3-4f46-aceb-05aac24c545e" providerId="ADAL" clId="{2176285C-5A82-574B-966E-0462323217A7}" dt="2021-04-13T14:09:10.989" v="10" actId="2696"/>
        <pc:sldMkLst>
          <pc:docMk/>
          <pc:sldMk cId="1550480814" sldId="552"/>
        </pc:sldMkLst>
      </pc:sldChg>
      <pc:sldChg chg="add del">
        <pc:chgData name="Khattab, Sherif" userId="c83b1e15-36f3-4f46-aceb-05aac24c545e" providerId="ADAL" clId="{2176285C-5A82-574B-966E-0462323217A7}" dt="2021-04-13T14:30:09.507" v="215"/>
        <pc:sldMkLst>
          <pc:docMk/>
          <pc:sldMk cId="3431961669" sldId="552"/>
        </pc:sldMkLst>
      </pc:sldChg>
      <pc:sldChg chg="modSp new mod modAnim">
        <pc:chgData name="Khattab, Sherif" userId="c83b1e15-36f3-4f46-aceb-05aac24c545e" providerId="ADAL" clId="{2176285C-5A82-574B-966E-0462323217A7}" dt="2021-04-13T14:42:08.601" v="554"/>
        <pc:sldMkLst>
          <pc:docMk/>
          <pc:sldMk cId="3666537090" sldId="552"/>
        </pc:sldMkLst>
        <pc:spChg chg="mod">
          <ac:chgData name="Khattab, Sherif" userId="c83b1e15-36f3-4f46-aceb-05aac24c545e" providerId="ADAL" clId="{2176285C-5A82-574B-966E-0462323217A7}" dt="2021-04-13T14:36:30.632" v="411" actId="20577"/>
          <ac:spMkLst>
            <pc:docMk/>
            <pc:sldMk cId="3666537090" sldId="552"/>
            <ac:spMk id="2" creationId="{4DEC1F74-C4B7-B841-97EB-0DD945302006}"/>
          </ac:spMkLst>
        </pc:spChg>
        <pc:spChg chg="mod">
          <ac:chgData name="Khattab, Sherif" userId="c83b1e15-36f3-4f46-aceb-05aac24c545e" providerId="ADAL" clId="{2176285C-5A82-574B-966E-0462323217A7}" dt="2021-04-13T14:39:59.026" v="548" actId="20577"/>
          <ac:spMkLst>
            <pc:docMk/>
            <pc:sldMk cId="3666537090" sldId="552"/>
            <ac:spMk id="3" creationId="{2D8EF771-FE90-3246-A150-5751A23FB9FE}"/>
          </ac:spMkLst>
        </pc:spChg>
      </pc:sldChg>
      <pc:sldChg chg="del">
        <pc:chgData name="Khattab, Sherif" userId="c83b1e15-36f3-4f46-aceb-05aac24c545e" providerId="ADAL" clId="{2176285C-5A82-574B-966E-0462323217A7}" dt="2021-04-13T14:09:10.493" v="9" actId="2696"/>
        <pc:sldMkLst>
          <pc:docMk/>
          <pc:sldMk cId="1548772503" sldId="553"/>
        </pc:sldMkLst>
      </pc:sldChg>
      <pc:sldChg chg="del">
        <pc:chgData name="Khattab, Sherif" userId="c83b1e15-36f3-4f46-aceb-05aac24c545e" providerId="ADAL" clId="{2176285C-5A82-574B-966E-0462323217A7}" dt="2021-04-13T14:09:11.555" v="11" actId="2696"/>
        <pc:sldMkLst>
          <pc:docMk/>
          <pc:sldMk cId="2896655293" sldId="554"/>
        </pc:sldMkLst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Sherif Khattab" userId="c83b1e15-36f3-4f46-aceb-05aac24c545e" providerId="ADAL" clId="{D465E260-6117-46B9-9CBF-61B4A5F5C85F}"/>
    <pc:docChg chg="custSel addSld delSld modSld">
      <pc:chgData name="Sherif Khattab" userId="c83b1e15-36f3-4f46-aceb-05aac24c545e" providerId="ADAL" clId="{D465E260-6117-46B9-9CBF-61B4A5F5C85F}" dt="2021-03-25T22:33:53.082" v="446" actId="1076"/>
      <pc:docMkLst>
        <pc:docMk/>
      </pc:docMkLst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395211604" sldId="284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124028409" sldId="285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601442099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720210171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585906518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2522792431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432103208" sldId="28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215950957" sldId="289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854989116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24210265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744154349" sldId="300"/>
        </pc:sldMkLst>
      </pc:sldChg>
      <pc:sldChg chg="add del modTransition">
        <pc:chgData name="Sherif Khattab" userId="c83b1e15-36f3-4f46-aceb-05aac24c545e" providerId="ADAL" clId="{D465E260-6117-46B9-9CBF-61B4A5F5C85F}" dt="2021-03-25T14:02:54.458" v="16"/>
        <pc:sldMkLst>
          <pc:docMk/>
          <pc:sldMk cId="1109118327" sldId="394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667476326" sldId="405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65826998" sldId="406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94172444" sldId="407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736020179" sldId="408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059249952" sldId="409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223946229" sldId="410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928099657" sldId="411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533808976" sldId="41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254031112" sldId="41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70137101" sldId="42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670312813" sldId="42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428579007" sldId="42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613526993" sldId="42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544263778" sldId="42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4715571" sldId="42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532216384" sldId="42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316130764" sldId="42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77041622" sldId="42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86175264" sldId="42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9785599" sldId="430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01348275" sldId="43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431660730" sldId="43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17002093" sldId="43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5914909" sldId="43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005745473" sldId="43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382635928" sldId="43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10092608" sldId="438"/>
        </pc:sldMkLst>
      </pc:sldChg>
      <pc:sldChg chg="add del modTransition">
        <pc:chgData name="Sherif Khattab" userId="c83b1e15-36f3-4f46-aceb-05aac24c545e" providerId="ADAL" clId="{D465E260-6117-46B9-9CBF-61B4A5F5C85F}" dt="2021-03-25T14:02:54.458" v="16"/>
        <pc:sldMkLst>
          <pc:docMk/>
          <pc:sldMk cId="271414599" sldId="439"/>
        </pc:sldMkLst>
      </pc:sldChg>
      <pc:sldChg chg="add del setBg">
        <pc:chgData name="Sherif Khattab" userId="c83b1e15-36f3-4f46-aceb-05aac24c545e" providerId="ADAL" clId="{D465E260-6117-46B9-9CBF-61B4A5F5C85F}" dt="2021-03-25T14:12:19.281" v="255" actId="47"/>
        <pc:sldMkLst>
          <pc:docMk/>
          <pc:sldMk cId="678617935" sldId="44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709473859" sldId="441"/>
        </pc:sldMkLst>
      </pc:sldChg>
      <pc:sldChg chg="modSp">
        <pc:chgData name="Sherif Khattab" userId="c83b1e15-36f3-4f46-aceb-05aac24c545e" providerId="ADAL" clId="{D465E260-6117-46B9-9CBF-61B4A5F5C85F}" dt="2021-03-25T13:49:03.183" v="3" actId="20577"/>
        <pc:sldMkLst>
          <pc:docMk/>
          <pc:sldMk cId="702367729" sldId="496"/>
        </pc:sldMkLst>
        <pc:spChg chg="mod">
          <ac:chgData name="Sherif Khattab" userId="c83b1e15-36f3-4f46-aceb-05aac24c545e" providerId="ADAL" clId="{D465E260-6117-46B9-9CBF-61B4A5F5C85F}" dt="2021-03-25T13:49:03.183" v="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23.956" v="251"/>
        <pc:sldMkLst>
          <pc:docMk/>
          <pc:sldMk cId="4202616107" sldId="500"/>
        </pc:sldMkLst>
        <pc:spChg chg="mod">
          <ac:chgData name="Sherif Khattab" userId="c83b1e15-36f3-4f46-aceb-05aac24c545e" providerId="ADAL" clId="{D465E260-6117-46B9-9CBF-61B4A5F5C85F}" dt="2021-03-25T14:09:31.486" v="184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465E260-6117-46B9-9CBF-61B4A5F5C85F}" dt="2021-03-25T13:53:10.348" v="10" actId="6549"/>
        <pc:sldMkLst>
          <pc:docMk/>
          <pc:sldMk cId="2116864396" sldId="505"/>
        </pc:sldMkLst>
        <pc:spChg chg="mod">
          <ac:chgData name="Sherif Khattab" userId="c83b1e15-36f3-4f46-aceb-05aac24c545e" providerId="ADAL" clId="{D465E260-6117-46B9-9CBF-61B4A5F5C85F}" dt="2021-03-25T13:53:10.348" v="10" actId="654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465E260-6117-46B9-9CBF-61B4A5F5C85F}" dt="2021-03-25T13:49:23.935" v="5" actId="14"/>
        <pc:sldMkLst>
          <pc:docMk/>
          <pc:sldMk cId="3652489610" sldId="506"/>
        </pc:sldMkLst>
        <pc:spChg chg="mod">
          <ac:chgData name="Sherif Khattab" userId="c83b1e15-36f3-4f46-aceb-05aac24c545e" providerId="ADAL" clId="{D465E260-6117-46B9-9CBF-61B4A5F5C85F}" dt="2021-03-25T13:49:23.935" v="5" actId="14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38.966" v="254"/>
        <pc:sldMkLst>
          <pc:docMk/>
          <pc:sldMk cId="3106578269" sldId="548"/>
        </pc:sldMkLst>
        <pc:spChg chg="mod">
          <ac:chgData name="Sherif Khattab" userId="c83b1e15-36f3-4f46-aceb-05aac24c545e" providerId="ADAL" clId="{D465E260-6117-46B9-9CBF-61B4A5F5C85F}" dt="2021-03-25T14:11:08.327" v="248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D465E260-6117-46B9-9CBF-61B4A5F5C85F}" dt="2021-03-25T22:29:22.354" v="267" actId="1076"/>
        <pc:sldMkLst>
          <pc:docMk/>
          <pc:sldMk cId="41509261" sldId="549"/>
        </pc:sldMkLst>
        <pc:spChg chg="mod">
          <ac:chgData name="Sherif Khattab" userId="c83b1e15-36f3-4f46-aceb-05aac24c545e" providerId="ADAL" clId="{D465E260-6117-46B9-9CBF-61B4A5F5C85F}" dt="2021-03-25T22:29:16.208" v="263" actId="20577"/>
          <ac:spMkLst>
            <pc:docMk/>
            <pc:sldMk cId="41509261" sldId="549"/>
            <ac:spMk id="2" creationId="{7DA7CE99-528C-4930-BF8B-56C082B043B8}"/>
          </ac:spMkLst>
        </pc:spChg>
        <pc:picChg chg="add mod">
          <ac:chgData name="Sherif Khattab" userId="c83b1e15-36f3-4f46-aceb-05aac24c545e" providerId="ADAL" clId="{D465E260-6117-46B9-9CBF-61B4A5F5C85F}" dt="2021-03-25T22:29:22.354" v="267" actId="1076"/>
          <ac:picMkLst>
            <pc:docMk/>
            <pc:sldMk cId="41509261" sldId="549"/>
            <ac:picMk id="7" creationId="{13CB1598-E366-4519-89CC-65AE87753C7D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428283555" sldId="54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678700985" sldId="549"/>
        </pc:sldMkLst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60112464" sldId="550"/>
        </pc:sldMkLst>
      </pc:sldChg>
      <pc:sldChg chg="addSp modSp new mod">
        <pc:chgData name="Sherif Khattab" userId="c83b1e15-36f3-4f46-aceb-05aac24c545e" providerId="ADAL" clId="{D465E260-6117-46B9-9CBF-61B4A5F5C85F}" dt="2021-03-25T22:29:46.754" v="293" actId="1076"/>
        <pc:sldMkLst>
          <pc:docMk/>
          <pc:sldMk cId="4136437328" sldId="550"/>
        </pc:sldMkLst>
        <pc:spChg chg="mod">
          <ac:chgData name="Sherif Khattab" userId="c83b1e15-36f3-4f46-aceb-05aac24c545e" providerId="ADAL" clId="{D465E260-6117-46B9-9CBF-61B4A5F5C85F}" dt="2021-03-25T22:29:41.429" v="290" actId="20577"/>
          <ac:spMkLst>
            <pc:docMk/>
            <pc:sldMk cId="4136437328" sldId="550"/>
            <ac:spMk id="2" creationId="{A7F76985-B033-467D-92B0-9F19CB2366AB}"/>
          </ac:spMkLst>
        </pc:spChg>
        <pc:picChg chg="add mod">
          <ac:chgData name="Sherif Khattab" userId="c83b1e15-36f3-4f46-aceb-05aac24c545e" providerId="ADAL" clId="{D465E260-6117-46B9-9CBF-61B4A5F5C85F}" dt="2021-03-25T22:29:46.754" v="293" actId="1076"/>
          <ac:picMkLst>
            <pc:docMk/>
            <pc:sldMk cId="4136437328" sldId="550"/>
            <ac:picMk id="7" creationId="{F618EF02-B82B-402D-B8CC-69EF863C383E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0:20.922" v="320" actId="1076"/>
        <pc:sldMkLst>
          <pc:docMk/>
          <pc:sldMk cId="1677266450" sldId="551"/>
        </pc:sldMkLst>
        <pc:spChg chg="mod">
          <ac:chgData name="Sherif Khattab" userId="c83b1e15-36f3-4f46-aceb-05aac24c545e" providerId="ADAL" clId="{D465E260-6117-46B9-9CBF-61B4A5F5C85F}" dt="2021-03-25T22:30:15.840" v="317" actId="20577"/>
          <ac:spMkLst>
            <pc:docMk/>
            <pc:sldMk cId="1677266450" sldId="551"/>
            <ac:spMk id="2" creationId="{81EC2A6C-7AC8-4269-9A83-E123FEBC3022}"/>
          </ac:spMkLst>
        </pc:spChg>
        <pc:picChg chg="add mod">
          <ac:chgData name="Sherif Khattab" userId="c83b1e15-36f3-4f46-aceb-05aac24c545e" providerId="ADAL" clId="{D465E260-6117-46B9-9CBF-61B4A5F5C85F}" dt="2021-03-25T22:30:20.922" v="320" actId="1076"/>
          <ac:picMkLst>
            <pc:docMk/>
            <pc:sldMk cId="1677266450" sldId="551"/>
            <ac:picMk id="7" creationId="{C5EBAE04-D305-47B5-A9D0-7AF502176F68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345527345" sldId="551"/>
        </pc:sldMkLst>
      </pc:sldChg>
      <pc:sldChg chg="addSp modSp new mod">
        <pc:chgData name="Sherif Khattab" userId="c83b1e15-36f3-4f46-aceb-05aac24c545e" providerId="ADAL" clId="{D465E260-6117-46B9-9CBF-61B4A5F5C85F}" dt="2021-03-25T22:30:50.310" v="354" actId="20577"/>
        <pc:sldMkLst>
          <pc:docMk/>
          <pc:sldMk cId="2358415282" sldId="552"/>
        </pc:sldMkLst>
        <pc:spChg chg="mod">
          <ac:chgData name="Sherif Khattab" userId="c83b1e15-36f3-4f46-aceb-05aac24c545e" providerId="ADAL" clId="{D465E260-6117-46B9-9CBF-61B4A5F5C85F}" dt="2021-03-25T22:30:50.310" v="354" actId="20577"/>
          <ac:spMkLst>
            <pc:docMk/>
            <pc:sldMk cId="2358415282" sldId="552"/>
            <ac:spMk id="2" creationId="{6AE18785-4FDB-4DE0-A162-68AF601A2BCE}"/>
          </ac:spMkLst>
        </pc:spChg>
        <pc:picChg chg="add mod">
          <ac:chgData name="Sherif Khattab" userId="c83b1e15-36f3-4f46-aceb-05aac24c545e" providerId="ADAL" clId="{D465E260-6117-46B9-9CBF-61B4A5F5C85F}" dt="2021-03-25T22:30:40.207" v="335" actId="1076"/>
          <ac:picMkLst>
            <pc:docMk/>
            <pc:sldMk cId="2358415282" sldId="552"/>
            <ac:picMk id="7" creationId="{486B6EA4-E285-487A-9994-B199E4D407AD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2710081899" sldId="552"/>
        </pc:sldMkLst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610468400" sldId="553"/>
        </pc:sldMkLst>
      </pc:sldChg>
      <pc:sldChg chg="addSp delSp modSp new mod">
        <pc:chgData name="Sherif Khattab" userId="c83b1e15-36f3-4f46-aceb-05aac24c545e" providerId="ADAL" clId="{D465E260-6117-46B9-9CBF-61B4A5F5C85F}" dt="2021-03-25T22:31:29.504" v="368" actId="1076"/>
        <pc:sldMkLst>
          <pc:docMk/>
          <pc:sldMk cId="2824507597" sldId="553"/>
        </pc:sldMkLst>
        <pc:spChg chg="mod">
          <ac:chgData name="Sherif Khattab" userId="c83b1e15-36f3-4f46-aceb-05aac24c545e" providerId="ADAL" clId="{D465E260-6117-46B9-9CBF-61B4A5F5C85F}" dt="2021-03-25T22:31:14.620" v="363" actId="20577"/>
          <ac:spMkLst>
            <pc:docMk/>
            <pc:sldMk cId="2824507597" sldId="553"/>
            <ac:spMk id="2" creationId="{BFF5CA10-71CD-489D-BF80-346391C566A3}"/>
          </ac:spMkLst>
        </pc:spChg>
        <pc:picChg chg="add mod">
          <ac:chgData name="Sherif Khattab" userId="c83b1e15-36f3-4f46-aceb-05aac24c545e" providerId="ADAL" clId="{D465E260-6117-46B9-9CBF-61B4A5F5C85F}" dt="2021-03-25T22:31:29.504" v="368" actId="1076"/>
          <ac:picMkLst>
            <pc:docMk/>
            <pc:sldMk cId="2824507597" sldId="553"/>
            <ac:picMk id="8" creationId="{20806A52-CD20-4B99-A8FF-1C43B6A6BBDF}"/>
          </ac:picMkLst>
        </pc:picChg>
        <pc:inkChg chg="add del">
          <ac:chgData name="Sherif Khattab" userId="c83b1e15-36f3-4f46-aceb-05aac24c545e" providerId="ADAL" clId="{D465E260-6117-46B9-9CBF-61B4A5F5C85F}" dt="2021-03-25T22:31:17.457" v="365"/>
          <ac:inkMkLst>
            <pc:docMk/>
            <pc:sldMk cId="2824507597" sldId="553"/>
            <ac:inkMk id="6" creationId="{BCE6F682-DFA1-4CBC-9C99-FFE1F0B18877}"/>
          </ac:inkMkLst>
        </pc:inkChg>
      </pc:sldChg>
      <pc:sldChg chg="addSp modSp new mod">
        <pc:chgData name="Sherif Khattab" userId="c83b1e15-36f3-4f46-aceb-05aac24c545e" providerId="ADAL" clId="{D465E260-6117-46B9-9CBF-61B4A5F5C85F}" dt="2021-03-25T22:32:11.925" v="384" actId="1076"/>
        <pc:sldMkLst>
          <pc:docMk/>
          <pc:sldMk cId="2802158369" sldId="554"/>
        </pc:sldMkLst>
        <pc:spChg chg="mod">
          <ac:chgData name="Sherif Khattab" userId="c83b1e15-36f3-4f46-aceb-05aac24c545e" providerId="ADAL" clId="{D465E260-6117-46B9-9CBF-61B4A5F5C85F}" dt="2021-03-25T22:32:05.221" v="381" actId="20577"/>
          <ac:spMkLst>
            <pc:docMk/>
            <pc:sldMk cId="2802158369" sldId="554"/>
            <ac:spMk id="2" creationId="{2EA75BEF-03C6-49D6-92B6-6242A0CCD469}"/>
          </ac:spMkLst>
        </pc:spChg>
        <pc:picChg chg="add mod">
          <ac:chgData name="Sherif Khattab" userId="c83b1e15-36f3-4f46-aceb-05aac24c545e" providerId="ADAL" clId="{D465E260-6117-46B9-9CBF-61B4A5F5C85F}" dt="2021-03-25T22:32:11.925" v="384" actId="1076"/>
          <ac:picMkLst>
            <pc:docMk/>
            <pc:sldMk cId="2802158369" sldId="554"/>
            <ac:picMk id="7" creationId="{15F001A1-F284-4E38-BA4D-0D3643B9C6A9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3409659747" sldId="554"/>
        </pc:sldMkLst>
      </pc:sldChg>
      <pc:sldChg chg="addSp modSp new mod">
        <pc:chgData name="Sherif Khattab" userId="c83b1e15-36f3-4f46-aceb-05aac24c545e" providerId="ADAL" clId="{D465E260-6117-46B9-9CBF-61B4A5F5C85F}" dt="2021-03-25T22:32:45.714" v="400" actId="1076"/>
        <pc:sldMkLst>
          <pc:docMk/>
          <pc:sldMk cId="1642479177" sldId="555"/>
        </pc:sldMkLst>
        <pc:spChg chg="mod">
          <ac:chgData name="Sherif Khattab" userId="c83b1e15-36f3-4f46-aceb-05aac24c545e" providerId="ADAL" clId="{D465E260-6117-46B9-9CBF-61B4A5F5C85F}" dt="2021-03-25T22:32:39.875" v="397" actId="20577"/>
          <ac:spMkLst>
            <pc:docMk/>
            <pc:sldMk cId="1642479177" sldId="555"/>
            <ac:spMk id="2" creationId="{91F73BC3-96B1-4F0B-8FB8-4E6CE6438270}"/>
          </ac:spMkLst>
        </pc:spChg>
        <pc:picChg chg="add mod">
          <ac:chgData name="Sherif Khattab" userId="c83b1e15-36f3-4f46-aceb-05aac24c545e" providerId="ADAL" clId="{D465E260-6117-46B9-9CBF-61B4A5F5C85F}" dt="2021-03-25T22:32:45.714" v="400" actId="1076"/>
          <ac:picMkLst>
            <pc:docMk/>
            <pc:sldMk cId="1642479177" sldId="555"/>
            <ac:picMk id="7" creationId="{66035429-423D-432E-BFE4-007FE4DFA2AF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23.291" v="429" actId="1076"/>
        <pc:sldMkLst>
          <pc:docMk/>
          <pc:sldMk cId="298043200" sldId="556"/>
        </pc:sldMkLst>
        <pc:spChg chg="mod">
          <ac:chgData name="Sherif Khattab" userId="c83b1e15-36f3-4f46-aceb-05aac24c545e" providerId="ADAL" clId="{D465E260-6117-46B9-9CBF-61B4A5F5C85F}" dt="2021-03-25T22:33:17.443" v="426" actId="20577"/>
          <ac:spMkLst>
            <pc:docMk/>
            <pc:sldMk cId="298043200" sldId="556"/>
            <ac:spMk id="2" creationId="{A33447F8-067A-48FD-9123-62FF305CFE43}"/>
          </ac:spMkLst>
        </pc:spChg>
        <pc:picChg chg="add mod">
          <ac:chgData name="Sherif Khattab" userId="c83b1e15-36f3-4f46-aceb-05aac24c545e" providerId="ADAL" clId="{D465E260-6117-46B9-9CBF-61B4A5F5C85F}" dt="2021-03-25T22:33:23.291" v="429" actId="1076"/>
          <ac:picMkLst>
            <pc:docMk/>
            <pc:sldMk cId="298043200" sldId="556"/>
            <ac:picMk id="7" creationId="{E0F8EF21-23F8-48BC-8E4C-ACEDC35F44A8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53.082" v="446" actId="1076"/>
        <pc:sldMkLst>
          <pc:docMk/>
          <pc:sldMk cId="3356128445" sldId="557"/>
        </pc:sldMkLst>
        <pc:spChg chg="mod">
          <ac:chgData name="Sherif Khattab" userId="c83b1e15-36f3-4f46-aceb-05aac24c545e" providerId="ADAL" clId="{D465E260-6117-46B9-9CBF-61B4A5F5C85F}" dt="2021-03-25T22:33:47.434" v="443" actId="20577"/>
          <ac:spMkLst>
            <pc:docMk/>
            <pc:sldMk cId="3356128445" sldId="557"/>
            <ac:spMk id="2" creationId="{D3A84E1A-01EF-4165-A2F1-2E2368A2A02E}"/>
          </ac:spMkLst>
        </pc:spChg>
        <pc:picChg chg="add mod">
          <ac:chgData name="Sherif Khattab" userId="c83b1e15-36f3-4f46-aceb-05aac24c545e" providerId="ADAL" clId="{D465E260-6117-46B9-9CBF-61B4A5F5C85F}" dt="2021-03-25T22:33:53.082" v="446" actId="1076"/>
          <ac:picMkLst>
            <pc:docMk/>
            <pc:sldMk cId="3356128445" sldId="557"/>
            <ac:picMk id="7" creationId="{E0F86885-33C5-4BB6-8AF9-494B791027C8}"/>
          </ac:picMkLst>
        </pc:picChg>
      </pc:sldChg>
    </pc:docChg>
  </pc:docChgLst>
  <pc:docChgLst>
    <pc:chgData name="Khattab, Sherif" userId="c83b1e15-36f3-4f46-aceb-05aac24c545e" providerId="ADAL" clId="{996C8A99-657B-4A63-A3BB-9EA290D90D5B}"/>
    <pc:docChg chg="addSld modSld">
      <pc:chgData name="Khattab, Sherif" userId="c83b1e15-36f3-4f46-aceb-05aac24c545e" providerId="ADAL" clId="{996C8A99-657B-4A63-A3BB-9EA290D90D5B}" dt="2021-04-06T22:41:59.550" v="139" actId="1076"/>
      <pc:docMkLst>
        <pc:docMk/>
      </pc:docMkLst>
      <pc:sldChg chg="addSp delSp modSp mod">
        <pc:chgData name="Khattab, Sherif" userId="c83b1e15-36f3-4f46-aceb-05aac24c545e" providerId="ADAL" clId="{996C8A99-657B-4A63-A3BB-9EA290D90D5B}" dt="2021-04-06T22:41:59.550" v="139" actId="1076"/>
        <pc:sldMkLst>
          <pc:docMk/>
          <pc:sldMk cId="2870137101" sldId="420"/>
        </pc:sldMkLst>
        <pc:picChg chg="add mod">
          <ac:chgData name="Khattab, Sherif" userId="c83b1e15-36f3-4f46-aceb-05aac24c545e" providerId="ADAL" clId="{996C8A99-657B-4A63-A3BB-9EA290D90D5B}" dt="2021-04-06T22:41:59.550" v="139" actId="1076"/>
          <ac:picMkLst>
            <pc:docMk/>
            <pc:sldMk cId="2870137101" sldId="420"/>
            <ac:picMk id="6" creationId="{EBCF0827-D7FA-408A-8F8E-09A0A5B80392}"/>
          </ac:picMkLst>
        </pc:picChg>
        <pc:picChg chg="mod">
          <ac:chgData name="Khattab, Sherif" userId="c83b1e15-36f3-4f46-aceb-05aac24c545e" providerId="ADAL" clId="{996C8A99-657B-4A63-A3BB-9EA290D90D5B}" dt="2021-04-06T22:41:36.394" v="132" actId="1076"/>
          <ac:picMkLst>
            <pc:docMk/>
            <pc:sldMk cId="2870137101" sldId="420"/>
            <ac:picMk id="26628" creationId="{94262326-28B5-CB48-8883-E78ABF194A22}"/>
          </ac:picMkLst>
        </pc:picChg>
        <pc:inkChg chg="add del">
          <ac:chgData name="Khattab, Sherif" userId="c83b1e15-36f3-4f46-aceb-05aac24c545e" providerId="ADAL" clId="{996C8A99-657B-4A63-A3BB-9EA290D90D5B}" dt="2021-04-06T22:41:39.219" v="134"/>
          <ac:inkMkLst>
            <pc:docMk/>
            <pc:sldMk cId="2870137101" sldId="420"/>
            <ac:inkMk id="2" creationId="{AFFEBBD1-078D-4913-898D-540AADC1D90E}"/>
          </ac:inkMkLst>
        </pc:inkChg>
      </pc:sldChg>
      <pc:sldChg chg="addSp modSp new mod">
        <pc:chgData name="Khattab, Sherif" userId="c83b1e15-36f3-4f46-aceb-05aac24c545e" providerId="ADAL" clId="{996C8A99-657B-4A63-A3BB-9EA290D90D5B}" dt="2021-04-06T22:38:12.600" v="14" actId="1076"/>
        <pc:sldMkLst>
          <pc:docMk/>
          <pc:sldMk cId="322863907" sldId="552"/>
        </pc:sldMkLst>
        <pc:spChg chg="mod">
          <ac:chgData name="Khattab, Sherif" userId="c83b1e15-36f3-4f46-aceb-05aac24c545e" providerId="ADAL" clId="{996C8A99-657B-4A63-A3BB-9EA290D90D5B}" dt="2021-04-06T22:38:06.321" v="11" actId="20577"/>
          <ac:spMkLst>
            <pc:docMk/>
            <pc:sldMk cId="322863907" sldId="552"/>
            <ac:spMk id="2" creationId="{F2B76A3F-6D34-4BF1-A239-2187A8DCAD04}"/>
          </ac:spMkLst>
        </pc:spChg>
        <pc:picChg chg="add mod">
          <ac:chgData name="Khattab, Sherif" userId="c83b1e15-36f3-4f46-aceb-05aac24c545e" providerId="ADAL" clId="{996C8A99-657B-4A63-A3BB-9EA290D90D5B}" dt="2021-04-06T22:38:12.600" v="14" actId="1076"/>
          <ac:picMkLst>
            <pc:docMk/>
            <pc:sldMk cId="322863907" sldId="552"/>
            <ac:picMk id="7" creationId="{6FF9F4C5-E0A2-48A0-9067-ACAD181EF75E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39:13.133" v="40" actId="14100"/>
        <pc:sldMkLst>
          <pc:docMk/>
          <pc:sldMk cId="3425462745" sldId="553"/>
        </pc:sldMkLst>
        <pc:spChg chg="mod">
          <ac:chgData name="Khattab, Sherif" userId="c83b1e15-36f3-4f46-aceb-05aac24c545e" providerId="ADAL" clId="{996C8A99-657B-4A63-A3BB-9EA290D90D5B}" dt="2021-04-06T22:39:03.716" v="36" actId="20577"/>
          <ac:spMkLst>
            <pc:docMk/>
            <pc:sldMk cId="3425462745" sldId="553"/>
            <ac:spMk id="2" creationId="{C8935355-B403-4918-BD9B-FED4E1A50681}"/>
          </ac:spMkLst>
        </pc:spChg>
        <pc:picChg chg="add mod">
          <ac:chgData name="Khattab, Sherif" userId="c83b1e15-36f3-4f46-aceb-05aac24c545e" providerId="ADAL" clId="{996C8A99-657B-4A63-A3BB-9EA290D90D5B}" dt="2021-04-06T22:39:13.133" v="40" actId="14100"/>
          <ac:picMkLst>
            <pc:docMk/>
            <pc:sldMk cId="3425462745" sldId="553"/>
            <ac:picMk id="7" creationId="{C7A3A45E-47CA-45A8-B80B-0A3A514CA0DB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40:22.856" v="90" actId="1076"/>
        <pc:sldMkLst>
          <pc:docMk/>
          <pc:sldMk cId="983398899" sldId="554"/>
        </pc:sldMkLst>
        <pc:spChg chg="mod">
          <ac:chgData name="Khattab, Sherif" userId="c83b1e15-36f3-4f46-aceb-05aac24c545e" providerId="ADAL" clId="{996C8A99-657B-4A63-A3BB-9EA290D90D5B}" dt="2021-04-06T22:40:16.048" v="86" actId="20577"/>
          <ac:spMkLst>
            <pc:docMk/>
            <pc:sldMk cId="983398899" sldId="554"/>
            <ac:spMk id="2" creationId="{A05BD7D0-6A15-423F-BCCD-8C612C9D938E}"/>
          </ac:spMkLst>
        </pc:spChg>
        <pc:picChg chg="add mod">
          <ac:chgData name="Khattab, Sherif" userId="c83b1e15-36f3-4f46-aceb-05aac24c545e" providerId="ADAL" clId="{996C8A99-657B-4A63-A3BB-9EA290D90D5B}" dt="2021-04-06T22:40:22.856" v="90" actId="1076"/>
          <ac:picMkLst>
            <pc:docMk/>
            <pc:sldMk cId="983398899" sldId="554"/>
            <ac:picMk id="7" creationId="{475F2D1F-E81D-435A-B330-318216C0AFB6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41:11.008" v="131" actId="1076"/>
        <pc:sldMkLst>
          <pc:docMk/>
          <pc:sldMk cId="3729000525" sldId="555"/>
        </pc:sldMkLst>
        <pc:spChg chg="mod">
          <ac:chgData name="Khattab, Sherif" userId="c83b1e15-36f3-4f46-aceb-05aac24c545e" providerId="ADAL" clId="{996C8A99-657B-4A63-A3BB-9EA290D90D5B}" dt="2021-04-06T22:40:55.579" v="128" actId="20577"/>
          <ac:spMkLst>
            <pc:docMk/>
            <pc:sldMk cId="3729000525" sldId="555"/>
            <ac:spMk id="2" creationId="{CB08F4D9-EAE4-4285-AFE5-71C9F1588CCB}"/>
          </ac:spMkLst>
        </pc:spChg>
        <pc:picChg chg="add mod">
          <ac:chgData name="Khattab, Sherif" userId="c83b1e15-36f3-4f46-aceb-05aac24c545e" providerId="ADAL" clId="{996C8A99-657B-4A63-A3BB-9EA290D90D5B}" dt="2021-04-06T22:41:11.008" v="131" actId="1076"/>
          <ac:picMkLst>
            <pc:docMk/>
            <pc:sldMk cId="3729000525" sldId="555"/>
            <ac:picMk id="7" creationId="{20EF07C9-19E8-42AA-9F73-7CCF13FC59E2}"/>
          </ac:picMkLst>
        </pc:pic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  <pc:docChgLst>
    <pc:chgData name="Sherif Khattab" userId="c83b1e15-36f3-4f46-aceb-05aac24c545e" providerId="ADAL" clId="{32C2E2D0-6A36-4E17-AAB4-1C60A1AA03DA}"/>
    <pc:docChg chg="modSld">
      <pc:chgData name="Sherif Khattab" userId="c83b1e15-36f3-4f46-aceb-05aac24c545e" providerId="ADAL" clId="{32C2E2D0-6A36-4E17-AAB4-1C60A1AA03DA}" dt="2021-03-16T13:31:26.631" v="42" actId="20577"/>
      <pc:docMkLst>
        <pc:docMk/>
      </pc:docMkLst>
      <pc:sldChg chg="modSp modAnim">
        <pc:chgData name="Sherif Khattab" userId="c83b1e15-36f3-4f46-aceb-05aac24c545e" providerId="ADAL" clId="{32C2E2D0-6A36-4E17-AAB4-1C60A1AA03DA}" dt="2021-03-16T13:31:26.631" v="42" actId="20577"/>
        <pc:sldMkLst>
          <pc:docMk/>
          <pc:sldMk cId="702367729" sldId="496"/>
        </pc:sldMkLst>
        <pc:spChg chg="mod">
          <ac:chgData name="Sherif Khattab" userId="c83b1e15-36f3-4f46-aceb-05aac24c545e" providerId="ADAL" clId="{32C2E2D0-6A36-4E17-AAB4-1C60A1AA03DA}" dt="2021-03-16T13:31:26.631" v="42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CDF5E54B-A9DD-4F31-92E7-B9AFD5EBBFA3}"/>
    <pc:docChg chg="undo custSel addSld delSld modSld">
      <pc:chgData name="Khattab, Sherif" userId="c83b1e15-36f3-4f46-aceb-05aac24c545e" providerId="ADAL" clId="{CDF5E54B-A9DD-4F31-92E7-B9AFD5EBBFA3}" dt="2021-03-31T02:52:03.172" v="431" actId="47"/>
      <pc:docMkLst>
        <pc:docMk/>
      </pc:docMkLst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720210171" sldId="28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585906518" sldId="28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744154349" sldId="300"/>
        </pc:sldMkLst>
      </pc:sldChg>
      <pc:sldChg chg="addSp modSp mod">
        <pc:chgData name="Khattab, Sherif" userId="c83b1e15-36f3-4f46-aceb-05aac24c545e" providerId="ADAL" clId="{CDF5E54B-A9DD-4F31-92E7-B9AFD5EBBFA3}" dt="2021-03-31T02:51:30.595" v="427" actId="1076"/>
        <pc:sldMkLst>
          <pc:docMk/>
          <pc:sldMk cId="2850776597" sldId="318"/>
        </pc:sldMkLst>
        <pc:spChg chg="mod">
          <ac:chgData name="Khattab, Sherif" userId="c83b1e15-36f3-4f46-aceb-05aac24c545e" providerId="ADAL" clId="{CDF5E54B-A9DD-4F31-92E7-B9AFD5EBBFA3}" dt="2021-03-31T02:51:05.510" v="395" actId="21"/>
          <ac:spMkLst>
            <pc:docMk/>
            <pc:sldMk cId="2850776597" sldId="318"/>
            <ac:spMk id="81923" creationId="{A3CCB240-3E42-174F-ABA0-A16B09F65BF9}"/>
          </ac:spMkLst>
        </pc:spChg>
        <pc:picChg chg="add mod">
          <ac:chgData name="Khattab, Sherif" userId="c83b1e15-36f3-4f46-aceb-05aac24c545e" providerId="ADAL" clId="{CDF5E54B-A9DD-4F31-92E7-B9AFD5EBBFA3}" dt="2021-03-31T02:51:30.595" v="427" actId="1076"/>
          <ac:picMkLst>
            <pc:docMk/>
            <pc:sldMk cId="2850776597" sldId="318"/>
            <ac:picMk id="3" creationId="{8D1DDDC3-9E40-45F3-B471-10340B594875}"/>
          </ac:picMkLst>
        </pc:picChg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994172444" sldId="40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736020179" sldId="40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59249952" sldId="40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223946229" sldId="41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928099657" sldId="41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533808976" sldId="412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254031112" sldId="41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870137101" sldId="42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670312813" sldId="42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428579007" sldId="422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613526993" sldId="423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544263778" sldId="424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34715571" sldId="425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532216384" sldId="426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316130764" sldId="42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77041622" sldId="42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886175264" sldId="42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39785599" sldId="43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901348275" sldId="43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431660730" sldId="433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417002093" sldId="434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005745473" sldId="436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382635928" sldId="43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678617935" sldId="44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709473859" sldId="441"/>
        </pc:sldMkLst>
      </pc:sldChg>
      <pc:sldChg chg="modSp mod">
        <pc:chgData name="Khattab, Sherif" userId="c83b1e15-36f3-4f46-aceb-05aac24c545e" providerId="ADAL" clId="{CDF5E54B-A9DD-4F31-92E7-B9AFD5EBBFA3}" dt="2021-03-31T02:47:43.583" v="259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CDF5E54B-A9DD-4F31-92E7-B9AFD5EBBFA3}" dt="2021-03-31T02:47:43.583" v="259" actId="20577"/>
          <ac:spMkLst>
            <pc:docMk/>
            <pc:sldMk cId="4202616107" sldId="500"/>
            <ac:spMk id="2" creationId="{6BF01C35-B7E9-AD43-99C8-95170559C8A0}"/>
          </ac:spMkLst>
        </pc:spChg>
      </pc:sldChg>
      <pc:sldChg chg="modSp mod">
        <pc:chgData name="Khattab, Sherif" userId="c83b1e15-36f3-4f46-aceb-05aac24c545e" providerId="ADAL" clId="{CDF5E54B-A9DD-4F31-92E7-B9AFD5EBBFA3}" dt="2021-03-31T02:47:34.222" v="257" actId="20577"/>
        <pc:sldMkLst>
          <pc:docMk/>
          <pc:sldMk cId="3106578269" sldId="548"/>
        </pc:sldMkLst>
        <pc:spChg chg="mod">
          <ac:chgData name="Khattab, Sherif" userId="c83b1e15-36f3-4f46-aceb-05aac24c545e" providerId="ADAL" clId="{CDF5E54B-A9DD-4F31-92E7-B9AFD5EBBFA3}" dt="2021-03-31T02:47:34.222" v="257" actId="20577"/>
          <ac:spMkLst>
            <pc:docMk/>
            <pc:sldMk cId="3106578269" sldId="548"/>
            <ac:spMk id="2" creationId="{D9354C77-2A5A-3248-B8B5-26713450198B}"/>
          </ac:spMkLst>
        </pc:spChg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678700985" sldId="549"/>
        </pc:sldMkLst>
      </pc:sldChg>
      <pc:sldChg chg="modSp mod">
        <pc:chgData name="Khattab, Sherif" userId="c83b1e15-36f3-4f46-aceb-05aac24c545e" providerId="ADAL" clId="{CDF5E54B-A9DD-4F31-92E7-B9AFD5EBBFA3}" dt="2021-03-31T02:47:52.002" v="262" actId="20577"/>
        <pc:sldMkLst>
          <pc:docMk/>
          <pc:sldMk cId="1744575395" sldId="550"/>
        </pc:sldMkLst>
        <pc:spChg chg="mod">
          <ac:chgData name="Khattab, Sherif" userId="c83b1e15-36f3-4f46-aceb-05aac24c545e" providerId="ADAL" clId="{CDF5E54B-A9DD-4F31-92E7-B9AFD5EBBFA3}" dt="2021-03-31T02:47:52.002" v="262" actId="20577"/>
          <ac:spMkLst>
            <pc:docMk/>
            <pc:sldMk cId="1744575395" sldId="550"/>
            <ac:spMk id="2" creationId="{2D9AF2A9-4F28-8A4D-9020-5814A85DA035}"/>
          </ac:spMkLst>
        </pc:spChg>
      </pc:sldChg>
      <pc:sldChg chg="addSp modSp new mod">
        <pc:chgData name="Khattab, Sherif" userId="c83b1e15-36f3-4f46-aceb-05aac24c545e" providerId="ADAL" clId="{CDF5E54B-A9DD-4F31-92E7-B9AFD5EBBFA3}" dt="2021-03-31T02:42:42.948" v="32" actId="1076"/>
        <pc:sldMkLst>
          <pc:docMk/>
          <pc:sldMk cId="850950041" sldId="551"/>
        </pc:sldMkLst>
        <pc:spChg chg="mod">
          <ac:chgData name="Khattab, Sherif" userId="c83b1e15-36f3-4f46-aceb-05aac24c545e" providerId="ADAL" clId="{CDF5E54B-A9DD-4F31-92E7-B9AFD5EBBFA3}" dt="2021-03-31T02:42:36.378" v="29" actId="20577"/>
          <ac:spMkLst>
            <pc:docMk/>
            <pc:sldMk cId="850950041" sldId="551"/>
            <ac:spMk id="2" creationId="{0E651327-81A4-45C5-83E8-C56CAD569E9F}"/>
          </ac:spMkLst>
        </pc:spChg>
        <pc:picChg chg="add mod">
          <ac:chgData name="Khattab, Sherif" userId="c83b1e15-36f3-4f46-aceb-05aac24c545e" providerId="ADAL" clId="{CDF5E54B-A9DD-4F31-92E7-B9AFD5EBBFA3}" dt="2021-03-31T02:42:42.948" v="32" actId="1076"/>
          <ac:picMkLst>
            <pc:docMk/>
            <pc:sldMk cId="850950041" sldId="551"/>
            <ac:picMk id="7" creationId="{E9A1759D-CDA0-4E05-B709-CB39C778A373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4:11.267" v="95" actId="1076"/>
        <pc:sldMkLst>
          <pc:docMk/>
          <pc:sldMk cId="1688603216" sldId="552"/>
        </pc:sldMkLst>
        <pc:spChg chg="mod">
          <ac:chgData name="Khattab, Sherif" userId="c83b1e15-36f3-4f46-aceb-05aac24c545e" providerId="ADAL" clId="{CDF5E54B-A9DD-4F31-92E7-B9AFD5EBBFA3}" dt="2021-03-31T02:43:15.547" v="86" actId="20577"/>
          <ac:spMkLst>
            <pc:docMk/>
            <pc:sldMk cId="1688603216" sldId="552"/>
            <ac:spMk id="2" creationId="{0A065AA1-B0DE-41C5-9EC9-20A9FE935EAC}"/>
          </ac:spMkLst>
        </pc:spChg>
        <pc:picChg chg="add mod">
          <ac:chgData name="Khattab, Sherif" userId="c83b1e15-36f3-4f46-aceb-05aac24c545e" providerId="ADAL" clId="{CDF5E54B-A9DD-4F31-92E7-B9AFD5EBBFA3}" dt="2021-03-31T02:43:50.650" v="92" actId="1076"/>
          <ac:picMkLst>
            <pc:docMk/>
            <pc:sldMk cId="1688603216" sldId="552"/>
            <ac:picMk id="8" creationId="{B27AFCE4-2F6F-4A7A-81EC-35EE5D7C2063}"/>
          </ac:picMkLst>
        </pc:picChg>
        <pc:picChg chg="add mod">
          <ac:chgData name="Khattab, Sherif" userId="c83b1e15-36f3-4f46-aceb-05aac24c545e" providerId="ADAL" clId="{CDF5E54B-A9DD-4F31-92E7-B9AFD5EBBFA3}" dt="2021-03-31T02:44:11.267" v="95" actId="1076"/>
          <ac:picMkLst>
            <pc:docMk/>
            <pc:sldMk cId="1688603216" sldId="552"/>
            <ac:picMk id="10" creationId="{B5DCD673-CE86-48DF-AB0E-F5667DCD0692}"/>
          </ac:picMkLst>
        </pc:picChg>
        <pc:inkChg chg="add del">
          <ac:chgData name="Khattab, Sherif" userId="c83b1e15-36f3-4f46-aceb-05aac24c545e" providerId="ADAL" clId="{CDF5E54B-A9DD-4F31-92E7-B9AFD5EBBFA3}" dt="2021-03-31T02:43:26.005" v="88"/>
          <ac:inkMkLst>
            <pc:docMk/>
            <pc:sldMk cId="1688603216" sldId="552"/>
            <ac:inkMk id="6" creationId="{A185DD95-27A7-4FC6-8941-532FBD26A6D9}"/>
          </ac:inkMkLst>
        </pc:inkChg>
      </pc:sldChg>
      <pc:sldChg chg="addSp delSp modSp new mod">
        <pc:chgData name="Khattab, Sherif" userId="c83b1e15-36f3-4f46-aceb-05aac24c545e" providerId="ADAL" clId="{CDF5E54B-A9DD-4F31-92E7-B9AFD5EBBFA3}" dt="2021-03-31T02:44:59.547" v="133" actId="1076"/>
        <pc:sldMkLst>
          <pc:docMk/>
          <pc:sldMk cId="2265574628" sldId="553"/>
        </pc:sldMkLst>
        <pc:spChg chg="mod">
          <ac:chgData name="Khattab, Sherif" userId="c83b1e15-36f3-4f46-aceb-05aac24c545e" providerId="ADAL" clId="{CDF5E54B-A9DD-4F31-92E7-B9AFD5EBBFA3}" dt="2021-03-31T02:44:42.161" v="128" actId="20577"/>
          <ac:spMkLst>
            <pc:docMk/>
            <pc:sldMk cId="2265574628" sldId="553"/>
            <ac:spMk id="2" creationId="{6A35B85C-8B73-4F48-9020-9A4FD635C666}"/>
          </ac:spMkLst>
        </pc:spChg>
        <pc:picChg chg="add mod">
          <ac:chgData name="Khattab, Sherif" userId="c83b1e15-36f3-4f46-aceb-05aac24c545e" providerId="ADAL" clId="{CDF5E54B-A9DD-4F31-92E7-B9AFD5EBBFA3}" dt="2021-03-31T02:44:59.547" v="133" actId="1076"/>
          <ac:picMkLst>
            <pc:docMk/>
            <pc:sldMk cId="2265574628" sldId="553"/>
            <ac:picMk id="8" creationId="{CC83FAB4-8881-4EBA-9AF8-81BB77DAA794}"/>
          </ac:picMkLst>
        </pc:picChg>
        <pc:inkChg chg="add del">
          <ac:chgData name="Khattab, Sherif" userId="c83b1e15-36f3-4f46-aceb-05aac24c545e" providerId="ADAL" clId="{CDF5E54B-A9DD-4F31-92E7-B9AFD5EBBFA3}" dt="2021-03-31T02:44:45.575" v="130"/>
          <ac:inkMkLst>
            <pc:docMk/>
            <pc:sldMk cId="2265574628" sldId="553"/>
            <ac:inkMk id="6" creationId="{5A1F3DF2-ECFB-44C9-B819-A82C9BEB8DDD}"/>
          </ac:inkMkLst>
        </pc:inkChg>
      </pc:sldChg>
      <pc:sldChg chg="addSp modSp new mod">
        <pc:chgData name="Khattab, Sherif" userId="c83b1e15-36f3-4f46-aceb-05aac24c545e" providerId="ADAL" clId="{CDF5E54B-A9DD-4F31-92E7-B9AFD5EBBFA3}" dt="2021-03-31T02:45:37.979" v="164" actId="1076"/>
        <pc:sldMkLst>
          <pc:docMk/>
          <pc:sldMk cId="3190004034" sldId="554"/>
        </pc:sldMkLst>
        <pc:spChg chg="mod">
          <ac:chgData name="Khattab, Sherif" userId="c83b1e15-36f3-4f46-aceb-05aac24c545e" providerId="ADAL" clId="{CDF5E54B-A9DD-4F31-92E7-B9AFD5EBBFA3}" dt="2021-03-31T02:45:31.228" v="161" actId="20577"/>
          <ac:spMkLst>
            <pc:docMk/>
            <pc:sldMk cId="3190004034" sldId="554"/>
            <ac:spMk id="2" creationId="{AF28AE32-A113-49D2-936B-32C8BB533C19}"/>
          </ac:spMkLst>
        </pc:spChg>
        <pc:picChg chg="add mod">
          <ac:chgData name="Khattab, Sherif" userId="c83b1e15-36f3-4f46-aceb-05aac24c545e" providerId="ADAL" clId="{CDF5E54B-A9DD-4F31-92E7-B9AFD5EBBFA3}" dt="2021-03-31T02:45:37.979" v="164" actId="1076"/>
          <ac:picMkLst>
            <pc:docMk/>
            <pc:sldMk cId="3190004034" sldId="554"/>
            <ac:picMk id="7" creationId="{F935515F-17A2-4FDB-8AC7-FDA313473A67}"/>
          </ac:picMkLst>
        </pc:picChg>
      </pc:sldChg>
      <pc:sldChg chg="addSp modSp new mod">
        <pc:chgData name="Khattab, Sherif" userId="c83b1e15-36f3-4f46-aceb-05aac24c545e" providerId="ADAL" clId="{CDF5E54B-A9DD-4F31-92E7-B9AFD5EBBFA3}" dt="2021-03-31T02:46:24.334" v="215" actId="1076"/>
        <pc:sldMkLst>
          <pc:docMk/>
          <pc:sldMk cId="3388799766" sldId="555"/>
        </pc:sldMkLst>
        <pc:spChg chg="mod">
          <ac:chgData name="Khattab, Sherif" userId="c83b1e15-36f3-4f46-aceb-05aac24c545e" providerId="ADAL" clId="{CDF5E54B-A9DD-4F31-92E7-B9AFD5EBBFA3}" dt="2021-03-31T02:46:18.350" v="212" actId="20577"/>
          <ac:spMkLst>
            <pc:docMk/>
            <pc:sldMk cId="3388799766" sldId="555"/>
            <ac:spMk id="2" creationId="{8BE4F311-23F2-43B9-BAF2-24772A340293}"/>
          </ac:spMkLst>
        </pc:spChg>
        <pc:picChg chg="add mod">
          <ac:chgData name="Khattab, Sherif" userId="c83b1e15-36f3-4f46-aceb-05aac24c545e" providerId="ADAL" clId="{CDF5E54B-A9DD-4F31-92E7-B9AFD5EBBFA3}" dt="2021-03-31T02:46:24.334" v="215" actId="1076"/>
          <ac:picMkLst>
            <pc:docMk/>
            <pc:sldMk cId="3388799766" sldId="555"/>
            <ac:picMk id="7" creationId="{F638C2A0-FA0E-436C-870D-190E1E6F0D02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7:01.567" v="239" actId="22"/>
        <pc:sldMkLst>
          <pc:docMk/>
          <pc:sldMk cId="3451575800" sldId="556"/>
        </pc:sldMkLst>
        <pc:spChg chg="mod">
          <ac:chgData name="Khattab, Sherif" userId="c83b1e15-36f3-4f46-aceb-05aac24c545e" providerId="ADAL" clId="{CDF5E54B-A9DD-4F31-92E7-B9AFD5EBBFA3}" dt="2021-03-31T02:46:45.941" v="236" actId="20577"/>
          <ac:spMkLst>
            <pc:docMk/>
            <pc:sldMk cId="3451575800" sldId="556"/>
            <ac:spMk id="2" creationId="{6BE8AB82-3E0A-4A0F-98AF-078F77676904}"/>
          </ac:spMkLst>
        </pc:spChg>
        <pc:picChg chg="add">
          <ac:chgData name="Khattab, Sherif" userId="c83b1e15-36f3-4f46-aceb-05aac24c545e" providerId="ADAL" clId="{CDF5E54B-A9DD-4F31-92E7-B9AFD5EBBFA3}" dt="2021-03-31T02:47:01.567" v="239" actId="22"/>
          <ac:picMkLst>
            <pc:docMk/>
            <pc:sldMk cId="3451575800" sldId="556"/>
            <ac:picMk id="8" creationId="{46D3DD1A-A1B8-467D-94CF-605E7B5BB8DC}"/>
          </ac:picMkLst>
        </pc:picChg>
        <pc:inkChg chg="add del">
          <ac:chgData name="Khattab, Sherif" userId="c83b1e15-36f3-4f46-aceb-05aac24c545e" providerId="ADAL" clId="{CDF5E54B-A9DD-4F31-92E7-B9AFD5EBBFA3}" dt="2021-03-31T02:46:49.184" v="238"/>
          <ac:inkMkLst>
            <pc:docMk/>
            <pc:sldMk cId="3451575800" sldId="556"/>
            <ac:inkMk id="6" creationId="{C6FF00CA-C9C4-436E-AFC4-F93705DF39A9}"/>
          </ac:inkMkLst>
        </pc:inkChg>
      </pc:sldChg>
      <pc:sldChg chg="addSp modSp new mod">
        <pc:chgData name="Khattab, Sherif" userId="c83b1e15-36f3-4f46-aceb-05aac24c545e" providerId="ADAL" clId="{CDF5E54B-A9DD-4F31-92E7-B9AFD5EBBFA3}" dt="2021-03-31T02:47:27.857" v="255" actId="1076"/>
        <pc:sldMkLst>
          <pc:docMk/>
          <pc:sldMk cId="3593300295" sldId="557"/>
        </pc:sldMkLst>
        <pc:spChg chg="mod">
          <ac:chgData name="Khattab, Sherif" userId="c83b1e15-36f3-4f46-aceb-05aac24c545e" providerId="ADAL" clId="{CDF5E54B-A9DD-4F31-92E7-B9AFD5EBBFA3}" dt="2021-03-31T02:47:22.362" v="252" actId="20577"/>
          <ac:spMkLst>
            <pc:docMk/>
            <pc:sldMk cId="3593300295" sldId="557"/>
            <ac:spMk id="2" creationId="{B2995540-B46E-4C6F-BAD6-54BED4B55E05}"/>
          </ac:spMkLst>
        </pc:spChg>
        <pc:picChg chg="add mod">
          <ac:chgData name="Khattab, Sherif" userId="c83b1e15-36f3-4f46-aceb-05aac24c545e" providerId="ADAL" clId="{CDF5E54B-A9DD-4F31-92E7-B9AFD5EBBFA3}" dt="2021-03-31T02:47:27.857" v="255" actId="1076"/>
          <ac:picMkLst>
            <pc:docMk/>
            <pc:sldMk cId="3593300295" sldId="557"/>
            <ac:picMk id="7" creationId="{A73B272C-4BD3-4556-8165-15707027C0BE}"/>
          </ac:picMkLst>
        </pc:picChg>
      </pc:sldChg>
      <pc:sldChg chg="new del">
        <pc:chgData name="Khattab, Sherif" userId="c83b1e15-36f3-4f46-aceb-05aac24c545e" providerId="ADAL" clId="{CDF5E54B-A9DD-4F31-92E7-B9AFD5EBBFA3}" dt="2021-03-31T02:48:10.964" v="264" actId="680"/>
        <pc:sldMkLst>
          <pc:docMk/>
          <pc:sldMk cId="174322427" sldId="558"/>
        </pc:sldMkLst>
      </pc:sldChg>
      <pc:sldChg chg="addSp modSp new mod">
        <pc:chgData name="Khattab, Sherif" userId="c83b1e15-36f3-4f46-aceb-05aac24c545e" providerId="ADAL" clId="{CDF5E54B-A9DD-4F31-92E7-B9AFD5EBBFA3}" dt="2021-03-31T02:48:22.962" v="280" actId="1076"/>
        <pc:sldMkLst>
          <pc:docMk/>
          <pc:sldMk cId="2958024077" sldId="558"/>
        </pc:sldMkLst>
        <pc:spChg chg="mod">
          <ac:chgData name="Khattab, Sherif" userId="c83b1e15-36f3-4f46-aceb-05aac24c545e" providerId="ADAL" clId="{CDF5E54B-A9DD-4F31-92E7-B9AFD5EBBFA3}" dt="2021-03-31T02:48:17.107" v="277" actId="20577"/>
          <ac:spMkLst>
            <pc:docMk/>
            <pc:sldMk cId="2958024077" sldId="558"/>
            <ac:spMk id="2" creationId="{E1B120E0-0BC2-41D1-91E3-0F438EEB532F}"/>
          </ac:spMkLst>
        </pc:spChg>
        <pc:picChg chg="add mod">
          <ac:chgData name="Khattab, Sherif" userId="c83b1e15-36f3-4f46-aceb-05aac24c545e" providerId="ADAL" clId="{CDF5E54B-A9DD-4F31-92E7-B9AFD5EBBFA3}" dt="2021-03-31T02:48:22.962" v="280" actId="1076"/>
          <ac:picMkLst>
            <pc:docMk/>
            <pc:sldMk cId="2958024077" sldId="558"/>
            <ac:picMk id="7" creationId="{08D4AC6F-A1AA-4EE9-96DC-90183EA25569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9:33.922" v="354" actId="1076"/>
        <pc:sldMkLst>
          <pc:docMk/>
          <pc:sldMk cId="2769531636" sldId="559"/>
        </pc:sldMkLst>
        <pc:spChg chg="mod">
          <ac:chgData name="Khattab, Sherif" userId="c83b1e15-36f3-4f46-aceb-05aac24c545e" providerId="ADAL" clId="{CDF5E54B-A9DD-4F31-92E7-B9AFD5EBBFA3}" dt="2021-03-31T02:49:00.082" v="345" actId="404"/>
          <ac:spMkLst>
            <pc:docMk/>
            <pc:sldMk cId="2769531636" sldId="559"/>
            <ac:spMk id="2" creationId="{FE179EA8-5809-42B0-9181-0087A19500D1}"/>
          </ac:spMkLst>
        </pc:spChg>
        <pc:picChg chg="add del mod">
          <ac:chgData name="Khattab, Sherif" userId="c83b1e15-36f3-4f46-aceb-05aac24c545e" providerId="ADAL" clId="{CDF5E54B-A9DD-4F31-92E7-B9AFD5EBBFA3}" dt="2021-03-31T02:49:07.565" v="351" actId="22"/>
          <ac:picMkLst>
            <pc:docMk/>
            <pc:sldMk cId="2769531636" sldId="559"/>
            <ac:picMk id="7" creationId="{DD7172A6-3F72-4501-9D6F-0CB42ED21A1C}"/>
          </ac:picMkLst>
        </pc:picChg>
        <pc:picChg chg="add mod">
          <ac:chgData name="Khattab, Sherif" userId="c83b1e15-36f3-4f46-aceb-05aac24c545e" providerId="ADAL" clId="{CDF5E54B-A9DD-4F31-92E7-B9AFD5EBBFA3}" dt="2021-03-31T02:49:33.922" v="354" actId="1076"/>
          <ac:picMkLst>
            <pc:docMk/>
            <pc:sldMk cId="2769531636" sldId="559"/>
            <ac:picMk id="9" creationId="{0E19916E-629E-47A6-B56C-DED2771455C0}"/>
          </ac:picMkLst>
        </pc:picChg>
      </pc:sldChg>
      <pc:sldChg chg="addSp modSp new mod">
        <pc:chgData name="Khattab, Sherif" userId="c83b1e15-36f3-4f46-aceb-05aac24c545e" providerId="ADAL" clId="{CDF5E54B-A9DD-4F31-92E7-B9AFD5EBBFA3}" dt="2021-03-31T02:50:14.251" v="391" actId="1076"/>
        <pc:sldMkLst>
          <pc:docMk/>
          <pc:sldMk cId="1354291359" sldId="560"/>
        </pc:sldMkLst>
        <pc:spChg chg="mod">
          <ac:chgData name="Khattab, Sherif" userId="c83b1e15-36f3-4f46-aceb-05aac24c545e" providerId="ADAL" clId="{CDF5E54B-A9DD-4F31-92E7-B9AFD5EBBFA3}" dt="2021-03-31T02:50:08.267" v="388" actId="20577"/>
          <ac:spMkLst>
            <pc:docMk/>
            <pc:sldMk cId="1354291359" sldId="560"/>
            <ac:spMk id="2" creationId="{CBABC4E6-63CE-492D-8886-1CEAA536773B}"/>
          </ac:spMkLst>
        </pc:spChg>
        <pc:picChg chg="add mod">
          <ac:chgData name="Khattab, Sherif" userId="c83b1e15-36f3-4f46-aceb-05aac24c545e" providerId="ADAL" clId="{CDF5E54B-A9DD-4F31-92E7-B9AFD5EBBFA3}" dt="2021-03-31T02:50:14.251" v="391" actId="1076"/>
          <ac:picMkLst>
            <pc:docMk/>
            <pc:sldMk cId="1354291359" sldId="560"/>
            <ac:picMk id="7" creationId="{23C606A0-54E2-4F5B-AF24-3610BAAF3EC9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51:48.552" v="430" actId="1076"/>
        <pc:sldMkLst>
          <pc:docMk/>
          <pc:sldMk cId="897406678" sldId="561"/>
        </pc:sldMkLst>
        <pc:spChg chg="mod">
          <ac:chgData name="Khattab, Sherif" userId="c83b1e15-36f3-4f46-aceb-05aac24c545e" providerId="ADAL" clId="{CDF5E54B-A9DD-4F31-92E7-B9AFD5EBBFA3}" dt="2021-03-31T02:51:14.117" v="420" actId="20577"/>
          <ac:spMkLst>
            <pc:docMk/>
            <pc:sldMk cId="897406678" sldId="561"/>
            <ac:spMk id="2" creationId="{364EB6DA-041B-4D51-B9AC-CF96D9F0AD30}"/>
          </ac:spMkLst>
        </pc:spChg>
        <pc:spChg chg="mod">
          <ac:chgData name="Khattab, Sherif" userId="c83b1e15-36f3-4f46-aceb-05aac24c545e" providerId="ADAL" clId="{CDF5E54B-A9DD-4F31-92E7-B9AFD5EBBFA3}" dt="2021-03-31T02:51:18.053" v="422" actId="5793"/>
          <ac:spMkLst>
            <pc:docMk/>
            <pc:sldMk cId="897406678" sldId="561"/>
            <ac:spMk id="3" creationId="{8FA7250D-4EA9-4642-9C36-8DE6619E0142}"/>
          </ac:spMkLst>
        </pc:spChg>
        <pc:picChg chg="add mod">
          <ac:chgData name="Khattab, Sherif" userId="c83b1e15-36f3-4f46-aceb-05aac24c545e" providerId="ADAL" clId="{CDF5E54B-A9DD-4F31-92E7-B9AFD5EBBFA3}" dt="2021-03-31T02:51:48.552" v="430" actId="1076"/>
          <ac:picMkLst>
            <pc:docMk/>
            <pc:sldMk cId="897406678" sldId="561"/>
            <ac:picMk id="8" creationId="{2184631F-549F-4F84-94F5-A64892BAE802}"/>
          </ac:picMkLst>
        </pc:picChg>
        <pc:inkChg chg="add del">
          <ac:chgData name="Khattab, Sherif" userId="c83b1e15-36f3-4f46-aceb-05aac24c545e" providerId="ADAL" clId="{CDF5E54B-A9DD-4F31-92E7-B9AFD5EBBFA3}" dt="2021-03-31T02:50:45.549" v="394"/>
          <ac:inkMkLst>
            <pc:docMk/>
            <pc:sldMk cId="897406678" sldId="561"/>
            <ac:inkMk id="6" creationId="{D38B29F5-2F81-44FB-87F4-AEDA9CB95F1C}"/>
          </ac:inkMkLst>
        </pc:inkChg>
      </pc:sldChg>
    </pc:docChg>
  </pc:docChgLst>
  <pc:docChgLst>
    <pc:chgData name="Khattab, Sherif" userId="c83b1e15-36f3-4f46-aceb-05aac24c545e" providerId="ADAL" clId="{F211250E-BB3C-6A46-8CD0-5CF62C997D8E}"/>
    <pc:docChg chg="undo custSel addSld delSld modSld">
      <pc:chgData name="Khattab, Sherif" userId="c83b1e15-36f3-4f46-aceb-05aac24c545e" providerId="ADAL" clId="{F211250E-BB3C-6A46-8CD0-5CF62C997D8E}" dt="2021-03-16T03:21:33.060" v="580"/>
      <pc:docMkLst>
        <pc:docMk/>
      </pc:docMkLst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936872045" sldId="26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3101524373" sldId="264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987170174" sldId="26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F211250E-BB3C-6A46-8CD0-5CF62C997D8E}" dt="2021-03-16T03:06:35.829" v="145" actId="2696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F211250E-BB3C-6A46-8CD0-5CF62C997D8E}" dt="2021-03-16T03:06:35.138" v="144" actId="2696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F211250E-BB3C-6A46-8CD0-5CF62C997D8E}" dt="2021-03-16T03:06:36.471" v="146" actId="2696"/>
        <pc:sldMkLst>
          <pc:docMk/>
          <pc:sldMk cId="3420719142" sldId="269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400270920" sldId="27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958726580" sldId="271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872089159" sldId="272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290114436" sldId="273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4072084408" sldId="274"/>
        </pc:sldMkLst>
      </pc:sldChg>
      <pc:sldChg chg="del">
        <pc:chgData name="Khattab, Sherif" userId="c83b1e15-36f3-4f46-aceb-05aac24c545e" providerId="ADAL" clId="{F211250E-BB3C-6A46-8CD0-5CF62C997D8E}" dt="2021-03-16T03:07:00.128" v="151" actId="2696"/>
        <pc:sldMkLst>
          <pc:docMk/>
          <pc:sldMk cId="2133180735" sldId="275"/>
        </pc:sldMkLst>
      </pc:sldChg>
      <pc:sldChg chg="del">
        <pc:chgData name="Khattab, Sherif" userId="c83b1e15-36f3-4f46-aceb-05aac24c545e" providerId="ADAL" clId="{F211250E-BB3C-6A46-8CD0-5CF62C997D8E}" dt="2021-03-16T03:06:58.659" v="150" actId="2696"/>
        <pc:sldMkLst>
          <pc:docMk/>
          <pc:sldMk cId="731436851" sldId="276"/>
        </pc:sldMkLst>
      </pc:sldChg>
      <pc:sldChg chg="del">
        <pc:chgData name="Khattab, Sherif" userId="c83b1e15-36f3-4f46-aceb-05aac24c545e" providerId="ADAL" clId="{F211250E-BB3C-6A46-8CD0-5CF62C997D8E}" dt="2021-03-16T03:06:56.069" v="149" actId="2696"/>
        <pc:sldMkLst>
          <pc:docMk/>
          <pc:sldMk cId="4072270220" sldId="277"/>
        </pc:sldMkLst>
      </pc:sldChg>
      <pc:sldChg chg="del">
        <pc:chgData name="Khattab, Sherif" userId="c83b1e15-36f3-4f46-aceb-05aac24c545e" providerId="ADAL" clId="{F211250E-BB3C-6A46-8CD0-5CF62C997D8E}" dt="2021-03-16T03:06:50.527" v="147" actId="2696"/>
        <pc:sldMkLst>
          <pc:docMk/>
          <pc:sldMk cId="4127952582" sldId="283"/>
        </pc:sldMkLst>
      </pc:sldChg>
      <pc:sldChg chg="del">
        <pc:chgData name="Khattab, Sherif" userId="c83b1e15-36f3-4f46-aceb-05aac24c545e" providerId="ADAL" clId="{F211250E-BB3C-6A46-8CD0-5CF62C997D8E}" dt="2021-03-16T03:06:54.368" v="148" actId="2696"/>
        <pc:sldMkLst>
          <pc:docMk/>
          <pc:sldMk cId="4127073533" sldId="294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04151404" sldId="296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196686006" sldId="297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2399762591" sldId="298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3537317818" sldId="299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011171885" sldId="300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008305597" sldId="300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08305597" sldId="300"/>
            <ac:spMk id="23" creationId="{F4D29084-1026-E54B-BF3E-E7E6CBF47B9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97129254" sldId="301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997127518" sldId="301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997127518" sldId="301"/>
            <ac:spMk id="24" creationId="{091F4296-004E-CE49-AAFA-55B15C5F45C4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384" v="155" actId="27636"/>
        <pc:sldMkLst>
          <pc:docMk/>
          <pc:sldMk cId="3326577638" sldId="30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326577638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F211250E-BB3C-6A46-8CD0-5CF62C997D8E}" dt="2021-03-16T03:07:29.384" v="155" actId="27636"/>
          <ac:spMkLst>
            <pc:docMk/>
            <pc:sldMk cId="3326577638" sldId="302"/>
            <ac:spMk id="65539" creationId="{1743E249-B634-F84F-8890-BC07F8AC8CD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25943932" sldId="302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75313416" sldId="303"/>
        </pc:sldMkLst>
      </pc:sldChg>
      <pc:sldChg chg="modSp add mod modTransition">
        <pc:chgData name="Khattab, Sherif" userId="c83b1e15-36f3-4f46-aceb-05aac24c545e" providerId="ADAL" clId="{F211250E-BB3C-6A46-8CD0-5CF62C997D8E}" dt="2021-03-16T03:07:29.451" v="156" actId="27636"/>
        <pc:sldMkLst>
          <pc:docMk/>
          <pc:sldMk cId="4070646933" sldId="30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70646933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F211250E-BB3C-6A46-8CD0-5CF62C997D8E}" dt="2021-03-16T03:07:29.451" v="156" actId="27636"/>
          <ac:spMkLst>
            <pc:docMk/>
            <pc:sldMk cId="4070646933" sldId="303"/>
            <ac:spMk id="66563" creationId="{DCA6B586-27BD-9340-845C-D7720A3F92DA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507094966" sldId="30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507094966" sldId="304"/>
            <ac:spMk id="55" creationId="{66C99394-0F40-314C-B56B-DE6569C19673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485301007" sldId="304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638473689" sldId="305"/>
        </pc:sldMkLst>
      </pc:sldChg>
      <pc:sldChg chg="modSp add mod modTransition">
        <pc:chgData name="Khattab, Sherif" userId="c83b1e15-36f3-4f46-aceb-05aac24c545e" providerId="ADAL" clId="{F211250E-BB3C-6A46-8CD0-5CF62C997D8E}" dt="2021-03-16T03:07:29.483" v="157" actId="27636"/>
        <pc:sldMkLst>
          <pc:docMk/>
          <pc:sldMk cId="1421422092" sldId="30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421422092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F211250E-BB3C-6A46-8CD0-5CF62C997D8E}" dt="2021-03-16T03:07:29.483" v="157" actId="27636"/>
          <ac:spMkLst>
            <pc:docMk/>
            <pc:sldMk cId="1421422092" sldId="305"/>
            <ac:spMk id="68611" creationId="{B733C6B2-F4AA-8A40-9EB2-C636662E40D8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275314897" sldId="30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546125415" sldId="30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546125415" sldId="306"/>
            <ac:spMk id="7" creationId="{A8397ACB-E0F4-FE42-BFD3-36927CFF1860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507" v="158" actId="27636"/>
        <pc:sldMkLst>
          <pc:docMk/>
          <pc:sldMk cId="1253961903" sldId="30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5396190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F211250E-BB3C-6A46-8CD0-5CF62C997D8E}" dt="2021-03-16T03:07:29.507" v="158" actId="27636"/>
          <ac:spMkLst>
            <pc:docMk/>
            <pc:sldMk cId="1253961903" sldId="307"/>
            <ac:spMk id="70658" creationId="{51232B28-397F-FD45-89DD-5AE99EC4BEE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810140743" sldId="30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333191966" sldId="32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333191966" sldId="322"/>
            <ac:spMk id="41" creationId="{7DE61244-624F-224D-B913-B6BEB9108FB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150368142" sldId="322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711733204" sldId="32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711733204" sldId="323"/>
            <ac:spMk id="4" creationId="{E753EC89-1EB2-2544-B99B-802A30867E26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329139193" sldId="323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202787909" sldId="32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02787909" sldId="324"/>
            <ac:spMk id="110" creationId="{10D9F2C4-A5AC-0442-9913-32D5CE205C3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81558773" sldId="324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85913677" sldId="32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85913677" sldId="325"/>
            <ac:spMk id="125" creationId="{51B034F3-8E6A-6542-8405-5BB382E80D0A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832034141" sldId="325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49946994" sldId="32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145898815" sldId="32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145898815" sldId="326"/>
            <ac:spMk id="4" creationId="{DAB91284-1D8B-204E-8583-15360BFEFCC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510547112" sldId="32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678529084" sldId="32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678529084" sldId="327"/>
            <ac:spMk id="292" creationId="{C13D240D-F0A0-3841-884C-711F5A23EC23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16275" sldId="328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16275" sldId="328"/>
            <ac:spMk id="4" creationId="{361C86D4-783D-9B4E-BB82-DDFF38B1349C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51228256" sldId="328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99752380" sldId="329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3998173857" sldId="329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998173857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F211250E-BB3C-6A46-8CD0-5CF62C997D8E}" dt="2021-03-16T03:05:54.543" v="131" actId="2696"/>
        <pc:sldMkLst>
          <pc:docMk/>
          <pc:sldMk cId="2482587836" sldId="487"/>
        </pc:sldMkLst>
      </pc:sldChg>
      <pc:sldChg chg="del">
        <pc:chgData name="Khattab, Sherif" userId="c83b1e15-36f3-4f46-aceb-05aac24c545e" providerId="ADAL" clId="{F211250E-BB3C-6A46-8CD0-5CF62C997D8E}" dt="2021-03-16T03:05:54.917" v="132" actId="2696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F211250E-BB3C-6A46-8CD0-5CF62C997D8E}" dt="2021-03-16T03:05:55.239" v="133" actId="2696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F211250E-BB3C-6A46-8CD0-5CF62C997D8E}" dt="2021-03-16T03:03:38.837" v="19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211250E-BB3C-6A46-8CD0-5CF62C997D8E}" dt="2021-03-16T03:03:38.837" v="19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F211250E-BB3C-6A46-8CD0-5CF62C997D8E}" dt="2021-03-16T03:21:14.181" v="575"/>
        <pc:sldMkLst>
          <pc:docMk/>
          <pc:sldMk cId="4202616107" sldId="500"/>
        </pc:sldMkLst>
        <pc:spChg chg="mod">
          <ac:chgData name="Khattab, Sherif" userId="c83b1e15-36f3-4f46-aceb-05aac24c545e" providerId="ADAL" clId="{F211250E-BB3C-6A46-8CD0-5CF62C997D8E}" dt="2021-03-16T03:20:59.557" v="57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211250E-BB3C-6A46-8CD0-5CF62C997D8E}" dt="2021-03-16T03:20:29.946" v="5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211250E-BB3C-6A46-8CD0-5CF62C997D8E}" dt="2021-03-16T03:08:43.182" v="174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211250E-BB3C-6A46-8CD0-5CF62C997D8E}" dt="2021-03-16T03:08:43.182" v="17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211250E-BB3C-6A46-8CD0-5CF62C997D8E}" dt="2021-03-16T03:10:10.044" v="20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211250E-BB3C-6A46-8CD0-5CF62C997D8E}" dt="2021-03-16T03:10:10.044" v="20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del mod modAnim">
        <pc:chgData name="Khattab, Sherif" userId="c83b1e15-36f3-4f46-aceb-05aac24c545e" providerId="ADAL" clId="{F211250E-BB3C-6A46-8CD0-5CF62C997D8E}" dt="2021-03-16T03:21:24.582" v="578"/>
        <pc:sldMkLst>
          <pc:docMk/>
          <pc:sldMk cId="3106578269" sldId="548"/>
        </pc:sldMkLst>
        <pc:spChg chg="mod">
          <ac:chgData name="Khattab, Sherif" userId="c83b1e15-36f3-4f46-aceb-05aac24c545e" providerId="ADAL" clId="{F211250E-BB3C-6A46-8CD0-5CF62C997D8E}" dt="2021-03-16T03:20:56.189" v="570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F211250E-BB3C-6A46-8CD0-5CF62C997D8E}" dt="2021-03-16T03:20:39.858" v="537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F211250E-BB3C-6A46-8CD0-5CF62C997D8E}" dt="2021-03-16T03:21:33.060" v="580"/>
        <pc:sldMkLst>
          <pc:docMk/>
          <pc:sldMk cId="2591193417" sldId="549"/>
        </pc:sldMkLst>
        <pc:spChg chg="mod">
          <ac:chgData name="Khattab, Sherif" userId="c83b1e15-36f3-4f46-aceb-05aac24c545e" providerId="ADAL" clId="{F211250E-BB3C-6A46-8CD0-5CF62C997D8E}" dt="2021-03-16T03:20:50.571" v="565" actId="20577"/>
          <ac:spMkLst>
            <pc:docMk/>
            <pc:sldMk cId="2591193417" sldId="549"/>
            <ac:spMk id="2" creationId="{EEFB916A-40A7-074E-ADDB-7F3FE7EB586C}"/>
          </ac:spMkLst>
        </pc:spChg>
        <pc:spChg chg="mod">
          <ac:chgData name="Khattab, Sherif" userId="c83b1e15-36f3-4f46-aceb-05aac24c545e" providerId="ADAL" clId="{F211250E-BB3C-6A46-8CD0-5CF62C997D8E}" dt="2021-03-16T03:20:52.824" v="568" actId="20577"/>
          <ac:spMkLst>
            <pc:docMk/>
            <pc:sldMk cId="2591193417" sldId="549"/>
            <ac:spMk id="3" creationId="{F9036E6D-4367-BA4C-8F4E-21DD295BF6D3}"/>
          </ac:spMkLst>
        </pc:spChg>
      </pc:sldChg>
      <pc:sldChg chg="del">
        <pc:chgData name="Khattab, Sherif" userId="c83b1e15-36f3-4f46-aceb-05aac24c545e" providerId="ADAL" clId="{F211250E-BB3C-6A46-8CD0-5CF62C997D8E}" dt="2021-03-16T03:04:08.673" v="29" actId="2696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F211250E-BB3C-6A46-8CD0-5CF62C997D8E}" dt="2021-03-16T03:04:09.029" v="30" actId="2696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F211250E-BB3C-6A46-8CD0-5CF62C997D8E}" dt="2021-03-16T03:04:09.135" v="31" actId="2696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F211250E-BB3C-6A46-8CD0-5CF62C997D8E}" dt="2021-03-16T03:04:09.503" v="32" actId="2696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F211250E-BB3C-6A46-8CD0-5CF62C997D8E}" dt="2021-03-16T03:04:09.831" v="33" actId="2696"/>
        <pc:sldMkLst>
          <pc:docMk/>
          <pc:sldMk cId="3204705229" sldId="561"/>
        </pc:sldMkLst>
      </pc:sldChg>
      <pc:sldChg chg="del">
        <pc:chgData name="Khattab, Sherif" userId="c83b1e15-36f3-4f46-aceb-05aac24c545e" providerId="ADAL" clId="{F211250E-BB3C-6A46-8CD0-5CF62C997D8E}" dt="2021-03-16T03:04:10.258" v="34" actId="2696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F211250E-BB3C-6A46-8CD0-5CF62C997D8E}" dt="2021-03-16T03:04:10.587" v="35" actId="2696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F211250E-BB3C-6A46-8CD0-5CF62C997D8E}" dt="2021-03-16T03:04:10.984" v="36" actId="2696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F211250E-BB3C-6A46-8CD0-5CF62C997D8E}" dt="2021-03-16T03:04:11.366" v="37" actId="2696"/>
        <pc:sldMkLst>
          <pc:docMk/>
          <pc:sldMk cId="3791947110" sldId="565"/>
        </pc:sldMkLst>
      </pc:sldChg>
      <pc:sldChg chg="del">
        <pc:chgData name="Khattab, Sherif" userId="c83b1e15-36f3-4f46-aceb-05aac24c545e" providerId="ADAL" clId="{F211250E-BB3C-6A46-8CD0-5CF62C997D8E}" dt="2021-03-16T03:04:11.709" v="38" actId="2696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F211250E-BB3C-6A46-8CD0-5CF62C997D8E}" dt="2021-03-16T03:04:08.565" v="28" actId="2696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F211250E-BB3C-6A46-8CD0-5CF62C997D8E}" dt="2021-03-16T03:04:07.896" v="26" actId="2696"/>
        <pc:sldMkLst>
          <pc:docMk/>
          <pc:sldMk cId="3696933530" sldId="568"/>
        </pc:sldMkLst>
      </pc:sldChg>
      <pc:sldChg chg="del">
        <pc:chgData name="Khattab, Sherif" userId="c83b1e15-36f3-4f46-aceb-05aac24c545e" providerId="ADAL" clId="{F211250E-BB3C-6A46-8CD0-5CF62C997D8E}" dt="2021-03-16T03:04:07.605" v="25" actId="2696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F211250E-BB3C-6A46-8CD0-5CF62C997D8E}" dt="2021-03-16T03:04:05.508" v="20" actId="2696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F211250E-BB3C-6A46-8CD0-5CF62C997D8E}" dt="2021-03-16T03:04:07.204" v="24" actId="2696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F211250E-BB3C-6A46-8CD0-5CF62C997D8E}" dt="2021-03-16T03:04:06.877" v="23" actId="2696"/>
        <pc:sldMkLst>
          <pc:docMk/>
          <pc:sldMk cId="3835879386" sldId="572"/>
        </pc:sldMkLst>
      </pc:sldChg>
      <pc:sldChg chg="del">
        <pc:chgData name="Khattab, Sherif" userId="c83b1e15-36f3-4f46-aceb-05aac24c545e" providerId="ADAL" clId="{F211250E-BB3C-6A46-8CD0-5CF62C997D8E}" dt="2021-03-16T03:04:06.399" v="22" actId="2696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F211250E-BB3C-6A46-8CD0-5CF62C997D8E}" dt="2021-03-16T03:04:05.832" v="21" actId="2696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F211250E-BB3C-6A46-8CD0-5CF62C997D8E}" dt="2021-03-16T03:04:08.201" v="27" actId="2696"/>
        <pc:sldMkLst>
          <pc:docMk/>
          <pc:sldMk cId="488723801" sldId="57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F211250E-BB3C-6A46-8CD0-5CF62C997D8E}" dt="2021-03-16T03:05:56.876" v="142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F211250E-BB3C-6A46-8CD0-5CF62C997D8E}" dt="2021-03-16T03:05:56.555" v="141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F211250E-BB3C-6A46-8CD0-5CF62C997D8E}" dt="2021-03-16T03:05:56.461" v="140" actId="2696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F211250E-BB3C-6A46-8CD0-5CF62C997D8E}" dt="2021-03-16T03:05:56.368" v="139" actId="2696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F211250E-BB3C-6A46-8CD0-5CF62C997D8E}" dt="2021-03-16T03:05:56.276" v="138" actId="2696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F211250E-BB3C-6A46-8CD0-5CF62C997D8E}" dt="2021-03-16T03:05:56.171" v="137" actId="2696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F211250E-BB3C-6A46-8CD0-5CF62C997D8E}" dt="2021-03-16T03:05:55.762" v="136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F211250E-BB3C-6A46-8CD0-5CF62C997D8E}" dt="2021-03-16T03:05:55.664" v="135" actId="2696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F211250E-BB3C-6A46-8CD0-5CF62C997D8E}" dt="2021-03-16T03:05:55.573" v="134" actId="269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Sherif Khattab" userId="c83b1e15-36f3-4f46-aceb-05aac24c545e" providerId="ADAL" clId="{AA57F19E-BC35-4EFC-9FFB-1461610622C5}"/>
    <pc:docChg chg="addSld modSld">
      <pc:chgData name="Sherif Khattab" userId="c83b1e15-36f3-4f46-aceb-05aac24c545e" providerId="ADAL" clId="{AA57F19E-BC35-4EFC-9FFB-1461610622C5}" dt="2021-03-19T02:13:02.781" v="115" actId="1076"/>
      <pc:docMkLst>
        <pc:docMk/>
      </pc:docMkLst>
      <pc:sldChg chg="addSp modSp new mod">
        <pc:chgData name="Sherif Khattab" userId="c83b1e15-36f3-4f46-aceb-05aac24c545e" providerId="ADAL" clId="{AA57F19E-BC35-4EFC-9FFB-1461610622C5}" dt="2021-03-19T02:09:22.780" v="24" actId="1076"/>
        <pc:sldMkLst>
          <pc:docMk/>
          <pc:sldMk cId="1152972563" sldId="549"/>
        </pc:sldMkLst>
        <pc:spChg chg="mod">
          <ac:chgData name="Sherif Khattab" userId="c83b1e15-36f3-4f46-aceb-05aac24c545e" providerId="ADAL" clId="{AA57F19E-BC35-4EFC-9FFB-1461610622C5}" dt="2021-03-19T02:09:13.588" v="21" actId="20577"/>
          <ac:spMkLst>
            <pc:docMk/>
            <pc:sldMk cId="1152972563" sldId="549"/>
            <ac:spMk id="2" creationId="{484499D7-DC06-4A0B-A24A-B356BAFCF583}"/>
          </ac:spMkLst>
        </pc:spChg>
        <pc:picChg chg="add mod">
          <ac:chgData name="Sherif Khattab" userId="c83b1e15-36f3-4f46-aceb-05aac24c545e" providerId="ADAL" clId="{AA57F19E-BC35-4EFC-9FFB-1461610622C5}" dt="2021-03-19T02:09:22.780" v="24" actId="1076"/>
          <ac:picMkLst>
            <pc:docMk/>
            <pc:sldMk cId="1152972563" sldId="549"/>
            <ac:picMk id="7" creationId="{93D4C70C-EEE2-4D42-B76A-B27C3947C596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03.219" v="31" actId="1076"/>
        <pc:sldMkLst>
          <pc:docMk/>
          <pc:sldMk cId="817296558" sldId="550"/>
        </pc:sldMkLst>
        <pc:spChg chg="mod">
          <ac:chgData name="Sherif Khattab" userId="c83b1e15-36f3-4f46-aceb-05aac24c545e" providerId="ADAL" clId="{AA57F19E-BC35-4EFC-9FFB-1461610622C5}" dt="2021-03-19T02:09:55.118" v="28" actId="20577"/>
          <ac:spMkLst>
            <pc:docMk/>
            <pc:sldMk cId="817296558" sldId="550"/>
            <ac:spMk id="2" creationId="{4D9F5665-EA05-43A3-99AC-FFF03312EE9F}"/>
          </ac:spMkLst>
        </pc:spChg>
        <pc:picChg chg="add mod">
          <ac:chgData name="Sherif Khattab" userId="c83b1e15-36f3-4f46-aceb-05aac24c545e" providerId="ADAL" clId="{AA57F19E-BC35-4EFC-9FFB-1461610622C5}" dt="2021-03-19T02:10:03.219" v="31" actId="1076"/>
          <ac:picMkLst>
            <pc:docMk/>
            <pc:sldMk cId="817296558" sldId="550"/>
            <ac:picMk id="7" creationId="{174C697B-0781-4F13-8D56-2BDAD4D7D4DF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37.357" v="38" actId="1076"/>
        <pc:sldMkLst>
          <pc:docMk/>
          <pc:sldMk cId="3946314330" sldId="551"/>
        </pc:sldMkLst>
        <pc:spChg chg="mod">
          <ac:chgData name="Sherif Khattab" userId="c83b1e15-36f3-4f46-aceb-05aac24c545e" providerId="ADAL" clId="{AA57F19E-BC35-4EFC-9FFB-1461610622C5}" dt="2021-03-19T02:10:30.340" v="35" actId="20577"/>
          <ac:spMkLst>
            <pc:docMk/>
            <pc:sldMk cId="3946314330" sldId="551"/>
            <ac:spMk id="2" creationId="{BE893343-FFCC-4F1E-BB14-5B44975A10AD}"/>
          </ac:spMkLst>
        </pc:spChg>
        <pc:picChg chg="add mod">
          <ac:chgData name="Sherif Khattab" userId="c83b1e15-36f3-4f46-aceb-05aac24c545e" providerId="ADAL" clId="{AA57F19E-BC35-4EFC-9FFB-1461610622C5}" dt="2021-03-19T02:10:37.357" v="38" actId="1076"/>
          <ac:picMkLst>
            <pc:docMk/>
            <pc:sldMk cId="3946314330" sldId="551"/>
            <ac:picMk id="7" creationId="{BFA2BBBF-C2EB-443D-9C56-DF43313CE8D5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12.373" v="52" actId="1076"/>
        <pc:sldMkLst>
          <pc:docMk/>
          <pc:sldMk cId="1029481760" sldId="552"/>
        </pc:sldMkLst>
        <pc:spChg chg="mod">
          <ac:chgData name="Sherif Khattab" userId="c83b1e15-36f3-4f46-aceb-05aac24c545e" providerId="ADAL" clId="{AA57F19E-BC35-4EFC-9FFB-1461610622C5}" dt="2021-03-19T02:11:05.145" v="49" actId="20577"/>
          <ac:spMkLst>
            <pc:docMk/>
            <pc:sldMk cId="1029481760" sldId="552"/>
            <ac:spMk id="2" creationId="{A5BD6F10-0BB0-4054-B798-34CD622005D9}"/>
          </ac:spMkLst>
        </pc:spChg>
        <pc:picChg chg="add mod">
          <ac:chgData name="Sherif Khattab" userId="c83b1e15-36f3-4f46-aceb-05aac24c545e" providerId="ADAL" clId="{AA57F19E-BC35-4EFC-9FFB-1461610622C5}" dt="2021-03-19T02:11:12.373" v="52" actId="1076"/>
          <ac:picMkLst>
            <pc:docMk/>
            <pc:sldMk cId="1029481760" sldId="552"/>
            <ac:picMk id="7" creationId="{84680F50-5CED-43F2-8492-AF045442191B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41.172" v="78" actId="1076"/>
        <pc:sldMkLst>
          <pc:docMk/>
          <pc:sldMk cId="2119743574" sldId="553"/>
        </pc:sldMkLst>
        <pc:spChg chg="mod">
          <ac:chgData name="Sherif Khattab" userId="c83b1e15-36f3-4f46-aceb-05aac24c545e" providerId="ADAL" clId="{AA57F19E-BC35-4EFC-9FFB-1461610622C5}" dt="2021-03-19T02:11:34.302" v="75" actId="20577"/>
          <ac:spMkLst>
            <pc:docMk/>
            <pc:sldMk cId="2119743574" sldId="553"/>
            <ac:spMk id="2" creationId="{EA216043-45E2-426D-A4F0-204CDD928107}"/>
          </ac:spMkLst>
        </pc:spChg>
        <pc:picChg chg="add mod">
          <ac:chgData name="Sherif Khattab" userId="c83b1e15-36f3-4f46-aceb-05aac24c545e" providerId="ADAL" clId="{AA57F19E-BC35-4EFC-9FFB-1461610622C5}" dt="2021-03-19T02:11:41.172" v="78" actId="1076"/>
          <ac:picMkLst>
            <pc:docMk/>
            <pc:sldMk cId="2119743574" sldId="553"/>
            <ac:picMk id="7" creationId="{F7E829B9-BC9C-463F-8D3F-F6D5DECE379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07.665" v="100" actId="1076"/>
        <pc:sldMkLst>
          <pc:docMk/>
          <pc:sldMk cId="2339589969" sldId="554"/>
        </pc:sldMkLst>
        <pc:spChg chg="mod">
          <ac:chgData name="Sherif Khattab" userId="c83b1e15-36f3-4f46-aceb-05aac24c545e" providerId="ADAL" clId="{AA57F19E-BC35-4EFC-9FFB-1461610622C5}" dt="2021-03-19T02:12:01.223" v="97" actId="20577"/>
          <ac:spMkLst>
            <pc:docMk/>
            <pc:sldMk cId="2339589969" sldId="554"/>
            <ac:spMk id="2" creationId="{5EA54146-D8E5-4192-9AFD-C8B74409A2A4}"/>
          </ac:spMkLst>
        </pc:spChg>
        <pc:picChg chg="add mod">
          <ac:chgData name="Sherif Khattab" userId="c83b1e15-36f3-4f46-aceb-05aac24c545e" providerId="ADAL" clId="{AA57F19E-BC35-4EFC-9FFB-1461610622C5}" dt="2021-03-19T02:12:07.665" v="100" actId="1076"/>
          <ac:picMkLst>
            <pc:docMk/>
            <pc:sldMk cId="2339589969" sldId="554"/>
            <ac:picMk id="7" creationId="{CD674C0B-A2D3-4623-ADF3-8AF70A6DC11E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38.954" v="108" actId="1076"/>
        <pc:sldMkLst>
          <pc:docMk/>
          <pc:sldMk cId="812759976" sldId="555"/>
        </pc:sldMkLst>
        <pc:spChg chg="mod">
          <ac:chgData name="Sherif Khattab" userId="c83b1e15-36f3-4f46-aceb-05aac24c545e" providerId="ADAL" clId="{AA57F19E-BC35-4EFC-9FFB-1461610622C5}" dt="2021-03-19T02:12:28.264" v="104" actId="20577"/>
          <ac:spMkLst>
            <pc:docMk/>
            <pc:sldMk cId="812759976" sldId="555"/>
            <ac:spMk id="2" creationId="{4D250AEC-CE62-4DD2-B9AC-37CFDB4A12AB}"/>
          </ac:spMkLst>
        </pc:spChg>
        <pc:picChg chg="add mod">
          <ac:chgData name="Sherif Khattab" userId="c83b1e15-36f3-4f46-aceb-05aac24c545e" providerId="ADAL" clId="{AA57F19E-BC35-4EFC-9FFB-1461610622C5}" dt="2021-03-19T02:12:38.954" v="108" actId="1076"/>
          <ac:picMkLst>
            <pc:docMk/>
            <pc:sldMk cId="812759976" sldId="555"/>
            <ac:picMk id="7" creationId="{C612735D-D24F-4C52-ACEC-1CDA9191627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3:02.781" v="115" actId="1076"/>
        <pc:sldMkLst>
          <pc:docMk/>
          <pc:sldMk cId="2070430566" sldId="556"/>
        </pc:sldMkLst>
        <pc:spChg chg="mod">
          <ac:chgData name="Sherif Khattab" userId="c83b1e15-36f3-4f46-aceb-05aac24c545e" providerId="ADAL" clId="{AA57F19E-BC35-4EFC-9FFB-1461610622C5}" dt="2021-03-19T02:12:44.525" v="112" actId="20577"/>
          <ac:spMkLst>
            <pc:docMk/>
            <pc:sldMk cId="2070430566" sldId="556"/>
            <ac:spMk id="2" creationId="{A85F6019-F237-42CC-8D3C-963354B0F4E2}"/>
          </ac:spMkLst>
        </pc:spChg>
        <pc:picChg chg="add mod">
          <ac:chgData name="Sherif Khattab" userId="c83b1e15-36f3-4f46-aceb-05aac24c545e" providerId="ADAL" clId="{AA57F19E-BC35-4EFC-9FFB-1461610622C5}" dt="2021-03-19T02:13:02.781" v="115" actId="1076"/>
          <ac:picMkLst>
            <pc:docMk/>
            <pc:sldMk cId="2070430566" sldId="556"/>
            <ac:picMk id="7" creationId="{12110541-E48D-47D1-9620-FB931B4C36CF}"/>
          </ac:picMkLst>
        </pc:picChg>
      </pc:sldChg>
    </pc:docChg>
  </pc:docChgLst>
  <pc:docChgLst>
    <pc:chgData name="Khattab, Sherif" userId="c83b1e15-36f3-4f46-aceb-05aac24c545e" providerId="ADAL" clId="{4C600DD3-AA04-4B29-ADD9-AF2DC7482765}"/>
    <pc:docChg chg="addSld delSld modSld">
      <pc:chgData name="Khattab, Sherif" userId="c83b1e15-36f3-4f46-aceb-05aac24c545e" providerId="ADAL" clId="{4C600DD3-AA04-4B29-ADD9-AF2DC7482765}" dt="2021-12-01T17:41:33.892" v="6" actId="2696"/>
      <pc:docMkLst>
        <pc:docMk/>
      </pc:docMkLst>
      <pc:sldChg chg="del">
        <pc:chgData name="Khattab, Sherif" userId="c83b1e15-36f3-4f46-aceb-05aac24c545e" providerId="ADAL" clId="{4C600DD3-AA04-4B29-ADD9-AF2DC7482765}" dt="2021-12-01T17:41:33.892" v="6" actId="2696"/>
        <pc:sldMkLst>
          <pc:docMk/>
          <pc:sldMk cId="3720210171" sldId="287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1585906518" sldId="288"/>
        </pc:sldMkLst>
      </pc:sldChg>
      <pc:sldChg chg="del">
        <pc:chgData name="Khattab, Sherif" userId="c83b1e15-36f3-4f46-aceb-05aac24c545e" providerId="ADAL" clId="{4C600DD3-AA04-4B29-ADD9-AF2DC7482765}" dt="2021-12-01T17:41:33.892" v="6" actId="2696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4C600DD3-AA04-4B29-ADD9-AF2DC7482765}" dt="2021-12-01T17:41:33.892" v="6" actId="2696"/>
        <pc:sldMkLst>
          <pc:docMk/>
          <pc:sldMk cId="3124210265" sldId="290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2744154349" sldId="300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1055431384" sldId="395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3254031112" sldId="418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2870137101" sldId="420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1670312813" sldId="421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1428579007" sldId="422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613526993" sldId="423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544263778" sldId="424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1034715571" sldId="425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3532216384" sldId="426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1316130764" sldId="427"/>
        </pc:sldMkLst>
      </pc:sldChg>
      <pc:sldChg chg="del">
        <pc:chgData name="Khattab, Sherif" userId="c83b1e15-36f3-4f46-aceb-05aac24c545e" providerId="ADAL" clId="{4C600DD3-AA04-4B29-ADD9-AF2DC7482765}" dt="2021-12-01T17:41:33.892" v="6" actId="2696"/>
        <pc:sldMkLst>
          <pc:docMk/>
          <pc:sldMk cId="1077041622" sldId="428"/>
        </pc:sldMkLst>
      </pc:sldChg>
      <pc:sldChg chg="del">
        <pc:chgData name="Khattab, Sherif" userId="c83b1e15-36f3-4f46-aceb-05aac24c545e" providerId="ADAL" clId="{4C600DD3-AA04-4B29-ADD9-AF2DC7482765}" dt="2021-12-01T17:41:33.892" v="6" actId="2696"/>
        <pc:sldMkLst>
          <pc:docMk/>
          <pc:sldMk cId="2886175264" sldId="429"/>
        </pc:sldMkLst>
      </pc:sldChg>
      <pc:sldChg chg="del">
        <pc:chgData name="Khattab, Sherif" userId="c83b1e15-36f3-4f46-aceb-05aac24c545e" providerId="ADAL" clId="{4C600DD3-AA04-4B29-ADD9-AF2DC7482765}" dt="2021-12-01T17:41:33.892" v="6" actId="2696"/>
        <pc:sldMkLst>
          <pc:docMk/>
          <pc:sldMk cId="1039785599" sldId="430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1901348275" sldId="431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3431660730" sldId="433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417002093" sldId="434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315914909" sldId="435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3005745473" sldId="436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2382635928" sldId="437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3110092608" sldId="438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678617935" sldId="440"/>
        </pc:sldMkLst>
      </pc:sldChg>
      <pc:sldChg chg="del">
        <pc:chgData name="Khattab, Sherif" userId="c83b1e15-36f3-4f46-aceb-05aac24c545e" providerId="ADAL" clId="{4C600DD3-AA04-4B29-ADD9-AF2DC7482765}" dt="2021-12-01T17:41:33.892" v="6" actId="2696"/>
        <pc:sldMkLst>
          <pc:docMk/>
          <pc:sldMk cId="1709473859" sldId="441"/>
        </pc:sldMkLst>
      </pc:sldChg>
      <pc:sldChg chg="del">
        <pc:chgData name="Khattab, Sherif" userId="c83b1e15-36f3-4f46-aceb-05aac24c545e" providerId="ADAL" clId="{4C600DD3-AA04-4B29-ADD9-AF2DC7482765}" dt="2021-12-01T17:41:33.892" v="6" actId="2696"/>
        <pc:sldMkLst>
          <pc:docMk/>
          <pc:sldMk cId="4202616107" sldId="500"/>
        </pc:sldMkLst>
      </pc:sldChg>
      <pc:sldChg chg="del">
        <pc:chgData name="Khattab, Sherif" userId="c83b1e15-36f3-4f46-aceb-05aac24c545e" providerId="ADAL" clId="{4C600DD3-AA04-4B29-ADD9-AF2DC7482765}" dt="2021-12-01T17:41:33.892" v="6" actId="2696"/>
        <pc:sldMkLst>
          <pc:docMk/>
          <pc:sldMk cId="3652489610" sldId="506"/>
        </pc:sldMkLst>
      </pc:sldChg>
      <pc:sldChg chg="del">
        <pc:chgData name="Khattab, Sherif" userId="c83b1e15-36f3-4f46-aceb-05aac24c545e" providerId="ADAL" clId="{4C600DD3-AA04-4B29-ADD9-AF2DC7482765}" dt="2021-12-01T17:41:33.892" v="6" actId="2696"/>
        <pc:sldMkLst>
          <pc:docMk/>
          <pc:sldMk cId="3678700985" sldId="549"/>
        </pc:sldMkLst>
      </pc:sldChg>
      <pc:sldChg chg="del">
        <pc:chgData name="Khattab, Sherif" userId="c83b1e15-36f3-4f46-aceb-05aac24c545e" providerId="ADAL" clId="{4C600DD3-AA04-4B29-ADD9-AF2DC7482765}" dt="2021-12-01T17:41:33.892" v="6" actId="2696"/>
        <pc:sldMkLst>
          <pc:docMk/>
          <pc:sldMk cId="1942274538" sldId="551"/>
        </pc:sldMkLst>
      </pc:sldChg>
      <pc:sldChg chg="del">
        <pc:chgData name="Khattab, Sherif" userId="c83b1e15-36f3-4f46-aceb-05aac24c545e" providerId="ADAL" clId="{4C600DD3-AA04-4B29-ADD9-AF2DC7482765}" dt="2021-12-01T17:41:33.892" v="6" actId="2696"/>
        <pc:sldMkLst>
          <pc:docMk/>
          <pc:sldMk cId="3666537090" sldId="552"/>
        </pc:sldMkLst>
      </pc:sldChg>
      <pc:sldChg chg="del">
        <pc:chgData name="Khattab, Sherif" userId="c83b1e15-36f3-4f46-aceb-05aac24c545e" providerId="ADAL" clId="{4C600DD3-AA04-4B29-ADD9-AF2DC7482765}" dt="2021-12-01T17:41:33.892" v="6" actId="2696"/>
        <pc:sldMkLst>
          <pc:docMk/>
          <pc:sldMk cId="2169443836" sldId="553"/>
        </pc:sldMkLst>
      </pc:sldChg>
      <pc:sldChg chg="del">
        <pc:chgData name="Khattab, Sherif" userId="c83b1e15-36f3-4f46-aceb-05aac24c545e" providerId="ADAL" clId="{4C600DD3-AA04-4B29-ADD9-AF2DC7482765}" dt="2021-12-01T17:41:33.892" v="6" actId="2696"/>
        <pc:sldMkLst>
          <pc:docMk/>
          <pc:sldMk cId="3577659516" sldId="554"/>
        </pc:sldMkLst>
      </pc:sldChg>
      <pc:sldChg chg="del">
        <pc:chgData name="Khattab, Sherif" userId="c83b1e15-36f3-4f46-aceb-05aac24c545e" providerId="ADAL" clId="{4C600DD3-AA04-4B29-ADD9-AF2DC7482765}" dt="2021-12-01T17:41:33.892" v="6" actId="2696"/>
        <pc:sldMkLst>
          <pc:docMk/>
          <pc:sldMk cId="807322607" sldId="555"/>
        </pc:sldMkLst>
      </pc:sldChg>
      <pc:sldChg chg="del">
        <pc:chgData name="Khattab, Sherif" userId="c83b1e15-36f3-4f46-aceb-05aac24c545e" providerId="ADAL" clId="{4C600DD3-AA04-4B29-ADD9-AF2DC7482765}" dt="2021-12-01T17:41:33.892" v="6" actId="2696"/>
        <pc:sldMkLst>
          <pc:docMk/>
          <pc:sldMk cId="3193974366" sldId="556"/>
        </pc:sldMkLst>
      </pc:sldChg>
      <pc:sldChg chg="del">
        <pc:chgData name="Khattab, Sherif" userId="c83b1e15-36f3-4f46-aceb-05aac24c545e" providerId="ADAL" clId="{4C600DD3-AA04-4B29-ADD9-AF2DC7482765}" dt="2021-12-01T17:41:33.892" v="6" actId="2696"/>
        <pc:sldMkLst>
          <pc:docMk/>
          <pc:sldMk cId="3248997697" sldId="557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2039483453" sldId="558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1112189714" sldId="559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1623452237" sldId="560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1118445226" sldId="561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953032901" sldId="562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2802158369" sldId="669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1642479177" sldId="670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3425462745" sldId="689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983398899" sldId="690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3993778012" sldId="691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1548772503" sldId="692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1550480814" sldId="693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2896655293" sldId="694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4252493478" sldId="695"/>
        </pc:sldMkLst>
      </pc:sldChg>
      <pc:sldChg chg="add del">
        <pc:chgData name="Khattab, Sherif" userId="c83b1e15-36f3-4f46-aceb-05aac24c545e" providerId="ADAL" clId="{4C600DD3-AA04-4B29-ADD9-AF2DC7482765}" dt="2021-11-17T17:47:03.684" v="4"/>
        <pc:sldMkLst>
          <pc:docMk/>
          <pc:sldMk cId="806357143" sldId="696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4071025667" sldId="696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5003519" sldId="697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16228426" sldId="698"/>
        </pc:sldMkLst>
      </pc:sldChg>
      <pc:sldChg chg="add del">
        <pc:chgData name="Khattab, Sherif" userId="c83b1e15-36f3-4f46-aceb-05aac24c545e" providerId="ADAL" clId="{4C600DD3-AA04-4B29-ADD9-AF2DC7482765}" dt="2021-11-17T17:47:03.684" v="4"/>
        <pc:sldMkLst>
          <pc:docMk/>
          <pc:sldMk cId="820095213" sldId="698"/>
        </pc:sldMkLst>
      </pc:sldChg>
      <pc:sldChg chg="add del">
        <pc:chgData name="Khattab, Sherif" userId="c83b1e15-36f3-4f46-aceb-05aac24c545e" providerId="ADAL" clId="{4C600DD3-AA04-4B29-ADD9-AF2DC7482765}" dt="2021-11-17T17:47:03.684" v="4"/>
        <pc:sldMkLst>
          <pc:docMk/>
          <pc:sldMk cId="52997216" sldId="699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1303452213" sldId="699"/>
        </pc:sldMkLst>
      </pc:sldChg>
      <pc:sldChg chg="add del">
        <pc:chgData name="Khattab, Sherif" userId="c83b1e15-36f3-4f46-aceb-05aac24c545e" providerId="ADAL" clId="{4C600DD3-AA04-4B29-ADD9-AF2DC7482765}" dt="2021-11-17T17:47:03.684" v="4"/>
        <pc:sldMkLst>
          <pc:docMk/>
          <pc:sldMk cId="1687132591" sldId="700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2727832360" sldId="700"/>
        </pc:sldMkLst>
      </pc:sldChg>
    </pc:docChg>
  </pc:docChgLst>
  <pc:docChgLst>
    <pc:chgData name="Khattab, Sherif" userId="c83b1e15-36f3-4f46-aceb-05aac24c545e" providerId="ADAL" clId="{99B92B70-6766-E94D-B5BF-76C80615B1EA}"/>
    <pc:docChg chg="custSel addSld delSld modSld">
      <pc:chgData name="Khattab, Sherif" userId="c83b1e15-36f3-4f46-aceb-05aac24c545e" providerId="ADAL" clId="{99B92B70-6766-E94D-B5BF-76C80615B1EA}" dt="2021-03-18T04:08:07.633" v="235"/>
      <pc:docMkLst>
        <pc:docMk/>
      </pc:docMkLst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08305597" sldId="300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997127518" sldId="30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3326577638" sldId="30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70646933" sldId="30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507094966" sldId="304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421422092" sldId="305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546125415" sldId="306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53961903" sldId="30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219484641" sldId="30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94502056" sldId="31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54839364" sldId="311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957401858" sldId="312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84422094" sldId="313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100091038" sldId="314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4092636648" sldId="315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80558072" sldId="316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900690377" sldId="31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850776597" sldId="318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852238868" sldId="31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84486324" sldId="32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333191966" sldId="32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711733204" sldId="32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02787909" sldId="324"/>
        </pc:sldMkLst>
      </pc:sldChg>
      <pc:sldChg chg="modSp mod modAnim">
        <pc:chgData name="Khattab, Sherif" userId="c83b1e15-36f3-4f46-aceb-05aac24c545e" providerId="ADAL" clId="{99B92B70-6766-E94D-B5BF-76C80615B1EA}" dt="2021-03-18T04:07:53.208" v="232"/>
        <pc:sldMkLst>
          <pc:docMk/>
          <pc:sldMk cId="4202616107" sldId="500"/>
        </pc:sldMkLst>
        <pc:spChg chg="mod">
          <ac:chgData name="Khattab, Sherif" userId="c83b1e15-36f3-4f46-aceb-05aac24c545e" providerId="ADAL" clId="{99B92B70-6766-E94D-B5BF-76C80615B1EA}" dt="2021-03-18T04:07:30.522" v="219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99B92B70-6766-E94D-B5BF-76C80615B1EA}" dt="2021-03-18T04:07:28.183" v="217" actId="20577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99B92B70-6766-E94D-B5BF-76C80615B1EA}" dt="2021-03-18T03:53:20.164" v="1"/>
        <pc:sldMkLst>
          <pc:docMk/>
          <pc:sldMk cId="2116864396" sldId="505"/>
        </pc:sldMkLst>
        <pc:spChg chg="mod">
          <ac:chgData name="Khattab, Sherif" userId="c83b1e15-36f3-4f46-aceb-05aac24c545e" providerId="ADAL" clId="{99B92B70-6766-E94D-B5BF-76C80615B1EA}" dt="2021-03-18T03:53:20.164" v="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99B92B70-6766-E94D-B5BF-76C80615B1EA}" dt="2021-03-18T03:53:38.126" v="26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99B92B70-6766-E94D-B5BF-76C80615B1EA}" dt="2021-03-18T03:53:38.126" v="26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99B92B70-6766-E94D-B5BF-76C80615B1EA}" dt="2021-03-18T04:08:07.633" v="235"/>
        <pc:sldMkLst>
          <pc:docMk/>
          <pc:sldMk cId="3106578269" sldId="548"/>
        </pc:sldMkLst>
        <pc:spChg chg="mod">
          <ac:chgData name="Khattab, Sherif" userId="c83b1e15-36f3-4f46-aceb-05aac24c545e" providerId="ADAL" clId="{99B92B70-6766-E94D-B5BF-76C80615B1EA}" dt="2021-03-18T04:07:33.945" v="221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99B92B70-6766-E94D-B5BF-76C80615B1EA}" dt="2021-03-18T04:07:37.610" v="228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99B92B70-6766-E94D-B5BF-76C80615B1EA}" dt="2021-03-18T04:07:40.774" v="229" actId="2696"/>
        <pc:sldMkLst>
          <pc:docMk/>
          <pc:sldMk cId="2591193417" sldId="549"/>
        </pc:sldMkLst>
      </pc:sldChg>
    </pc:docChg>
  </pc:docChgLst>
  <pc:docChgLst>
    <pc:chgData name="Khattab, Sherif" userId="c83b1e15-36f3-4f46-aceb-05aac24c545e" providerId="ADAL" clId="{61E5BA4B-E7F0-7C48-BD57-9D512EB30E48}"/>
    <pc:docChg chg="custSel addSld delSld modSld sldOrd">
      <pc:chgData name="Khattab, Sherif" userId="c83b1e15-36f3-4f46-aceb-05aac24c545e" providerId="ADAL" clId="{61E5BA4B-E7F0-7C48-BD57-9D512EB30E48}" dt="2021-04-08T14:48:47.048" v="367" actId="20577"/>
      <pc:docMkLst>
        <pc:docMk/>
      </pc:docMkLst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973430081" sldId="259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352614818" sldId="260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152689567" sldId="261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265946590" sldId="262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127177300" sldId="26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796022272" sldId="264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456314139" sldId="265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67907402" sldId="266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070714126" sldId="267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550009203" sldId="268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2044985801" sldId="269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729386578" sldId="270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662960767" sldId="272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818321418" sldId="27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911640770" sldId="275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720762419" sldId="276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176042509" sldId="278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024907787" sldId="279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662896871" sldId="280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113880437" sldId="281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257687072" sldId="282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284931241" sldId="28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178242598" sldId="291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69157859" sldId="29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946836652" sldId="294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792935800" sldId="295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071178071" sldId="296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816742445" sldId="297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070843040" sldId="298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415539908" sldId="390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1105264659" sldId="391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275803045" sldId="392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2902988530" sldId="393"/>
        </pc:sldMkLst>
      </pc:sldChg>
      <pc:sldChg chg="add del">
        <pc:chgData name="Khattab, Sherif" userId="c83b1e15-36f3-4f46-aceb-05aac24c545e" providerId="ADAL" clId="{61E5BA4B-E7F0-7C48-BD57-9D512EB30E48}" dt="2021-04-08T14:42:39.482" v="157" actId="2696"/>
        <pc:sldMkLst>
          <pc:docMk/>
          <pc:sldMk cId="712830553" sldId="395"/>
        </pc:sldMkLst>
      </pc:sldChg>
      <pc:sldChg chg="add">
        <pc:chgData name="Khattab, Sherif" userId="c83b1e15-36f3-4f46-aceb-05aac24c545e" providerId="ADAL" clId="{61E5BA4B-E7F0-7C48-BD57-9D512EB30E48}" dt="2021-04-08T14:42:49.957" v="159"/>
        <pc:sldMkLst>
          <pc:docMk/>
          <pc:sldMk cId="1055431384" sldId="395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573045699" sldId="396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2739683799" sldId="397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1367634907" sldId="400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569523277" sldId="401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742826958" sldId="402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4115809005" sldId="403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492433840" sldId="404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254031112" sldId="418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2870137101" sldId="420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1670312813" sldId="421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1428579007" sldId="422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613526993" sldId="423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431660730" sldId="433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417002093" sldId="434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2382635928" sldId="437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678617935" sldId="440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262918023" sldId="442"/>
        </pc:sldMkLst>
      </pc:sldChg>
      <pc:sldChg chg="modSp mod modAnim">
        <pc:chgData name="Khattab, Sherif" userId="c83b1e15-36f3-4f46-aceb-05aac24c545e" providerId="ADAL" clId="{61E5BA4B-E7F0-7C48-BD57-9D512EB30E48}" dt="2021-04-08T14:48:47.048" v="367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61E5BA4B-E7F0-7C48-BD57-9D512EB30E48}" dt="2021-04-08T14:48:47.048" v="367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61E5BA4B-E7F0-7C48-BD57-9D512EB30E48}" dt="2021-04-08T14:47:38.212" v="302" actId="27636"/>
        <pc:sldMkLst>
          <pc:docMk/>
          <pc:sldMk cId="4202616107" sldId="500"/>
        </pc:sldMkLst>
        <pc:spChg chg="mod">
          <ac:chgData name="Khattab, Sherif" userId="c83b1e15-36f3-4f46-aceb-05aac24c545e" providerId="ADAL" clId="{61E5BA4B-E7F0-7C48-BD57-9D512EB30E48}" dt="2021-04-08T14:46:18.421" v="26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61E5BA4B-E7F0-7C48-BD57-9D512EB30E48}" dt="2021-04-08T14:47:38.212" v="302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61E5BA4B-E7F0-7C48-BD57-9D512EB30E48}" dt="2021-04-08T13:51:11.060" v="3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61E5BA4B-E7F0-7C48-BD57-9D512EB30E48}" dt="2021-04-08T13:51:11.060" v="3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61E5BA4B-E7F0-7C48-BD57-9D512EB30E48}" dt="2021-04-08T13:51:46.427" v="43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61E5BA4B-E7F0-7C48-BD57-9D512EB30E48}" dt="2021-04-08T13:51:46.427" v="43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 modAnim">
        <pc:chgData name="Khattab, Sherif" userId="c83b1e15-36f3-4f46-aceb-05aac24c545e" providerId="ADAL" clId="{61E5BA4B-E7F0-7C48-BD57-9D512EB30E48}" dt="2021-04-08T14:45:27.034" v="256" actId="2696"/>
        <pc:sldMkLst>
          <pc:docMk/>
          <pc:sldMk cId="2237143357" sldId="550"/>
        </pc:sldMkLst>
        <pc:spChg chg="mod">
          <ac:chgData name="Khattab, Sherif" userId="c83b1e15-36f3-4f46-aceb-05aac24c545e" providerId="ADAL" clId="{61E5BA4B-E7F0-7C48-BD57-9D512EB30E48}" dt="2021-04-08T13:52:07.070" v="49" actId="27636"/>
          <ac:spMkLst>
            <pc:docMk/>
            <pc:sldMk cId="2237143357" sldId="550"/>
            <ac:spMk id="3" creationId="{C6A74A64-EE52-0D49-9A7A-22659117DECF}"/>
          </ac:spMkLst>
        </pc:spChg>
      </pc:sldChg>
      <pc:sldChg chg="modSp mod modAnim">
        <pc:chgData name="Khattab, Sherif" userId="c83b1e15-36f3-4f46-aceb-05aac24c545e" providerId="ADAL" clId="{61E5BA4B-E7F0-7C48-BD57-9D512EB30E48}" dt="2021-04-08T14:47:29.994" v="296" actId="6549"/>
        <pc:sldMkLst>
          <pc:docMk/>
          <pc:sldMk cId="1942274538" sldId="551"/>
        </pc:sldMkLst>
        <pc:spChg chg="mod">
          <ac:chgData name="Khattab, Sherif" userId="c83b1e15-36f3-4f46-aceb-05aac24c545e" providerId="ADAL" clId="{61E5BA4B-E7F0-7C48-BD57-9D512EB30E48}" dt="2021-04-08T14:45:37.892" v="260" actId="20577"/>
          <ac:spMkLst>
            <pc:docMk/>
            <pc:sldMk cId="1942274538" sldId="551"/>
            <ac:spMk id="2" creationId="{122608A9-71BD-4B42-8960-588833F58A3C}"/>
          </ac:spMkLst>
        </pc:spChg>
        <pc:spChg chg="mod">
          <ac:chgData name="Khattab, Sherif" userId="c83b1e15-36f3-4f46-aceb-05aac24c545e" providerId="ADAL" clId="{61E5BA4B-E7F0-7C48-BD57-9D512EB30E48}" dt="2021-04-08T14:47:29.994" v="296" actId="6549"/>
          <ac:spMkLst>
            <pc:docMk/>
            <pc:sldMk cId="1942274538" sldId="551"/>
            <ac:spMk id="3" creationId="{EA3A8575-9A0B-314D-B843-93E8CA80DF44}"/>
          </ac:spMkLst>
        </pc:spChg>
      </pc:sldChg>
      <pc:sldChg chg="del">
        <pc:chgData name="Khattab, Sherif" userId="c83b1e15-36f3-4f46-aceb-05aac24c545e" providerId="ADAL" clId="{61E5BA4B-E7F0-7C48-BD57-9D512EB30E48}" dt="2021-04-08T13:50:56.528" v="0" actId="2696"/>
        <pc:sldMkLst>
          <pc:docMk/>
          <pc:sldMk cId="322863907" sldId="552"/>
        </pc:sldMkLst>
      </pc:sldChg>
      <pc:sldChg chg="addSp delSp modSp new ord">
        <pc:chgData name="Khattab, Sherif" userId="c83b1e15-36f3-4f46-aceb-05aac24c545e" providerId="ADAL" clId="{61E5BA4B-E7F0-7C48-BD57-9D512EB30E48}" dt="2021-04-08T14:46:11.892" v="265" actId="20578"/>
        <pc:sldMkLst>
          <pc:docMk/>
          <pc:sldMk cId="1550480814" sldId="552"/>
        </pc:sldMkLst>
        <pc:spChg chg="del">
          <ac:chgData name="Khattab, Sherif" userId="c83b1e15-36f3-4f46-aceb-05aac24c545e" providerId="ADAL" clId="{61E5BA4B-E7F0-7C48-BD57-9D512EB30E48}" dt="2021-04-08T14:39:27.802" v="113"/>
          <ac:spMkLst>
            <pc:docMk/>
            <pc:sldMk cId="1550480814" sldId="552"/>
            <ac:spMk id="3" creationId="{6BC7E3FE-7886-C347-A0DA-6BEFF628FA1D}"/>
          </ac:spMkLst>
        </pc:spChg>
        <pc:picChg chg="add mod">
          <ac:chgData name="Khattab, Sherif" userId="c83b1e15-36f3-4f46-aceb-05aac24c545e" providerId="ADAL" clId="{61E5BA4B-E7F0-7C48-BD57-9D512EB30E48}" dt="2021-04-08T14:39:27.802" v="113"/>
          <ac:picMkLst>
            <pc:docMk/>
            <pc:sldMk cId="1550480814" sldId="552"/>
            <ac:picMk id="6" creationId="{0693EFED-07B0-924F-A8BB-455D8648E273}"/>
          </ac:picMkLst>
        </pc:picChg>
      </pc:sldChg>
      <pc:sldChg chg="addSp modSp new ord">
        <pc:chgData name="Khattab, Sherif" userId="c83b1e15-36f3-4f46-aceb-05aac24c545e" providerId="ADAL" clId="{61E5BA4B-E7F0-7C48-BD57-9D512EB30E48}" dt="2021-04-08T14:44:47.835" v="210" actId="20578"/>
        <pc:sldMkLst>
          <pc:docMk/>
          <pc:sldMk cId="1548772503" sldId="553"/>
        </pc:sldMkLst>
        <pc:picChg chg="add mod">
          <ac:chgData name="Khattab, Sherif" userId="c83b1e15-36f3-4f46-aceb-05aac24c545e" providerId="ADAL" clId="{61E5BA4B-E7F0-7C48-BD57-9D512EB30E48}" dt="2021-04-08T14:41:57.263" v="153"/>
          <ac:picMkLst>
            <pc:docMk/>
            <pc:sldMk cId="1548772503" sldId="553"/>
            <ac:picMk id="6" creationId="{E9FAB9C7-1A2F-F84C-A4D4-2E8BA6D96196}"/>
          </ac:picMkLst>
        </pc:picChg>
      </pc:sldChg>
      <pc:sldChg chg="del">
        <pc:chgData name="Khattab, Sherif" userId="c83b1e15-36f3-4f46-aceb-05aac24c545e" providerId="ADAL" clId="{61E5BA4B-E7F0-7C48-BD57-9D512EB30E48}" dt="2021-04-08T13:50:56.528" v="0" actId="2696"/>
        <pc:sldMkLst>
          <pc:docMk/>
          <pc:sldMk cId="3425462745" sldId="553"/>
        </pc:sldMkLst>
      </pc:sldChg>
      <pc:sldChg chg="del">
        <pc:chgData name="Khattab, Sherif" userId="c83b1e15-36f3-4f46-aceb-05aac24c545e" providerId="ADAL" clId="{61E5BA4B-E7F0-7C48-BD57-9D512EB30E48}" dt="2021-04-08T13:50:56.528" v="0" actId="2696"/>
        <pc:sldMkLst>
          <pc:docMk/>
          <pc:sldMk cId="983398899" sldId="554"/>
        </pc:sldMkLst>
      </pc:sldChg>
      <pc:sldChg chg="add">
        <pc:chgData name="Khattab, Sherif" userId="c83b1e15-36f3-4f46-aceb-05aac24c545e" providerId="ADAL" clId="{61E5BA4B-E7F0-7C48-BD57-9D512EB30E48}" dt="2021-04-08T14:45:25.212" v="255"/>
        <pc:sldMkLst>
          <pc:docMk/>
          <pc:sldMk cId="2896655293" sldId="554"/>
        </pc:sldMkLst>
      </pc:sldChg>
      <pc:sldChg chg="addSp modSp new del">
        <pc:chgData name="Khattab, Sherif" userId="c83b1e15-36f3-4f46-aceb-05aac24c545e" providerId="ADAL" clId="{61E5BA4B-E7F0-7C48-BD57-9D512EB30E48}" dt="2021-04-08T14:45:21.372" v="254" actId="2696"/>
        <pc:sldMkLst>
          <pc:docMk/>
          <pc:sldMk cId="4089659235" sldId="554"/>
        </pc:sldMkLst>
        <pc:picChg chg="add mod">
          <ac:chgData name="Khattab, Sherif" userId="c83b1e15-36f3-4f46-aceb-05aac24c545e" providerId="ADAL" clId="{61E5BA4B-E7F0-7C48-BD57-9D512EB30E48}" dt="2021-04-08T14:42:20.006" v="156" actId="1076"/>
          <ac:picMkLst>
            <pc:docMk/>
            <pc:sldMk cId="4089659235" sldId="554"/>
            <ac:picMk id="6" creationId="{5CBDC5B7-298A-574E-9730-942641471826}"/>
          </ac:picMkLst>
        </pc:picChg>
      </pc:sldChg>
      <pc:sldChg chg="del">
        <pc:chgData name="Khattab, Sherif" userId="c83b1e15-36f3-4f46-aceb-05aac24c545e" providerId="ADAL" clId="{61E5BA4B-E7F0-7C48-BD57-9D512EB30E48}" dt="2021-04-08T13:50:58.502" v="1" actId="2696"/>
        <pc:sldMkLst>
          <pc:docMk/>
          <pc:sldMk cId="3729000525" sldId="555"/>
        </pc:sldMkLst>
      </pc:sldChg>
      <pc:sldChg chg="new del">
        <pc:chgData name="Khattab, Sherif" userId="c83b1e15-36f3-4f46-aceb-05aac24c545e" providerId="ADAL" clId="{61E5BA4B-E7F0-7C48-BD57-9D512EB30E48}" dt="2021-04-08T14:44:06.945" v="199" actId="2696"/>
        <pc:sldMkLst>
          <pc:docMk/>
          <pc:sldMk cId="4108074023" sldId="555"/>
        </pc:sldMkLst>
      </pc:sldChg>
    </pc:docChg>
  </pc:docChgLst>
  <pc:docChgLst>
    <pc:chgData name="Khattab, Sherif" userId="c83b1e15-36f3-4f46-aceb-05aac24c545e" providerId="ADAL" clId="{9A5A50F2-BA85-4438-83CC-1FBFED8061AB}"/>
    <pc:docChg chg="undo custSel addSld delSld modSld delMainMaster">
      <pc:chgData name="Khattab, Sherif" userId="c83b1e15-36f3-4f46-aceb-05aac24c545e" providerId="ADAL" clId="{9A5A50F2-BA85-4438-83CC-1FBFED8061AB}" dt="2021-04-15T09:31:39.242" v="200" actId="47"/>
      <pc:docMkLst>
        <pc:docMk/>
      </pc:docMkLst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2973430081" sldId="259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1352614818" sldId="260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152689567" sldId="261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4265946590" sldId="262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2127177300" sldId="263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2796022272" sldId="264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3456314139" sldId="265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367907402" sldId="266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4070714126" sldId="267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1550009203" sldId="268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2044985801" sldId="269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1729386578" sldId="270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2662960767" sldId="272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2818321418" sldId="273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3911640770" sldId="275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2720762419" sldId="276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1176042509" sldId="278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2024907787" sldId="279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662896871" sldId="280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2113880437" sldId="281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3257687072" sldId="282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4284931241" sldId="283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2178242598" sldId="291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69157859" sldId="293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3946836652" sldId="294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1792935800" sldId="295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1071178071" sldId="296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816742445" sldId="297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2070843040" sldId="298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3415539908" sldId="390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1105264659" sldId="391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3275803045" sldId="392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2902988530" sldId="393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573045699" sldId="396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2739683799" sldId="397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1367634907" sldId="400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3569523277" sldId="401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742826958" sldId="402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4115809005" sldId="403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3492433840" sldId="404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4262918023" sldId="442"/>
        </pc:sldMkLst>
      </pc:sldChg>
      <pc:sldChg chg="addSp delSp modSp new mod">
        <pc:chgData name="Khattab, Sherif" userId="c83b1e15-36f3-4f46-aceb-05aac24c545e" providerId="ADAL" clId="{9A5A50F2-BA85-4438-83CC-1FBFED8061AB}" dt="2021-04-15T09:30:02.270" v="179" actId="20577"/>
        <pc:sldMkLst>
          <pc:docMk/>
          <pc:sldMk cId="2169443836" sldId="553"/>
        </pc:sldMkLst>
        <pc:spChg chg="mod">
          <ac:chgData name="Khattab, Sherif" userId="c83b1e15-36f3-4f46-aceb-05aac24c545e" providerId="ADAL" clId="{9A5A50F2-BA85-4438-83CC-1FBFED8061AB}" dt="2021-04-15T09:30:02.270" v="179" actId="20577"/>
          <ac:spMkLst>
            <pc:docMk/>
            <pc:sldMk cId="2169443836" sldId="553"/>
            <ac:spMk id="2" creationId="{37165169-527C-407F-87FC-45BD62E22284}"/>
          </ac:spMkLst>
        </pc:spChg>
        <pc:picChg chg="add del mod">
          <ac:chgData name="Khattab, Sherif" userId="c83b1e15-36f3-4f46-aceb-05aac24c545e" providerId="ADAL" clId="{9A5A50F2-BA85-4438-83CC-1FBFED8061AB}" dt="2021-04-15T09:26:36.778" v="39" actId="21"/>
          <ac:picMkLst>
            <pc:docMk/>
            <pc:sldMk cId="2169443836" sldId="553"/>
            <ac:picMk id="7" creationId="{F514E471-86F5-4962-B344-F4E0C640A90A}"/>
          </ac:picMkLst>
        </pc:picChg>
        <pc:picChg chg="add mod">
          <ac:chgData name="Khattab, Sherif" userId="c83b1e15-36f3-4f46-aceb-05aac24c545e" providerId="ADAL" clId="{9A5A50F2-BA85-4438-83CC-1FBFED8061AB}" dt="2021-04-15T09:27:06.016" v="43" actId="1076"/>
          <ac:picMkLst>
            <pc:docMk/>
            <pc:sldMk cId="2169443836" sldId="553"/>
            <ac:picMk id="9" creationId="{009EF58B-4858-4E1E-840B-15EA699D9951}"/>
          </ac:picMkLst>
        </pc:picChg>
        <pc:picChg chg="add mod">
          <ac:chgData name="Khattab, Sherif" userId="c83b1e15-36f3-4f46-aceb-05aac24c545e" providerId="ADAL" clId="{9A5A50F2-BA85-4438-83CC-1FBFED8061AB}" dt="2021-04-15T09:29:35.153" v="130" actId="1076"/>
          <ac:picMkLst>
            <pc:docMk/>
            <pc:sldMk cId="2169443836" sldId="553"/>
            <ac:picMk id="11" creationId="{1A48BBC4-73D4-4259-BA7A-B37693ED112C}"/>
          </ac:picMkLst>
        </pc:picChg>
      </pc:sldChg>
      <pc:sldChg chg="addSp modSp new mod">
        <pc:chgData name="Khattab, Sherif" userId="c83b1e15-36f3-4f46-aceb-05aac24c545e" providerId="ADAL" clId="{9A5A50F2-BA85-4438-83CC-1FBFED8061AB}" dt="2021-04-15T09:27:37.844" v="66" actId="1076"/>
        <pc:sldMkLst>
          <pc:docMk/>
          <pc:sldMk cId="3577659516" sldId="554"/>
        </pc:sldMkLst>
        <pc:spChg chg="mod">
          <ac:chgData name="Khattab, Sherif" userId="c83b1e15-36f3-4f46-aceb-05aac24c545e" providerId="ADAL" clId="{9A5A50F2-BA85-4438-83CC-1FBFED8061AB}" dt="2021-04-15T09:27:30.010" v="63" actId="20577"/>
          <ac:spMkLst>
            <pc:docMk/>
            <pc:sldMk cId="3577659516" sldId="554"/>
            <ac:spMk id="2" creationId="{D43AF78D-E25D-4963-AEC8-747F6FD4ECF6}"/>
          </ac:spMkLst>
        </pc:spChg>
        <pc:picChg chg="add mod">
          <ac:chgData name="Khattab, Sherif" userId="c83b1e15-36f3-4f46-aceb-05aac24c545e" providerId="ADAL" clId="{9A5A50F2-BA85-4438-83CC-1FBFED8061AB}" dt="2021-04-15T09:27:37.844" v="66" actId="1076"/>
          <ac:picMkLst>
            <pc:docMk/>
            <pc:sldMk cId="3577659516" sldId="554"/>
            <ac:picMk id="7" creationId="{4B0270D7-A120-41D1-A8F0-52D0FDA84A5F}"/>
          </ac:picMkLst>
        </pc:picChg>
      </pc:sldChg>
      <pc:sldChg chg="addSp modSp new mod">
        <pc:chgData name="Khattab, Sherif" userId="c83b1e15-36f3-4f46-aceb-05aac24c545e" providerId="ADAL" clId="{9A5A50F2-BA85-4438-83CC-1FBFED8061AB}" dt="2021-04-15T09:28:10.714" v="81" actId="1076"/>
        <pc:sldMkLst>
          <pc:docMk/>
          <pc:sldMk cId="807322607" sldId="555"/>
        </pc:sldMkLst>
        <pc:spChg chg="mod">
          <ac:chgData name="Khattab, Sherif" userId="c83b1e15-36f3-4f46-aceb-05aac24c545e" providerId="ADAL" clId="{9A5A50F2-BA85-4438-83CC-1FBFED8061AB}" dt="2021-04-15T09:28:00.755" v="77" actId="20577"/>
          <ac:spMkLst>
            <pc:docMk/>
            <pc:sldMk cId="807322607" sldId="555"/>
            <ac:spMk id="2" creationId="{2702E8EB-3B66-4A1B-BE10-8C9152A3C929}"/>
          </ac:spMkLst>
        </pc:spChg>
        <pc:picChg chg="add mod">
          <ac:chgData name="Khattab, Sherif" userId="c83b1e15-36f3-4f46-aceb-05aac24c545e" providerId="ADAL" clId="{9A5A50F2-BA85-4438-83CC-1FBFED8061AB}" dt="2021-04-15T09:28:10.714" v="81" actId="1076"/>
          <ac:picMkLst>
            <pc:docMk/>
            <pc:sldMk cId="807322607" sldId="555"/>
            <ac:picMk id="7" creationId="{D115AF0B-DAEE-40AF-AA17-407DC59EF7EB}"/>
          </ac:picMkLst>
        </pc:picChg>
      </pc:sldChg>
      <pc:sldChg chg="addSp modSp new mod">
        <pc:chgData name="Khattab, Sherif" userId="c83b1e15-36f3-4f46-aceb-05aac24c545e" providerId="ADAL" clId="{9A5A50F2-BA85-4438-83CC-1FBFED8061AB}" dt="2021-04-15T09:28:52.135" v="125" actId="1076"/>
        <pc:sldMkLst>
          <pc:docMk/>
          <pc:sldMk cId="3193974366" sldId="556"/>
        </pc:sldMkLst>
        <pc:spChg chg="mod">
          <ac:chgData name="Khattab, Sherif" userId="c83b1e15-36f3-4f46-aceb-05aac24c545e" providerId="ADAL" clId="{9A5A50F2-BA85-4438-83CC-1FBFED8061AB}" dt="2021-04-15T09:28:43.316" v="122" actId="20577"/>
          <ac:spMkLst>
            <pc:docMk/>
            <pc:sldMk cId="3193974366" sldId="556"/>
            <ac:spMk id="2" creationId="{D496339D-4F90-491A-890C-02BEECC5FF15}"/>
          </ac:spMkLst>
        </pc:spChg>
        <pc:picChg chg="add mod">
          <ac:chgData name="Khattab, Sherif" userId="c83b1e15-36f3-4f46-aceb-05aac24c545e" providerId="ADAL" clId="{9A5A50F2-BA85-4438-83CC-1FBFED8061AB}" dt="2021-04-15T09:28:52.135" v="125" actId="1076"/>
          <ac:picMkLst>
            <pc:docMk/>
            <pc:sldMk cId="3193974366" sldId="556"/>
            <ac:picMk id="7" creationId="{FD6AE555-B13B-40CD-BABA-95554299EF96}"/>
          </ac:picMkLst>
        </pc:picChg>
      </pc:sldChg>
      <pc:sldChg chg="addSp delSp modSp new mod">
        <pc:chgData name="Khattab, Sherif" userId="c83b1e15-36f3-4f46-aceb-05aac24c545e" providerId="ADAL" clId="{9A5A50F2-BA85-4438-83CC-1FBFED8061AB}" dt="2021-04-15T09:31:06.134" v="199" actId="1076"/>
        <pc:sldMkLst>
          <pc:docMk/>
          <pc:sldMk cId="3248997697" sldId="557"/>
        </pc:sldMkLst>
        <pc:spChg chg="mod">
          <ac:chgData name="Khattab, Sherif" userId="c83b1e15-36f3-4f46-aceb-05aac24c545e" providerId="ADAL" clId="{9A5A50F2-BA85-4438-83CC-1FBFED8061AB}" dt="2021-04-15T09:30:38.649" v="190" actId="20577"/>
          <ac:spMkLst>
            <pc:docMk/>
            <pc:sldMk cId="3248997697" sldId="557"/>
            <ac:spMk id="2" creationId="{5D00C4E8-4522-4FA8-8A99-21F56B0F9EDC}"/>
          </ac:spMkLst>
        </pc:spChg>
        <pc:picChg chg="add del mod">
          <ac:chgData name="Khattab, Sherif" userId="c83b1e15-36f3-4f46-aceb-05aac24c545e" providerId="ADAL" clId="{9A5A50F2-BA85-4438-83CC-1FBFED8061AB}" dt="2021-04-15T09:30:49.042" v="196" actId="22"/>
          <ac:picMkLst>
            <pc:docMk/>
            <pc:sldMk cId="3248997697" sldId="557"/>
            <ac:picMk id="7" creationId="{474F21A9-9DCD-4F9D-9DA0-2C985C9F08D6}"/>
          </ac:picMkLst>
        </pc:picChg>
        <pc:picChg chg="add mod">
          <ac:chgData name="Khattab, Sherif" userId="c83b1e15-36f3-4f46-aceb-05aac24c545e" providerId="ADAL" clId="{9A5A50F2-BA85-4438-83CC-1FBFED8061AB}" dt="2021-04-15T09:31:06.134" v="199" actId="1076"/>
          <ac:picMkLst>
            <pc:docMk/>
            <pc:sldMk cId="3248997697" sldId="557"/>
            <ac:picMk id="9" creationId="{C577A5D2-F34B-4564-AE11-783C8A6533A5}"/>
          </ac:picMkLst>
        </pc:picChg>
      </pc:sldChg>
      <pc:sldMasterChg chg="del delSldLayout">
        <pc:chgData name="Khattab, Sherif" userId="c83b1e15-36f3-4f46-aceb-05aac24c545e" providerId="ADAL" clId="{9A5A50F2-BA85-4438-83CC-1FBFED8061AB}" dt="2021-04-15T09:31:39.242" v="200" actId="47"/>
        <pc:sldMasterMkLst>
          <pc:docMk/>
          <pc:sldMasterMk cId="3395909012" sldId="2147483652"/>
        </pc:sldMasterMkLst>
        <pc:sldLayoutChg chg="del">
          <pc:chgData name="Khattab, Sherif" userId="c83b1e15-36f3-4f46-aceb-05aac24c545e" providerId="ADAL" clId="{9A5A50F2-BA85-4438-83CC-1FBFED8061AB}" dt="2021-04-15T09:31:39.242" v="200" actId="47"/>
          <pc:sldLayoutMkLst>
            <pc:docMk/>
            <pc:sldMasterMk cId="3395909012" sldId="2147483652"/>
            <pc:sldLayoutMk cId="3118405718" sldId="2147483653"/>
          </pc:sldLayoutMkLst>
        </pc:sldLayoutChg>
        <pc:sldLayoutChg chg="del">
          <pc:chgData name="Khattab, Sherif" userId="c83b1e15-36f3-4f46-aceb-05aac24c545e" providerId="ADAL" clId="{9A5A50F2-BA85-4438-83CC-1FBFED8061AB}" dt="2021-04-15T09:31:39.242" v="200" actId="47"/>
          <pc:sldLayoutMkLst>
            <pc:docMk/>
            <pc:sldMasterMk cId="3395909012" sldId="2147483652"/>
            <pc:sldLayoutMk cId="1899087706" sldId="2147483654"/>
          </pc:sldLayoutMkLst>
        </pc:sldLayoutChg>
        <pc:sldLayoutChg chg="del">
          <pc:chgData name="Khattab, Sherif" userId="c83b1e15-36f3-4f46-aceb-05aac24c545e" providerId="ADAL" clId="{9A5A50F2-BA85-4438-83CC-1FBFED8061AB}" dt="2021-04-15T09:31:39.242" v="200" actId="47"/>
          <pc:sldLayoutMkLst>
            <pc:docMk/>
            <pc:sldMasterMk cId="3395909012" sldId="2147483652"/>
            <pc:sldLayoutMk cId="1506435127" sldId="2147483655"/>
          </pc:sldLayoutMkLst>
        </pc:sldLayoutChg>
        <pc:sldLayoutChg chg="del">
          <pc:chgData name="Khattab, Sherif" userId="c83b1e15-36f3-4f46-aceb-05aac24c545e" providerId="ADAL" clId="{9A5A50F2-BA85-4438-83CC-1FBFED8061AB}" dt="2021-04-15T09:31:39.242" v="200" actId="47"/>
          <pc:sldLayoutMkLst>
            <pc:docMk/>
            <pc:sldMasterMk cId="3395909012" sldId="2147483652"/>
            <pc:sldLayoutMk cId="1014647983" sldId="2147483656"/>
          </pc:sldLayoutMkLst>
        </pc:sldLayoutChg>
        <pc:sldLayoutChg chg="del">
          <pc:chgData name="Khattab, Sherif" userId="c83b1e15-36f3-4f46-aceb-05aac24c545e" providerId="ADAL" clId="{9A5A50F2-BA85-4438-83CC-1FBFED8061AB}" dt="2021-04-15T09:31:39.242" v="200" actId="47"/>
          <pc:sldLayoutMkLst>
            <pc:docMk/>
            <pc:sldMasterMk cId="3395909012" sldId="2147483652"/>
            <pc:sldLayoutMk cId="4098796565" sldId="2147483657"/>
          </pc:sldLayoutMkLst>
        </pc:sldLayoutChg>
        <pc:sldLayoutChg chg="del">
          <pc:chgData name="Khattab, Sherif" userId="c83b1e15-36f3-4f46-aceb-05aac24c545e" providerId="ADAL" clId="{9A5A50F2-BA85-4438-83CC-1FBFED8061AB}" dt="2021-04-15T09:31:39.242" v="200" actId="47"/>
          <pc:sldLayoutMkLst>
            <pc:docMk/>
            <pc:sldMasterMk cId="3395909012" sldId="2147483652"/>
            <pc:sldLayoutMk cId="3126080839" sldId="2147483658"/>
          </pc:sldLayoutMkLst>
        </pc:sldLayoutChg>
        <pc:sldLayoutChg chg="del">
          <pc:chgData name="Khattab, Sherif" userId="c83b1e15-36f3-4f46-aceb-05aac24c545e" providerId="ADAL" clId="{9A5A50F2-BA85-4438-83CC-1FBFED8061AB}" dt="2021-04-15T09:31:39.242" v="200" actId="47"/>
          <pc:sldLayoutMkLst>
            <pc:docMk/>
            <pc:sldMasterMk cId="3395909012" sldId="2147483652"/>
            <pc:sldLayoutMk cId="1311788593" sldId="2147483659"/>
          </pc:sldLayoutMkLst>
        </pc:sldLayoutChg>
        <pc:sldLayoutChg chg="del">
          <pc:chgData name="Khattab, Sherif" userId="c83b1e15-36f3-4f46-aceb-05aac24c545e" providerId="ADAL" clId="{9A5A50F2-BA85-4438-83CC-1FBFED8061AB}" dt="2021-04-15T09:31:39.242" v="200" actId="47"/>
          <pc:sldLayoutMkLst>
            <pc:docMk/>
            <pc:sldMasterMk cId="3395909012" sldId="2147483652"/>
            <pc:sldLayoutMk cId="446919538" sldId="2147483660"/>
          </pc:sldLayoutMkLst>
        </pc:sldLayoutChg>
        <pc:sldLayoutChg chg="del">
          <pc:chgData name="Khattab, Sherif" userId="c83b1e15-36f3-4f46-aceb-05aac24c545e" providerId="ADAL" clId="{9A5A50F2-BA85-4438-83CC-1FBFED8061AB}" dt="2021-04-15T09:31:39.242" v="200" actId="47"/>
          <pc:sldLayoutMkLst>
            <pc:docMk/>
            <pc:sldMasterMk cId="3395909012" sldId="2147483652"/>
            <pc:sldLayoutMk cId="1272650287" sldId="2147483661"/>
          </pc:sldLayoutMkLst>
        </pc:sldLayoutChg>
        <pc:sldLayoutChg chg="del">
          <pc:chgData name="Khattab, Sherif" userId="c83b1e15-36f3-4f46-aceb-05aac24c545e" providerId="ADAL" clId="{9A5A50F2-BA85-4438-83CC-1FBFED8061AB}" dt="2021-04-15T09:31:39.242" v="200" actId="47"/>
          <pc:sldLayoutMkLst>
            <pc:docMk/>
            <pc:sldMasterMk cId="3395909012" sldId="2147483652"/>
            <pc:sldLayoutMk cId="529427490" sldId="2147483662"/>
          </pc:sldLayoutMkLst>
        </pc:sldLayoutChg>
        <pc:sldLayoutChg chg="del">
          <pc:chgData name="Khattab, Sherif" userId="c83b1e15-36f3-4f46-aceb-05aac24c545e" providerId="ADAL" clId="{9A5A50F2-BA85-4438-83CC-1FBFED8061AB}" dt="2021-04-15T09:31:39.242" v="200" actId="47"/>
          <pc:sldLayoutMkLst>
            <pc:docMk/>
            <pc:sldMasterMk cId="3395909012" sldId="2147483652"/>
            <pc:sldLayoutMk cId="174545053" sldId="2147483663"/>
          </pc:sldLayoutMkLst>
        </pc:sldLayoutChg>
        <pc:sldLayoutChg chg="del">
          <pc:chgData name="Khattab, Sherif" userId="c83b1e15-36f3-4f46-aceb-05aac24c545e" providerId="ADAL" clId="{9A5A50F2-BA85-4438-83CC-1FBFED8061AB}" dt="2021-04-15T09:31:39.242" v="200" actId="47"/>
          <pc:sldLayoutMkLst>
            <pc:docMk/>
            <pc:sldMasterMk cId="3395909012" sldId="2147483652"/>
            <pc:sldLayoutMk cId="1303074647" sldId="2147483664"/>
          </pc:sldLayoutMkLst>
        </pc:sldLayoutChg>
        <pc:sldLayoutChg chg="del">
          <pc:chgData name="Khattab, Sherif" userId="c83b1e15-36f3-4f46-aceb-05aac24c545e" providerId="ADAL" clId="{9A5A50F2-BA85-4438-83CC-1FBFED8061AB}" dt="2021-04-15T09:31:39.242" v="200" actId="47"/>
          <pc:sldLayoutMkLst>
            <pc:docMk/>
            <pc:sldMasterMk cId="3395909012" sldId="2147483652"/>
            <pc:sldLayoutMk cId="1776195197" sldId="2147483665"/>
          </pc:sldLayoutMkLst>
        </pc:sldLayoutChg>
        <pc:sldLayoutChg chg="del">
          <pc:chgData name="Khattab, Sherif" userId="c83b1e15-36f3-4f46-aceb-05aac24c545e" providerId="ADAL" clId="{9A5A50F2-BA85-4438-83CC-1FBFED8061AB}" dt="2021-04-15T09:31:39.242" v="200" actId="47"/>
          <pc:sldLayoutMkLst>
            <pc:docMk/>
            <pc:sldMasterMk cId="3395909012" sldId="2147483652"/>
            <pc:sldLayoutMk cId="4223805172" sldId="2147483666"/>
          </pc:sldLayoutMkLst>
        </pc:sldLayoutChg>
        <pc:sldLayoutChg chg="del">
          <pc:chgData name="Khattab, Sherif" userId="c83b1e15-36f3-4f46-aceb-05aac24c545e" providerId="ADAL" clId="{9A5A50F2-BA85-4438-83CC-1FBFED8061AB}" dt="2021-04-15T09:31:39.242" v="200" actId="47"/>
          <pc:sldLayoutMkLst>
            <pc:docMk/>
            <pc:sldMasterMk cId="3395909012" sldId="2147483652"/>
            <pc:sldLayoutMk cId="1414772609" sldId="2147483667"/>
          </pc:sldLayoutMkLst>
        </pc:sldLayoutChg>
        <pc:sldLayoutChg chg="del">
          <pc:chgData name="Khattab, Sherif" userId="c83b1e15-36f3-4f46-aceb-05aac24c545e" providerId="ADAL" clId="{9A5A50F2-BA85-4438-83CC-1FBFED8061AB}" dt="2021-04-15T09:31:39.242" v="200" actId="47"/>
          <pc:sldLayoutMkLst>
            <pc:docMk/>
            <pc:sldMasterMk cId="3395909012" sldId="2147483652"/>
            <pc:sldLayoutMk cId="2268683064" sldId="2147483668"/>
          </pc:sldLayoutMkLst>
        </pc:sldLayoutChg>
        <pc:sldLayoutChg chg="del">
          <pc:chgData name="Khattab, Sherif" userId="c83b1e15-36f3-4f46-aceb-05aac24c545e" providerId="ADAL" clId="{9A5A50F2-BA85-4438-83CC-1FBFED8061AB}" dt="2021-04-15T09:31:39.242" v="200" actId="47"/>
          <pc:sldLayoutMkLst>
            <pc:docMk/>
            <pc:sldMasterMk cId="3395909012" sldId="2147483652"/>
            <pc:sldLayoutMk cId="4053813222" sldId="2147483669"/>
          </pc:sldLayoutMkLst>
        </pc:sldLayoutChg>
        <pc:sldLayoutChg chg="del">
          <pc:chgData name="Khattab, Sherif" userId="c83b1e15-36f3-4f46-aceb-05aac24c545e" providerId="ADAL" clId="{9A5A50F2-BA85-4438-83CC-1FBFED8061AB}" dt="2021-04-15T09:31:39.242" v="200" actId="47"/>
          <pc:sldLayoutMkLst>
            <pc:docMk/>
            <pc:sldMasterMk cId="3395909012" sldId="2147483652"/>
            <pc:sldLayoutMk cId="1336644298" sldId="2147483670"/>
          </pc:sldLayoutMkLst>
        </pc:sldLayoutChg>
        <pc:sldLayoutChg chg="del">
          <pc:chgData name="Khattab, Sherif" userId="c83b1e15-36f3-4f46-aceb-05aac24c545e" providerId="ADAL" clId="{9A5A50F2-BA85-4438-83CC-1FBFED8061AB}" dt="2021-04-15T09:31:39.242" v="200" actId="47"/>
          <pc:sldLayoutMkLst>
            <pc:docMk/>
            <pc:sldMasterMk cId="3395909012" sldId="2147483652"/>
            <pc:sldLayoutMk cId="804297430" sldId="2147483671"/>
          </pc:sldLayoutMkLst>
        </pc:sldLayoutChg>
        <pc:sldLayoutChg chg="del">
          <pc:chgData name="Khattab, Sherif" userId="c83b1e15-36f3-4f46-aceb-05aac24c545e" providerId="ADAL" clId="{9A5A50F2-BA85-4438-83CC-1FBFED8061AB}" dt="2021-04-15T09:31:39.242" v="200" actId="47"/>
          <pc:sldLayoutMkLst>
            <pc:docMk/>
            <pc:sldMasterMk cId="3395909012" sldId="2147483652"/>
            <pc:sldLayoutMk cId="510635613" sldId="2147483672"/>
          </pc:sldLayoutMkLst>
        </pc:sldLayoutChg>
        <pc:sldLayoutChg chg="del">
          <pc:chgData name="Khattab, Sherif" userId="c83b1e15-36f3-4f46-aceb-05aac24c545e" providerId="ADAL" clId="{9A5A50F2-BA85-4438-83CC-1FBFED8061AB}" dt="2021-04-15T09:31:39.242" v="200" actId="47"/>
          <pc:sldLayoutMkLst>
            <pc:docMk/>
            <pc:sldMasterMk cId="3395909012" sldId="2147483652"/>
            <pc:sldLayoutMk cId="2489473889" sldId="2147483673"/>
          </pc:sldLayoutMkLst>
        </pc:sldLayoutChg>
        <pc:sldLayoutChg chg="del">
          <pc:chgData name="Khattab, Sherif" userId="c83b1e15-36f3-4f46-aceb-05aac24c545e" providerId="ADAL" clId="{9A5A50F2-BA85-4438-83CC-1FBFED8061AB}" dt="2021-04-15T09:31:39.242" v="200" actId="47"/>
          <pc:sldLayoutMkLst>
            <pc:docMk/>
            <pc:sldMasterMk cId="3395909012" sldId="2147483652"/>
            <pc:sldLayoutMk cId="454066964" sldId="2147483674"/>
          </pc:sldLayoutMkLst>
        </pc:sldLayoutChg>
        <pc:sldLayoutChg chg="del">
          <pc:chgData name="Khattab, Sherif" userId="c83b1e15-36f3-4f46-aceb-05aac24c545e" providerId="ADAL" clId="{9A5A50F2-BA85-4438-83CC-1FBFED8061AB}" dt="2021-04-15T09:31:39.242" v="200" actId="47"/>
          <pc:sldLayoutMkLst>
            <pc:docMk/>
            <pc:sldMasterMk cId="3395909012" sldId="2147483652"/>
            <pc:sldLayoutMk cId="4233109082" sldId="2147483675"/>
          </pc:sldLayoutMkLst>
        </pc:sldLayoutChg>
        <pc:sldLayoutChg chg="del">
          <pc:chgData name="Khattab, Sherif" userId="c83b1e15-36f3-4f46-aceb-05aac24c545e" providerId="ADAL" clId="{9A5A50F2-BA85-4438-83CC-1FBFED8061AB}" dt="2021-04-15T09:31:39.242" v="200" actId="47"/>
          <pc:sldLayoutMkLst>
            <pc:docMk/>
            <pc:sldMasterMk cId="3395909012" sldId="2147483652"/>
            <pc:sldLayoutMk cId="363257466" sldId="2147483676"/>
          </pc:sldLayoutMkLst>
        </pc:sldLayoutChg>
        <pc:sldLayoutChg chg="del">
          <pc:chgData name="Khattab, Sherif" userId="c83b1e15-36f3-4f46-aceb-05aac24c545e" providerId="ADAL" clId="{9A5A50F2-BA85-4438-83CC-1FBFED8061AB}" dt="2021-04-15T09:31:39.242" v="200" actId="47"/>
          <pc:sldLayoutMkLst>
            <pc:docMk/>
            <pc:sldMasterMk cId="3395909012" sldId="2147483652"/>
            <pc:sldLayoutMk cId="1105865812" sldId="2147483677"/>
          </pc:sldLayoutMkLst>
        </pc:sldLayoutChg>
        <pc:sldLayoutChg chg="del">
          <pc:chgData name="Khattab, Sherif" userId="c83b1e15-36f3-4f46-aceb-05aac24c545e" providerId="ADAL" clId="{9A5A50F2-BA85-4438-83CC-1FBFED8061AB}" dt="2021-04-15T09:31:39.242" v="200" actId="47"/>
          <pc:sldLayoutMkLst>
            <pc:docMk/>
            <pc:sldMasterMk cId="3395909012" sldId="2147483652"/>
            <pc:sldLayoutMk cId="1400709027" sldId="2147483678"/>
          </pc:sldLayoutMkLst>
        </pc:sldLayoutChg>
      </pc:sldMasterChg>
    </pc:docChg>
  </pc:docChgLst>
  <pc:docChgLst>
    <pc:chgData name="Sherif Khattab" userId="c83b1e15-36f3-4f46-aceb-05aac24c545e" providerId="ADAL" clId="{ABB67501-56CA-48C9-9ECA-2EC04BBE2D49}"/>
    <pc:docChg chg="undo custSel addSld delSld modSld">
      <pc:chgData name="Sherif Khattab" userId="c83b1e15-36f3-4f46-aceb-05aac24c545e" providerId="ADAL" clId="{ABB67501-56CA-48C9-9ECA-2EC04BBE2D49}" dt="2021-03-23T21:17:34.228" v="684" actId="1076"/>
      <pc:docMkLst>
        <pc:docMk/>
      </pc:docMkLst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217920703" sldId="280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458028039" sldId="281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665817636" sldId="282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85913677" sldId="32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145898815" sldId="326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678529084" sldId="327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16275" sldId="328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998173857" sldId="329"/>
        </pc:sldMkLst>
      </pc:sldChg>
      <pc:sldChg chg="modSp modAnim">
        <pc:chgData name="Sherif Khattab" userId="c83b1e15-36f3-4f46-aceb-05aac24c545e" providerId="ADAL" clId="{ABB67501-56CA-48C9-9ECA-2EC04BBE2D49}" dt="2021-03-23T13:48:35.057" v="45" actId="20577"/>
        <pc:sldMkLst>
          <pc:docMk/>
          <pc:sldMk cId="702367729" sldId="496"/>
        </pc:sldMkLst>
        <pc:spChg chg="mod">
          <ac:chgData name="Sherif Khattab" userId="c83b1e15-36f3-4f46-aceb-05aac24c545e" providerId="ADAL" clId="{ABB67501-56CA-48C9-9ECA-2EC04BBE2D49}" dt="2021-03-23T13:48:35.057" v="4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0:52.499" v="476" actId="6549"/>
        <pc:sldMkLst>
          <pc:docMk/>
          <pc:sldMk cId="4202616107" sldId="500"/>
        </pc:sldMkLst>
        <pc:spChg chg="mod">
          <ac:chgData name="Sherif Khattab" userId="c83b1e15-36f3-4f46-aceb-05aac24c545e" providerId="ADAL" clId="{ABB67501-56CA-48C9-9ECA-2EC04BBE2D49}" dt="2021-03-23T14:30:52.499" v="47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ABB67501-56CA-48C9-9ECA-2EC04BBE2D49}" dt="2021-03-23T13:49:33.059" v="134" actId="20577"/>
        <pc:sldMkLst>
          <pc:docMk/>
          <pc:sldMk cId="2116864396" sldId="505"/>
        </pc:sldMkLst>
        <pc:spChg chg="mod">
          <ac:chgData name="Sherif Khattab" userId="c83b1e15-36f3-4f46-aceb-05aac24c545e" providerId="ADAL" clId="{ABB67501-56CA-48C9-9ECA-2EC04BBE2D49}" dt="2021-03-23T13:49:33.059" v="13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ABB67501-56CA-48C9-9ECA-2EC04BBE2D49}" dt="2021-03-23T13:50:02.610" v="179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ABB67501-56CA-48C9-9ECA-2EC04BBE2D49}" dt="2021-03-23T13:50:02.610" v="1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1:11.909" v="496" actId="20577"/>
        <pc:sldMkLst>
          <pc:docMk/>
          <pc:sldMk cId="3106578269" sldId="548"/>
        </pc:sldMkLst>
        <pc:spChg chg="mod">
          <ac:chgData name="Sherif Khattab" userId="c83b1e15-36f3-4f46-aceb-05aac24c545e" providerId="ADAL" clId="{ABB67501-56CA-48C9-9ECA-2EC04BBE2D49}" dt="2021-03-23T14:31:11.909" v="49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ABB67501-56CA-48C9-9ECA-2EC04BBE2D49}" dt="2021-03-23T21:10:56.577" v="536" actId="1076"/>
        <pc:sldMkLst>
          <pc:docMk/>
          <pc:sldMk cId="428283555" sldId="549"/>
        </pc:sldMkLst>
        <pc:spChg chg="mod">
          <ac:chgData name="Sherif Khattab" userId="c83b1e15-36f3-4f46-aceb-05aac24c545e" providerId="ADAL" clId="{ABB67501-56CA-48C9-9ECA-2EC04BBE2D49}" dt="2021-03-23T21:10:50.229" v="533" actId="20577"/>
          <ac:spMkLst>
            <pc:docMk/>
            <pc:sldMk cId="428283555" sldId="549"/>
            <ac:spMk id="2" creationId="{01EAC1CE-4716-4377-940B-64885BE6E415}"/>
          </ac:spMkLst>
        </pc:spChg>
        <pc:picChg chg="add mod">
          <ac:chgData name="Sherif Khattab" userId="c83b1e15-36f3-4f46-aceb-05aac24c545e" providerId="ADAL" clId="{ABB67501-56CA-48C9-9ECA-2EC04BBE2D49}" dt="2021-03-23T21:10:56.577" v="536" actId="1076"/>
          <ac:picMkLst>
            <pc:docMk/>
            <pc:sldMk cId="428283555" sldId="549"/>
            <ac:picMk id="7" creationId="{748BD98A-B7E7-49C0-B083-C77FF028E93A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1152972563" sldId="549"/>
        </pc:sldMkLst>
      </pc:sldChg>
      <pc:sldChg chg="addSp modSp new mod">
        <pc:chgData name="Sherif Khattab" userId="c83b1e15-36f3-4f46-aceb-05aac24c545e" providerId="ADAL" clId="{ABB67501-56CA-48C9-9ECA-2EC04BBE2D49}" dt="2021-03-23T21:11:45.228" v="583" actId="1076"/>
        <pc:sldMkLst>
          <pc:docMk/>
          <pc:sldMk cId="260112464" sldId="550"/>
        </pc:sldMkLst>
        <pc:spChg chg="mod">
          <ac:chgData name="Sherif Khattab" userId="c83b1e15-36f3-4f46-aceb-05aac24c545e" providerId="ADAL" clId="{ABB67501-56CA-48C9-9ECA-2EC04BBE2D49}" dt="2021-03-23T21:11:39.059" v="580" actId="20577"/>
          <ac:spMkLst>
            <pc:docMk/>
            <pc:sldMk cId="260112464" sldId="550"/>
            <ac:spMk id="2" creationId="{77C691EC-34DD-4168-A6E5-60DF944D7568}"/>
          </ac:spMkLst>
        </pc:spChg>
        <pc:picChg chg="add mod">
          <ac:chgData name="Sherif Khattab" userId="c83b1e15-36f3-4f46-aceb-05aac24c545e" providerId="ADAL" clId="{ABB67501-56CA-48C9-9ECA-2EC04BBE2D49}" dt="2021-03-23T21:11:45.228" v="583" actId="1076"/>
          <ac:picMkLst>
            <pc:docMk/>
            <pc:sldMk cId="260112464" sldId="550"/>
            <ac:picMk id="7" creationId="{12EB6F70-A5FF-44C4-B29D-68B767E28C32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817296558" sldId="550"/>
        </pc:sldMkLst>
      </pc:sldChg>
      <pc:sldChg chg="addSp delSp modSp new mod">
        <pc:chgData name="Sherif Khattab" userId="c83b1e15-36f3-4f46-aceb-05aac24c545e" providerId="ADAL" clId="{ABB67501-56CA-48C9-9ECA-2EC04BBE2D49}" dt="2021-03-23T21:12:52.560" v="619" actId="1076"/>
        <pc:sldMkLst>
          <pc:docMk/>
          <pc:sldMk cId="2345527345" sldId="551"/>
        </pc:sldMkLst>
        <pc:spChg chg="mod">
          <ac:chgData name="Sherif Khattab" userId="c83b1e15-36f3-4f46-aceb-05aac24c545e" providerId="ADAL" clId="{ABB67501-56CA-48C9-9ECA-2EC04BBE2D49}" dt="2021-03-23T21:12:19.240" v="614" actId="20577"/>
          <ac:spMkLst>
            <pc:docMk/>
            <pc:sldMk cId="2345527345" sldId="551"/>
            <ac:spMk id="2" creationId="{A5A46C4B-8311-459C-96B7-86C029AABA30}"/>
          </ac:spMkLst>
        </pc:spChg>
        <pc:picChg chg="add mod">
          <ac:chgData name="Sherif Khattab" userId="c83b1e15-36f3-4f46-aceb-05aac24c545e" providerId="ADAL" clId="{ABB67501-56CA-48C9-9ECA-2EC04BBE2D49}" dt="2021-03-23T21:12:52.560" v="619" actId="1076"/>
          <ac:picMkLst>
            <pc:docMk/>
            <pc:sldMk cId="2345527345" sldId="551"/>
            <ac:picMk id="8" creationId="{7D2264EE-41BF-4FDF-8C91-6CB53FB6D7B6}"/>
          </ac:picMkLst>
        </pc:picChg>
        <pc:inkChg chg="add del">
          <ac:chgData name="Sherif Khattab" userId="c83b1e15-36f3-4f46-aceb-05aac24c545e" providerId="ADAL" clId="{ABB67501-56CA-48C9-9ECA-2EC04BBE2D49}" dt="2021-03-23T21:12:22.614" v="616"/>
          <ac:inkMkLst>
            <pc:docMk/>
            <pc:sldMk cId="2345527345" sldId="551"/>
            <ac:inkMk id="6" creationId="{06A5A3D0-9568-4F1B-82C6-A32168EA1997}"/>
          </ac:inkMkLst>
        </pc:ink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3946314330" sldId="551"/>
        </pc:sldMkLst>
      </pc:sldChg>
      <pc:sldChg chg="del">
        <pc:chgData name="Sherif Khattab" userId="c83b1e15-36f3-4f46-aceb-05aac24c545e" providerId="ADAL" clId="{ABB67501-56CA-48C9-9ECA-2EC04BBE2D49}" dt="2021-03-23T13:48:47.935" v="47" actId="47"/>
        <pc:sldMkLst>
          <pc:docMk/>
          <pc:sldMk cId="1029481760" sldId="552"/>
        </pc:sldMkLst>
      </pc:sldChg>
      <pc:sldChg chg="addSp modSp new mod">
        <pc:chgData name="Sherif Khattab" userId="c83b1e15-36f3-4f46-aceb-05aac24c545e" providerId="ADAL" clId="{ABB67501-56CA-48C9-9ECA-2EC04BBE2D49}" dt="2021-03-23T21:13:37.501" v="631" actId="1076"/>
        <pc:sldMkLst>
          <pc:docMk/>
          <pc:sldMk cId="2710081899" sldId="552"/>
        </pc:sldMkLst>
        <pc:spChg chg="mod">
          <ac:chgData name="Sherif Khattab" userId="c83b1e15-36f3-4f46-aceb-05aac24c545e" providerId="ADAL" clId="{ABB67501-56CA-48C9-9ECA-2EC04BBE2D49}" dt="2021-03-23T21:13:31.238" v="627" actId="20577"/>
          <ac:spMkLst>
            <pc:docMk/>
            <pc:sldMk cId="2710081899" sldId="552"/>
            <ac:spMk id="2" creationId="{2B691CB9-8960-42D1-A3A6-642BF013F53F}"/>
          </ac:spMkLst>
        </pc:spChg>
        <pc:picChg chg="add mod">
          <ac:chgData name="Sherif Khattab" userId="c83b1e15-36f3-4f46-aceb-05aac24c545e" providerId="ADAL" clId="{ABB67501-56CA-48C9-9ECA-2EC04BBE2D49}" dt="2021-03-23T21:13:37.501" v="631" actId="1076"/>
          <ac:picMkLst>
            <pc:docMk/>
            <pc:sldMk cId="2710081899" sldId="552"/>
            <ac:picMk id="7" creationId="{9CA173C7-CFE1-43A8-B90F-EAD9CEA44BA0}"/>
          </ac:picMkLst>
        </pc:picChg>
      </pc:sldChg>
      <pc:sldChg chg="addSp delSp modSp new mod">
        <pc:chgData name="Sherif Khattab" userId="c83b1e15-36f3-4f46-aceb-05aac24c545e" providerId="ADAL" clId="{ABB67501-56CA-48C9-9ECA-2EC04BBE2D49}" dt="2021-03-23T21:17:34.228" v="684" actId="1076"/>
        <pc:sldMkLst>
          <pc:docMk/>
          <pc:sldMk cId="610468400" sldId="553"/>
        </pc:sldMkLst>
        <pc:spChg chg="mod">
          <ac:chgData name="Sherif Khattab" userId="c83b1e15-36f3-4f46-aceb-05aac24c545e" providerId="ADAL" clId="{ABB67501-56CA-48C9-9ECA-2EC04BBE2D49}" dt="2021-03-23T21:14:01.418" v="641" actId="20577"/>
          <ac:spMkLst>
            <pc:docMk/>
            <pc:sldMk cId="610468400" sldId="553"/>
            <ac:spMk id="2" creationId="{F81FC823-7F2D-4AFA-8BEA-9D376863D28A}"/>
          </ac:spMkLst>
        </pc:spChg>
        <pc:picChg chg="add del mod">
          <ac:chgData name="Sherif Khattab" userId="c83b1e15-36f3-4f46-aceb-05aac24c545e" providerId="ADAL" clId="{ABB67501-56CA-48C9-9ECA-2EC04BBE2D49}" dt="2021-03-23T21:17:15.136" v="681" actId="478"/>
          <ac:picMkLst>
            <pc:docMk/>
            <pc:sldMk cId="610468400" sldId="553"/>
            <ac:picMk id="7" creationId="{38573E59-0DF1-45A0-B843-E63C6D332361}"/>
          </ac:picMkLst>
        </pc:picChg>
        <pc:picChg chg="add mod">
          <ac:chgData name="Sherif Khattab" userId="c83b1e15-36f3-4f46-aceb-05aac24c545e" providerId="ADAL" clId="{ABB67501-56CA-48C9-9ECA-2EC04BBE2D49}" dt="2021-03-23T21:17:34.228" v="684" actId="1076"/>
          <ac:picMkLst>
            <pc:docMk/>
            <pc:sldMk cId="610468400" sldId="553"/>
            <ac:picMk id="9" creationId="{41C8A7CC-BBC8-4C03-A79C-1438FBEAAC04}"/>
          </ac:picMkLst>
        </pc:picChg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119743574" sldId="553"/>
        </pc:sldMkLst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339589969" sldId="554"/>
        </pc:sldMkLst>
      </pc:sldChg>
      <pc:sldChg chg="addSp modSp new mod">
        <pc:chgData name="Sherif Khattab" userId="c83b1e15-36f3-4f46-aceb-05aac24c545e" providerId="ADAL" clId="{ABB67501-56CA-48C9-9ECA-2EC04BBE2D49}" dt="2021-03-23T21:14:35.179" v="680" actId="1076"/>
        <pc:sldMkLst>
          <pc:docMk/>
          <pc:sldMk cId="3409659747" sldId="554"/>
        </pc:sldMkLst>
        <pc:spChg chg="mod">
          <ac:chgData name="Sherif Khattab" userId="c83b1e15-36f3-4f46-aceb-05aac24c545e" providerId="ADAL" clId="{ABB67501-56CA-48C9-9ECA-2EC04BBE2D49}" dt="2021-03-23T21:14:29.298" v="677" actId="20577"/>
          <ac:spMkLst>
            <pc:docMk/>
            <pc:sldMk cId="3409659747" sldId="554"/>
            <ac:spMk id="2" creationId="{EC313659-8880-4DDA-93B7-85BCBDB8768C}"/>
          </ac:spMkLst>
        </pc:spChg>
        <pc:picChg chg="add mod">
          <ac:chgData name="Sherif Khattab" userId="c83b1e15-36f3-4f46-aceb-05aac24c545e" providerId="ADAL" clId="{ABB67501-56CA-48C9-9ECA-2EC04BBE2D49}" dt="2021-03-23T21:14:35.179" v="680" actId="1076"/>
          <ac:picMkLst>
            <pc:docMk/>
            <pc:sldMk cId="3409659747" sldId="554"/>
            <ac:picMk id="7" creationId="{F4128190-26C4-41BF-98AA-E468CE1CAE9D}"/>
          </ac:picMkLst>
        </pc:picChg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812759976" sldId="55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070430566" sldId="556"/>
        </pc:sldMkLst>
      </pc:sldChg>
    </pc:docChg>
  </pc:docChgLst>
  <pc:docChgLst>
    <pc:chgData name="Sherif Khattab" userId="c83b1e15-36f3-4f46-aceb-05aac24c545e" providerId="ADAL" clId="{B3734109-7497-4176-B8B4-8D96BA065BFC}"/>
    <pc:docChg chg="custSel delSld modSld">
      <pc:chgData name="Sherif Khattab" userId="c83b1e15-36f3-4f46-aceb-05aac24c545e" providerId="ADAL" clId="{B3734109-7497-4176-B8B4-8D96BA065BFC}" dt="2021-03-04T15:10:54.920" v="188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</pc:docChg>
  </pc:docChgLst>
  <pc:docChgLst>
    <pc:chgData name="Khattab, Sherif" userId="c83b1e15-36f3-4f46-aceb-05aac24c545e" providerId="ADAL" clId="{BC8551F7-F333-DF49-B8A6-4BBA7E0DFE2D}"/>
    <pc:docChg chg="undo redo custSel addSld delSld modSld sldOrd">
      <pc:chgData name="Khattab, Sherif" userId="c83b1e15-36f3-4f46-aceb-05aac24c545e" providerId="ADAL" clId="{BC8551F7-F333-DF49-B8A6-4BBA7E0DFE2D}" dt="2021-03-09T15:23:13.281" v="518"/>
      <pc:docMkLst>
        <pc:docMk/>
      </pc:docMkLst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41449065" sldId="257"/>
        </pc:sldMkLst>
      </pc:sldChg>
      <pc:sldChg chg="modSp add del mod ord chgLayout">
        <pc:chgData name="Khattab, Sherif" userId="c83b1e15-36f3-4f46-aceb-05aac24c545e" providerId="ADAL" clId="{BC8551F7-F333-DF49-B8A6-4BBA7E0DFE2D}" dt="2021-03-09T15:21:13.620" v="418" actId="2696"/>
        <pc:sldMkLst>
          <pc:docMk/>
          <pc:sldMk cId="2659639271" sldId="257"/>
        </pc:sldMkLst>
        <pc:spChg chg="mod ord">
          <ac:chgData name="Khattab, Sherif" userId="c83b1e15-36f3-4f46-aceb-05aac24c545e" providerId="ADAL" clId="{BC8551F7-F333-DF49-B8A6-4BBA7E0DFE2D}" dt="2021-03-09T15:20:26.202" v="413" actId="207"/>
          <ac:spMkLst>
            <pc:docMk/>
            <pc:sldMk cId="2659639271" sldId="257"/>
            <ac:spMk id="4" creationId="{F86888FD-447E-F646-B2C5-FFD54872700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5" creationId="{9BEF5BF5-9244-6747-87AA-D993F718F2A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1" creationId="{3D2CA376-7D87-DB41-A053-D4EA85541D1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2" creationId="{D4D3F7D6-B8F3-994E-A4EC-03D55CF2D77F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98660913" sldId="25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98660913" sldId="257"/>
            <ac:spMk id="4" creationId="{F86888FD-447E-F646-B2C5-FFD54872700E}"/>
          </ac:spMkLst>
        </pc:spChg>
      </pc:sldChg>
      <pc:sldChg chg="modSp add del mod ord chgLayout">
        <pc:chgData name="Khattab, Sherif" userId="c83b1e15-36f3-4f46-aceb-05aac24c545e" providerId="ADAL" clId="{BC8551F7-F333-DF49-B8A6-4BBA7E0DFE2D}" dt="2021-03-09T15:21:13.421" v="417" actId="2696"/>
        <pc:sldMkLst>
          <pc:docMk/>
          <pc:sldMk cId="332445408" sldId="25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4" creationId="{962AAE68-F2C3-F54B-9852-9D218E74AA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" creationId="{2384A088-3845-824A-A857-00B8ED185F7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4" creationId="{4422A6BA-C980-BA4E-9493-0AA211005C0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5" creationId="{86FF3396-776C-334F-987F-EDFCFF67731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30278779" sldId="258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05772120" sldId="25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05772120" sldId="258"/>
            <ac:spMk id="4" creationId="{962AAE68-F2C3-F54B-9852-9D218E74AA8D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7.749" v="512" actId="2696"/>
        <pc:sldMkLst>
          <pc:docMk/>
          <pc:sldMk cId="255986024" sldId="25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7" creationId="{42355C79-BD0B-B24C-BAAB-6624CA6D9EA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8" creationId="{C185B494-090B-8647-BA51-60B9240BEA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3" creationId="{FC8B15CF-9C98-2A49-BC70-FCC1516C7CA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4" creationId="{E8ADFAFE-65CA-734C-BF52-9815E9CCA331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666239798" sldId="25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39798" sldId="259"/>
            <ac:spMk id="17" creationId="{42355C79-BD0B-B24C-BAAB-6624CA6D9EA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64626202" sldId="259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62683804" sldId="26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62683804" sldId="260"/>
            <ac:spMk id="43" creationId="{C7892F81-1A43-734E-B2A5-957E6D41E8BA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8.025" v="513" actId="2696"/>
        <pc:sldMkLst>
          <pc:docMk/>
          <pc:sldMk cId="2637159385" sldId="26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3" creationId="{C7892F81-1A43-734E-B2A5-957E6D41E8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4" creationId="{1B5F4BB1-47B7-DF4F-AED9-254FB961F6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4" creationId="{560544CD-B370-5C4A-92F7-6A8DDA5071A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5" creationId="{7861B8B0-EFE3-DA4F-B1CF-39E9F3C553A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936872045" sldId="26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2868055" sldId="26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2868055" sldId="264"/>
            <ac:spMk id="40" creationId="{AB83DC32-5460-6C47-A802-86D8BF16ED0B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10.343" v="517" actId="2696"/>
        <pc:sldMkLst>
          <pc:docMk/>
          <pc:sldMk cId="2564692149" sldId="26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0" creationId="{AB83DC32-5460-6C47-A802-86D8BF16ED0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1" creationId="{79D9F811-A50E-744F-A425-68FC46278E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0" creationId="{A14946C5-8174-9740-BAC6-2EDF3DE7561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2" creationId="{6942583D-224A-774F-A4A5-EE83000F43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01524373" sldId="264"/>
        </pc:sldMkLst>
      </pc:sldChg>
      <pc:sldChg chg="modSp add del mod chgLayout">
        <pc:chgData name="Khattab, Sherif" userId="c83b1e15-36f3-4f46-aceb-05aac24c545e" providerId="ADAL" clId="{BC8551F7-F333-DF49-B8A6-4BBA7E0DFE2D}" dt="2021-03-09T15:23:07.214" v="511" actId="2696"/>
        <pc:sldMkLst>
          <pc:docMk/>
          <pc:sldMk cId="63636627" sldId="26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6" creationId="{F7616BCE-BE12-F749-BB2F-48658A1F91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7" creationId="{21A69D43-BB09-DB46-AE4B-D827C03AC52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4" creationId="{3E70475F-EC42-444A-99F5-F2F4156502C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5" creationId="{EBEF78FE-0E36-A14D-870F-AF3F310BECA7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87170174" sldId="26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25129013" sldId="26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25129013" sldId="265"/>
            <ac:spMk id="26" creationId="{F7616BCE-BE12-F749-BB2F-48658A1F91A5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11627595" sldId="26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11627595" sldId="266"/>
            <ac:spMk id="4" creationId="{713A9018-A689-CB41-AB47-3465F825F83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77821666" sldId="266"/>
        </pc:sldMkLst>
      </pc:sldChg>
      <pc:sldChg chg="modSp add del mod ord modTransition chgLayout">
        <pc:chgData name="Khattab, Sherif" userId="c83b1e15-36f3-4f46-aceb-05aac24c545e" providerId="ADAL" clId="{BC8551F7-F333-DF49-B8A6-4BBA7E0DFE2D}" dt="2021-03-09T15:21:12.905" v="416" actId="2696"/>
        <pc:sldMkLst>
          <pc:docMk/>
          <pc:sldMk cId="3564174041" sldId="26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4" creationId="{713A9018-A689-CB41-AB47-3465F825F8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5" creationId="{7FFF9373-4161-0841-AD72-120D46A6224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2" creationId="{67D69A21-3ECD-7240-882A-C622A44A665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3" creationId="{6163E8B3-DE1E-C54B-B7B9-F130A3D35F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762877546" sldId="26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71030802" sldId="26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71030802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871030802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863" v="515" actId="2696"/>
        <pc:sldMkLst>
          <pc:docMk/>
          <pc:sldMk cId="4099542174" sldId="26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5" creationId="{8D103DB3-D9B4-7F49-A12B-66B4A0C08F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6" creationId="{8F078BEB-73AB-B648-8F7D-766412DD39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20482" creationId="{B15ED9D3-04E8-6844-9F9F-25960A38757D}"/>
          </ac:spMkLst>
        </pc:spChg>
        <pc:spChg chg="mod ord">
          <ac:chgData name="Khattab, Sherif" userId="c83b1e15-36f3-4f46-aceb-05aac24c545e" providerId="ADAL" clId="{BC8551F7-F333-DF49-B8A6-4BBA7E0DFE2D}" dt="2021-03-09T15:19:30.327" v="411" actId="27636"/>
          <ac:spMkLst>
            <pc:docMk/>
            <pc:sldMk cId="4099542174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353" v="514" actId="2696"/>
        <pc:sldMkLst>
          <pc:docMk/>
          <pc:sldMk cId="1029065241" sldId="26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4" creationId="{5E83345C-FDAE-D542-99CA-5CF2112A409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5" creationId="{4B61AC4C-68AC-A940-9366-0965AFFA2C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6" creationId="{8F8483ED-31C6-DA44-A5DC-E17CF7873B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7" creationId="{55E408D6-3705-BD46-A062-19FC68B8E55C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05990895" sldId="26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05990895" sldId="268"/>
            <ac:spMk id="4" creationId="{5E83345C-FDAE-D542-99CA-5CF2112A409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64584242" sldId="26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2977234" sldId="26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2977234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297723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20719142" sldId="26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9.548" v="516" actId="2696"/>
        <pc:sldMkLst>
          <pc:docMk/>
          <pc:sldMk cId="4220445554" sldId="26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19" creationId="{383DB0F7-229F-1744-B3C9-18FE8C8C0FD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0" creationId="{3E9C30A3-0AB2-4A42-A1CB-674BA42B78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3554" creationId="{BDD0BBBF-5CBF-6E40-8293-ED076BF23B2C}"/>
          </ac:spMkLst>
        </pc:spChg>
        <pc:spChg chg="mod ord">
          <ac:chgData name="Khattab, Sherif" userId="c83b1e15-36f3-4f46-aceb-05aac24c545e" providerId="ADAL" clId="{BC8551F7-F333-DF49-B8A6-4BBA7E0DFE2D}" dt="2021-03-09T15:19:30.352" v="412" actId="27636"/>
          <ac:spMkLst>
            <pc:docMk/>
            <pc:sldMk cId="422044555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400270920" sldId="270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786" v="510" actId="2696"/>
        <pc:sldMkLst>
          <pc:docMk/>
          <pc:sldMk cId="2864032733" sldId="27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2" creationId="{C90C2AB3-09F0-1249-82DD-41F4C2B24BC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3" creationId="{80FA2621-289A-A544-9A42-DF2A9CCDE4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0" creationId="{33E29D4B-90E5-FD42-A079-BFBDB764C0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1" creationId="{9D0B272E-5791-5144-910B-531252A33F2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34761570" sldId="27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34761570" sldId="270"/>
            <ac:spMk id="62" creationId="{C90C2AB3-09F0-1249-82DD-41F4C2B24BC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958726580" sldId="271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074639940" sldId="27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074639940" sldId="271"/>
            <ac:spMk id="76" creationId="{335D088A-355F-3140-B5D6-0525BA4E665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6.383" v="509" actId="2696"/>
        <pc:sldMkLst>
          <pc:docMk/>
          <pc:sldMk cId="3709016083" sldId="27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6" creationId="{335D088A-355F-3140-B5D6-0525BA4E665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7" creationId="{D0C444D8-52AA-6D4F-AABB-849661C011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8" creationId="{227750E4-D535-B740-A167-DF183A8D2F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9" creationId="{30F6758B-2E55-7E40-88D4-79B27149E2DB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9211978" sldId="27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9211978" sldId="272"/>
            <ac:spMk id="55" creationId="{FDA78BF8-F7B8-0746-B1D7-4B36E1229F8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72089159" sldId="27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194" v="508" actId="2696"/>
        <pc:sldMkLst>
          <pc:docMk/>
          <pc:sldMk cId="3638318738" sldId="27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5" creationId="{FDA78BF8-F7B8-0746-B1D7-4B36E1229F8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6" creationId="{36386DB8-98CD-AB4F-8312-FB790B5E81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5" creationId="{11CA164B-FDE7-6D4F-A498-1574160C4B2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6" creationId="{14C46CE5-7912-514F-94BB-C47EE7B3D18E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5.357" v="507" actId="2696"/>
        <pc:sldMkLst>
          <pc:docMk/>
          <pc:sldMk cId="298320384" sldId="27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8" creationId="{23ED52AE-8CC2-394A-8733-55D14E8AC8A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9" creationId="{A8029013-BECC-1841-824C-01D701B79AD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6" creationId="{93AD8012-53BD-2A44-94F2-A9D4B28EB4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7" creationId="{E5640B7F-C7C8-A149-B82B-BD4586D7A0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114436" sldId="273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985628977" sldId="27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985628977" sldId="273"/>
            <ac:spMk id="28" creationId="{23ED52AE-8CC2-394A-8733-55D14E8AC8A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666200868" sldId="27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00868" sldId="274"/>
            <ac:spMk id="4" creationId="{CBDADE07-D6AB-A24D-83CF-6015E53C419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4.604" v="506" actId="2696"/>
        <pc:sldMkLst>
          <pc:docMk/>
          <pc:sldMk cId="2672593568" sldId="27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4" creationId="{CBDADE07-D6AB-A24D-83CF-6015E53C419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5" creationId="{41E43D5D-90E6-1441-89F7-EC01560FB26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0" creationId="{6D9876D4-7D9C-CC4D-8C7B-0EEF25519FD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1" creationId="{933F21ED-F9EB-7944-89F7-0AB550545CE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084408" sldId="274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3.870" v="505" actId="2696"/>
        <pc:sldMkLst>
          <pc:docMk/>
          <pc:sldMk cId="428754349" sldId="27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4" creationId="{36965CE1-D918-6C4F-A4B9-6DB54CA23E8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5" creationId="{5F48741D-0633-064C-8A82-1E69646496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4" creationId="{FD0EA1C2-BB7A-E049-B841-8413048331C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5" creationId="{010CE387-5024-164F-A929-D5E4FF7494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133180735" sldId="275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16368864" sldId="27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16368864" sldId="275"/>
            <ac:spMk id="4" creationId="{36965CE1-D918-6C4F-A4B9-6DB54CA23E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31436851" sldId="27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731464812" sldId="27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731464812" sldId="276"/>
            <ac:spMk id="24" creationId="{759F36B5-0414-1049-84AF-F91B1D1EE8C7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491" v="504" actId="2696"/>
        <pc:sldMkLst>
          <pc:docMk/>
          <pc:sldMk cId="2785031238" sldId="27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4" creationId="{759F36B5-0414-1049-84AF-F91B1D1EE8C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5" creationId="{6E34D3E4-9386-CF49-8C1D-1B4AC2FEF33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8" creationId="{E90E363A-B0F3-CD4C-B8E2-9DC69F84939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9" creationId="{70D9E4BD-C385-A748-9E77-18A3D898E3C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66383087" sldId="27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6383087" sldId="277"/>
            <ac:spMk id="61" creationId="{C2AFBFD7-2F9A-4D4B-A478-5E703FDDE27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032" v="503" actId="2696"/>
        <pc:sldMkLst>
          <pc:docMk/>
          <pc:sldMk cId="2833103056" sldId="27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1" creationId="{C2AFBFD7-2F9A-4D4B-A478-5E703FDDE27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2" creationId="{57FB894D-9D27-A247-B1A6-4AE51486837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6" creationId="{D46B3423-A3E0-0C4B-96F3-9404175B2D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7" creationId="{613463CE-198E-A14F-8EA8-AE74CF17927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270220" sldId="277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36114595" sldId="28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36114595" sldId="280"/>
            <ac:spMk id="17" creationId="{11CC8A1E-BC7F-4647-A05F-50E57F2A7C6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8.941" v="451" actId="2696"/>
        <pc:sldMkLst>
          <pc:docMk/>
          <pc:sldMk cId="3476345677" sldId="28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7" creationId="{11CC8A1E-BC7F-4647-A05F-50E57F2A7C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8" creationId="{9E02BFEC-8318-6045-BA66-CDA1A643A61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7" creationId="{07FF1D31-52E4-8F41-B910-26EE779DED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8" creationId="{BAD9C935-A57B-D04C-A415-82291C7422F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217920703" sldId="28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827015536" sldId="28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27015536" sldId="281"/>
            <ac:spMk id="55" creationId="{3070EB66-7C1D-554F-B4F8-460F106EB491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705" v="450" actId="2696"/>
        <pc:sldMkLst>
          <pc:docMk/>
          <pc:sldMk cId="2366007434" sldId="281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2" creationId="{0ADE8DB4-8FE8-7C47-AC40-5EEB4FC49198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3" creationId="{9010C543-3029-8B4F-834C-251CCB3573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5" creationId="{3070EB66-7C1D-554F-B4F8-460F106EB4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6" creationId="{A53F2323-5A40-9C4E-89A9-739B444D004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42039" creationId="{F4875458-D921-3C42-9C38-64DE6C0A73ED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58028039" sldId="281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1213365" sldId="28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213365" sldId="282"/>
            <ac:spMk id="48" creationId="{5CA8A13A-76FE-204A-8E84-35B422BD37D2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592" v="449" actId="2696"/>
        <pc:sldMkLst>
          <pc:docMk/>
          <pc:sldMk cId="1989358658" sldId="282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2" creationId="{95DE6A2E-C353-8B4E-A371-5E5C2799AE8F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3" creationId="{91AB8E27-1F45-D440-B9D4-A28B205402C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8" creationId="{5CA8A13A-76FE-204A-8E84-35B422BD37D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9" creationId="{5E710828-6999-F442-94D5-545CD360B61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3056" creationId="{B4563DD8-5DB2-D64B-8315-E3C997EA027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65817636" sldId="282"/>
        </pc:sldMkLst>
      </pc:sldChg>
      <pc:sldChg chg="modSp add del mod chgLayout">
        <pc:chgData name="Khattab, Sherif" userId="c83b1e15-36f3-4f46-aceb-05aac24c545e" providerId="ADAL" clId="{BC8551F7-F333-DF49-B8A6-4BBA7E0DFE2D}" dt="2021-03-09T15:21:17.427" v="444" actId="2696"/>
        <pc:sldMkLst>
          <pc:docMk/>
          <pc:sldMk cId="2447986242" sldId="28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" creationId="{65EEFF2D-E516-1945-BC72-4C19AFD4DAA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5" creationId="{62A604FC-65E3-F545-B6F0-1D8C0FD3C3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6" creationId="{BCED4FF8-F6B7-854E-B11B-B1299FABD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7" creationId="{859CA027-4DFA-DC4D-846A-1B2A51C664C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50165450" sldId="28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50165450" sldId="283"/>
            <ac:spMk id="4" creationId="{65EEFF2D-E516-1945-BC72-4C19AFD4DAA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952582" sldId="28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395211604" sldId="284"/>
        </pc:sldMkLst>
      </pc:sldChg>
      <pc:sldChg chg="modSp add del mod chgLayout">
        <pc:chgData name="Khattab, Sherif" userId="c83b1e15-36f3-4f46-aceb-05aac24c545e" providerId="ADAL" clId="{BC8551F7-F333-DF49-B8A6-4BBA7E0DFE2D}" dt="2021-03-09T15:21:17.372" v="443" actId="2696"/>
        <pc:sldMkLst>
          <pc:docMk/>
          <pc:sldMk cId="1547612067" sldId="28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3" creationId="{040A2820-3F5C-914B-9CD3-0E2B7ED4C7B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4" creationId="{A222AFBE-40DE-A441-9C04-27D00C13B5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79" creationId="{FDAD25FE-388D-BC45-A370-11171EE2C58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80" creationId="{680B4546-F2AE-7A4B-9489-77A04A5EE30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949321754" sldId="28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49321754" sldId="284"/>
            <ac:spMk id="23" creationId="{040A2820-3F5C-914B-9CD3-0E2B7ED4C7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24028409" sldId="28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616359382" sldId="28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16359382" sldId="285"/>
            <ac:spMk id="4" creationId="{148EDC61-FA6C-D54F-8609-BEF99361E629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7.097" v="442" actId="2696"/>
        <pc:sldMkLst>
          <pc:docMk/>
          <pc:sldMk cId="2326737287" sldId="28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" creationId="{148EDC61-FA6C-D54F-8609-BEF99361E62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5" creationId="{E3C024A9-F851-A648-B82B-4E015FC2F8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4" creationId="{383A83AC-B41C-8B4D-A52F-0D9D1A97D1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5" creationId="{E136B452-F50D-C64E-AC4B-55BDAA260F7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6.985" v="441" actId="2696"/>
        <pc:sldMkLst>
          <pc:docMk/>
          <pc:sldMk cId="1093118900" sldId="28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" creationId="{2E015DEC-B4B1-2945-AD36-35937445080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5" creationId="{569F3FA2-D603-344C-8702-87CFEAB81A7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8" creationId="{66FBDCE9-F4FB-AB4F-B90D-EFB680AB64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9" creationId="{FB210B6F-E62B-E643-91CC-C8E449D489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045172050" sldId="286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470824588" sldId="28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0824588" sldId="286"/>
            <ac:spMk id="4" creationId="{2E015DEC-B4B1-2945-AD36-35937445080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601442099" sldId="287"/>
        </pc:sldMkLst>
      </pc:sldChg>
      <pc:sldChg chg="modSp add del mod chgLayout">
        <pc:chgData name="Khattab, Sherif" userId="c83b1e15-36f3-4f46-aceb-05aac24c545e" providerId="ADAL" clId="{BC8551F7-F333-DF49-B8A6-4BBA7E0DFE2D}" dt="2021-03-09T15:21:18.451" v="448" actId="2696"/>
        <pc:sldMkLst>
          <pc:docMk/>
          <pc:sldMk cId="2112976756" sldId="28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1" creationId="{A5BFC97F-4AE6-7344-BA26-EBD50D951F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2" creationId="{C26038B4-F6C8-B548-AE10-9AC88FE0C5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3" creationId="{92F996F9-41A5-1E4F-8A71-56930189F98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4" creationId="{CF02A81A-251A-9845-8098-78F4F58F3C5A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753278460" sldId="28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753278460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730254086" sldId="28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30254086" sldId="288"/>
            <ac:spMk id="4" creationId="{C462BEB7-B7D7-9E42-AF26-7340B38BBC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522792431" sldId="288"/>
        </pc:sldMkLst>
      </pc:sldChg>
      <pc:sldChg chg="modSp add del mod chgLayout">
        <pc:chgData name="Khattab, Sherif" userId="c83b1e15-36f3-4f46-aceb-05aac24c545e" providerId="ADAL" clId="{BC8551F7-F333-DF49-B8A6-4BBA7E0DFE2D}" dt="2021-03-09T15:21:17.998" v="447" actId="2696"/>
        <pc:sldMkLst>
          <pc:docMk/>
          <pc:sldMk cId="4126516199" sldId="28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4" creationId="{C462BEB7-B7D7-9E42-AF26-7340B38BBC5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" creationId="{82841C8E-EF71-3342-8263-0011A8577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8" creationId="{C86020A2-4284-7D4C-A213-10EE010A9F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9" creationId="{D631BDEF-CA93-954B-B2AD-C75918D616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32103208" sldId="289"/>
        </pc:sldMkLst>
      </pc:sldChg>
      <pc:sldChg chg="modSp add del mod chgLayout">
        <pc:chgData name="Khattab, Sherif" userId="c83b1e15-36f3-4f46-aceb-05aac24c545e" providerId="ADAL" clId="{BC8551F7-F333-DF49-B8A6-4BBA7E0DFE2D}" dt="2021-03-09T15:21:17.953" v="446" actId="2696"/>
        <pc:sldMkLst>
          <pc:docMk/>
          <pc:sldMk cId="1541481693" sldId="28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3" creationId="{A8EDC9CB-1C47-C845-BC1F-9E9691475B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4" creationId="{3847CA77-E2D5-DE4D-B157-7E4B104DF8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4" creationId="{2730052A-2D99-3744-B09E-DAFE150A72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5" creationId="{8F62DC9E-4348-5945-B8AF-BEC3D59DDC1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50170092" sldId="28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50170092" sldId="289"/>
            <ac:spMk id="13" creationId="{A8EDC9CB-1C47-C845-BC1F-9E9691475B7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854989116" sldId="290"/>
        </pc:sldMkLst>
      </pc:sldChg>
      <pc:sldChg chg="addSp delSp modSp add del mod chgLayout">
        <pc:chgData name="Khattab, Sherif" userId="c83b1e15-36f3-4f46-aceb-05aac24c545e" providerId="ADAL" clId="{BC8551F7-F333-DF49-B8A6-4BBA7E0DFE2D}" dt="2021-03-09T15:21:17.869" v="445" actId="2696"/>
        <pc:sldMkLst>
          <pc:docMk/>
          <pc:sldMk cId="1862550954" sldId="290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2" creationId="{9D1AEDFE-1E83-4744-BAC0-CDC6F10DE256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3" creationId="{E9CBC1F6-B409-DB4E-9D13-57FA4C36D2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3" creationId="{AB0BD055-4A34-CF4E-8605-2309EE6966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4" creationId="{9EBE2200-50E9-FE44-B92C-9F63C605E80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2232" creationId="{632FEAE1-AB80-CA43-8496-99E0413E0845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86868998" sldId="29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86868998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05350533" sldId="29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5350533" sldId="292"/>
            <ac:spMk id="4" creationId="{D8914E21-DD4E-E043-B65F-15D6AFB672C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10710663" sldId="292"/>
        </pc:sldMkLst>
      </pc:sldChg>
      <pc:sldChg chg="modSp add del mod chgLayout">
        <pc:chgData name="Khattab, Sherif" userId="c83b1e15-36f3-4f46-aceb-05aac24c545e" providerId="ADAL" clId="{BC8551F7-F333-DF49-B8A6-4BBA7E0DFE2D}" dt="2021-03-09T15:21:16.929" v="440" actId="2696"/>
        <pc:sldMkLst>
          <pc:docMk/>
          <pc:sldMk cId="1161813218" sldId="29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4" creationId="{D8914E21-DD4E-E043-B65F-15D6AFB672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" creationId="{D5FBD289-DBE9-4641-8C27-D21A5EE8A6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6" creationId="{375C2356-6ADE-FC4E-9BA3-8B2755AC7C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7" creationId="{6BA541B7-55A3-F84D-8725-48D8A5D033F6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6.873" v="439" actId="2696"/>
        <pc:sldMkLst>
          <pc:docMk/>
          <pc:sldMk cId="994348194" sldId="293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2" creationId="{FE5442DA-9015-F14F-A706-BD78569B3D01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3" creationId="{FEE50028-4F54-EE47-87CF-0CC94B71C15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1" creationId="{605B1666-9B68-7B4A-ABBD-04BFFCD7E96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2" creationId="{6390229D-8363-5241-97CB-7A4F53107A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5302" creationId="{9A98075C-C04F-D646-B051-5A86408425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418159" sldId="293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4192540569" sldId="29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192540569" sldId="293"/>
            <ac:spMk id="51" creationId="{605B1666-9B68-7B4A-ABBD-04BFFCD7E96F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2.582" v="502" actId="2696"/>
        <pc:sldMkLst>
          <pc:docMk/>
          <pc:sldMk cId="523001465" sldId="29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5" creationId="{E11F4B18-8147-7E43-9F98-27ABF884DD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6" creationId="{87D4C29E-4AD8-EC4F-AA7C-4709110FD3A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6" creationId="{061C996D-34FC-3240-B0D4-54B01ACAF8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7" creationId="{96A41932-A504-E242-A393-7977BB16E26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178444692" sldId="29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178444692" sldId="294"/>
            <ac:spMk id="15" creationId="{E11F4B18-8147-7E43-9F98-27ABF884DDC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073533" sldId="29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0282877" sldId="29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0282877" sldId="296"/>
            <ac:spMk id="4" creationId="{DC995CA8-8DE2-CE4D-B6B0-B8623774ECD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4151404" sldId="296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491" v="438" actId="2696"/>
        <pc:sldMkLst>
          <pc:docMk/>
          <pc:sldMk cId="3966262980" sldId="29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4" creationId="{DC995CA8-8DE2-CE4D-B6B0-B8623774ECD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" creationId="{33CD24D7-B73A-8E4A-8785-EEB35F9105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4" creationId="{B16C0CFF-4218-7D46-AC92-F290564436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5" creationId="{23591D88-79F7-9541-85D0-6E1923327BB5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373" v="437" actId="2696"/>
        <pc:sldMkLst>
          <pc:docMk/>
          <pc:sldMk cId="807097972" sldId="29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4" creationId="{329CD28B-4CF0-3248-91AD-D0156E0175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5" creationId="{1BC04F91-41FA-4D41-AFA3-F17AF2E5259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8" creationId="{4C1A1A27-50CB-4646-B9F0-8F9B51BE06E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9" creationId="{70BA9A28-79C4-B842-A17D-1B04CBB8D30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99687417" sldId="29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99687417" sldId="297"/>
            <ac:spMk id="4" creationId="{329CD28B-4CF0-3248-91AD-D0156E01754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96686006" sldId="297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99762591" sldId="29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38076012" sldId="29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38076012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38076012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221" v="436" actId="2696"/>
        <pc:sldMkLst>
          <pc:docMk/>
          <pc:sldMk cId="3587277899" sldId="29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4" creationId="{AB0BC469-8EE4-1345-BFA5-EF4EE46DB0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5" creationId="{7B68F01D-F71D-B947-9B17-3C4D442B319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2" creationId="{E4D440DA-5E43-0A43-91F2-8343959653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77" v="435" actId="2696"/>
        <pc:sldMkLst>
          <pc:docMk/>
          <pc:sldMk cId="1101676549" sldId="29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4" creationId="{15C7EF66-19BF-B44A-A0B6-FA8D0532F2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5" creationId="{7859BAD0-46D9-1B46-87C1-4F78898B9BF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6" creationId="{FE63BB62-EBCA-9C42-BA00-58054044DCF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7" creationId="{A67BE0AD-391A-2647-AC33-68B46627EEC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247554447" sldId="29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47554447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537317818" sldId="299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77643562" sldId="30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77643562" sldId="300"/>
            <ac:spMk id="23" creationId="{F4D29084-1026-E54B-BF3E-E7E6CBF47B9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28" v="434" actId="2696"/>
        <pc:sldMkLst>
          <pc:docMk/>
          <pc:sldMk cId="2575481131" sldId="30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3" creationId="{F4D29084-1026-E54B-BF3E-E7E6CBF47B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4" creationId="{FB02C6B2-C0CE-C94C-BFC1-03608A708BE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0" creationId="{1A5EF7B0-C34D-4D4F-A329-2E404543BB7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1" creationId="{9F9D7E68-5785-B54D-8B78-AD97AB85F30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011171885" sldId="300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7129254" sldId="301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032" v="433" actId="2696"/>
        <pc:sldMkLst>
          <pc:docMk/>
          <pc:sldMk cId="2533626735" sldId="30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4" creationId="{091F4296-004E-CE49-AAFA-55B15C5F45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5" creationId="{B998CABE-41D9-634C-8409-C508A8ED69C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4" creationId="{3CBDB83A-640E-3A4F-937E-45C10DDE66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5" creationId="{8B281096-3FF6-BA4A-B6AD-D2C747648A6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327155135" sldId="30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327155135" sldId="301"/>
            <ac:spMk id="24" creationId="{091F4296-004E-CE49-AAFA-55B15C5F45C4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29695282" sldId="30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29695282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729695282" sldId="302"/>
            <ac:spMk id="65539" creationId="{1743E249-B634-F84F-8890-BC07F8AC8CD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687" v="432" actId="2696"/>
        <pc:sldMkLst>
          <pc:docMk/>
          <pc:sldMk cId="3635172108" sldId="30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4" creationId="{5FF29D30-1BC8-214D-8C77-0015442872E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5" creationId="{181DA452-B6E5-384A-8270-6D22C22C97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8" creationId="{0FA8CCE5-70A1-D741-A33A-3E05081E47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9" creationId="{1743E249-B634-F84F-8890-BC07F8AC8CD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25943932" sldId="30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550" v="431" actId="2696"/>
        <pc:sldMkLst>
          <pc:docMk/>
          <pc:sldMk cId="1928348446" sldId="30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4" creationId="{E92F30EE-CE36-0547-8017-ED02DDC868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5" creationId="{5B8365AF-67AB-2F4C-9202-A343610B29E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2" creationId="{8381C4D7-7A71-FF4B-8A81-A6CE4BCC00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3" creationId="{DCA6B586-27BD-9340-845C-D7720A3F92DA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27516172" sldId="30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27516172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27516172" sldId="303"/>
            <ac:spMk id="66563" creationId="{DCA6B586-27BD-9340-845C-D7720A3F92D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75313416" sldId="30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485301007" sldId="30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15038693" sldId="30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5038693" sldId="304"/>
            <ac:spMk id="55" creationId="{66C99394-0F40-314C-B56B-DE6569C19673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353" v="430" actId="2696"/>
        <pc:sldMkLst>
          <pc:docMk/>
          <pc:sldMk cId="3313100883" sldId="30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5" creationId="{66C99394-0F40-314C-B56B-DE6569C1967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6" creationId="{9B05387C-06AC-824A-907F-B54D48774C9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6" creationId="{64D0ABAB-B4DF-1948-B986-C5E2D20075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7" creationId="{BD136614-4568-8442-B28F-00133603800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638473689" sldId="30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237" v="429" actId="2696"/>
        <pc:sldMkLst>
          <pc:docMk/>
          <pc:sldMk cId="941462347" sldId="30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4" creationId="{B9869718-6FB0-9941-82B1-4B59A4DE8E5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5" creationId="{49510CEA-B4CC-7446-A104-8C3218D4D74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0" creationId="{15E18E49-F169-784B-B04A-AC343EDD82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1" creationId="{B733C6B2-F4AA-8A40-9EB2-C636662E40D8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546630543" sldId="30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546630543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546630543" sldId="305"/>
            <ac:spMk id="68611" creationId="{B733C6B2-F4AA-8A40-9EB2-C636662E40D8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090" v="428" actId="2696"/>
        <pc:sldMkLst>
          <pc:docMk/>
          <pc:sldMk cId="1287064345" sldId="30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7" creationId="{A8397ACB-E0F4-FE42-BFD3-36927CFF186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8" creationId="{98146C4D-B898-AA4F-959B-64D625A995F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4" creationId="{165450AE-581B-4D4F-B4B0-80B34B6CD4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5" creationId="{1EA3765E-DA51-9E4A-B6A8-17C825B47DE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97864826" sldId="30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97864826" sldId="306"/>
            <ac:spMk id="7" creationId="{A8397ACB-E0F4-FE42-BFD3-36927CFF186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275314897" sldId="306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10140743" sldId="30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65746683" sldId="30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6574668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65746683" sldId="307"/>
            <ac:spMk id="70658" creationId="{51232B28-397F-FD45-89DD-5AE99EC4BEEB}"/>
          </ac:spMkLst>
        </pc:spChg>
      </pc:sldChg>
      <pc:sldChg chg="addSp modSp add del mod modTransition chgLayout">
        <pc:chgData name="Khattab, Sherif" userId="c83b1e15-36f3-4f46-aceb-05aac24c545e" providerId="ADAL" clId="{BC8551F7-F333-DF49-B8A6-4BBA7E0DFE2D}" dt="2021-03-09T15:21:14.899" v="427" actId="2696"/>
        <pc:sldMkLst>
          <pc:docMk/>
          <pc:sldMk cId="3711219599" sldId="307"/>
        </pc:sldMkLst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2" creationId="{4E3206B0-D2C3-4246-9DAC-C11E71B5DDB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4" creationId="{752F9353-BB1A-C042-AF8D-874DAD8B04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5" creationId="{7EB6E2E2-B699-B943-A3EF-83569EFBEBB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70658" creationId="{51232B28-397F-FD45-89DD-5AE99EC4BEEB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847" v="426" actId="2696"/>
        <pc:sldMkLst>
          <pc:docMk/>
          <pc:sldMk cId="935550977" sldId="32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1" creationId="{7DE61244-624F-224D-B913-B6BEB9108FB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2" creationId="{A1319276-E0EB-6A41-B9E8-AF0DB3A0E9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86018" creationId="{FFC024A6-AFCF-4E49-B85D-185FD647B85B}"/>
          </ac:spMkLst>
        </pc:spChg>
        <pc:graphicFrameChg chg="mod ord modGraphic">
          <ac:chgData name="Khattab, Sherif" userId="c83b1e15-36f3-4f46-aceb-05aac24c545e" providerId="ADAL" clId="{BC8551F7-F333-DF49-B8A6-4BBA7E0DFE2D}" dt="2021-03-09T15:19:30.109" v="410" actId="700"/>
          <ac:graphicFrameMkLst>
            <pc:docMk/>
            <pc:sldMk cId="935550977" sldId="322"/>
            <ac:graphicFrameMk id="86019" creationId="{C40C6EF8-B406-FD4C-B771-14CD35031001}"/>
          </ac:graphicFrameMkLst>
        </pc:graphicFrame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361461216" sldId="32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361461216" sldId="322"/>
            <ac:spMk id="41" creationId="{7DE61244-624F-224D-B913-B6BEB9108FB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50368142" sldId="322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2650222" sldId="32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2650222" sldId="323"/>
            <ac:spMk id="4" creationId="{E753EC89-1EB2-2544-B99B-802A30867E26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769" v="425" actId="2696"/>
        <pc:sldMkLst>
          <pc:docMk/>
          <pc:sldMk cId="3214057726" sldId="32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4" creationId="{E753EC89-1EB2-2544-B99B-802A30867E2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5" creationId="{33897189-8D08-5343-A7CF-D51A354BD69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2" creationId="{E371AE6F-E86B-F340-8305-D7F3FA9763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3" creationId="{30CE7E06-A120-404E-B809-40A1D1A0CF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329139193" sldId="323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700" v="424" actId="2696"/>
        <pc:sldMkLst>
          <pc:docMk/>
          <pc:sldMk cId="1653522231" sldId="32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0" creationId="{10D9F2C4-A5AC-0442-9913-32D5CE205C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1" creationId="{02DF15F3-6E31-8A4F-AC02-F3862E88988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2" creationId="{497ED6D3-82F2-5648-AA96-0A2A24F11B5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3" creationId="{53F4F09E-AA95-2040-B94E-0F0A45585DD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76802990" sldId="32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6802990" sldId="324"/>
            <ac:spMk id="110" creationId="{10D9F2C4-A5AC-0442-9913-32D5CE205C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81558773" sldId="32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23357202" sldId="32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23357202" sldId="325"/>
            <ac:spMk id="125" creationId="{51B034F3-8E6A-6542-8405-5BB382E80D0A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393" v="423" actId="2696"/>
        <pc:sldMkLst>
          <pc:docMk/>
          <pc:sldMk cId="1538505610" sldId="32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5" creationId="{51B034F3-8E6A-6542-8405-5BB382E80D0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6" creationId="{3A0CF51B-CB3C-0D4E-9F9D-E133E7C5F17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1" creationId="{2A341B00-AD74-3A40-B7DA-14E951B21A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2" creationId="{61D708AF-D2A4-CC45-A024-D1C5ADF36B9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832034141" sldId="32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93" v="422" actId="2696"/>
        <pc:sldMkLst>
          <pc:docMk/>
          <pc:sldMk cId="343660050" sldId="32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4" creationId="{DAB91284-1D8B-204E-8583-15360BFEFC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5" creationId="{B4BE849E-C9F8-374C-94E0-A6FE4F532BB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4" creationId="{CEEC4CEE-B6D7-3C48-A7E8-E8CF479D74D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5" creationId="{24B7D955-836F-F443-88A5-4C4DB40B9C1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58021696" sldId="32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58021696" sldId="326"/>
            <ac:spMk id="4" creationId="{DAB91284-1D8B-204E-8583-15360BFEFCC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49946994" sldId="32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9711195" sldId="32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9711195" sldId="327"/>
            <ac:spMk id="292" creationId="{C13D240D-F0A0-3841-884C-711F5A23EC23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510547112" sldId="327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10" v="421" actId="2696"/>
        <pc:sldMkLst>
          <pc:docMk/>
          <pc:sldMk cId="1685933343" sldId="32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2" creationId="{C13D240D-F0A0-3841-884C-711F5A23EC2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3" creationId="{CBA3F80A-5F91-624A-998F-32AB96289A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8" creationId="{A308C4C6-FA8B-7242-BB54-6F696FC5E8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9" creationId="{F688453B-22BC-814A-8D07-64C996A806B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1228256" sldId="328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956" v="420" actId="2696"/>
        <pc:sldMkLst>
          <pc:docMk/>
          <pc:sldMk cId="789414794" sldId="32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4" creationId="{361C86D4-783D-9B4E-BB82-DDFF38B134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5" creationId="{A526DEC9-A78A-EA4B-8E5A-C8C9728661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2" creationId="{F600C797-217D-8C45-897E-6B19F8235E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3" creationId="{D610531E-62F6-F841-B62B-109FB5F50EC7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847394702" sldId="32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47394702" sldId="328"/>
            <ac:spMk id="4" creationId="{361C86D4-783D-9B4E-BB82-DDFF38B1349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9752380" sldId="32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791" v="419" actId="2696"/>
        <pc:sldMkLst>
          <pc:docMk/>
          <pc:sldMk cId="3582787523" sldId="32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4" creationId="{5300FDFC-A255-3447-AA90-9E768A85796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5" creationId="{B6E68AC1-5EB1-EE46-9CE8-D089590BBC4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6" creationId="{64B9863C-1574-3E49-9ABA-1103C42C5C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7" creationId="{3F280EAA-6EDD-1440-AE40-5E270DEC94E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76911232" sldId="32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76911232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6669778" sldId="486"/>
        </pc:sldMkLst>
      </pc:sldChg>
      <pc:sldChg chg="modSp modAnim">
        <pc:chgData name="Khattab, Sherif" userId="c83b1e15-36f3-4f46-aceb-05aac24c545e" providerId="ADAL" clId="{BC8551F7-F333-DF49-B8A6-4BBA7E0DFE2D}" dt="2021-03-09T15:02:57.568" v="2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C8551F7-F333-DF49-B8A6-4BBA7E0DFE2D}" dt="2021-03-09T15:02:57.568" v="2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22:25.876" v="484"/>
        <pc:sldMkLst>
          <pc:docMk/>
          <pc:sldMk cId="4202616107" sldId="500"/>
        </pc:sldMkLst>
        <pc:spChg chg="mod">
          <ac:chgData name="Khattab, Sherif" userId="c83b1e15-36f3-4f46-aceb-05aac24c545e" providerId="ADAL" clId="{BC8551F7-F333-DF49-B8A6-4BBA7E0DFE2D}" dt="2021-03-09T15:16:23.520" v="400" actId="403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C8551F7-F333-DF49-B8A6-4BBA7E0DFE2D}" dt="2021-03-09T15:03:38.687" v="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C8551F7-F333-DF49-B8A6-4BBA7E0DFE2D}" dt="2021-03-09T15:03:38.687" v="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BC8551F7-F333-DF49-B8A6-4BBA7E0DFE2D}" dt="2021-03-09T15:04:06.860" v="15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BC8551F7-F333-DF49-B8A6-4BBA7E0DFE2D}" dt="2021-03-09T15:04:06.860" v="15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16:14.200" v="386" actId="27636"/>
        <pc:sldMkLst>
          <pc:docMk/>
          <pc:sldMk cId="3106578269" sldId="548"/>
        </pc:sldMkLst>
        <pc:spChg chg="mod">
          <ac:chgData name="Khattab, Sherif" userId="c83b1e15-36f3-4f46-aceb-05aac24c545e" providerId="ADAL" clId="{BC8551F7-F333-DF49-B8A6-4BBA7E0DFE2D}" dt="2021-03-09T15:16:14.200" v="38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38775688" sldId="557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283012382" sldId="559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68515591" sldId="56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87194210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204705229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11359803" sldId="56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78700803" sldId="563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8814156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791947110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099529074" sldId="566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88662114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696933530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377651607" sldId="57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670379455" sldId="57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115630515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35879386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17878205" sldId="574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902699" sldId="57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488723801" sldId="575"/>
        </pc:sldMkLst>
      </pc:sldChg>
    </pc:docChg>
  </pc:docChgLst>
  <pc:docChgLst>
    <pc:chgData name="Khattab, Sherif" userId="c83b1e15-36f3-4f46-aceb-05aac24c545e" providerId="ADAL" clId="{F6781B7D-DE49-774F-9254-4274125BBB67}"/>
    <pc:docChg chg="undo custSel addSld delSld modSld delMainMaster">
      <pc:chgData name="Khattab, Sherif" userId="c83b1e15-36f3-4f46-aceb-05aac24c545e" providerId="ADAL" clId="{F6781B7D-DE49-774F-9254-4274125BBB67}" dt="2021-04-06T14:02:49.327" v="790"/>
      <pc:docMkLst>
        <pc:docMk/>
      </pc:docMkLst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720210171" sldId="28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585906518" sldId="28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4215950957" sldId="289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24210265" sldId="29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4092636648" sldId="315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2850776597" sldId="318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2184486324" sldId="32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109118327" sldId="394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667476326" sldId="405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965826998" sldId="406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994172444" sldId="407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736020179" sldId="408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059249952" sldId="409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223946229" sldId="410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928099657" sldId="411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533808976" sldId="412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254031112" sldId="41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870137101" sldId="42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670312813" sldId="421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428579007" sldId="422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613526993" sldId="423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544263778" sldId="424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34715571" sldId="425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532216384" sldId="426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316130764" sldId="42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77041622" sldId="42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886175264" sldId="429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39785599" sldId="430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901348275" sldId="431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431660730" sldId="433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417002093" sldId="434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5914909" sldId="435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005745473" sldId="436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382635928" sldId="43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10092608" sldId="438"/>
        </pc:sldMkLst>
      </pc:sldChg>
      <pc:sldChg chg="add setBg">
        <pc:chgData name="Khattab, Sherif" userId="c83b1e15-36f3-4f46-aceb-05aac24c545e" providerId="ADAL" clId="{F6781B7D-DE49-774F-9254-4274125BBB67}" dt="2021-04-01T14:56:10.762" v="12"/>
        <pc:sldMkLst>
          <pc:docMk/>
          <pc:sldMk cId="678617935" sldId="44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709473859" sldId="441"/>
        </pc:sldMkLst>
      </pc:sldChg>
      <pc:sldChg chg="modSp modAnim">
        <pc:chgData name="Khattab, Sherif" userId="c83b1e15-36f3-4f46-aceb-05aac24c545e" providerId="ADAL" clId="{F6781B7D-DE49-774F-9254-4274125BBB67}" dt="2021-04-06T13:46:31.813" v="275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6781B7D-DE49-774F-9254-4274125BBB67}" dt="2021-04-06T13:46:31.813" v="27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addAnim delAnim modAnim">
        <pc:chgData name="Khattab, Sherif" userId="c83b1e15-36f3-4f46-aceb-05aac24c545e" providerId="ADAL" clId="{F6781B7D-DE49-774F-9254-4274125BBB67}" dt="2021-04-06T14:02:24.755" v="763"/>
        <pc:sldMkLst>
          <pc:docMk/>
          <pc:sldMk cId="4202616107" sldId="500"/>
        </pc:sldMkLst>
        <pc:spChg chg="mod">
          <ac:chgData name="Khattab, Sherif" userId="c83b1e15-36f3-4f46-aceb-05aac24c545e" providerId="ADAL" clId="{F6781B7D-DE49-774F-9254-4274125BBB67}" dt="2021-04-06T14:01:13.689" v="73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6781B7D-DE49-774F-9254-4274125BBB67}" dt="2021-04-06T14:01:09.594" v="7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6781B7D-DE49-774F-9254-4274125BBB67}" dt="2021-04-06T13:42:55.174" v="192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6781B7D-DE49-774F-9254-4274125BBB67}" dt="2021-04-06T13:42:55.174" v="192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6781B7D-DE49-774F-9254-4274125BBB67}" dt="2021-04-06T13:47:57.961" v="38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6781B7D-DE49-774F-9254-4274125BBB67}" dt="2021-04-06T13:47:57.961" v="38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 modAnim">
        <pc:chgData name="Khattab, Sherif" userId="c83b1e15-36f3-4f46-aceb-05aac24c545e" providerId="ADAL" clId="{F6781B7D-DE49-774F-9254-4274125BBB67}" dt="2021-04-01T14:56:26.819" v="19" actId="2696"/>
        <pc:sldMkLst>
          <pc:docMk/>
          <pc:sldMk cId="3106578269" sldId="548"/>
        </pc:sldMkLst>
        <pc:spChg chg="mod">
          <ac:chgData name="Khattab, Sherif" userId="c83b1e15-36f3-4f46-aceb-05aac24c545e" providerId="ADAL" clId="{F6781B7D-DE49-774F-9254-4274125BBB67}" dt="2021-04-01T14:56:22.693" v="1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678700985" sldId="549"/>
        </pc:sldMkLst>
      </pc:sldChg>
      <pc:sldChg chg="modSp del mod modAnim">
        <pc:chgData name="Khattab, Sherif" userId="c83b1e15-36f3-4f46-aceb-05aac24c545e" providerId="ADAL" clId="{F6781B7D-DE49-774F-9254-4274125BBB67}" dt="2021-04-01T14:56:27.347" v="20" actId="2696"/>
        <pc:sldMkLst>
          <pc:docMk/>
          <pc:sldMk cId="1744575395" sldId="550"/>
        </pc:sldMkLst>
        <pc:spChg chg="mod">
          <ac:chgData name="Khattab, Sherif" userId="c83b1e15-36f3-4f46-aceb-05aac24c545e" providerId="ADAL" clId="{F6781B7D-DE49-774F-9254-4274125BBB67}" dt="2021-04-01T14:56:25.517" v="18" actId="27636"/>
          <ac:spMkLst>
            <pc:docMk/>
            <pc:sldMk cId="1744575395" sldId="550"/>
            <ac:spMk id="3" creationId="{41978D07-6FF5-B341-B210-408EE01DBC4C}"/>
          </ac:spMkLst>
        </pc:spChg>
      </pc:sldChg>
      <pc:sldChg chg="modSp new mod modAnim">
        <pc:chgData name="Khattab, Sherif" userId="c83b1e15-36f3-4f46-aceb-05aac24c545e" providerId="ADAL" clId="{F6781B7D-DE49-774F-9254-4274125BBB67}" dt="2021-04-06T14:02:49.327" v="790"/>
        <pc:sldMkLst>
          <pc:docMk/>
          <pc:sldMk cId="2237143357" sldId="550"/>
        </pc:sldMkLst>
        <pc:spChg chg="mod">
          <ac:chgData name="Khattab, Sherif" userId="c83b1e15-36f3-4f46-aceb-05aac24c545e" providerId="ADAL" clId="{F6781B7D-DE49-774F-9254-4274125BBB67}" dt="2021-04-06T14:02:05.755" v="760" actId="20577"/>
          <ac:spMkLst>
            <pc:docMk/>
            <pc:sldMk cId="2237143357" sldId="550"/>
            <ac:spMk id="2" creationId="{DCE00C55-3038-4941-B0CE-44AA79987E03}"/>
          </ac:spMkLst>
        </pc:spChg>
        <pc:spChg chg="mod">
          <ac:chgData name="Khattab, Sherif" userId="c83b1e15-36f3-4f46-aceb-05aac24c545e" providerId="ADAL" clId="{F6781B7D-DE49-774F-9254-4274125BBB67}" dt="2021-04-06T14:02:44.491" v="788" actId="6549"/>
          <ac:spMkLst>
            <pc:docMk/>
            <pc:sldMk cId="2237143357" sldId="550"/>
            <ac:spMk id="3" creationId="{C6A74A64-EE52-0D49-9A7A-22659117DECF}"/>
          </ac:spMkLst>
        </pc:spChg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850950041" sldId="551"/>
        </pc:sldMkLst>
      </pc:sldChg>
      <pc:sldChg chg="modSp new mod modAnim">
        <pc:chgData name="Khattab, Sherif" userId="c83b1e15-36f3-4f46-aceb-05aac24c545e" providerId="ADAL" clId="{F6781B7D-DE49-774F-9254-4274125BBB67}" dt="2021-04-06T14:02:33.200" v="765"/>
        <pc:sldMkLst>
          <pc:docMk/>
          <pc:sldMk cId="1942274538" sldId="551"/>
        </pc:sldMkLst>
        <pc:spChg chg="mod">
          <ac:chgData name="Khattab, Sherif" userId="c83b1e15-36f3-4f46-aceb-05aac24c545e" providerId="ADAL" clId="{F6781B7D-DE49-774F-9254-4274125BBB67}" dt="2021-04-06T14:01:57.531" v="756" actId="20577"/>
          <ac:spMkLst>
            <pc:docMk/>
            <pc:sldMk cId="1942274538" sldId="551"/>
            <ac:spMk id="2" creationId="{122608A9-71BD-4B42-8960-588833F58A3C}"/>
          </ac:spMkLst>
        </pc:spChg>
        <pc:spChg chg="mod">
          <ac:chgData name="Khattab, Sherif" userId="c83b1e15-36f3-4f46-aceb-05aac24c545e" providerId="ADAL" clId="{F6781B7D-DE49-774F-9254-4274125BBB67}" dt="2021-04-06T14:01:44.936" v="753" actId="27636"/>
          <ac:spMkLst>
            <pc:docMk/>
            <pc:sldMk cId="1942274538" sldId="551"/>
            <ac:spMk id="3" creationId="{EA3A8575-9A0B-314D-B843-93E8CA80DF44}"/>
          </ac:spMkLst>
        </pc:spChg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1688603216" sldId="552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2265574628" sldId="553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3190004034" sldId="554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3388799766" sldId="555"/>
        </pc:sldMkLst>
      </pc:sldChg>
      <pc:sldChg chg="del">
        <pc:chgData name="Khattab, Sherif" userId="c83b1e15-36f3-4f46-aceb-05aac24c545e" providerId="ADAL" clId="{F6781B7D-DE49-774F-9254-4274125BBB67}" dt="2021-04-01T14:55:25.526" v="2" actId="2696"/>
        <pc:sldMkLst>
          <pc:docMk/>
          <pc:sldMk cId="3451575800" sldId="556"/>
        </pc:sldMkLst>
      </pc:sldChg>
      <pc:sldChg chg="del">
        <pc:chgData name="Khattab, Sherif" userId="c83b1e15-36f3-4f46-aceb-05aac24c545e" providerId="ADAL" clId="{F6781B7D-DE49-774F-9254-4274125BBB67}" dt="2021-04-01T14:55:25.526" v="2" actId="2696"/>
        <pc:sldMkLst>
          <pc:docMk/>
          <pc:sldMk cId="3593300295" sldId="557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2958024077" sldId="558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2769531636" sldId="559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1354291359" sldId="56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897406678" sldId="561"/>
        </pc:sldMkLst>
      </pc:sldChg>
      <pc:sldMasterChg chg="del delSldLayout">
        <pc:chgData name="Khattab, Sherif" userId="c83b1e15-36f3-4f46-aceb-05aac24c545e" providerId="ADAL" clId="{F6781B7D-DE49-774F-9254-4274125BBB67}" dt="2021-04-01T14:55:51.092" v="11" actId="2696"/>
        <pc:sldMasterMkLst>
          <pc:docMk/>
          <pc:sldMasterMk cId="1739593421" sldId="2147483652"/>
        </pc:sldMasterMkLst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784623663" sldId="214748365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286161283" sldId="214748365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907835804" sldId="214748365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671229879" sldId="214748365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670465822" sldId="214748365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92808860" sldId="214748365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417651811" sldId="214748365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729787615" sldId="214748366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350885123" sldId="214748366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31062922" sldId="214748366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537978127" sldId="214748366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281435232" sldId="214748366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40341177" sldId="214748366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594160101" sldId="214748366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024729690" sldId="214748366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643443057" sldId="214748366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816384226" sldId="214748366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330214303" sldId="214748367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721273392" sldId="214748367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245489883" sldId="214748367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480669930" sldId="214748367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045346321" sldId="214748367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88138883" sldId="214748367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260719692" sldId="214748367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81375925" sldId="214748367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63190688" sldId="214748367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719322535" sldId="214748367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996519952" sldId="214748368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853573510" sldId="214748368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23018770" sldId="214748368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772120809" sldId="214748368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38095842" sldId="214748368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985240191" sldId="214748368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085155124" sldId="2147483686"/>
          </pc:sldLayoutMkLst>
        </pc:sldLayoutChg>
      </pc:sldMasterChg>
      <pc:sldMasterChg chg="del delSldLayout">
        <pc:chgData name="Khattab, Sherif" userId="c83b1e15-36f3-4f46-aceb-05aac24c545e" providerId="ADAL" clId="{F6781B7D-DE49-774F-9254-4274125BBB67}" dt="2021-04-01T14:55:51.092" v="11" actId="2696"/>
        <pc:sldMasterMkLst>
          <pc:docMk/>
          <pc:sldMasterMk cId="2593472418" sldId="2147483687"/>
        </pc:sldMasterMkLst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660102" sldId="214748368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7232016" sldId="214748368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36989714" sldId="214748369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219117644" sldId="214748369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747355272" sldId="214748369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18431204" sldId="214748369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160186323" sldId="214748369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442045518" sldId="214748369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19599120" sldId="214748369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077965142" sldId="214748369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81634996" sldId="214748369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183651307" sldId="214748369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039135591" sldId="214748370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743326115" sldId="214748370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635766075" sldId="214748370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562098379" sldId="214748370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82738457" sldId="214748370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187045664" sldId="214748370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960150913" sldId="214748370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180962149" sldId="214748370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37701963" sldId="214748370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431766276" sldId="214748370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5832947" sldId="214748371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12451468" sldId="214748371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754640580" sldId="214748371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916547347" sldId="2147483713"/>
          </pc:sldLayoutMkLst>
        </pc:sldLayoutChg>
      </pc:sldMasterChg>
    </pc:docChg>
  </pc:docChgLst>
  <pc:docChgLst>
    <pc:chgData name="Khattab, Sherif" userId="c83b1e15-36f3-4f46-aceb-05aac24c545e" providerId="ADAL" clId="{1E37DD08-0CDD-CC41-84AF-6EA14A9B8422}"/>
    <pc:docChg chg="modSld">
      <pc:chgData name="Khattab, Sherif" userId="c83b1e15-36f3-4f46-aceb-05aac24c545e" providerId="ADAL" clId="{1E37DD08-0CDD-CC41-84AF-6EA14A9B8422}" dt="2021-04-06T14:49:40.118" v="33" actId="20577"/>
      <pc:docMkLst>
        <pc:docMk/>
      </pc:docMkLst>
      <pc:sldChg chg="modSp modAnim">
        <pc:chgData name="Khattab, Sherif" userId="c83b1e15-36f3-4f46-aceb-05aac24c545e" providerId="ADAL" clId="{1E37DD08-0CDD-CC41-84AF-6EA14A9B8422}" dt="2021-04-06T14:49:40.118" v="33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1E37DD08-0CDD-CC41-84AF-6EA14A9B8422}" dt="2021-04-06T14:49:40.118" v="33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3BAA1DD4-E5ED-1742-9625-63FF07AF3918}"/>
    <pc:docChg chg="undo custSel addSld delSld modSld">
      <pc:chgData name="Khattab, Sherif" userId="c83b1e15-36f3-4f46-aceb-05aac24c545e" providerId="ADAL" clId="{3BAA1DD4-E5ED-1742-9625-63FF07AF3918}" dt="2021-03-30T14:15:09.538" v="724"/>
      <pc:docMkLst>
        <pc:docMk/>
      </pc:docMkLst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045172050" sldId="28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720210171" sldId="28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585906518" sldId="28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4215950957" sldId="28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110710663" sldId="292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290418159" sldId="29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219484641" sldId="309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594502056" sldId="31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154839364" sldId="311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957401858" sldId="312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84422094" sldId="313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100091038" sldId="314"/>
        </pc:sldMkLst>
      </pc:sldChg>
      <pc:sldChg chg="del">
        <pc:chgData name="Khattab, Sherif" userId="c83b1e15-36f3-4f46-aceb-05aac24c545e" providerId="ADAL" clId="{3BAA1DD4-E5ED-1742-9625-63FF07AF3918}" dt="2021-03-30T13:31:17.171" v="241" actId="2696"/>
        <pc:sldMkLst>
          <pc:docMk/>
          <pc:sldMk cId="3580558072" sldId="316"/>
        </pc:sldMkLst>
      </pc:sldChg>
      <pc:sldChg chg="del">
        <pc:chgData name="Khattab, Sherif" userId="c83b1e15-36f3-4f46-aceb-05aac24c545e" providerId="ADAL" clId="{3BAA1DD4-E5ED-1742-9625-63FF07AF3918}" dt="2021-03-30T13:31:18.829" v="242" actId="2696"/>
        <pc:sldMkLst>
          <pc:docMk/>
          <pc:sldMk cId="1900690377" sldId="317"/>
        </pc:sldMkLst>
      </pc:sldChg>
      <pc:sldChg chg="del">
        <pc:chgData name="Khattab, Sherif" userId="c83b1e15-36f3-4f46-aceb-05aac24c545e" providerId="ADAL" clId="{3BAA1DD4-E5ED-1742-9625-63FF07AF3918}" dt="2021-03-30T13:31:21.376" v="243" actId="2696"/>
        <pc:sldMkLst>
          <pc:docMk/>
          <pc:sldMk cId="852238868" sldId="31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254031112" sldId="41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870137101" sldId="42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670312813" sldId="421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428579007" sldId="422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613526993" sldId="42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544263778" sldId="424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34715571" sldId="425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532216384" sldId="42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316130764" sldId="42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77041622" sldId="42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886175264" sldId="42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39785599" sldId="43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431660730" sldId="43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417002093" sldId="434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5914909" sldId="435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005745473" sldId="43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382635928" sldId="43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3BAA1DD4-E5ED-1742-9625-63FF07AF3918}" dt="2021-03-30T13:33:05.879" v="245" actId="2696"/>
        <pc:sldMkLst>
          <pc:docMk/>
          <pc:sldMk cId="271414599" sldId="439"/>
        </pc:sldMkLst>
      </pc:sldChg>
      <pc:sldChg chg="add setBg">
        <pc:chgData name="Khattab, Sherif" userId="c83b1e15-36f3-4f46-aceb-05aac24c545e" providerId="ADAL" clId="{3BAA1DD4-E5ED-1742-9625-63FF07AF3918}" dt="2021-03-30T13:32:26.112" v="244"/>
        <pc:sldMkLst>
          <pc:docMk/>
          <pc:sldMk cId="678617935" sldId="44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709473859" sldId="441"/>
        </pc:sldMkLst>
      </pc:sldChg>
      <pc:sldChg chg="modSp">
        <pc:chgData name="Khattab, Sherif" userId="c83b1e15-36f3-4f46-aceb-05aac24c545e" providerId="ADAL" clId="{3BAA1DD4-E5ED-1742-9625-63FF07AF3918}" dt="2021-03-30T13:28:31.692" v="6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3BAA1DD4-E5ED-1742-9625-63FF07AF3918}" dt="2021-03-30T13:28:31.692" v="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3BAA1DD4-E5ED-1742-9625-63FF07AF3918}" dt="2021-03-30T14:14:42.866" v="717"/>
        <pc:sldMkLst>
          <pc:docMk/>
          <pc:sldMk cId="4202616107" sldId="500"/>
        </pc:sldMkLst>
        <pc:spChg chg="mod">
          <ac:chgData name="Khattab, Sherif" userId="c83b1e15-36f3-4f46-aceb-05aac24c545e" providerId="ADAL" clId="{3BAA1DD4-E5ED-1742-9625-63FF07AF3918}" dt="2021-03-30T13:53:04.131" v="68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3BAA1DD4-E5ED-1742-9625-63FF07AF3918}" dt="2021-03-30T13:30:54.527" v="23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3BAA1DD4-E5ED-1742-9625-63FF07AF3918}" dt="2021-03-30T13:30:54.527" v="23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3BAA1DD4-E5ED-1742-9625-63FF07AF3918}" dt="2021-03-30T13:30:36.637" v="205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3BAA1DD4-E5ED-1742-9625-63FF07AF3918}" dt="2021-03-30T13:30:36.637" v="205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3BAA1DD4-E5ED-1742-9625-63FF07AF3918}" dt="2021-03-30T14:14:57.401" v="722"/>
        <pc:sldMkLst>
          <pc:docMk/>
          <pc:sldMk cId="3106578269" sldId="548"/>
        </pc:sldMkLst>
        <pc:spChg chg="mod">
          <ac:chgData name="Khattab, Sherif" userId="c83b1e15-36f3-4f46-aceb-05aac24c545e" providerId="ADAL" clId="{3BAA1DD4-E5ED-1742-9625-63FF07AF3918}" dt="2021-03-30T14:14:46.626" v="718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3BAA1DD4-E5ED-1742-9625-63FF07AF3918}" dt="2021-03-30T13:28:48.068" v="7" actId="2696"/>
        <pc:sldMkLst>
          <pc:docMk/>
          <pc:sldMk cId="41509261" sldId="54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678700985" sldId="549"/>
        </pc:sldMkLst>
      </pc:sldChg>
      <pc:sldChg chg="modSp new mod modAnim">
        <pc:chgData name="Khattab, Sherif" userId="c83b1e15-36f3-4f46-aceb-05aac24c545e" providerId="ADAL" clId="{3BAA1DD4-E5ED-1742-9625-63FF07AF3918}" dt="2021-03-30T14:15:09.538" v="724"/>
        <pc:sldMkLst>
          <pc:docMk/>
          <pc:sldMk cId="1744575395" sldId="550"/>
        </pc:sldMkLst>
        <pc:spChg chg="mod">
          <ac:chgData name="Khattab, Sherif" userId="c83b1e15-36f3-4f46-aceb-05aac24c545e" providerId="ADAL" clId="{3BAA1DD4-E5ED-1742-9625-63FF07AF3918}" dt="2021-03-30T13:53:43.408" v="713" actId="27636"/>
          <ac:spMkLst>
            <pc:docMk/>
            <pc:sldMk cId="1744575395" sldId="550"/>
            <ac:spMk id="3" creationId="{41978D07-6FF5-B341-B210-408EE01DBC4C}"/>
          </ac:spMkLst>
        </pc:spChg>
      </pc:sldChg>
      <pc:sldChg chg="del">
        <pc:chgData name="Khattab, Sherif" userId="c83b1e15-36f3-4f46-aceb-05aac24c545e" providerId="ADAL" clId="{3BAA1DD4-E5ED-1742-9625-63FF07AF3918}" dt="2021-03-30T13:28:48.068" v="7" actId="2696"/>
        <pc:sldMkLst>
          <pc:docMk/>
          <pc:sldMk cId="4136437328" sldId="550"/>
        </pc:sldMkLst>
      </pc:sldChg>
      <pc:sldChg chg="del">
        <pc:chgData name="Khattab, Sherif" userId="c83b1e15-36f3-4f46-aceb-05aac24c545e" providerId="ADAL" clId="{3BAA1DD4-E5ED-1742-9625-63FF07AF3918}" dt="2021-03-30T13:28:49.876" v="8" actId="2696"/>
        <pc:sldMkLst>
          <pc:docMk/>
          <pc:sldMk cId="1677266450" sldId="551"/>
        </pc:sldMkLst>
      </pc:sldChg>
      <pc:sldChg chg="del">
        <pc:chgData name="Khattab, Sherif" userId="c83b1e15-36f3-4f46-aceb-05aac24c545e" providerId="ADAL" clId="{3BAA1DD4-E5ED-1742-9625-63FF07AF3918}" dt="2021-03-30T13:28:50.426" v="9" actId="2696"/>
        <pc:sldMkLst>
          <pc:docMk/>
          <pc:sldMk cId="2358415282" sldId="552"/>
        </pc:sldMkLst>
      </pc:sldChg>
      <pc:sldChg chg="del">
        <pc:chgData name="Khattab, Sherif" userId="c83b1e15-36f3-4f46-aceb-05aac24c545e" providerId="ADAL" clId="{3BAA1DD4-E5ED-1742-9625-63FF07AF3918}" dt="2021-03-30T13:28:50.948" v="10" actId="2696"/>
        <pc:sldMkLst>
          <pc:docMk/>
          <pc:sldMk cId="2824507597" sldId="553"/>
        </pc:sldMkLst>
      </pc:sldChg>
      <pc:sldChg chg="del">
        <pc:chgData name="Khattab, Sherif" userId="c83b1e15-36f3-4f46-aceb-05aac24c545e" providerId="ADAL" clId="{3BAA1DD4-E5ED-1742-9625-63FF07AF3918}" dt="2021-03-30T13:28:51.381" v="11" actId="2696"/>
        <pc:sldMkLst>
          <pc:docMk/>
          <pc:sldMk cId="2802158369" sldId="554"/>
        </pc:sldMkLst>
      </pc:sldChg>
      <pc:sldChg chg="del">
        <pc:chgData name="Khattab, Sherif" userId="c83b1e15-36f3-4f46-aceb-05aac24c545e" providerId="ADAL" clId="{3BAA1DD4-E5ED-1742-9625-63FF07AF3918}" dt="2021-03-30T13:28:51.724" v="12" actId="2696"/>
        <pc:sldMkLst>
          <pc:docMk/>
          <pc:sldMk cId="1642479177" sldId="555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98043200" sldId="556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356128445" sldId="557"/>
        </pc:sldMkLst>
      </pc:sld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7609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41155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92648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81413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535032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07406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926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087861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6265957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1006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392373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860452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921304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6845520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303589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9964867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9550611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78681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4E41-864D-F946-9532-6667A8CC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DCC47-9716-6D4C-80F9-16A3CF5EEF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578BC-2845-0A46-81F2-1FDE4F3155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552376-47C3-2642-A9FC-DC288D9A7A1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F59E0-85EF-3241-9DDE-4809238E095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92032415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009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660399"/>
          </a:xfrm>
          <a:solidFill>
            <a:srgbClr val="024E9D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5504"/>
            <a:ext cx="10096296" cy="6506358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2019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08697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6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71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75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8800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5317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852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0"/>
              <a:t>Sherif </a:t>
            </a:r>
            <a:r>
              <a:rPr lang="en-GB" altLang="en-US" sz="4000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11/29: Homework 10 and Lab 4</a:t>
            </a:r>
          </a:p>
          <a:p>
            <a:pPr lvl="1"/>
            <a:r>
              <a:rPr lang="en-US" dirty="0"/>
              <a:t>12/20: Project 4</a:t>
            </a:r>
          </a:p>
          <a:p>
            <a:pPr lvl="1"/>
            <a:r>
              <a:rPr lang="en-US" dirty="0"/>
              <a:t>Please check Canvas for the rest of the deadlines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8EA1E-5091-45BF-A599-4CEDCBF26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(Memory)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C01A0-D5AE-4D5D-8048-2EB56A722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So the hardware receives a signal from the OS for an interrupt?</a:t>
            </a:r>
          </a:p>
          <a:p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Page sharing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Instruction Restart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Where is the buffer for instruction completion? Also what were the disadvantages of large page sizes?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How the processor can "undo" or reset an instruction if the page changes?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How exactly are instructions backed up then restarted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How does the CPU know how to undo instructions?</a:t>
            </a:r>
          </a:p>
          <a:p>
            <a:r>
              <a:rPr lang="en-US" dirty="0">
                <a:solidFill>
                  <a:srgbClr val="38556A"/>
                </a:solidFill>
                <a:latin typeface="Source Sans Pro" panose="020B0503030403020204" pitchFamily="34" charset="0"/>
              </a:rPr>
              <a:t>Min allocation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when looking at the instruction set in the ADD example, why does each instruction take up (or have one foot in) 2 pages each instead of one or more than 2?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pure vs modified </a:t>
            </a:r>
            <a:r>
              <a:rPr lang="en-US" b="0" i="0" dirty="0" err="1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seperation</a:t>
            </a:r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 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what do the different classes and different schools represent in the "students and chairs" analogy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943E43-7B85-492F-8A18-2D572D6CBD9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2E22C-C2DD-40B0-B34C-0D6B33B0AF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2033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47A1A-315F-40E7-A5C8-E766F9D29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(File System)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E09AB-FBA9-4F7F-A5B4-8E823D545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Difference of master boot block of disk and boot block of a partition</a:t>
            </a:r>
          </a:p>
          <a:p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How does the master boot block interact with each partition in a disk?</a:t>
            </a:r>
          </a:p>
          <a:p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Why is it needed to put files and directory per partition</a:t>
            </a:r>
          </a:p>
          <a:p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What is a partition</a:t>
            </a:r>
          </a:p>
          <a:p>
            <a:pPr marL="0" indent="0">
              <a:buNone/>
            </a:pPr>
            <a:endParaRPr lang="en-US" b="0" i="0" dirty="0">
              <a:solidFill>
                <a:srgbClr val="38556A"/>
              </a:solidFill>
              <a:effectLst/>
              <a:latin typeface="Source Sans Pro" panose="020B0503030403020204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C69F4-BB6F-4E2D-83B7-5B05738D5D1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FFE406-3EF9-4E61-9AEE-755E5118D2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1644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C982E743-85F2-174D-A29A-A7DF2FF273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 system implementation issues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FF81D921-F488-2E43-AE8F-FB6EA93865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How are disks divided up into file systems?</a:t>
            </a:r>
          </a:p>
          <a:p>
            <a:r>
              <a:rPr lang="en-US" altLang="en-US" dirty="0"/>
              <a:t>How does the file system allocate blocks to files?</a:t>
            </a:r>
          </a:p>
          <a:p>
            <a:r>
              <a:rPr lang="en-US" altLang="en-US" dirty="0"/>
              <a:t>How are directories handled?</a:t>
            </a:r>
          </a:p>
          <a:p>
            <a:r>
              <a:rPr lang="en-US" altLang="en-US" dirty="0"/>
              <a:t>How does the file system manage free space?</a:t>
            </a:r>
          </a:p>
          <a:p>
            <a:r>
              <a:rPr lang="en-US" altLang="en-US" dirty="0"/>
              <a:t>How can the file system improve…</a:t>
            </a:r>
          </a:p>
          <a:p>
            <a:pPr lvl="1"/>
            <a:r>
              <a:rPr lang="en-US" altLang="en-US" dirty="0"/>
              <a:t>Performance?</a:t>
            </a:r>
          </a:p>
          <a:p>
            <a:pPr lvl="1"/>
            <a:r>
              <a:rPr lang="en-US" altLang="en-US" dirty="0"/>
              <a:t>Reliability?</a:t>
            </a:r>
          </a:p>
          <a:p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0003D8-5DE1-6C44-9FF1-C8BDB13CDC3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235EB-EBF3-E144-98B6-E676365047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582D2061-0B04-F04A-815B-8A30F2448F3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476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7501</TotalTime>
  <Words>328</Words>
  <Application>Microsoft Macintosh PowerPoint</Application>
  <PresentationFormat>Custom</PresentationFormat>
  <Paragraphs>44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Helvetica</vt:lpstr>
      <vt:lpstr>Source Sans Pro</vt:lpstr>
      <vt:lpstr>Times New Roman</vt:lpstr>
      <vt:lpstr>Office Theme</vt:lpstr>
      <vt:lpstr>1_Office Theme</vt:lpstr>
      <vt:lpstr>Introduction to Operating Systems CS/COE 1550</vt:lpstr>
      <vt:lpstr>Announcements</vt:lpstr>
      <vt:lpstr>Muddiest Points (Memory)</vt:lpstr>
      <vt:lpstr>Muddiest Points (File System)</vt:lpstr>
      <vt:lpstr>File system implementation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7</cp:revision>
  <dcterms:modified xsi:type="dcterms:W3CDTF">2022-03-31T04:20:36Z</dcterms:modified>
</cp:coreProperties>
</file>