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2"/>
  </p:notesMasterIdLst>
  <p:sldIdLst>
    <p:sldId id="454" r:id="rId3"/>
    <p:sldId id="498" r:id="rId4"/>
    <p:sldId id="505" r:id="rId5"/>
    <p:sldId id="559" r:id="rId6"/>
    <p:sldId id="588" r:id="rId7"/>
    <p:sldId id="589" r:id="rId8"/>
    <p:sldId id="551" r:id="rId9"/>
    <p:sldId id="381" r:id="rId10"/>
    <p:sldId id="563" r:id="rId11"/>
    <p:sldId id="564" r:id="rId12"/>
    <p:sldId id="456" r:id="rId13"/>
    <p:sldId id="590" r:id="rId14"/>
    <p:sldId id="461" r:id="rId15"/>
    <p:sldId id="591" r:id="rId16"/>
    <p:sldId id="458" r:id="rId17"/>
    <p:sldId id="592" r:id="rId18"/>
    <p:sldId id="553" r:id="rId19"/>
    <p:sldId id="593" r:id="rId20"/>
    <p:sldId id="582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989E0-91AC-42C2-9974-EED7EE88B024}" v="51" dt="2022-02-10T19:20:0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9T03:40:10.059" v="412" actId="1076"/>
      <pc:docMkLst>
        <pc:docMk/>
      </pc:docMkLst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920820884" sldId="27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17417480" sldId="27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773510753" sldId="280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71235497" sldId="28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99089282" sldId="28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36622862" sldId="285"/>
        </pc:sldMkLst>
      </pc:sldChg>
      <pc:sldChg chg="addSp modSp mod">
        <pc:chgData name="Sherif Khattab" userId="c83b1e15-36f3-4f46-aceb-05aac24c545e" providerId="ADAL" clId="{D1F8C7F8-B63D-426F-B9AE-033C1F2663EE}" dt="2021-02-19T03:40:10.059" v="412" actId="1076"/>
        <pc:sldMkLst>
          <pc:docMk/>
          <pc:sldMk cId="1268007695" sldId="288"/>
        </pc:sldMkLst>
        <pc:spChg chg="mod">
          <ac:chgData name="Sherif Khattab" userId="c83b1e15-36f3-4f46-aceb-05aac24c545e" providerId="ADAL" clId="{D1F8C7F8-B63D-426F-B9AE-033C1F2663EE}" dt="2021-02-19T03:39:56.599" v="409" actId="27636"/>
          <ac:spMkLst>
            <pc:docMk/>
            <pc:sldMk cId="1268007695" sldId="288"/>
            <ac:spMk id="45061" creationId="{C82BDD8E-B02C-45D7-A4E1-5AA0B3D3D510}"/>
          </ac:spMkLst>
        </pc:spChg>
        <pc:picChg chg="add mod">
          <ac:chgData name="Sherif Khattab" userId="c83b1e15-36f3-4f46-aceb-05aac24c545e" providerId="ADAL" clId="{D1F8C7F8-B63D-426F-B9AE-033C1F2663EE}" dt="2021-02-19T03:40:10.059" v="412" actId="1076"/>
          <ac:picMkLst>
            <pc:docMk/>
            <pc:sldMk cId="1268007695" sldId="288"/>
            <ac:picMk id="3" creationId="{FAB5A6F1-6630-4DA0-9CA2-FAD14DB5308D}"/>
          </ac:picMkLst>
        </pc:picChg>
      </pc:sldChg>
      <pc:sldChg chg="modSp mod">
        <pc:chgData name="Sherif Khattab" userId="c83b1e15-36f3-4f46-aceb-05aac24c545e" providerId="ADAL" clId="{D1F8C7F8-B63D-426F-B9AE-033C1F2663EE}" dt="2021-02-18T17:39:06.054" v="295" actId="6549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  <pc:spChg chg="mod">
          <ac:chgData name="Sherif Khattab" userId="c83b1e15-36f3-4f46-aceb-05aac24c545e" providerId="ADAL" clId="{D1F8C7F8-B63D-426F-B9AE-033C1F2663EE}" dt="2021-02-18T17:39:06.054" v="295" actId="6549"/>
          <ac:spMkLst>
            <pc:docMk/>
            <pc:sldMk cId="463012687" sldId="289"/>
            <ac:spMk id="46282" creationId="{E7A6F565-6797-41A4-9E37-DE763723D06D}"/>
          </ac:spMkLst>
        </pc:spChg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574001865" sldId="46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156977365" sldId="46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7329803" sldId="466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643915362" sldId="46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593910045" sldId="468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392020218" sldId="469"/>
        </pc:sldMkLst>
      </pc:sldChg>
      <pc:sldChg chg="modSp mod">
        <pc:chgData name="Sherif Khattab" userId="c83b1e15-36f3-4f46-aceb-05aac24c545e" providerId="ADAL" clId="{D1F8C7F8-B63D-426F-B9AE-033C1F2663EE}" dt="2021-02-19T03:38:30.993" v="367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1F8C7F8-B63D-426F-B9AE-033C1F2663EE}" dt="2021-02-19T03:38:30.993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9T03:39:32.414" v="40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9T03:39:32.414" v="40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  <pc:sldChg chg="addSp delSp modSp new mod">
        <pc:chgData name="Sherif Khattab" userId="c83b1e15-36f3-4f46-aceb-05aac24c545e" providerId="ADAL" clId="{D1F8C7F8-B63D-426F-B9AE-033C1F2663EE}" dt="2021-02-19T03:39:09.827" v="406" actId="1076"/>
        <pc:sldMkLst>
          <pc:docMk/>
          <pc:sldMk cId="3364308863" sldId="521"/>
        </pc:sldMkLst>
        <pc:spChg chg="mod">
          <ac:chgData name="Sherif Khattab" userId="c83b1e15-36f3-4f46-aceb-05aac24c545e" providerId="ADAL" clId="{D1F8C7F8-B63D-426F-B9AE-033C1F2663EE}" dt="2021-02-19T03:38:50.883" v="401" actId="20577"/>
          <ac:spMkLst>
            <pc:docMk/>
            <pc:sldMk cId="3364308863" sldId="521"/>
            <ac:spMk id="2" creationId="{740FD18B-897C-4780-8A5C-23717D65EEF2}"/>
          </ac:spMkLst>
        </pc:spChg>
        <pc:picChg chg="add mod">
          <ac:chgData name="Sherif Khattab" userId="c83b1e15-36f3-4f46-aceb-05aac24c545e" providerId="ADAL" clId="{D1F8C7F8-B63D-426F-B9AE-033C1F2663EE}" dt="2021-02-19T03:39:09.827" v="406" actId="1076"/>
          <ac:picMkLst>
            <pc:docMk/>
            <pc:sldMk cId="3364308863" sldId="521"/>
            <ac:picMk id="8" creationId="{5952D0CE-9495-421E-AC17-8DD3F137F580}"/>
          </ac:picMkLst>
        </pc:picChg>
        <pc:inkChg chg="add del">
          <ac:chgData name="Sherif Khattab" userId="c83b1e15-36f3-4f46-aceb-05aac24c545e" providerId="ADAL" clId="{D1F8C7F8-B63D-426F-B9AE-033C1F2663EE}" dt="2021-02-19T03:38:55.933" v="403"/>
          <ac:inkMkLst>
            <pc:docMk/>
            <pc:sldMk cId="3364308863" sldId="521"/>
            <ac:inkMk id="6" creationId="{F3A1FFC8-508E-4263-9C8A-5DC683D4D109}"/>
          </ac:inkMkLst>
        </pc:inkChg>
      </pc:sldChg>
    </pc:docChg>
  </pc:docChgLst>
  <pc:docChgLst>
    <pc:chgData name="Khattab, Sherif" userId="c83b1e15-36f3-4f46-aceb-05aac24c545e" providerId="ADAL" clId="{5F92678B-265D-4D46-94B4-5CC475EDA587}"/>
    <pc:docChg chg="custSel addSld delSld modSld sldOrd">
      <pc:chgData name="Khattab, Sherif" userId="c83b1e15-36f3-4f46-aceb-05aac24c545e" providerId="ADAL" clId="{5F92678B-265D-4D46-94B4-5CC475EDA587}" dt="2021-10-05T16:11:32.441" v="396" actId="2696"/>
      <pc:docMkLst>
        <pc:docMk/>
      </pc:docMkLst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90797458" sldId="378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5F92678B-265D-4D46-94B4-5CC475EDA587}" dt="2021-09-30T16:10:27.789" v="388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5F92678B-265D-4D46-94B4-5CC475EDA587}" dt="2021-09-30T16:10:27.174" v="387" actId="47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5F92678B-265D-4D46-94B4-5CC475EDA587}" dt="2021-09-30T16:03:01.658" v="5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5F92678B-265D-4D46-94B4-5CC475EDA587}" dt="2021-10-04T16:42:20.517" v="395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5F92678B-265D-4D46-94B4-5CC475EDA587}" dt="2021-10-04T16:42:20.517" v="395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92678B-265D-4D46-94B4-5CC475EDA587}" dt="2021-09-30T16:02:07.054" v="1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5F92678B-265D-4D46-94B4-5CC475EDA587}" dt="2021-09-30T16:04:46.773" v="20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F92678B-265D-4D46-94B4-5CC475EDA587}" dt="2021-09-30T16:04:46.773" v="20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5F92678B-265D-4D46-94B4-5CC475EDA587}" dt="2021-09-30T16:07:19.248" v="382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07412692" sldId="51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017477705" sldId="513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468641068" sldId="514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5F92678B-265D-4D46-94B4-5CC475EDA587}" dt="2021-09-30T16:07:13.193" v="379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92678B-265D-4D46-94B4-5CC475EDA587}" dt="2021-09-30T16:07:21.067" v="383" actId="47"/>
        <pc:sldMkLst>
          <pc:docMk/>
          <pc:sldMk cId="1616471687" sldId="51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504930043" sldId="519"/>
        </pc:sldMkLst>
      </pc:sldChg>
      <pc:sldChg chg="add del">
        <pc:chgData name="Khattab, Sherif" userId="c83b1e15-36f3-4f46-aceb-05aac24c545e" providerId="ADAL" clId="{5F92678B-265D-4D46-94B4-5CC475EDA587}" dt="2021-09-30T16:10:28.947" v="389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000814537" sldId="521"/>
        </pc:sldMkLst>
      </pc:sldChg>
      <pc:sldChg chg="del">
        <pc:chgData name="Khattab, Sherif" userId="c83b1e15-36f3-4f46-aceb-05aac24c545e" providerId="ADAL" clId="{5F92678B-265D-4D46-94B4-5CC475EDA587}" dt="2021-09-30T16:04:52.627" v="210" actId="2696"/>
        <pc:sldMkLst>
          <pc:docMk/>
          <pc:sldMk cId="3364308863" sldId="521"/>
        </pc:sldMkLst>
      </pc:sldChg>
      <pc:sldChg chg="add">
        <pc:chgData name="Khattab, Sherif" userId="c83b1e15-36f3-4f46-aceb-05aac24c545e" providerId="ADAL" clId="{5F92678B-265D-4D46-94B4-5CC475EDA587}" dt="2021-09-30T16:10:39.338" v="390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5F92678B-265D-4D46-94B4-5CC475EDA587}" dt="2021-09-30T16:07:24.166" v="384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59171718" sldId="545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259346312" sldId="54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876805328" sldId="54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24667073" sldId="555"/>
        </pc:sldMkLst>
      </pc:sldChg>
      <pc:sldChg chg="add del ord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2851832" sldId="556"/>
        </pc:sldMkLst>
      </pc:sldChg>
      <pc:sldChg chg="add del">
        <pc:chgData name="Khattab, Sherif" userId="c83b1e15-36f3-4f46-aceb-05aac24c545e" providerId="ADAL" clId="{5F92678B-265D-4D46-94B4-5CC475EDA587}" dt="2021-09-30T16:07:15.446" v="380" actId="47"/>
        <pc:sldMkLst>
          <pc:docMk/>
          <pc:sldMk cId="3228093271" sldId="557"/>
        </pc:sldMkLst>
      </pc:sldChg>
      <pc:sldChg chg="add del">
        <pc:chgData name="Khattab, Sherif" userId="c83b1e15-36f3-4f46-aceb-05aac24c545e" providerId="ADAL" clId="{5F92678B-265D-4D46-94B4-5CC475EDA587}" dt="2021-09-30T16:07:16.008" v="381" actId="47"/>
        <pc:sldMkLst>
          <pc:docMk/>
          <pc:sldMk cId="1343377634" sldId="558"/>
        </pc:sldMkLst>
      </pc:sldChg>
      <pc:sldChg chg="modSp new mod">
        <pc:chgData name="Khattab, Sherif" userId="c83b1e15-36f3-4f46-aceb-05aac24c545e" providerId="ADAL" clId="{5F92678B-265D-4D46-94B4-5CC475EDA587}" dt="2021-09-30T16:05:23.204" v="235" actId="20577"/>
        <pc:sldMkLst>
          <pc:docMk/>
          <pc:sldMk cId="25940297" sldId="559"/>
        </pc:sldMkLst>
        <pc:spChg chg="mod">
          <ac:chgData name="Khattab, Sherif" userId="c83b1e15-36f3-4f46-aceb-05aac24c545e" providerId="ADAL" clId="{5F92678B-265D-4D46-94B4-5CC475EDA587}" dt="2021-09-30T16:05:23.204" v="235" actId="20577"/>
          <ac:spMkLst>
            <pc:docMk/>
            <pc:sldMk cId="25940297" sldId="559"/>
            <ac:spMk id="2" creationId="{9B3E4D42-8F18-4882-97A4-82789ADF4273}"/>
          </ac:spMkLst>
        </pc:spChg>
      </pc:sldChg>
      <pc:sldChg chg="modSp new mod">
        <pc:chgData name="Khattab, Sherif" userId="c83b1e15-36f3-4f46-aceb-05aac24c545e" providerId="ADAL" clId="{5F92678B-265D-4D46-94B4-5CC475EDA587}" dt="2021-09-30T16:06:13.956" v="378" actId="20577"/>
        <pc:sldMkLst>
          <pc:docMk/>
          <pc:sldMk cId="2984359601" sldId="560"/>
        </pc:sldMkLst>
        <pc:spChg chg="mod">
          <ac:chgData name="Khattab, Sherif" userId="c83b1e15-36f3-4f46-aceb-05aac24c545e" providerId="ADAL" clId="{5F92678B-265D-4D46-94B4-5CC475EDA587}" dt="2021-09-30T16:05:34.159" v="254" actId="5793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5F92678B-265D-4D46-94B4-5CC475EDA587}" dt="2021-09-30T16:06:13.956" v="378" actId="20577"/>
          <ac:spMkLst>
            <pc:docMk/>
            <pc:sldMk cId="2984359601" sldId="560"/>
            <ac:spMk id="3" creationId="{C119AD50-CA5F-42C5-B28B-3C5A51ABB173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86C989E0-91AC-42C2-9974-EED7EE88B024}"/>
    <pc:docChg chg="undo redo custSel addSld delSld modSld sldOrd">
      <pc:chgData name="Khattab, Sherif" userId="c83b1e15-36f3-4f46-aceb-05aac24c545e" providerId="ADAL" clId="{86C989E0-91AC-42C2-9974-EED7EE88B024}" dt="2022-02-17T18:59:11.241" v="985" actId="20577"/>
      <pc:docMkLst>
        <pc:docMk/>
      </pc:docMkLst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1301760881" sldId="286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6486443" sldId="379"/>
        </pc:sldMkLst>
      </pc:sldChg>
      <pc:sldChg chg="modSp add del mod">
        <pc:chgData name="Khattab, Sherif" userId="c83b1e15-36f3-4f46-aceb-05aac24c545e" providerId="ADAL" clId="{86C989E0-91AC-42C2-9974-EED7EE88B024}" dt="2022-02-17T18:59:11.241" v="985" actId="20577"/>
        <pc:sldMkLst>
          <pc:docMk/>
          <pc:sldMk cId="1337868689" sldId="381"/>
        </pc:sldMkLst>
        <pc:spChg chg="mod">
          <ac:chgData name="Khattab, Sherif" userId="c83b1e15-36f3-4f46-aceb-05aac24c545e" providerId="ADAL" clId="{86C989E0-91AC-42C2-9974-EED7EE88B024}" dt="2022-02-17T18:59:11.241" v="985" actId="20577"/>
          <ac:spMkLst>
            <pc:docMk/>
            <pc:sldMk cId="1337868689" sldId="381"/>
            <ac:spMk id="119813" creationId="{2D0E5FEC-FE0E-9048-B247-70B668077E38}"/>
          </ac:spMkLst>
        </pc:spChg>
      </pc:sldChg>
      <pc:sldChg chg="modSp mod">
        <pc:chgData name="Khattab, Sherif" userId="c83b1e15-36f3-4f46-aceb-05aac24c545e" providerId="ADAL" clId="{86C989E0-91AC-42C2-9974-EED7EE88B024}" dt="2022-02-03T14:11:40.579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6C989E0-91AC-42C2-9974-EED7EE88B024}" dt="2022-02-03T14:11:40.579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86C989E0-91AC-42C2-9974-EED7EE88B024}" dt="2022-02-10T14:23:22.226" v="394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86C989E0-91AC-42C2-9974-EED7EE88B024}" dt="2022-02-10T19:16:39.744" v="563"/>
        <pc:sldMkLst>
          <pc:docMk/>
          <pc:sldMk cId="565187749" sldId="457"/>
        </pc:sldMkLst>
      </pc:sldChg>
      <pc:sldChg chg="add del">
        <pc:chgData name="Khattab, Sherif" userId="c83b1e15-36f3-4f46-aceb-05aac24c545e" providerId="ADAL" clId="{86C989E0-91AC-42C2-9974-EED7EE88B024}" dt="2022-02-10T19:16:25.734" v="561" actId="2696"/>
        <pc:sldMkLst>
          <pc:docMk/>
          <pc:sldMk cId="2840639230" sldId="457"/>
        </pc:sldMkLst>
      </pc:sldChg>
      <pc:sldChg chg="add del ord">
        <pc:chgData name="Khattab, Sherif" userId="c83b1e15-36f3-4f46-aceb-05aac24c545e" providerId="ADAL" clId="{86C989E0-91AC-42C2-9974-EED7EE88B024}" dt="2022-02-10T19:21:14.712" v="976" actId="2696"/>
        <pc:sldMkLst>
          <pc:docMk/>
          <pc:sldMk cId="3909131520" sldId="457"/>
        </pc:sldMkLst>
      </pc:sldChg>
      <pc:sldChg chg="add del ord">
        <pc:chgData name="Khattab, Sherif" userId="c83b1e15-36f3-4f46-aceb-05aac24c545e" providerId="ADAL" clId="{86C989E0-91AC-42C2-9974-EED7EE88B024}" dt="2022-02-10T19:20:15.161" v="904" actId="20578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11508301" sldId="460"/>
        </pc:sldMkLst>
      </pc:sldChg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3032351722" sldId="460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4107670357" sldId="460"/>
        </pc:sldMkLst>
      </pc:sldChg>
      <pc:sldChg chg="add del ord">
        <pc:chgData name="Khattab, Sherif" userId="c83b1e15-36f3-4f46-aceb-05aac24c545e" providerId="ADAL" clId="{86C989E0-91AC-42C2-9974-EED7EE88B024}" dt="2022-02-10T19:18:16.906" v="792"/>
        <pc:sldMkLst>
          <pc:docMk/>
          <pc:sldMk cId="3714784862" sldId="461"/>
        </pc:sldMkLst>
      </pc:sldChg>
      <pc:sldChg chg="modSp mod">
        <pc:chgData name="Khattab, Sherif" userId="c83b1e15-36f3-4f46-aceb-05aac24c545e" providerId="ADAL" clId="{86C989E0-91AC-42C2-9974-EED7EE88B024}" dt="2022-02-10T14:16:41.721" v="17"/>
        <pc:sldMkLst>
          <pc:docMk/>
          <pc:sldMk cId="3903507516" sldId="498"/>
        </pc:sldMkLst>
        <pc:spChg chg="mod">
          <ac:chgData name="Khattab, Sherif" userId="c83b1e15-36f3-4f46-aceb-05aac24c545e" providerId="ADAL" clId="{86C989E0-91AC-42C2-9974-EED7EE88B024}" dt="2022-02-10T14:16:41.721" v="1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ord modAnim">
        <pc:chgData name="Khattab, Sherif" userId="c83b1e15-36f3-4f46-aceb-05aac24c545e" providerId="ADAL" clId="{86C989E0-91AC-42C2-9974-EED7EE88B024}" dt="2022-02-10T14:18:10.602" v="119"/>
        <pc:sldMkLst>
          <pc:docMk/>
          <pc:sldMk cId="2116864396" sldId="505"/>
        </pc:sldMkLst>
        <pc:spChg chg="mod">
          <ac:chgData name="Khattab, Sherif" userId="c83b1e15-36f3-4f46-aceb-05aac24c545e" providerId="ADAL" clId="{86C989E0-91AC-42C2-9974-EED7EE88B024}" dt="2022-02-10T14:17:37.352" v="32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86C989E0-91AC-42C2-9974-EED7EE88B024}" dt="2022-02-10T14:18:02.457" v="11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017477705" sldId="51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86560120" sldId="54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59171718" sldId="54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259346312" sldId="54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876805328" sldId="547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2483671" sldId="548"/>
        </pc:sldMkLst>
      </pc:sldChg>
      <pc:sldChg chg="addSp delSp modSp add del mod modAnim">
        <pc:chgData name="Khattab, Sherif" userId="c83b1e15-36f3-4f46-aceb-05aac24c545e" providerId="ADAL" clId="{86C989E0-91AC-42C2-9974-EED7EE88B024}" dt="2022-02-10T14:20:31.575" v="192" actId="6549"/>
        <pc:sldMkLst>
          <pc:docMk/>
          <pc:sldMk cId="1850740189" sldId="551"/>
        </pc:sldMkLst>
        <pc:spChg chg="add del">
          <ac:chgData name="Khattab, Sherif" userId="c83b1e15-36f3-4f46-aceb-05aac24c545e" providerId="ADAL" clId="{86C989E0-91AC-42C2-9974-EED7EE88B024}" dt="2022-02-10T14:20:10.492" v="181" actId="22"/>
          <ac:spMkLst>
            <pc:docMk/>
            <pc:sldMk cId="1850740189" sldId="551"/>
            <ac:spMk id="26" creationId="{0D075C5A-60F5-43F3-B541-88F11B105EC2}"/>
          </ac:spMkLst>
        </pc:spChg>
        <pc:spChg chg="add mod">
          <ac:chgData name="Khattab, Sherif" userId="c83b1e15-36f3-4f46-aceb-05aac24c545e" providerId="ADAL" clId="{86C989E0-91AC-42C2-9974-EED7EE88B024}" dt="2022-02-10T14:20:12.702" v="183" actId="1076"/>
          <ac:spMkLst>
            <pc:docMk/>
            <pc:sldMk cId="1850740189" sldId="551"/>
            <ac:spMk id="28" creationId="{7116BF4A-1256-458D-8770-0AAA0B6783D8}"/>
          </ac:spMkLst>
        </pc:spChg>
        <pc:spChg chg="mod">
          <ac:chgData name="Khattab, Sherif" userId="c83b1e15-36f3-4f46-aceb-05aac24c545e" providerId="ADAL" clId="{86C989E0-91AC-42C2-9974-EED7EE88B024}" dt="2022-02-10T14:20:31.575" v="192" actId="6549"/>
          <ac:spMkLst>
            <pc:docMk/>
            <pc:sldMk cId="1850740189" sldId="551"/>
            <ac:spMk id="118786" creationId="{26D54543-5CF1-B947-A0EE-00F2D893EE94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7" creationId="{98C49C38-B250-2147-AE6C-530E1AA0888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8" creationId="{53F82913-4751-364A-8AE7-032DF279A0A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9" creationId="{D2746B01-3B26-2547-A3F4-6814F822C8BA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0" creationId="{7BA12B8A-76C8-8B48-BB05-9671FCD0F0C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1" creationId="{13E152E0-121B-6F48-8C9E-94F2BE92FD2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2" creationId="{4043197E-3A9F-0A46-A4A7-C4BE79AFE421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3" creationId="{84D5FC6A-9BC3-2749-AC1C-7840D838E557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4" creationId="{1714054E-4CF4-5143-B355-3185210C2B9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5" creationId="{83A0AAB2-4E58-8849-9F14-46DA4237D688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6" creationId="{D3D593C1-426F-3148-AB55-E37C99CF81B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7" creationId="{DEEC2606-406B-7B44-8FAD-0A7A2D33967B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8" creationId="{3278E209-BA82-8046-88AC-2F6CB1E218D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9" creationId="{D12302FB-C18D-C34E-AC6F-CA54380613AE}"/>
          </ac:spMkLst>
        </pc:spChg>
        <pc:spChg chg="mod">
          <ac:chgData name="Khattab, Sherif" userId="c83b1e15-36f3-4f46-aceb-05aac24c545e" providerId="ADAL" clId="{86C989E0-91AC-42C2-9974-EED7EE88B024}" dt="2022-02-10T14:20:15.108" v="184" actId="1076"/>
          <ac:spMkLst>
            <pc:docMk/>
            <pc:sldMk cId="1850740189" sldId="551"/>
            <ac:spMk id="118806" creationId="{ED78E685-ED28-7549-B9BC-0EA9598A3ABF}"/>
          </ac:spMkLst>
        </pc:sp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0" creationId="{E95CBB6A-64AD-8346-BD2B-9D520A474D2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1" creationId="{883C6F00-A1A9-0746-8166-922C32FA0F39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2" creationId="{936CD62E-FC51-BE4C-9A40-CB47EE8BC4F7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3" creationId="{DDF14947-FA7B-EB4B-8CEF-25F37E446853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4" creationId="{8421A293-89F5-BF47-B18A-1A08E6D7B35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5" creationId="{8A44AA5A-3BC4-4649-9DB5-DC9618E00928}"/>
          </ac:picMkLst>
        </pc:picChg>
      </pc:sldChg>
      <pc:sldChg chg="add del">
        <pc:chgData name="Khattab, Sherif" userId="c83b1e15-36f3-4f46-aceb-05aac24c545e" providerId="ADAL" clId="{86C989E0-91AC-42C2-9974-EED7EE88B024}" dt="2022-02-10T14:22:39.471" v="390" actId="47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86C989E0-91AC-42C2-9974-EED7EE88B024}" dt="2022-02-10T19:16:00.566" v="557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86C989E0-91AC-42C2-9974-EED7EE88B024}" dt="2022-02-10T19:18:39.860" v="796" actId="2696"/>
        <pc:sldMkLst>
          <pc:docMk/>
          <pc:sldMk cId="647114807" sldId="553"/>
        </pc:sldMkLst>
      </pc:sldChg>
      <pc:sldChg chg="add del">
        <pc:chgData name="Khattab, Sherif" userId="c83b1e15-36f3-4f46-aceb-05aac24c545e" providerId="ADAL" clId="{86C989E0-91AC-42C2-9974-EED7EE88B024}" dt="2022-02-10T19:16:17.528" v="559"/>
        <pc:sldMkLst>
          <pc:docMk/>
          <pc:sldMk cId="1158192905" sldId="553"/>
        </pc:sldMkLst>
      </pc:sldChg>
      <pc:sldChg chg="add del">
        <pc:chgData name="Khattab, Sherif" userId="c83b1e15-36f3-4f46-aceb-05aac24c545e" providerId="ADAL" clId="{86C989E0-91AC-42C2-9974-EED7EE88B024}" dt="2022-02-10T19:19:02.615" v="804"/>
        <pc:sldMkLst>
          <pc:docMk/>
          <pc:sldMk cId="1448010789" sldId="553"/>
        </pc:sldMkLst>
      </pc:sldChg>
      <pc:sldChg chg="add">
        <pc:chgData name="Khattab, Sherif" userId="c83b1e15-36f3-4f46-aceb-05aac24c545e" providerId="ADAL" clId="{86C989E0-91AC-42C2-9974-EED7EE88B024}" dt="2022-02-10T19:19:02.639" v="805"/>
        <pc:sldMkLst>
          <pc:docMk/>
          <pc:sldMk cId="2971514464" sldId="55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5143652" sldId="55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58246217" sldId="558"/>
        </pc:sldMkLst>
      </pc:sldChg>
      <pc:sldChg chg="modSp mod ord modAnim">
        <pc:chgData name="Khattab, Sherif" userId="c83b1e15-36f3-4f46-aceb-05aac24c545e" providerId="ADAL" clId="{86C989E0-91AC-42C2-9974-EED7EE88B024}" dt="2022-02-10T19:15:11.223" v="534"/>
        <pc:sldMkLst>
          <pc:docMk/>
          <pc:sldMk cId="25940297" sldId="559"/>
        </pc:sldMkLst>
        <pc:spChg chg="mod">
          <ac:chgData name="Khattab, Sherif" userId="c83b1e15-36f3-4f46-aceb-05aac24c545e" providerId="ADAL" clId="{86C989E0-91AC-42C2-9974-EED7EE88B024}" dt="2022-02-10T19:11:54.118" v="439" actId="20577"/>
          <ac:spMkLst>
            <pc:docMk/>
            <pc:sldMk cId="25940297" sldId="559"/>
            <ac:spMk id="2" creationId="{9B3E4D42-8F18-4882-97A4-82789ADF4273}"/>
          </ac:spMkLst>
        </pc:spChg>
        <pc:spChg chg="mod">
          <ac:chgData name="Khattab, Sherif" userId="c83b1e15-36f3-4f46-aceb-05aac24c545e" providerId="ADAL" clId="{86C989E0-91AC-42C2-9974-EED7EE88B024}" dt="2022-02-10T19:15:05.338" v="532" actId="27636"/>
          <ac:spMkLst>
            <pc:docMk/>
            <pc:sldMk cId="25940297" sldId="559"/>
            <ac:spMk id="3" creationId="{BB580724-74D7-4341-B0BA-D4087388C83C}"/>
          </ac:spMkLst>
        </pc:spChg>
      </pc:sldChg>
      <pc:sldChg chg="modSp del mod">
        <pc:chgData name="Khattab, Sherif" userId="c83b1e15-36f3-4f46-aceb-05aac24c545e" providerId="ADAL" clId="{86C989E0-91AC-42C2-9974-EED7EE88B024}" dt="2022-02-10T14:19:09.812" v="143" actId="47"/>
        <pc:sldMkLst>
          <pc:docMk/>
          <pc:sldMk cId="2984359601" sldId="560"/>
        </pc:sldMkLst>
        <pc:spChg chg="mod">
          <ac:chgData name="Khattab, Sherif" userId="c83b1e15-36f3-4f46-aceb-05aac24c545e" providerId="ADAL" clId="{86C989E0-91AC-42C2-9974-EED7EE88B024}" dt="2022-02-10T14:18:22.055" v="141" actId="20577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86C989E0-91AC-42C2-9974-EED7EE88B024}" dt="2022-02-10T14:18:24.191" v="142" actId="20577"/>
          <ac:spMkLst>
            <pc:docMk/>
            <pc:sldMk cId="2984359601" sldId="560"/>
            <ac:spMk id="3" creationId="{C119AD50-CA5F-42C5-B28B-3C5A51ABB173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86C989E0-91AC-42C2-9974-EED7EE88B024}" dt="2022-02-10T14:22:45.568" v="391" actId="47"/>
        <pc:sldMkLst>
          <pc:docMk/>
          <pc:sldMk cId="2842851832" sldId="562"/>
        </pc:sldMkLst>
      </pc:sldChg>
      <pc:sldChg chg="addSp modSp new mod">
        <pc:chgData name="Khattab, Sherif" userId="c83b1e15-36f3-4f46-aceb-05aac24c545e" providerId="ADAL" clId="{86C989E0-91AC-42C2-9974-EED7EE88B024}" dt="2022-02-10T19:15:48.662" v="555"/>
        <pc:sldMkLst>
          <pc:docMk/>
          <pc:sldMk cId="1163018378" sldId="563"/>
        </pc:sldMkLst>
        <pc:spChg chg="mod">
          <ac:chgData name="Khattab, Sherif" userId="c83b1e15-36f3-4f46-aceb-05aac24c545e" providerId="ADAL" clId="{86C989E0-91AC-42C2-9974-EED7EE88B024}" dt="2022-02-10T14:20:56.289" v="231" actId="20577"/>
          <ac:spMkLst>
            <pc:docMk/>
            <pc:sldMk cId="1163018378" sldId="563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1:39.733" v="346" actId="20577"/>
          <ac:spMkLst>
            <pc:docMk/>
            <pc:sldMk cId="1163018378" sldId="563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6" creationId="{29220CDC-AF73-4502-BA63-7A1456CD0CA9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7" creationId="{BAA126C1-9FD0-4E9D-8EBE-62223BA09369}"/>
          </ac:spMkLst>
        </pc:spChg>
      </pc:sldChg>
      <pc:sldChg chg="addSp modSp add mod">
        <pc:chgData name="Khattab, Sherif" userId="c83b1e15-36f3-4f46-aceb-05aac24c545e" providerId="ADAL" clId="{86C989E0-91AC-42C2-9974-EED7EE88B024}" dt="2022-02-10T19:15:51.638" v="556"/>
        <pc:sldMkLst>
          <pc:docMk/>
          <pc:sldMk cId="1704561566" sldId="564"/>
        </pc:sldMkLst>
        <pc:spChg chg="mod">
          <ac:chgData name="Khattab, Sherif" userId="c83b1e15-36f3-4f46-aceb-05aac24c545e" providerId="ADAL" clId="{86C989E0-91AC-42C2-9974-EED7EE88B024}" dt="2022-02-10T14:21:50.507" v="349" actId="20577"/>
          <ac:spMkLst>
            <pc:docMk/>
            <pc:sldMk cId="1704561566" sldId="564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2:26.049" v="389" actId="6549"/>
          <ac:spMkLst>
            <pc:docMk/>
            <pc:sldMk cId="1704561566" sldId="564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6" creationId="{18FB27A7-690B-4F3F-8DBB-22E5F4B84818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7" creationId="{04AC908C-D0A3-4301-AF0E-855420707852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931898487" sldId="581"/>
        </pc:sldMkLst>
      </pc:sldChg>
      <pc:sldChg chg="add del ord">
        <pc:chgData name="Khattab, Sherif" userId="c83b1e15-36f3-4f46-aceb-05aac24c545e" providerId="ADAL" clId="{86C989E0-91AC-42C2-9974-EED7EE88B024}" dt="2022-02-10T19:20:49.419" v="975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25852215" sldId="58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87249071" sldId="58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83276906" sldId="587"/>
        </pc:sldMkLst>
      </pc:sldChg>
      <pc:sldChg chg="modSp new mod ord modAnim">
        <pc:chgData name="Khattab, Sherif" userId="c83b1e15-36f3-4f46-aceb-05aac24c545e" providerId="ADAL" clId="{86C989E0-91AC-42C2-9974-EED7EE88B024}" dt="2022-02-10T19:15:35.134" v="552"/>
        <pc:sldMkLst>
          <pc:docMk/>
          <pc:sldMk cId="4254770334" sldId="588"/>
        </pc:sldMkLst>
        <pc:spChg chg="mod">
          <ac:chgData name="Khattab, Sherif" userId="c83b1e15-36f3-4f46-aceb-05aac24c545e" providerId="ADAL" clId="{86C989E0-91AC-42C2-9974-EED7EE88B024}" dt="2022-02-10T19:15:22.700" v="548" actId="404"/>
          <ac:spMkLst>
            <pc:docMk/>
            <pc:sldMk cId="4254770334" sldId="588"/>
            <ac:spMk id="2" creationId="{2B719A8D-FFCF-4F33-A1EF-1B47541E2A88}"/>
          </ac:spMkLst>
        </pc:spChg>
        <pc:spChg chg="mod">
          <ac:chgData name="Khattab, Sherif" userId="c83b1e15-36f3-4f46-aceb-05aac24c545e" providerId="ADAL" clId="{86C989E0-91AC-42C2-9974-EED7EE88B024}" dt="2022-02-10T19:15:15.458" v="547" actId="27636"/>
          <ac:spMkLst>
            <pc:docMk/>
            <pc:sldMk cId="4254770334" sldId="588"/>
            <ac:spMk id="3" creationId="{615884C0-0D74-4653-9064-E4C7BDC08BFC}"/>
          </ac:spMkLst>
        </pc:spChg>
      </pc:sldChg>
      <pc:sldChg chg="modSp new mod modAnim">
        <pc:chgData name="Khattab, Sherif" userId="c83b1e15-36f3-4f46-aceb-05aac24c545e" providerId="ADAL" clId="{86C989E0-91AC-42C2-9974-EED7EE88B024}" dt="2022-02-10T19:15:40.856" v="554"/>
        <pc:sldMkLst>
          <pc:docMk/>
          <pc:sldMk cId="3123948321" sldId="589"/>
        </pc:sldMkLst>
        <pc:spChg chg="mod">
          <ac:chgData name="Khattab, Sherif" userId="c83b1e15-36f3-4f46-aceb-05aac24c545e" providerId="ADAL" clId="{86C989E0-91AC-42C2-9974-EED7EE88B024}" dt="2022-02-10T19:13:30.880" v="501" actId="20577"/>
          <ac:spMkLst>
            <pc:docMk/>
            <pc:sldMk cId="3123948321" sldId="589"/>
            <ac:spMk id="2" creationId="{9C8E793F-C42F-4640-BB1F-35B9A4948BC9}"/>
          </ac:spMkLst>
        </pc:spChg>
        <pc:spChg chg="mod">
          <ac:chgData name="Khattab, Sherif" userId="c83b1e15-36f3-4f46-aceb-05aac24c545e" providerId="ADAL" clId="{86C989E0-91AC-42C2-9974-EED7EE88B024}" dt="2022-02-10T19:15:27.283" v="550" actId="6549"/>
          <ac:spMkLst>
            <pc:docMk/>
            <pc:sldMk cId="3123948321" sldId="589"/>
            <ac:spMk id="3" creationId="{F99AC314-6D82-4093-BF29-E5027394A5D8}"/>
          </ac:spMkLst>
        </pc:spChg>
      </pc:sldChg>
      <pc:sldChg chg="modSp new mod">
        <pc:chgData name="Khattab, Sherif" userId="c83b1e15-36f3-4f46-aceb-05aac24c545e" providerId="ADAL" clId="{86C989E0-91AC-42C2-9974-EED7EE88B024}" dt="2022-02-10T19:20:01.650" v="900" actId="20577"/>
        <pc:sldMkLst>
          <pc:docMk/>
          <pc:sldMk cId="287963889" sldId="590"/>
        </pc:sldMkLst>
        <pc:spChg chg="mod">
          <ac:chgData name="Khattab, Sherif" userId="c83b1e15-36f3-4f46-aceb-05aac24c545e" providerId="ADAL" clId="{86C989E0-91AC-42C2-9974-EED7EE88B024}" dt="2022-02-10T19:17:13.345" v="619" actId="20577"/>
          <ac:spMkLst>
            <pc:docMk/>
            <pc:sldMk cId="287963889" sldId="590"/>
            <ac:spMk id="2" creationId="{6F6B47D2-BF4D-4A7E-B96C-A469DDC32F21}"/>
          </ac:spMkLst>
        </pc:spChg>
        <pc:spChg chg="mod">
          <ac:chgData name="Khattab, Sherif" userId="c83b1e15-36f3-4f46-aceb-05aac24c545e" providerId="ADAL" clId="{86C989E0-91AC-42C2-9974-EED7EE88B024}" dt="2022-02-10T19:20:01.650" v="900" actId="20577"/>
          <ac:spMkLst>
            <pc:docMk/>
            <pc:sldMk cId="287963889" sldId="590"/>
            <ac:spMk id="3" creationId="{D4B104AC-F825-4D12-AF47-9BB2A93013A3}"/>
          </ac:spMkLst>
        </pc:spChg>
      </pc:sldChg>
      <pc:sldChg chg="modSp new mod">
        <pc:chgData name="Khattab, Sherif" userId="c83b1e15-36f3-4f46-aceb-05aac24c545e" providerId="ADAL" clId="{86C989E0-91AC-42C2-9974-EED7EE88B024}" dt="2022-02-10T19:18:05.667" v="789" actId="20577"/>
        <pc:sldMkLst>
          <pc:docMk/>
          <pc:sldMk cId="2859212682" sldId="591"/>
        </pc:sldMkLst>
        <pc:spChg chg="mod">
          <ac:chgData name="Khattab, Sherif" userId="c83b1e15-36f3-4f46-aceb-05aac24c545e" providerId="ADAL" clId="{86C989E0-91AC-42C2-9974-EED7EE88B024}" dt="2022-02-10T19:17:51.675" v="750" actId="20577"/>
          <ac:spMkLst>
            <pc:docMk/>
            <pc:sldMk cId="2859212682" sldId="591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8:05.667" v="789" actId="20577"/>
          <ac:spMkLst>
            <pc:docMk/>
            <pc:sldMk cId="2859212682" sldId="591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19:33.329" v="891" actId="20577"/>
        <pc:sldMkLst>
          <pc:docMk/>
          <pc:sldMk cId="979694929" sldId="592"/>
        </pc:sldMkLst>
        <pc:spChg chg="mod">
          <ac:chgData name="Khattab, Sherif" userId="c83b1e15-36f3-4f46-aceb-05aac24c545e" providerId="ADAL" clId="{86C989E0-91AC-42C2-9974-EED7EE88B024}" dt="2022-02-10T19:19:33.329" v="891" actId="20577"/>
          <ac:spMkLst>
            <pc:docMk/>
            <pc:sldMk cId="979694929" sldId="592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9:28.618" v="881" actId="20577"/>
          <ac:spMkLst>
            <pc:docMk/>
            <pc:sldMk cId="979694929" sldId="592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20:33.589" v="971" actId="20577"/>
        <pc:sldMkLst>
          <pc:docMk/>
          <pc:sldMk cId="2670576502" sldId="593"/>
        </pc:sldMkLst>
        <pc:spChg chg="mod">
          <ac:chgData name="Khattab, Sherif" userId="c83b1e15-36f3-4f46-aceb-05aac24c545e" providerId="ADAL" clId="{86C989E0-91AC-42C2-9974-EED7EE88B024}" dt="2022-02-10T19:20:20.570" v="915" actId="20577"/>
          <ac:spMkLst>
            <pc:docMk/>
            <pc:sldMk cId="2670576502" sldId="593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20:33.589" v="971" actId="20577"/>
          <ac:spMkLst>
            <pc:docMk/>
            <pc:sldMk cId="2670576502" sldId="593"/>
            <ac:spMk id="3" creationId="{6F232C81-3D5E-44D0-AAE2-8089087759FF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6B32A7CB-D6D5-4A46-AB03-3D776A5A722B}"/>
    <pc:docChg chg="modSld">
      <pc:chgData name="Khattab, Sherif" userId="c83b1e15-36f3-4f46-aceb-05aac24c545e" providerId="ADAL" clId="{6B32A7CB-D6D5-4A46-AB03-3D776A5A722B}" dt="2021-09-01T06:17:51.524" v="0"/>
      <pc:docMkLst>
        <pc:docMk/>
      </pc:docMkLst>
      <pc:sldChg chg="modSp">
        <pc:chgData name="Khattab, Sherif" userId="c83b1e15-36f3-4f46-aceb-05aac24c545e" providerId="ADAL" clId="{6B32A7CB-D6D5-4A46-AB03-3D776A5A722B}" dt="2021-09-01T06:17:51.524" v="0"/>
        <pc:sldMkLst>
          <pc:docMk/>
          <pc:sldMk cId="1330366002" sldId="454"/>
        </pc:sldMkLst>
        <pc:spChg chg="mod">
          <ac:chgData name="Khattab, Sherif" userId="c83b1e15-36f3-4f46-aceb-05aac24c545e" providerId="ADAL" clId="{6B32A7CB-D6D5-4A46-AB03-3D776A5A722B}" dt="2021-09-01T06:17:51.52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67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Pi picks left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8FB27A7-690B-4F3F-8DBB-22E5F4B8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4AC908C-D0A3-4301-AF0E-85542070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5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00C9B4BB-AB2D-4394-BF7A-F5949276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433D05-CE85-4E2C-9163-77BFF5B30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r>
              <a:rPr lang="en-US" altLang="en-US"/>
              <a:t>Usually, the event is release of a currently held resource</a:t>
            </a:r>
          </a:p>
          <a:p>
            <a:r>
              <a:rPr lang="en-US" altLang="en-US"/>
              <a:t>In deadlock, none of the processes can</a:t>
            </a:r>
          </a:p>
          <a:p>
            <a:pPr lvl="1"/>
            <a:r>
              <a:rPr lang="en-US" altLang="en-US"/>
              <a:t>Run</a:t>
            </a:r>
          </a:p>
          <a:p>
            <a:pPr lvl="1"/>
            <a:r>
              <a:rPr lang="en-US" altLang="en-US"/>
              <a:t>Release resources</a:t>
            </a:r>
          </a:p>
          <a:p>
            <a:pPr lvl="1"/>
            <a:r>
              <a:rPr lang="en-US" altLang="en-US"/>
              <a:t>Be awakened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1DED-619E-4C64-9029-D36EDA52D5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7EA0-620D-48EC-8380-94EDB409F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A2A399-2243-42BF-96AA-336005201F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64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7D2-BF4D-4A7E-B96C-A469DDC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Deadlock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04AC-F825-4D12-AF47-9BB2A93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problem</a:t>
            </a:r>
          </a:p>
          <a:p>
            <a:r>
              <a:rPr lang="en-US" dirty="0"/>
              <a:t>Detect and react</a:t>
            </a:r>
          </a:p>
          <a:p>
            <a:r>
              <a:rPr lang="en-US" dirty="0"/>
              <a:t>Prevent (intervene at design-time)</a:t>
            </a:r>
          </a:p>
          <a:p>
            <a:r>
              <a:rPr lang="en-US" dirty="0"/>
              <a:t>Avoid (intervene at run-time)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4479E-15F5-4515-87E5-E8EC7C539A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5DF3-70CE-485F-90E0-28F051FB3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96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4E3EBF97-B232-4C38-A629-8E537DE9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Ostrich Algorithm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B14A586-9478-40F6-BB1C-D6F20F86A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Pretend there’s no problem</a:t>
            </a:r>
          </a:p>
          <a:p>
            <a:r>
              <a:rPr lang="en-US" altLang="en-US"/>
              <a:t>Reasonable if </a:t>
            </a:r>
          </a:p>
          <a:p>
            <a:pPr lvl="1"/>
            <a:r>
              <a:rPr lang="en-US" altLang="en-US"/>
              <a:t>Deadlocks occur very rarely </a:t>
            </a:r>
          </a:p>
          <a:p>
            <a:pPr lvl="1"/>
            <a:r>
              <a:rPr lang="en-US" altLang="en-US"/>
              <a:t>Cost of prevention is high</a:t>
            </a:r>
          </a:p>
          <a:p>
            <a:r>
              <a:rPr lang="en-US" altLang="en-US"/>
              <a:t>UNIX and Windows take this approach</a:t>
            </a:r>
          </a:p>
          <a:p>
            <a:pPr lvl="1"/>
            <a:r>
              <a:rPr lang="en-US" altLang="en-US"/>
              <a:t>Resources (memory, CPU, disk space) are plentiful</a:t>
            </a:r>
          </a:p>
          <a:p>
            <a:pPr lvl="1"/>
            <a:r>
              <a:rPr lang="en-US" altLang="en-US"/>
              <a:t>Deadlocks over such resources rarely occur</a:t>
            </a:r>
          </a:p>
          <a:p>
            <a:pPr lvl="1"/>
            <a:r>
              <a:rPr lang="en-US" altLang="en-US"/>
              <a:t>Deadlocks typically handled by rebooting</a:t>
            </a:r>
          </a:p>
          <a:p>
            <a:r>
              <a:rPr lang="en-US" altLang="en-US"/>
              <a:t>Trade off between convenience and correctness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DE78-9B55-46C4-AAAC-067854EBC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EA49-9752-4630-B350-5728A8E09E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8F2C4A6-1CFA-413B-A51B-E63D8518A8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78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detect a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92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C3A12935-12F8-4ED8-9B64-F06AB12E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graphs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C108558-57C0-4606-AEA5-8FBFB994D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825848" cy="6567487"/>
          </a:xfrm>
        </p:spPr>
        <p:txBody>
          <a:bodyPr>
            <a:normAutofit/>
          </a:bodyPr>
          <a:lstStyle/>
          <a:p>
            <a:r>
              <a:rPr lang="en-US" altLang="en-US" sz="2646" dirty="0"/>
              <a:t>Resource allocation modeled by directed graphs</a:t>
            </a:r>
          </a:p>
          <a:p>
            <a:r>
              <a:rPr lang="en-US" altLang="en-US" sz="2646" dirty="0"/>
              <a:t>Example 1:</a:t>
            </a:r>
          </a:p>
          <a:p>
            <a:pPr lvl="1"/>
            <a:r>
              <a:rPr lang="en-US" altLang="en-US" sz="2205" dirty="0"/>
              <a:t>Resource R assigned to process A</a:t>
            </a:r>
          </a:p>
          <a:p>
            <a:r>
              <a:rPr lang="en-US" altLang="en-US" sz="2646" dirty="0"/>
              <a:t>Example 2:</a:t>
            </a:r>
          </a:p>
          <a:p>
            <a:pPr lvl="1"/>
            <a:r>
              <a:rPr lang="en-US" altLang="en-US" sz="2205" dirty="0"/>
              <a:t>Process B is requesting / waiting for resource S</a:t>
            </a:r>
          </a:p>
          <a:p>
            <a:r>
              <a:rPr lang="en-US" altLang="en-US" sz="2646" dirty="0"/>
              <a:t>Example 3:</a:t>
            </a:r>
          </a:p>
          <a:p>
            <a:pPr lvl="1"/>
            <a:r>
              <a:rPr lang="en-US" altLang="en-US" sz="2205" dirty="0"/>
              <a:t>Process C holds T, waiting for U</a:t>
            </a:r>
          </a:p>
          <a:p>
            <a:pPr lvl="1"/>
            <a:r>
              <a:rPr lang="en-US" altLang="en-US" sz="2205" dirty="0"/>
              <a:t>Process D holds U, waiting for T</a:t>
            </a:r>
          </a:p>
          <a:p>
            <a:pPr lvl="1"/>
            <a:r>
              <a:rPr lang="en-US" altLang="en-US" sz="2205" dirty="0"/>
              <a:t>C and D are in deadlock!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D0BCCC-1C21-41BD-A2D4-4187D528A6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939D31-7531-443B-A1D6-3A025603C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14109D-A7A1-481A-9DF4-1295498108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CC99AEF-0A47-4870-9967-83A349E4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217980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EF53F1F-0B14-4F0D-843F-E2ED0FB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1003860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09213882-3891-4831-B492-5211BCF84E7B}"/>
              </a:ext>
            </a:extLst>
          </p:cNvPr>
          <p:cNvCxnSpPr>
            <a:cxnSpLocks noChangeShapeType="1"/>
            <a:stCxn id="10249" idx="0"/>
            <a:endCxn id="10251" idx="4"/>
          </p:cNvCxnSpPr>
          <p:nvPr/>
        </p:nvCxnSpPr>
        <p:spPr bwMode="auto">
          <a:xfrm flipV="1">
            <a:off x="7164811" y="1507838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EE787A4-AF92-423A-AD6D-CEA0E6C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3369646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5A30A7C0-C52B-454E-B438-BC14429A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21936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4C68CDC5-C1C6-4D6A-9EB5-0F73849E4725}"/>
              </a:ext>
            </a:extLst>
          </p:cNvPr>
          <p:cNvCxnSpPr>
            <a:cxnSpLocks noChangeShapeType="1"/>
            <a:stCxn id="10255" idx="4"/>
            <a:endCxn id="10254" idx="0"/>
          </p:cNvCxnSpPr>
          <p:nvPr/>
        </p:nvCxnSpPr>
        <p:spPr bwMode="auto">
          <a:xfrm>
            <a:off x="8461072" y="2697675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866139E2-3D1E-481A-8179-1A2DEC24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5818787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24300F-DE68-4EE0-AD03-608DED84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413885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B81CE88E-A537-493D-9679-69C67FD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57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FA805A1E-17ED-4CFD-9111-2C9BB1AD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98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F96E3A30-DA5E-4B87-8F76-9FB72DBAE7F3}"/>
              </a:ext>
            </a:extLst>
          </p:cNvPr>
          <p:cNvCxnSpPr>
            <a:cxnSpLocks noChangeShapeType="1"/>
            <a:stCxn id="10258" idx="1"/>
            <a:endCxn id="10260" idx="0"/>
          </p:cNvCxnSpPr>
          <p:nvPr/>
        </p:nvCxnSpPr>
        <p:spPr bwMode="auto">
          <a:xfrm rot="10800000" flipV="1">
            <a:off x="5985887" y="4390848"/>
            <a:ext cx="1343942" cy="67197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FB165D0C-B543-4919-9B90-A4D660124DC7}"/>
              </a:ext>
            </a:extLst>
          </p:cNvPr>
          <p:cNvCxnSpPr>
            <a:cxnSpLocks noChangeShapeType="1"/>
            <a:stCxn id="10259" idx="0"/>
            <a:endCxn id="10258" idx="3"/>
          </p:cNvCxnSpPr>
          <p:nvPr/>
        </p:nvCxnSpPr>
        <p:spPr bwMode="auto">
          <a:xfrm rot="5400000" flipH="1">
            <a:off x="8211791" y="4012864"/>
            <a:ext cx="671971" cy="1427939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FBABDE2A-455A-406C-A492-DD1C65E2CB9E}"/>
              </a:ext>
            </a:extLst>
          </p:cNvPr>
          <p:cNvCxnSpPr>
            <a:cxnSpLocks noChangeShapeType="1"/>
            <a:stCxn id="10257" idx="3"/>
            <a:endCxn id="10259" idx="4"/>
          </p:cNvCxnSpPr>
          <p:nvPr/>
        </p:nvCxnSpPr>
        <p:spPr bwMode="auto">
          <a:xfrm flipV="1">
            <a:off x="7833807" y="5566798"/>
            <a:ext cx="1427939" cy="50397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3F677374-EC85-4B1A-8FE7-1788F0E69DC9}"/>
              </a:ext>
            </a:extLst>
          </p:cNvPr>
          <p:cNvCxnSpPr>
            <a:cxnSpLocks noChangeShapeType="1"/>
            <a:stCxn id="10260" idx="4"/>
            <a:endCxn id="10257" idx="1"/>
          </p:cNvCxnSpPr>
          <p:nvPr/>
        </p:nvCxnSpPr>
        <p:spPr bwMode="auto">
          <a:xfrm rot="16200000" flipH="1">
            <a:off x="6405869" y="5146816"/>
            <a:ext cx="503978" cy="134394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601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an application/system designer </a:t>
            </a:r>
            <a:r>
              <a:rPr lang="en-US" b="1" dirty="0"/>
              <a:t>prevent</a:t>
            </a:r>
            <a:r>
              <a:rPr lang="en-US" dirty="0"/>
              <a:t>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9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29715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intervene at run-time to avoid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057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62" y="1847921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 //reached end of loop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864" y="6688212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23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next Monday 2/14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  <a:p>
            <a:pPr lvl="1"/>
            <a:r>
              <a:rPr lang="en-US" dirty="0"/>
              <a:t>Semaphore solution</a:t>
            </a:r>
          </a:p>
          <a:p>
            <a:pPr lvl="1"/>
            <a:r>
              <a:rPr lang="en-US" dirty="0"/>
              <a:t>Condition Variable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4D42-8F18-4882-97A4-82789ADF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(Semaphores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0724-74D7-4341-B0BA-D4087388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reader writer queue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the read section of the Reader code includes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mutex.down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(). Why is it not included in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ReaderDone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section?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mutex need to up and down two times?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confused about finally which of writing or reading has priority?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Starting off the readers writers problem how do you know the amount of m, w, and nr 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could you reiterate the reasoning for why a mutex doesn't work for the writing semaphore? I think I understood it but I just want to be sure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writing start at 0 or 1?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390B7-1CE9-4A77-831A-755EAB2F34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1C4D4-A738-46FB-88F0-20D3CB225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9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9A8D-FFCF-4F33-A1EF-1B47541E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Muddiest Points (Condition Variable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84C0-0D74-4653-9064-E4C7BDC0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Which solution is more optimal for the readers and writers problem... CV or semaphores?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Ideas for more efficient implementation of condition variable/mutex code for reader/writer problem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the "real world" what is more commonly used, CV or semaphore 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you post the cv example?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was the code at the end different from the code we went over during lecture?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Understanding when a reader or writer is asked to wait!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the last example of the code in class prevent starvation of writers?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238BC-6610-46A8-8CB5-B3797FFC40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7E887-1884-4815-A7DE-F789D2CD10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47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793F-C42F-4640-BB1F-35B9A49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C314-6D82-4093-BF29-E5027394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you expand on project 1's writeup?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was confused on the producer consumer buffer and how the producers go to sleep when waiting to enter.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4DC1D-7A2E-4839-8C09-B1117BB36E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AE1F5-DAF1-40CC-8E06-9E87CE7FB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239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Problem of the Day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076" y="1193624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302" y="3125610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6129295" y="423156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53" y="3248106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8250203" y="361733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534" y="5276268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462738" y="5706750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443" y="4970032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0039" y="4907034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008" y="5645503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9458" y="5523007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4691" y="4415305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7466" y="3309353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3279" y="3678587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84" y="6333222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27" y="2695130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1" y="4907034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60" y="5745247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20" y="2469389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5" y="3813330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16BF4A-1256-458D-8770-0AAA0B6783D8}"/>
              </a:ext>
            </a:extLst>
          </p:cNvPr>
          <p:cNvSpPr txBox="1"/>
          <p:nvPr/>
        </p:nvSpPr>
        <p:spPr>
          <a:xfrm>
            <a:off x="2531626" y="592222"/>
            <a:ext cx="5073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Dining Philosophers</a:t>
            </a:r>
            <a:endParaRPr kumimoji="0" lang="en-US" altLang="en-US" sz="2646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the chopstick to his left</a:t>
            </a:r>
          </a:p>
          <a:p>
            <a:pPr lvl="1"/>
            <a:r>
              <a:rPr lang="en-US" altLang="en-US" sz="2205" dirty="0"/>
              <a:t>Gets the chopstick to </a:t>
            </a:r>
            <a:r>
              <a:rPr lang="en-US" altLang="en-US" sz="2205"/>
              <a:t>his right</a:t>
            </a:r>
            <a:endParaRPr lang="en-US" altLang="en-US" sz="2205" dirty="0"/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picks left</a:t>
            </a:r>
          </a:p>
          <a:p>
            <a:r>
              <a:rPr lang="en-US" dirty="0"/>
              <a:t>P0 picks right</a:t>
            </a:r>
          </a:p>
          <a:p>
            <a:r>
              <a:rPr lang="en-US" dirty="0"/>
              <a:t>P3 picks left</a:t>
            </a:r>
          </a:p>
          <a:p>
            <a:r>
              <a:rPr lang="en-US" dirty="0"/>
              <a:t>P3 picks right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220CDC-AF73-4502-BA63-7A1456CD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AA126C1-9FD0-4E9D-8EBE-62223BA0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01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6475</TotalTime>
  <Words>1382</Words>
  <Application>Microsoft Office PowerPoint</Application>
  <PresentationFormat>Custom</PresentationFormat>
  <Paragraphs>313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Courier</vt:lpstr>
      <vt:lpstr>Helvetica</vt:lpstr>
      <vt:lpstr>Monaco</vt:lpstr>
      <vt:lpstr>Source Sans Pro</vt:lpstr>
      <vt:lpstr>Times</vt:lpstr>
      <vt:lpstr>Times New Roman</vt:lpstr>
      <vt:lpstr>Office Theme</vt:lpstr>
      <vt:lpstr>1_Office Theme</vt:lpstr>
      <vt:lpstr>Introduction to Operating Systems CS/COE 1550</vt:lpstr>
      <vt:lpstr>Announcements</vt:lpstr>
      <vt:lpstr>Previous lecture …</vt:lpstr>
      <vt:lpstr>Muddiest Points (Semaphores solution)</vt:lpstr>
      <vt:lpstr>Muddiest Points (Condition Variable Solution)</vt:lpstr>
      <vt:lpstr>Muddiest Points (misc.)</vt:lpstr>
      <vt:lpstr>Problem of the Day</vt:lpstr>
      <vt:lpstr>Dining Philosophers: solution 1</vt:lpstr>
      <vt:lpstr>Tracing: Sequence 1</vt:lpstr>
      <vt:lpstr>Tracing: Sequence 2</vt:lpstr>
      <vt:lpstr>What is a deadlock?</vt:lpstr>
      <vt:lpstr>How to solve the Deadlock problem?</vt:lpstr>
      <vt:lpstr>The Ostrich Algorithm</vt:lpstr>
      <vt:lpstr>Deadlock Detection</vt:lpstr>
      <vt:lpstr>Resource allocation graphs</vt:lpstr>
      <vt:lpstr>Deadlock Prevention</vt:lpstr>
      <vt:lpstr>Dining Philosophers: solution 2</vt:lpstr>
      <vt:lpstr>Deadlock Avoidance</vt:lpstr>
      <vt:lpstr>Deadlock detection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2022-02-17T18:59:12Z</dcterms:modified>
</cp:coreProperties>
</file>