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0"/>
  </p:notesMasterIdLst>
  <p:sldIdLst>
    <p:sldId id="454" r:id="rId2"/>
    <p:sldId id="496" r:id="rId3"/>
    <p:sldId id="505" r:id="rId4"/>
    <p:sldId id="589" r:id="rId5"/>
    <p:sldId id="588" r:id="rId6"/>
    <p:sldId id="590" r:id="rId7"/>
    <p:sldId id="555" r:id="rId8"/>
    <p:sldId id="587" r:id="rId9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77" d="100"/>
          <a:sy n="77" d="100"/>
        </p:scale>
        <p:origin x="909" y="6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1228441E-90B4-B54D-B976-7ECCAA23CF02}"/>
    <pc:docChg chg="modSld">
      <pc:chgData name="Khattab, Sherif" userId="c83b1e15-36f3-4f46-aceb-05aac24c545e" providerId="ADAL" clId="{1228441E-90B4-B54D-B976-7ECCAA23CF02}" dt="2021-09-01T06:17:29.508" v="0"/>
      <pc:docMkLst>
        <pc:docMk/>
      </pc:docMkLst>
      <pc:sldChg chg="modSp">
        <pc:chgData name="Khattab, Sherif" userId="c83b1e15-36f3-4f46-aceb-05aac24c545e" providerId="ADAL" clId="{1228441E-90B4-B54D-B976-7ECCAA23CF02}" dt="2021-09-01T06:17:29.508" v="0"/>
        <pc:sldMkLst>
          <pc:docMk/>
          <pc:sldMk cId="1330366002" sldId="454"/>
        </pc:sldMkLst>
        <pc:spChg chg="mod">
          <ac:chgData name="Khattab, Sherif" userId="c83b1e15-36f3-4f46-aceb-05aac24c545e" providerId="ADAL" clId="{1228441E-90B4-B54D-B976-7ECCAA23CF02}" dt="2021-09-01T06:17:29.508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7374F18A-FB69-FC41-A853-C586E61CC8AB}"/>
    <pc:docChg chg="custSel addSld delSld modSld">
      <pc:chgData name="Khattab, Sherif" userId="c83b1e15-36f3-4f46-aceb-05aac24c545e" providerId="ADAL" clId="{7374F18A-FB69-FC41-A853-C586E61CC8AB}" dt="2021-03-02T05:31:51.720" v="404"/>
      <pc:docMkLst>
        <pc:docMk/>
      </pc:docMkLst>
      <pc:sldChg chg="del">
        <pc:chgData name="Khattab, Sherif" userId="c83b1e15-36f3-4f46-aceb-05aac24c545e" providerId="ADAL" clId="{7374F18A-FB69-FC41-A853-C586E61CC8AB}" dt="2021-03-02T05:20:47.899" v="13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7374F18A-FB69-FC41-A853-C586E61CC8AB}" dt="2021-03-02T05:20:56.543" v="26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7374F18A-FB69-FC41-A853-C586E61CC8AB}" dt="2021-03-02T05:20:44.903" v="0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7374F18A-FB69-FC41-A853-C586E61CC8AB}" dt="2021-03-02T05:22:37.603" v="188" actId="2696"/>
        <pc:sldMkLst>
          <pc:docMk/>
          <pc:sldMk cId="30550501" sldId="462"/>
        </pc:sldMkLst>
      </pc:sldChg>
      <pc:sldChg chg="del">
        <pc:chgData name="Khattab, Sherif" userId="c83b1e15-36f3-4f46-aceb-05aac24c545e" providerId="ADAL" clId="{7374F18A-FB69-FC41-A853-C586E61CC8AB}" dt="2021-03-02T05:20:52.072" v="22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7374F18A-FB69-FC41-A853-C586E61CC8AB}" dt="2021-03-02T05:20:54.439" v="23" actId="2696"/>
        <pc:sldMkLst>
          <pc:docMk/>
          <pc:sldMk cId="2156977365" sldId="46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050025745" sldId="48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42669177" sldId="48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033252372" sldId="48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892110939" sldId="48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412671351" sldId="48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36669778" sldId="486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482587836" sldId="487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936848013" sldId="488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132993662" sldId="489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537398195" sldId="490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907216448" sldId="49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36025134" sldId="49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231356886" sldId="49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872131497" sldId="49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089473434" sldId="495"/>
        </pc:sldMkLst>
      </pc:sldChg>
      <pc:sldChg chg="modSp mod modAnim">
        <pc:chgData name="Khattab, Sherif" userId="c83b1e15-36f3-4f46-aceb-05aac24c545e" providerId="ADAL" clId="{7374F18A-FB69-FC41-A853-C586E61CC8AB}" dt="2021-03-02T05:22:23.732" v="184" actId="33524"/>
        <pc:sldMkLst>
          <pc:docMk/>
          <pc:sldMk cId="702367729" sldId="496"/>
        </pc:sldMkLst>
        <pc:spChg chg="mod">
          <ac:chgData name="Khattab, Sherif" userId="c83b1e15-36f3-4f46-aceb-05aac24c545e" providerId="ADAL" clId="{7374F18A-FB69-FC41-A853-C586E61CC8AB}" dt="2021-03-02T05:22:23.732" v="184" actId="33524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7374F18A-FB69-FC41-A853-C586E61CC8AB}" dt="2021-03-02T05:31:36.669" v="400"/>
        <pc:sldMkLst>
          <pc:docMk/>
          <pc:sldMk cId="4202616107" sldId="500"/>
        </pc:sldMkLst>
        <pc:spChg chg="mod">
          <ac:chgData name="Khattab, Sherif" userId="c83b1e15-36f3-4f46-aceb-05aac24c545e" providerId="ADAL" clId="{7374F18A-FB69-FC41-A853-C586E61CC8AB}" dt="2021-03-02T05:30:43.234" v="36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7374F18A-FB69-FC41-A853-C586E61CC8AB}" dt="2021-03-02T05:31:07.383" v="391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7374F18A-FB69-FC41-A853-C586E61CC8AB}" dt="2021-03-02T05:22:50.071" v="190" actId="21"/>
        <pc:sldMkLst>
          <pc:docMk/>
          <pc:sldMk cId="2116864396" sldId="505"/>
        </pc:sldMkLst>
        <pc:spChg chg="mod">
          <ac:chgData name="Khattab, Sherif" userId="c83b1e15-36f3-4f46-aceb-05aac24c545e" providerId="ADAL" clId="{7374F18A-FB69-FC41-A853-C586E61CC8AB}" dt="2021-03-02T05:22:50.071" v="190" actId="2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7374F18A-FB69-FC41-A853-C586E61CC8AB}" dt="2021-03-02T05:22:54.264" v="191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7374F18A-FB69-FC41-A853-C586E61CC8AB}" dt="2021-03-02T05:22:54.264" v="191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7374F18A-FB69-FC41-A853-C586E61CC8AB}" dt="2021-03-02T05:22:36.274" v="187" actId="2696"/>
        <pc:sldMkLst>
          <pc:docMk/>
          <pc:sldMk cId="2126070970" sldId="520"/>
        </pc:sldMkLst>
      </pc:sldChg>
      <pc:sldChg chg="del">
        <pc:chgData name="Khattab, Sherif" userId="c83b1e15-36f3-4f46-aceb-05aac24c545e" providerId="ADAL" clId="{7374F18A-FB69-FC41-A853-C586E61CC8AB}" dt="2021-03-02T05:22:36" v="186" actId="2696"/>
        <pc:sldMkLst>
          <pc:docMk/>
          <pc:sldMk cId="3688450523" sldId="521"/>
        </pc:sldMkLst>
      </pc:sldChg>
      <pc:sldChg chg="del">
        <pc:chgData name="Khattab, Sherif" userId="c83b1e15-36f3-4f46-aceb-05aac24c545e" providerId="ADAL" clId="{7374F18A-FB69-FC41-A853-C586E61CC8AB}" dt="2021-03-02T05:22:35.373" v="185" actId="2696"/>
        <pc:sldMkLst>
          <pc:docMk/>
          <pc:sldMk cId="2393077361" sldId="522"/>
        </pc:sldMkLst>
      </pc:sldChg>
      <pc:sldChg chg="del">
        <pc:chgData name="Khattab, Sherif" userId="c83b1e15-36f3-4f46-aceb-05aac24c545e" providerId="ADAL" clId="{7374F18A-FB69-FC41-A853-C586E61CC8AB}" dt="2021-03-02T05:20:45.821" v="2" actId="2696"/>
        <pc:sldMkLst>
          <pc:docMk/>
          <pc:sldMk cId="2987249071" sldId="523"/>
        </pc:sldMkLst>
      </pc:sldChg>
      <pc:sldChg chg="del">
        <pc:chgData name="Khattab, Sherif" userId="c83b1e15-36f3-4f46-aceb-05aac24c545e" providerId="ADAL" clId="{7374F18A-FB69-FC41-A853-C586E61CC8AB}" dt="2021-03-02T05:20:45.953" v="3" actId="2696"/>
        <pc:sldMkLst>
          <pc:docMk/>
          <pc:sldMk cId="1810255753" sldId="524"/>
        </pc:sldMkLst>
      </pc:sldChg>
      <pc:sldChg chg="del">
        <pc:chgData name="Khattab, Sherif" userId="c83b1e15-36f3-4f46-aceb-05aac24c545e" providerId="ADAL" clId="{7374F18A-FB69-FC41-A853-C586E61CC8AB}" dt="2021-03-02T05:20:46.369" v="4" actId="2696"/>
        <pc:sldMkLst>
          <pc:docMk/>
          <pc:sldMk cId="1613586742" sldId="525"/>
        </pc:sldMkLst>
      </pc:sldChg>
      <pc:sldChg chg="del">
        <pc:chgData name="Khattab, Sherif" userId="c83b1e15-36f3-4f46-aceb-05aac24c545e" providerId="ADAL" clId="{7374F18A-FB69-FC41-A853-C586E61CC8AB}" dt="2021-03-02T05:20:46.485" v="5" actId="2696"/>
        <pc:sldMkLst>
          <pc:docMk/>
          <pc:sldMk cId="1883276906" sldId="526"/>
        </pc:sldMkLst>
      </pc:sldChg>
      <pc:sldChg chg="del">
        <pc:chgData name="Khattab, Sherif" userId="c83b1e15-36f3-4f46-aceb-05aac24c545e" providerId="ADAL" clId="{7374F18A-FB69-FC41-A853-C586E61CC8AB}" dt="2021-03-02T05:20:45.410" v="1" actId="2696"/>
        <pc:sldMkLst>
          <pc:docMk/>
          <pc:sldMk cId="725852215" sldId="527"/>
        </pc:sldMkLst>
      </pc:sldChg>
      <pc:sldChg chg="del">
        <pc:chgData name="Khattab, Sherif" userId="c83b1e15-36f3-4f46-aceb-05aac24c545e" providerId="ADAL" clId="{7374F18A-FB69-FC41-A853-C586E61CC8AB}" dt="2021-03-02T05:20:46.596" v="6" actId="2696"/>
        <pc:sldMkLst>
          <pc:docMk/>
          <pc:sldMk cId="2733511410" sldId="528"/>
        </pc:sldMkLst>
      </pc:sldChg>
      <pc:sldChg chg="del">
        <pc:chgData name="Khattab, Sherif" userId="c83b1e15-36f3-4f46-aceb-05aac24c545e" providerId="ADAL" clId="{7374F18A-FB69-FC41-A853-C586E61CC8AB}" dt="2021-03-02T05:20:47.010" v="7" actId="2696"/>
        <pc:sldMkLst>
          <pc:docMk/>
          <pc:sldMk cId="2369676605" sldId="529"/>
        </pc:sldMkLst>
      </pc:sldChg>
      <pc:sldChg chg="del">
        <pc:chgData name="Khattab, Sherif" userId="c83b1e15-36f3-4f46-aceb-05aac24c545e" providerId="ADAL" clId="{7374F18A-FB69-FC41-A853-C586E61CC8AB}" dt="2021-03-02T05:20:47.135" v="8" actId="2696"/>
        <pc:sldMkLst>
          <pc:docMk/>
          <pc:sldMk cId="2849079961" sldId="530"/>
        </pc:sldMkLst>
      </pc:sldChg>
      <pc:sldChg chg="del">
        <pc:chgData name="Khattab, Sherif" userId="c83b1e15-36f3-4f46-aceb-05aac24c545e" providerId="ADAL" clId="{7374F18A-FB69-FC41-A853-C586E61CC8AB}" dt="2021-03-02T05:20:47.258" v="9" actId="2696"/>
        <pc:sldMkLst>
          <pc:docMk/>
          <pc:sldMk cId="198862008" sldId="531"/>
        </pc:sldMkLst>
      </pc:sldChg>
      <pc:sldChg chg="del">
        <pc:chgData name="Khattab, Sherif" userId="c83b1e15-36f3-4f46-aceb-05aac24c545e" providerId="ADAL" clId="{7374F18A-FB69-FC41-A853-C586E61CC8AB}" dt="2021-03-02T05:20:47.396" v="10" actId="2696"/>
        <pc:sldMkLst>
          <pc:docMk/>
          <pc:sldMk cId="3242586881" sldId="532"/>
        </pc:sldMkLst>
      </pc:sldChg>
      <pc:sldChg chg="del">
        <pc:chgData name="Khattab, Sherif" userId="c83b1e15-36f3-4f46-aceb-05aac24c545e" providerId="ADAL" clId="{7374F18A-FB69-FC41-A853-C586E61CC8AB}" dt="2021-03-02T05:20:47.807" v="11" actId="2696"/>
        <pc:sldMkLst>
          <pc:docMk/>
          <pc:sldMk cId="202149894" sldId="533"/>
        </pc:sldMkLst>
      </pc:sldChg>
      <pc:sldChg chg="del">
        <pc:chgData name="Khattab, Sherif" userId="c83b1e15-36f3-4f46-aceb-05aac24c545e" providerId="ADAL" clId="{7374F18A-FB69-FC41-A853-C586E61CC8AB}" dt="2021-03-02T05:20:47.871" v="12" actId="2696"/>
        <pc:sldMkLst>
          <pc:docMk/>
          <pc:sldMk cId="1862553252" sldId="534"/>
        </pc:sldMkLst>
      </pc:sldChg>
      <pc:sldChg chg="del">
        <pc:chgData name="Khattab, Sherif" userId="c83b1e15-36f3-4f46-aceb-05aac24c545e" providerId="ADAL" clId="{7374F18A-FB69-FC41-A853-C586E61CC8AB}" dt="2021-03-02T05:20:48.109" v="14" actId="2696"/>
        <pc:sldMkLst>
          <pc:docMk/>
          <pc:sldMk cId="2560037637" sldId="535"/>
        </pc:sldMkLst>
      </pc:sldChg>
      <pc:sldChg chg="del">
        <pc:chgData name="Khattab, Sherif" userId="c83b1e15-36f3-4f46-aceb-05aac24c545e" providerId="ADAL" clId="{7374F18A-FB69-FC41-A853-C586E61CC8AB}" dt="2021-03-02T05:20:49.009" v="15" actId="2696"/>
        <pc:sldMkLst>
          <pc:docMk/>
          <pc:sldMk cId="2261657990" sldId="536"/>
        </pc:sldMkLst>
      </pc:sldChg>
      <pc:sldChg chg="del">
        <pc:chgData name="Khattab, Sherif" userId="c83b1e15-36f3-4f46-aceb-05aac24c545e" providerId="ADAL" clId="{7374F18A-FB69-FC41-A853-C586E61CC8AB}" dt="2021-03-02T05:20:49.837" v="17" actId="2696"/>
        <pc:sldMkLst>
          <pc:docMk/>
          <pc:sldMk cId="3968698010" sldId="537"/>
        </pc:sldMkLst>
      </pc:sldChg>
      <pc:sldChg chg="del">
        <pc:chgData name="Khattab, Sherif" userId="c83b1e15-36f3-4f46-aceb-05aac24c545e" providerId="ADAL" clId="{7374F18A-FB69-FC41-A853-C586E61CC8AB}" dt="2021-03-02T05:20:49.474" v="16" actId="2696"/>
        <pc:sldMkLst>
          <pc:docMk/>
          <pc:sldMk cId="2645502707" sldId="538"/>
        </pc:sldMkLst>
      </pc:sldChg>
      <pc:sldChg chg="del">
        <pc:chgData name="Khattab, Sherif" userId="c83b1e15-36f3-4f46-aceb-05aac24c545e" providerId="ADAL" clId="{7374F18A-FB69-FC41-A853-C586E61CC8AB}" dt="2021-03-02T05:20:50.119" v="18" actId="2696"/>
        <pc:sldMkLst>
          <pc:docMk/>
          <pc:sldMk cId="2730445920" sldId="539"/>
        </pc:sldMkLst>
      </pc:sldChg>
      <pc:sldChg chg="del">
        <pc:chgData name="Khattab, Sherif" userId="c83b1e15-36f3-4f46-aceb-05aac24c545e" providerId="ADAL" clId="{7374F18A-FB69-FC41-A853-C586E61CC8AB}" dt="2021-03-02T05:20:50.436" v="19" actId="2696"/>
        <pc:sldMkLst>
          <pc:docMk/>
          <pc:sldMk cId="2782470152" sldId="540"/>
        </pc:sldMkLst>
      </pc:sldChg>
      <pc:sldChg chg="del">
        <pc:chgData name="Khattab, Sherif" userId="c83b1e15-36f3-4f46-aceb-05aac24c545e" providerId="ADAL" clId="{7374F18A-FB69-FC41-A853-C586E61CC8AB}" dt="2021-03-02T05:20:50.769" v="20" actId="2696"/>
        <pc:sldMkLst>
          <pc:docMk/>
          <pc:sldMk cId="2036122529" sldId="541"/>
        </pc:sldMkLst>
      </pc:sldChg>
      <pc:sldChg chg="del">
        <pc:chgData name="Khattab, Sherif" userId="c83b1e15-36f3-4f46-aceb-05aac24c545e" providerId="ADAL" clId="{7374F18A-FB69-FC41-A853-C586E61CC8AB}" dt="2021-03-02T05:20:51.263" v="21" actId="2696"/>
        <pc:sldMkLst>
          <pc:docMk/>
          <pc:sldMk cId="3103852141" sldId="542"/>
        </pc:sldMkLst>
      </pc:sldChg>
      <pc:sldChg chg="del">
        <pc:chgData name="Khattab, Sherif" userId="c83b1e15-36f3-4f46-aceb-05aac24c545e" providerId="ADAL" clId="{7374F18A-FB69-FC41-A853-C586E61CC8AB}" dt="2021-03-02T05:20:54.875" v="24" actId="2696"/>
        <pc:sldMkLst>
          <pc:docMk/>
          <pc:sldMk cId="3587680791" sldId="543"/>
        </pc:sldMkLst>
      </pc:sldChg>
      <pc:sldChg chg="del">
        <pc:chgData name="Khattab, Sherif" userId="c83b1e15-36f3-4f46-aceb-05aac24c545e" providerId="ADAL" clId="{7374F18A-FB69-FC41-A853-C586E61CC8AB}" dt="2021-03-02T05:20:55.205" v="25" actId="2696"/>
        <pc:sldMkLst>
          <pc:docMk/>
          <pc:sldMk cId="2971477576" sldId="544"/>
        </pc:sldMkLst>
      </pc:sldChg>
      <pc:sldChg chg="modSp new mod modAnim">
        <pc:chgData name="Khattab, Sherif" userId="c83b1e15-36f3-4f46-aceb-05aac24c545e" providerId="ADAL" clId="{7374F18A-FB69-FC41-A853-C586E61CC8AB}" dt="2021-03-02T05:31:44.998" v="402"/>
        <pc:sldMkLst>
          <pc:docMk/>
          <pc:sldMk cId="3106578269" sldId="548"/>
        </pc:sldMkLst>
        <pc:spChg chg="mod">
          <ac:chgData name="Khattab, Sherif" userId="c83b1e15-36f3-4f46-aceb-05aac24c545e" providerId="ADAL" clId="{7374F18A-FB69-FC41-A853-C586E61CC8AB}" dt="2021-03-02T05:30:46.378" v="364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7374F18A-FB69-FC41-A853-C586E61CC8AB}" dt="2021-03-02T05:30:27.240" v="35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7374F18A-FB69-FC41-A853-C586E61CC8AB}" dt="2021-03-02T05:31:51.720" v="404"/>
        <pc:sldMkLst>
          <pc:docMk/>
          <pc:sldMk cId="1239345036" sldId="549"/>
        </pc:sldMkLst>
        <pc:spChg chg="mod">
          <ac:chgData name="Khattab, Sherif" userId="c83b1e15-36f3-4f46-aceb-05aac24c545e" providerId="ADAL" clId="{7374F18A-FB69-FC41-A853-C586E61CC8AB}" dt="2021-03-02T05:30:56.092" v="388" actId="20577"/>
          <ac:spMkLst>
            <pc:docMk/>
            <pc:sldMk cId="1239345036" sldId="549"/>
            <ac:spMk id="2" creationId="{0DB18247-0756-CA4C-BC3C-5A4110013643}"/>
          </ac:spMkLst>
        </pc:spChg>
        <pc:spChg chg="mod">
          <ac:chgData name="Khattab, Sherif" userId="c83b1e15-36f3-4f46-aceb-05aac24c545e" providerId="ADAL" clId="{7374F18A-FB69-FC41-A853-C586E61CC8AB}" dt="2021-03-02T05:31:12.972" v="395" actId="20577"/>
          <ac:spMkLst>
            <pc:docMk/>
            <pc:sldMk cId="1239345036" sldId="549"/>
            <ac:spMk id="3" creationId="{705BFC18-C6F9-D945-A303-7702B57829A6}"/>
          </ac:spMkLst>
        </pc:spChg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Sherif Khattab" userId="c83b1e15-36f3-4f46-aceb-05aac24c545e" providerId="ADAL" clId="{68922303-928D-411F-A7C3-3BB84E857E8F}"/>
    <pc:docChg chg="undo redo custSel addSld delSld modSld">
      <pc:chgData name="Sherif Khattab" userId="c83b1e15-36f3-4f46-aceb-05aac24c545e" providerId="ADAL" clId="{68922303-928D-411F-A7C3-3BB84E857E8F}" dt="2021-02-25T15:58:51.005" v="494" actId="47"/>
      <pc:docMkLst>
        <pc:docMk/>
      </pc:docMkLst>
      <pc:sldChg chg="addSp delSp modSp mod">
        <pc:chgData name="Sherif Khattab" userId="c83b1e15-36f3-4f46-aceb-05aac24c545e" providerId="ADAL" clId="{68922303-928D-411F-A7C3-3BB84E857E8F}" dt="2021-02-25T15:50:22.136" v="299"/>
        <pc:sldMkLst>
          <pc:docMk/>
          <pc:sldMk cId="712558247" sldId="266"/>
        </pc:sldMkLst>
        <pc:grpChg chg="del 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6" creationId="{B2275FE3-3432-46EB-83C3-7FAB6F3E6F6C}"/>
          </ac:grpSpMkLst>
        </pc:grpChg>
        <pc:grpChg chg="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11" creationId="{B148CE91-B69A-499D-AD74-F7B7CC4B663F}"/>
          </ac:grpSpMkLst>
        </pc:grpChg>
        <pc:grpChg chg="mod">
          <ac:chgData name="Sherif Khattab" userId="c83b1e15-36f3-4f46-aceb-05aac24c545e" providerId="ADAL" clId="{68922303-928D-411F-A7C3-3BB84E857E8F}" dt="2021-02-25T15:50:07.362" v="281"/>
          <ac:grpSpMkLst>
            <pc:docMk/>
            <pc:sldMk cId="712558247" sldId="266"/>
            <ac:grpSpMk id="18" creationId="{3E4C0ABD-AA1F-4E7B-A0E6-B96518D12822}"/>
          </ac:grpSpMkLst>
        </pc:grpChg>
        <pc:grpChg chg="mod">
          <ac:chgData name="Sherif Khattab" userId="c83b1e15-36f3-4f46-aceb-05aac24c545e" providerId="ADAL" clId="{68922303-928D-411F-A7C3-3BB84E857E8F}" dt="2021-02-25T15:50:11.713" v="285"/>
          <ac:grpSpMkLst>
            <pc:docMk/>
            <pc:sldMk cId="712558247" sldId="266"/>
            <ac:grpSpMk id="22" creationId="{F13AFDD5-48C6-419E-9459-07EB37AA4EF7}"/>
          </ac:grpSpMkLst>
        </pc:grpChg>
        <pc:grpChg chg="mod">
          <ac:chgData name="Sherif Khattab" userId="c83b1e15-36f3-4f46-aceb-05aac24c545e" providerId="ADAL" clId="{68922303-928D-411F-A7C3-3BB84E857E8F}" dt="2021-02-25T15:50:15.628" v="292"/>
          <ac:grpSpMkLst>
            <pc:docMk/>
            <pc:sldMk cId="712558247" sldId="266"/>
            <ac:grpSpMk id="29" creationId="{7DC8434B-D47F-4F84-B0DB-2B81A5A51359}"/>
          </ac:grpSpMkLst>
        </pc:grpChg>
        <pc:grpChg chg="mod">
          <ac:chgData name="Sherif Khattab" userId="c83b1e15-36f3-4f46-aceb-05aac24c545e" providerId="ADAL" clId="{68922303-928D-411F-A7C3-3BB84E857E8F}" dt="2021-02-25T15:50:22.136" v="299"/>
          <ac:grpSpMkLst>
            <pc:docMk/>
            <pc:sldMk cId="712558247" sldId="266"/>
            <ac:grpSpMk id="36" creationId="{3822D740-4098-4DB6-A294-F75B40C1F670}"/>
          </ac:grpSpMkLst>
        </pc:grp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3" creationId="{45B1F85F-8E89-4156-B1A5-234A3071336E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5" creationId="{5181A8F8-B103-40BD-96C2-4BC1794F4714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7" creationId="{CD71A373-3B0C-47D2-9A2A-3E5BFFBC34C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8" creationId="{2D99F822-0788-4CD9-91D7-20727D952BE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9" creationId="{38062CBE-BC55-4844-A93C-1B15741A943D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10" creationId="{3FA39A50-EAD1-4B08-A3D8-402404496F9C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2" creationId="{3B71DC39-AADD-428C-B1B2-467A7020F1A7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3" creationId="{3BFE6415-7C9F-4619-8A51-E54757FB6015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4" creationId="{9F01A05D-ED32-4F7C-8412-31420535CC1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5" creationId="{E7A06600-726A-4642-99A3-1A87DD273DD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6" creationId="{ADEA8BF5-B8FB-45CF-899F-F7DCCD38BA43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7" creationId="{4239F05F-C6F4-451E-A595-62697A9F4594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19" creationId="{8061E5E0-0C6E-4F65-8DD1-6A48343D9D35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0" creationId="{3178B822-4B8D-4209-91F1-7472E0F99A11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1" creationId="{BD2077B3-2D83-45D7-8B6B-AE2683A36374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3" creationId="{6BB44C3A-74D6-49DD-8FB8-1AB242FC05C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4" creationId="{8253F759-0DAC-45AC-8B36-951912D7E5B1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5" creationId="{26D83465-2DDA-4407-BCE5-0B30242EA559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6" creationId="{7ADE09A1-B1F6-49FD-8513-AC79C729A55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7" creationId="{D67C35D0-A305-4D01-9CB5-5C9AC1871770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8" creationId="{C1133A13-E77D-4B96-B065-07F2E51EC21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0" creationId="{5A4C5E97-670D-42CC-89AA-B553445A3BF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1" creationId="{F4FD93B1-4877-4255-BC15-A962929EDC4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2" creationId="{F2D11DAF-A7A7-4DA1-89CE-9B9B380A1F60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3" creationId="{7293AC57-6ADE-4761-A1C7-48F8E319F887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4" creationId="{88713AFC-A746-44B8-9B74-817A8C8691E9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5" creationId="{40DE8186-37C1-40C2-B49C-D365CC108225}"/>
          </ac:inkMkLst>
        </pc:inkChg>
      </pc:sldChg>
      <pc:sldChg chg="modAnim">
        <pc:chgData name="Sherif Khattab" userId="c83b1e15-36f3-4f46-aceb-05aac24c545e" providerId="ADAL" clId="{68922303-928D-411F-A7C3-3BB84E857E8F}" dt="2021-02-25T15:49:15.537" v="262"/>
        <pc:sldMkLst>
          <pc:docMk/>
          <pc:sldMk cId="171235497" sldId="283"/>
        </pc:sldMkLst>
      </pc:sldChg>
      <pc:sldChg chg="modAnim">
        <pc:chgData name="Sherif Khattab" userId="c83b1e15-36f3-4f46-aceb-05aac24c545e" providerId="ADAL" clId="{68922303-928D-411F-A7C3-3BB84E857E8F}" dt="2021-02-25T15:49:24.265" v="264"/>
        <pc:sldMkLst>
          <pc:docMk/>
          <pc:sldMk cId="2099089282" sldId="284"/>
        </pc:sldMkLst>
      </pc:sldChg>
      <pc:sldChg chg="addSp delSp modSp mod">
        <pc:chgData name="Sherif Khattab" userId="c83b1e15-36f3-4f46-aceb-05aac24c545e" providerId="ADAL" clId="{68922303-928D-411F-A7C3-3BB84E857E8F}" dt="2021-02-25T15:34:27.027" v="88"/>
        <pc:sldMkLst>
          <pc:docMk/>
          <pc:sldMk cId="463012687" sldId="289"/>
        </pc:sldMkLst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3" creationId="{3F42026E-385F-48A6-8000-7D34E9DD210A}"/>
          </ac:spMkLst>
        </pc:spChg>
        <pc:grpChg chg="mod">
          <ac:chgData name="Sherif Khattab" userId="c83b1e15-36f3-4f46-aceb-05aac24c545e" providerId="ADAL" clId="{68922303-928D-411F-A7C3-3BB84E857E8F}" dt="2021-02-25T15:28:27.382" v="3"/>
          <ac:grpSpMkLst>
            <pc:docMk/>
            <pc:sldMk cId="463012687" sldId="289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28:39.933" v="6"/>
          <ac:grpSpMkLst>
            <pc:docMk/>
            <pc:sldMk cId="463012687" sldId="289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4:27.027" v="88"/>
          <ac:grpSpMkLst>
            <pc:docMk/>
            <pc:sldMk cId="463012687" sldId="289"/>
            <ac:grpSpMk id="19" creationId="{3F599FE0-19D3-4080-9F8E-438967F21A4A}"/>
          </ac:grpSpMkLst>
        </pc:grp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2" creationId="{95FC7BE5-961F-4782-84B2-7D2967B931A2}"/>
          </ac:inkMkLst>
        </pc:ink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4" creationId="{0A4622D2-040D-4D85-8CCD-ED32DF43489E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6" creationId="{5BF6C2E5-70C7-4DBE-9059-06FE36AD560F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7" creationId="{73FC8A87-0656-4326-AFFF-145FC3A58E78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0" creationId="{9F21670E-8AAB-4961-BC9B-9B238D6EF70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1" creationId="{8EC1AF88-E978-46F0-BFDA-4047148D6C1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2" creationId="{C1EAE497-178F-43E7-944B-14030608E455}"/>
          </ac:inkMkLst>
        </pc:inkChg>
      </pc:sldChg>
      <pc:sldChg chg="modAnim">
        <pc:chgData name="Sherif Khattab" userId="c83b1e15-36f3-4f46-aceb-05aac24c545e" providerId="ADAL" clId="{68922303-928D-411F-A7C3-3BB84E857E8F}" dt="2021-02-25T15:45:57.483" v="226"/>
        <pc:sldMkLst>
          <pc:docMk/>
          <pc:sldMk cId="442392580" sldId="290"/>
        </pc:sldMkLst>
      </pc:sldChg>
      <pc:sldChg chg="modAnim">
        <pc:chgData name="Sherif Khattab" userId="c83b1e15-36f3-4f46-aceb-05aac24c545e" providerId="ADAL" clId="{68922303-928D-411F-A7C3-3BB84E857E8F}" dt="2021-02-25T15:43:29.539" v="206"/>
        <pc:sldMkLst>
          <pc:docMk/>
          <pc:sldMk cId="574001865" sldId="464"/>
        </pc:sldMkLst>
      </pc:sldChg>
      <pc:sldChg chg="delSp modSp mod modAnim">
        <pc:chgData name="Sherif Khattab" userId="c83b1e15-36f3-4f46-aceb-05aac24c545e" providerId="ADAL" clId="{68922303-928D-411F-A7C3-3BB84E857E8F}" dt="2021-02-25T15:44:45.302" v="215" actId="478"/>
        <pc:sldMkLst>
          <pc:docMk/>
          <pc:sldMk cId="2156977365" sldId="465"/>
        </pc:sldMkLst>
        <pc:spChg chg="mod">
          <ac:chgData name="Sherif Khattab" userId="c83b1e15-36f3-4f46-aceb-05aac24c545e" providerId="ADAL" clId="{68922303-928D-411F-A7C3-3BB84E857E8F}" dt="2021-02-25T15:43:53.345" v="207" actId="113"/>
          <ac:spMkLst>
            <pc:docMk/>
            <pc:sldMk cId="2156977365" sldId="465"/>
            <ac:spMk id="23674" creationId="{4D76BCDC-27B9-4D4B-B937-8F5D4916D535}"/>
          </ac:spMkLst>
        </pc:spChg>
        <pc:spChg chg="del">
          <ac:chgData name="Sherif Khattab" userId="c83b1e15-36f3-4f46-aceb-05aac24c545e" providerId="ADAL" clId="{68922303-928D-411F-A7C3-3BB84E857E8F}" dt="2021-02-25T15:44:37.269" v="212" actId="478"/>
          <ac:spMkLst>
            <pc:docMk/>
            <pc:sldMk cId="2156977365" sldId="465"/>
            <ac:spMk id="23676" creationId="{355D98EB-B321-40F2-9AA1-DAA3A7A0AA61}"/>
          </ac:spMkLst>
        </pc:spChg>
        <pc:spChg chg="del">
          <ac:chgData name="Sherif Khattab" userId="c83b1e15-36f3-4f46-aceb-05aac24c545e" providerId="ADAL" clId="{68922303-928D-411F-A7C3-3BB84E857E8F}" dt="2021-02-25T15:44:45.302" v="215" actId="478"/>
          <ac:spMkLst>
            <pc:docMk/>
            <pc:sldMk cId="2156977365" sldId="465"/>
            <ac:spMk id="23677" creationId="{E18AD9C6-511C-489C-AEAA-D7EAC45A4AF5}"/>
          </ac:spMkLst>
        </pc:spChg>
        <pc:graphicFrameChg chg="del modGraphic">
          <ac:chgData name="Sherif Khattab" userId="c83b1e15-36f3-4f46-aceb-05aac24c545e" providerId="ADAL" clId="{68922303-928D-411F-A7C3-3BB84E857E8F}" dt="2021-02-25T15:44:42.397" v="214" actId="478"/>
          <ac:graphicFrameMkLst>
            <pc:docMk/>
            <pc:sldMk cId="2156977365" sldId="465"/>
            <ac:graphicFrameMk id="23669" creationId="{29723A6E-6397-40B3-A499-6EB6AFF1BED9}"/>
          </ac:graphicFrameMkLst>
        </pc:graphicFrameChg>
      </pc:sldChg>
      <pc:sldChg chg="delSp modSp modAnim">
        <pc:chgData name="Sherif Khattab" userId="c83b1e15-36f3-4f46-aceb-05aac24c545e" providerId="ADAL" clId="{68922303-928D-411F-A7C3-3BB84E857E8F}" dt="2021-02-25T15:47:50.471" v="245" actId="478"/>
        <pc:sldMkLst>
          <pc:docMk/>
          <pc:sldMk cId="1593910045" sldId="468"/>
        </pc:sldMkLst>
        <pc:spChg chg="mod">
          <ac:chgData name="Sherif Khattab" userId="c83b1e15-36f3-4f46-aceb-05aac24c545e" providerId="ADAL" clId="{68922303-928D-411F-A7C3-3BB84E857E8F}" dt="2021-02-25T15:47:16.790" v="236" actId="1076"/>
          <ac:spMkLst>
            <pc:docMk/>
            <pc:sldMk cId="1593910045" sldId="468"/>
            <ac:spMk id="28686" creationId="{2C086B6A-1ED8-40F5-BCAF-F33E78E16329}"/>
          </ac:spMkLst>
        </pc:spChg>
        <pc:spChg chg="mod">
          <ac:chgData name="Sherif Khattab" userId="c83b1e15-36f3-4f46-aceb-05aac24c545e" providerId="ADAL" clId="{68922303-928D-411F-A7C3-3BB84E857E8F}" dt="2021-02-25T15:47:39.205" v="239" actId="1076"/>
          <ac:spMkLst>
            <pc:docMk/>
            <pc:sldMk cId="1593910045" sldId="468"/>
            <ac:spMk id="28717" creationId="{65836439-78E8-4455-A276-A88D6A2179F8}"/>
          </ac:spMkLst>
        </pc:spChg>
        <pc:spChg chg="mod">
          <ac:chgData name="Sherif Khattab" userId="c83b1e15-36f3-4f46-aceb-05aac24c545e" providerId="ADAL" clId="{68922303-928D-411F-A7C3-3BB84E857E8F}" dt="2021-02-25T15:47:42.834" v="240" actId="1076"/>
          <ac:spMkLst>
            <pc:docMk/>
            <pc:sldMk cId="1593910045" sldId="468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0" creationId="{E8375A5B-8A59-40EF-B15B-CAC95158E2DA}"/>
          </ac:cxnSpMkLst>
        </pc:cxn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1" creationId="{99F1050E-A1AD-4284-B78C-21F78A3318E4}"/>
          </ac:cxnSpMkLst>
        </pc:cxnChg>
        <pc:cxnChg chg="del mod">
          <ac:chgData name="Sherif Khattab" userId="c83b1e15-36f3-4f46-aceb-05aac24c545e" providerId="ADAL" clId="{68922303-928D-411F-A7C3-3BB84E857E8F}" dt="2021-02-25T15:47:50.471" v="245" actId="478"/>
          <ac:cxnSpMkLst>
            <pc:docMk/>
            <pc:sldMk cId="1593910045" sldId="468"/>
            <ac:cxnSpMk id="28722" creationId="{83EC386E-60C3-4B0F-AAC6-1DEE298F26BA}"/>
          </ac:cxnSpMkLst>
        </pc:cxnChg>
        <pc:cxnChg chg="del mod">
          <ac:chgData name="Sherif Khattab" userId="c83b1e15-36f3-4f46-aceb-05aac24c545e" providerId="ADAL" clId="{68922303-928D-411F-A7C3-3BB84E857E8F}" dt="2021-02-25T15:47:48.251" v="244" actId="478"/>
          <ac:cxnSpMkLst>
            <pc:docMk/>
            <pc:sldMk cId="1593910045" sldId="468"/>
            <ac:cxnSpMk id="28723" creationId="{07636F23-6B5B-4D60-8ED6-4B0F8B48F859}"/>
          </ac:cxnSpMkLst>
        </pc:cxnChg>
        <pc:cxnChg chg="del mod">
          <ac:chgData name="Sherif Khattab" userId="c83b1e15-36f3-4f46-aceb-05aac24c545e" providerId="ADAL" clId="{68922303-928D-411F-A7C3-3BB84E857E8F}" dt="2021-02-25T15:47:45.903" v="242" actId="478"/>
          <ac:cxnSpMkLst>
            <pc:docMk/>
            <pc:sldMk cId="1593910045" sldId="468"/>
            <ac:cxnSpMk id="28724" creationId="{4CAC54C3-3E8E-4C56-A2F9-EC039220E56C}"/>
          </ac:cxnSpMkLst>
        </pc:cxnChg>
        <pc:cxnChg chg="del mod">
          <ac:chgData name="Sherif Khattab" userId="c83b1e15-36f3-4f46-aceb-05aac24c545e" providerId="ADAL" clId="{68922303-928D-411F-A7C3-3BB84E857E8F}" dt="2021-02-25T15:47:44.491" v="241" actId="478"/>
          <ac:cxnSpMkLst>
            <pc:docMk/>
            <pc:sldMk cId="1593910045" sldId="468"/>
            <ac:cxnSpMk id="28725" creationId="{3A105430-E387-4460-9D9D-5BAA4D979997}"/>
          </ac:cxnSpMkLst>
        </pc:cxnChg>
        <pc:cxnChg chg="del mod">
          <ac:chgData name="Sherif Khattab" userId="c83b1e15-36f3-4f46-aceb-05aac24c545e" providerId="ADAL" clId="{68922303-928D-411F-A7C3-3BB84E857E8F}" dt="2021-02-25T15:47:46.961" v="243" actId="478"/>
          <ac:cxnSpMkLst>
            <pc:docMk/>
            <pc:sldMk cId="1593910045" sldId="468"/>
            <ac:cxnSpMk id="28726" creationId="{4F6EA0F1-1245-4403-9078-8889A1086600}"/>
          </ac:cxnSpMkLst>
        </pc:cxnChg>
      </pc:sldChg>
      <pc:sldChg chg="del">
        <pc:chgData name="Sherif Khattab" userId="c83b1e15-36f3-4f46-aceb-05aac24c545e" providerId="ADAL" clId="{68922303-928D-411F-A7C3-3BB84E857E8F}" dt="2021-02-25T15:49:35.434" v="265" actId="47"/>
        <pc:sldMkLst>
          <pc:docMk/>
          <pc:sldMk cId="3388432277" sldId="471"/>
        </pc:sldMkLst>
      </pc:sldChg>
      <pc:sldChg chg="del">
        <pc:chgData name="Sherif Khattab" userId="c83b1e15-36f3-4f46-aceb-05aac24c545e" providerId="ADAL" clId="{68922303-928D-411F-A7C3-3BB84E857E8F}" dt="2021-02-25T15:49:36.184" v="266" actId="47"/>
        <pc:sldMkLst>
          <pc:docMk/>
          <pc:sldMk cId="3899682656" sldId="472"/>
        </pc:sldMkLst>
      </pc:sldChg>
      <pc:sldChg chg="addSp modSp">
        <pc:chgData name="Sherif Khattab" userId="c83b1e15-36f3-4f46-aceb-05aac24c545e" providerId="ADAL" clId="{68922303-928D-411F-A7C3-3BB84E857E8F}" dt="2021-02-25T15:53:21.449" v="347" actId="164"/>
        <pc:sldMkLst>
          <pc:docMk/>
          <pc:sldMk cId="1155444083" sldId="476"/>
        </pc:sldMkLst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2" creationId="{9EE1E519-72D4-4A5C-A1BC-54BDBE9173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3" creationId="{3B7F1674-4983-4D55-A5DC-4DBE4C058CC8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4" creationId="{C319B432-6CE9-44F7-AD7F-F6BAF0737CF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5" creationId="{1EC819C5-8F1C-4E16-9973-13633ED5FEE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6" creationId="{1B6064B4-EEC4-4DA7-A2DF-92FE5D1C04D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7" creationId="{F0EF7ECA-3328-4CFB-843C-F52CD92148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8" creationId="{8AAA5D01-E803-4C09-95A4-D40CBB2B149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9" creationId="{6190BFFE-790F-40EB-952D-D5E1DF83A8B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0" creationId="{ACF3477B-F811-4A16-87E6-008D17D1F87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1" creationId="{D3E61DC4-AF79-4373-AAB9-CFAC0867340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2" creationId="{F11E10CF-0CBC-4BF8-BF22-C1CC5D1C737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3" creationId="{07718FC3-F7E5-4F5C-8CAF-81AB285B186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4" creationId="{4469632C-E59E-4C1B-8D19-F3DC927FD95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5" creationId="{EF82CC15-A16C-43E2-8DC5-F44AE2F0EC0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6" creationId="{33203DA8-7A53-4509-9927-D0D973EADA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7" creationId="{F283CEB2-FFBD-4E4B-A9C0-AF413AAC18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8" creationId="{1C05A9C5-0D24-4874-8451-BF56F329B5FA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9" creationId="{2FAA3126-DE60-4E9A-8CFE-40F2918257EB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0" creationId="{EA45CBD1-7F7C-4F95-B72E-F0A2444464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1" creationId="{5968A63A-13F4-446D-9E71-A4EFD9374D55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2" creationId="{CA276496-CA0A-4D41-A212-F33AF61207D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3" creationId="{E5AF1205-5A8B-493B-94C6-922142D813A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4" creationId="{E7CEFAE6-4690-4846-967C-D7891367EB1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5" creationId="{5F37B972-1F09-4CA3-84B9-D3C9B64B543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6" creationId="{08E221BC-1DED-4B22-B5FD-669C52DB7B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7" creationId="{5A2C119C-97E3-492C-A4C7-C931FB930F52}"/>
          </ac:spMkLst>
        </pc:spChg>
        <pc:grpChg chg="add mod">
          <ac:chgData name="Sherif Khattab" userId="c83b1e15-36f3-4f46-aceb-05aac24c545e" providerId="ADAL" clId="{68922303-928D-411F-A7C3-3BB84E857E8F}" dt="2021-02-25T15:53:21.449" v="347" actId="164"/>
          <ac:grpSpMkLst>
            <pc:docMk/>
            <pc:sldMk cId="1155444083" sldId="476"/>
            <ac:grpSpMk id="2" creationId="{D7D38671-CD43-4DAF-A576-A40F174F994B}"/>
          </ac:grpSpMkLst>
        </pc:grpChg>
      </pc:sldChg>
      <pc:sldChg chg="addSp delSp modSp mod modAnim">
        <pc:chgData name="Sherif Khattab" userId="c83b1e15-36f3-4f46-aceb-05aac24c545e" providerId="ADAL" clId="{68922303-928D-411F-A7C3-3BB84E857E8F}" dt="2021-02-25T15:53:50.186" v="360" actId="1076"/>
        <pc:sldMkLst>
          <pc:docMk/>
          <pc:sldMk cId="2699784146" sldId="477"/>
        </pc:sldMkLst>
        <pc:spChg chg="add del mod">
          <ac:chgData name="Sherif Khattab" userId="c83b1e15-36f3-4f46-aceb-05aac24c545e" providerId="ADAL" clId="{68922303-928D-411F-A7C3-3BB84E857E8F}" dt="2021-02-25T15:53:04.471" v="346" actId="478"/>
          <ac:spMkLst>
            <pc:docMk/>
            <pc:sldMk cId="2699784146" sldId="477"/>
            <ac:spMk id="46" creationId="{FEBB95A3-DDA4-46B6-98CF-B2B46D508DD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7" creationId="{70478B86-BE7A-4828-91E3-1CFE5358E74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8" creationId="{2CF631FF-A8AA-4A03-8283-182B574ED19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9" creationId="{F74A2888-3D85-47E2-B7D3-8473C2D9423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0" creationId="{EBDB909D-0417-4FC9-BD5E-EE7408BE5A8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1" creationId="{EB43FF9E-708E-4007-A741-6556D00C99F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2" creationId="{602FFF44-E1A7-4F08-947C-FCEDB44B1573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3" creationId="{715B2B2F-4EE5-469D-9CF4-FAD8B81B2D8A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4" creationId="{A5F8627F-EC55-4728-8A90-2F3DC497146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5" creationId="{C609B494-ABD1-49AF-BF4D-8838EA5B25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6" creationId="{7D889010-B299-466D-82B4-177C24431B7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7" creationId="{042AE578-9853-41C1-9FEE-2BDC954750B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8" creationId="{3F05F2F3-9971-434B-933D-3540CC1FA7B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9" creationId="{3628C920-6348-4060-A082-303D78D4ECE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0" creationId="{FCF1BB4B-3271-40FE-8A7A-56EA02CA649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1" creationId="{97DD194B-BADF-47D0-A7BB-101BA9FDCC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2" creationId="{66FE219A-452F-437D-A047-CFA1EDAE2E6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3" creationId="{6EA06320-50FB-478D-BBAF-E714A581E7B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4" creationId="{B3A86F32-A86E-4B09-9488-0B074923A44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5" creationId="{424C984F-1DC3-41CA-9F3A-926FBB8C73C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6" creationId="{5F590AB0-3600-4B82-B3AE-A641C997615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7" creationId="{41E7CC6C-2857-4C8A-9198-ECD1F085B750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8" creationId="{135582FE-2245-4240-8C43-586AD6A3986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9" creationId="{BCE5CEED-A5E9-4C70-9BFF-5129642DDBE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0" creationId="{2A4F9820-B9F2-4947-8565-F69BCCB719C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1" creationId="{86D67011-A301-4B85-9A0E-9BFF2444E0E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2" creationId="{11BB157E-C005-420B-BC93-6F14A2B09F81}"/>
          </ac:spMkLst>
        </pc:spChg>
        <pc:grpChg chg="del 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6" creationId="{0B376B8D-39C1-4A22-92CC-C6DBBE92EAE0}"/>
          </ac:grpSpMkLst>
        </pc:grpChg>
        <pc:grpChg chg="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11" creationId="{71F90F41-E169-4459-BFD6-31D4484907B1}"/>
          </ac:grpSpMkLst>
        </pc:grpChg>
        <pc:grpChg chg="mod">
          <ac:chgData name="Sherif Khattab" userId="c83b1e15-36f3-4f46-aceb-05aac24c545e" providerId="ADAL" clId="{68922303-928D-411F-A7C3-3BB84E857E8F}" dt="2021-02-25T15:51:47.831" v="314"/>
          <ac:grpSpMkLst>
            <pc:docMk/>
            <pc:sldMk cId="2699784146" sldId="477"/>
            <ac:grpSpMk id="17" creationId="{72855525-F083-4FAD-A3E5-80E2943332C5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3" creationId="{9DFC7C7B-4DA5-48A1-8D62-EA4E49F379B6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6" creationId="{06672422-823E-40F4-BF94-94E55D15C274}"/>
          </ac:grpSpMkLst>
        </pc:grpChg>
        <pc:grpChg chg="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32" creationId="{EDDC31E5-2494-4323-8E16-7D7B56C61631}"/>
          </ac:grpSpMkLst>
        </pc:grpChg>
        <pc:grpChg chg="del 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35" creationId="{0BD41DD2-D3A9-4174-BFC2-6FDDDFFA5633}"/>
          </ac:grpSpMkLst>
        </pc:grpChg>
        <pc:grpChg chg="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42" creationId="{5107D812-A225-4FBA-AC51-6DC66E026A44}"/>
          </ac:grpSpMkLst>
        </pc:grpChg>
        <pc:grpChg chg="add mod">
          <ac:chgData name="Sherif Khattab" userId="c83b1e15-36f3-4f46-aceb-05aac24c545e" providerId="ADAL" clId="{68922303-928D-411F-A7C3-3BB84E857E8F}" dt="2021-02-25T15:53:50.186" v="360" actId="1076"/>
          <ac:grpSpMkLst>
            <pc:docMk/>
            <pc:sldMk cId="2699784146" sldId="477"/>
            <ac:grpSpMk id="43" creationId="{F4D65B6A-CC20-443F-96DB-2A17C149AE19}"/>
          </ac:grpSpMkLst>
        </pc:grpChg>
        <pc:graphicFrameChg chg="del mod">
          <ac:chgData name="Sherif Khattab" userId="c83b1e15-36f3-4f46-aceb-05aac24c545e" providerId="ADAL" clId="{68922303-928D-411F-A7C3-3BB84E857E8F}" dt="2021-02-25T15:52:23.321" v="340" actId="478"/>
          <ac:graphicFrameMkLst>
            <pc:docMk/>
            <pc:sldMk cId="2699784146" sldId="477"/>
            <ac:graphicFrameMk id="16387" creationId="{AF2F8ED8-16A1-4F89-BDB6-8C2730B36B52}"/>
          </ac:graphicFrameMkLst>
        </pc:graphicFrame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3" creationId="{B7F64E05-0DD5-42F1-8308-9DD6318F18F6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5" creationId="{1DB42B41-D6D5-4610-94BD-A3DA69D641F7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7" creationId="{DFCAF876-FE82-47DC-874E-7AE58B24ADF4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8" creationId="{8EF62B12-FACB-46BD-A507-0E84C2377D80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9" creationId="{A29A46CF-60CF-4733-BE6A-B618605D9BE5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10" creationId="{C4976F4B-818A-4BDE-BE5C-487E2E92A1C1}"/>
          </ac:inkMkLst>
        </pc:inkChg>
        <pc:inkChg chg="add">
          <ac:chgData name="Sherif Khattab" userId="c83b1e15-36f3-4f46-aceb-05aac24c545e" providerId="ADAL" clId="{68922303-928D-411F-A7C3-3BB84E857E8F}" dt="2021-02-25T15:51:41.781" v="309" actId="9405"/>
          <ac:inkMkLst>
            <pc:docMk/>
            <pc:sldMk cId="2699784146" sldId="477"/>
            <ac:inkMk id="12" creationId="{9CF30C49-5B1D-4C2A-89B6-81E6D6EF44F3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3" creationId="{27E7B734-C597-4C13-AC40-B1BC846D69CE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4" creationId="{07CAF6FB-C295-4352-B3D0-746A05B9F166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5" creationId="{885DD685-F52A-42A7-9421-B14597CACF91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6" creationId="{745D2CB5-7D13-4C39-B415-5FF1CD8C761C}"/>
          </ac:inkMkLst>
        </pc:inkChg>
        <pc:inkChg chg="add">
          <ac:chgData name="Sherif Khattab" userId="c83b1e15-36f3-4f46-aceb-05aac24c545e" providerId="ADAL" clId="{68922303-928D-411F-A7C3-3BB84E857E8F}" dt="2021-02-25T15:51:51.841" v="315" actId="9405"/>
          <ac:inkMkLst>
            <pc:docMk/>
            <pc:sldMk cId="2699784146" sldId="477"/>
            <ac:inkMk id="18" creationId="{03403C92-9415-425C-80D8-8C7E9291E68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19" creationId="{53E987EF-CA3A-450E-ACA1-B0F473CA1C8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0" creationId="{B421E85A-94BB-4896-98A7-5134656A49AB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1" creationId="{D24E7870-5FDB-4BE7-8E05-A878F99C39A0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2" creationId="{885F647D-3D63-4521-9FB9-77B1B64B1D1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4" creationId="{EB541233-B202-4EC6-9AD5-E84FDFC9405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5" creationId="{FDC6E810-571B-4FDB-8A93-DA99CCE792DE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7" creationId="{614925D2-61B6-404E-9FA9-627795B5CD23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8" creationId="{C1D2FC67-A4B2-468A-91AD-21BAA4D84002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9" creationId="{2D7F5A03-DBF2-4B8D-8AEF-2FBB4CA350D7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0" creationId="{3B1BA86E-9E34-455D-AC91-9953667DA12F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1" creationId="{2862AF67-0F20-400A-8B95-11AADF02148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3" creationId="{318C6BD6-5BFE-40C2-AA37-F33E5AC4549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4" creationId="{A68EBAE3-E0DF-4C87-AC31-D6B8701E880A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6" creationId="{A55072EF-0F07-4734-A92C-11E7792EBF6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7" creationId="{05A69555-CE01-4DBF-8CE1-4EEF6A2CA017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8" creationId="{80595075-3579-40EF-8BC9-CAD4B1664F21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9" creationId="{76F849FB-8C41-4F33-A4DD-FF6780D5C4DD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0" creationId="{D4DF972F-996C-4C48-BEFF-6907AC460FC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1" creationId="{2754820E-D6E4-480F-AB32-235446ACDE70}"/>
          </ac:inkMkLst>
        </pc:inkChg>
      </pc:sldChg>
      <pc:sldChg chg="modAnim">
        <pc:chgData name="Sherif Khattab" userId="c83b1e15-36f3-4f46-aceb-05aac24c545e" providerId="ADAL" clId="{68922303-928D-411F-A7C3-3BB84E857E8F}" dt="2021-02-25T15:54:06.397" v="362"/>
        <pc:sldMkLst>
          <pc:docMk/>
          <pc:sldMk cId="3905532786" sldId="478"/>
        </pc:sldMkLst>
      </pc:sldChg>
      <pc:sldChg chg="addSp delSp modSp mod addAnim delAnim modAnim">
        <pc:chgData name="Sherif Khattab" userId="c83b1e15-36f3-4f46-aceb-05aac24c545e" providerId="ADAL" clId="{68922303-928D-411F-A7C3-3BB84E857E8F}" dt="2021-02-25T15:58:40.842" v="493"/>
        <pc:sldMkLst>
          <pc:docMk/>
          <pc:sldMk cId="1298367991" sldId="479"/>
        </pc:sldMkLst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8" creationId="{D61BC132-6704-4FDB-B1EF-B1BB5543999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9" creationId="{C7CDAE72-AB53-4D76-8E4E-C39A085D77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0" creationId="{DD1F3A50-8937-4E08-9046-9778A13964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1" creationId="{16BA2277-2C3E-4A48-91D7-A755308F5BB4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2" creationId="{A762E872-6810-4047-AF71-2641872A546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3" creationId="{26F2AFF5-C931-479B-A97E-F699A5EE0CA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4" creationId="{29DC298E-CEC7-44E1-80E1-60460FA7B3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5" creationId="{8C5BB51E-B933-4170-8A15-343598863806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6" creationId="{140FAE73-9833-44ED-B1A9-6DFDF053181E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7" creationId="{52FD708D-692F-46E0-AFA4-9283B88F5B3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8" creationId="{23465CCE-845E-4C81-89C4-A0B4FA2FA862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9" creationId="{1A39EA78-44BA-4064-A9DC-588F6C93F93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0" creationId="{6B49252F-AEA8-4CAB-B8B9-F4A58353498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1" creationId="{0A3606E0-A7A0-4528-B768-CF0E388075D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2" creationId="{7003A0A4-2840-4C56-B423-6940C0EFC9C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3" creationId="{E914FAE9-104B-4321-8F24-42FD39EECB8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4" creationId="{0C48EDB9-4C5D-4F93-A81B-F7BD1514260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5" creationId="{1EE05DCD-2017-4642-9333-70639115BB4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6" creationId="{02D427FF-E4EC-41FD-9049-95514A774C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7" creationId="{717273D5-4F19-4CCB-B273-42746FFB499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8" creationId="{17E23F76-96C6-43EB-9F5F-EBB5C0B04B8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9" creationId="{897B350D-CB83-4FF8-9D62-0C534A43538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0" creationId="{11F6D6FB-504D-4A4D-962F-AB7E472F80D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1" creationId="{D26291BD-B4A3-4669-8D2E-EDBC1CC4FCA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2" creationId="{94058467-E8B9-4BA4-8BB6-DE3C50D0A71D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3" creationId="{13FDFF38-D610-4389-B8CA-880BE84E49FA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71" creationId="{524DAFAD-04B6-4F41-98EC-F147BE29FC04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09" creationId="{C8226B59-9633-4F25-A2FE-D03CC0BC549F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35" creationId="{B118B9EB-7EF3-4BD6-B5C8-19D37DCD0F50}"/>
          </ac:spMkLst>
        </pc:spChg>
        <pc:grpChg chg="add mod">
          <ac:chgData name="Sherif Khattab" userId="c83b1e15-36f3-4f46-aceb-05aac24c545e" providerId="ADAL" clId="{68922303-928D-411F-A7C3-3BB84E857E8F}" dt="2021-02-25T15:55:43.720" v="405" actId="1076"/>
          <ac:grpSpMkLst>
            <pc:docMk/>
            <pc:sldMk cId="1298367991" sldId="479"/>
            <ac:grpSpMk id="7" creationId="{C531F251-E222-44F4-8DA4-AB867AEF8EF8}"/>
          </ac:grpSpMkLst>
        </pc:grpChg>
        <pc:grpChg chg="del mod">
          <ac:chgData name="Sherif Khattab" userId="c83b1e15-36f3-4f46-aceb-05aac24c545e" providerId="ADAL" clId="{68922303-928D-411F-A7C3-3BB84E857E8F}" dt="2021-02-25T15:54:37.700" v="373"/>
          <ac:grpSpMkLst>
            <pc:docMk/>
            <pc:sldMk cId="1298367991" sldId="479"/>
            <ac:grpSpMk id="34" creationId="{FD759F7E-FBCA-4A87-8D46-5BA0472855E5}"/>
          </ac:grpSpMkLst>
        </pc:grpChg>
        <pc:grpChg chg="del mod">
          <ac:chgData name="Sherif Khattab" userId="c83b1e15-36f3-4f46-aceb-05aac24c545e" providerId="ADAL" clId="{68922303-928D-411F-A7C3-3BB84E857E8F}" dt="2021-02-25T15:54:45.629" v="379"/>
          <ac:grpSpMkLst>
            <pc:docMk/>
            <pc:sldMk cId="1298367991" sldId="479"/>
            <ac:grpSpMk id="39" creationId="{8884DC94-EC0A-49D8-8BC3-5BA284597E2C}"/>
          </ac:grpSpMkLst>
        </pc:grpChg>
        <pc:grpChg chg="del mod">
          <ac:chgData name="Sherif Khattab" userId="c83b1e15-36f3-4f46-aceb-05aac24c545e" providerId="ADAL" clId="{68922303-928D-411F-A7C3-3BB84E857E8F}" dt="2021-02-25T15:54:52.951" v="386"/>
          <ac:grpSpMkLst>
            <pc:docMk/>
            <pc:sldMk cId="1298367991" sldId="479"/>
            <ac:grpSpMk id="45" creationId="{BB8117D2-1C32-4404-B40E-166A284F3797}"/>
          </ac:grpSpMkLst>
        </pc:grpChg>
        <pc:grpChg chg="del mod">
          <ac:chgData name="Sherif Khattab" userId="c83b1e15-36f3-4f46-aceb-05aac24c545e" providerId="ADAL" clId="{68922303-928D-411F-A7C3-3BB84E857E8F}" dt="2021-02-25T15:55:00.040" v="391"/>
          <ac:grpSpMkLst>
            <pc:docMk/>
            <pc:sldMk cId="1298367991" sldId="479"/>
            <ac:grpSpMk id="52" creationId="{908157AB-8EE1-4DF0-AC20-4B7C15EAF312}"/>
          </ac:grpSpMkLst>
        </pc:grpChg>
        <pc:grpChg chg="add del mod">
          <ac:chgData name="Sherif Khattab" userId="c83b1e15-36f3-4f46-aceb-05aac24c545e" providerId="ADAL" clId="{68922303-928D-411F-A7C3-3BB84E857E8F}" dt="2021-02-25T15:57:51.172" v="447" actId="478"/>
          <ac:grpSpMkLst>
            <pc:docMk/>
            <pc:sldMk cId="1298367991" sldId="479"/>
            <ac:grpSpMk id="57" creationId="{0DF247D0-2626-4303-8859-B0EB2FAAAD95}"/>
          </ac:grpSpMkLst>
        </pc:grpChg>
        <pc:grpChg chg="add del mod">
          <ac:chgData name="Sherif Khattab" userId="c83b1e15-36f3-4f46-aceb-05aac24c545e" providerId="ADAL" clId="{68922303-928D-411F-A7C3-3BB84E857E8F}" dt="2021-02-25T15:57:51.815" v="449" actId="478"/>
          <ac:grpSpMkLst>
            <pc:docMk/>
            <pc:sldMk cId="1298367991" sldId="479"/>
            <ac:grpSpMk id="60" creationId="{6707E280-D028-4759-B232-0EB84D4D5829}"/>
          </ac:grpSpMkLst>
        </pc:grpChg>
        <pc:grpChg chg="add del mod">
          <ac:chgData name="Sherif Khattab" userId="c83b1e15-36f3-4f46-aceb-05aac24c545e" providerId="ADAL" clId="{68922303-928D-411F-A7C3-3BB84E857E8F}" dt="2021-02-25T15:57:51.426" v="448" actId="478"/>
          <ac:grpSpMkLst>
            <pc:docMk/>
            <pc:sldMk cId="1298367991" sldId="479"/>
            <ac:grpSpMk id="18439" creationId="{C5E5857F-ECB7-4147-B72E-7DD1118AF209}"/>
          </ac:grpSpMkLst>
        </pc:grpChg>
        <pc:grpChg chg="add del mod">
          <ac:chgData name="Sherif Khattab" userId="c83b1e15-36f3-4f46-aceb-05aac24c545e" providerId="ADAL" clId="{68922303-928D-411F-A7C3-3BB84E857E8F}" dt="2021-02-25T15:57:53.780" v="459"/>
          <ac:grpSpMkLst>
            <pc:docMk/>
            <pc:sldMk cId="1298367991" sldId="479"/>
            <ac:grpSpMk id="18446" creationId="{AE463B91-694F-400B-B235-4DE99B09CD17}"/>
          </ac:grpSpMkLst>
        </pc:grpChg>
        <pc:grpChg chg="add del 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49" creationId="{78D08A37-5F23-4F25-9EA5-0DF0792A24CC}"/>
          </ac:grpSpMkLst>
        </pc:grpChg>
        <pc:grpChg chg="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53" creationId="{02766C6C-2C98-4CD8-9B4E-69FEB1C4DA67}"/>
          </ac:grpSpMkLst>
        </pc:grpChg>
        <pc:grpChg chg="mod">
          <ac:chgData name="Sherif Khattab" userId="c83b1e15-36f3-4f46-aceb-05aac24c545e" providerId="ADAL" clId="{68922303-928D-411F-A7C3-3BB84E857E8F}" dt="2021-02-25T15:58:06.260" v="477"/>
          <ac:grpSpMkLst>
            <pc:docMk/>
            <pc:sldMk cId="1298367991" sldId="479"/>
            <ac:grpSpMk id="18467" creationId="{B0748EFE-2E42-4BB1-B9FB-5ADCCA0C1DEF}"/>
          </ac:grpSpMkLst>
        </pc:grpChg>
        <pc:grpChg chg="del 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71" creationId="{4BB613DF-D616-4D1F-B6B2-9EAD2239FD81}"/>
          </ac:grpSpMkLst>
        </pc:grpChg>
        <pc:grpChg chg="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80" creationId="{755B2D74-C153-4778-B82F-B2999E31ED00}"/>
          </ac:grpSpMkLst>
        </pc:grpChg>
        <pc:graphicFrameChg chg="del mod">
          <ac:chgData name="Sherif Khattab" userId="c83b1e15-36f3-4f46-aceb-05aac24c545e" providerId="ADAL" clId="{68922303-928D-411F-A7C3-3BB84E857E8F}" dt="2021-02-25T15:55:38.093" v="404" actId="478"/>
          <ac:graphicFrameMkLst>
            <pc:docMk/>
            <pc:sldMk cId="1298367991" sldId="479"/>
            <ac:graphicFrameMk id="18435" creationId="{E649380A-CE1F-4021-A060-3DE112829840}"/>
          </ac:graphicFrameMkLst>
        </pc:graphicFrame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" creationId="{6D158377-7B9B-4AD9-92E1-A74211609E5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" creationId="{13E03E3D-3998-47FB-83A3-54B27A446E8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6" creationId="{A000D121-B146-48A3-88D0-224F6E169328}"/>
          </ac:inkMkLst>
        </pc:inkChg>
        <pc:inkChg chg="add mod topLvl">
          <ac:chgData name="Sherif Khattab" userId="c83b1e15-36f3-4f46-aceb-05aac24c545e" providerId="ADAL" clId="{68922303-928D-411F-A7C3-3BB84E857E8F}" dt="2021-02-25T15:56:38.729" v="408" actId="34122"/>
          <ac:inkMkLst>
            <pc:docMk/>
            <pc:sldMk cId="1298367991" sldId="479"/>
            <ac:inkMk id="35" creationId="{2B59972C-2A8F-4423-BB09-46253C28E4E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6" creationId="{0C270FDC-B62F-403B-99FE-63A365C60C9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7" creationId="{331B95B2-734F-412B-86C5-C481E40E94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8" creationId="{8A81C683-DBC7-4624-80FE-EDF04879A4F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0" creationId="{075600B7-D8CD-4483-A377-1D8E962D5D10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1" creationId="{568CA73B-963E-4C6D-8487-D1D145FBFA6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2" creationId="{199B56FD-6CBB-4F9D-A75D-1582A1E03FA6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3" creationId="{B2C0614F-E153-4723-9A71-DE186FB05214}"/>
          </ac:inkMkLst>
        </pc:inkChg>
        <pc:inkChg chg="add del mod topLvl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4" creationId="{BD76B29B-41B4-46C2-87A3-E6BFEBA6ACD3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6" creationId="{F9288241-2527-4843-957B-ECD1D425BA97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7" creationId="{7A4EA537-A6BD-4FF2-BD2F-C8D02EAB7B01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8" creationId="{90D12393-DEB7-4884-91FB-B3BD58F5FBC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9" creationId="{CD967B39-AE00-4D72-8067-D90884EED3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0" creationId="{0E29A92B-C51F-4785-AADE-5B0B79FD8B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1" creationId="{779D9130-3262-4DEF-B1A4-28DF5DA8A5FE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3" creationId="{92AA2EEB-3CDD-48D1-A043-C7E56747B7B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4" creationId="{54C9833E-5199-46D3-8284-1A6A1FAF72AF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5" creationId="{832AEE2A-99B4-4FC9-925D-FDA8F64217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6" creationId="{02C6D373-8291-42A6-842D-96C21DEE7D2F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8" creationId="{CC81F665-DA3A-4B97-8AEE-F0BEBA86C43C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9" creationId="{777F29CF-DE9D-4273-957E-D3B6AF6230B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1" creationId="{104CFC78-A710-4FB4-87F3-1AEC300DD153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2" creationId="{C73081E3-B37F-41F7-BC59-CEC4323F1CC2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3" creationId="{3664BB81-4CD2-4348-89CB-18E90890933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2" creationId="{7220F253-DE72-48D5-8A7B-DB49F595BB78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6" creationId="{306384ED-BBEF-4385-9184-EE75C1AC0144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7" creationId="{6E62B13B-88F5-4A5F-892C-830056750221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8" creationId="{8D1F1781-33A4-4E90-B594-88AB355F21B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0" creationId="{575BC59A-A256-4028-8E92-6E6C05B94B3B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1" creationId="{4CAD02D7-143D-46CF-AF8E-A0AFD0A18BB9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2" creationId="{8CB58FCF-C76D-45C2-B370-A86F32E5258D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3" creationId="{59443C6B-27ED-4A70-BA8C-3661E2F2F820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4" creationId="{7C8C0CDD-5FEE-4567-BBD5-97E090E4FC6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5" creationId="{03E86C08-9B59-4EE7-A3C3-4755D66A7B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7" creationId="{72EBCF5A-647C-471A-95CD-ABB23CD8E638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8" creationId="{6AF62A84-9BD1-461E-AF45-9F7E049CBE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0" creationId="{273FE0CF-1CC0-404D-88CF-302F00A81F9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1" creationId="{DCE68424-748D-4AE7-A6EB-F608A523E0C2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2" creationId="{9F1C6A05-4265-410C-AD9A-19A8807C1ABF}"/>
          </ac:inkMkLst>
        </pc:inkChg>
        <pc:inkChg chg="add del">
          <ac:chgData name="Sherif Khattab" userId="c83b1e15-36f3-4f46-aceb-05aac24c545e" providerId="ADAL" clId="{68922303-928D-411F-A7C3-3BB84E857E8F}" dt="2021-02-25T15:57:55.014" v="464" actId="9405"/>
          <ac:inkMkLst>
            <pc:docMk/>
            <pc:sldMk cId="1298367991" sldId="479"/>
            <ac:inkMk id="18454" creationId="{E8E3E202-DB25-40EF-BE73-FADCD755FED4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5" creationId="{0F6974C9-1818-435E-931D-6FD818010EB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6" creationId="{193D5C91-0611-4108-A85E-08BB1888AD5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7" creationId="{C9A788CA-57EE-4307-BECE-0FE3B22B4788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8" creationId="{EE27702C-3F76-4FF0-984A-4006C2E5B2BF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9" creationId="{6F29652A-72D2-4E1A-890F-F26A01C7993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0" creationId="{ABF8B982-FB1F-4754-AD7E-4BC30F3861A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1" creationId="{0BE2E413-25E2-4CB8-9CA1-42CF8F1F30F6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2" creationId="{AE90A567-A368-42A6-B4B4-0EBB2F329DDA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3" creationId="{4218EBAE-EFC7-43C3-88C9-3C3CDCFE160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4" creationId="{9E3A5BFE-0852-4D19-94B7-7AC670826CF3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5" creationId="{DB0151E0-B595-46E3-A3A2-979C7F164A5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6" creationId="{B3AE26BA-0681-47B4-9F57-DCBE943AD35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8" creationId="{2664B0AF-A42B-49DA-A110-66A114F8E99F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9" creationId="{6D43DED0-212C-4B27-84C1-3A14AABCB31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0" creationId="{17662319-2B1E-4741-98B2-F705C958F824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2" creationId="{B00CE080-968C-46B9-A76F-D697ADF769CB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3" creationId="{44B0C968-4596-4A44-A74F-CE77FA0B6A6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4" creationId="{B5BB2221-B377-4A1D-8711-0DEC2ADBF41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5" creationId="{67AA70A7-C34E-4BBC-9CE4-7A1F59230D8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6" creationId="{685F3C27-513D-4757-8A59-41018064445A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7" creationId="{5F9474BF-FDF8-4C5A-9BA1-2CD668ABF64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8" creationId="{A6281505-FA1F-4514-9147-C09673F2F5D6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9" creationId="{DA492B8C-ADF4-461F-AC24-C6962A6E03E8}"/>
          </ac:inkMkLst>
        </pc:inkChg>
        <pc:cxnChg chg="add del mod">
          <ac:chgData name="Sherif Khattab" userId="c83b1e15-36f3-4f46-aceb-05aac24c545e" providerId="ADAL" clId="{68922303-928D-411F-A7C3-3BB84E857E8F}" dt="2021-02-25T15:56:40.759" v="409" actId="34122"/>
          <ac:cxnSpMkLst>
            <pc:docMk/>
            <pc:sldMk cId="1298367991" sldId="479"/>
            <ac:cxnSpMk id="141" creationId="{D22756FE-B8DE-46F6-B722-8EC13253C9E5}"/>
          </ac:cxnSpMkLst>
        </pc:cxnChg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35438083" sldId="48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057102088" sldId="48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447634280" sldId="48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53139649" sldId="48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25073586" sldId="485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383821824" sldId="486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452566324" sldId="487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944056640" sldId="488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287903914" sldId="489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98407738" sldId="490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56847625" sldId="49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724765287" sldId="49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4152191741" sldId="49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631551235" sldId="49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502517520" sldId="495"/>
        </pc:sldMkLst>
      </pc:sldChg>
      <pc:sldChg chg="addSp delSp modSp add mod">
        <pc:chgData name="Sherif Khattab" userId="c83b1e15-36f3-4f46-aceb-05aac24c545e" providerId="ADAL" clId="{68922303-928D-411F-A7C3-3BB84E857E8F}" dt="2021-02-25T15:34:19.728" v="85"/>
        <pc:sldMkLst>
          <pc:docMk/>
          <pc:sldMk cId="2987249071" sldId="523"/>
        </pc:sldMkLst>
        <pc:grpChg chg="mod">
          <ac:chgData name="Sherif Khattab" userId="c83b1e15-36f3-4f46-aceb-05aac24c545e" providerId="ADAL" clId="{68922303-928D-411F-A7C3-3BB84E857E8F}" dt="2021-02-25T15:29:15.413" v="9" actId="1076"/>
          <ac:grpSpMkLst>
            <pc:docMk/>
            <pc:sldMk cId="2987249071" sldId="523"/>
            <ac:grpSpMk id="8" creationId="{FD2C3776-ED61-4F82-A7E4-1CD1A4DD5B67}"/>
          </ac:grpSpMkLst>
        </pc:grpChg>
        <pc:grpChg chg="del mod">
          <ac:chgData name="Sherif Khattab" userId="c83b1e15-36f3-4f46-aceb-05aac24c545e" providerId="ADAL" clId="{68922303-928D-411F-A7C3-3BB84E857E8F}" dt="2021-02-25T15:33:43.624" v="71" actId="478"/>
          <ac:grpSpMkLst>
            <pc:docMk/>
            <pc:sldMk cId="2987249071" sldId="523"/>
            <ac:grpSpMk id="14" creationId="{9D8C65BA-CCAB-4BFA-927D-670441551D9F}"/>
          </ac:grpSpMkLst>
        </pc:grpChg>
        <pc:grpChg chg="add mod">
          <ac:chgData name="Sherif Khattab" userId="c83b1e15-36f3-4f46-aceb-05aac24c545e" providerId="ADAL" clId="{68922303-928D-411F-A7C3-3BB84E857E8F}" dt="2021-02-25T15:34:19.728" v="85"/>
          <ac:grpSpMkLst>
            <pc:docMk/>
            <pc:sldMk cId="2987249071" sldId="523"/>
            <ac:grpSpMk id="25" creationId="{89A2C382-DDE8-4979-9371-F31E1E37EA2F}"/>
          </ac:grpSpMkLst>
        </pc:grpChg>
        <pc:graphicFrameChg chg="modGraphic">
          <ac:chgData name="Sherif Khattab" userId="c83b1e15-36f3-4f46-aceb-05aac24c545e" providerId="ADAL" clId="{68922303-928D-411F-A7C3-3BB84E857E8F}" dt="2021-02-25T15:31:24.385" v="39" actId="404"/>
          <ac:graphicFrameMkLst>
            <pc:docMk/>
            <pc:sldMk cId="2987249071" sldId="523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29:03.278" v="8" actId="9405"/>
          <ac:inkMkLst>
            <pc:docMk/>
            <pc:sldMk cId="2987249071" sldId="523"/>
            <ac:inkMk id="9" creationId="{32CA201C-CD8F-4135-9A04-D98D9C59B51E}"/>
          </ac:inkMkLst>
        </pc:inkChg>
        <pc:inkChg chg="add">
          <ac:chgData name="Sherif Khattab" userId="c83b1e15-36f3-4f46-aceb-05aac24c545e" providerId="ADAL" clId="{68922303-928D-411F-A7C3-3BB84E857E8F}" dt="2021-02-25T15:30:38.561" v="30" actId="9405"/>
          <ac:inkMkLst>
            <pc:docMk/>
            <pc:sldMk cId="2987249071" sldId="523"/>
            <ac:inkMk id="10" creationId="{30A16CE9-0F5C-4FA3-91B1-451828870270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1" creationId="{12BFA0B0-D5A0-48E6-91FB-E576D565737B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2" creationId="{98631044-16FF-43B6-A3BE-76C07DC59EAC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3" creationId="{A8E01F24-CCCE-4057-BAF6-63C7E857480F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6" creationId="{4E63D1DC-9E63-426E-AA8D-DE1DED1449D8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7" creationId="{DCD879A5-2FCA-4AAF-80B1-21208679495E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8" creationId="{EAE8D645-089F-40F7-B206-2847DB97963E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8.153" v="84"/>
        <pc:sldMkLst>
          <pc:docMk/>
          <pc:sldMk cId="1810255753" sldId="524"/>
        </pc:sldMkLst>
        <pc:grpChg chg="add del mod">
          <ac:chgData name="Sherif Khattab" userId="c83b1e15-36f3-4f46-aceb-05aac24c545e" providerId="ADAL" clId="{68922303-928D-411F-A7C3-3BB84E857E8F}" dt="2021-02-25T15:33:49.112" v="72" actId="478"/>
          <ac:grpSpMkLst>
            <pc:docMk/>
            <pc:sldMk cId="1810255753" sldId="524"/>
            <ac:grpSpMk id="21" creationId="{67442B0B-3955-42E6-A396-4BAABDDC78C4}"/>
          </ac:grpSpMkLst>
        </pc:grpChg>
        <pc:grpChg chg="add mod">
          <ac:chgData name="Sherif Khattab" userId="c83b1e15-36f3-4f46-aceb-05aac24c545e" providerId="ADAL" clId="{68922303-928D-411F-A7C3-3BB84E857E8F}" dt="2021-02-25T15:34:18.153" v="84"/>
          <ac:grpSpMkLst>
            <pc:docMk/>
            <pc:sldMk cId="1810255753" sldId="524"/>
            <ac:grpSpMk id="25" creationId="{4ABA285F-8960-41BF-A56B-4C16BF7D0C2C}"/>
          </ac:grpSpMkLst>
        </pc:grpChg>
        <pc:graphicFrameChg chg="mod modGraphic">
          <ac:chgData name="Sherif Khattab" userId="c83b1e15-36f3-4f46-aceb-05aac24c545e" providerId="ADAL" clId="{68922303-928D-411F-A7C3-3BB84E857E8F}" dt="2021-02-25T15:31:34.305" v="41"/>
          <ac:graphicFrameMkLst>
            <pc:docMk/>
            <pc:sldMk cId="1810255753" sldId="524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1:06.429" v="31" actId="9405"/>
          <ac:inkMkLst>
            <pc:docMk/>
            <pc:sldMk cId="1810255753" sldId="524"/>
            <ac:inkMk id="10" creationId="{40B19F6C-F73C-4460-9363-8D9355340790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2" creationId="{7A439D6E-755A-4F82-BB80-9610EAC8E0CA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3" creationId="{178839B5-CB34-4F9F-A979-911C94F8BE7D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4" creationId="{9BEFEA33-7F16-4E25-A550-EB450776C1E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6" creationId="{8C344F7A-7ABF-4E21-BCE5-C99CF6F1C8A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7" creationId="{4C24BD71-CD28-4CF3-8E20-D7A2882D857C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8" creationId="{38A4DDD9-B8AC-4930-8FED-67E24A25EF97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6.581" v="83"/>
        <pc:sldMkLst>
          <pc:docMk/>
          <pc:sldMk cId="1613586742" sldId="525"/>
        </pc:sldMkLst>
        <pc:grpChg chg="mod">
          <ac:chgData name="Sherif Khattab" userId="c83b1e15-36f3-4f46-aceb-05aac24c545e" providerId="ADAL" clId="{68922303-928D-411F-A7C3-3BB84E857E8F}" dt="2021-02-25T15:29:49.257" v="18" actId="1076"/>
          <ac:grpSpMkLst>
            <pc:docMk/>
            <pc:sldMk cId="1613586742" sldId="525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1.494" v="73" actId="478"/>
          <ac:grpSpMkLst>
            <pc:docMk/>
            <pc:sldMk cId="1613586742" sldId="525"/>
            <ac:grpSpMk id="20" creationId="{29E83F95-FADA-46DA-9E0A-F2F58EA14C39}"/>
          </ac:grpSpMkLst>
        </pc:grpChg>
        <pc:grpChg chg="add mod">
          <ac:chgData name="Sherif Khattab" userId="c83b1e15-36f3-4f46-aceb-05aac24c545e" providerId="ADAL" clId="{68922303-928D-411F-A7C3-3BB84E857E8F}" dt="2021-02-25T15:34:16.581" v="83"/>
          <ac:grpSpMkLst>
            <pc:docMk/>
            <pc:sldMk cId="1613586742" sldId="525"/>
            <ac:grpSpMk id="24" creationId="{489B8F4D-A971-4AC9-B6EF-A5C551617145}"/>
          </ac:grpSpMkLst>
        </pc:grpChg>
        <pc:graphicFrameChg chg="mod">
          <ac:chgData name="Sherif Khattab" userId="c83b1e15-36f3-4f46-aceb-05aac24c545e" providerId="ADAL" clId="{68922303-928D-411F-A7C3-3BB84E857E8F}" dt="2021-02-25T15:31:40.347" v="43"/>
          <ac:graphicFrameMkLst>
            <pc:docMk/>
            <pc:sldMk cId="1613586742" sldId="525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1" creationId="{515A8D86-A84F-469F-866E-094EB73D098F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2" creationId="{423DABC6-65AC-4100-8B6D-F9BD0F1B7495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3" creationId="{541FE2EA-0860-49F5-B912-A26A433C7BF0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5" creationId="{24CED470-DC83-4705-BBE5-EBFD77021D67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6" creationId="{96D046AA-1700-46B1-8312-DFD772301AEF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7" creationId="{BB84EB2C-8438-43B7-9F18-F5023780B5D2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4.848" v="82"/>
        <pc:sldMkLst>
          <pc:docMk/>
          <pc:sldMk cId="1883276906" sldId="526"/>
        </pc:sldMkLst>
        <pc:grpChg chg="mod">
          <ac:chgData name="Sherif Khattab" userId="c83b1e15-36f3-4f46-aceb-05aac24c545e" providerId="ADAL" clId="{68922303-928D-411F-A7C3-3BB84E857E8F}" dt="2021-02-25T15:32:15.622" v="47" actId="1076"/>
          <ac:grpSpMkLst>
            <pc:docMk/>
            <pc:sldMk cId="1883276906" sldId="526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2:09.387" v="46" actId="1076"/>
          <ac:grpSpMkLst>
            <pc:docMk/>
            <pc:sldMk cId="1883276906" sldId="526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4.130" v="74" actId="478"/>
          <ac:grpSpMkLst>
            <pc:docMk/>
            <pc:sldMk cId="1883276906" sldId="526"/>
            <ac:grpSpMk id="20" creationId="{58A023F6-A0E6-4E6D-AE80-C65134382A15}"/>
          </ac:grpSpMkLst>
        </pc:grpChg>
        <pc:grpChg chg="add mod">
          <ac:chgData name="Sherif Khattab" userId="c83b1e15-36f3-4f46-aceb-05aac24c545e" providerId="ADAL" clId="{68922303-928D-411F-A7C3-3BB84E857E8F}" dt="2021-02-25T15:34:14.848" v="82"/>
          <ac:grpSpMkLst>
            <pc:docMk/>
            <pc:sldMk cId="1883276906" sldId="526"/>
            <ac:grpSpMk id="24" creationId="{04C9EF9F-7D9B-4062-B47B-A74A7B936CE9}"/>
          </ac:grpSpMkLst>
        </pc:grpChg>
        <pc:graphicFrameChg chg="mod">
          <ac:chgData name="Sherif Khattab" userId="c83b1e15-36f3-4f46-aceb-05aac24c545e" providerId="ADAL" clId="{68922303-928D-411F-A7C3-3BB84E857E8F}" dt="2021-02-25T15:31:46.104" v="45"/>
          <ac:graphicFrameMkLst>
            <pc:docMk/>
            <pc:sldMk cId="1883276906" sldId="526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1" creationId="{77FE3DB1-9F4D-4F26-9882-6C6E04C3F948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2" creationId="{3D3AF6BD-F255-4EE8-9788-0DB512EE0020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3" creationId="{694CC1EF-1049-4F73-B6DB-FB0EE7DEAE06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5" creationId="{5A70E83D-56D3-48BC-9DA5-65F365CB343A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6" creationId="{D120F32B-983D-4830-AC0B-C1C3D662C164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7" creationId="{1A1E20DD-46B9-4F79-9CDE-E864A6761CF7}"/>
          </ac:inkMkLst>
        </pc:inkChg>
      </pc:sldChg>
      <pc:sldChg chg="addSp modSp add mod">
        <pc:chgData name="Sherif Khattab" userId="c83b1e15-36f3-4f46-aceb-05aac24c545e" providerId="ADAL" clId="{68922303-928D-411F-A7C3-3BB84E857E8F}" dt="2021-02-25T15:34:22.555" v="86"/>
        <pc:sldMkLst>
          <pc:docMk/>
          <pc:sldMk cId="725852215" sldId="527"/>
        </pc:sldMkLst>
        <pc:grpChg chg="add mod">
          <ac:chgData name="Sherif Khattab" userId="c83b1e15-36f3-4f46-aceb-05aac24c545e" providerId="ADAL" clId="{68922303-928D-411F-A7C3-3BB84E857E8F}" dt="2021-02-25T15:34:22.555" v="86"/>
          <ac:grpSpMkLst>
            <pc:docMk/>
            <pc:sldMk cId="725852215" sldId="527"/>
            <ac:grpSpMk id="20" creationId="{BE4A55BC-29E1-4DBF-A2B5-D0922C0878EF}"/>
          </ac:grpSpMkLst>
        </pc:grpChg>
        <pc:graphicFrameChg chg="mod modGraphic">
          <ac:chgData name="Sherif Khattab" userId="c83b1e15-36f3-4f46-aceb-05aac24c545e" providerId="ADAL" clId="{68922303-928D-411F-A7C3-3BB84E857E8F}" dt="2021-02-25T15:30:24.460" v="28" actId="14100"/>
          <ac:graphicFrameMkLst>
            <pc:docMk/>
            <pc:sldMk cId="725852215" sldId="527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0:31.854" v="29" actId="9405"/>
          <ac:inkMkLst>
            <pc:docMk/>
            <pc:sldMk cId="725852215" sldId="527"/>
            <ac:inkMk id="9" creationId="{18C9A629-B79B-4AE8-B4EF-F243FFC0A254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1" creationId="{BDB481F9-1233-4961-9298-2BA18315E469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2" creationId="{5B25E5E3-4315-430A-B075-C4730AF435F1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3" creationId="{E0B4384F-42BD-4E09-87D0-FC1D618F58DB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40.227" v="90"/>
        <pc:sldMkLst>
          <pc:docMk/>
          <pc:sldMk cId="2733511410" sldId="528"/>
        </pc:sldMkLst>
        <pc:grpChg chg="add del mod">
          <ac:chgData name="Sherif Khattab" userId="c83b1e15-36f3-4f46-aceb-05aac24c545e" providerId="ADAL" clId="{68922303-928D-411F-A7C3-3BB84E857E8F}" dt="2021-02-25T15:33:56.372" v="75" actId="478"/>
          <ac:grpSpMkLst>
            <pc:docMk/>
            <pc:sldMk cId="2733511410" sldId="528"/>
            <ac:grpSpMk id="22" creationId="{07197F5D-2AEE-4C22-86BB-DE79EB38B9A6}"/>
          </ac:grpSpMkLst>
        </pc:grpChg>
        <pc:grpChg chg="add mod">
          <ac:chgData name="Sherif Khattab" userId="c83b1e15-36f3-4f46-aceb-05aac24c545e" providerId="ADAL" clId="{68922303-928D-411F-A7C3-3BB84E857E8F}" dt="2021-02-25T15:34:13.239" v="81"/>
          <ac:grpSpMkLst>
            <pc:docMk/>
            <pc:sldMk cId="2733511410" sldId="528"/>
            <ac:grpSpMk id="26" creationId="{2C497391-EE2C-445E-BE41-DF000C073817}"/>
          </ac:grpSpMkLst>
        </pc:grpChg>
        <pc:grpChg chg="add mod">
          <ac:chgData name="Sherif Khattab" userId="c83b1e15-36f3-4f46-aceb-05aac24c545e" providerId="ADAL" clId="{68922303-928D-411F-A7C3-3BB84E857E8F}" dt="2021-02-25T15:34:40.227" v="90"/>
          <ac:grpSpMkLst>
            <pc:docMk/>
            <pc:sldMk cId="2733511410" sldId="528"/>
            <ac:grpSpMk id="30" creationId="{F5E86DA5-0912-4F72-AB6B-95DC9FA0CF23}"/>
          </ac:grpSpMkLst>
        </pc:grpChg>
        <pc:inkChg chg="add">
          <ac:chgData name="Sherif Khattab" userId="c83b1e15-36f3-4f46-aceb-05aac24c545e" providerId="ADAL" clId="{68922303-928D-411F-A7C3-3BB84E857E8F}" dt="2021-02-25T15:32:26.841" v="49" actId="9405"/>
          <ac:inkMkLst>
            <pc:docMk/>
            <pc:sldMk cId="2733511410" sldId="528"/>
            <ac:inkMk id="10" creationId="{CC4879D0-E4EF-43C2-8CE5-54B975817308}"/>
          </ac:inkMkLst>
        </pc:inkChg>
        <pc:inkChg chg="add">
          <ac:chgData name="Sherif Khattab" userId="c83b1e15-36f3-4f46-aceb-05aac24c545e" providerId="ADAL" clId="{68922303-928D-411F-A7C3-3BB84E857E8F}" dt="2021-02-25T15:32:28.992" v="50" actId="9405"/>
          <ac:inkMkLst>
            <pc:docMk/>
            <pc:sldMk cId="2733511410" sldId="528"/>
            <ac:inkMk id="11" creationId="{3E138234-CED9-453A-925F-2A290BA3818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3" creationId="{F5DFA5A9-217A-44F3-A55E-B10CA0A681B8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4" creationId="{C5044AE5-4F67-42A7-B8AF-648F8F30AD4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5" creationId="{236165A6-09C5-4318-BF1F-65A0761D2B12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7" creationId="{DF004C4D-17C0-4FA2-A5DB-44D4A641FF4E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8" creationId="{632434A5-4C94-4DF9-B515-DA174E41077D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9" creationId="{98599847-4B96-41EB-9B91-B77C3A8DF6EF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1" creationId="{3F3DC570-F831-4B9A-97D8-17659D9601A6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2" creationId="{6A6ED826-6AC9-46D9-99A0-89825DEBC252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3" creationId="{28744C6D-1548-4AB0-B1E7-64FE0873EDD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06.699" v="95" actId="9405"/>
        <pc:sldMkLst>
          <pc:docMk/>
          <pc:sldMk cId="2369676605" sldId="529"/>
        </pc:sldMkLst>
        <pc:grpChg chg="mod">
          <ac:chgData name="Sherif Khattab" userId="c83b1e15-36f3-4f46-aceb-05aac24c545e" providerId="ADAL" clId="{68922303-928D-411F-A7C3-3BB84E857E8F}" dt="2021-02-25T15:32:39.431" v="52" actId="1076"/>
          <ac:grpSpMkLst>
            <pc:docMk/>
            <pc:sldMk cId="2369676605" sldId="529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4:08.612" v="79" actId="1076"/>
          <ac:grpSpMkLst>
            <pc:docMk/>
            <pc:sldMk cId="2369676605" sldId="529"/>
            <ac:grpSpMk id="17" creationId="{3510D441-2B49-4B2D-82FB-411F93EFDB99}"/>
          </ac:grpSpMkLst>
        </pc:grpChg>
        <pc:grpChg chg="add del mod">
          <ac:chgData name="Sherif Khattab" userId="c83b1e15-36f3-4f46-aceb-05aac24c545e" providerId="ADAL" clId="{68922303-928D-411F-A7C3-3BB84E857E8F}" dt="2021-02-25T15:34:38.210" v="89" actId="21"/>
          <ac:grpSpMkLst>
            <pc:docMk/>
            <pc:sldMk cId="2369676605" sldId="529"/>
            <ac:grpSpMk id="22" creationId="{73883308-669B-4096-A6D6-48EDDBE95FC4}"/>
          </ac:grpSpMkLst>
        </pc:grpChg>
        <pc:grpChg chg="add mod">
          <ac:chgData name="Sherif Khattab" userId="c83b1e15-36f3-4f46-aceb-05aac24c545e" providerId="ADAL" clId="{68922303-928D-411F-A7C3-3BB84E857E8F}" dt="2021-02-25T15:34:42.935" v="91"/>
          <ac:grpSpMkLst>
            <pc:docMk/>
            <pc:sldMk cId="2369676605" sldId="529"/>
            <ac:grpSpMk id="32" creationId="{576641C3-C57D-4FCD-ACA2-942C5769B10B}"/>
          </ac:grpSpMkLst>
        </pc:grpChg>
        <pc:graphicFrameChg chg="modGraphic">
          <ac:chgData name="Sherif Khattab" userId="c83b1e15-36f3-4f46-aceb-05aac24c545e" providerId="ADAL" clId="{68922303-928D-411F-A7C3-3BB84E857E8F}" dt="2021-02-25T15:34:58.842" v="94" actId="20577"/>
          <ac:graphicFrameMkLst>
            <pc:docMk/>
            <pc:sldMk cId="2369676605" sldId="529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4:52.255" v="92" actId="478"/>
          <ac:inkMkLst>
            <pc:docMk/>
            <pc:sldMk cId="2369676605" sldId="529"/>
            <ac:inkMk id="11" creationId="{3E138234-CED9-453A-925F-2A290BA38180}"/>
          </ac:inkMkLst>
        </pc:inkChg>
        <pc:inkChg chg="add del">
          <ac:chgData name="Sherif Khattab" userId="c83b1e15-36f3-4f46-aceb-05aac24c545e" providerId="ADAL" clId="{68922303-928D-411F-A7C3-3BB84E857E8F}" dt="2021-02-25T15:33:26.863" v="65" actId="9405"/>
          <ac:inkMkLst>
            <pc:docMk/>
            <pc:sldMk cId="2369676605" sldId="529"/>
            <ac:inkMk id="12" creationId="{9BA5A6F2-92B8-44C2-817A-17D4828E5163}"/>
          </ac:inkMkLst>
        </pc:inkChg>
        <pc:inkChg chg="add del">
          <ac:chgData name="Sherif Khattab" userId="c83b1e15-36f3-4f46-aceb-05aac24c545e" providerId="ADAL" clId="{68922303-928D-411F-A7C3-3BB84E857E8F}" dt="2021-02-25T15:34:06.384" v="78" actId="478"/>
          <ac:inkMkLst>
            <pc:docMk/>
            <pc:sldMk cId="2369676605" sldId="529"/>
            <ac:inkMk id="13" creationId="{543FE872-ACD5-42F1-AF47-4F684A79D2DC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4" creationId="{C17CE659-A06C-489D-A038-E7FC9659C440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5" creationId="{C5345B72-330D-494E-BA0B-6AEE0655AABE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6" creationId="{B0775E72-49B3-469B-A372-35E43925E4EA}"/>
          </ac:inkMkLst>
        </pc:inkChg>
        <pc:inkChg chg="add">
          <ac:chgData name="Sherif Khattab" userId="c83b1e15-36f3-4f46-aceb-05aac24c545e" providerId="ADAL" clId="{68922303-928D-411F-A7C3-3BB84E857E8F}" dt="2021-02-25T15:35:06.699" v="95" actId="9405"/>
          <ac:inkMkLst>
            <pc:docMk/>
            <pc:sldMk cId="2369676605" sldId="529"/>
            <ac:inkMk id="18" creationId="{C95178F8-2283-4681-9458-00A9BD73E4EF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3" creationId="{F8835861-0667-48A3-8E3D-B199E8440B15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4" creationId="{730B2DFB-A984-453E-9B28-8F03F8428363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5" creationId="{1E5583D5-15E7-4E3D-84B3-E4995ED99077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3" creationId="{2FDD1CF8-60EB-4170-BFDA-558A101495F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4" creationId="{32A47678-19D3-46C9-BEB4-D5C994E19D2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5" creationId="{0C53EE76-8464-4E3D-8E31-06147658738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50.642" v="106"/>
        <pc:sldMkLst>
          <pc:docMk/>
          <pc:sldMk cId="2849079961" sldId="530"/>
        </pc:sldMkLst>
        <pc:grpChg chg="mod">
          <ac:chgData name="Sherif Khattab" userId="c83b1e15-36f3-4f46-aceb-05aac24c545e" providerId="ADAL" clId="{68922303-928D-411F-A7C3-3BB84E857E8F}" dt="2021-02-25T15:35:27.564" v="99" actId="1076"/>
          <ac:grpSpMkLst>
            <pc:docMk/>
            <pc:sldMk cId="2849079961" sldId="530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5:20.984" v="98" actId="1076"/>
          <ac:grpSpMkLst>
            <pc:docMk/>
            <pc:sldMk cId="2849079961" sldId="530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5:50.642" v="106"/>
          <ac:grpSpMkLst>
            <pc:docMk/>
            <pc:sldMk cId="2849079961" sldId="530"/>
            <ac:grpSpMk id="22" creationId="{CDE3D77A-937B-48C1-8D38-4F443B732E84}"/>
          </ac:grpSpMkLst>
        </pc:grpChg>
        <pc:inkChg chg="add">
          <ac:chgData name="Sherif Khattab" userId="c83b1e15-36f3-4f46-aceb-05aac24c545e" providerId="ADAL" clId="{68922303-928D-411F-A7C3-3BB84E857E8F}" dt="2021-02-25T15:35:42.367" v="100" actId="9405"/>
          <ac:inkMkLst>
            <pc:docMk/>
            <pc:sldMk cId="2849079961" sldId="530"/>
            <ac:inkMk id="11" creationId="{8618FCC5-C92D-4747-B4F4-CF36073CE727}"/>
          </ac:inkMkLst>
        </pc:inkChg>
        <pc:inkChg chg="add">
          <ac:chgData name="Sherif Khattab" userId="c83b1e15-36f3-4f46-aceb-05aac24c545e" providerId="ADAL" clId="{68922303-928D-411F-A7C3-3BB84E857E8F}" dt="2021-02-25T15:35:46.157" v="101" actId="9405"/>
          <ac:inkMkLst>
            <pc:docMk/>
            <pc:sldMk cId="2849079961" sldId="530"/>
            <ac:inkMk id="12" creationId="{963CCEE0-47C6-4C91-845F-232C86172F1B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3" creationId="{E39090CA-70A8-45C3-A557-186B0734F8F8}"/>
          </ac:inkMkLst>
        </pc:inkChg>
        <pc:inkChg chg="del">
          <ac:chgData name="Sherif Khattab" userId="c83b1e15-36f3-4f46-aceb-05aac24c545e" providerId="ADAL" clId="{68922303-928D-411F-A7C3-3BB84E857E8F}" dt="2021-02-25T15:35:18.476" v="97" actId="478"/>
          <ac:inkMkLst>
            <pc:docMk/>
            <pc:sldMk cId="2849079961" sldId="530"/>
            <ac:inkMk id="18" creationId="{C95178F8-2283-4681-9458-00A9BD73E4EF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9" creationId="{ED8162B8-C7A5-40AE-A15F-2CB0C2596BC4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0" creationId="{EE2257D2-70ED-4903-A214-8F0BC3FC10DC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1" creationId="{7D60A6FE-6F6F-4A04-AED8-67E9DB5D8231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21.935" v="119" actId="9405"/>
        <pc:sldMkLst>
          <pc:docMk/>
          <pc:sldMk cId="198862008" sldId="531"/>
        </pc:sldMkLst>
        <pc:grpChg chg="mod">
          <ac:chgData name="Sherif Khattab" userId="c83b1e15-36f3-4f46-aceb-05aac24c545e" providerId="ADAL" clId="{68922303-928D-411F-A7C3-3BB84E857E8F}" dt="2021-02-25T15:36:01.268" v="109" actId="1076"/>
          <ac:grpSpMkLst>
            <pc:docMk/>
            <pc:sldMk cId="198862008" sldId="531"/>
            <ac:grpSpMk id="8" creationId="{FD2C3776-ED61-4F82-A7E4-1CD1A4DD5B67}"/>
          </ac:grpSpMkLst>
        </pc:grpChg>
        <pc:graphicFrameChg chg="modGraphic">
          <ac:chgData name="Sherif Khattab" userId="c83b1e15-36f3-4f46-aceb-05aac24c545e" providerId="ADAL" clId="{68922303-928D-411F-A7C3-3BB84E857E8F}" dt="2021-02-25T15:36:17.253" v="116" actId="14100"/>
          <ac:graphicFrameMkLst>
            <pc:docMk/>
            <pc:sldMk cId="198862008" sldId="531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5:57.862" v="108" actId="478"/>
          <ac:inkMkLst>
            <pc:docMk/>
            <pc:sldMk cId="198862008" sldId="531"/>
            <ac:inkMk id="12" creationId="{963CCEE0-47C6-4C91-845F-232C86172F1B}"/>
          </ac:inkMkLst>
        </pc:inkChg>
        <pc:inkChg chg="add del">
          <ac:chgData name="Sherif Khattab" userId="c83b1e15-36f3-4f46-aceb-05aac24c545e" providerId="ADAL" clId="{68922303-928D-411F-A7C3-3BB84E857E8F}" dt="2021-02-25T15:36:19.291" v="118" actId="9405"/>
          <ac:inkMkLst>
            <pc:docMk/>
            <pc:sldMk cId="198862008" sldId="531"/>
            <ac:inkMk id="18" creationId="{FBDFFF6B-147F-4763-9DCA-107578AF893C}"/>
          </ac:inkMkLst>
        </pc:inkChg>
        <pc:inkChg chg="add">
          <ac:chgData name="Sherif Khattab" userId="c83b1e15-36f3-4f46-aceb-05aac24c545e" providerId="ADAL" clId="{68922303-928D-411F-A7C3-3BB84E857E8F}" dt="2021-02-25T15:36:21.935" v="119" actId="9405"/>
          <ac:inkMkLst>
            <pc:docMk/>
            <pc:sldMk cId="198862008" sldId="531"/>
            <ac:inkMk id="23" creationId="{93355A70-1799-4574-A335-EC3E21B1681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51.907" v="129"/>
        <pc:sldMkLst>
          <pc:docMk/>
          <pc:sldMk cId="3242586881" sldId="532"/>
        </pc:sldMkLst>
        <pc:grpChg chg="mod">
          <ac:chgData name="Sherif Khattab" userId="c83b1e15-36f3-4f46-aceb-05aac24c545e" providerId="ADAL" clId="{68922303-928D-411F-A7C3-3BB84E857E8F}" dt="2021-02-25T15:36:39.032" v="123" actId="1076"/>
          <ac:grpSpMkLst>
            <pc:docMk/>
            <pc:sldMk cId="3242586881" sldId="532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6:33.770" v="122" actId="1076"/>
          <ac:grpSpMkLst>
            <pc:docMk/>
            <pc:sldMk cId="3242586881" sldId="532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6:51.907" v="129"/>
          <ac:grpSpMkLst>
            <pc:docMk/>
            <pc:sldMk cId="3242586881" sldId="532"/>
            <ac:grpSpMk id="27" creationId="{A434D193-5B48-48C3-B801-EA48B1068A9F}"/>
          </ac:grpSpMkLst>
        </pc:grpChg>
        <pc:inkChg chg="add">
          <ac:chgData name="Sherif Khattab" userId="c83b1e15-36f3-4f46-aceb-05aac24c545e" providerId="ADAL" clId="{68922303-928D-411F-A7C3-3BB84E857E8F}" dt="2021-02-25T15:36:42.783" v="124" actId="9405"/>
          <ac:inkMkLst>
            <pc:docMk/>
            <pc:sldMk cId="3242586881" sldId="532"/>
            <ac:inkMk id="12" creationId="{0F6006B0-A710-40F5-BDD2-5F6B18F1A8E9}"/>
          </ac:inkMkLst>
        </pc:inkChg>
        <pc:inkChg chg="add">
          <ac:chgData name="Sherif Khattab" userId="c83b1e15-36f3-4f46-aceb-05aac24c545e" providerId="ADAL" clId="{68922303-928D-411F-A7C3-3BB84E857E8F}" dt="2021-02-25T15:36:45.499" v="125" actId="9405"/>
          <ac:inkMkLst>
            <pc:docMk/>
            <pc:sldMk cId="3242586881" sldId="532"/>
            <ac:inkMk id="18" creationId="{F4AF6213-8BB9-4078-8C3B-E13E5C85F967}"/>
          </ac:inkMkLst>
        </pc:inkChg>
        <pc:inkChg chg="del">
          <ac:chgData name="Sherif Khattab" userId="c83b1e15-36f3-4f46-aceb-05aac24c545e" providerId="ADAL" clId="{68922303-928D-411F-A7C3-3BB84E857E8F}" dt="2021-02-25T15:36:29.843" v="121" actId="478"/>
          <ac:inkMkLst>
            <pc:docMk/>
            <pc:sldMk cId="3242586881" sldId="532"/>
            <ac:inkMk id="23" creationId="{93355A70-1799-4574-A335-EC3E21B1681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4" creationId="{1623C9BB-A670-48C4-A09F-023816DAA9F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5" creationId="{86ABB82D-30A6-4E58-8A1B-B19F177FD32A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6" creationId="{837D6F27-641E-4521-A351-B103F0D719B9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7:44.937" v="151" actId="9405"/>
        <pc:sldMkLst>
          <pc:docMk/>
          <pc:sldMk cId="202149894" sldId="533"/>
        </pc:sldMkLst>
        <pc:grpChg chg="mod">
          <ac:chgData name="Sherif Khattab" userId="c83b1e15-36f3-4f46-aceb-05aac24c545e" providerId="ADAL" clId="{68922303-928D-411F-A7C3-3BB84E857E8F}" dt="2021-02-25T15:37:03.852" v="132" actId="1076"/>
          <ac:grpSpMkLst>
            <pc:docMk/>
            <pc:sldMk cId="202149894" sldId="533"/>
            <ac:grpSpMk id="8" creationId="{FD2C3776-ED61-4F82-A7E4-1CD1A4DD5B67}"/>
          </ac:grpSpMkLst>
        </pc:grpChg>
        <pc:graphicFrameChg chg="mod modGraphic">
          <ac:chgData name="Sherif Khattab" userId="c83b1e15-36f3-4f46-aceb-05aac24c545e" providerId="ADAL" clId="{68922303-928D-411F-A7C3-3BB84E857E8F}" dt="2021-02-25T15:37:34.794" v="150" actId="14734"/>
          <ac:graphicFrameMkLst>
            <pc:docMk/>
            <pc:sldMk cId="202149894" sldId="533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6:59.893" v="131" actId="478"/>
          <ac:inkMkLst>
            <pc:docMk/>
            <pc:sldMk cId="202149894" sldId="533"/>
            <ac:inkMk id="18" creationId="{F4AF6213-8BB9-4078-8C3B-E13E5C85F967}"/>
          </ac:inkMkLst>
        </pc:inkChg>
        <pc:inkChg chg="add">
          <ac:chgData name="Sherif Khattab" userId="c83b1e15-36f3-4f46-aceb-05aac24c545e" providerId="ADAL" clId="{68922303-928D-411F-A7C3-3BB84E857E8F}" dt="2021-02-25T15:37:44.937" v="151" actId="9405"/>
          <ac:inkMkLst>
            <pc:docMk/>
            <pc:sldMk cId="202149894" sldId="533"/>
            <ac:inkMk id="23" creationId="{FCB3C244-0CEB-4626-A94E-E647E965A65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8:23.467" v="168" actId="9405"/>
        <pc:sldMkLst>
          <pc:docMk/>
          <pc:sldMk cId="1862553252" sldId="534"/>
        </pc:sldMkLst>
        <pc:grpChg chg="mod">
          <ac:chgData name="Sherif Khattab" userId="c83b1e15-36f3-4f46-aceb-05aac24c545e" providerId="ADAL" clId="{68922303-928D-411F-A7C3-3BB84E857E8F}" dt="2021-02-25T15:38:12.587" v="164"/>
          <ac:grpSpMkLst>
            <pc:docMk/>
            <pc:sldMk cId="1862553252" sldId="534"/>
            <ac:grpSpMk id="41" creationId="{FF5CD767-8263-42A7-93F7-C3F92E0EB94E}"/>
          </ac:grpSpMkLst>
        </pc:grp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18" creationId="{C7393517-EF34-45F3-8887-AFC45BDB730C}"/>
          </ac:inkMkLst>
        </pc:inkChg>
        <pc:inkChg chg="del">
          <ac:chgData name="Sherif Khattab" userId="c83b1e15-36f3-4f46-aceb-05aac24c545e" providerId="ADAL" clId="{68922303-928D-411F-A7C3-3BB84E857E8F}" dt="2021-02-25T15:38:00.835" v="153" actId="478"/>
          <ac:inkMkLst>
            <pc:docMk/>
            <pc:sldMk cId="1862553252" sldId="534"/>
            <ac:inkMk id="23" creationId="{FCB3C244-0CEB-4626-A94E-E647E965A650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8" creationId="{C14C4589-CA30-4881-8E71-D484A68DB4A5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9" creationId="{9F2A4B47-8A80-4CAD-9314-6C6EC3FB0DC7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0" creationId="{713FFC98-1B8D-4779-912E-64895B06A92F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1" creationId="{0743C302-223A-46A6-8816-2E66B4614E7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6" creationId="{013B3B19-5442-484B-9A5C-10B6C589CB0B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7" creationId="{05306296-0EBF-4C81-93C3-B43098456421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8" creationId="{F9B33137-5AA0-4B6E-979D-B9D6F035B00A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9" creationId="{0C1269D0-2FD7-49B4-ACC2-EC0CF4F3AE6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40" creationId="{2379E630-A60C-4095-B29C-AFDA44600A2B}"/>
          </ac:inkMkLst>
        </pc:inkChg>
        <pc:inkChg chg="add">
          <ac:chgData name="Sherif Khattab" userId="c83b1e15-36f3-4f46-aceb-05aac24c545e" providerId="ADAL" clId="{68922303-928D-411F-A7C3-3BB84E857E8F}" dt="2021-02-25T15:38:14.465" v="165" actId="9405"/>
          <ac:inkMkLst>
            <pc:docMk/>
            <pc:sldMk cId="1862553252" sldId="534"/>
            <ac:inkMk id="42" creationId="{E6B9AAB0-6A12-4D08-AF06-1E8C0EC13813}"/>
          </ac:inkMkLst>
        </pc:inkChg>
        <pc:inkChg chg="add del">
          <ac:chgData name="Sherif Khattab" userId="c83b1e15-36f3-4f46-aceb-05aac24c545e" providerId="ADAL" clId="{68922303-928D-411F-A7C3-3BB84E857E8F}" dt="2021-02-25T15:38:20.776" v="167" actId="9405"/>
          <ac:inkMkLst>
            <pc:docMk/>
            <pc:sldMk cId="1862553252" sldId="534"/>
            <ac:inkMk id="43" creationId="{4D91E102-6953-4FA7-AF6D-2DFDDE6179B2}"/>
          </ac:inkMkLst>
        </pc:inkChg>
        <pc:inkChg chg="add">
          <ac:chgData name="Sherif Khattab" userId="c83b1e15-36f3-4f46-aceb-05aac24c545e" providerId="ADAL" clId="{68922303-928D-411F-A7C3-3BB84E857E8F}" dt="2021-02-25T15:38:23.467" v="168" actId="9405"/>
          <ac:inkMkLst>
            <pc:docMk/>
            <pc:sldMk cId="1862553252" sldId="534"/>
            <ac:inkMk id="44" creationId="{EEDBD0BD-C0F7-414F-969E-886BA95F6B09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39:24.813" v="172" actId="9405"/>
        <pc:sldMkLst>
          <pc:docMk/>
          <pc:sldMk cId="2560037637" sldId="535"/>
        </pc:sldMkLst>
        <pc:inkChg chg="add del">
          <ac:chgData name="Sherif Khattab" userId="c83b1e15-36f3-4f46-aceb-05aac24c545e" providerId="ADAL" clId="{68922303-928D-411F-A7C3-3BB84E857E8F}" dt="2021-02-25T15:39:18.054" v="171" actId="9405"/>
          <ac:inkMkLst>
            <pc:docMk/>
            <pc:sldMk cId="2560037637" sldId="535"/>
            <ac:inkMk id="2" creationId="{9E5AB3E8-7BB1-4B01-8F34-A06BC61E47FA}"/>
          </ac:inkMkLst>
        </pc:inkChg>
        <pc:inkChg chg="add">
          <ac:chgData name="Sherif Khattab" userId="c83b1e15-36f3-4f46-aceb-05aac24c545e" providerId="ADAL" clId="{68922303-928D-411F-A7C3-3BB84E857E8F}" dt="2021-02-25T15:39:24.813" v="172" actId="9405"/>
          <ac:inkMkLst>
            <pc:docMk/>
            <pc:sldMk cId="2560037637" sldId="535"/>
            <ac:inkMk id="3" creationId="{A65E9F40-9612-42C7-AA53-80FC10198023}"/>
          </ac:inkMkLst>
        </pc:inkChg>
      </pc:sldChg>
      <pc:sldChg chg="addSp add mod">
        <pc:chgData name="Sherif Khattab" userId="c83b1e15-36f3-4f46-aceb-05aac24c545e" providerId="ADAL" clId="{68922303-928D-411F-A7C3-3BB84E857E8F}" dt="2021-02-25T15:39:42.237" v="175" actId="9405"/>
        <pc:sldMkLst>
          <pc:docMk/>
          <pc:sldMk cId="2261657990" sldId="536"/>
        </pc:sldMkLst>
        <pc:inkChg chg="add">
          <ac:chgData name="Sherif Khattab" userId="c83b1e15-36f3-4f46-aceb-05aac24c545e" providerId="ADAL" clId="{68922303-928D-411F-A7C3-3BB84E857E8F}" dt="2021-02-25T15:39:40.384" v="174" actId="9405"/>
          <ac:inkMkLst>
            <pc:docMk/>
            <pc:sldMk cId="2261657990" sldId="536"/>
            <ac:inkMk id="2" creationId="{EC3BD57F-0F44-47ED-9F67-2A37BB8385EA}"/>
          </ac:inkMkLst>
        </pc:inkChg>
        <pc:inkChg chg="add">
          <ac:chgData name="Sherif Khattab" userId="c83b1e15-36f3-4f46-aceb-05aac24c545e" providerId="ADAL" clId="{68922303-928D-411F-A7C3-3BB84E857E8F}" dt="2021-02-25T15:39:42.237" v="175" actId="9405"/>
          <ac:inkMkLst>
            <pc:docMk/>
            <pc:sldMk cId="2261657990" sldId="536"/>
            <ac:inkMk id="4" creationId="{0BA393AC-2001-40BC-BDBD-3AF78F5A005E}"/>
          </ac:inkMkLst>
        </pc:inkChg>
      </pc:sldChg>
      <pc:sldChg chg="add del">
        <pc:chgData name="Sherif Khattab" userId="c83b1e15-36f3-4f46-aceb-05aac24c545e" providerId="ADAL" clId="{68922303-928D-411F-A7C3-3BB84E857E8F}" dt="2021-02-25T15:40:02.946" v="177"/>
        <pc:sldMkLst>
          <pc:docMk/>
          <pc:sldMk cId="2201325351" sldId="537"/>
        </pc:sldMkLst>
      </pc:sldChg>
      <pc:sldChg chg="addSp delSp add mod">
        <pc:chgData name="Sherif Khattab" userId="c83b1e15-36f3-4f46-aceb-05aac24c545e" providerId="ADAL" clId="{68922303-928D-411F-A7C3-3BB84E857E8F}" dt="2021-02-25T15:40:25.609" v="181" actId="9405"/>
        <pc:sldMkLst>
          <pc:docMk/>
          <pc:sldMk cId="3968698010" sldId="537"/>
        </pc:sldMkLst>
        <pc:inkChg chg="add del">
          <ac:chgData name="Sherif Khattab" userId="c83b1e15-36f3-4f46-aceb-05aac24c545e" providerId="ADAL" clId="{68922303-928D-411F-A7C3-3BB84E857E8F}" dt="2021-02-25T15:40:18.738" v="180" actId="9405"/>
          <ac:inkMkLst>
            <pc:docMk/>
            <pc:sldMk cId="3968698010" sldId="537"/>
            <ac:inkMk id="7" creationId="{80B6CF29-2838-4628-B2AE-9472B5E0D8DB}"/>
          </ac:inkMkLst>
        </pc:inkChg>
        <pc:inkChg chg="add">
          <ac:chgData name="Sherif Khattab" userId="c83b1e15-36f3-4f46-aceb-05aac24c545e" providerId="ADAL" clId="{68922303-928D-411F-A7C3-3BB84E857E8F}" dt="2021-02-25T15:40:25.609" v="181" actId="9405"/>
          <ac:inkMkLst>
            <pc:docMk/>
            <pc:sldMk cId="3968698010" sldId="537"/>
            <ac:inkMk id="8" creationId="{212BAF6E-5D6B-405E-B7F8-06423FB91F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0:43.864" v="185" actId="9405"/>
        <pc:sldMkLst>
          <pc:docMk/>
          <pc:sldMk cId="2645502707" sldId="538"/>
        </pc:sldMkLst>
        <pc:inkChg chg="add">
          <ac:chgData name="Sherif Khattab" userId="c83b1e15-36f3-4f46-aceb-05aac24c545e" providerId="ADAL" clId="{68922303-928D-411F-A7C3-3BB84E857E8F}" dt="2021-02-25T15:40:39.087" v="183" actId="9405"/>
          <ac:inkMkLst>
            <pc:docMk/>
            <pc:sldMk cId="2645502707" sldId="538"/>
            <ac:inkMk id="7" creationId="{A9580717-6908-4162-B1C1-8FF29D4F6ABF}"/>
          </ac:inkMkLst>
        </pc:inkChg>
        <pc:inkChg chg="add">
          <ac:chgData name="Sherif Khattab" userId="c83b1e15-36f3-4f46-aceb-05aac24c545e" providerId="ADAL" clId="{68922303-928D-411F-A7C3-3BB84E857E8F}" dt="2021-02-25T15:40:42.830" v="184" actId="9405"/>
          <ac:inkMkLst>
            <pc:docMk/>
            <pc:sldMk cId="2645502707" sldId="538"/>
            <ac:inkMk id="8" creationId="{CB5576BE-E0EB-45C1-98E9-79382D7F6DE7}"/>
          </ac:inkMkLst>
        </pc:inkChg>
        <pc:inkChg chg="add">
          <ac:chgData name="Sherif Khattab" userId="c83b1e15-36f3-4f46-aceb-05aac24c545e" providerId="ADAL" clId="{68922303-928D-411F-A7C3-3BB84E857E8F}" dt="2021-02-25T15:40:43.864" v="185" actId="9405"/>
          <ac:inkMkLst>
            <pc:docMk/>
            <pc:sldMk cId="2645502707" sldId="538"/>
            <ac:inkMk id="9" creationId="{E429CD1B-B91E-4BE2-BD53-379EC8910A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32.395" v="187" actId="9405"/>
        <pc:sldMkLst>
          <pc:docMk/>
          <pc:sldMk cId="2730445920" sldId="539"/>
        </pc:sldMkLst>
        <pc:inkChg chg="add">
          <ac:chgData name="Sherif Khattab" userId="c83b1e15-36f3-4f46-aceb-05aac24c545e" providerId="ADAL" clId="{68922303-928D-411F-A7C3-3BB84E857E8F}" dt="2021-02-25T15:41:32.395" v="187" actId="9405"/>
          <ac:inkMkLst>
            <pc:docMk/>
            <pc:sldMk cId="2730445920" sldId="539"/>
            <ac:inkMk id="2" creationId="{C99CF751-C31E-4380-B586-BC970D51AB34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50.844" v="189" actId="9405"/>
        <pc:sldMkLst>
          <pc:docMk/>
          <pc:sldMk cId="2782470152" sldId="540"/>
        </pc:sldMkLst>
        <pc:inkChg chg="add">
          <ac:chgData name="Sherif Khattab" userId="c83b1e15-36f3-4f46-aceb-05aac24c545e" providerId="ADAL" clId="{68922303-928D-411F-A7C3-3BB84E857E8F}" dt="2021-02-25T15:41:50.844" v="189" actId="9405"/>
          <ac:inkMkLst>
            <pc:docMk/>
            <pc:sldMk cId="2782470152" sldId="540"/>
            <ac:inkMk id="3" creationId="{5A7BC03E-9FF6-4005-A7C2-A5E80F7F89C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05.484" v="193" actId="9405"/>
        <pc:sldMkLst>
          <pc:docMk/>
          <pc:sldMk cId="2036122529" sldId="541"/>
        </pc:sldMkLst>
        <pc:inkChg chg="del">
          <ac:chgData name="Sherif Khattab" userId="c83b1e15-36f3-4f46-aceb-05aac24c545e" providerId="ADAL" clId="{68922303-928D-411F-A7C3-3BB84E857E8F}" dt="2021-02-25T15:41:59.233" v="192" actId="478"/>
          <ac:inkMkLst>
            <pc:docMk/>
            <pc:sldMk cId="2036122529" sldId="541"/>
            <ac:inkMk id="2" creationId="{C99CF751-C31E-4380-B586-BC970D51AB34}"/>
          </ac:inkMkLst>
        </pc:inkChg>
        <pc:inkChg chg="del">
          <ac:chgData name="Sherif Khattab" userId="c83b1e15-36f3-4f46-aceb-05aac24c545e" providerId="ADAL" clId="{68922303-928D-411F-A7C3-3BB84E857E8F}" dt="2021-02-25T15:41:58.022" v="191" actId="478"/>
          <ac:inkMkLst>
            <pc:docMk/>
            <pc:sldMk cId="2036122529" sldId="541"/>
            <ac:inkMk id="3" creationId="{5A7BC03E-9FF6-4005-A7C2-A5E80F7F89C4}"/>
          </ac:inkMkLst>
        </pc:inkChg>
        <pc:inkChg chg="add">
          <ac:chgData name="Sherif Khattab" userId="c83b1e15-36f3-4f46-aceb-05aac24c545e" providerId="ADAL" clId="{68922303-928D-411F-A7C3-3BB84E857E8F}" dt="2021-02-25T15:42:05.484" v="193" actId="9405"/>
          <ac:inkMkLst>
            <pc:docMk/>
            <pc:sldMk cId="2036122529" sldId="541"/>
            <ac:inkMk id="4" creationId="{DA6B2E23-9C1E-4422-AD35-68F1851B015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21.700" v="196" actId="9405"/>
        <pc:sldMkLst>
          <pc:docMk/>
          <pc:sldMk cId="3103852141" sldId="542"/>
        </pc:sldMkLst>
        <pc:inkChg chg="add">
          <ac:chgData name="Sherif Khattab" userId="c83b1e15-36f3-4f46-aceb-05aac24c545e" providerId="ADAL" clId="{68922303-928D-411F-A7C3-3BB84E857E8F}" dt="2021-02-25T15:42:21.700" v="196" actId="9405"/>
          <ac:inkMkLst>
            <pc:docMk/>
            <pc:sldMk cId="3103852141" sldId="542"/>
            <ac:inkMk id="2" creationId="{F1A46510-00AC-4EC0-BE62-CFE9B8CA6D06}"/>
          </ac:inkMkLst>
        </pc:inkChg>
        <pc:inkChg chg="del">
          <ac:chgData name="Sherif Khattab" userId="c83b1e15-36f3-4f46-aceb-05aac24c545e" providerId="ADAL" clId="{68922303-928D-411F-A7C3-3BB84E857E8F}" dt="2021-02-25T15:42:14.100" v="195" actId="478"/>
          <ac:inkMkLst>
            <pc:docMk/>
            <pc:sldMk cId="3103852141" sldId="542"/>
            <ac:inkMk id="4" creationId="{DA6B2E23-9C1E-4422-AD35-68F1851B0154}"/>
          </ac:inkMkLst>
        </pc:inkChg>
      </pc:sldChg>
      <pc:sldChg chg="delSp add modAnim">
        <pc:chgData name="Sherif Khattab" userId="c83b1e15-36f3-4f46-aceb-05aac24c545e" providerId="ADAL" clId="{68922303-928D-411F-A7C3-3BB84E857E8F}" dt="2021-02-25T15:45:09.490" v="219" actId="478"/>
        <pc:sldMkLst>
          <pc:docMk/>
          <pc:sldMk cId="3587680791" sldId="543"/>
        </pc:sldMkLst>
        <pc:spChg chg="del">
          <ac:chgData name="Sherif Khattab" userId="c83b1e15-36f3-4f46-aceb-05aac24c545e" providerId="ADAL" clId="{68922303-928D-411F-A7C3-3BB84E857E8F}" dt="2021-02-25T15:45:09.490" v="219" actId="478"/>
          <ac:spMkLst>
            <pc:docMk/>
            <pc:sldMk cId="3587680791" sldId="543"/>
            <ac:spMk id="23677" creationId="{E18AD9C6-511C-489C-AEAA-D7EAC45A4AF5}"/>
          </ac:spMkLst>
        </pc:spChg>
      </pc:sldChg>
      <pc:sldChg chg="add modAnim">
        <pc:chgData name="Sherif Khattab" userId="c83b1e15-36f3-4f46-aceb-05aac24c545e" providerId="ADAL" clId="{68922303-928D-411F-A7C3-3BB84E857E8F}" dt="2021-02-25T15:45:14.602" v="220"/>
        <pc:sldMkLst>
          <pc:docMk/>
          <pc:sldMk cId="2971477576" sldId="544"/>
        </pc:sldMkLst>
      </pc:sldChg>
      <pc:sldChg chg="addSp delSp modSp add modAnim">
        <pc:chgData name="Sherif Khattab" userId="c83b1e15-36f3-4f46-aceb-05aac24c545e" providerId="ADAL" clId="{68922303-928D-411F-A7C3-3BB84E857E8F}" dt="2021-02-25T15:48:27.825" v="256"/>
        <pc:sldMkLst>
          <pc:docMk/>
          <pc:sldMk cId="1621208385" sldId="545"/>
        </pc:sldMkLst>
        <pc:spChg chg="add del mod">
          <ac:chgData name="Sherif Khattab" userId="c83b1e15-36f3-4f46-aceb-05aac24c545e" providerId="ADAL" clId="{68922303-928D-411F-A7C3-3BB84E857E8F}" dt="2021-02-25T15:48:06.075" v="248" actId="478"/>
          <ac:spMkLst>
            <pc:docMk/>
            <pc:sldMk cId="1621208385" sldId="545"/>
            <ac:spMk id="20" creationId="{D8C2345C-2057-4910-AA8A-3FAB5012944C}"/>
          </ac:spMkLst>
        </pc:spChg>
        <pc:spChg chg="add mod">
          <ac:chgData name="Sherif Khattab" userId="c83b1e15-36f3-4f46-aceb-05aac24c545e" providerId="ADAL" clId="{68922303-928D-411F-A7C3-3BB84E857E8F}" dt="2021-02-25T15:47:59.094" v="246"/>
          <ac:spMkLst>
            <pc:docMk/>
            <pc:sldMk cId="1621208385" sldId="545"/>
            <ac:spMk id="21" creationId="{AF711E0F-0F93-4C0B-853E-9DF9F4EEFC3D}"/>
          </ac:spMkLst>
        </pc:spChg>
        <pc:spChg chg="mod">
          <ac:chgData name="Sherif Khattab" userId="c83b1e15-36f3-4f46-aceb-05aac24c545e" providerId="ADAL" clId="{68922303-928D-411F-A7C3-3BB84E857E8F}" dt="2021-02-25T15:48:24.473" v="255" actId="1076"/>
          <ac:spMkLst>
            <pc:docMk/>
            <pc:sldMk cId="1621208385" sldId="545"/>
            <ac:spMk id="28717" creationId="{65836439-78E8-4455-A276-A88D6A2179F8}"/>
          </ac:spMkLst>
        </pc:spChg>
        <pc:spChg chg="del">
          <ac:chgData name="Sherif Khattab" userId="c83b1e15-36f3-4f46-aceb-05aac24c545e" providerId="ADAL" clId="{68922303-928D-411F-A7C3-3BB84E857E8F}" dt="2021-02-25T15:48:14.892" v="254" actId="478"/>
          <ac:spMkLst>
            <pc:docMk/>
            <pc:sldMk cId="1621208385" sldId="545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2" creationId="{83EC386E-60C3-4B0F-AAC6-1DEE298F26BA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3" creationId="{07636F23-6B5B-4D60-8ED6-4B0F8B48F859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4" creationId="{4CAC54C3-3E8E-4C56-A2F9-EC039220E56C}"/>
          </ac:cxnSpMkLst>
        </pc:cxnChg>
        <pc:cxnChg chg="del">
          <ac:chgData name="Sherif Khattab" userId="c83b1e15-36f3-4f46-aceb-05aac24c545e" providerId="ADAL" clId="{68922303-928D-411F-A7C3-3BB84E857E8F}" dt="2021-02-25T15:48:13.325" v="252" actId="478"/>
          <ac:cxnSpMkLst>
            <pc:docMk/>
            <pc:sldMk cId="1621208385" sldId="545"/>
            <ac:cxnSpMk id="28725" creationId="{3A105430-E387-4460-9D9D-5BAA4D979997}"/>
          </ac:cxnSpMkLst>
        </pc:cxnChg>
        <pc:cxnChg chg="del">
          <ac:chgData name="Sherif Khattab" userId="c83b1e15-36f3-4f46-aceb-05aac24c545e" providerId="ADAL" clId="{68922303-928D-411F-A7C3-3BB84E857E8F}" dt="2021-02-25T15:48:14.172" v="253" actId="478"/>
          <ac:cxnSpMkLst>
            <pc:docMk/>
            <pc:sldMk cId="1621208385" sldId="545"/>
            <ac:cxnSpMk id="28726" creationId="{4F6EA0F1-1245-4403-9078-8889A1086600}"/>
          </ac:cxnSpMkLst>
        </pc:cxnChg>
      </pc:sldChg>
      <pc:sldChg chg="modSp add modAnim">
        <pc:chgData name="Sherif Khattab" userId="c83b1e15-36f3-4f46-aceb-05aac24c545e" providerId="ADAL" clId="{68922303-928D-411F-A7C3-3BB84E857E8F}" dt="2021-02-25T15:48:42.365" v="258"/>
        <pc:sldMkLst>
          <pc:docMk/>
          <pc:sldMk cId="563809780" sldId="546"/>
        </pc:sldMkLst>
        <pc:spChg chg="mod">
          <ac:chgData name="Sherif Khattab" userId="c83b1e15-36f3-4f46-aceb-05aac24c545e" providerId="ADAL" clId="{68922303-928D-411F-A7C3-3BB84E857E8F}" dt="2021-02-25T15:48:39.041" v="257" actId="1076"/>
          <ac:spMkLst>
            <pc:docMk/>
            <pc:sldMk cId="563809780" sldId="546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6" creationId="{4F6EA0F1-1245-4403-9078-8889A1086600}"/>
          </ac:cxnSpMkLst>
        </pc:cxnChg>
      </pc:sldChg>
      <pc:sldChg chg="modSp add">
        <pc:chgData name="Sherif Khattab" userId="c83b1e15-36f3-4f46-aceb-05aac24c545e" providerId="ADAL" clId="{68922303-928D-411F-A7C3-3BB84E857E8F}" dt="2021-02-25T15:48:58.326" v="260" actId="1076"/>
        <pc:sldMkLst>
          <pc:docMk/>
          <pc:sldMk cId="2982848977" sldId="547"/>
        </pc:sldMkLst>
        <pc:spChg chg="mod">
          <ac:chgData name="Sherif Khattab" userId="c83b1e15-36f3-4f46-aceb-05aac24c545e" providerId="ADAL" clId="{68922303-928D-411F-A7C3-3BB84E857E8F}" dt="2021-02-25T15:48:58.326" v="260" actId="1076"/>
          <ac:spMkLst>
            <pc:docMk/>
            <pc:sldMk cId="2982848977" sldId="547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6" creationId="{4F6EA0F1-1245-4403-9078-8889A1086600}"/>
          </ac:cxnSpMkLst>
        </pc:cxnChg>
      </pc:sldChg>
    </pc:docChg>
  </pc:docChgLst>
  <pc:docChgLst>
    <pc:chgData name="Sherif Khattab" userId="c83b1e15-36f3-4f46-aceb-05aac24c545e" providerId="ADAL" clId="{40561216-C3B6-4E03-B696-C2E8E46E1565}"/>
    <pc:docChg chg="undo custSel addSld delSld modSld">
      <pc:chgData name="Sherif Khattab" userId="c83b1e15-36f3-4f46-aceb-05aac24c545e" providerId="ADAL" clId="{40561216-C3B6-4E03-B696-C2E8E46E1565}" dt="2021-03-02T15:13:19.771" v="893"/>
      <pc:docMkLst>
        <pc:docMk/>
      </pc:docMkLst>
      <pc:sldChg chg="addSp delSp modSp del mod modAnim">
        <pc:chgData name="Sherif Khattab" userId="c83b1e15-36f3-4f46-aceb-05aac24c545e" providerId="ADAL" clId="{40561216-C3B6-4E03-B696-C2E8E46E1565}" dt="2021-03-02T14:56:46.899" v="570" actId="47"/>
        <pc:sldMkLst>
          <pc:docMk/>
          <pc:sldMk cId="1642669177" sldId="482"/>
        </pc:sldMkLst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8" creationId="{3C4A6727-32FC-4B6E-8839-50A9283C7CB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9" creationId="{5B0D4E68-2C6A-4115-B8B4-3F23A7563CC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0" creationId="{23C51AC1-A4A7-4583-8E50-C54565D1E5F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1" creationId="{B57E568C-5AE9-4962-B8C4-DC596E40EC62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2" creationId="{C9DCE7ED-DF90-4E6B-97CC-BE7F3361A46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3" creationId="{479F991E-FA6F-4E4D-8668-C063263A5DD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4" creationId="{120BDFD9-CA39-4664-AEB1-EC1B2A283A5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5" creationId="{E32AF455-9778-4300-A54B-D8230CFD846F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6" creationId="{C50219A6-A354-47D3-905A-873016D4B6B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7" creationId="{C96FC6F9-90B8-4F77-B794-6D306C85A94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8" creationId="{459D6B84-CB2F-4F44-B803-EFDC21DB6A0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9" creationId="{3654DA2D-A7EA-4B8F-AA92-84A4D475BAC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0" creationId="{4D512B37-8708-4B06-9892-F67047166C4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1" creationId="{BBD64ED2-DEF4-4C2B-9DD0-1DA9A1A9B285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2" creationId="{58AD9EA9-B1E2-423F-B7EC-EE56A423BD43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3" creationId="{C12947CA-60AD-4AE3-9ED8-15D4CA5B921A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4" creationId="{648AB672-9223-4BC9-BA72-FF06CF9954D6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5" creationId="{CB6570D5-7FFB-41F1-B25E-8F542CDC8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6" creationId="{3A2E428F-DEF7-42C2-9D04-8B86D2681E5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7" creationId="{4C301AE9-6627-4861-B87A-F94EC34AE36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8" creationId="{66F458D7-5FB9-4FE3-A4E7-2E63BC102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9" creationId="{E79B1A94-B238-4AF1-89BA-84FC7FBB40B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0" creationId="{B985648F-AE51-4363-AA3A-F053B0691BDE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1" creationId="{8B85B5CA-4A3F-4AE2-A32F-10235DB199B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2" creationId="{7359D72A-AA2C-438C-949B-864F65B3E32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3" creationId="{8A117133-27B4-4274-A636-13290DEBBFA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2" creationId="{5FEE084E-FD52-4ACC-AED2-E7C387D9FED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8" creationId="{963CCEB4-F635-48A8-ADF1-11CBB6C5850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88" creationId="{CA54992E-8ACD-4E7B-9135-F966AEBB647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08" creationId="{1E960CC0-9687-4340-8C97-B0E972AD081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18" creationId="{F884A57F-E7AF-4C45-B711-4DDD6F05A00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42" creationId="{508CFE1F-E02E-48A6-8898-46786F22BB1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66" creationId="{1FF3E257-A51B-47A5-BABF-BE9ADFC5FE8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84" creationId="{8D223A74-475D-4FA1-86C9-34089897D59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04" creationId="{23F623B8-CEDA-48DE-9390-5C95E3D78206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32" creationId="{DE17B8B4-CBF8-4BE3-9764-4DD71EE6B47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42" creationId="{6316BB7D-729E-4F02-8617-EE8A8E54F842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50" creationId="{6C50C496-3520-4C65-9C67-D105EC28288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72" creationId="{2B3BAB1B-A732-4266-B5F1-E9E1C67DC67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98" creationId="{635F473B-AB0D-4662-A7ED-A9684EEC9C4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26" creationId="{AF543F3C-72EB-44D4-B21B-FE0CDED77D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52" creationId="{9EDDECA9-DCD0-4718-9091-E530CB3CEC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72" creationId="{74A3491A-33BE-4BB0-A804-8C85D3C61F7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96" creationId="{E0422BF5-7ED2-4624-B963-DBE66660FE6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02" creationId="{62DC192D-1C9F-488C-B1D1-4EF7383CD2EE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30" creationId="{C1887017-F502-479A-87AD-ED83E5E2AFF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48" creationId="{DD654607-0C6D-4708-94A3-430DF13D9DB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68" creationId="{4ECB34BE-C7D8-49A4-BB4C-1218E632B0B3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84" creationId="{D7D1543A-8FC2-49EA-A6FA-5CE465ECB01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00" creationId="{1CE6EFEE-0BD4-4C4E-82C7-DE6619D2200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28" creationId="{D35EFFDB-F9E8-485B-8D60-BB05B7674C2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60" creationId="{603DBE5B-3588-446D-A34A-7AE3A81A57EB}"/>
          </ac:spMkLst>
        </pc:spChg>
        <pc:spChg chg="mod">
          <ac:chgData name="Sherif Khattab" userId="c83b1e15-36f3-4f46-aceb-05aac24c545e" providerId="ADAL" clId="{40561216-C3B6-4E03-B696-C2E8E46E1565}" dt="2021-03-02T14:48:30.524" v="1" actId="14100"/>
          <ac:spMkLst>
            <pc:docMk/>
            <pc:sldMk cId="1642669177" sldId="482"/>
            <ac:spMk id="23553" creationId="{E59624D1-FEEB-4340-9651-13DD586B53A9}"/>
          </ac:spMkLst>
        </pc:spChg>
        <pc:grpChg chg="add mod">
          <ac:chgData name="Sherif Khattab" userId="c83b1e15-36f3-4f46-aceb-05aac24c545e" providerId="ADAL" clId="{40561216-C3B6-4E03-B696-C2E8E46E1565}" dt="2021-03-02T14:48:32.802" v="2" actId="1076"/>
          <ac:grpSpMkLst>
            <pc:docMk/>
            <pc:sldMk cId="1642669177" sldId="482"/>
            <ac:grpSpMk id="7" creationId="{9D063597-4DF2-43D9-810E-02E259045F84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37" creationId="{5C5E6630-A71F-4462-B21C-5DBBDF9F36F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43" creationId="{64ACEE2B-3841-46E4-82CC-8EAF3E2D2EC8}"/>
          </ac:grpSpMkLst>
        </pc:grpChg>
        <pc:grpChg chg="del mod">
          <ac:chgData name="Sherif Khattab" userId="c83b1e15-36f3-4f46-aceb-05aac24c545e" providerId="ADAL" clId="{40561216-C3B6-4E03-B696-C2E8E46E1565}" dt="2021-03-02T14:49:23.972" v="30"/>
          <ac:grpSpMkLst>
            <pc:docMk/>
            <pc:sldMk cId="1642669177" sldId="482"/>
            <ac:grpSpMk id="52" creationId="{03F847D2-9998-4D4A-83B5-558B29E6FE7D}"/>
          </ac:grpSpMkLst>
        </pc:grpChg>
        <pc:grpChg chg="del mod">
          <ac:chgData name="Sherif Khattab" userId="c83b1e15-36f3-4f46-aceb-05aac24c545e" providerId="ADAL" clId="{40561216-C3B6-4E03-B696-C2E8E46E1565}" dt="2021-03-02T14:49:26.674" v="33"/>
          <ac:grpSpMkLst>
            <pc:docMk/>
            <pc:sldMk cId="1642669177" sldId="482"/>
            <ac:grpSpMk id="57" creationId="{7CCEBED9-D5BA-4BAB-9745-5B9D065CC21C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60" creationId="{299A370B-231C-492A-AA2C-1A90B690CB20}"/>
          </ac:grpSpMkLst>
        </pc:grpChg>
        <pc:grpChg chg="del mod">
          <ac:chgData name="Sherif Khattab" userId="c83b1e15-36f3-4f46-aceb-05aac24c545e" providerId="ADAL" clId="{40561216-C3B6-4E03-B696-C2E8E46E1565}" dt="2021-03-02T14:49:40.034" v="45"/>
          <ac:grpSpMkLst>
            <pc:docMk/>
            <pc:sldMk cId="1642669177" sldId="482"/>
            <ac:grpSpMk id="23557" creationId="{30CDDE6A-E1C2-49F0-A660-FE0076DC4D00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3" creationId="{AC28B53D-FD2F-40CB-9492-D3793488E0D3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6" creationId="{256BACDF-5B11-4577-B9D6-05A6755AA75C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73" creationId="{0F64A90B-D554-473A-88FF-D0C4ADEDE474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575" creationId="{3BD4BAD2-0AB9-4D8F-A8BA-FC730CBB3ACF}"/>
          </ac:grpSpMkLst>
        </pc:grpChg>
        <pc:grpChg chg="del mod">
          <ac:chgData name="Sherif Khattab" userId="c83b1e15-36f3-4f46-aceb-05aac24c545e" providerId="ADAL" clId="{40561216-C3B6-4E03-B696-C2E8E46E1565}" dt="2021-03-02T14:50:08.805" v="70"/>
          <ac:grpSpMkLst>
            <pc:docMk/>
            <pc:sldMk cId="1642669177" sldId="482"/>
            <ac:grpSpMk id="23582" creationId="{45683F89-CB78-428D-AE2A-8EC869ACC4E0}"/>
          </ac:grpSpMkLst>
        </pc:grpChg>
        <pc:grpChg chg="del mod">
          <ac:chgData name="Sherif Khattab" userId="c83b1e15-36f3-4f46-aceb-05aac24c545e" providerId="ADAL" clId="{40561216-C3B6-4E03-B696-C2E8E46E1565}" dt="2021-03-02T14:50:11.212" v="74"/>
          <ac:grpSpMkLst>
            <pc:docMk/>
            <pc:sldMk cId="1642669177" sldId="482"/>
            <ac:grpSpMk id="23588" creationId="{5DBC73D8-D40A-4203-A37D-995A84713B4D}"/>
          </ac:grpSpMkLst>
        </pc:grpChg>
        <pc:grpChg chg="del mod">
          <ac:chgData name="Sherif Khattab" userId="c83b1e15-36f3-4f46-aceb-05aac24c545e" providerId="ADAL" clId="{40561216-C3B6-4E03-B696-C2E8E46E1565}" dt="2021-03-02T14:50:18.651" v="82"/>
          <ac:grpSpMkLst>
            <pc:docMk/>
            <pc:sldMk cId="1642669177" sldId="482"/>
            <ac:grpSpMk id="23592" creationId="{DED82D75-D3AD-465D-80F4-369CE1516C08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00" creationId="{1F6D9E66-98F5-4979-976C-12666259C12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23607" creationId="{7B679F12-BB47-4954-9CE8-81957345F38C}"/>
          </ac:grpSpMkLst>
        </pc:grpChg>
        <pc:grpChg chg="del mod">
          <ac:chgData name="Sherif Khattab" userId="c83b1e15-36f3-4f46-aceb-05aac24c545e" providerId="ADAL" clId="{40561216-C3B6-4E03-B696-C2E8E46E1565}" dt="2021-03-02T14:50:32.326" v="105"/>
          <ac:grpSpMkLst>
            <pc:docMk/>
            <pc:sldMk cId="1642669177" sldId="482"/>
            <ac:grpSpMk id="23617" creationId="{6495A84A-B76F-45A4-8149-34298559ABFF}"/>
          </ac:grpSpMkLst>
        </pc:grpChg>
        <pc:grpChg chg="del mod">
          <ac:chgData name="Sherif Khattab" userId="c83b1e15-36f3-4f46-aceb-05aac24c545e" providerId="ADAL" clId="{40561216-C3B6-4E03-B696-C2E8E46E1565}" dt="2021-03-02T14:50:34.094" v="109"/>
          <ac:grpSpMkLst>
            <pc:docMk/>
            <pc:sldMk cId="1642669177" sldId="482"/>
            <ac:grpSpMk id="23623" creationId="{533193A7-CE2E-43C5-9E4C-DCDDB06D168C}"/>
          </ac:grpSpMkLst>
        </pc:grpChg>
        <pc:grpChg chg="del mod">
          <ac:chgData name="Sherif Khattab" userId="c83b1e15-36f3-4f46-aceb-05aac24c545e" providerId="ADAL" clId="{40561216-C3B6-4E03-B696-C2E8E46E1565}" dt="2021-03-02T14:50:41.731" v="115"/>
          <ac:grpSpMkLst>
            <pc:docMk/>
            <pc:sldMk cId="1642669177" sldId="482"/>
            <ac:grpSpMk id="23627" creationId="{53FF4B77-0563-48B4-B095-673B5611ADAA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633" creationId="{3A0D4798-C2AF-42BF-8973-C860F2406DAF}"/>
          </ac:grpSpMkLst>
        </pc:grpChg>
        <pc:grpChg chg="del mod">
          <ac:chgData name="Sherif Khattab" userId="c83b1e15-36f3-4f46-aceb-05aac24c545e" providerId="ADAL" clId="{40561216-C3B6-4E03-B696-C2E8E46E1565}" dt="2021-03-02T14:50:52.032" v="135"/>
          <ac:grpSpMkLst>
            <pc:docMk/>
            <pc:sldMk cId="1642669177" sldId="482"/>
            <ac:grpSpMk id="23647" creationId="{3BB242B4-0D27-4F5F-9E5D-2571A49521CE}"/>
          </ac:grpSpMkLst>
        </pc:grpChg>
        <pc:grpChg chg="del mod">
          <ac:chgData name="Sherif Khattab" userId="c83b1e15-36f3-4f46-aceb-05aac24c545e" providerId="ADAL" clId="{40561216-C3B6-4E03-B696-C2E8E46E1565}" dt="2021-03-02T14:50:54.928" v="141"/>
          <ac:grpSpMkLst>
            <pc:docMk/>
            <pc:sldMk cId="1642669177" sldId="482"/>
            <ac:grpSpMk id="23653" creationId="{E80EEC71-3A98-4D5E-B550-86B6A69BE4E1}"/>
          </ac:grpSpMkLst>
        </pc:grpChg>
        <pc:grpChg chg="del mod">
          <ac:chgData name="Sherif Khattab" userId="c83b1e15-36f3-4f46-aceb-05aac24c545e" providerId="ADAL" clId="{40561216-C3B6-4E03-B696-C2E8E46E1565}" dt="2021-03-02T14:50:56.969" v="144"/>
          <ac:grpSpMkLst>
            <pc:docMk/>
            <pc:sldMk cId="1642669177" sldId="482"/>
            <ac:grpSpMk id="23659" creationId="{20B5ECFB-E2D0-44FD-BF8D-2E0FB7F6E966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62" creationId="{51857162-BD58-46FC-B6C9-F2C41B757435}"/>
          </ac:grpSpMkLst>
        </pc:grpChg>
        <pc:grpChg chg="del mod">
          <ac:chgData name="Sherif Khattab" userId="c83b1e15-36f3-4f46-aceb-05aac24c545e" providerId="ADAL" clId="{40561216-C3B6-4E03-B696-C2E8E46E1565}" dt="2021-03-02T14:51:03.319" v="154"/>
          <ac:grpSpMkLst>
            <pc:docMk/>
            <pc:sldMk cId="1642669177" sldId="482"/>
            <ac:grpSpMk id="23669" creationId="{4E439A5E-92E5-4432-AC2D-2007D3057ABE}"/>
          </ac:grpSpMkLst>
        </pc:grpChg>
        <pc:grpChg chg="mod">
          <ac:chgData name="Sherif Khattab" userId="c83b1e15-36f3-4f46-aceb-05aac24c545e" providerId="ADAL" clId="{40561216-C3B6-4E03-B696-C2E8E46E1565}" dt="2021-03-02T14:51:14.177" v="156" actId="1076"/>
          <ac:grpSpMkLst>
            <pc:docMk/>
            <pc:sldMk cId="1642669177" sldId="482"/>
            <ac:grpSpMk id="23672" creationId="{D3B42BF9-8198-43FC-B7E5-062D26193C4A}"/>
          </ac:grpSpMkLst>
        </pc:grpChg>
        <pc:graphicFrameChg chg="del mod">
          <ac:chgData name="Sherif Khattab" userId="c83b1e15-36f3-4f46-aceb-05aac24c545e" providerId="ADAL" clId="{40561216-C3B6-4E03-B696-C2E8E46E1565}" dt="2021-03-02T14:51:06.862" v="155" actId="478"/>
          <ac:graphicFrameMkLst>
            <pc:docMk/>
            <pc:sldMk cId="1642669177" sldId="482"/>
            <ac:graphicFrameMk id="23555" creationId="{72BCA54F-0328-4938-A740-EE2040664901}"/>
          </ac:graphicFrameMkLst>
        </pc:graphicFrame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" creationId="{B0FBBC0D-35B9-448B-9D52-F9702601D9E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" creationId="{1334F479-0557-4560-B3CA-54D487BC16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" creationId="{C77C32EE-2731-421E-9672-5A63D6E9F53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4" creationId="{76F4BB3E-F0E4-42AA-ACB1-D0A6A3746F2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5" creationId="{BB1041F6-9E9F-4186-AC93-4372635DAB2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6" creationId="{FBD4DC2C-2A69-4F9C-9FD0-0A2D83A1703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8" creationId="{08DD68F7-523C-4437-9949-BFD6B8B320B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9" creationId="{6B907EBB-5700-4291-BB4C-D8877DB4FFC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0" creationId="{D1405003-6795-43E1-B78F-70DFA34AAA5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1" creationId="{E5C63D8D-A5A2-4ECA-9233-25A9BB4111B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2" creationId="{DA8E3D6B-1BC0-4231-B0D7-7B8A4360DEC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4" creationId="{19C19232-5340-48E5-9ED6-62DEBBCE121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5" creationId="{D1B4E85F-AC34-40C2-82B7-32CDF26E2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6" creationId="{E6BF4D18-EC16-4386-BB86-4E44BAF7C0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7" creationId="{02569F11-2943-4F04-87BA-CA8732D937C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8" creationId="{B58E1670-F3F7-4DFE-AF3D-056FDA78531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9" creationId="{19257841-2019-40BC-AD69-87A73EC0948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0" creationId="{26C81269-5964-499B-83AC-4B4F3ECF46D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1" creationId="{20368D2C-01B3-405E-89B9-A7788F5F56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3" creationId="{4B0B24DC-2DC7-4C85-8BDA-CB5171C185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4" creationId="{FAA76FFB-4F7B-44CF-9E3F-7D873ACD011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5" creationId="{2A509FA3-B322-44A6-A5B7-3B6A64FF271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6" creationId="{9FB1D72E-EF06-4758-9CAE-0C2AFAB761B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8" creationId="{AD54C535-8A13-4466-B936-FDE4EE0D13A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1" creationId="{3873DDFB-3276-4A9C-A452-0E255D449AE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2" creationId="{6CA89F45-C596-4B44-8218-2E80CDFD9AC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3" creationId="{C0DC48F3-13CB-48CD-943B-D376DED3D45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2" creationId="{AD02388C-420C-4C10-A5B7-33825C4777B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56" creationId="{B63716A9-A45C-49C7-8CC0-3310F6B827F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8" creationId="{12438C2F-B2BE-423F-8FB0-A8B24276F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9" creationId="{63236EA0-8781-4E1D-ACC7-D2AB2BA2975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0" creationId="{8296C127-E688-4138-8B46-A545AA74759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1" creationId="{27B15F83-7325-42D6-B559-2D057C3A0C3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2" creationId="{41609FE5-F416-4C74-A5D0-5EFA0CF8EF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4" creationId="{0479C8AE-E53D-4F3D-9A1F-0B3B4EF8E4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5" creationId="{7EA1AC65-0991-4EAD-9289-5B6967D4C6A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7" creationId="{B964468F-11D4-4449-BD5D-D276B04321B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8" creationId="{B0D8423F-0857-4468-8FB1-850C348CC06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9" creationId="{E089F2E3-45EA-486B-A260-E766EB2A025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0" creationId="{C315644A-BBCC-4823-9005-14F1A7FDE1C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1" creationId="{4A65A549-A8AD-4542-8C89-6269FF5866D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2" creationId="{B9C4A1FB-67E2-4BED-9908-CDD670C3D0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4" creationId="{5080E0A9-56D7-4D4F-A195-E284339CA1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6" creationId="{D0BE1369-00A5-44C7-8452-53D1B39882E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7" creationId="{43BAB690-6EB8-4D2F-9260-3E735FEB4B2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8" creationId="{83315C3A-A95B-42AC-9D6D-979EB8D173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9" creationId="{E04171F8-E595-4689-B13C-72E0E4EF497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0" creationId="{E8FD612D-4AE1-407E-90A1-CE8B0F7F65A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1" creationId="{C8D3D5B6-B190-475B-BF38-91CC60C733F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3" creationId="{EC8BF6A4-0F25-47DF-8764-D97275EAA47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4" creationId="{57D69971-0B46-4623-8A6B-3B3C85BCFF6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5" creationId="{F8FC187E-9EB1-4A50-98B4-0870732825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6" creationId="{1AFE1D24-554E-45CD-A400-2E8FC12D5A0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7" creationId="{FE9728E1-CAAA-43DC-B604-C9D45BF1646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9" creationId="{0A0BC15D-6427-44BD-B8C5-2F74D103D23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0" creationId="{761307AF-16E1-4780-B3AC-E42AB02AF57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1" creationId="{800D8CDC-FCE4-4FC1-B795-A774356CBB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3" creationId="{F6F54656-A8DD-4BC4-B253-D21DE17A2BD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4" creationId="{78465BA3-A56F-46C3-84B4-E748C9D8C4F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5" creationId="{3413CC97-C44F-4613-A28F-BFAE2FF5B56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6" creationId="{000CE992-2847-4DC1-8887-BD414802BB1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7" creationId="{CD3FC1F9-0F83-44E8-9E65-5863FD267F26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8" creationId="{B74EE29C-272C-451D-824C-389F652DD6A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9" creationId="{C42E0A56-A1DA-4DCB-B2B6-5DACFFE47D8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1" creationId="{4600B491-531D-4F6E-984B-B178D34304D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2" creationId="{8590EC06-81B8-4E62-AD56-2D9C619CB4E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3" creationId="{03F7B552-AE73-4E25-8F31-904011C9E0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4" creationId="{3FC31064-F965-406B-A00C-AB8E71B83EE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5" creationId="{BA80DF44-2335-4B14-BC94-240A38AC9B9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6" creationId="{7177B574-128A-4148-8516-BF3A12E8EF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08" creationId="{BA6A7D11-EF81-45BF-AA2C-83A7517795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9" creationId="{F2CCC1AD-B6A2-4AE2-B407-C08CF661422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0" creationId="{3E34209D-E281-4CD5-914A-A4533596149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1" creationId="{B7A2D2D7-D75E-428C-95C6-00440C5C943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2" creationId="{26AF0E91-A159-4BC6-BCB4-C91EF1ED0E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3" creationId="{2469BD39-75EF-494D-8C4E-A483A92377E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4" creationId="{E97D3BC2-502B-4A90-8A64-126AA52F761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5" creationId="{2B0D0797-9EEE-4D91-AF8D-E8FBFB4E297B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2" creationId="{4D4EAF63-EE39-4E18-9659-6169D13CA5C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4" creationId="{D419C405-99F4-4F0D-9F98-C40C001FA05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5" creationId="{A9DB4019-7694-44E2-A1C8-EF5452E86B1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2" creationId="{0F2CE510-9FBD-49AC-8B30-FD52B2C9709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4" creationId="{39367AD8-5239-461A-8039-12F379453AF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2" creationId="{584289BE-C536-48B0-A5C3-93147F9B5CF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6" creationId="{87B366E5-7624-47F3-A592-581796E1295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8" creationId="{3F89BC67-AB21-4050-9493-6CA93740F5F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2" creationId="{097A411A-2F8F-4EDF-A93C-A1916E46CE5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4" creationId="{0CDA8FA7-3F42-425F-B69F-09FE422E6C2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5" creationId="{74C0E38C-8C81-4F69-B2AF-AD53E6E6D9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6" creationId="{85585060-B696-4403-8C88-50A6053DBD0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7" creationId="{9236DFEA-42B0-4A18-8DB8-43023CBA1AAF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8" creationId="{BE3E7B86-3514-4C72-91AF-4648475E24F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0" creationId="{EB9F504E-52DF-4A05-AB88-BDF5876CA8B9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1" creationId="{22A791CB-A7E4-4BA6-AF2C-BA61BDCB17CE}"/>
          </ac:inkMkLst>
        </pc:inkChg>
        <pc:cxnChg chg="add del mod">
          <ac:chgData name="Sherif Khattab" userId="c83b1e15-36f3-4f46-aceb-05aac24c545e" providerId="ADAL" clId="{40561216-C3B6-4E03-B696-C2E8E46E1565}" dt="2021-03-02T14:52:00.094" v="159" actId="34122"/>
          <ac:cxnSpMkLst>
            <pc:docMk/>
            <pc:sldMk cId="1642669177" sldId="482"/>
            <ac:cxnSpMk id="666" creationId="{29D678B6-6D48-40BD-A84F-9B6103379C4D}"/>
          </ac:cxnSpMkLst>
        </pc:cxnChg>
      </pc:sldChg>
      <pc:sldChg chg="addSp delSp modSp mod">
        <pc:chgData name="Sherif Khattab" userId="c83b1e15-36f3-4f46-aceb-05aac24c545e" providerId="ADAL" clId="{40561216-C3B6-4E03-B696-C2E8E46E1565}" dt="2021-03-02T15:13:19.771" v="893"/>
        <pc:sldMkLst>
          <pc:docMk/>
          <pc:sldMk cId="4132993662" sldId="489"/>
        </pc:sldMkLst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8" creationId="{CAB042AE-98C1-400E-B423-20D8D707D237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9" creationId="{73418648-4979-4466-8AE8-DBFFDC5D23B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0" creationId="{B1803630-81EE-4F64-9882-5987946DB95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1" creationId="{401C1746-3764-4B33-882F-E558CBCCDC3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2" creationId="{DE6591BD-77DB-4F82-9D13-C29C942B92B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3" creationId="{9BDECD37-0CC0-4736-9A73-17E65613B88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4" creationId="{4FF7ED4C-ACCF-4519-9C56-D2D7142F030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5" creationId="{5207F92D-B0E2-448A-8842-D7E26F27085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6" creationId="{3E7E6D2D-AB4B-4585-8AE8-489A10938A9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7" creationId="{10E7E12F-09B2-46F3-A9C1-5353EB580CC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8" creationId="{A1ED810C-1E3C-4317-AFF5-ABA39FC0899D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9" creationId="{D40D39A2-B4BF-46CD-8983-C479A0BEDD6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0" creationId="{B9AEC8A2-D0E3-460B-B7A5-CE3C785868B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1" creationId="{9650DCF7-0552-4A49-8A72-87C916F2275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2" creationId="{3E7530EF-F703-4EAC-B002-67202E5BEA0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3" creationId="{468F3957-BF2C-48D2-8415-A80CEAA59DDA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4" creationId="{0D45C954-0D7B-400A-B94A-1DC9BA2D8A6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5" creationId="{EA98F8BC-3AB5-4D06-A661-BBFC6F6065F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6" creationId="{98BD16B3-789C-4439-B933-C45C5EF4E9F6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7" creationId="{39361E45-B43C-4090-9354-9CC2369717A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8" creationId="{0016E7CF-1DB0-41AF-9B71-F6FBA33D01E1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9" creationId="{D76498C0-82CB-445D-AB79-B8C80C07F99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0" creationId="{AB5D9E14-7061-4666-8D39-D40BAACC456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1" creationId="{E20AF19B-EDB4-48FC-8DC7-A56F0FF800F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2" creationId="{210A0309-6F6D-4AC9-ACD6-DBD8542B23C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3" creationId="{879B22C4-BDDB-4128-A69B-DC5B8744A4A3}"/>
          </ac:spMkLst>
        </pc:spChg>
        <pc:spChg chg="mod">
          <ac:chgData name="Sherif Khattab" userId="c83b1e15-36f3-4f46-aceb-05aac24c545e" providerId="ADAL" clId="{40561216-C3B6-4E03-B696-C2E8E46E1565}" dt="2021-03-02T15:00:40.480" v="668" actId="14100"/>
          <ac:spMkLst>
            <pc:docMk/>
            <pc:sldMk cId="4132993662" sldId="489"/>
            <ac:spMk id="30722" creationId="{33C3E8B9-1772-47B4-9411-185F126423BA}"/>
          </ac:spMkLst>
        </pc:spChg>
        <pc:grpChg chg="add mod">
          <ac:chgData name="Sherif Khattab" userId="c83b1e15-36f3-4f46-aceb-05aac24c545e" providerId="ADAL" clId="{40561216-C3B6-4E03-B696-C2E8E46E1565}" dt="2021-03-02T15:11:44.086" v="787" actId="1076"/>
          <ac:grpSpMkLst>
            <pc:docMk/>
            <pc:sldMk cId="4132993662" sldId="489"/>
            <ac:grpSpMk id="7" creationId="{04E0300E-75F6-49D4-8D27-48DA11D4D2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7" creationId="{8D4616A1-6DAF-49D6-8C1E-CCCA2C1E8A75}"/>
          </ac:grpSpMkLst>
        </pc:grpChg>
        <pc:grpChg chg="del mod">
          <ac:chgData name="Sherif Khattab" userId="c83b1e15-36f3-4f46-aceb-05aac24c545e" providerId="ADAL" clId="{40561216-C3B6-4E03-B696-C2E8E46E1565}" dt="2021-03-02T15:10:19.871" v="694"/>
          <ac:grpSpMkLst>
            <pc:docMk/>
            <pc:sldMk cId="4132993662" sldId="489"/>
            <ac:grpSpMk id="45" creationId="{DB2848A2-C3CF-4631-B534-3DCBCA205786}"/>
          </ac:grpSpMkLst>
        </pc:grpChg>
        <pc:grpChg chg="del mod">
          <ac:chgData name="Sherif Khattab" userId="c83b1e15-36f3-4f46-aceb-05aac24c545e" providerId="ADAL" clId="{40561216-C3B6-4E03-B696-C2E8E46E1565}" dt="2021-03-02T15:10:26.882" v="701"/>
          <ac:grpSpMkLst>
            <pc:docMk/>
            <pc:sldMk cId="4132993662" sldId="489"/>
            <ac:grpSpMk id="53" creationId="{020170D5-D57E-48AD-B48D-E74A0CDBD5CB}"/>
          </ac:grpSpMkLst>
        </pc:grpChg>
        <pc:grpChg chg="del mod">
          <ac:chgData name="Sherif Khattab" userId="c83b1e15-36f3-4f46-aceb-05aac24c545e" providerId="ADAL" clId="{40561216-C3B6-4E03-B696-C2E8E46E1565}" dt="2021-03-02T15:10:32.541" v="709"/>
          <ac:grpSpMkLst>
            <pc:docMk/>
            <pc:sldMk cId="4132993662" sldId="489"/>
            <ac:grpSpMk id="60" creationId="{0CFEE912-A95C-4E9B-9AD9-847037214F77}"/>
          </ac:grpSpMkLst>
        </pc:grpChg>
        <pc:grpChg chg="del mod">
          <ac:chgData name="Sherif Khattab" userId="c83b1e15-36f3-4f46-aceb-05aac24c545e" providerId="ADAL" clId="{40561216-C3B6-4E03-B696-C2E8E46E1565}" dt="2021-03-02T15:10:37.916" v="716"/>
          <ac:grpSpMkLst>
            <pc:docMk/>
            <pc:sldMk cId="4132993662" sldId="489"/>
            <ac:grpSpMk id="30727" creationId="{53544FF7-58B5-43C7-BF20-47DD6C96D3EB}"/>
          </ac:grpSpMkLst>
        </pc:grpChg>
        <pc:grpChg chg="add del mod">
          <ac:chgData name="Sherif Khattab" userId="c83b1e15-36f3-4f46-aceb-05aac24c545e" providerId="ADAL" clId="{40561216-C3B6-4E03-B696-C2E8E46E1565}" dt="2021-03-02T15:10:46.888" v="729"/>
          <ac:grpSpMkLst>
            <pc:docMk/>
            <pc:sldMk cId="4132993662" sldId="489"/>
            <ac:grpSpMk id="30734" creationId="{F5EA9481-AEC7-4F0F-965A-0949BB8C983B}"/>
          </ac:grpSpMkLst>
        </pc:grpChg>
        <pc:grpChg chg="mod">
          <ac:chgData name="Sherif Khattab" userId="c83b1e15-36f3-4f46-aceb-05aac24c545e" providerId="ADAL" clId="{40561216-C3B6-4E03-B696-C2E8E46E1565}" dt="2021-03-02T15:10:41.367" v="721"/>
          <ac:grpSpMkLst>
            <pc:docMk/>
            <pc:sldMk cId="4132993662" sldId="489"/>
            <ac:grpSpMk id="30737" creationId="{15EF6011-4D13-424D-B7F4-7C87C9C37075}"/>
          </ac:grpSpMkLst>
        </pc:grpChg>
        <pc:grpChg chg="del mod">
          <ac:chgData name="Sherif Khattab" userId="c83b1e15-36f3-4f46-aceb-05aac24c545e" providerId="ADAL" clId="{40561216-C3B6-4E03-B696-C2E8E46E1565}" dt="2021-03-02T15:10:53.926" v="737"/>
          <ac:grpSpMkLst>
            <pc:docMk/>
            <pc:sldMk cId="4132993662" sldId="489"/>
            <ac:grpSpMk id="30744" creationId="{96B0EA27-489D-4A40-9D47-DE043E9F9CB0}"/>
          </ac:grpSpMkLst>
        </pc:grpChg>
        <pc:grpChg chg="del mod">
          <ac:chgData name="Sherif Khattab" userId="c83b1e15-36f3-4f46-aceb-05aac24c545e" providerId="ADAL" clId="{40561216-C3B6-4E03-B696-C2E8E46E1565}" dt="2021-03-02T15:11:01.275" v="746"/>
          <ac:grpSpMkLst>
            <pc:docMk/>
            <pc:sldMk cId="4132993662" sldId="489"/>
            <ac:grpSpMk id="30752" creationId="{E40912C3-9343-4C5A-8ACA-BD2E1C0924BE}"/>
          </ac:grpSpMkLst>
        </pc:grpChg>
        <pc:grpChg chg="del mod">
          <ac:chgData name="Sherif Khattab" userId="c83b1e15-36f3-4f46-aceb-05aac24c545e" providerId="ADAL" clId="{40561216-C3B6-4E03-B696-C2E8E46E1565}" dt="2021-03-02T15:11:08.176" v="752"/>
          <ac:grpSpMkLst>
            <pc:docMk/>
            <pc:sldMk cId="4132993662" sldId="489"/>
            <ac:grpSpMk id="30761" creationId="{5CE98CBD-0C98-454F-B661-57B116358B2C}"/>
          </ac:grpSpMkLst>
        </pc:grpChg>
        <pc:grpChg chg="del mod">
          <ac:chgData name="Sherif Khattab" userId="c83b1e15-36f3-4f46-aceb-05aac24c545e" providerId="ADAL" clId="{40561216-C3B6-4E03-B696-C2E8E46E1565}" dt="2021-03-02T15:11:09.810" v="756"/>
          <ac:grpSpMkLst>
            <pc:docMk/>
            <pc:sldMk cId="4132993662" sldId="489"/>
            <ac:grpSpMk id="30767" creationId="{73DB599E-53BB-4C58-BE9D-1B1E6CE84619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1" creationId="{4C0347A5-F755-4717-B8BF-2BE866A92A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7" creationId="{484BEA9A-E416-4F2F-AD84-F25F50AC1896}"/>
          </ac:grpSpMkLst>
        </pc:grpChg>
        <pc:grpChg chg="del mod">
          <ac:chgData name="Sherif Khattab" userId="c83b1e15-36f3-4f46-aceb-05aac24c545e" providerId="ADAL" clId="{40561216-C3B6-4E03-B696-C2E8E46E1565}" dt="2021-03-02T15:11:33.321" v="775"/>
          <ac:grpSpMkLst>
            <pc:docMk/>
            <pc:sldMk cId="4132993662" sldId="489"/>
            <ac:grpSpMk id="30781" creationId="{5DAE1EE9-98B8-4DAB-8B37-BFAC9FA8BFC8}"/>
          </ac:grpSpMkLst>
        </pc:grpChg>
        <pc:grpChg chg="del mod">
          <ac:chgData name="Sherif Khattab" userId="c83b1e15-36f3-4f46-aceb-05aac24c545e" providerId="ADAL" clId="{40561216-C3B6-4E03-B696-C2E8E46E1565}" dt="2021-03-02T15:11:38.613" v="784"/>
          <ac:grpSpMkLst>
            <pc:docMk/>
            <pc:sldMk cId="4132993662" sldId="489"/>
            <ac:grpSpMk id="30789" creationId="{B4F3E9AC-4073-47ED-BB88-020DBACB6656}"/>
          </ac:grpSpMkLst>
        </pc:grpChg>
        <pc:grpChg chg="del mod">
          <ac:chgData name="Sherif Khattab" userId="c83b1e15-36f3-4f46-aceb-05aac24c545e" providerId="ADAL" clId="{40561216-C3B6-4E03-B696-C2E8E46E1565}" dt="2021-03-02T15:13:19.770" v="892"/>
          <ac:grpSpMkLst>
            <pc:docMk/>
            <pc:sldMk cId="4132993662" sldId="489"/>
            <ac:grpSpMk id="30798" creationId="{95A3BAD5-EEC3-4B6D-A362-E2E1F0638F48}"/>
          </ac:grpSpMkLst>
        </pc:grpChg>
        <pc:graphicFrameChg chg="del mod">
          <ac:chgData name="Sherif Khattab" userId="c83b1e15-36f3-4f46-aceb-05aac24c545e" providerId="ADAL" clId="{40561216-C3B6-4E03-B696-C2E8E46E1565}" dt="2021-03-02T15:11:40.519" v="786" actId="478"/>
          <ac:graphicFrameMkLst>
            <pc:docMk/>
            <pc:sldMk cId="4132993662" sldId="489"/>
            <ac:graphicFrameMk id="30723" creationId="{24ED8923-A61A-4244-A0FE-28542EDE5C2B}"/>
          </ac:graphicFrameMkLst>
        </pc:graphicFrameChg>
        <pc:inkChg chg="add del mod">
          <ac:chgData name="Sherif Khattab" userId="c83b1e15-36f3-4f46-aceb-05aac24c545e" providerId="ADAL" clId="{40561216-C3B6-4E03-B696-C2E8E46E1565}" dt="2021-03-02T15:13:19.770" v="892"/>
          <ac:inkMkLst>
            <pc:docMk/>
            <pc:sldMk cId="4132993662" sldId="489"/>
            <ac:inkMk id="3" creationId="{C437D565-4B5B-4485-BF62-D82DDE02DD93}"/>
          </ac:inkMkLst>
        </pc:inkChg>
        <pc:inkChg chg="add del mod">
          <ac:chgData name="Sherif Khattab" userId="c83b1e15-36f3-4f46-aceb-05aac24c545e" providerId="ADAL" clId="{40561216-C3B6-4E03-B696-C2E8E46E1565}" dt="2021-03-02T15:13:19.767" v="887"/>
          <ac:inkMkLst>
            <pc:docMk/>
            <pc:sldMk cId="4132993662" sldId="489"/>
            <ac:inkMk id="5" creationId="{DAD546BC-C9D3-4790-A2BA-8D1010E46C76}"/>
          </ac:inkMkLst>
        </pc:inkChg>
        <pc:inkChg chg="add del mod">
          <ac:chgData name="Sherif Khattab" userId="c83b1e15-36f3-4f46-aceb-05aac24c545e" providerId="ADAL" clId="{40561216-C3B6-4E03-B696-C2E8E46E1565}" dt="2021-03-02T15:13:19.771" v="893"/>
          <ac:inkMkLst>
            <pc:docMk/>
            <pc:sldMk cId="4132993662" sldId="489"/>
            <ac:inkMk id="6" creationId="{F5431850-D322-4515-9397-FB95B7D3CC56}"/>
          </ac:inkMkLst>
        </pc:inkChg>
        <pc:inkChg chg="add del mod">
          <ac:chgData name="Sherif Khattab" userId="c83b1e15-36f3-4f46-aceb-05aac24c545e" providerId="ADAL" clId="{40561216-C3B6-4E03-B696-C2E8E46E1565}" dt="2021-03-02T15:13:19.768" v="889"/>
          <ac:inkMkLst>
            <pc:docMk/>
            <pc:sldMk cId="4132993662" sldId="489"/>
            <ac:inkMk id="34" creationId="{43C728F8-4255-45E9-B718-9249FDD4235E}"/>
          </ac:inkMkLst>
        </pc:inkChg>
        <pc:inkChg chg="add del mod">
          <ac:chgData name="Sherif Khattab" userId="c83b1e15-36f3-4f46-aceb-05aac24c545e" providerId="ADAL" clId="{40561216-C3B6-4E03-B696-C2E8E46E1565}" dt="2021-03-02T15:13:19.770" v="891"/>
          <ac:inkMkLst>
            <pc:docMk/>
            <pc:sldMk cId="4132993662" sldId="489"/>
            <ac:inkMk id="35" creationId="{8464117F-D421-4F1B-8551-413CE2D73B4E}"/>
          </ac:inkMkLst>
        </pc:inkChg>
        <pc:inkChg chg="add del mod">
          <ac:chgData name="Sherif Khattab" userId="c83b1e15-36f3-4f46-aceb-05aac24c545e" providerId="ADAL" clId="{40561216-C3B6-4E03-B696-C2E8E46E1565}" dt="2021-03-02T15:13:19.768" v="888"/>
          <ac:inkMkLst>
            <pc:docMk/>
            <pc:sldMk cId="4132993662" sldId="489"/>
            <ac:inkMk id="36" creationId="{5EEF238D-A9FA-49E1-B9E5-D767DC8AC3DF}"/>
          </ac:inkMkLst>
        </pc:inkChg>
        <pc:inkChg chg="add del mod">
          <ac:chgData name="Sherif Khattab" userId="c83b1e15-36f3-4f46-aceb-05aac24c545e" providerId="ADAL" clId="{40561216-C3B6-4E03-B696-C2E8E46E1565}" dt="2021-03-02T15:13:19.769" v="890"/>
          <ac:inkMkLst>
            <pc:docMk/>
            <pc:sldMk cId="4132993662" sldId="489"/>
            <ac:inkMk id="38" creationId="{A8679A2B-6C6E-40F6-8451-550609F377FA}"/>
          </ac:inkMkLst>
        </pc:inkChg>
        <pc:inkChg chg="add del mod">
          <ac:chgData name="Sherif Khattab" userId="c83b1e15-36f3-4f46-aceb-05aac24c545e" providerId="ADAL" clId="{40561216-C3B6-4E03-B696-C2E8E46E1565}" dt="2021-03-02T15:13:02.607" v="878"/>
          <ac:inkMkLst>
            <pc:docMk/>
            <pc:sldMk cId="4132993662" sldId="489"/>
            <ac:inkMk id="39" creationId="{BABAEAFA-DE86-4F30-8840-2901967F751E}"/>
          </ac:inkMkLst>
        </pc:inkChg>
        <pc:inkChg chg="add del mod">
          <ac:chgData name="Sherif Khattab" userId="c83b1e15-36f3-4f46-aceb-05aac24c545e" providerId="ADAL" clId="{40561216-C3B6-4E03-B696-C2E8E46E1565}" dt="2021-03-02T15:13:02.609" v="880"/>
          <ac:inkMkLst>
            <pc:docMk/>
            <pc:sldMk cId="4132993662" sldId="489"/>
            <ac:inkMk id="40" creationId="{77D9BE41-5A0C-4D45-A4B2-66DF4F88E3A7}"/>
          </ac:inkMkLst>
        </pc:inkChg>
        <pc:inkChg chg="add del mod">
          <ac:chgData name="Sherif Khattab" userId="c83b1e15-36f3-4f46-aceb-05aac24c545e" providerId="ADAL" clId="{40561216-C3B6-4E03-B696-C2E8E46E1565}" dt="2021-03-02T15:13:02.610" v="883"/>
          <ac:inkMkLst>
            <pc:docMk/>
            <pc:sldMk cId="4132993662" sldId="489"/>
            <ac:inkMk id="41" creationId="{07520F76-C382-4DD6-9869-2BCA249EBB65}"/>
          </ac:inkMkLst>
        </pc:inkChg>
        <pc:inkChg chg="add del mod">
          <ac:chgData name="Sherif Khattab" userId="c83b1e15-36f3-4f46-aceb-05aac24c545e" providerId="ADAL" clId="{40561216-C3B6-4E03-B696-C2E8E46E1565}" dt="2021-03-02T15:13:02.610" v="882"/>
          <ac:inkMkLst>
            <pc:docMk/>
            <pc:sldMk cId="4132993662" sldId="489"/>
            <ac:inkMk id="42" creationId="{93C66A68-D312-4B0B-990C-1476417EB553}"/>
          </ac:inkMkLst>
        </pc:inkChg>
        <pc:inkChg chg="add del mod">
          <ac:chgData name="Sherif Khattab" userId="c83b1e15-36f3-4f46-aceb-05aac24c545e" providerId="ADAL" clId="{40561216-C3B6-4E03-B696-C2E8E46E1565}" dt="2021-03-02T15:13:02.609" v="881"/>
          <ac:inkMkLst>
            <pc:docMk/>
            <pc:sldMk cId="4132993662" sldId="489"/>
            <ac:inkMk id="43" creationId="{12123C8C-27F3-48FA-8570-711724888279}"/>
          </ac:inkMkLst>
        </pc:inkChg>
        <pc:inkChg chg="add del mod">
          <ac:chgData name="Sherif Khattab" userId="c83b1e15-36f3-4f46-aceb-05aac24c545e" providerId="ADAL" clId="{40561216-C3B6-4E03-B696-C2E8E46E1565}" dt="2021-03-02T15:13:02.608" v="879"/>
          <ac:inkMkLst>
            <pc:docMk/>
            <pc:sldMk cId="4132993662" sldId="489"/>
            <ac:inkMk id="44" creationId="{511C2A05-3EE1-4749-93B8-614A43115081}"/>
          </ac:inkMkLst>
        </pc:inkChg>
        <pc:inkChg chg="add del mod">
          <ac:chgData name="Sherif Khattab" userId="c83b1e15-36f3-4f46-aceb-05aac24c545e" providerId="ADAL" clId="{40561216-C3B6-4E03-B696-C2E8E46E1565}" dt="2021-03-02T15:12:55.908" v="876"/>
          <ac:inkMkLst>
            <pc:docMk/>
            <pc:sldMk cId="4132993662" sldId="489"/>
            <ac:inkMk id="46" creationId="{87FECC82-9077-456B-BB40-C272E1B06389}"/>
          </ac:inkMkLst>
        </pc:inkChg>
        <pc:inkChg chg="add del mod">
          <ac:chgData name="Sherif Khattab" userId="c83b1e15-36f3-4f46-aceb-05aac24c545e" providerId="ADAL" clId="{40561216-C3B6-4E03-B696-C2E8E46E1565}" dt="2021-03-02T15:12:55.908" v="875"/>
          <ac:inkMkLst>
            <pc:docMk/>
            <pc:sldMk cId="4132993662" sldId="489"/>
            <ac:inkMk id="47" creationId="{CD85AC86-3CBF-4D53-BE3A-43AD43DB1F3B}"/>
          </ac:inkMkLst>
        </pc:inkChg>
        <pc:inkChg chg="add del mod">
          <ac:chgData name="Sherif Khattab" userId="c83b1e15-36f3-4f46-aceb-05aac24c545e" providerId="ADAL" clId="{40561216-C3B6-4E03-B696-C2E8E46E1565}" dt="2021-03-02T15:12:55.905" v="871"/>
          <ac:inkMkLst>
            <pc:docMk/>
            <pc:sldMk cId="4132993662" sldId="489"/>
            <ac:inkMk id="48" creationId="{293124B9-3486-4DEB-B4C0-7F520810EC58}"/>
          </ac:inkMkLst>
        </pc:inkChg>
        <pc:inkChg chg="add del mod">
          <ac:chgData name="Sherif Khattab" userId="c83b1e15-36f3-4f46-aceb-05aac24c545e" providerId="ADAL" clId="{40561216-C3B6-4E03-B696-C2E8E46E1565}" dt="2021-03-02T15:12:55.906" v="872"/>
          <ac:inkMkLst>
            <pc:docMk/>
            <pc:sldMk cId="4132993662" sldId="489"/>
            <ac:inkMk id="49" creationId="{F92A0DE8-2B66-473A-B74B-CD271280739A}"/>
          </ac:inkMkLst>
        </pc:inkChg>
        <pc:inkChg chg="add del mod">
          <ac:chgData name="Sherif Khattab" userId="c83b1e15-36f3-4f46-aceb-05aac24c545e" providerId="ADAL" clId="{40561216-C3B6-4E03-B696-C2E8E46E1565}" dt="2021-03-02T15:12:55.907" v="874"/>
          <ac:inkMkLst>
            <pc:docMk/>
            <pc:sldMk cId="4132993662" sldId="489"/>
            <ac:inkMk id="50" creationId="{4964D010-BE53-4ECF-BAE7-B1E6610C6DF1}"/>
          </ac:inkMkLst>
        </pc:inkChg>
        <pc:inkChg chg="add del mod">
          <ac:chgData name="Sherif Khattab" userId="c83b1e15-36f3-4f46-aceb-05aac24c545e" providerId="ADAL" clId="{40561216-C3B6-4E03-B696-C2E8E46E1565}" dt="2021-03-02T15:12:55.904" v="870"/>
          <ac:inkMkLst>
            <pc:docMk/>
            <pc:sldMk cId="4132993662" sldId="489"/>
            <ac:inkMk id="51" creationId="{7FF475C8-AA8E-4279-A68E-9EF789689174}"/>
          </ac:inkMkLst>
        </pc:inkChg>
        <pc:inkChg chg="add del mod">
          <ac:chgData name="Sherif Khattab" userId="c83b1e15-36f3-4f46-aceb-05aac24c545e" providerId="ADAL" clId="{40561216-C3B6-4E03-B696-C2E8E46E1565}" dt="2021-03-02T15:12:55.907" v="873"/>
          <ac:inkMkLst>
            <pc:docMk/>
            <pc:sldMk cId="4132993662" sldId="489"/>
            <ac:inkMk id="52" creationId="{5AA4C9BB-CBD1-4894-AB18-2E317822ADA6}"/>
          </ac:inkMkLst>
        </pc:inkChg>
        <pc:inkChg chg="add del mod">
          <ac:chgData name="Sherif Khattab" userId="c83b1e15-36f3-4f46-aceb-05aac24c545e" providerId="ADAL" clId="{40561216-C3B6-4E03-B696-C2E8E46E1565}" dt="2021-03-02T15:12:51.081" v="867"/>
          <ac:inkMkLst>
            <pc:docMk/>
            <pc:sldMk cId="4132993662" sldId="489"/>
            <ac:inkMk id="54" creationId="{36A923E2-8230-4EB9-A683-0CA273DD2D50}"/>
          </ac:inkMkLst>
        </pc:inkChg>
        <pc:inkChg chg="add del mod">
          <ac:chgData name="Sherif Khattab" userId="c83b1e15-36f3-4f46-aceb-05aac24c545e" providerId="ADAL" clId="{40561216-C3B6-4E03-B696-C2E8E46E1565}" dt="2021-03-02T15:12:51.079" v="865"/>
          <ac:inkMkLst>
            <pc:docMk/>
            <pc:sldMk cId="4132993662" sldId="489"/>
            <ac:inkMk id="55" creationId="{47C12C00-8CEE-4351-8FFE-9612AFAB592E}"/>
          </ac:inkMkLst>
        </pc:inkChg>
        <pc:inkChg chg="add del mod">
          <ac:chgData name="Sherif Khattab" userId="c83b1e15-36f3-4f46-aceb-05aac24c545e" providerId="ADAL" clId="{40561216-C3B6-4E03-B696-C2E8E46E1565}" dt="2021-03-02T15:12:51.081" v="868"/>
          <ac:inkMkLst>
            <pc:docMk/>
            <pc:sldMk cId="4132993662" sldId="489"/>
            <ac:inkMk id="56" creationId="{9538F644-A84D-4A03-9450-ED7A0A199557}"/>
          </ac:inkMkLst>
        </pc:inkChg>
        <pc:inkChg chg="add del mod">
          <ac:chgData name="Sherif Khattab" userId="c83b1e15-36f3-4f46-aceb-05aac24c545e" providerId="ADAL" clId="{40561216-C3B6-4E03-B696-C2E8E46E1565}" dt="2021-03-02T15:12:51.078" v="864"/>
          <ac:inkMkLst>
            <pc:docMk/>
            <pc:sldMk cId="4132993662" sldId="489"/>
            <ac:inkMk id="57" creationId="{32F612DB-E274-4683-B8ED-0D95C50A6C2E}"/>
          </ac:inkMkLst>
        </pc:inkChg>
        <pc:inkChg chg="add del mod">
          <ac:chgData name="Sherif Khattab" userId="c83b1e15-36f3-4f46-aceb-05aac24c545e" providerId="ADAL" clId="{40561216-C3B6-4E03-B696-C2E8E46E1565}" dt="2021-03-02T15:12:51.080" v="866"/>
          <ac:inkMkLst>
            <pc:docMk/>
            <pc:sldMk cId="4132993662" sldId="489"/>
            <ac:inkMk id="58" creationId="{1547A6B9-55A4-4D67-87AB-D915FCBC2196}"/>
          </ac:inkMkLst>
        </pc:inkChg>
        <pc:inkChg chg="add del mod">
          <ac:chgData name="Sherif Khattab" userId="c83b1e15-36f3-4f46-aceb-05aac24c545e" providerId="ADAL" clId="{40561216-C3B6-4E03-B696-C2E8E46E1565}" dt="2021-03-02T15:12:51.077" v="863"/>
          <ac:inkMkLst>
            <pc:docMk/>
            <pc:sldMk cId="4132993662" sldId="489"/>
            <ac:inkMk id="59" creationId="{35681A84-1658-49C9-989F-CBDB96AB072A}"/>
          </ac:inkMkLst>
        </pc:inkChg>
        <pc:inkChg chg="add del mod">
          <ac:chgData name="Sherif Khattab" userId="c83b1e15-36f3-4f46-aceb-05aac24c545e" providerId="ADAL" clId="{40561216-C3B6-4E03-B696-C2E8E46E1565}" dt="2021-03-02T15:12:45.663" v="858"/>
          <ac:inkMkLst>
            <pc:docMk/>
            <pc:sldMk cId="4132993662" sldId="489"/>
            <ac:inkMk id="61" creationId="{24450CAA-4DD0-4522-BEB1-594C5335C11E}"/>
          </ac:inkMkLst>
        </pc:inkChg>
        <pc:inkChg chg="add del mod">
          <ac:chgData name="Sherif Khattab" userId="c83b1e15-36f3-4f46-aceb-05aac24c545e" providerId="ADAL" clId="{40561216-C3B6-4E03-B696-C2E8E46E1565}" dt="2021-03-02T15:12:45.660" v="855"/>
          <ac:inkMkLst>
            <pc:docMk/>
            <pc:sldMk cId="4132993662" sldId="489"/>
            <ac:inkMk id="62" creationId="{92BB8E34-F2F2-495D-A4BC-6F5FFE388F53}"/>
          </ac:inkMkLst>
        </pc:inkChg>
        <pc:inkChg chg="add del mod">
          <ac:chgData name="Sherif Khattab" userId="c83b1e15-36f3-4f46-aceb-05aac24c545e" providerId="ADAL" clId="{40561216-C3B6-4E03-B696-C2E8E46E1565}" dt="2021-03-02T15:12:45.665" v="859"/>
          <ac:inkMkLst>
            <pc:docMk/>
            <pc:sldMk cId="4132993662" sldId="489"/>
            <ac:inkMk id="63" creationId="{FD7DF739-F1EF-45B9-B087-D0A2CEB0C4F4}"/>
          </ac:inkMkLst>
        </pc:inkChg>
        <pc:inkChg chg="add del mod">
          <ac:chgData name="Sherif Khattab" userId="c83b1e15-36f3-4f46-aceb-05aac24c545e" providerId="ADAL" clId="{40561216-C3B6-4E03-B696-C2E8E46E1565}" dt="2021-03-02T15:12:45.662" v="857"/>
          <ac:inkMkLst>
            <pc:docMk/>
            <pc:sldMk cId="4132993662" sldId="489"/>
            <ac:inkMk id="30720" creationId="{402F95A4-1FF3-49E3-9B81-78161385A8D8}"/>
          </ac:inkMkLst>
        </pc:inkChg>
        <pc:inkChg chg="add del mod">
          <ac:chgData name="Sherif Khattab" userId="c83b1e15-36f3-4f46-aceb-05aac24c545e" providerId="ADAL" clId="{40561216-C3B6-4E03-B696-C2E8E46E1565}" dt="2021-03-02T15:12:45.667" v="861"/>
          <ac:inkMkLst>
            <pc:docMk/>
            <pc:sldMk cId="4132993662" sldId="489"/>
            <ac:inkMk id="30724" creationId="{D594AC9D-0203-4CF3-9E10-A2C87A930AF9}"/>
          </ac:inkMkLst>
        </pc:inkChg>
        <pc:inkChg chg="add del mod">
          <ac:chgData name="Sherif Khattab" userId="c83b1e15-36f3-4f46-aceb-05aac24c545e" providerId="ADAL" clId="{40561216-C3B6-4E03-B696-C2E8E46E1565}" dt="2021-03-02T15:12:45.666" v="860"/>
          <ac:inkMkLst>
            <pc:docMk/>
            <pc:sldMk cId="4132993662" sldId="489"/>
            <ac:inkMk id="30725" creationId="{1F542C83-942C-45BE-BEBA-A99F612B0824}"/>
          </ac:inkMkLst>
        </pc:inkChg>
        <pc:inkChg chg="add del mod">
          <ac:chgData name="Sherif Khattab" userId="c83b1e15-36f3-4f46-aceb-05aac24c545e" providerId="ADAL" clId="{40561216-C3B6-4E03-B696-C2E8E46E1565}" dt="2021-03-02T15:12:45.660" v="856"/>
          <ac:inkMkLst>
            <pc:docMk/>
            <pc:sldMk cId="4132993662" sldId="489"/>
            <ac:inkMk id="30726" creationId="{36BB6184-2365-4842-9E08-7A9C6C691BF4}"/>
          </ac:inkMkLst>
        </pc:inkChg>
        <pc:inkChg chg="add del mod">
          <ac:chgData name="Sherif Khattab" userId="c83b1e15-36f3-4f46-aceb-05aac24c545e" providerId="ADAL" clId="{40561216-C3B6-4E03-B696-C2E8E46E1565}" dt="2021-03-02T15:12:40.428" v="852"/>
          <ac:inkMkLst>
            <pc:docMk/>
            <pc:sldMk cId="4132993662" sldId="489"/>
            <ac:inkMk id="30728" creationId="{1F59C598-7303-44D0-B126-C31EE38C4143}"/>
          </ac:inkMkLst>
        </pc:inkChg>
        <pc:inkChg chg="add del mod">
          <ac:chgData name="Sherif Khattab" userId="c83b1e15-36f3-4f46-aceb-05aac24c545e" providerId="ADAL" clId="{40561216-C3B6-4E03-B696-C2E8E46E1565}" dt="2021-03-02T15:12:40.422" v="848"/>
          <ac:inkMkLst>
            <pc:docMk/>
            <pc:sldMk cId="4132993662" sldId="489"/>
            <ac:inkMk id="30729" creationId="{0383591C-B3D9-487F-BC69-D5EA95FFC5D3}"/>
          </ac:inkMkLst>
        </pc:inkChg>
        <pc:inkChg chg="add del mod">
          <ac:chgData name="Sherif Khattab" userId="c83b1e15-36f3-4f46-aceb-05aac24c545e" providerId="ADAL" clId="{40561216-C3B6-4E03-B696-C2E8E46E1565}" dt="2021-03-02T15:12:40.424" v="849"/>
          <ac:inkMkLst>
            <pc:docMk/>
            <pc:sldMk cId="4132993662" sldId="489"/>
            <ac:inkMk id="30730" creationId="{A1747358-6CBA-476B-BAB8-EABA2F7F897C}"/>
          </ac:inkMkLst>
        </pc:inkChg>
        <pc:inkChg chg="add del mod">
          <ac:chgData name="Sherif Khattab" userId="c83b1e15-36f3-4f46-aceb-05aac24c545e" providerId="ADAL" clId="{40561216-C3B6-4E03-B696-C2E8E46E1565}" dt="2021-03-02T15:12:40.429" v="853"/>
          <ac:inkMkLst>
            <pc:docMk/>
            <pc:sldMk cId="4132993662" sldId="489"/>
            <ac:inkMk id="30731" creationId="{03DDE30C-6EAB-491D-B855-BE2BA6AC3CF6}"/>
          </ac:inkMkLst>
        </pc:inkChg>
        <pc:inkChg chg="add del mod">
          <ac:chgData name="Sherif Khattab" userId="c83b1e15-36f3-4f46-aceb-05aac24c545e" providerId="ADAL" clId="{40561216-C3B6-4E03-B696-C2E8E46E1565}" dt="2021-03-02T15:12:40.426" v="851"/>
          <ac:inkMkLst>
            <pc:docMk/>
            <pc:sldMk cId="4132993662" sldId="489"/>
            <ac:inkMk id="30732" creationId="{9F130834-EA25-43B2-AD49-0B501ADE7BBA}"/>
          </ac:inkMkLst>
        </pc:inkChg>
        <pc:inkChg chg="add del mod">
          <ac:chgData name="Sherif Khattab" userId="c83b1e15-36f3-4f46-aceb-05aac24c545e" providerId="ADAL" clId="{40561216-C3B6-4E03-B696-C2E8E46E1565}" dt="2021-03-02T15:12:40.425" v="850"/>
          <ac:inkMkLst>
            <pc:docMk/>
            <pc:sldMk cId="4132993662" sldId="489"/>
            <ac:inkMk id="30733" creationId="{EB665923-E6D5-40C8-8A7B-30206ADB0784}"/>
          </ac:inkMkLst>
        </pc:inkChg>
        <pc:inkChg chg="add del mod">
          <ac:chgData name="Sherif Khattab" userId="c83b1e15-36f3-4f46-aceb-05aac24c545e" providerId="ADAL" clId="{40561216-C3B6-4E03-B696-C2E8E46E1565}" dt="2021-03-02T15:10:41.688" v="722" actId="9405"/>
          <ac:inkMkLst>
            <pc:docMk/>
            <pc:sldMk cId="4132993662" sldId="489"/>
            <ac:inkMk id="30735" creationId="{7D4074F8-E1C5-4F8C-A7A9-42877A3383D2}"/>
          </ac:inkMkLst>
        </pc:inkChg>
        <pc:inkChg chg="add del mod">
          <ac:chgData name="Sherif Khattab" userId="c83b1e15-36f3-4f46-aceb-05aac24c545e" providerId="ADAL" clId="{40561216-C3B6-4E03-B696-C2E8E46E1565}" dt="2021-03-02T15:10:41.367" v="721"/>
          <ac:inkMkLst>
            <pc:docMk/>
            <pc:sldMk cId="4132993662" sldId="489"/>
            <ac:inkMk id="30736" creationId="{D4ED8002-8507-45C0-A518-F0565A3E57B7}"/>
          </ac:inkMkLst>
        </pc:inkChg>
        <pc:inkChg chg="add del mod">
          <ac:chgData name="Sherif Khattab" userId="c83b1e15-36f3-4f46-aceb-05aac24c545e" providerId="ADAL" clId="{40561216-C3B6-4E03-B696-C2E8E46E1565}" dt="2021-03-02T15:12:35.756" v="842"/>
          <ac:inkMkLst>
            <pc:docMk/>
            <pc:sldMk cId="4132993662" sldId="489"/>
            <ac:inkMk id="30738" creationId="{A70CCD49-9C4F-423E-8C48-E8DB1B7C9FA8}"/>
          </ac:inkMkLst>
        </pc:inkChg>
        <pc:inkChg chg="add del mod">
          <ac:chgData name="Sherif Khattab" userId="c83b1e15-36f3-4f46-aceb-05aac24c545e" providerId="ADAL" clId="{40561216-C3B6-4E03-B696-C2E8E46E1565}" dt="2021-03-02T15:12:35.761" v="845"/>
          <ac:inkMkLst>
            <pc:docMk/>
            <pc:sldMk cId="4132993662" sldId="489"/>
            <ac:inkMk id="30739" creationId="{9743F292-9298-4F75-B43E-C015E387F24F}"/>
          </ac:inkMkLst>
        </pc:inkChg>
        <pc:inkChg chg="add del mod">
          <ac:chgData name="Sherif Khattab" userId="c83b1e15-36f3-4f46-aceb-05aac24c545e" providerId="ADAL" clId="{40561216-C3B6-4E03-B696-C2E8E46E1565}" dt="2021-03-02T15:12:35.757" v="843"/>
          <ac:inkMkLst>
            <pc:docMk/>
            <pc:sldMk cId="4132993662" sldId="489"/>
            <ac:inkMk id="30740" creationId="{AA49A404-09EA-4749-9B7A-2CC10B130FEE}"/>
          </ac:inkMkLst>
        </pc:inkChg>
        <pc:inkChg chg="add del mod">
          <ac:chgData name="Sherif Khattab" userId="c83b1e15-36f3-4f46-aceb-05aac24c545e" providerId="ADAL" clId="{40561216-C3B6-4E03-B696-C2E8E46E1565}" dt="2021-03-02T15:12:35.759" v="844"/>
          <ac:inkMkLst>
            <pc:docMk/>
            <pc:sldMk cId="4132993662" sldId="489"/>
            <ac:inkMk id="30741" creationId="{76F83F73-C0A5-4476-83DC-89771AB4D06A}"/>
          </ac:inkMkLst>
        </pc:inkChg>
        <pc:inkChg chg="add del mod">
          <ac:chgData name="Sherif Khattab" userId="c83b1e15-36f3-4f46-aceb-05aac24c545e" providerId="ADAL" clId="{40561216-C3B6-4E03-B696-C2E8E46E1565}" dt="2021-03-02T15:12:35.753" v="841"/>
          <ac:inkMkLst>
            <pc:docMk/>
            <pc:sldMk cId="4132993662" sldId="489"/>
            <ac:inkMk id="30742" creationId="{4E546557-8AA9-4414-8A06-261EACA5A018}"/>
          </ac:inkMkLst>
        </pc:inkChg>
        <pc:inkChg chg="add del mod">
          <ac:chgData name="Sherif Khattab" userId="c83b1e15-36f3-4f46-aceb-05aac24c545e" providerId="ADAL" clId="{40561216-C3B6-4E03-B696-C2E8E46E1565}" dt="2021-03-02T15:12:35.762" v="846"/>
          <ac:inkMkLst>
            <pc:docMk/>
            <pc:sldMk cId="4132993662" sldId="489"/>
            <ac:inkMk id="30743" creationId="{081544E1-175A-4399-8B4E-42F50A161126}"/>
          </ac:inkMkLst>
        </pc:inkChg>
        <pc:inkChg chg="add del mod">
          <ac:chgData name="Sherif Khattab" userId="c83b1e15-36f3-4f46-aceb-05aac24c545e" providerId="ADAL" clId="{40561216-C3B6-4E03-B696-C2E8E46E1565}" dt="2021-03-02T15:12:30.557" v="839"/>
          <ac:inkMkLst>
            <pc:docMk/>
            <pc:sldMk cId="4132993662" sldId="489"/>
            <ac:inkMk id="30745" creationId="{980D4851-FFD5-4434-B85E-D5169767707D}"/>
          </ac:inkMkLst>
        </pc:inkChg>
        <pc:inkChg chg="add del mod">
          <ac:chgData name="Sherif Khattab" userId="c83b1e15-36f3-4f46-aceb-05aac24c545e" providerId="ADAL" clId="{40561216-C3B6-4E03-B696-C2E8E46E1565}" dt="2021-03-02T15:12:30.555" v="838"/>
          <ac:inkMkLst>
            <pc:docMk/>
            <pc:sldMk cId="4132993662" sldId="489"/>
            <ac:inkMk id="30746" creationId="{F706BA4D-32F5-4DB8-B2CC-6703E9582946}"/>
          </ac:inkMkLst>
        </pc:inkChg>
        <pc:inkChg chg="add del mod">
          <ac:chgData name="Sherif Khattab" userId="c83b1e15-36f3-4f46-aceb-05aac24c545e" providerId="ADAL" clId="{40561216-C3B6-4E03-B696-C2E8E46E1565}" dt="2021-03-02T15:12:30.545" v="833"/>
          <ac:inkMkLst>
            <pc:docMk/>
            <pc:sldMk cId="4132993662" sldId="489"/>
            <ac:inkMk id="30747" creationId="{EEC20156-E2E1-4698-8728-9693C32A0A5D}"/>
          </ac:inkMkLst>
        </pc:inkChg>
        <pc:inkChg chg="add del mod">
          <ac:chgData name="Sherif Khattab" userId="c83b1e15-36f3-4f46-aceb-05aac24c545e" providerId="ADAL" clId="{40561216-C3B6-4E03-B696-C2E8E46E1565}" dt="2021-03-02T15:12:30.549" v="835"/>
          <ac:inkMkLst>
            <pc:docMk/>
            <pc:sldMk cId="4132993662" sldId="489"/>
            <ac:inkMk id="30748" creationId="{A4DF3A78-6FFE-4F35-A38B-0ACDDABC6E3E}"/>
          </ac:inkMkLst>
        </pc:inkChg>
        <pc:inkChg chg="add del mod">
          <ac:chgData name="Sherif Khattab" userId="c83b1e15-36f3-4f46-aceb-05aac24c545e" providerId="ADAL" clId="{40561216-C3B6-4E03-B696-C2E8E46E1565}" dt="2021-03-02T15:12:30.551" v="836"/>
          <ac:inkMkLst>
            <pc:docMk/>
            <pc:sldMk cId="4132993662" sldId="489"/>
            <ac:inkMk id="30749" creationId="{F5838EB7-FBCD-4D0A-9C47-A703947871AF}"/>
          </ac:inkMkLst>
        </pc:inkChg>
        <pc:inkChg chg="add del mod">
          <ac:chgData name="Sherif Khattab" userId="c83b1e15-36f3-4f46-aceb-05aac24c545e" providerId="ADAL" clId="{40561216-C3B6-4E03-B696-C2E8E46E1565}" dt="2021-03-02T15:12:30.553" v="837"/>
          <ac:inkMkLst>
            <pc:docMk/>
            <pc:sldMk cId="4132993662" sldId="489"/>
            <ac:inkMk id="30750" creationId="{632A3CF0-662A-4BA0-8F25-679E291BE056}"/>
          </ac:inkMkLst>
        </pc:inkChg>
        <pc:inkChg chg="add del mod">
          <ac:chgData name="Sherif Khattab" userId="c83b1e15-36f3-4f46-aceb-05aac24c545e" providerId="ADAL" clId="{40561216-C3B6-4E03-B696-C2E8E46E1565}" dt="2021-03-02T15:12:30.547" v="834"/>
          <ac:inkMkLst>
            <pc:docMk/>
            <pc:sldMk cId="4132993662" sldId="489"/>
            <ac:inkMk id="30751" creationId="{1AEB7B89-3C78-4DE8-BECD-16FB4027ECA8}"/>
          </ac:inkMkLst>
        </pc:inkChg>
        <pc:inkChg chg="add del mod">
          <ac:chgData name="Sherif Khattab" userId="c83b1e15-36f3-4f46-aceb-05aac24c545e" providerId="ADAL" clId="{40561216-C3B6-4E03-B696-C2E8E46E1565}" dt="2021-03-02T15:12:24.887" v="825"/>
          <ac:inkMkLst>
            <pc:docMk/>
            <pc:sldMk cId="4132993662" sldId="489"/>
            <ac:inkMk id="30753" creationId="{A6D980DA-39EF-4153-8C05-B5580B219376}"/>
          </ac:inkMkLst>
        </pc:inkChg>
        <pc:inkChg chg="add del mod">
          <ac:chgData name="Sherif Khattab" userId="c83b1e15-36f3-4f46-aceb-05aac24c545e" providerId="ADAL" clId="{40561216-C3B6-4E03-B696-C2E8E46E1565}" dt="2021-03-02T15:12:24.884" v="824"/>
          <ac:inkMkLst>
            <pc:docMk/>
            <pc:sldMk cId="4132993662" sldId="489"/>
            <ac:inkMk id="30754" creationId="{4D063B1B-177E-4E17-B88D-27D26304B973}"/>
          </ac:inkMkLst>
        </pc:inkChg>
        <pc:inkChg chg="add del mod">
          <ac:chgData name="Sherif Khattab" userId="c83b1e15-36f3-4f46-aceb-05aac24c545e" providerId="ADAL" clId="{40561216-C3B6-4E03-B696-C2E8E46E1565}" dt="2021-03-02T15:12:24.896" v="829"/>
          <ac:inkMkLst>
            <pc:docMk/>
            <pc:sldMk cId="4132993662" sldId="489"/>
            <ac:inkMk id="30755" creationId="{67BB42EF-1F6F-4DE0-9F1B-18480909D32A}"/>
          </ac:inkMkLst>
        </pc:inkChg>
        <pc:inkChg chg="add del mod">
          <ac:chgData name="Sherif Khattab" userId="c83b1e15-36f3-4f46-aceb-05aac24c545e" providerId="ADAL" clId="{40561216-C3B6-4E03-B696-C2E8E46E1565}" dt="2021-03-02T15:12:24.893" v="828"/>
          <ac:inkMkLst>
            <pc:docMk/>
            <pc:sldMk cId="4132993662" sldId="489"/>
            <ac:inkMk id="30756" creationId="{0950CCF0-AC2A-4DDA-8544-83673CD2D8C3}"/>
          </ac:inkMkLst>
        </pc:inkChg>
        <pc:inkChg chg="add del mod">
          <ac:chgData name="Sherif Khattab" userId="c83b1e15-36f3-4f46-aceb-05aac24c545e" providerId="ADAL" clId="{40561216-C3B6-4E03-B696-C2E8E46E1565}" dt="2021-03-02T15:12:24.891" v="827"/>
          <ac:inkMkLst>
            <pc:docMk/>
            <pc:sldMk cId="4132993662" sldId="489"/>
            <ac:inkMk id="30757" creationId="{E5B927E6-9D54-48AF-B16A-907A0489554E}"/>
          </ac:inkMkLst>
        </pc:inkChg>
        <pc:inkChg chg="add del mod">
          <ac:chgData name="Sherif Khattab" userId="c83b1e15-36f3-4f46-aceb-05aac24c545e" providerId="ADAL" clId="{40561216-C3B6-4E03-B696-C2E8E46E1565}" dt="2021-03-02T15:12:24.899" v="831"/>
          <ac:inkMkLst>
            <pc:docMk/>
            <pc:sldMk cId="4132993662" sldId="489"/>
            <ac:inkMk id="30758" creationId="{AF6ADF63-5228-49F9-B3E5-EAC874027B40}"/>
          </ac:inkMkLst>
        </pc:inkChg>
        <pc:inkChg chg="add del mod">
          <ac:chgData name="Sherif Khattab" userId="c83b1e15-36f3-4f46-aceb-05aac24c545e" providerId="ADAL" clId="{40561216-C3B6-4E03-B696-C2E8E46E1565}" dt="2021-03-02T15:12:24.898" v="830"/>
          <ac:inkMkLst>
            <pc:docMk/>
            <pc:sldMk cId="4132993662" sldId="489"/>
            <ac:inkMk id="30759" creationId="{C4B8C5F9-21DA-49D1-8290-661C2C196036}"/>
          </ac:inkMkLst>
        </pc:inkChg>
        <pc:inkChg chg="add del mod">
          <ac:chgData name="Sherif Khattab" userId="c83b1e15-36f3-4f46-aceb-05aac24c545e" providerId="ADAL" clId="{40561216-C3B6-4E03-B696-C2E8E46E1565}" dt="2021-03-02T15:12:24.889" v="826"/>
          <ac:inkMkLst>
            <pc:docMk/>
            <pc:sldMk cId="4132993662" sldId="489"/>
            <ac:inkMk id="30760" creationId="{A66E6C4F-5C8D-4D77-A4E8-DC01657342E3}"/>
          </ac:inkMkLst>
        </pc:inkChg>
        <pc:inkChg chg="add del mod">
          <ac:chgData name="Sherif Khattab" userId="c83b1e15-36f3-4f46-aceb-05aac24c545e" providerId="ADAL" clId="{40561216-C3B6-4E03-B696-C2E8E46E1565}" dt="2021-03-02T15:12:18.472" v="816"/>
          <ac:inkMkLst>
            <pc:docMk/>
            <pc:sldMk cId="4132993662" sldId="489"/>
            <ac:inkMk id="30762" creationId="{3837AE9B-D986-4397-88A6-C5B85E8BD4F9}"/>
          </ac:inkMkLst>
        </pc:inkChg>
        <pc:inkChg chg="add del mod">
          <ac:chgData name="Sherif Khattab" userId="c83b1e15-36f3-4f46-aceb-05aac24c545e" providerId="ADAL" clId="{40561216-C3B6-4E03-B696-C2E8E46E1565}" dt="2021-03-02T15:12:18.478" v="818"/>
          <ac:inkMkLst>
            <pc:docMk/>
            <pc:sldMk cId="4132993662" sldId="489"/>
            <ac:inkMk id="30763" creationId="{76FF741B-A6D3-46A1-87F9-969B107FEDFE}"/>
          </ac:inkMkLst>
        </pc:inkChg>
        <pc:inkChg chg="add del mod">
          <ac:chgData name="Sherif Khattab" userId="c83b1e15-36f3-4f46-aceb-05aac24c545e" providerId="ADAL" clId="{40561216-C3B6-4E03-B696-C2E8E46E1565}" dt="2021-03-02T15:12:18.483" v="821"/>
          <ac:inkMkLst>
            <pc:docMk/>
            <pc:sldMk cId="4132993662" sldId="489"/>
            <ac:inkMk id="30764" creationId="{6B4F0462-4A1D-4145-853E-138EBEDA1ABC}"/>
          </ac:inkMkLst>
        </pc:inkChg>
        <pc:inkChg chg="add del mod">
          <ac:chgData name="Sherif Khattab" userId="c83b1e15-36f3-4f46-aceb-05aac24c545e" providerId="ADAL" clId="{40561216-C3B6-4E03-B696-C2E8E46E1565}" dt="2021-03-02T15:12:18.481" v="819"/>
          <ac:inkMkLst>
            <pc:docMk/>
            <pc:sldMk cId="4132993662" sldId="489"/>
            <ac:inkMk id="30765" creationId="{AA2D9F48-7667-4A23-AA72-11C6A4A815EB}"/>
          </ac:inkMkLst>
        </pc:inkChg>
        <pc:inkChg chg="add del mod">
          <ac:chgData name="Sherif Khattab" userId="c83b1e15-36f3-4f46-aceb-05aac24c545e" providerId="ADAL" clId="{40561216-C3B6-4E03-B696-C2E8E46E1565}" dt="2021-03-02T15:12:18.475" v="817"/>
          <ac:inkMkLst>
            <pc:docMk/>
            <pc:sldMk cId="4132993662" sldId="489"/>
            <ac:inkMk id="30766" creationId="{94F34090-F9F0-49F4-9C24-005C5636E0A8}"/>
          </ac:inkMkLst>
        </pc:inkChg>
        <pc:inkChg chg="add del mod">
          <ac:chgData name="Sherif Khattab" userId="c83b1e15-36f3-4f46-aceb-05aac24c545e" providerId="ADAL" clId="{40561216-C3B6-4E03-B696-C2E8E46E1565}" dt="2021-03-02T15:12:18.482" v="820"/>
          <ac:inkMkLst>
            <pc:docMk/>
            <pc:sldMk cId="4132993662" sldId="489"/>
            <ac:inkMk id="30768" creationId="{9B2160CE-D88B-4BFB-A048-C839EBC4439C}"/>
          </ac:inkMkLst>
        </pc:inkChg>
        <pc:inkChg chg="add del mod">
          <ac:chgData name="Sherif Khattab" userId="c83b1e15-36f3-4f46-aceb-05aac24c545e" providerId="ADAL" clId="{40561216-C3B6-4E03-B696-C2E8E46E1565}" dt="2021-03-02T15:12:18.469" v="815"/>
          <ac:inkMkLst>
            <pc:docMk/>
            <pc:sldMk cId="4132993662" sldId="489"/>
            <ac:inkMk id="30769" creationId="{43E468E6-310A-4609-BEFF-5877313AD2CF}"/>
          </ac:inkMkLst>
        </pc:inkChg>
        <pc:inkChg chg="add del mod">
          <ac:chgData name="Sherif Khattab" userId="c83b1e15-36f3-4f46-aceb-05aac24c545e" providerId="ADAL" clId="{40561216-C3B6-4E03-B696-C2E8E46E1565}" dt="2021-03-02T15:12:18.485" v="822"/>
          <ac:inkMkLst>
            <pc:docMk/>
            <pc:sldMk cId="4132993662" sldId="489"/>
            <ac:inkMk id="30770" creationId="{CAB59520-E67E-4B85-8E9F-FFD255DC992C}"/>
          </ac:inkMkLst>
        </pc:inkChg>
        <pc:inkChg chg="add del mod">
          <ac:chgData name="Sherif Khattab" userId="c83b1e15-36f3-4f46-aceb-05aac24c545e" providerId="ADAL" clId="{40561216-C3B6-4E03-B696-C2E8E46E1565}" dt="2021-03-02T15:12:11.954" v="813"/>
          <ac:inkMkLst>
            <pc:docMk/>
            <pc:sldMk cId="4132993662" sldId="489"/>
            <ac:inkMk id="30772" creationId="{B3BA2E8C-A923-4157-A7BD-276EE4634CA9}"/>
          </ac:inkMkLst>
        </pc:inkChg>
        <pc:inkChg chg="add del mod">
          <ac:chgData name="Sherif Khattab" userId="c83b1e15-36f3-4f46-aceb-05aac24c545e" providerId="ADAL" clId="{40561216-C3B6-4E03-B696-C2E8E46E1565}" dt="2021-03-02T15:12:11.937" v="806"/>
          <ac:inkMkLst>
            <pc:docMk/>
            <pc:sldMk cId="4132993662" sldId="489"/>
            <ac:inkMk id="30773" creationId="{DBA600FD-5003-4390-A9D6-301A2C54D76B}"/>
          </ac:inkMkLst>
        </pc:inkChg>
        <pc:inkChg chg="add del mod">
          <ac:chgData name="Sherif Khattab" userId="c83b1e15-36f3-4f46-aceb-05aac24c545e" providerId="ADAL" clId="{40561216-C3B6-4E03-B696-C2E8E46E1565}" dt="2021-03-02T15:12:11.940" v="807"/>
          <ac:inkMkLst>
            <pc:docMk/>
            <pc:sldMk cId="4132993662" sldId="489"/>
            <ac:inkMk id="30774" creationId="{4FA26250-F448-4773-AC71-0274A866FA1C}"/>
          </ac:inkMkLst>
        </pc:inkChg>
        <pc:inkChg chg="add del mod">
          <ac:chgData name="Sherif Khattab" userId="c83b1e15-36f3-4f46-aceb-05aac24c545e" providerId="ADAL" clId="{40561216-C3B6-4E03-B696-C2E8E46E1565}" dt="2021-03-02T15:12:11.950" v="811"/>
          <ac:inkMkLst>
            <pc:docMk/>
            <pc:sldMk cId="4132993662" sldId="489"/>
            <ac:inkMk id="30775" creationId="{10C7B246-1CC3-4EA6-9276-7F3007ADD5FC}"/>
          </ac:inkMkLst>
        </pc:inkChg>
        <pc:inkChg chg="add del mod">
          <ac:chgData name="Sherif Khattab" userId="c83b1e15-36f3-4f46-aceb-05aac24c545e" providerId="ADAL" clId="{40561216-C3B6-4E03-B696-C2E8E46E1565}" dt="2021-03-02T15:12:11.952" v="812"/>
          <ac:inkMkLst>
            <pc:docMk/>
            <pc:sldMk cId="4132993662" sldId="489"/>
            <ac:inkMk id="30776" creationId="{780B7075-5CBB-4511-9274-AC85D258771E}"/>
          </ac:inkMkLst>
        </pc:inkChg>
        <pc:inkChg chg="add del mod">
          <ac:chgData name="Sherif Khattab" userId="c83b1e15-36f3-4f46-aceb-05aac24c545e" providerId="ADAL" clId="{40561216-C3B6-4E03-B696-C2E8E46E1565}" dt="2021-03-02T15:12:11.943" v="808"/>
          <ac:inkMkLst>
            <pc:docMk/>
            <pc:sldMk cId="4132993662" sldId="489"/>
            <ac:inkMk id="30778" creationId="{E11A5F19-4A77-4EE6-A580-CB258360D3B9}"/>
          </ac:inkMkLst>
        </pc:inkChg>
        <pc:inkChg chg="add del mod">
          <ac:chgData name="Sherif Khattab" userId="c83b1e15-36f3-4f46-aceb-05aac24c545e" providerId="ADAL" clId="{40561216-C3B6-4E03-B696-C2E8E46E1565}" dt="2021-03-02T15:12:11.948" v="810"/>
          <ac:inkMkLst>
            <pc:docMk/>
            <pc:sldMk cId="4132993662" sldId="489"/>
            <ac:inkMk id="30779" creationId="{C76667C2-DF87-4784-B58A-94777BB66A95}"/>
          </ac:inkMkLst>
        </pc:inkChg>
        <pc:inkChg chg="add del mod">
          <ac:chgData name="Sherif Khattab" userId="c83b1e15-36f3-4f46-aceb-05aac24c545e" providerId="ADAL" clId="{40561216-C3B6-4E03-B696-C2E8E46E1565}" dt="2021-03-02T15:12:11.945" v="809"/>
          <ac:inkMkLst>
            <pc:docMk/>
            <pc:sldMk cId="4132993662" sldId="489"/>
            <ac:inkMk id="30780" creationId="{370E1490-0368-498F-AFA5-78F03C044F96}"/>
          </ac:inkMkLst>
        </pc:inkChg>
        <pc:inkChg chg="add del mod">
          <ac:chgData name="Sherif Khattab" userId="c83b1e15-36f3-4f46-aceb-05aac24c545e" providerId="ADAL" clId="{40561216-C3B6-4E03-B696-C2E8E46E1565}" dt="2021-03-02T15:12:05.284" v="800"/>
          <ac:inkMkLst>
            <pc:docMk/>
            <pc:sldMk cId="4132993662" sldId="489"/>
            <ac:inkMk id="30782" creationId="{85A82A86-04DA-4126-A78F-B5AC35D91DBF}"/>
          </ac:inkMkLst>
        </pc:inkChg>
        <pc:inkChg chg="add del mod">
          <ac:chgData name="Sherif Khattab" userId="c83b1e15-36f3-4f46-aceb-05aac24c545e" providerId="ADAL" clId="{40561216-C3B6-4E03-B696-C2E8E46E1565}" dt="2021-03-02T15:12:05.277" v="798"/>
          <ac:inkMkLst>
            <pc:docMk/>
            <pc:sldMk cId="4132993662" sldId="489"/>
            <ac:inkMk id="30783" creationId="{E8E91C57-E534-44B3-ABFF-135A295272F6}"/>
          </ac:inkMkLst>
        </pc:inkChg>
        <pc:inkChg chg="add del mod">
          <ac:chgData name="Sherif Khattab" userId="c83b1e15-36f3-4f46-aceb-05aac24c545e" providerId="ADAL" clId="{40561216-C3B6-4E03-B696-C2E8E46E1565}" dt="2021-03-02T15:12:05.301" v="804"/>
          <ac:inkMkLst>
            <pc:docMk/>
            <pc:sldMk cId="4132993662" sldId="489"/>
            <ac:inkMk id="30784" creationId="{9057AF6B-C980-44AE-B3EA-7DB57BC8D09B}"/>
          </ac:inkMkLst>
        </pc:inkChg>
        <pc:inkChg chg="add del mod">
          <ac:chgData name="Sherif Khattab" userId="c83b1e15-36f3-4f46-aceb-05aac24c545e" providerId="ADAL" clId="{40561216-C3B6-4E03-B696-C2E8E46E1565}" dt="2021-03-02T15:12:05.293" v="802"/>
          <ac:inkMkLst>
            <pc:docMk/>
            <pc:sldMk cId="4132993662" sldId="489"/>
            <ac:inkMk id="30785" creationId="{D76DED22-27B2-404D-B00D-A4865D4084C9}"/>
          </ac:inkMkLst>
        </pc:inkChg>
        <pc:inkChg chg="add del mod">
          <ac:chgData name="Sherif Khattab" userId="c83b1e15-36f3-4f46-aceb-05aac24c545e" providerId="ADAL" clId="{40561216-C3B6-4E03-B696-C2E8E46E1565}" dt="2021-03-02T15:12:05.296" v="803"/>
          <ac:inkMkLst>
            <pc:docMk/>
            <pc:sldMk cId="4132993662" sldId="489"/>
            <ac:inkMk id="30786" creationId="{59CDF155-7FA6-4EDC-99C0-4BA56947AA48}"/>
          </ac:inkMkLst>
        </pc:inkChg>
        <pc:inkChg chg="add del mod">
          <ac:chgData name="Sherif Khattab" userId="c83b1e15-36f3-4f46-aceb-05aac24c545e" providerId="ADAL" clId="{40561216-C3B6-4E03-B696-C2E8E46E1565}" dt="2021-03-02T15:12:05.288" v="801"/>
          <ac:inkMkLst>
            <pc:docMk/>
            <pc:sldMk cId="4132993662" sldId="489"/>
            <ac:inkMk id="30787" creationId="{1E5DE9C1-5D2F-4D2F-99E6-B479B181F55E}"/>
          </ac:inkMkLst>
        </pc:inkChg>
        <pc:inkChg chg="add del mod">
          <ac:chgData name="Sherif Khattab" userId="c83b1e15-36f3-4f46-aceb-05aac24c545e" providerId="ADAL" clId="{40561216-C3B6-4E03-B696-C2E8E46E1565}" dt="2021-03-02T15:12:05.282" v="799"/>
          <ac:inkMkLst>
            <pc:docMk/>
            <pc:sldMk cId="4132993662" sldId="489"/>
            <ac:inkMk id="30788" creationId="{5554E53D-7CB6-4F40-92D4-71CE0F7018DB}"/>
          </ac:inkMkLst>
        </pc:inkChg>
        <pc:inkChg chg="add del mod">
          <ac:chgData name="Sherif Khattab" userId="c83b1e15-36f3-4f46-aceb-05aac24c545e" providerId="ADAL" clId="{40561216-C3B6-4E03-B696-C2E8E46E1565}" dt="2021-03-02T15:11:57.486" v="795"/>
          <ac:inkMkLst>
            <pc:docMk/>
            <pc:sldMk cId="4132993662" sldId="489"/>
            <ac:inkMk id="30790" creationId="{9568DDFE-BB5E-4CDA-8F79-E5717350F73D}"/>
          </ac:inkMkLst>
        </pc:inkChg>
        <pc:inkChg chg="add del mod">
          <ac:chgData name="Sherif Khattab" userId="c83b1e15-36f3-4f46-aceb-05aac24c545e" providerId="ADAL" clId="{40561216-C3B6-4E03-B696-C2E8E46E1565}" dt="2021-03-02T15:11:57.439" v="792"/>
          <ac:inkMkLst>
            <pc:docMk/>
            <pc:sldMk cId="4132993662" sldId="489"/>
            <ac:inkMk id="30791" creationId="{CE09BC03-F443-4D03-B7F8-23D83760F2F0}"/>
          </ac:inkMkLst>
        </pc:inkChg>
        <pc:inkChg chg="add del mod">
          <ac:chgData name="Sherif Khattab" userId="c83b1e15-36f3-4f46-aceb-05aac24c545e" providerId="ADAL" clId="{40561216-C3B6-4E03-B696-C2E8E46E1565}" dt="2021-03-02T15:11:57.424" v="791"/>
          <ac:inkMkLst>
            <pc:docMk/>
            <pc:sldMk cId="4132993662" sldId="489"/>
            <ac:inkMk id="30792" creationId="{C3091D14-0104-4CCF-BAE5-DD964CD9FCF4}"/>
          </ac:inkMkLst>
        </pc:inkChg>
        <pc:inkChg chg="add del mod">
          <ac:chgData name="Sherif Khattab" userId="c83b1e15-36f3-4f46-aceb-05aac24c545e" providerId="ADAL" clId="{40561216-C3B6-4E03-B696-C2E8E46E1565}" dt="2021-03-02T15:11:57.376" v="789"/>
          <ac:inkMkLst>
            <pc:docMk/>
            <pc:sldMk cId="4132993662" sldId="489"/>
            <ac:inkMk id="30793" creationId="{6A44F0AF-1DD0-4310-AA5E-FD0ECFECC9D9}"/>
          </ac:inkMkLst>
        </pc:inkChg>
        <pc:inkChg chg="add del mod">
          <ac:chgData name="Sherif Khattab" userId="c83b1e15-36f3-4f46-aceb-05aac24c545e" providerId="ADAL" clId="{40561216-C3B6-4E03-B696-C2E8E46E1565}" dt="2021-03-02T15:11:57.469" v="794"/>
          <ac:inkMkLst>
            <pc:docMk/>
            <pc:sldMk cId="4132993662" sldId="489"/>
            <ac:inkMk id="30794" creationId="{6C521AE9-81A6-483E-97B6-85821D416432}"/>
          </ac:inkMkLst>
        </pc:inkChg>
        <pc:inkChg chg="add del mod">
          <ac:chgData name="Sherif Khattab" userId="c83b1e15-36f3-4f46-aceb-05aac24c545e" providerId="ADAL" clId="{40561216-C3B6-4E03-B696-C2E8E46E1565}" dt="2021-03-02T15:11:57.506" v="796"/>
          <ac:inkMkLst>
            <pc:docMk/>
            <pc:sldMk cId="4132993662" sldId="489"/>
            <ac:inkMk id="30795" creationId="{71A3F503-4CD7-4E5B-AAD2-FB997E4994D2}"/>
          </ac:inkMkLst>
        </pc:inkChg>
        <pc:inkChg chg="add del mod">
          <ac:chgData name="Sherif Khattab" userId="c83b1e15-36f3-4f46-aceb-05aac24c545e" providerId="ADAL" clId="{40561216-C3B6-4E03-B696-C2E8E46E1565}" dt="2021-03-02T15:11:57.404" v="790"/>
          <ac:inkMkLst>
            <pc:docMk/>
            <pc:sldMk cId="4132993662" sldId="489"/>
            <ac:inkMk id="30796" creationId="{E26C9E40-7029-47FD-9EC7-87598988503D}"/>
          </ac:inkMkLst>
        </pc:inkChg>
        <pc:inkChg chg="add del mod">
          <ac:chgData name="Sherif Khattab" userId="c83b1e15-36f3-4f46-aceb-05aac24c545e" providerId="ADAL" clId="{40561216-C3B6-4E03-B696-C2E8E46E1565}" dt="2021-03-02T15:11:57.453" v="793"/>
          <ac:inkMkLst>
            <pc:docMk/>
            <pc:sldMk cId="4132993662" sldId="489"/>
            <ac:inkMk id="30797" creationId="{E6A5E7AC-5DD2-400B-9733-C7EAAC0873CE}"/>
          </ac:inkMkLst>
        </pc:ink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4121167873" sldId="550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2700117076" sldId="551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1710351370" sldId="552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690399471" sldId="553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931329824" sldId="554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81629811" sldId="555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646862239" sldId="556"/>
        </pc:sldMkLst>
      </pc:sldChg>
      <pc:sldChg chg="delSp modSp add modAnim">
        <pc:chgData name="Sherif Khattab" userId="c83b1e15-36f3-4f46-aceb-05aac24c545e" providerId="ADAL" clId="{40561216-C3B6-4E03-B696-C2E8E46E1565}" dt="2021-03-02T14:58:22.107" v="640"/>
        <pc:sldMkLst>
          <pc:docMk/>
          <pc:sldMk cId="1938775688" sldId="557"/>
        </pc:sldMkLst>
        <pc:grpChg chg="mod">
          <ac:chgData name="Sherif Khattab" userId="c83b1e15-36f3-4f46-aceb-05aac24c545e" providerId="ADAL" clId="{40561216-C3B6-4E03-B696-C2E8E46E1565}" dt="2021-03-02T14:56:35.237" v="569"/>
          <ac:grpSpMkLst>
            <pc:docMk/>
            <pc:sldMk cId="1938775688" sldId="55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1" creationId="{800D8CDC-FCE4-4FC1-B795-A774356CBB49}"/>
          </ac:inkMkLst>
        </pc:inkChg>
        <pc:inkChg chg="del mod">
          <ac:chgData name="Sherif Khattab" userId="c83b1e15-36f3-4f46-aceb-05aac24c545e" providerId="ADAL" clId="{40561216-C3B6-4E03-B696-C2E8E46E1565}" dt="2021-03-02T14:56:35.160" v="539"/>
          <ac:inkMkLst>
            <pc:docMk/>
            <pc:sldMk cId="1938775688" sldId="557"/>
            <ac:inkMk id="23593" creationId="{F6F54656-A8DD-4BC4-B253-D21DE17A2BDA}"/>
          </ac:inkMkLst>
        </pc:inkChg>
        <pc:inkChg chg="del mod">
          <ac:chgData name="Sherif Khattab" userId="c83b1e15-36f3-4f46-aceb-05aac24c545e" providerId="ADAL" clId="{40561216-C3B6-4E03-B696-C2E8E46E1565}" dt="2021-03-02T14:56:35.209" v="558"/>
          <ac:inkMkLst>
            <pc:docMk/>
            <pc:sldMk cId="1938775688" sldId="557"/>
            <ac:inkMk id="23594" creationId="{78465BA3-A56F-46C3-84B4-E748C9D8C4F7}"/>
          </ac:inkMkLst>
        </pc:inkChg>
        <pc:inkChg chg="del mod">
          <ac:chgData name="Sherif Khattab" userId="c83b1e15-36f3-4f46-aceb-05aac24c545e" providerId="ADAL" clId="{40561216-C3B6-4E03-B696-C2E8E46E1565}" dt="2021-03-02T14:56:35.029" v="506"/>
          <ac:inkMkLst>
            <pc:docMk/>
            <pc:sldMk cId="1938775688" sldId="557"/>
            <ac:inkMk id="23595" creationId="{3413CC97-C44F-4613-A28F-BFAE2FF5B565}"/>
          </ac:inkMkLst>
        </pc:inkChg>
        <pc:inkChg chg="del">
          <ac:chgData name="Sherif Khattab" userId="c83b1e15-36f3-4f46-aceb-05aac24c545e" providerId="ADAL" clId="{40561216-C3B6-4E03-B696-C2E8E46E1565}" dt="2021-03-02T14:56:35.002" v="503"/>
          <ac:inkMkLst>
            <pc:docMk/>
            <pc:sldMk cId="1938775688" sldId="557"/>
            <ac:inkMk id="23596" creationId="{000CE992-2847-4DC1-8887-BD414802BB14}"/>
          </ac:inkMkLst>
        </pc:inkChg>
        <pc:inkChg chg="del mod">
          <ac:chgData name="Sherif Khattab" userId="c83b1e15-36f3-4f46-aceb-05aac24c545e" providerId="ADAL" clId="{40561216-C3B6-4E03-B696-C2E8E46E1565}" dt="2021-03-02T14:56:35.177" v="546"/>
          <ac:inkMkLst>
            <pc:docMk/>
            <pc:sldMk cId="1938775688" sldId="557"/>
            <ac:inkMk id="23597" creationId="{CD3FC1F9-0F83-44E8-9E65-5863FD267F26}"/>
          </ac:inkMkLst>
        </pc:inkChg>
        <pc:inkChg chg="del mod">
          <ac:chgData name="Sherif Khattab" userId="c83b1e15-36f3-4f46-aceb-05aac24c545e" providerId="ADAL" clId="{40561216-C3B6-4E03-B696-C2E8E46E1565}" dt="2021-03-02T14:56:35.081" v="518"/>
          <ac:inkMkLst>
            <pc:docMk/>
            <pc:sldMk cId="1938775688" sldId="557"/>
            <ac:inkMk id="23598" creationId="{B74EE29C-272C-451D-824C-389F652DD6AC}"/>
          </ac:inkMkLst>
        </pc:inkChg>
        <pc:inkChg chg="del mod">
          <ac:chgData name="Sherif Khattab" userId="c83b1e15-36f3-4f46-aceb-05aac24c545e" providerId="ADAL" clId="{40561216-C3B6-4E03-B696-C2E8E46E1565}" dt="2021-03-02T14:56:35.173" v="545"/>
          <ac:inkMkLst>
            <pc:docMk/>
            <pc:sldMk cId="1938775688" sldId="557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35.131" v="531"/>
          <ac:inkMkLst>
            <pc:docMk/>
            <pc:sldMk cId="1938775688" sldId="557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35.169" v="543"/>
          <ac:inkMkLst>
            <pc:docMk/>
            <pc:sldMk cId="1938775688" sldId="557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35.110" v="525"/>
          <ac:inkMkLst>
            <pc:docMk/>
            <pc:sldMk cId="1938775688" sldId="557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35.050" v="511"/>
          <ac:inkMkLst>
            <pc:docMk/>
            <pc:sldMk cId="1938775688" sldId="557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35.232" v="567"/>
          <ac:inkMkLst>
            <pc:docMk/>
            <pc:sldMk cId="1938775688" sldId="557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35.165" v="541"/>
          <ac:inkMkLst>
            <pc:docMk/>
            <pc:sldMk cId="1938775688" sldId="557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35.192" v="551"/>
          <ac:inkMkLst>
            <pc:docMk/>
            <pc:sldMk cId="1938775688" sldId="557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35.234" v="568"/>
          <ac:inkMkLst>
            <pc:docMk/>
            <pc:sldMk cId="1938775688" sldId="557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35.093" v="521"/>
          <ac:inkMkLst>
            <pc:docMk/>
            <pc:sldMk cId="1938775688" sldId="557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35.045" v="510"/>
          <ac:inkMkLst>
            <pc:docMk/>
            <pc:sldMk cId="1938775688" sldId="557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35.154" v="537"/>
          <ac:inkMkLst>
            <pc:docMk/>
            <pc:sldMk cId="1938775688" sldId="557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35.195" v="552"/>
          <ac:inkMkLst>
            <pc:docMk/>
            <pc:sldMk cId="1938775688" sldId="557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35.106" v="524"/>
          <ac:inkMkLst>
            <pc:docMk/>
            <pc:sldMk cId="1938775688" sldId="557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35.124" v="529"/>
          <ac:inkMkLst>
            <pc:docMk/>
            <pc:sldMk cId="1938775688" sldId="557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35.208" v="557"/>
          <ac:inkMkLst>
            <pc:docMk/>
            <pc:sldMk cId="1938775688" sldId="557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35.151" v="536"/>
          <ac:inkMkLst>
            <pc:docMk/>
            <pc:sldMk cId="1938775688" sldId="557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35.113" v="526"/>
          <ac:inkMkLst>
            <pc:docMk/>
            <pc:sldMk cId="1938775688" sldId="557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35.037" v="508"/>
          <ac:inkMkLst>
            <pc:docMk/>
            <pc:sldMk cId="1938775688" sldId="557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35.162" v="540"/>
          <ac:inkMkLst>
            <pc:docMk/>
            <pc:sldMk cId="1938775688" sldId="557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35.102" v="523"/>
          <ac:inkMkLst>
            <pc:docMk/>
            <pc:sldMk cId="1938775688" sldId="557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35.147" v="535"/>
          <ac:inkMkLst>
            <pc:docMk/>
            <pc:sldMk cId="1938775688" sldId="557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35.183" v="548"/>
          <ac:inkMkLst>
            <pc:docMk/>
            <pc:sldMk cId="1938775688" sldId="557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35.043" v="509"/>
          <ac:inkMkLst>
            <pc:docMk/>
            <pc:sldMk cId="1938775688" sldId="557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35.220" v="562"/>
          <ac:inkMkLst>
            <pc:docMk/>
            <pc:sldMk cId="1938775688" sldId="557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35.228" v="565"/>
          <ac:inkMkLst>
            <pc:docMk/>
            <pc:sldMk cId="1938775688" sldId="557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35.034" v="507"/>
          <ac:inkMkLst>
            <pc:docMk/>
            <pc:sldMk cId="1938775688" sldId="557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35.200" v="554"/>
          <ac:inkMkLst>
            <pc:docMk/>
            <pc:sldMk cId="1938775688" sldId="557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35.180" v="547"/>
          <ac:inkMkLst>
            <pc:docMk/>
            <pc:sldMk cId="1938775688" sldId="557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35.073" v="516"/>
          <ac:inkMkLst>
            <pc:docMk/>
            <pc:sldMk cId="1938775688" sldId="557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35.225" v="564"/>
          <ac:inkMkLst>
            <pc:docMk/>
            <pc:sldMk cId="1938775688" sldId="557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35.077" v="517"/>
          <ac:inkMkLst>
            <pc:docMk/>
            <pc:sldMk cId="1938775688" sldId="557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35.121" v="528"/>
          <ac:inkMkLst>
            <pc:docMk/>
            <pc:sldMk cId="1938775688" sldId="557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35.053" v="512"/>
          <ac:inkMkLst>
            <pc:docMk/>
            <pc:sldMk cId="1938775688" sldId="557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35.171" v="544"/>
          <ac:inkMkLst>
            <pc:docMk/>
            <pc:sldMk cId="1938775688" sldId="557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35.215" v="560"/>
          <ac:inkMkLst>
            <pc:docMk/>
            <pc:sldMk cId="1938775688" sldId="557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35.205" v="556"/>
          <ac:inkMkLst>
            <pc:docMk/>
            <pc:sldMk cId="1938775688" sldId="557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35.127" v="530"/>
          <ac:inkMkLst>
            <pc:docMk/>
            <pc:sldMk cId="1938775688" sldId="557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35.085" v="519"/>
          <ac:inkMkLst>
            <pc:docMk/>
            <pc:sldMk cId="1938775688" sldId="557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35.065" v="514"/>
          <ac:inkMkLst>
            <pc:docMk/>
            <pc:sldMk cId="1938775688" sldId="557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35.167" v="542"/>
          <ac:inkMkLst>
            <pc:docMk/>
            <pc:sldMk cId="1938775688" sldId="557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35.212" v="559"/>
          <ac:inkMkLst>
            <pc:docMk/>
            <pc:sldMk cId="1938775688" sldId="557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35.014" v="504"/>
          <ac:inkMkLst>
            <pc:docMk/>
            <pc:sldMk cId="1938775688" sldId="557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35.098" v="522"/>
          <ac:inkMkLst>
            <pc:docMk/>
            <pc:sldMk cId="1938775688" sldId="557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35.135" v="532"/>
          <ac:inkMkLst>
            <pc:docMk/>
            <pc:sldMk cId="1938775688" sldId="557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35.023" v="505"/>
          <ac:inkMkLst>
            <pc:docMk/>
            <pc:sldMk cId="1938775688" sldId="557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35.059" v="513"/>
          <ac:inkMkLst>
            <pc:docMk/>
            <pc:sldMk cId="1938775688" sldId="557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35.069" v="515"/>
          <ac:inkMkLst>
            <pc:docMk/>
            <pc:sldMk cId="1938775688" sldId="557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35.117" v="527"/>
          <ac:inkMkLst>
            <pc:docMk/>
            <pc:sldMk cId="1938775688" sldId="557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35.186" v="549"/>
          <ac:inkMkLst>
            <pc:docMk/>
            <pc:sldMk cId="1938775688" sldId="557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6:35.203" v="555"/>
          <ac:inkMkLst>
            <pc:docMk/>
            <pc:sldMk cId="1938775688" sldId="557"/>
            <ac:inkMk id="23658" creationId="{BE3E7B86-3514-4C72-91AF-4648475E24F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35.089" v="520"/>
          <ac:inkMkLst>
            <pc:docMk/>
            <pc:sldMk cId="1938775688" sldId="557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35.158" v="538"/>
          <ac:inkMkLst>
            <pc:docMk/>
            <pc:sldMk cId="1938775688" sldId="557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35.222" v="563"/>
          <ac:inkMkLst>
            <pc:docMk/>
            <pc:sldMk cId="1938775688" sldId="557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35.230" v="566"/>
          <ac:inkMkLst>
            <pc:docMk/>
            <pc:sldMk cId="1938775688" sldId="557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35.218" v="561"/>
          <ac:inkMkLst>
            <pc:docMk/>
            <pc:sldMk cId="1938775688" sldId="557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35.139" v="533"/>
          <ac:inkMkLst>
            <pc:docMk/>
            <pc:sldMk cId="1938775688" sldId="557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35.189" v="550"/>
          <ac:inkMkLst>
            <pc:docMk/>
            <pc:sldMk cId="1938775688" sldId="557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35.198" v="553"/>
          <ac:inkMkLst>
            <pc:docMk/>
            <pc:sldMk cId="1938775688" sldId="557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35.144" v="534"/>
          <ac:inkMkLst>
            <pc:docMk/>
            <pc:sldMk cId="1938775688" sldId="557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2.027" v="648"/>
        <pc:sldMkLst>
          <pc:docMk/>
          <pc:sldMk cId="3925931934" sldId="558"/>
        </pc:sldMkLst>
        <pc:grpChg chg="mod">
          <ac:chgData name="Sherif Khattab" userId="c83b1e15-36f3-4f46-aceb-05aac24c545e" providerId="ADAL" clId="{40561216-C3B6-4E03-B696-C2E8E46E1565}" dt="2021-03-02T14:56:15.132" v="502"/>
          <ac:grpSpMkLst>
            <pc:docMk/>
            <pc:sldMk cId="3925931934" sldId="55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14.951" v="454"/>
          <ac:inkMkLst>
            <pc:docMk/>
            <pc:sldMk cId="3925931934" sldId="558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15.097" v="489"/>
          <ac:inkMkLst>
            <pc:docMk/>
            <pc:sldMk cId="3925931934" sldId="558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15.094" v="488"/>
          <ac:inkMkLst>
            <pc:docMk/>
            <pc:sldMk cId="3925931934" sldId="558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14.919" v="448"/>
          <ac:inkMkLst>
            <pc:docMk/>
            <pc:sldMk cId="3925931934" sldId="558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14.966" v="457"/>
          <ac:inkMkLst>
            <pc:docMk/>
            <pc:sldMk cId="3925931934" sldId="558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15.082" v="485"/>
          <ac:inkMkLst>
            <pc:docMk/>
            <pc:sldMk cId="3925931934" sldId="558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15.107" v="492"/>
          <ac:inkMkLst>
            <pc:docMk/>
            <pc:sldMk cId="3925931934" sldId="558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15.091" v="487"/>
          <ac:inkMkLst>
            <pc:docMk/>
            <pc:sldMk cId="3925931934" sldId="558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15.054" v="477"/>
          <ac:inkMkLst>
            <pc:docMk/>
            <pc:sldMk cId="3925931934" sldId="558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15.074" v="483"/>
          <ac:inkMkLst>
            <pc:docMk/>
            <pc:sldMk cId="3925931934" sldId="558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15.087" v="486"/>
          <ac:inkMkLst>
            <pc:docMk/>
            <pc:sldMk cId="3925931934" sldId="558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14.895" v="443"/>
          <ac:inkMkLst>
            <pc:docMk/>
            <pc:sldMk cId="3925931934" sldId="558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15.101" v="490"/>
          <ac:inkMkLst>
            <pc:docMk/>
            <pc:sldMk cId="3925931934" sldId="558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15.042" v="474"/>
          <ac:inkMkLst>
            <pc:docMk/>
            <pc:sldMk cId="3925931934" sldId="558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15.127" v="500"/>
          <ac:inkMkLst>
            <pc:docMk/>
            <pc:sldMk cId="3925931934" sldId="558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15.123" v="498"/>
          <ac:inkMkLst>
            <pc:docMk/>
            <pc:sldMk cId="3925931934" sldId="558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14.940" v="452"/>
          <ac:inkMkLst>
            <pc:docMk/>
            <pc:sldMk cId="3925931934" sldId="558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15.130" v="501"/>
          <ac:inkMkLst>
            <pc:docMk/>
            <pc:sldMk cId="3925931934" sldId="558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14.975" v="459"/>
          <ac:inkMkLst>
            <pc:docMk/>
            <pc:sldMk cId="3925931934" sldId="558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15.015" v="467"/>
          <ac:inkMkLst>
            <pc:docMk/>
            <pc:sldMk cId="3925931934" sldId="558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15.118" v="496"/>
          <ac:inkMkLst>
            <pc:docMk/>
            <pc:sldMk cId="3925931934" sldId="558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14.900" v="444"/>
          <ac:inkMkLst>
            <pc:docMk/>
            <pc:sldMk cId="3925931934" sldId="558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15.125" v="499"/>
          <ac:inkMkLst>
            <pc:docMk/>
            <pc:sldMk cId="3925931934" sldId="558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14.929" v="450"/>
          <ac:inkMkLst>
            <pc:docMk/>
            <pc:sldMk cId="3925931934" sldId="558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14.924" v="449"/>
          <ac:inkMkLst>
            <pc:docMk/>
            <pc:sldMk cId="3925931934" sldId="558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14.990" v="461"/>
          <ac:inkMkLst>
            <pc:docMk/>
            <pc:sldMk cId="3925931934" sldId="558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15.011" v="466"/>
          <ac:inkMkLst>
            <pc:docMk/>
            <pc:sldMk cId="3925931934" sldId="558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14.946" v="453"/>
          <ac:inkMkLst>
            <pc:docMk/>
            <pc:sldMk cId="3925931934" sldId="558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15.115" v="495"/>
          <ac:inkMkLst>
            <pc:docMk/>
            <pc:sldMk cId="3925931934" sldId="558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15.031" v="471"/>
          <ac:inkMkLst>
            <pc:docMk/>
            <pc:sldMk cId="3925931934" sldId="558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15.059" v="479"/>
          <ac:inkMkLst>
            <pc:docMk/>
            <pc:sldMk cId="3925931934" sldId="558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14.916" v="447"/>
          <ac:inkMkLst>
            <pc:docMk/>
            <pc:sldMk cId="3925931934" sldId="558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14.956" v="455"/>
          <ac:inkMkLst>
            <pc:docMk/>
            <pc:sldMk cId="3925931934" sldId="558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14.971" v="458"/>
          <ac:inkMkLst>
            <pc:docMk/>
            <pc:sldMk cId="3925931934" sldId="558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15.003" v="464"/>
          <ac:inkMkLst>
            <pc:docMk/>
            <pc:sldMk cId="3925931934" sldId="558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15.121" v="497"/>
          <ac:inkMkLst>
            <pc:docMk/>
            <pc:sldMk cId="3925931934" sldId="558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15.028" v="470"/>
          <ac:inkMkLst>
            <pc:docMk/>
            <pc:sldMk cId="3925931934" sldId="558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15.104" v="491"/>
          <ac:inkMkLst>
            <pc:docMk/>
            <pc:sldMk cId="3925931934" sldId="558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15.064" v="480"/>
          <ac:inkMkLst>
            <pc:docMk/>
            <pc:sldMk cId="3925931934" sldId="558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14.910" v="446"/>
          <ac:inkMkLst>
            <pc:docMk/>
            <pc:sldMk cId="3925931934" sldId="558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15.070" v="482"/>
          <ac:inkMkLst>
            <pc:docMk/>
            <pc:sldMk cId="3925931934" sldId="558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14.934" v="451"/>
          <ac:inkMkLst>
            <pc:docMk/>
            <pc:sldMk cId="3925931934" sldId="558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15.110" v="493"/>
          <ac:inkMkLst>
            <pc:docMk/>
            <pc:sldMk cId="3925931934" sldId="558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15.023" v="469"/>
          <ac:inkMkLst>
            <pc:docMk/>
            <pc:sldMk cId="3925931934" sldId="558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15.077" v="484"/>
          <ac:inkMkLst>
            <pc:docMk/>
            <pc:sldMk cId="3925931934" sldId="558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14.984" v="460"/>
          <ac:inkMkLst>
            <pc:docMk/>
            <pc:sldMk cId="3925931934" sldId="558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15.039" v="473"/>
          <ac:inkMkLst>
            <pc:docMk/>
            <pc:sldMk cId="3925931934" sldId="558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15.019" v="468"/>
          <ac:inkMkLst>
            <pc:docMk/>
            <pc:sldMk cId="3925931934" sldId="558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15.056" v="478"/>
          <ac:inkMkLst>
            <pc:docMk/>
            <pc:sldMk cId="3925931934" sldId="558"/>
            <ac:inkMk id="23657" creationId="{9236DFEA-42B0-4A18-8DB8-43023CBA1AAF}"/>
          </ac:inkMkLst>
        </pc:inkChg>
        <pc:inkChg chg="del">
          <ac:chgData name="Sherif Khattab" userId="c83b1e15-36f3-4f46-aceb-05aac24c545e" providerId="ADAL" clId="{40561216-C3B6-4E03-B696-C2E8E46E1565}" dt="2021-03-02T14:56:14.883" v="442"/>
          <ac:inkMkLst>
            <pc:docMk/>
            <pc:sldMk cId="3925931934" sldId="558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6:14.995" v="462"/>
          <ac:inkMkLst>
            <pc:docMk/>
            <pc:sldMk cId="3925931934" sldId="558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15.035" v="472"/>
          <ac:inkMkLst>
            <pc:docMk/>
            <pc:sldMk cId="3925931934" sldId="558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15.112" v="494"/>
          <ac:inkMkLst>
            <pc:docMk/>
            <pc:sldMk cId="3925931934" sldId="558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15.006" v="465"/>
          <ac:inkMkLst>
            <pc:docMk/>
            <pc:sldMk cId="3925931934" sldId="558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14.905" v="445"/>
          <ac:inkMkLst>
            <pc:docMk/>
            <pc:sldMk cId="3925931934" sldId="558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15.068" v="481"/>
          <ac:inkMkLst>
            <pc:docMk/>
            <pc:sldMk cId="3925931934" sldId="558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15.046" v="475"/>
          <ac:inkMkLst>
            <pc:docMk/>
            <pc:sldMk cId="3925931934" sldId="558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15.050" v="476"/>
          <ac:inkMkLst>
            <pc:docMk/>
            <pc:sldMk cId="3925931934" sldId="558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14.999" v="463"/>
          <ac:inkMkLst>
            <pc:docMk/>
            <pc:sldMk cId="3925931934" sldId="558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14.960" v="456"/>
          <ac:inkMkLst>
            <pc:docMk/>
            <pc:sldMk cId="3925931934" sldId="558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3.988" v="649"/>
        <pc:sldMkLst>
          <pc:docMk/>
          <pc:sldMk cId="3283012382" sldId="559"/>
        </pc:sldMkLst>
        <pc:grpChg chg="mod">
          <ac:chgData name="Sherif Khattab" userId="c83b1e15-36f3-4f46-aceb-05aac24c545e" providerId="ADAL" clId="{40561216-C3B6-4E03-B696-C2E8E46E1565}" dt="2021-03-02T14:55:58.333" v="441"/>
          <ac:grpSpMkLst>
            <pc:docMk/>
            <pc:sldMk cId="3283012382" sldId="55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5:58.196" v="410"/>
          <ac:inkMkLst>
            <pc:docMk/>
            <pc:sldMk cId="3283012382" sldId="559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5:58.289" v="430"/>
          <ac:inkMkLst>
            <pc:docMk/>
            <pc:sldMk cId="3283012382" sldId="559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5:58.190" v="409"/>
          <ac:inkMkLst>
            <pc:docMk/>
            <pc:sldMk cId="3283012382" sldId="559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5:58.166" v="404"/>
          <ac:inkMkLst>
            <pc:docMk/>
            <pc:sldMk cId="3283012382" sldId="559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5:58.293" v="431"/>
          <ac:inkMkLst>
            <pc:docMk/>
            <pc:sldMk cId="3283012382" sldId="559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5:58.224" v="414"/>
          <ac:inkMkLst>
            <pc:docMk/>
            <pc:sldMk cId="3283012382" sldId="559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5:58.266" v="424"/>
          <ac:inkMkLst>
            <pc:docMk/>
            <pc:sldMk cId="3283012382" sldId="559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5:58.270" v="425"/>
          <ac:inkMkLst>
            <pc:docMk/>
            <pc:sldMk cId="3283012382" sldId="559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5:58.114" v="395"/>
          <ac:inkMkLst>
            <pc:docMk/>
            <pc:sldMk cId="3283012382" sldId="559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5:58.103" v="394"/>
          <ac:inkMkLst>
            <pc:docMk/>
            <pc:sldMk cId="3283012382" sldId="559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5:58.317" v="438"/>
          <ac:inkMkLst>
            <pc:docMk/>
            <pc:sldMk cId="3283012382" sldId="559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5:58.320" v="439"/>
          <ac:inkMkLst>
            <pc:docMk/>
            <pc:sldMk cId="3283012382" sldId="559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58.077" v="391"/>
          <ac:inkMkLst>
            <pc:docMk/>
            <pc:sldMk cId="3283012382" sldId="559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58.201" v="411"/>
          <ac:inkMkLst>
            <pc:docMk/>
            <pc:sldMk cId="3283012382" sldId="559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58.314" v="437"/>
          <ac:inkMkLst>
            <pc:docMk/>
            <pc:sldMk cId="3283012382" sldId="559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58.072" v="390"/>
          <ac:inkMkLst>
            <pc:docMk/>
            <pc:sldMk cId="3283012382" sldId="559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58.083" v="392"/>
          <ac:inkMkLst>
            <pc:docMk/>
            <pc:sldMk cId="3283012382" sldId="559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58.149" v="401"/>
          <ac:inkMkLst>
            <pc:docMk/>
            <pc:sldMk cId="3283012382" sldId="559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58.228" v="415"/>
          <ac:inkMkLst>
            <pc:docMk/>
            <pc:sldMk cId="3283012382" sldId="559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58.274" v="426"/>
          <ac:inkMkLst>
            <pc:docMk/>
            <pc:sldMk cId="3283012382" sldId="559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58.132" v="398"/>
          <ac:inkMkLst>
            <pc:docMk/>
            <pc:sldMk cId="3283012382" sldId="559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58.089" v="393"/>
          <ac:inkMkLst>
            <pc:docMk/>
            <pc:sldMk cId="3283012382" sldId="559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58.218" v="413"/>
          <ac:inkMkLst>
            <pc:docMk/>
            <pc:sldMk cId="3283012382" sldId="559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58.310" v="436"/>
          <ac:inkMkLst>
            <pc:docMk/>
            <pc:sldMk cId="3283012382" sldId="559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58.138" v="399"/>
          <ac:inkMkLst>
            <pc:docMk/>
            <pc:sldMk cId="3283012382" sldId="559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58.169" v="405"/>
          <ac:inkMkLst>
            <pc:docMk/>
            <pc:sldMk cId="3283012382" sldId="559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58.297" v="432"/>
          <ac:inkMkLst>
            <pc:docMk/>
            <pc:sldMk cId="3283012382" sldId="559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58.185" v="408"/>
          <ac:inkMkLst>
            <pc:docMk/>
            <pc:sldMk cId="3283012382" sldId="559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58.250" v="420"/>
          <ac:inkMkLst>
            <pc:docMk/>
            <pc:sldMk cId="3283012382" sldId="559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58.209" v="412"/>
          <ac:inkMkLst>
            <pc:docMk/>
            <pc:sldMk cId="3283012382" sldId="559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58.327" v="440"/>
          <ac:inkMkLst>
            <pc:docMk/>
            <pc:sldMk cId="3283012382" sldId="559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58.253" v="421"/>
          <ac:inkMkLst>
            <pc:docMk/>
            <pc:sldMk cId="3283012382" sldId="559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58.304" v="434"/>
          <ac:inkMkLst>
            <pc:docMk/>
            <pc:sldMk cId="3283012382" sldId="559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58.126" v="397"/>
          <ac:inkMkLst>
            <pc:docMk/>
            <pc:sldMk cId="3283012382" sldId="559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58.262" v="423"/>
          <ac:inkMkLst>
            <pc:docMk/>
            <pc:sldMk cId="3283012382" sldId="559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58.285" v="429"/>
          <ac:inkMkLst>
            <pc:docMk/>
            <pc:sldMk cId="3283012382" sldId="559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58.233" v="416"/>
          <ac:inkMkLst>
            <pc:docMk/>
            <pc:sldMk cId="3283012382" sldId="559"/>
            <ac:inkMk id="23652" creationId="{097A411A-2F8F-4EDF-A93C-A1916E46CE58}"/>
          </ac:inkMkLst>
        </pc:inkChg>
        <pc:inkChg chg="del">
          <ac:chgData name="Sherif Khattab" userId="c83b1e15-36f3-4f46-aceb-05aac24c545e" providerId="ADAL" clId="{40561216-C3B6-4E03-B696-C2E8E46E1565}" dt="2021-03-02T14:55:58.058" v="389"/>
          <ac:inkMkLst>
            <pc:docMk/>
            <pc:sldMk cId="3283012382" sldId="559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58.119" v="396"/>
          <ac:inkMkLst>
            <pc:docMk/>
            <pc:sldMk cId="3283012382" sldId="559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58.238" v="417"/>
          <ac:inkMkLst>
            <pc:docMk/>
            <pc:sldMk cId="3283012382" sldId="559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58.142" v="400"/>
          <ac:inkMkLst>
            <pc:docMk/>
            <pc:sldMk cId="3283012382" sldId="559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58.300" v="433"/>
          <ac:inkMkLst>
            <pc:docMk/>
            <pc:sldMk cId="3283012382" sldId="559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58.245" v="419"/>
          <ac:inkMkLst>
            <pc:docMk/>
            <pc:sldMk cId="3283012382" sldId="559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58.179" v="407"/>
          <ac:inkMkLst>
            <pc:docMk/>
            <pc:sldMk cId="3283012382" sldId="559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58.155" v="402"/>
          <ac:inkMkLst>
            <pc:docMk/>
            <pc:sldMk cId="3283012382" sldId="559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58.160" v="403"/>
          <ac:inkMkLst>
            <pc:docMk/>
            <pc:sldMk cId="3283012382" sldId="559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58.258" v="422"/>
          <ac:inkMkLst>
            <pc:docMk/>
            <pc:sldMk cId="3283012382" sldId="559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58.278" v="427"/>
          <ac:inkMkLst>
            <pc:docMk/>
            <pc:sldMk cId="3283012382" sldId="559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58.307" v="435"/>
          <ac:inkMkLst>
            <pc:docMk/>
            <pc:sldMk cId="3283012382" sldId="559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58.174" v="406"/>
          <ac:inkMkLst>
            <pc:docMk/>
            <pc:sldMk cId="3283012382" sldId="559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58.241" v="418"/>
          <ac:inkMkLst>
            <pc:docMk/>
            <pc:sldMk cId="3283012382" sldId="559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58.281" v="428"/>
          <ac:inkMkLst>
            <pc:docMk/>
            <pc:sldMk cId="3283012382" sldId="559"/>
            <ac:inkMk id="23671" creationId="{22A791CB-A7E4-4BA6-AF2C-BA61BDCB17CE}"/>
          </ac:inkMkLst>
        </pc:inkChg>
      </pc:sldChg>
      <pc:sldChg chg="addSp delSp modSp add modAnim">
        <pc:chgData name="Sherif Khattab" userId="c83b1e15-36f3-4f46-aceb-05aac24c545e" providerId="ADAL" clId="{40561216-C3B6-4E03-B696-C2E8E46E1565}" dt="2021-03-02T14:58:56.279" v="650"/>
        <pc:sldMkLst>
          <pc:docMk/>
          <pc:sldMk cId="68515591" sldId="560"/>
        </pc:sldMkLst>
        <pc:grpChg chg="mod">
          <ac:chgData name="Sherif Khattab" userId="c83b1e15-36f3-4f46-aceb-05aac24c545e" providerId="ADAL" clId="{40561216-C3B6-4E03-B696-C2E8E46E1565}" dt="2021-03-02T14:55:42.285" v="388"/>
          <ac:grpSpMkLst>
            <pc:docMk/>
            <pc:sldMk cId="68515591" sldId="560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5:42.142" v="352"/>
          <ac:inkMkLst>
            <pc:docMk/>
            <pc:sldMk cId="68515591" sldId="560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5:42.185" v="361"/>
          <ac:inkMkLst>
            <pc:docMk/>
            <pc:sldMk cId="68515591" sldId="560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5:42.234" v="372"/>
          <ac:inkMkLst>
            <pc:docMk/>
            <pc:sldMk cId="68515591" sldId="560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5:42.258" v="379"/>
          <ac:inkMkLst>
            <pc:docMk/>
            <pc:sldMk cId="68515591" sldId="560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5:42.239" v="373"/>
          <ac:inkMkLst>
            <pc:docMk/>
            <pc:sldMk cId="68515591" sldId="560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42.203" v="365"/>
          <ac:inkMkLst>
            <pc:docMk/>
            <pc:sldMk cId="68515591" sldId="560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42.273" v="384"/>
          <ac:inkMkLst>
            <pc:docMk/>
            <pc:sldMk cId="68515591" sldId="560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42.102" v="345"/>
          <ac:inkMkLst>
            <pc:docMk/>
            <pc:sldMk cId="68515591" sldId="560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5:42.180" v="360"/>
          <ac:inkMkLst>
            <pc:docMk/>
            <pc:sldMk cId="68515591" sldId="560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5:42.224" v="369"/>
          <ac:inkMkLst>
            <pc:docMk/>
            <pc:sldMk cId="68515591" sldId="560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5:42.177" v="359"/>
          <ac:inkMkLst>
            <pc:docMk/>
            <pc:sldMk cId="68515591" sldId="560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5:42.194" v="363"/>
          <ac:inkMkLst>
            <pc:docMk/>
            <pc:sldMk cId="68515591" sldId="560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5:42.200" v="364"/>
          <ac:inkMkLst>
            <pc:docMk/>
            <pc:sldMk cId="68515591" sldId="560"/>
            <ac:inkMk id="23632" creationId="{0F2CE510-9FBD-49AC-8B30-FD52B2C9709C}"/>
          </ac:inkMkLst>
        </pc:inkChg>
        <pc:inkChg chg="add del mod">
          <ac:chgData name="Sherif Khattab" userId="c83b1e15-36f3-4f46-aceb-05aac24c545e" providerId="ADAL" clId="{40561216-C3B6-4E03-B696-C2E8E46E1565}" dt="2021-03-02T14:55:42.152" v="354"/>
          <ac:inkMkLst>
            <pc:docMk/>
            <pc:sldMk cId="68515591" sldId="560"/>
            <ac:inkMk id="23634" creationId="{39367AD8-5239-461A-8039-12F379453AF5}"/>
          </ac:inkMkLst>
        </pc:inkChg>
        <pc:inkChg chg="add del mod">
          <ac:chgData name="Sherif Khattab" userId="c83b1e15-36f3-4f46-aceb-05aac24c545e" providerId="ADAL" clId="{40561216-C3B6-4E03-B696-C2E8E46E1565}" dt="2021-03-02T14:55:42.276" v="385"/>
          <ac:inkMkLst>
            <pc:docMk/>
            <pc:sldMk cId="68515591" sldId="560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5:42.129" v="349"/>
          <ac:inkMkLst>
            <pc:docMk/>
            <pc:sldMk cId="68515591" sldId="560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5:42.254" v="378"/>
          <ac:inkMkLst>
            <pc:docMk/>
            <pc:sldMk cId="68515591" sldId="560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5:42.279" v="386"/>
          <ac:inkMkLst>
            <pc:docMk/>
            <pc:sldMk cId="68515591" sldId="560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5:42.261" v="380"/>
          <ac:inkMkLst>
            <pc:docMk/>
            <pc:sldMk cId="68515591" sldId="560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5:42.147" v="353"/>
          <ac:inkMkLst>
            <pc:docMk/>
            <pc:sldMk cId="68515591" sldId="560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5:42.132" v="350"/>
          <ac:inkMkLst>
            <pc:docMk/>
            <pc:sldMk cId="68515591" sldId="560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5:42.124" v="348"/>
          <ac:inkMkLst>
            <pc:docMk/>
            <pc:sldMk cId="68515591" sldId="560"/>
            <ac:inkMk id="23642" creationId="{584289BE-C536-48B0-A5C3-93147F9B5CFD}"/>
          </ac:inkMkLst>
        </pc:inkChg>
        <pc:inkChg chg="add del mod">
          <ac:chgData name="Sherif Khattab" userId="c83b1e15-36f3-4f46-aceb-05aac24c545e" providerId="ADAL" clId="{40561216-C3B6-4E03-B696-C2E8E46E1565}" dt="2021-03-02T14:55:42.282" v="387"/>
          <ac:inkMkLst>
            <pc:docMk/>
            <pc:sldMk cId="68515591" sldId="560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5:42.230" v="371"/>
          <ac:inkMkLst>
            <pc:docMk/>
            <pc:sldMk cId="68515591" sldId="560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5:42.106" v="346"/>
          <ac:inkMkLst>
            <pc:docMk/>
            <pc:sldMk cId="68515591" sldId="560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5:42.096" v="344"/>
          <ac:inkMkLst>
            <pc:docMk/>
            <pc:sldMk cId="68515591" sldId="560"/>
            <ac:inkMk id="23646" creationId="{87B366E5-7624-47F3-A592-581796E12957}"/>
          </ac:inkMkLst>
        </pc:inkChg>
        <pc:inkChg chg="add del mod">
          <ac:chgData name="Sherif Khattab" userId="c83b1e15-36f3-4f46-aceb-05aac24c545e" providerId="ADAL" clId="{40561216-C3B6-4E03-B696-C2E8E46E1565}" dt="2021-03-02T14:55:42.227" v="370"/>
          <ac:inkMkLst>
            <pc:docMk/>
            <pc:sldMk cId="68515591" sldId="560"/>
            <ac:inkMk id="23648" creationId="{3F89BC67-AB21-4050-9493-6CA93740F5F8}"/>
          </ac:inkMkLst>
        </pc:inkChg>
        <pc:inkChg chg="add del mod">
          <ac:chgData name="Sherif Khattab" userId="c83b1e15-36f3-4f46-aceb-05aac24c545e" providerId="ADAL" clId="{40561216-C3B6-4E03-B696-C2E8E46E1565}" dt="2021-03-02T14:55:42.163" v="356"/>
          <ac:inkMkLst>
            <pc:docMk/>
            <pc:sldMk cId="68515591" sldId="560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5:42.269" v="383"/>
          <ac:inkMkLst>
            <pc:docMk/>
            <pc:sldMk cId="68515591" sldId="560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5:42.137" v="351"/>
          <ac:inkMkLst>
            <pc:docMk/>
            <pc:sldMk cId="68515591" sldId="560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5:42.116" v="347"/>
          <ac:inkMkLst>
            <pc:docMk/>
            <pc:sldMk cId="68515591" sldId="560"/>
            <ac:inkMk id="23652" creationId="{097A411A-2F8F-4EDF-A93C-A1916E46CE58}"/>
          </ac:inkMkLst>
        </pc:inkChg>
        <pc:inkChg chg="add del mod">
          <ac:chgData name="Sherif Khattab" userId="c83b1e15-36f3-4f46-aceb-05aac24c545e" providerId="ADAL" clId="{40561216-C3B6-4E03-B696-C2E8E46E1565}" dt="2021-03-02T14:55:42.214" v="367"/>
          <ac:inkMkLst>
            <pc:docMk/>
            <pc:sldMk cId="68515591" sldId="560"/>
            <ac:inkMk id="23654" creationId="{0CDA8FA7-3F42-425F-B69F-09FE422E6C20}"/>
          </ac:inkMkLst>
        </pc:inkChg>
        <pc:inkChg chg="add del mod">
          <ac:chgData name="Sherif Khattab" userId="c83b1e15-36f3-4f46-aceb-05aac24c545e" providerId="ADAL" clId="{40561216-C3B6-4E03-B696-C2E8E46E1565}" dt="2021-03-02T14:55:42.189" v="362"/>
          <ac:inkMkLst>
            <pc:docMk/>
            <pc:sldMk cId="68515591" sldId="560"/>
            <ac:inkMk id="23655" creationId="{74C0E38C-8C81-4F69-B2AF-AD53E6E6D970}"/>
          </ac:inkMkLst>
        </pc:inkChg>
        <pc:inkChg chg="add del mod">
          <ac:chgData name="Sherif Khattab" userId="c83b1e15-36f3-4f46-aceb-05aac24c545e" providerId="ADAL" clId="{40561216-C3B6-4E03-B696-C2E8E46E1565}" dt="2021-03-02T14:55:42.241" v="374"/>
          <ac:inkMkLst>
            <pc:docMk/>
            <pc:sldMk cId="68515591" sldId="560"/>
            <ac:inkMk id="23656" creationId="{85585060-B696-4403-8C88-50A6053DBD02}"/>
          </ac:inkMkLst>
        </pc:inkChg>
        <pc:inkChg chg="add del mod">
          <ac:chgData name="Sherif Khattab" userId="c83b1e15-36f3-4f46-aceb-05aac24c545e" providerId="ADAL" clId="{40561216-C3B6-4E03-B696-C2E8E46E1565}" dt="2021-03-02T14:55:42.244" v="375"/>
          <ac:inkMkLst>
            <pc:docMk/>
            <pc:sldMk cId="68515591" sldId="560"/>
            <ac:inkMk id="23657" creationId="{9236DFEA-42B0-4A18-8DB8-43023CBA1AAF}"/>
          </ac:inkMkLst>
        </pc:inkChg>
        <pc:inkChg chg="add del mod">
          <ac:chgData name="Sherif Khattab" userId="c83b1e15-36f3-4f46-aceb-05aac24c545e" providerId="ADAL" clId="{40561216-C3B6-4E03-B696-C2E8E46E1565}" dt="2021-03-02T14:55:42.247" v="376"/>
          <ac:inkMkLst>
            <pc:docMk/>
            <pc:sldMk cId="68515591" sldId="560"/>
            <ac:inkMk id="23658" creationId="{BE3E7B86-3514-4C72-91AF-4648475E24F2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60" creationId="{EB9F504E-52DF-4A05-AB88-BDF5876CA8B9}"/>
          </ac:inkMkLst>
        </pc:inkChg>
        <pc:inkChg chg="add del mod">
          <ac:chgData name="Sherif Khattab" userId="c83b1e15-36f3-4f46-aceb-05aac24c545e" providerId="ADAL" clId="{40561216-C3B6-4E03-B696-C2E8E46E1565}" dt="2021-03-02T14:55:42.264" v="381"/>
          <ac:inkMkLst>
            <pc:docMk/>
            <pc:sldMk cId="68515591" sldId="560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5:42.168" v="357"/>
          <ac:inkMkLst>
            <pc:docMk/>
            <pc:sldMk cId="68515591" sldId="560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5:42.251" v="377"/>
          <ac:inkMkLst>
            <pc:docMk/>
            <pc:sldMk cId="68515591" sldId="560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5:42.207" v="366"/>
          <ac:inkMkLst>
            <pc:docMk/>
            <pc:sldMk cId="68515591" sldId="560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5:42.267" v="382"/>
          <ac:inkMkLst>
            <pc:docMk/>
            <pc:sldMk cId="68515591" sldId="560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5:42.173" v="358"/>
          <ac:inkMkLst>
            <pc:docMk/>
            <pc:sldMk cId="68515591" sldId="560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5:42.217" v="368"/>
          <ac:inkMkLst>
            <pc:docMk/>
            <pc:sldMk cId="68515591" sldId="560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5:42.158" v="355"/>
          <ac:inkMkLst>
            <pc:docMk/>
            <pc:sldMk cId="68515591" sldId="560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5:42.090" v="343"/>
          <ac:inkMkLst>
            <pc:docMk/>
            <pc:sldMk cId="68515591" sldId="560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8.588" v="651"/>
        <pc:sldMkLst>
          <pc:docMk/>
          <pc:sldMk cId="1287194210" sldId="561"/>
        </pc:sldMkLst>
        <pc:grpChg chg="mod">
          <ac:chgData name="Sherif Khattab" userId="c83b1e15-36f3-4f46-aceb-05aac24c545e" providerId="ADAL" clId="{40561216-C3B6-4E03-B696-C2E8E46E1565}" dt="2021-03-02T14:55:21.153" v="297"/>
          <ac:grpSpMkLst>
            <pc:docMk/>
            <pc:sldMk cId="1287194210" sldId="561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21.026" v="264"/>
          <ac:inkMkLst>
            <pc:docMk/>
            <pc:sldMk cId="1287194210" sldId="561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21.094" v="279"/>
          <ac:inkMkLst>
            <pc:docMk/>
            <pc:sldMk cId="1287194210" sldId="561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21.119" v="285"/>
          <ac:inkMkLst>
            <pc:docMk/>
            <pc:sldMk cId="1287194210" sldId="561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21.151" v="296"/>
          <ac:inkMkLst>
            <pc:docMk/>
            <pc:sldMk cId="1287194210" sldId="561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21.146" v="294"/>
          <ac:inkMkLst>
            <pc:docMk/>
            <pc:sldMk cId="1287194210" sldId="561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21.038" v="267"/>
          <ac:inkMkLst>
            <pc:docMk/>
            <pc:sldMk cId="1287194210" sldId="561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21.133" v="289"/>
          <ac:inkMkLst>
            <pc:docMk/>
            <pc:sldMk cId="1287194210" sldId="561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21.045" v="269"/>
          <ac:inkMkLst>
            <pc:docMk/>
            <pc:sldMk cId="1287194210" sldId="561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21.079" v="276"/>
          <ac:inkMkLst>
            <pc:docMk/>
            <pc:sldMk cId="1287194210" sldId="561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21.102" v="281"/>
          <ac:inkMkLst>
            <pc:docMk/>
            <pc:sldMk cId="1287194210" sldId="561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21.012" v="261"/>
          <ac:inkMkLst>
            <pc:docMk/>
            <pc:sldMk cId="1287194210" sldId="561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21.114" v="284"/>
          <ac:inkMkLst>
            <pc:docMk/>
            <pc:sldMk cId="1287194210" sldId="561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21.030" v="265"/>
          <ac:inkMkLst>
            <pc:docMk/>
            <pc:sldMk cId="1287194210" sldId="561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21.122" v="286"/>
          <ac:inkMkLst>
            <pc:docMk/>
            <pc:sldMk cId="1287194210" sldId="561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21.020" v="263"/>
          <ac:inkMkLst>
            <pc:docMk/>
            <pc:sldMk cId="1287194210" sldId="561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21.135" v="290"/>
          <ac:inkMkLst>
            <pc:docMk/>
            <pc:sldMk cId="1287194210" sldId="561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21.052" v="271"/>
          <ac:inkMkLst>
            <pc:docMk/>
            <pc:sldMk cId="1287194210" sldId="561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21.059" v="273"/>
          <ac:inkMkLst>
            <pc:docMk/>
            <pc:sldMk cId="1287194210" sldId="561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21.127" v="287"/>
          <ac:inkMkLst>
            <pc:docMk/>
            <pc:sldMk cId="1287194210" sldId="561"/>
            <ac:inkMk id="23649" creationId="{B2C35B3E-1E36-4705-B4A3-28616001D1F4}"/>
          </ac:inkMkLst>
        </pc:inkChg>
        <pc:inkChg chg="del">
          <ac:chgData name="Sherif Khattab" userId="c83b1e15-36f3-4f46-aceb-05aac24c545e" providerId="ADAL" clId="{40561216-C3B6-4E03-B696-C2E8E46E1565}" dt="2021-03-02T14:55:21" v="260"/>
          <ac:inkMkLst>
            <pc:docMk/>
            <pc:sldMk cId="1287194210" sldId="561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21.106" v="282"/>
          <ac:inkMkLst>
            <pc:docMk/>
            <pc:sldMk cId="1287194210" sldId="561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21.017" v="262"/>
          <ac:inkMkLst>
            <pc:docMk/>
            <pc:sldMk cId="1287194210" sldId="561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21.097" v="280"/>
          <ac:inkMkLst>
            <pc:docMk/>
            <pc:sldMk cId="1287194210" sldId="561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21.141" v="292"/>
          <ac:inkMkLst>
            <pc:docMk/>
            <pc:sldMk cId="1287194210" sldId="561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21.139" v="291"/>
          <ac:inkMkLst>
            <pc:docMk/>
            <pc:sldMk cId="1287194210" sldId="561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21.130" v="288"/>
          <ac:inkMkLst>
            <pc:docMk/>
            <pc:sldMk cId="1287194210" sldId="561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21.034" v="266"/>
          <ac:inkMkLst>
            <pc:docMk/>
            <pc:sldMk cId="1287194210" sldId="561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21.065" v="274"/>
          <ac:inkMkLst>
            <pc:docMk/>
            <pc:sldMk cId="1287194210" sldId="561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21.084" v="277"/>
          <ac:inkMkLst>
            <pc:docMk/>
            <pc:sldMk cId="1287194210" sldId="561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21.090" v="278"/>
          <ac:inkMkLst>
            <pc:docMk/>
            <pc:sldMk cId="1287194210" sldId="561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21.055" v="272"/>
          <ac:inkMkLst>
            <pc:docMk/>
            <pc:sldMk cId="1287194210" sldId="561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21.041" v="268"/>
          <ac:inkMkLst>
            <pc:docMk/>
            <pc:sldMk cId="1287194210" sldId="561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21.110" v="283"/>
          <ac:inkMkLst>
            <pc:docMk/>
            <pc:sldMk cId="1287194210" sldId="561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21.048" v="270"/>
          <ac:inkMkLst>
            <pc:docMk/>
            <pc:sldMk cId="1287194210" sldId="561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21.070" v="275"/>
          <ac:inkMkLst>
            <pc:docMk/>
            <pc:sldMk cId="1287194210" sldId="561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21.149" v="295"/>
          <ac:inkMkLst>
            <pc:docMk/>
            <pc:sldMk cId="1287194210" sldId="561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21.144" v="293"/>
          <ac:inkMkLst>
            <pc:docMk/>
            <pc:sldMk cId="1287194210" sldId="561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0.977" v="652"/>
        <pc:sldMkLst>
          <pc:docMk/>
          <pc:sldMk cId="3311359803" sldId="562"/>
        </pc:sldMkLst>
        <pc:grpChg chg="mod">
          <ac:chgData name="Sherif Khattab" userId="c83b1e15-36f3-4f46-aceb-05aac24c545e" providerId="ADAL" clId="{40561216-C3B6-4E03-B696-C2E8E46E1565}" dt="2021-03-02T14:55:06.810" v="259"/>
          <ac:grpSpMkLst>
            <pc:docMk/>
            <pc:sldMk cId="3311359803" sldId="562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06.686" v="230"/>
          <ac:inkMkLst>
            <pc:docMk/>
            <pc:sldMk cId="3311359803" sldId="562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06.792" v="253"/>
          <ac:inkMkLst>
            <pc:docMk/>
            <pc:sldMk cId="3311359803" sldId="562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06.782" v="249"/>
          <ac:inkMkLst>
            <pc:docMk/>
            <pc:sldMk cId="3311359803" sldId="562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06.752" v="243"/>
          <ac:inkMkLst>
            <pc:docMk/>
            <pc:sldMk cId="3311359803" sldId="562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06.691" v="231"/>
          <ac:inkMkLst>
            <pc:docMk/>
            <pc:sldMk cId="3311359803" sldId="562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06.697" v="232"/>
          <ac:inkMkLst>
            <pc:docMk/>
            <pc:sldMk cId="3311359803" sldId="562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06.761" v="245"/>
          <ac:inkMkLst>
            <pc:docMk/>
            <pc:sldMk cId="3311359803" sldId="562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06.707" v="234"/>
          <ac:inkMkLst>
            <pc:docMk/>
            <pc:sldMk cId="3311359803" sldId="562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06.743" v="241"/>
          <ac:inkMkLst>
            <pc:docMk/>
            <pc:sldMk cId="3311359803" sldId="562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06.795" v="255"/>
          <ac:inkMkLst>
            <pc:docMk/>
            <pc:sldMk cId="3311359803" sldId="562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06.776" v="248"/>
          <ac:inkMkLst>
            <pc:docMk/>
            <pc:sldMk cId="3311359803" sldId="562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06.735" v="240"/>
          <ac:inkMkLst>
            <pc:docMk/>
            <pc:sldMk cId="3311359803" sldId="562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06.748" v="242"/>
          <ac:inkMkLst>
            <pc:docMk/>
            <pc:sldMk cId="3311359803" sldId="562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06.802" v="257"/>
          <ac:inkMkLst>
            <pc:docMk/>
            <pc:sldMk cId="3311359803" sldId="562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06.770" v="247"/>
          <ac:inkMkLst>
            <pc:docMk/>
            <pc:sldMk cId="3311359803" sldId="562"/>
            <ac:inkMk id="23651" creationId="{C741CB12-32FC-4B89-A891-3987A6E6647D}"/>
          </ac:inkMkLst>
        </pc:inkChg>
        <pc:inkChg chg="del">
          <ac:chgData name="Sherif Khattab" userId="c83b1e15-36f3-4f46-aceb-05aac24c545e" providerId="ADAL" clId="{40561216-C3B6-4E03-B696-C2E8E46E1565}" dt="2021-03-02T14:55:06.673" v="229"/>
          <ac:inkMkLst>
            <pc:docMk/>
            <pc:sldMk cId="3311359803" sldId="562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06.805" v="258"/>
          <ac:inkMkLst>
            <pc:docMk/>
            <pc:sldMk cId="3311359803" sldId="562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06.787" v="251"/>
          <ac:inkMkLst>
            <pc:docMk/>
            <pc:sldMk cId="3311359803" sldId="562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06.790" v="252"/>
          <ac:inkMkLst>
            <pc:docMk/>
            <pc:sldMk cId="3311359803" sldId="562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06.794" v="254"/>
          <ac:inkMkLst>
            <pc:docMk/>
            <pc:sldMk cId="3311359803" sldId="562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06.784" v="250"/>
          <ac:inkMkLst>
            <pc:docMk/>
            <pc:sldMk cId="3311359803" sldId="562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06.718" v="237"/>
          <ac:inkMkLst>
            <pc:docMk/>
            <pc:sldMk cId="3311359803" sldId="562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06.756" v="244"/>
          <ac:inkMkLst>
            <pc:docMk/>
            <pc:sldMk cId="3311359803" sldId="562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06.712" v="235"/>
          <ac:inkMkLst>
            <pc:docMk/>
            <pc:sldMk cId="3311359803" sldId="562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06.766" v="246"/>
          <ac:inkMkLst>
            <pc:docMk/>
            <pc:sldMk cId="3311359803" sldId="562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06.723" v="238"/>
          <ac:inkMkLst>
            <pc:docMk/>
            <pc:sldMk cId="3311359803" sldId="562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06.700" v="233"/>
          <ac:inkMkLst>
            <pc:docMk/>
            <pc:sldMk cId="3311359803" sldId="562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06.798" v="256"/>
          <ac:inkMkLst>
            <pc:docMk/>
            <pc:sldMk cId="3311359803" sldId="562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06.732" v="239"/>
          <ac:inkMkLst>
            <pc:docMk/>
            <pc:sldMk cId="3311359803" sldId="562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06.715" v="236"/>
          <ac:inkMkLst>
            <pc:docMk/>
            <pc:sldMk cId="3311359803" sldId="562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3.138" v="653"/>
        <pc:sldMkLst>
          <pc:docMk/>
          <pc:sldMk cId="2378700803" sldId="563"/>
        </pc:sldMkLst>
        <pc:grpChg chg="mod">
          <ac:chgData name="Sherif Khattab" userId="c83b1e15-36f3-4f46-aceb-05aac24c545e" providerId="ADAL" clId="{40561216-C3B6-4E03-B696-C2E8E46E1565}" dt="2021-03-02T14:54:50.889" v="228"/>
          <ac:grpSpMkLst>
            <pc:docMk/>
            <pc:sldMk cId="2378700803" sldId="563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4:50.824" v="216"/>
          <ac:inkMkLst>
            <pc:docMk/>
            <pc:sldMk cId="2378700803" sldId="563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4:50.869" v="224"/>
          <ac:inkMkLst>
            <pc:docMk/>
            <pc:sldMk cId="2378700803" sldId="563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4:50.802" v="212"/>
          <ac:inkMkLst>
            <pc:docMk/>
            <pc:sldMk cId="2378700803" sldId="563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4:50.796" v="211"/>
          <ac:inkMkLst>
            <pc:docMk/>
            <pc:sldMk cId="2378700803" sldId="563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4:50.835" v="218"/>
          <ac:inkMkLst>
            <pc:docMk/>
            <pc:sldMk cId="2378700803" sldId="563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4:50.874" v="225"/>
          <ac:inkMkLst>
            <pc:docMk/>
            <pc:sldMk cId="2378700803" sldId="563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50.840" v="219"/>
          <ac:inkMkLst>
            <pc:docMk/>
            <pc:sldMk cId="2378700803" sldId="563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50.812" v="214"/>
          <ac:inkMkLst>
            <pc:docMk/>
            <pc:sldMk cId="2378700803" sldId="563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50.853" v="221"/>
          <ac:inkMkLst>
            <pc:docMk/>
            <pc:sldMk cId="2378700803" sldId="563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4:50.806" v="213"/>
          <ac:inkMkLst>
            <pc:docMk/>
            <pc:sldMk cId="2378700803" sldId="563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4:50.847" v="220"/>
          <ac:inkMkLst>
            <pc:docMk/>
            <pc:sldMk cId="2378700803" sldId="563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4:50.884" v="227"/>
          <ac:inkMkLst>
            <pc:docMk/>
            <pc:sldMk cId="2378700803" sldId="563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50.791" v="210"/>
          <ac:inkMkLst>
            <pc:docMk/>
            <pc:sldMk cId="2378700803" sldId="563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50.759" v="206"/>
          <ac:inkMkLst>
            <pc:docMk/>
            <pc:sldMk cId="2378700803" sldId="563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50.830" v="217"/>
          <ac:inkMkLst>
            <pc:docMk/>
            <pc:sldMk cId="2378700803" sldId="563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50.859" v="222"/>
          <ac:inkMkLst>
            <pc:docMk/>
            <pc:sldMk cId="2378700803" sldId="563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50.879" v="226"/>
          <ac:inkMkLst>
            <pc:docMk/>
            <pc:sldMk cId="2378700803" sldId="563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50.779" v="208"/>
          <ac:inkMkLst>
            <pc:docMk/>
            <pc:sldMk cId="2378700803" sldId="563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4:50.819" v="215"/>
          <ac:inkMkLst>
            <pc:docMk/>
            <pc:sldMk cId="2378700803" sldId="563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50.773" v="207"/>
          <ac:inkMkLst>
            <pc:docMk/>
            <pc:sldMk cId="2378700803" sldId="563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50.863" v="223"/>
          <ac:inkMkLst>
            <pc:docMk/>
            <pc:sldMk cId="2378700803" sldId="563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50.785" v="209"/>
          <ac:inkMkLst>
            <pc:docMk/>
            <pc:sldMk cId="2378700803" sldId="563"/>
            <ac:inkMk id="23671" creationId="{22A791CB-A7E4-4BA6-AF2C-BA61BDCB17CE}"/>
          </ac:inkMkLst>
        </pc:inkChg>
      </pc:sldChg>
      <pc:sldChg chg="delSp modSp add mod modAnim">
        <pc:chgData name="Sherif Khattab" userId="c83b1e15-36f3-4f46-aceb-05aac24c545e" providerId="ADAL" clId="{40561216-C3B6-4E03-B696-C2E8E46E1565}" dt="2021-03-02T14:59:06.248" v="654"/>
        <pc:sldMkLst>
          <pc:docMk/>
          <pc:sldMk cId="3036780415" sldId="564"/>
        </pc:sldMkLst>
        <pc:grpChg chg="mod">
          <ac:chgData name="Sherif Khattab" userId="c83b1e15-36f3-4f46-aceb-05aac24c545e" providerId="ADAL" clId="{40561216-C3B6-4E03-B696-C2E8E46E1565}" dt="2021-03-02T14:54:39.178" v="205"/>
          <ac:grpSpMkLst>
            <pc:docMk/>
            <pc:sldMk cId="3036780415" sldId="564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1" creationId="{9A2A94DF-3D7E-4EED-B604-5D8B817342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2" creationId="{584289BE-C536-48B0-A5C3-93147F9B5CF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3" creationId="{E9DA26D0-0603-4013-B1FC-7913D6E832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4" creationId="{9CABADF0-6AAD-4A09-B71F-7EFD9B3CCE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5" creationId="{649AA80D-2452-4822-8F19-4001909D74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6" creationId="{87B366E5-7624-47F3-A592-581796E12957}"/>
          </ac:inkMkLst>
        </pc:inkChg>
        <pc:inkChg chg="del">
          <ac:chgData name="Sherif Khattab" userId="c83b1e15-36f3-4f46-aceb-05aac24c545e" providerId="ADAL" clId="{40561216-C3B6-4E03-B696-C2E8E46E1565}" dt="2021-03-02T14:54:25.665" v="192" actId="478"/>
          <ac:inkMkLst>
            <pc:docMk/>
            <pc:sldMk cId="3036780415" sldId="564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39.131" v="197"/>
          <ac:inkMkLst>
            <pc:docMk/>
            <pc:sldMk cId="3036780415" sldId="564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39.126" v="196"/>
          <ac:inkMkLst>
            <pc:docMk/>
            <pc:sldMk cId="3036780415" sldId="564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39.146" v="199"/>
          <ac:inkMkLst>
            <pc:docMk/>
            <pc:sldMk cId="3036780415" sldId="564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39.158" v="201"/>
          <ac:inkMkLst>
            <pc:docMk/>
            <pc:sldMk cId="3036780415" sldId="564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5" creationId="{74C0E38C-8C81-4F69-B2AF-AD53E6E6D9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6" creationId="{85585060-B696-4403-8C88-50A6053DBD0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7" creationId="{9236DFEA-42B0-4A18-8DB8-43023CBA1AA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23.518" v="191" actId="478"/>
          <ac:inkMkLst>
            <pc:docMk/>
            <pc:sldMk cId="3036780415" sldId="564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39.168" v="203"/>
          <ac:inkMkLst>
            <pc:docMk/>
            <pc:sldMk cId="3036780415" sldId="564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39.122" v="195"/>
          <ac:inkMkLst>
            <pc:docMk/>
            <pc:sldMk cId="3036780415" sldId="564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39.173" v="204"/>
          <ac:inkMkLst>
            <pc:docMk/>
            <pc:sldMk cId="3036780415" sldId="564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39.164" v="202"/>
          <ac:inkMkLst>
            <pc:docMk/>
            <pc:sldMk cId="3036780415" sldId="564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4:39.105" v="193"/>
          <ac:inkMkLst>
            <pc:docMk/>
            <pc:sldMk cId="3036780415" sldId="564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39.115" v="194"/>
          <ac:inkMkLst>
            <pc:docMk/>
            <pc:sldMk cId="3036780415" sldId="564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39.152" v="200"/>
          <ac:inkMkLst>
            <pc:docMk/>
            <pc:sldMk cId="3036780415" sldId="564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39.139" v="198"/>
          <ac:inkMkLst>
            <pc:docMk/>
            <pc:sldMk cId="3036780415" sldId="564"/>
            <ac:inkMk id="23671" creationId="{22A791CB-A7E4-4BA6-AF2C-BA61BDCB17CE}"/>
          </ac:inkMkLst>
        </pc:inkChg>
      </pc:sldChg>
      <pc:sldChg chg="delSp add mod modAnim">
        <pc:chgData name="Sherif Khattab" userId="c83b1e15-36f3-4f46-aceb-05aac24c545e" providerId="ADAL" clId="{40561216-C3B6-4E03-B696-C2E8E46E1565}" dt="2021-03-02T14:59:08.379" v="655"/>
        <pc:sldMkLst>
          <pc:docMk/>
          <pc:sldMk cId="868814156" sldId="565"/>
        </pc:sldMkLst>
        <pc:inkChg chg="del">
          <ac:chgData name="Sherif Khattab" userId="c83b1e15-36f3-4f46-aceb-05aac24c545e" providerId="ADAL" clId="{40561216-C3B6-4E03-B696-C2E8E46E1565}" dt="2021-03-02T14:54:03.964" v="187" actId="478"/>
          <ac:inkMkLst>
            <pc:docMk/>
            <pc:sldMk cId="868814156" sldId="565"/>
            <ac:inkMk id="23663" creationId="{1A305F40-A5CC-4159-81BE-FDAA1BBA2F6E}"/>
          </ac:inkMkLst>
        </pc:inkChg>
        <pc:inkChg chg="del">
          <ac:chgData name="Sherif Khattab" userId="c83b1e15-36f3-4f46-aceb-05aac24c545e" providerId="ADAL" clId="{40561216-C3B6-4E03-B696-C2E8E46E1565}" dt="2021-03-02T14:53:49.756" v="184" actId="478"/>
          <ac:inkMkLst>
            <pc:docMk/>
            <pc:sldMk cId="868814156" sldId="565"/>
            <ac:inkMk id="23664" creationId="{1ADA5D77-6340-4E01-B50B-6A36D3D89303}"/>
          </ac:inkMkLst>
        </pc:inkChg>
        <pc:inkChg chg="del">
          <ac:chgData name="Sherif Khattab" userId="c83b1e15-36f3-4f46-aceb-05aac24c545e" providerId="ADAL" clId="{40561216-C3B6-4E03-B696-C2E8E46E1565}" dt="2021-03-02T14:54:06.415" v="188" actId="478"/>
          <ac:inkMkLst>
            <pc:docMk/>
            <pc:sldMk cId="868814156" sldId="565"/>
            <ac:inkMk id="23665" creationId="{12E5FF45-7656-41A0-B8DD-C442FEAF547C}"/>
          </ac:inkMkLst>
        </pc:inkChg>
        <pc:inkChg chg="del">
          <ac:chgData name="Sherif Khattab" userId="c83b1e15-36f3-4f46-aceb-05aac24c545e" providerId="ADAL" clId="{40561216-C3B6-4E03-B696-C2E8E46E1565}" dt="2021-03-02T14:53:54.037" v="186" actId="478"/>
          <ac:inkMkLst>
            <pc:docMk/>
            <pc:sldMk cId="868814156" sldId="565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3:51.986" v="185" actId="478"/>
          <ac:inkMkLst>
            <pc:docMk/>
            <pc:sldMk cId="868814156" sldId="565"/>
            <ac:inkMk id="23667" creationId="{E1A2A440-2E68-4E40-8F14-0F85D39BBDB7}"/>
          </ac:inkMkLst>
        </pc:inkChg>
        <pc:inkChg chg="del">
          <ac:chgData name="Sherif Khattab" userId="c83b1e15-36f3-4f46-aceb-05aac24c545e" providerId="ADAL" clId="{40561216-C3B6-4E03-B696-C2E8E46E1565}" dt="2021-03-02T14:54:08.326" v="189" actId="478"/>
          <ac:inkMkLst>
            <pc:docMk/>
            <pc:sldMk cId="868814156" sldId="565"/>
            <ac:inkMk id="23668" creationId="{B5D7EBA2-DD1F-48CC-90CE-7F21C1DC3392}"/>
          </ac:inkMkLst>
        </pc:inkChg>
        <pc:inkChg chg="del">
          <ac:chgData name="Sherif Khattab" userId="c83b1e15-36f3-4f46-aceb-05aac24c545e" providerId="ADAL" clId="{40561216-C3B6-4E03-B696-C2E8E46E1565}" dt="2021-03-02T14:53:47.733" v="183" actId="478"/>
          <ac:inkMkLst>
            <pc:docMk/>
            <pc:sldMk cId="868814156" sldId="565"/>
            <ac:inkMk id="23670" creationId="{D088E3AE-C158-4537-8CB3-EA808598AAFA}"/>
          </ac:inkMkLst>
        </pc:inkChg>
        <pc:inkChg chg="del">
          <ac:chgData name="Sherif Khattab" userId="c83b1e15-36f3-4f46-aceb-05aac24c545e" providerId="ADAL" clId="{40561216-C3B6-4E03-B696-C2E8E46E1565}" dt="2021-03-02T14:54:10.234" v="190" actId="478"/>
          <ac:inkMkLst>
            <pc:docMk/>
            <pc:sldMk cId="868814156" sldId="565"/>
            <ac:inkMk id="23671" creationId="{22A791CB-A7E4-4BA6-AF2C-BA61BDCB17CE}"/>
          </ac:inkMkLst>
        </pc:inkChg>
      </pc:sldChg>
      <pc:sldChg chg="add modAnim">
        <pc:chgData name="Sherif Khattab" userId="c83b1e15-36f3-4f46-aceb-05aac24c545e" providerId="ADAL" clId="{40561216-C3B6-4E03-B696-C2E8E46E1565}" dt="2021-03-02T14:59:10.917" v="656"/>
        <pc:sldMkLst>
          <pc:docMk/>
          <pc:sldMk cId="1099529074" sldId="566"/>
        </pc:sldMkLst>
      </pc:sldChg>
      <pc:sldChg chg="delSp modSp add modAnim">
        <pc:chgData name="Sherif Khattab" userId="c83b1e15-36f3-4f46-aceb-05aac24c545e" providerId="ADAL" clId="{40561216-C3B6-4E03-B696-C2E8E46E1565}" dt="2021-03-02T14:58:47.356" v="647"/>
        <pc:sldMkLst>
          <pc:docMk/>
          <pc:sldMk cId="1747732605" sldId="567"/>
        </pc:sldMkLst>
        <pc:grpChg chg="mod">
          <ac:chgData name="Sherif Khattab" userId="c83b1e15-36f3-4f46-aceb-05aac24c545e" providerId="ADAL" clId="{40561216-C3B6-4E03-B696-C2E8E46E1565}" dt="2021-03-02T14:56:55.505" v="579"/>
          <ac:grpSpMkLst>
            <pc:docMk/>
            <pc:sldMk cId="1747732605" sldId="56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6:55.468" v="573"/>
          <ac:inkMkLst>
            <pc:docMk/>
            <pc:sldMk cId="1747732605" sldId="567"/>
            <ac:inkMk id="23583" creationId="{EC8BF6A4-0F25-47DF-8764-D97275EAA475}"/>
          </ac:inkMkLst>
        </pc:inkChg>
        <pc:inkChg chg="del mod">
          <ac:chgData name="Sherif Khattab" userId="c83b1e15-36f3-4f46-aceb-05aac24c545e" providerId="ADAL" clId="{40561216-C3B6-4E03-B696-C2E8E46E1565}" dt="2021-03-02T14:56:55.499" v="578"/>
          <ac:inkMkLst>
            <pc:docMk/>
            <pc:sldMk cId="1747732605" sldId="567"/>
            <ac:inkMk id="23584" creationId="{57D69971-0B46-4623-8A6B-3B3C85BCFF69}"/>
          </ac:inkMkLst>
        </pc:inkChg>
        <pc:inkChg chg="del mod">
          <ac:chgData name="Sherif Khattab" userId="c83b1e15-36f3-4f46-aceb-05aac24c545e" providerId="ADAL" clId="{40561216-C3B6-4E03-B696-C2E8E46E1565}" dt="2021-03-02T14:56:55.486" v="576"/>
          <ac:inkMkLst>
            <pc:docMk/>
            <pc:sldMk cId="1747732605" sldId="567"/>
            <ac:inkMk id="23585" creationId="{F8FC187E-9EB1-4A50-98B4-087073282546}"/>
          </ac:inkMkLst>
        </pc:inkChg>
        <pc:inkChg chg="del mod">
          <ac:chgData name="Sherif Khattab" userId="c83b1e15-36f3-4f46-aceb-05aac24c545e" providerId="ADAL" clId="{40561216-C3B6-4E03-B696-C2E8E46E1565}" dt="2021-03-02T14:56:55.480" v="575"/>
          <ac:inkMkLst>
            <pc:docMk/>
            <pc:sldMk cId="1747732605" sldId="567"/>
            <ac:inkMk id="23586" creationId="{1AFE1D24-554E-45CD-A400-2E8FC12D5A0D}"/>
          </ac:inkMkLst>
        </pc:inkChg>
        <pc:inkChg chg="del mod">
          <ac:chgData name="Sherif Khattab" userId="c83b1e15-36f3-4f46-aceb-05aac24c545e" providerId="ADAL" clId="{40561216-C3B6-4E03-B696-C2E8E46E1565}" dt="2021-03-02T14:56:55.474" v="574"/>
          <ac:inkMkLst>
            <pc:docMk/>
            <pc:sldMk cId="1747732605" sldId="567"/>
            <ac:inkMk id="23587" creationId="{FE9728E1-CAAA-43DC-B604-C9D45BF1646D}"/>
          </ac:inkMkLst>
        </pc:inkChg>
        <pc:inkChg chg="del mod">
          <ac:chgData name="Sherif Khattab" userId="c83b1e15-36f3-4f46-aceb-05aac24c545e" providerId="ADAL" clId="{40561216-C3B6-4E03-B696-C2E8E46E1565}" dt="2021-03-02T14:56:55.493" v="577"/>
          <ac:inkMkLst>
            <pc:docMk/>
            <pc:sldMk cId="1747732605" sldId="567"/>
            <ac:inkMk id="23589" creationId="{0A0BC15D-6427-44BD-B8C5-2F74D103D233}"/>
          </ac:inkMkLst>
        </pc:inkChg>
        <pc:inkChg chg="del">
          <ac:chgData name="Sherif Khattab" userId="c83b1e15-36f3-4f46-aceb-05aac24c545e" providerId="ADAL" clId="{40561216-C3B6-4E03-B696-C2E8E46E1565}" dt="2021-03-02T14:56:55.457" v="572"/>
          <ac:inkMkLst>
            <pc:docMk/>
            <pc:sldMk cId="1747732605" sldId="567"/>
            <ac:inkMk id="23590" creationId="{761307AF-16E1-4780-B3AC-E42AB02AF571}"/>
          </ac:inkMkLst>
        </pc:inkChg>
        <pc:inkChg chg="del 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48.859" v="665"/>
        <pc:sldMkLst>
          <pc:docMk/>
          <pc:sldMk cId="388662114" sldId="568"/>
        </pc:sldMkLst>
        <pc:grpChg chg="mod">
          <ac:chgData name="Sherif Khattab" userId="c83b1e15-36f3-4f46-aceb-05aac24c545e" providerId="ADAL" clId="{40561216-C3B6-4E03-B696-C2E8E46E1565}" dt="2021-03-02T14:59:48.859" v="665"/>
          <ac:grpSpMkLst>
            <pc:docMk/>
            <pc:sldMk cId="388662114" sldId="56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9:48.846" v="662"/>
          <ac:inkMkLst>
            <pc:docMk/>
            <pc:sldMk cId="388662114" sldId="568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9:48.837" v="660"/>
          <ac:inkMkLst>
            <pc:docMk/>
            <pc:sldMk cId="388662114" sldId="568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9:48.835" v="659"/>
          <ac:inkMkLst>
            <pc:docMk/>
            <pc:sldMk cId="388662114" sldId="568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9:48.840" v="661"/>
          <ac:inkMkLst>
            <pc:docMk/>
            <pc:sldMk cId="388662114" sldId="568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9:48.855" v="664"/>
          <ac:inkMkLst>
            <pc:docMk/>
            <pc:sldMk cId="388662114" sldId="568"/>
            <ac:inkMk id="23572" creationId="{B9C4A1FB-67E2-4BED-9908-CDD670C3D085}"/>
          </ac:inkMkLst>
        </pc:inkChg>
        <pc:inkChg chg="del mod">
          <ac:chgData name="Sherif Khattab" userId="c83b1e15-36f3-4f46-aceb-05aac24c545e" providerId="ADAL" clId="{40561216-C3B6-4E03-B696-C2E8E46E1565}" dt="2021-03-02T14:59:48.822" v="658"/>
          <ac:inkMkLst>
            <pc:docMk/>
            <pc:sldMk cId="388662114" sldId="568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1.059" v="584"/>
          <ac:inkMkLst>
            <pc:docMk/>
            <pc:sldMk cId="388662114" sldId="568"/>
            <ac:inkMk id="23576" creationId="{D0BE1369-00A5-44C7-8452-53D1B39882EE}"/>
          </ac:inkMkLst>
        </pc:inkChg>
        <pc:inkChg chg="del mod">
          <ac:chgData name="Sherif Khattab" userId="c83b1e15-36f3-4f46-aceb-05aac24c545e" providerId="ADAL" clId="{40561216-C3B6-4E03-B696-C2E8E46E1565}" dt="2021-03-02T14:57:01.057" v="583"/>
          <ac:inkMkLst>
            <pc:docMk/>
            <pc:sldMk cId="388662114" sldId="568"/>
            <ac:inkMk id="23577" creationId="{43BAB690-6EB8-4D2F-9260-3E735FEB4B2D}"/>
          </ac:inkMkLst>
        </pc:inkChg>
        <pc:inkChg chg="del mod">
          <ac:chgData name="Sherif Khattab" userId="c83b1e15-36f3-4f46-aceb-05aac24c545e" providerId="ADAL" clId="{40561216-C3B6-4E03-B696-C2E8E46E1565}" dt="2021-03-02T14:57:01.056" v="582"/>
          <ac:inkMkLst>
            <pc:docMk/>
            <pc:sldMk cId="388662114" sldId="568"/>
            <ac:inkMk id="23578" creationId="{83315C3A-A95B-42AC-9D6D-979EB8D173B6}"/>
          </ac:inkMkLst>
        </pc:inkChg>
        <pc:inkChg chg="del mod">
          <ac:chgData name="Sherif Khattab" userId="c83b1e15-36f3-4f46-aceb-05aac24c545e" providerId="ADAL" clId="{40561216-C3B6-4E03-B696-C2E8E46E1565}" dt="2021-03-02T14:57:01.060" v="585"/>
          <ac:inkMkLst>
            <pc:docMk/>
            <pc:sldMk cId="388662114" sldId="568"/>
            <ac:inkMk id="23579" creationId="{E04171F8-E595-4689-B13C-72E0E4EF4978}"/>
          </ac:inkMkLst>
        </pc:inkChg>
        <pc:inkChg chg="del mod">
          <ac:chgData name="Sherif Khattab" userId="c83b1e15-36f3-4f46-aceb-05aac24c545e" providerId="ADAL" clId="{40561216-C3B6-4E03-B696-C2E8E46E1565}" dt="2021-03-02T14:57:01.061" v="586"/>
          <ac:inkMkLst>
            <pc:docMk/>
            <pc:sldMk cId="388662114" sldId="568"/>
            <ac:inkMk id="23580" creationId="{E8FD612D-4AE1-407E-90A1-CE8B0F7F65A7}"/>
          </ac:inkMkLst>
        </pc:inkChg>
        <pc:inkChg chg="del">
          <ac:chgData name="Sherif Khattab" userId="c83b1e15-36f3-4f46-aceb-05aac24c545e" providerId="ADAL" clId="{40561216-C3B6-4E03-B696-C2E8E46E1565}" dt="2021-03-02T14:57:01.053" v="581"/>
          <ac:inkMkLst>
            <pc:docMk/>
            <pc:sldMk cId="388662114" sldId="568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9:48.851" v="663"/>
          <ac:inkMkLst>
            <pc:docMk/>
            <pc:sldMk cId="388662114" sldId="568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41.947" v="645"/>
        <pc:sldMkLst>
          <pc:docMk/>
          <pc:sldMk cId="3390924536" sldId="569"/>
        </pc:sldMkLst>
        <pc:grpChg chg="mod">
          <ac:chgData name="Sherif Khattab" userId="c83b1e15-36f3-4f46-aceb-05aac24c545e" providerId="ADAL" clId="{40561216-C3B6-4E03-B696-C2E8E46E1565}" dt="2021-03-02T14:57:21.636" v="604"/>
          <ac:grpSpMkLst>
            <pc:docMk/>
            <pc:sldMk cId="3390924536" sldId="56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6" creationId="{B63716A9-A45C-49C7-8CC0-3310F6B827F6}"/>
          </ac:inkMkLst>
        </pc:inkChg>
        <pc:inkChg chg="del mod">
          <ac:chgData name="Sherif Khattab" userId="c83b1e15-36f3-4f46-aceb-05aac24c545e" providerId="ADAL" clId="{40561216-C3B6-4E03-B696-C2E8E46E1565}" dt="2021-03-02T14:57:21.631" v="600"/>
          <ac:inkMkLst>
            <pc:docMk/>
            <pc:sldMk cId="3390924536" sldId="569"/>
            <ac:inkMk id="23558" creationId="{12438C2F-B2BE-423F-8FB0-A8B24276FAA9}"/>
          </ac:inkMkLst>
        </pc:inkChg>
        <pc:inkChg chg="del mod">
          <ac:chgData name="Sherif Khattab" userId="c83b1e15-36f3-4f46-aceb-05aac24c545e" providerId="ADAL" clId="{40561216-C3B6-4E03-B696-C2E8E46E1565}" dt="2021-03-02T14:57:21.635" v="603"/>
          <ac:inkMkLst>
            <pc:docMk/>
            <pc:sldMk cId="3390924536" sldId="569"/>
            <ac:inkMk id="23559" creationId="{63236EA0-8781-4E1D-ACC7-D2AB2BA2975A}"/>
          </ac:inkMkLst>
        </pc:inkChg>
        <pc:inkChg chg="del mod">
          <ac:chgData name="Sherif Khattab" userId="c83b1e15-36f3-4f46-aceb-05aac24c545e" providerId="ADAL" clId="{40561216-C3B6-4E03-B696-C2E8E46E1565}" dt="2021-03-02T14:57:21.621" v="598"/>
          <ac:inkMkLst>
            <pc:docMk/>
            <pc:sldMk cId="3390924536" sldId="569"/>
            <ac:inkMk id="23560" creationId="{8296C127-E688-4138-8B46-A545AA74759F}"/>
          </ac:inkMkLst>
        </pc:inkChg>
        <pc:inkChg chg="del mod">
          <ac:chgData name="Sherif Khattab" userId="c83b1e15-36f3-4f46-aceb-05aac24c545e" providerId="ADAL" clId="{40561216-C3B6-4E03-B696-C2E8E46E1565}" dt="2021-03-02T14:57:21.629" v="599"/>
          <ac:inkMkLst>
            <pc:docMk/>
            <pc:sldMk cId="3390924536" sldId="569"/>
            <ac:inkMk id="23561" creationId="{27B15F83-7325-42D6-B559-2D057C3A0C3F}"/>
          </ac:inkMkLst>
        </pc:inkChg>
        <pc:inkChg chg="del mod">
          <ac:chgData name="Sherif Khattab" userId="c83b1e15-36f3-4f46-aceb-05aac24c545e" providerId="ADAL" clId="{40561216-C3B6-4E03-B696-C2E8E46E1565}" dt="2021-03-02T14:57:21.632" v="601"/>
          <ac:inkMkLst>
            <pc:docMk/>
            <pc:sldMk cId="3390924536" sldId="569"/>
            <ac:inkMk id="23562" creationId="{41609FE5-F416-4C74-A5D0-5EFA0CF8EF70}"/>
          </ac:inkMkLst>
        </pc:inkChg>
        <pc:inkChg chg="del mod">
          <ac:chgData name="Sherif Khattab" userId="c83b1e15-36f3-4f46-aceb-05aac24c545e" providerId="ADAL" clId="{40561216-C3B6-4E03-B696-C2E8E46E1565}" dt="2021-03-02T14:57:21.633" v="602"/>
          <ac:inkMkLst>
            <pc:docMk/>
            <pc:sldMk cId="3390924536" sldId="569"/>
            <ac:inkMk id="23564" creationId="{0479C8AE-E53D-4F3D-9A1F-0B3B4EF8E437}"/>
          </ac:inkMkLst>
        </pc:inkChg>
        <pc:inkChg chg="del 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7:09.225" v="595"/>
          <ac:inkMkLst>
            <pc:docMk/>
            <pc:sldMk cId="3390924536" sldId="569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7:09.203" v="591"/>
          <ac:inkMkLst>
            <pc:docMk/>
            <pc:sldMk cId="3390924536" sldId="569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7:09.218" v="594"/>
          <ac:inkMkLst>
            <pc:docMk/>
            <pc:sldMk cId="3390924536" sldId="569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7:09.213" v="593"/>
          <ac:inkMkLst>
            <pc:docMk/>
            <pc:sldMk cId="3390924536" sldId="569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7:09.198" v="590"/>
          <ac:inkMkLst>
            <pc:docMk/>
            <pc:sldMk cId="3390924536" sldId="569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7:09.193" v="589"/>
          <ac:inkMkLst>
            <pc:docMk/>
            <pc:sldMk cId="3390924536" sldId="569"/>
            <ac:inkMk id="23572" creationId="{B9C4A1FB-67E2-4BED-9908-CDD670C3D085}"/>
          </ac:inkMkLst>
        </pc:inkChg>
        <pc:inkChg chg="del">
          <ac:chgData name="Sherif Khattab" userId="c83b1e15-36f3-4f46-aceb-05aac24c545e" providerId="ADAL" clId="{40561216-C3B6-4E03-B696-C2E8E46E1565}" dt="2021-03-02T14:57:09.186" v="588"/>
          <ac:inkMkLst>
            <pc:docMk/>
            <pc:sldMk cId="3390924536" sldId="569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9.209" v="592"/>
          <ac:inkMkLst>
            <pc:docMk/>
            <pc:sldMk cId="3390924536" sldId="569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7:56.892" v="639"/>
        <pc:sldMkLst>
          <pc:docMk/>
          <pc:sldMk cId="1377651607" sldId="570"/>
        </pc:sldMkLst>
        <pc:grpChg chg="del mod">
          <ac:chgData name="Sherif Khattab" userId="c83b1e15-36f3-4f46-aceb-05aac24c545e" providerId="ADAL" clId="{40561216-C3B6-4E03-B696-C2E8E46E1565}" dt="2021-03-02T14:57:56.892" v="638"/>
          <ac:grpSpMkLst>
            <pc:docMk/>
            <pc:sldMk cId="1377651607" sldId="570"/>
            <ac:grpSpMk id="23672" creationId="{D3B42BF9-8198-43FC-B7E5-062D26193C4A}"/>
          </ac:grpSpMkLst>
        </pc:grpChg>
        <pc:inkChg chg="del mod">
          <ac:chgData name="Sherif Khattab" userId="c83b1e15-36f3-4f46-aceb-05aac24c545e" providerId="ADAL" clId="{40561216-C3B6-4E03-B696-C2E8E46E1565}" dt="2021-03-02T14:57:56.892" v="638"/>
          <ac:inkMkLst>
            <pc:docMk/>
            <pc:sldMk cId="1377651607" sldId="570"/>
            <ac:inkMk id="3" creationId="{B0FBBC0D-35B9-448B-9D52-F9702601D9E2}"/>
          </ac:inkMkLst>
        </pc:inkChg>
        <pc:inkChg chg="del mod">
          <ac:chgData name="Sherif Khattab" userId="c83b1e15-36f3-4f46-aceb-05aac24c545e" providerId="ADAL" clId="{40561216-C3B6-4E03-B696-C2E8E46E1565}" dt="2021-03-02T14:57:56.888" v="636"/>
          <ac:inkMkLst>
            <pc:docMk/>
            <pc:sldMk cId="1377651607" sldId="570"/>
            <ac:inkMk id="5" creationId="{1334F479-0557-4560-B3CA-54D487BC1692}"/>
          </ac:inkMkLst>
        </pc:inkChg>
        <pc:inkChg chg="del mod">
          <ac:chgData name="Sherif Khattab" userId="c83b1e15-36f3-4f46-aceb-05aac24c545e" providerId="ADAL" clId="{40561216-C3B6-4E03-B696-C2E8E46E1565}" dt="2021-03-02T14:57:56.892" v="639"/>
          <ac:inkMkLst>
            <pc:docMk/>
            <pc:sldMk cId="1377651607" sldId="570"/>
            <ac:inkMk id="6" creationId="{C77C32EE-2731-421E-9672-5A63D6E9F538}"/>
          </ac:inkMkLst>
        </pc:inkChg>
        <pc:inkChg chg="del mod">
          <ac:chgData name="Sherif Khattab" userId="c83b1e15-36f3-4f46-aceb-05aac24c545e" providerId="ADAL" clId="{40561216-C3B6-4E03-B696-C2E8E46E1565}" dt="2021-03-02T14:57:56.887" v="635"/>
          <ac:inkMkLst>
            <pc:docMk/>
            <pc:sldMk cId="1377651607" sldId="570"/>
            <ac:inkMk id="34" creationId="{76F4BB3E-F0E4-42AA-ACB1-D0A6A3746F24}"/>
          </ac:inkMkLst>
        </pc:inkChg>
        <pc:inkChg chg="del mod">
          <ac:chgData name="Sherif Khattab" userId="c83b1e15-36f3-4f46-aceb-05aac24c545e" providerId="ADAL" clId="{40561216-C3B6-4E03-B696-C2E8E46E1565}" dt="2021-03-02T14:57:56.886" v="634"/>
          <ac:inkMkLst>
            <pc:docMk/>
            <pc:sldMk cId="1377651607" sldId="570"/>
            <ac:inkMk id="35" creationId="{BB1041F6-9E9F-4186-AC93-4372635DAB2B}"/>
          </ac:inkMkLst>
        </pc:inkChg>
        <pc:inkChg chg="del mod">
          <ac:chgData name="Sherif Khattab" userId="c83b1e15-36f3-4f46-aceb-05aac24c545e" providerId="ADAL" clId="{40561216-C3B6-4E03-B696-C2E8E46E1565}" dt="2021-03-02T14:57:56.888" v="637"/>
          <ac:inkMkLst>
            <pc:docMk/>
            <pc:sldMk cId="1377651607" sldId="570"/>
            <ac:inkMk id="36" creationId="{FBD4DC2C-2A69-4F9C-9FD0-0A2D83A17035}"/>
          </ac:inkMkLst>
        </pc:inkChg>
        <pc:inkChg chg="del mod">
          <ac:chgData name="Sherif Khattab" userId="c83b1e15-36f3-4f46-aceb-05aac24c545e" providerId="ADAL" clId="{40561216-C3B6-4E03-B696-C2E8E46E1565}" dt="2021-03-02T14:57:48.383" v="632"/>
          <ac:inkMkLst>
            <pc:docMk/>
            <pc:sldMk cId="1377651607" sldId="570"/>
            <ac:inkMk id="38" creationId="{08DD68F7-523C-4437-9949-BFD6B8B320B7}"/>
          </ac:inkMkLst>
        </pc:inkChg>
        <pc:inkChg chg="del mod">
          <ac:chgData name="Sherif Khattab" userId="c83b1e15-36f3-4f46-aceb-05aac24c545e" providerId="ADAL" clId="{40561216-C3B6-4E03-B696-C2E8E46E1565}" dt="2021-03-02T14:57:48.381" v="628"/>
          <ac:inkMkLst>
            <pc:docMk/>
            <pc:sldMk cId="1377651607" sldId="570"/>
            <ac:inkMk id="39" creationId="{6B907EBB-5700-4291-BB4C-D8877DB4FFCD}"/>
          </ac:inkMkLst>
        </pc:inkChg>
        <pc:inkChg chg="del mod">
          <ac:chgData name="Sherif Khattab" userId="c83b1e15-36f3-4f46-aceb-05aac24c545e" providerId="ADAL" clId="{40561216-C3B6-4E03-B696-C2E8E46E1565}" dt="2021-03-02T14:57:48.382" v="630"/>
          <ac:inkMkLst>
            <pc:docMk/>
            <pc:sldMk cId="1377651607" sldId="570"/>
            <ac:inkMk id="40" creationId="{D1405003-6795-43E1-B78F-70DFA34AAA56}"/>
          </ac:inkMkLst>
        </pc:inkChg>
        <pc:inkChg chg="del mod">
          <ac:chgData name="Sherif Khattab" userId="c83b1e15-36f3-4f46-aceb-05aac24c545e" providerId="ADAL" clId="{40561216-C3B6-4E03-B696-C2E8E46E1565}" dt="2021-03-02T14:57:48.383" v="631"/>
          <ac:inkMkLst>
            <pc:docMk/>
            <pc:sldMk cId="1377651607" sldId="570"/>
            <ac:inkMk id="41" creationId="{E5C63D8D-A5A2-4ECA-9233-25A9BB4111B0}"/>
          </ac:inkMkLst>
        </pc:inkChg>
        <pc:inkChg chg="del mod">
          <ac:chgData name="Sherif Khattab" userId="c83b1e15-36f3-4f46-aceb-05aac24c545e" providerId="ADAL" clId="{40561216-C3B6-4E03-B696-C2E8E46E1565}" dt="2021-03-02T14:57:48.382" v="629"/>
          <ac:inkMkLst>
            <pc:docMk/>
            <pc:sldMk cId="1377651607" sldId="570"/>
            <ac:inkMk id="42" creationId="{DA8E3D6B-1BC0-4231-B0D7-7B8A4360DECC}"/>
          </ac:inkMkLst>
        </pc:inkChg>
        <pc:inkChg chg="del mod">
          <ac:chgData name="Sherif Khattab" userId="c83b1e15-36f3-4f46-aceb-05aac24c545e" providerId="ADAL" clId="{40561216-C3B6-4E03-B696-C2E8E46E1565}" dt="2021-03-02T14:57:48.379" v="627"/>
          <ac:inkMkLst>
            <pc:docMk/>
            <pc:sldMk cId="1377651607" sldId="570"/>
            <ac:inkMk id="44" creationId="{19C19232-5340-48E5-9ED6-62DEBBCE1215}"/>
          </ac:inkMkLst>
        </pc:inkChg>
        <pc:inkChg chg="del mod">
          <ac:chgData name="Sherif Khattab" userId="c83b1e15-36f3-4f46-aceb-05aac24c545e" providerId="ADAL" clId="{40561216-C3B6-4E03-B696-C2E8E46E1565}" dt="2021-03-02T14:57:42.712" v="625"/>
          <ac:inkMkLst>
            <pc:docMk/>
            <pc:sldMk cId="1377651607" sldId="570"/>
            <ac:inkMk id="45" creationId="{D1B4E85F-AC34-40C2-82B7-32CDF26E2AA9}"/>
          </ac:inkMkLst>
        </pc:inkChg>
        <pc:inkChg chg="del mod">
          <ac:chgData name="Sherif Khattab" userId="c83b1e15-36f3-4f46-aceb-05aac24c545e" providerId="ADAL" clId="{40561216-C3B6-4E03-B696-C2E8E46E1565}" dt="2021-03-02T14:57:42.710" v="623"/>
          <ac:inkMkLst>
            <pc:docMk/>
            <pc:sldMk cId="1377651607" sldId="570"/>
            <ac:inkMk id="46" creationId="{E6BF4D18-EC16-4386-BB86-4E44BAF7C03B}"/>
          </ac:inkMkLst>
        </pc:inkChg>
        <pc:inkChg chg="del mod">
          <ac:chgData name="Sherif Khattab" userId="c83b1e15-36f3-4f46-aceb-05aac24c545e" providerId="ADAL" clId="{40561216-C3B6-4E03-B696-C2E8E46E1565}" dt="2021-03-02T14:57:42.708" v="622"/>
          <ac:inkMkLst>
            <pc:docMk/>
            <pc:sldMk cId="1377651607" sldId="570"/>
            <ac:inkMk id="47" creationId="{02569F11-2943-4F04-87BA-CA8732D937CB}"/>
          </ac:inkMkLst>
        </pc:inkChg>
        <pc:inkChg chg="del mod">
          <ac:chgData name="Sherif Khattab" userId="c83b1e15-36f3-4f46-aceb-05aac24c545e" providerId="ADAL" clId="{40561216-C3B6-4E03-B696-C2E8E46E1565}" dt="2021-03-02T14:57:42.705" v="619"/>
          <ac:inkMkLst>
            <pc:docMk/>
            <pc:sldMk cId="1377651607" sldId="570"/>
            <ac:inkMk id="48" creationId="{B58E1670-F3F7-4DFE-AF3D-056FDA785310}"/>
          </ac:inkMkLst>
        </pc:inkChg>
        <pc:inkChg chg="del mod">
          <ac:chgData name="Sherif Khattab" userId="c83b1e15-36f3-4f46-aceb-05aac24c545e" providerId="ADAL" clId="{40561216-C3B6-4E03-B696-C2E8E46E1565}" dt="2021-03-02T14:57:42.707" v="621"/>
          <ac:inkMkLst>
            <pc:docMk/>
            <pc:sldMk cId="1377651607" sldId="570"/>
            <ac:inkMk id="49" creationId="{19257841-2019-40BC-AD69-87A73EC0948B}"/>
          </ac:inkMkLst>
        </pc:inkChg>
        <pc:inkChg chg="del mod">
          <ac:chgData name="Sherif Khattab" userId="c83b1e15-36f3-4f46-aceb-05aac24c545e" providerId="ADAL" clId="{40561216-C3B6-4E03-B696-C2E8E46E1565}" dt="2021-03-02T14:57:42.707" v="620"/>
          <ac:inkMkLst>
            <pc:docMk/>
            <pc:sldMk cId="1377651607" sldId="570"/>
            <ac:inkMk id="50" creationId="{26C81269-5964-499B-83AC-4B4F3ECF46D9}"/>
          </ac:inkMkLst>
        </pc:inkChg>
        <pc:inkChg chg="del mod">
          <ac:chgData name="Sherif Khattab" userId="c83b1e15-36f3-4f46-aceb-05aac24c545e" providerId="ADAL" clId="{40561216-C3B6-4E03-B696-C2E8E46E1565}" dt="2021-03-02T14:57:42.712" v="624"/>
          <ac:inkMkLst>
            <pc:docMk/>
            <pc:sldMk cId="1377651607" sldId="570"/>
            <ac:inkMk id="51" creationId="{20368D2C-01B3-405E-89B9-A7788F5F56C4}"/>
          </ac:inkMkLst>
        </pc:inkChg>
        <pc:inkChg chg="del mod">
          <ac:chgData name="Sherif Khattab" userId="c83b1e15-36f3-4f46-aceb-05aac24c545e" providerId="ADAL" clId="{40561216-C3B6-4E03-B696-C2E8E46E1565}" dt="2021-03-02T14:57:36.647" v="616"/>
          <ac:inkMkLst>
            <pc:docMk/>
            <pc:sldMk cId="1377651607" sldId="570"/>
            <ac:inkMk id="53" creationId="{4B0B24DC-2DC7-4C85-8BDA-CB5171C1850E}"/>
          </ac:inkMkLst>
        </pc:inkChg>
        <pc:inkChg chg="del mod">
          <ac:chgData name="Sherif Khattab" userId="c83b1e15-36f3-4f46-aceb-05aac24c545e" providerId="ADAL" clId="{40561216-C3B6-4E03-B696-C2E8E46E1565}" dt="2021-03-02T14:57:36.645" v="614"/>
          <ac:inkMkLst>
            <pc:docMk/>
            <pc:sldMk cId="1377651607" sldId="570"/>
            <ac:inkMk id="54" creationId="{FAA76FFB-4F7B-44CF-9E3F-7D873ACD011E}"/>
          </ac:inkMkLst>
        </pc:inkChg>
        <pc:inkChg chg="del mod">
          <ac:chgData name="Sherif Khattab" userId="c83b1e15-36f3-4f46-aceb-05aac24c545e" providerId="ADAL" clId="{40561216-C3B6-4E03-B696-C2E8E46E1565}" dt="2021-03-02T14:57:36.644" v="613"/>
          <ac:inkMkLst>
            <pc:docMk/>
            <pc:sldMk cId="1377651607" sldId="570"/>
            <ac:inkMk id="55" creationId="{2A509FA3-B322-44A6-A5B7-3B6A64FF271C}"/>
          </ac:inkMkLst>
        </pc:inkChg>
        <pc:inkChg chg="del mod">
          <ac:chgData name="Sherif Khattab" userId="c83b1e15-36f3-4f46-aceb-05aac24c545e" providerId="ADAL" clId="{40561216-C3B6-4E03-B696-C2E8E46E1565}" dt="2021-03-02T14:57:36.638" v="612"/>
          <ac:inkMkLst>
            <pc:docMk/>
            <pc:sldMk cId="1377651607" sldId="570"/>
            <ac:inkMk id="56" creationId="{9FB1D72E-EF06-4758-9CAE-0C2AFAB761B2}"/>
          </ac:inkMkLst>
        </pc:inkChg>
        <pc:inkChg chg="del mod">
          <ac:chgData name="Sherif Khattab" userId="c83b1e15-36f3-4f46-aceb-05aac24c545e" providerId="ADAL" clId="{40561216-C3B6-4E03-B696-C2E8E46E1565}" dt="2021-03-02T14:57:36.648" v="617"/>
          <ac:inkMkLst>
            <pc:docMk/>
            <pc:sldMk cId="1377651607" sldId="570"/>
            <ac:inkMk id="58" creationId="{AD54C535-8A13-4466-B936-FDE4EE0D13AB}"/>
          </ac:inkMkLst>
        </pc:inkChg>
        <pc:inkChg chg="del mod">
          <ac:chgData name="Sherif Khattab" userId="c83b1e15-36f3-4f46-aceb-05aac24c545e" providerId="ADAL" clId="{40561216-C3B6-4E03-B696-C2E8E46E1565}" dt="2021-03-02T14:57:36.646" v="615"/>
          <ac:inkMkLst>
            <pc:docMk/>
            <pc:sldMk cId="1377651607" sldId="570"/>
            <ac:inkMk id="59" creationId="{8191728A-6391-4424-97E9-9D875C21CABB}"/>
          </ac:inkMkLst>
        </pc:inkChg>
        <pc:inkChg chg="del mod">
          <ac:chgData name="Sherif Khattab" userId="c83b1e15-36f3-4f46-aceb-05aac24c545e" providerId="ADAL" clId="{40561216-C3B6-4E03-B696-C2E8E46E1565}" dt="2021-03-02T14:57:28.877" v="609"/>
          <ac:inkMkLst>
            <pc:docMk/>
            <pc:sldMk cId="1377651607" sldId="570"/>
            <ac:inkMk id="61" creationId="{3873DDFB-3276-4A9C-A452-0E255D449AE0}"/>
          </ac:inkMkLst>
        </pc:inkChg>
        <pc:inkChg chg="del mod">
          <ac:chgData name="Sherif Khattab" userId="c83b1e15-36f3-4f46-aceb-05aac24c545e" providerId="ADAL" clId="{40561216-C3B6-4E03-B696-C2E8E46E1565}" dt="2021-03-02T14:57:28.875" v="607"/>
          <ac:inkMkLst>
            <pc:docMk/>
            <pc:sldMk cId="1377651607" sldId="570"/>
            <ac:inkMk id="62" creationId="{6CA89F45-C596-4B44-8218-2E80CDFD9AC1}"/>
          </ac:inkMkLst>
        </pc:inkChg>
        <pc:inkChg chg="del mod">
          <ac:chgData name="Sherif Khattab" userId="c83b1e15-36f3-4f46-aceb-05aac24c545e" providerId="ADAL" clId="{40561216-C3B6-4E03-B696-C2E8E46E1565}" dt="2021-03-02T14:57:28.878" v="610"/>
          <ac:inkMkLst>
            <pc:docMk/>
            <pc:sldMk cId="1377651607" sldId="570"/>
            <ac:inkMk id="63" creationId="{C0DC48F3-13CB-48CD-943B-D376DED3D452}"/>
          </ac:inkMkLst>
        </pc:inkChg>
        <pc:inkChg chg="del mod">
          <ac:chgData name="Sherif Khattab" userId="c83b1e15-36f3-4f46-aceb-05aac24c545e" providerId="ADAL" clId="{40561216-C3B6-4E03-B696-C2E8E46E1565}" dt="2021-03-02T14:57:28.876" v="608"/>
          <ac:inkMkLst>
            <pc:docMk/>
            <pc:sldMk cId="1377651607" sldId="570"/>
            <ac:inkMk id="23552" creationId="{AD02388C-420C-4C10-A5B7-33825C4777B5}"/>
          </ac:inkMkLst>
        </pc:inkChg>
        <pc:inkChg chg="del">
          <ac:chgData name="Sherif Khattab" userId="c83b1e15-36f3-4f46-aceb-05aac24c545e" providerId="ADAL" clId="{40561216-C3B6-4E03-B696-C2E8E46E1565}" dt="2021-03-02T14:57:28.872" v="606"/>
          <ac:inkMkLst>
            <pc:docMk/>
            <pc:sldMk cId="1377651607" sldId="570"/>
            <ac:inkMk id="23556" creationId="{B63716A9-A45C-49C7-8CC0-3310F6B827F6}"/>
          </ac:inkMkLst>
        </pc:inkChg>
      </pc:sldChg>
      <pc:sldChg chg="add del">
        <pc:chgData name="Sherif Khattab" userId="c83b1e15-36f3-4f46-aceb-05aac24c545e" providerId="ADAL" clId="{40561216-C3B6-4E03-B696-C2E8E46E1565}" dt="2021-03-02T14:57:14.674" v="597"/>
        <pc:sldMkLst>
          <pc:docMk/>
          <pc:sldMk cId="2705297987" sldId="570"/>
        </pc:sldMkLst>
      </pc:sldChg>
      <pc:sldChg chg="add modAnim">
        <pc:chgData name="Sherif Khattab" userId="c83b1e15-36f3-4f46-aceb-05aac24c545e" providerId="ADAL" clId="{40561216-C3B6-4E03-B696-C2E8E46E1565}" dt="2021-03-02T14:58:39.602" v="644"/>
        <pc:sldMkLst>
          <pc:docMk/>
          <pc:sldMk cId="1670379455" sldId="571"/>
        </pc:sldMkLst>
      </pc:sldChg>
      <pc:sldChg chg="add modAnim">
        <pc:chgData name="Sherif Khattab" userId="c83b1e15-36f3-4f46-aceb-05aac24c545e" providerId="ADAL" clId="{40561216-C3B6-4E03-B696-C2E8E46E1565}" dt="2021-03-02T14:58:37.306" v="643"/>
        <pc:sldMkLst>
          <pc:docMk/>
          <pc:sldMk cId="3115630515" sldId="572"/>
        </pc:sldMkLst>
      </pc:sldChg>
      <pc:sldChg chg="add modAnim">
        <pc:chgData name="Sherif Khattab" userId="c83b1e15-36f3-4f46-aceb-05aac24c545e" providerId="ADAL" clId="{40561216-C3B6-4E03-B696-C2E8E46E1565}" dt="2021-03-02T14:58:34.646" v="642"/>
        <pc:sldMkLst>
          <pc:docMk/>
          <pc:sldMk cId="3693182178" sldId="573"/>
        </pc:sldMkLst>
      </pc:sldChg>
      <pc:sldChg chg="add modAnim">
        <pc:chgData name="Sherif Khattab" userId="c83b1e15-36f3-4f46-aceb-05aac24c545e" providerId="ADAL" clId="{40561216-C3B6-4E03-B696-C2E8E46E1565}" dt="2021-03-02T14:58:32.151" v="641"/>
        <pc:sldMkLst>
          <pc:docMk/>
          <pc:sldMk cId="1917878205" sldId="574"/>
        </pc:sldMkLst>
      </pc:sldChg>
      <pc:sldChg chg="add">
        <pc:chgData name="Sherif Khattab" userId="c83b1e15-36f3-4f46-aceb-05aac24c545e" providerId="ADAL" clId="{40561216-C3B6-4E03-B696-C2E8E46E1565}" dt="2021-03-02T14:59:43.634" v="657"/>
        <pc:sldMkLst>
          <pc:docMk/>
          <pc:sldMk cId="86902699" sldId="575"/>
        </pc:sldMkLst>
      </pc:sldChg>
      <pc:sldChg chg="add">
        <pc:chgData name="Sherif Khattab" userId="c83b1e15-36f3-4f46-aceb-05aac24c545e" providerId="ADAL" clId="{40561216-C3B6-4E03-B696-C2E8E46E1565}" dt="2021-03-02T15:11:50.930" v="788"/>
        <pc:sldMkLst>
          <pc:docMk/>
          <pc:sldMk cId="1417188528" sldId="576"/>
        </pc:sldMkLst>
      </pc:sldChg>
      <pc:sldChg chg="add">
        <pc:chgData name="Sherif Khattab" userId="c83b1e15-36f3-4f46-aceb-05aac24c545e" providerId="ADAL" clId="{40561216-C3B6-4E03-B696-C2E8E46E1565}" dt="2021-03-02T15:12:00.394" v="797"/>
        <pc:sldMkLst>
          <pc:docMk/>
          <pc:sldMk cId="3517715337" sldId="577"/>
        </pc:sldMkLst>
      </pc:sldChg>
      <pc:sldChg chg="add">
        <pc:chgData name="Sherif Khattab" userId="c83b1e15-36f3-4f46-aceb-05aac24c545e" providerId="ADAL" clId="{40561216-C3B6-4E03-B696-C2E8E46E1565}" dt="2021-03-02T15:12:07.374" v="805"/>
        <pc:sldMkLst>
          <pc:docMk/>
          <pc:sldMk cId="3183407000" sldId="578"/>
        </pc:sldMkLst>
      </pc:sldChg>
      <pc:sldChg chg="add">
        <pc:chgData name="Sherif Khattab" userId="c83b1e15-36f3-4f46-aceb-05aac24c545e" providerId="ADAL" clId="{40561216-C3B6-4E03-B696-C2E8E46E1565}" dt="2021-03-02T15:12:14.258" v="814"/>
        <pc:sldMkLst>
          <pc:docMk/>
          <pc:sldMk cId="1432894990" sldId="579"/>
        </pc:sldMkLst>
      </pc:sldChg>
      <pc:sldChg chg="add">
        <pc:chgData name="Sherif Khattab" userId="c83b1e15-36f3-4f46-aceb-05aac24c545e" providerId="ADAL" clId="{40561216-C3B6-4E03-B696-C2E8E46E1565}" dt="2021-03-02T15:12:20.689" v="823"/>
        <pc:sldMkLst>
          <pc:docMk/>
          <pc:sldMk cId="1883612794" sldId="580"/>
        </pc:sldMkLst>
      </pc:sldChg>
      <pc:sldChg chg="add">
        <pc:chgData name="Sherif Khattab" userId="c83b1e15-36f3-4f46-aceb-05aac24c545e" providerId="ADAL" clId="{40561216-C3B6-4E03-B696-C2E8E46E1565}" dt="2021-03-02T15:12:27.002" v="832"/>
        <pc:sldMkLst>
          <pc:docMk/>
          <pc:sldMk cId="1594120570" sldId="581"/>
        </pc:sldMkLst>
      </pc:sldChg>
      <pc:sldChg chg="add">
        <pc:chgData name="Sherif Khattab" userId="c83b1e15-36f3-4f46-aceb-05aac24c545e" providerId="ADAL" clId="{40561216-C3B6-4E03-B696-C2E8E46E1565}" dt="2021-03-02T15:12:32.814" v="840"/>
        <pc:sldMkLst>
          <pc:docMk/>
          <pc:sldMk cId="3049654475" sldId="582"/>
        </pc:sldMkLst>
      </pc:sldChg>
      <pc:sldChg chg="add">
        <pc:chgData name="Sherif Khattab" userId="c83b1e15-36f3-4f46-aceb-05aac24c545e" providerId="ADAL" clId="{40561216-C3B6-4E03-B696-C2E8E46E1565}" dt="2021-03-02T15:12:37.715" v="847"/>
        <pc:sldMkLst>
          <pc:docMk/>
          <pc:sldMk cId="2799572395" sldId="583"/>
        </pc:sldMkLst>
      </pc:sldChg>
      <pc:sldChg chg="add">
        <pc:chgData name="Sherif Khattab" userId="c83b1e15-36f3-4f46-aceb-05aac24c545e" providerId="ADAL" clId="{40561216-C3B6-4E03-B696-C2E8E46E1565}" dt="2021-03-02T15:12:42.495" v="854"/>
        <pc:sldMkLst>
          <pc:docMk/>
          <pc:sldMk cId="1377987034" sldId="584"/>
        </pc:sldMkLst>
      </pc:sldChg>
      <pc:sldChg chg="add">
        <pc:chgData name="Sherif Khattab" userId="c83b1e15-36f3-4f46-aceb-05aac24c545e" providerId="ADAL" clId="{40561216-C3B6-4E03-B696-C2E8E46E1565}" dt="2021-03-02T15:12:47.463" v="862"/>
        <pc:sldMkLst>
          <pc:docMk/>
          <pc:sldMk cId="2782214765" sldId="585"/>
        </pc:sldMkLst>
      </pc:sldChg>
      <pc:sldChg chg="add">
        <pc:chgData name="Sherif Khattab" userId="c83b1e15-36f3-4f46-aceb-05aac24c545e" providerId="ADAL" clId="{40561216-C3B6-4E03-B696-C2E8E46E1565}" dt="2021-03-02T15:12:52.867" v="869"/>
        <pc:sldMkLst>
          <pc:docMk/>
          <pc:sldMk cId="3635695113" sldId="586"/>
        </pc:sldMkLst>
      </pc:sldChg>
      <pc:sldChg chg="add">
        <pc:chgData name="Sherif Khattab" userId="c83b1e15-36f3-4f46-aceb-05aac24c545e" providerId="ADAL" clId="{40561216-C3B6-4E03-B696-C2E8E46E1565}" dt="2021-03-02T15:12:58.446" v="877"/>
        <pc:sldMkLst>
          <pc:docMk/>
          <pc:sldMk cId="2826360827" sldId="587"/>
        </pc:sldMkLst>
      </pc:sldChg>
      <pc:sldChg chg="add del">
        <pc:chgData name="Sherif Khattab" userId="c83b1e15-36f3-4f46-aceb-05aac24c545e" providerId="ADAL" clId="{40561216-C3B6-4E03-B696-C2E8E46E1565}" dt="2021-03-02T15:13:12.608" v="885"/>
        <pc:sldMkLst>
          <pc:docMk/>
          <pc:sldMk cId="1680381744" sldId="588"/>
        </pc:sldMkLst>
      </pc:sldChg>
      <pc:sldChg chg="add">
        <pc:chgData name="Sherif Khattab" userId="c83b1e15-36f3-4f46-aceb-05aac24c545e" providerId="ADAL" clId="{40561216-C3B6-4E03-B696-C2E8E46E1565}" dt="2021-03-02T15:13:16.543" v="88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FBC08372-D30C-4535-9D73-77EEB925784E}"/>
    <pc:docChg chg="delSld">
      <pc:chgData name="Khattab, Sherif" userId="c83b1e15-36f3-4f46-aceb-05aac24c545e" providerId="ADAL" clId="{FBC08372-D30C-4535-9D73-77EEB925784E}" dt="2022-02-10T14:23:15.320" v="0" actId="2696"/>
      <pc:docMkLst>
        <pc:docMk/>
      </pc:docMkLst>
      <pc:sldChg chg="del">
        <pc:chgData name="Khattab, Sherif" userId="c83b1e15-36f3-4f46-aceb-05aac24c545e" providerId="ADAL" clId="{FBC08372-D30C-4535-9D73-77EEB925784E}" dt="2022-02-10T14:23:15.320" v="0" actId="2696"/>
        <pc:sldMkLst>
          <pc:docMk/>
          <pc:sldMk cId="3949722242" sldId="286"/>
        </pc:sldMkLst>
      </pc:sldChg>
      <pc:sldChg chg="del">
        <pc:chgData name="Khattab, Sherif" userId="c83b1e15-36f3-4f46-aceb-05aac24c545e" providerId="ADAL" clId="{FBC08372-D30C-4535-9D73-77EEB925784E}" dt="2022-02-10T14:23:15.320" v="0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FBC08372-D30C-4535-9D73-77EEB925784E}" dt="2022-02-10T14:23:15.320" v="0" actId="2696"/>
        <pc:sldMkLst>
          <pc:docMk/>
          <pc:sldMk cId="1268007695" sldId="288"/>
        </pc:sldMkLst>
      </pc:sldChg>
      <pc:sldChg chg="del">
        <pc:chgData name="Khattab, Sherif" userId="c83b1e15-36f3-4f46-aceb-05aac24c545e" providerId="ADAL" clId="{FBC08372-D30C-4535-9D73-77EEB925784E}" dt="2022-02-10T14:23:15.320" v="0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FBC08372-D30C-4535-9D73-77EEB925784E}" dt="2022-02-10T14:23:15.320" v="0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FBC08372-D30C-4535-9D73-77EEB925784E}" dt="2022-02-10T14:23:15.320" v="0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FBC08372-D30C-4535-9D73-77EEB925784E}" dt="2022-02-10T14:23:15.320" v="0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FBC08372-D30C-4535-9D73-77EEB925784E}" dt="2022-02-10T14:23:15.320" v="0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FBC08372-D30C-4535-9D73-77EEB925784E}" dt="2022-02-10T14:23:15.320" v="0" actId="2696"/>
        <pc:sldMkLst>
          <pc:docMk/>
          <pc:sldMk cId="3714784862" sldId="461"/>
        </pc:sldMkLst>
      </pc:sldChg>
      <pc:sldChg chg="del">
        <pc:chgData name="Khattab, Sherif" userId="c83b1e15-36f3-4f46-aceb-05aac24c545e" providerId="ADAL" clId="{FBC08372-D30C-4535-9D73-77EEB925784E}" dt="2022-02-10T14:23:15.320" v="0" actId="2696"/>
        <pc:sldMkLst>
          <pc:docMk/>
          <pc:sldMk cId="2987249071" sldId="523"/>
        </pc:sldMkLst>
      </pc:sldChg>
      <pc:sldChg chg="del">
        <pc:chgData name="Khattab, Sherif" userId="c83b1e15-36f3-4f46-aceb-05aac24c545e" providerId="ADAL" clId="{FBC08372-D30C-4535-9D73-77EEB925784E}" dt="2022-02-10T14:23:15.320" v="0" actId="2696"/>
        <pc:sldMkLst>
          <pc:docMk/>
          <pc:sldMk cId="1810255753" sldId="524"/>
        </pc:sldMkLst>
      </pc:sldChg>
      <pc:sldChg chg="del">
        <pc:chgData name="Khattab, Sherif" userId="c83b1e15-36f3-4f46-aceb-05aac24c545e" providerId="ADAL" clId="{FBC08372-D30C-4535-9D73-77EEB925784E}" dt="2022-02-10T14:23:15.320" v="0" actId="2696"/>
        <pc:sldMkLst>
          <pc:docMk/>
          <pc:sldMk cId="1613586742" sldId="525"/>
        </pc:sldMkLst>
      </pc:sldChg>
      <pc:sldChg chg="del">
        <pc:chgData name="Khattab, Sherif" userId="c83b1e15-36f3-4f46-aceb-05aac24c545e" providerId="ADAL" clId="{FBC08372-D30C-4535-9D73-77EEB925784E}" dt="2022-02-10T14:23:15.320" v="0" actId="2696"/>
        <pc:sldMkLst>
          <pc:docMk/>
          <pc:sldMk cId="1883276906" sldId="526"/>
        </pc:sldMkLst>
      </pc:sldChg>
      <pc:sldChg chg="del">
        <pc:chgData name="Khattab, Sherif" userId="c83b1e15-36f3-4f46-aceb-05aac24c545e" providerId="ADAL" clId="{FBC08372-D30C-4535-9D73-77EEB925784E}" dt="2022-02-10T14:23:15.320" v="0" actId="2696"/>
        <pc:sldMkLst>
          <pc:docMk/>
          <pc:sldMk cId="725852215" sldId="527"/>
        </pc:sldMkLst>
      </pc:sldChg>
      <pc:sldChg chg="del">
        <pc:chgData name="Khattab, Sherif" userId="c83b1e15-36f3-4f46-aceb-05aac24c545e" providerId="ADAL" clId="{FBC08372-D30C-4535-9D73-77EEB925784E}" dt="2022-02-10T14:23:15.320" v="0" actId="2696"/>
        <pc:sldMkLst>
          <pc:docMk/>
          <pc:sldMk cId="2733511410" sldId="528"/>
        </pc:sldMkLst>
      </pc:sldChg>
      <pc:sldChg chg="del">
        <pc:chgData name="Khattab, Sherif" userId="c83b1e15-36f3-4f46-aceb-05aac24c545e" providerId="ADAL" clId="{FBC08372-D30C-4535-9D73-77EEB925784E}" dt="2022-02-10T14:23:15.320" v="0" actId="2696"/>
        <pc:sldMkLst>
          <pc:docMk/>
          <pc:sldMk cId="2369676605" sldId="529"/>
        </pc:sldMkLst>
      </pc:sldChg>
      <pc:sldChg chg="del">
        <pc:chgData name="Khattab, Sherif" userId="c83b1e15-36f3-4f46-aceb-05aac24c545e" providerId="ADAL" clId="{FBC08372-D30C-4535-9D73-77EEB925784E}" dt="2022-02-10T14:23:15.320" v="0" actId="2696"/>
        <pc:sldMkLst>
          <pc:docMk/>
          <pc:sldMk cId="2849079961" sldId="530"/>
        </pc:sldMkLst>
      </pc:sldChg>
      <pc:sldChg chg="del">
        <pc:chgData name="Khattab, Sherif" userId="c83b1e15-36f3-4f46-aceb-05aac24c545e" providerId="ADAL" clId="{FBC08372-D30C-4535-9D73-77EEB925784E}" dt="2022-02-10T14:23:15.320" v="0" actId="2696"/>
        <pc:sldMkLst>
          <pc:docMk/>
          <pc:sldMk cId="198862008" sldId="531"/>
        </pc:sldMkLst>
      </pc:sldChg>
      <pc:sldChg chg="del">
        <pc:chgData name="Khattab, Sherif" userId="c83b1e15-36f3-4f46-aceb-05aac24c545e" providerId="ADAL" clId="{FBC08372-D30C-4535-9D73-77EEB925784E}" dt="2022-02-10T14:23:15.320" v="0" actId="2696"/>
        <pc:sldMkLst>
          <pc:docMk/>
          <pc:sldMk cId="3242586881" sldId="532"/>
        </pc:sldMkLst>
      </pc:sldChg>
      <pc:sldChg chg="del">
        <pc:chgData name="Khattab, Sherif" userId="c83b1e15-36f3-4f46-aceb-05aac24c545e" providerId="ADAL" clId="{FBC08372-D30C-4535-9D73-77EEB925784E}" dt="2022-02-10T14:23:15.320" v="0" actId="2696"/>
        <pc:sldMkLst>
          <pc:docMk/>
          <pc:sldMk cId="202149894" sldId="533"/>
        </pc:sldMkLst>
      </pc:sldChg>
      <pc:sldChg chg="del">
        <pc:chgData name="Khattab, Sherif" userId="c83b1e15-36f3-4f46-aceb-05aac24c545e" providerId="ADAL" clId="{FBC08372-D30C-4535-9D73-77EEB925784E}" dt="2022-02-10T14:23:15.320" v="0" actId="2696"/>
        <pc:sldMkLst>
          <pc:docMk/>
          <pc:sldMk cId="1862553252" sldId="534"/>
        </pc:sldMkLst>
      </pc:sldChg>
      <pc:sldChg chg="del">
        <pc:chgData name="Khattab, Sherif" userId="c83b1e15-36f3-4f46-aceb-05aac24c545e" providerId="ADAL" clId="{FBC08372-D30C-4535-9D73-77EEB925784E}" dt="2022-02-10T14:23:15.320" v="0" actId="2696"/>
        <pc:sldMkLst>
          <pc:docMk/>
          <pc:sldMk cId="931898487" sldId="581"/>
        </pc:sldMkLst>
      </pc:sldChg>
      <pc:sldChg chg="del">
        <pc:chgData name="Khattab, Sherif" userId="c83b1e15-36f3-4f46-aceb-05aac24c545e" providerId="ADAL" clId="{FBC08372-D30C-4535-9D73-77EEB925784E}" dt="2022-02-10T14:23:15.320" v="0" actId="2696"/>
        <pc:sldMkLst>
          <pc:docMk/>
          <pc:sldMk cId="2301043" sldId="582"/>
        </pc:sldMkLst>
      </pc:sldChg>
    </pc:docChg>
  </pc:docChgLst>
  <pc:docChgLst>
    <pc:chgData name="Khattab, Sherif" userId="c83b1e15-36f3-4f46-aceb-05aac24c545e" providerId="ADAL" clId="{720455E6-EEB4-41FC-A930-4B4194099231}"/>
    <pc:docChg chg="undo custSel addSld delSld modSld sldOrd">
      <pc:chgData name="Khattab, Sherif" userId="c83b1e15-36f3-4f46-aceb-05aac24c545e" providerId="ADAL" clId="{720455E6-EEB4-41FC-A930-4B4194099231}" dt="2021-10-19T16:09:18.521" v="416" actId="2696"/>
      <pc:docMkLst>
        <pc:docMk/>
      </pc:docMkLst>
      <pc:sldChg chg="modSp add del mod">
        <pc:chgData name="Khattab, Sherif" userId="c83b1e15-36f3-4f46-aceb-05aac24c545e" providerId="ADAL" clId="{720455E6-EEB4-41FC-A930-4B4194099231}" dt="2021-10-12T16:30:08.403" v="107" actId="47"/>
        <pc:sldMkLst>
          <pc:docMk/>
          <pc:sldMk cId="3681208715" sldId="257"/>
        </pc:sldMkLst>
        <pc:spChg chg="mod">
          <ac:chgData name="Khattab, Sherif" userId="c83b1e15-36f3-4f46-aceb-05aac24c545e" providerId="ADAL" clId="{720455E6-EEB4-41FC-A930-4B4194099231}" dt="2021-10-12T16:29:50.386" v="91" actId="21"/>
          <ac:spMkLst>
            <pc:docMk/>
            <pc:sldMk cId="3681208715" sldId="257"/>
            <ac:spMk id="5123" creationId="{550C3EC1-F853-4061-A0F2-F81B64390D10}"/>
          </ac:spMkLst>
        </pc:spChg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712558247" sldId="266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920820884" sldId="273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017417480" sldId="277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773510753" sldId="280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71235497" sldId="283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099089282" sldId="284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136622862" sldId="285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3949722242" sldId="286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1032220564" sldId="287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1268007695" sldId="288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463012687" sldId="289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442392580" sldId="290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3400641916" sldId="456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2840639230" sldId="457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2116012598" sldId="458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4107670357" sldId="460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3714784862" sldId="461"/>
        </pc:sldMkLst>
      </pc:sldChg>
      <pc:sldChg chg="add del">
        <pc:chgData name="Khattab, Sherif" userId="c83b1e15-36f3-4f46-aceb-05aac24c545e" providerId="ADAL" clId="{720455E6-EEB4-41FC-A930-4B4194099231}" dt="2021-10-19T16:08:45.424" v="413" actId="47"/>
        <pc:sldMkLst>
          <pc:docMk/>
          <pc:sldMk cId="30550501" sldId="462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574001865" sldId="464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156977365" sldId="465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17329803" sldId="466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3643915362" sldId="467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593910045" sldId="468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3392020218" sldId="469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215068544" sldId="470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416205421" sldId="473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922282012" sldId="474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4191706530" sldId="475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155444083" sldId="476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699784146" sldId="477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3905532786" sldId="478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298367991" sldId="479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218690417" sldId="480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4050025745" sldId="481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3033252372" sldId="483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892110939" sldId="484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412671351" sldId="485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36669778" sldId="486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482587836" sldId="487"/>
        </pc:sldMkLst>
      </pc:sldChg>
      <pc:sldChg chg="modSp modAnim">
        <pc:chgData name="Khattab, Sherif" userId="c83b1e15-36f3-4f46-aceb-05aac24c545e" providerId="ADAL" clId="{720455E6-EEB4-41FC-A930-4B4194099231}" dt="2021-10-18T16:33:11.918" v="129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720455E6-EEB4-41FC-A930-4B4194099231}" dt="2021-10-18T16:33:11.918" v="129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720455E6-EEB4-41FC-A930-4B4194099231}" dt="2021-10-12T16:29:03.288" v="3" actId="47"/>
        <pc:sldMkLst>
          <pc:docMk/>
          <pc:sldMk cId="4202616107" sldId="500"/>
        </pc:sldMkLst>
      </pc:sldChg>
      <pc:sldChg chg="modSp mod">
        <pc:chgData name="Khattab, Sherif" userId="c83b1e15-36f3-4f46-aceb-05aac24c545e" providerId="ADAL" clId="{720455E6-EEB4-41FC-A930-4B4194099231}" dt="2021-10-19T16:05:42.062" v="410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720455E6-EEB4-41FC-A930-4B4194099231}" dt="2021-10-19T16:05:42.062" v="410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3652489610" sldId="506"/>
        </pc:sldMkLst>
      </pc:sldChg>
      <pc:sldChg chg="add del">
        <pc:chgData name="Khattab, Sherif" userId="c83b1e15-36f3-4f46-aceb-05aac24c545e" providerId="ADAL" clId="{720455E6-EEB4-41FC-A930-4B4194099231}" dt="2021-10-19T16:08:44.008" v="412" actId="47"/>
        <pc:sldMkLst>
          <pc:docMk/>
          <pc:sldMk cId="2126070970" sldId="520"/>
        </pc:sldMkLst>
      </pc:sldChg>
      <pc:sldChg chg="add del">
        <pc:chgData name="Khattab, Sherif" userId="c83b1e15-36f3-4f46-aceb-05aac24c545e" providerId="ADAL" clId="{720455E6-EEB4-41FC-A930-4B4194099231}" dt="2021-10-19T16:08:56.630" v="415" actId="47"/>
        <pc:sldMkLst>
          <pc:docMk/>
          <pc:sldMk cId="3688450523" sldId="521"/>
        </pc:sldMkLst>
      </pc:sldChg>
      <pc:sldChg chg="add del">
        <pc:chgData name="Khattab, Sherif" userId="c83b1e15-36f3-4f46-aceb-05aac24c545e" providerId="ADAL" clId="{720455E6-EEB4-41FC-A930-4B4194099231}" dt="2021-10-19T16:08:55.697" v="414" actId="47"/>
        <pc:sldMkLst>
          <pc:docMk/>
          <pc:sldMk cId="2393077361" sldId="522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2987249071" sldId="523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1810255753" sldId="524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1613586742" sldId="525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1883276906" sldId="526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725852215" sldId="527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2733511410" sldId="528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2369676605" sldId="529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2849079961" sldId="530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198862008" sldId="531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3242586881" sldId="532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202149894" sldId="533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1862553252" sldId="534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560037637" sldId="535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261657990" sldId="536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3968698010" sldId="537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645502707" sldId="538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730445920" sldId="539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782470152" sldId="540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036122529" sldId="541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3103852141" sldId="542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3587680791" sldId="543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971477576" sldId="544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621208385" sldId="545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563809780" sldId="546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982848977" sldId="547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3106578269" sldId="548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239345036" sldId="549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4026883250" sldId="550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741972698" sldId="551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3111545709" sldId="552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486997367" sldId="553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967156490" sldId="554"/>
        </pc:sldMkLst>
      </pc:sldChg>
      <pc:sldChg chg="add">
        <pc:chgData name="Khattab, Sherif" userId="c83b1e15-36f3-4f46-aceb-05aac24c545e" providerId="ADAL" clId="{720455E6-EEB4-41FC-A930-4B4194099231}" dt="2021-10-12T16:30:33.491" v="126"/>
        <pc:sldMkLst>
          <pc:docMk/>
          <pc:sldMk cId="924667073" sldId="555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938775688" sldId="557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3925931934" sldId="558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3283012382" sldId="559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68515591" sldId="560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287194210" sldId="561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3311359803" sldId="562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378700803" sldId="563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3036780415" sldId="564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868814156" sldId="565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099529074" sldId="566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747732605" sldId="567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388662114" sldId="568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3390924536" sldId="569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377651607" sldId="570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670379455" sldId="571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3115630515" sldId="572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3693182178" sldId="573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917878205" sldId="574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86902699" sldId="575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3939197551" sldId="576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482409994" sldId="577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4260117394" sldId="578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175651853" sldId="579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779653332" sldId="580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931898487" sldId="581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2301043" sldId="582"/>
        </pc:sldMkLst>
      </pc:sldChg>
      <pc:sldChg chg="add del">
        <pc:chgData name="Khattab, Sherif" userId="c83b1e15-36f3-4f46-aceb-05aac24c545e" providerId="ADAL" clId="{720455E6-EEB4-41FC-A930-4B4194099231}" dt="2021-10-19T16:08:27.233" v="411" actId="47"/>
        <pc:sldMkLst>
          <pc:docMk/>
          <pc:sldMk cId="2732779083" sldId="583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901168676" sldId="584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077456904" sldId="585"/>
        </pc:sldMkLst>
      </pc:sldChg>
      <pc:sldChg chg="add del">
        <pc:chgData name="Khattab, Sherif" userId="c83b1e15-36f3-4f46-aceb-05aac24c545e" providerId="ADAL" clId="{720455E6-EEB4-41FC-A930-4B4194099231}" dt="2021-10-12T16:29:11.546" v="5"/>
        <pc:sldMkLst>
          <pc:docMk/>
          <pc:sldMk cId="1973264334" sldId="585"/>
        </pc:sldMkLst>
      </pc:sldChg>
      <pc:sldChg chg="add del">
        <pc:chgData name="Khattab, Sherif" userId="c83b1e15-36f3-4f46-aceb-05aac24c545e" providerId="ADAL" clId="{720455E6-EEB4-41FC-A930-4B4194099231}" dt="2021-10-12T16:29:11.546" v="5"/>
        <pc:sldMkLst>
          <pc:docMk/>
          <pc:sldMk cId="99233092" sldId="586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3269903431" sldId="586"/>
        </pc:sldMkLst>
      </pc:sldChg>
      <pc:sldChg chg="modSp new mod">
        <pc:chgData name="Khattab, Sherif" userId="c83b1e15-36f3-4f46-aceb-05aac24c545e" providerId="ADAL" clId="{720455E6-EEB4-41FC-A930-4B4194099231}" dt="2021-10-12T16:30:01.220" v="106" actId="20577"/>
        <pc:sldMkLst>
          <pc:docMk/>
          <pc:sldMk cId="1289932183" sldId="587"/>
        </pc:sldMkLst>
        <pc:spChg chg="mod">
          <ac:chgData name="Khattab, Sherif" userId="c83b1e15-36f3-4f46-aceb-05aac24c545e" providerId="ADAL" clId="{720455E6-EEB4-41FC-A930-4B4194099231}" dt="2021-10-12T16:30:01.220" v="106" actId="20577"/>
          <ac:spMkLst>
            <pc:docMk/>
            <pc:sldMk cId="1289932183" sldId="587"/>
            <ac:spMk id="2" creationId="{2F7A6B75-35E0-40DC-B6AA-3C6FB478755D}"/>
          </ac:spMkLst>
        </pc:spChg>
        <pc:spChg chg="mod">
          <ac:chgData name="Khattab, Sherif" userId="c83b1e15-36f3-4f46-aceb-05aac24c545e" providerId="ADAL" clId="{720455E6-EEB4-41FC-A930-4B4194099231}" dt="2021-10-12T16:29:58.186" v="103" actId="21"/>
          <ac:spMkLst>
            <pc:docMk/>
            <pc:sldMk cId="1289932183" sldId="587"/>
            <ac:spMk id="3" creationId="{BF77E51C-D95D-4135-8570-46DF2498EB4B}"/>
          </ac:spMkLst>
        </pc:spChg>
      </pc:sldChg>
      <pc:sldChg chg="modSp new mod modAnim">
        <pc:chgData name="Khattab, Sherif" userId="c83b1e15-36f3-4f46-aceb-05aac24c545e" providerId="ADAL" clId="{720455E6-EEB4-41FC-A930-4B4194099231}" dt="2021-10-18T16:43:50.292" v="320"/>
        <pc:sldMkLst>
          <pc:docMk/>
          <pc:sldMk cId="673383906" sldId="588"/>
        </pc:sldMkLst>
        <pc:spChg chg="mod">
          <ac:chgData name="Khattab, Sherif" userId="c83b1e15-36f3-4f46-aceb-05aac24c545e" providerId="ADAL" clId="{720455E6-EEB4-41FC-A930-4B4194099231}" dt="2021-10-18T16:42:16.385" v="246" actId="20577"/>
          <ac:spMkLst>
            <pc:docMk/>
            <pc:sldMk cId="673383906" sldId="588"/>
            <ac:spMk id="2" creationId="{5B17C7BB-53CF-4CC3-ABD0-4F82ABFDCF42}"/>
          </ac:spMkLst>
        </pc:spChg>
        <pc:spChg chg="mod">
          <ac:chgData name="Khattab, Sherif" userId="c83b1e15-36f3-4f46-aceb-05aac24c545e" providerId="ADAL" clId="{720455E6-EEB4-41FC-A930-4B4194099231}" dt="2021-10-18T16:43:19.297" v="310" actId="27636"/>
          <ac:spMkLst>
            <pc:docMk/>
            <pc:sldMk cId="673383906" sldId="588"/>
            <ac:spMk id="3" creationId="{ECE42A93-7727-46DF-99D7-E0D74EC92787}"/>
          </ac:spMkLst>
        </pc:spChg>
      </pc:sldChg>
      <pc:sldChg chg="modSp new mod ord modAnim">
        <pc:chgData name="Khattab, Sherif" userId="c83b1e15-36f3-4f46-aceb-05aac24c545e" providerId="ADAL" clId="{720455E6-EEB4-41FC-A930-4B4194099231}" dt="2021-10-18T16:43:44.134" v="318"/>
        <pc:sldMkLst>
          <pc:docMk/>
          <pc:sldMk cId="448500256" sldId="589"/>
        </pc:sldMkLst>
        <pc:spChg chg="mod">
          <ac:chgData name="Khattab, Sherif" userId="c83b1e15-36f3-4f46-aceb-05aac24c545e" providerId="ADAL" clId="{720455E6-EEB4-41FC-A930-4B4194099231}" dt="2021-10-18T16:42:38.325" v="282" actId="20577"/>
          <ac:spMkLst>
            <pc:docMk/>
            <pc:sldMk cId="448500256" sldId="589"/>
            <ac:spMk id="2" creationId="{C68C7D50-9C33-4D54-961A-9B1EDC622FAE}"/>
          </ac:spMkLst>
        </pc:spChg>
        <pc:spChg chg="mod">
          <ac:chgData name="Khattab, Sherif" userId="c83b1e15-36f3-4f46-aceb-05aac24c545e" providerId="ADAL" clId="{720455E6-EEB4-41FC-A930-4B4194099231}" dt="2021-10-18T16:43:35.878" v="316" actId="6549"/>
          <ac:spMkLst>
            <pc:docMk/>
            <pc:sldMk cId="448500256" sldId="589"/>
            <ac:spMk id="3" creationId="{6BEADA8D-DE0F-4273-9EBA-14ABF36E2B66}"/>
          </ac:spMkLst>
        </pc:spChg>
      </pc:sldChg>
      <pc:sldChg chg="modSp new mod modAnim">
        <pc:chgData name="Khattab, Sherif" userId="c83b1e15-36f3-4f46-aceb-05aac24c545e" providerId="ADAL" clId="{720455E6-EEB4-41FC-A930-4B4194099231}" dt="2021-10-18T16:44:02.422" v="325"/>
        <pc:sldMkLst>
          <pc:docMk/>
          <pc:sldMk cId="4079687518" sldId="590"/>
        </pc:sldMkLst>
        <pc:spChg chg="mod">
          <ac:chgData name="Khattab, Sherif" userId="c83b1e15-36f3-4f46-aceb-05aac24c545e" providerId="ADAL" clId="{720455E6-EEB4-41FC-A930-4B4194099231}" dt="2021-10-18T16:42:59.530" v="297" actId="20577"/>
          <ac:spMkLst>
            <pc:docMk/>
            <pc:sldMk cId="4079687518" sldId="590"/>
            <ac:spMk id="2" creationId="{2E0DE08B-0240-40D4-A9F9-56020F3A5BDB}"/>
          </ac:spMkLst>
        </pc:spChg>
        <pc:spChg chg="mod">
          <ac:chgData name="Khattab, Sherif" userId="c83b1e15-36f3-4f46-aceb-05aac24c545e" providerId="ADAL" clId="{720455E6-EEB4-41FC-A930-4B4194099231}" dt="2021-10-18T16:43:55.674" v="323" actId="6549"/>
          <ac:spMkLst>
            <pc:docMk/>
            <pc:sldMk cId="4079687518" sldId="590"/>
            <ac:spMk id="3" creationId="{B4323BF8-EA29-4858-8E9A-BB86F0C275EC}"/>
          </ac:spMkLst>
        </pc:spChg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Sherif Khattab" userId="c83b1e15-36f3-4f46-aceb-05aac24c545e" providerId="ADAL" clId="{D1F8C7F8-B63D-426F-B9AE-033C1F2663EE}"/>
    <pc:docChg chg="custSel addSld delSld modSld">
      <pc:chgData name="Sherif Khattab" userId="c83b1e15-36f3-4f46-aceb-05aac24c545e" providerId="ADAL" clId="{D1F8C7F8-B63D-426F-B9AE-033C1F2663EE}" dt="2021-02-18T15:58:02.150" v="261" actId="207"/>
      <pc:docMkLst>
        <pc:docMk/>
      </pc:docMkLst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920820884" sldId="27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17417480" sldId="27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773510753" sldId="280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71235497" sldId="28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99089282" sldId="28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36622862" sldId="285"/>
        </pc:sldMkLst>
      </pc:sldChg>
      <pc:sldChg chg="modSp">
        <pc:chgData name="Sherif Khattab" userId="c83b1e15-36f3-4f46-aceb-05aac24c545e" providerId="ADAL" clId="{D1F8C7F8-B63D-426F-B9AE-033C1F2663EE}" dt="2021-02-18T15:58:02.150" v="261" actId="207"/>
        <pc:sldMkLst>
          <pc:docMk/>
          <pc:sldMk cId="463012687" sldId="289"/>
        </pc:sldMkLst>
        <pc:spChg chg="mod">
          <ac:chgData name="Sherif Khattab" userId="c83b1e15-36f3-4f46-aceb-05aac24c545e" providerId="ADAL" clId="{D1F8C7F8-B63D-426F-B9AE-033C1F2663EE}" dt="2021-02-18T15:58:02.150" v="261" actId="207"/>
          <ac:spMkLst>
            <pc:docMk/>
            <pc:sldMk cId="463012687" sldId="289"/>
            <ac:spMk id="103" creationId="{4F76D617-EEBD-4B8B-B82A-EA3BF2585492}"/>
          </ac:spMkLst>
        </pc:spChg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D1F8C7F8-B63D-426F-B9AE-033C1F2663EE}" dt="2021-02-18T06:35:56.761" v="43" actId="47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D1F8C7F8-B63D-426F-B9AE-033C1F2663EE}" dt="2021-02-18T06:35:52.792" v="42" actId="47"/>
        <pc:sldMkLst>
          <pc:docMk/>
          <pc:sldMk cId="1898410716" sldId="38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574001865" sldId="46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156977365" sldId="46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7329803" sldId="466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643915362" sldId="46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593910045" sldId="468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392020218" sldId="469"/>
        </pc:sldMkLst>
      </pc:sldChg>
      <pc:sldChg chg="modSp mod modAnim">
        <pc:chgData name="Sherif Khattab" userId="c83b1e15-36f3-4f46-aceb-05aac24c545e" providerId="ADAL" clId="{D1F8C7F8-B63D-426F-B9AE-033C1F2663EE}" dt="2021-02-18T06:49:33.301" v="256" actId="27636"/>
        <pc:sldMkLst>
          <pc:docMk/>
          <pc:sldMk cId="4202616107" sldId="500"/>
        </pc:sldMkLst>
        <pc:spChg chg="mod">
          <ac:chgData name="Sherif Khattab" userId="c83b1e15-36f3-4f46-aceb-05aac24c545e" providerId="ADAL" clId="{D1F8C7F8-B63D-426F-B9AE-033C1F2663EE}" dt="2021-02-18T06:49:33.301" v="256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1F8C7F8-B63D-426F-B9AE-033C1F2663EE}" dt="2021-02-18T06:35:48.192" v="41"/>
        <pc:sldMkLst>
          <pc:docMk/>
          <pc:sldMk cId="2116864396" sldId="505"/>
        </pc:sldMkLst>
        <pc:spChg chg="mod">
          <ac:chgData name="Sherif Khattab" userId="c83b1e15-36f3-4f46-aceb-05aac24c545e" providerId="ADAL" clId="{D1F8C7F8-B63D-426F-B9AE-033C1F2663EE}" dt="2021-02-18T06:35:48.192" v="4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1F8C7F8-B63D-426F-B9AE-033C1F2663EE}" dt="2021-02-18T06:35:21.237" v="40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D1F8C7F8-B63D-426F-B9AE-033C1F2663EE}" dt="2021-02-18T06:35:21.237" v="4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Anim">
        <pc:chgData name="Sherif Khattab" userId="c83b1e15-36f3-4f46-aceb-05aac24c545e" providerId="ADAL" clId="{D1F8C7F8-B63D-426F-B9AE-033C1F2663EE}" dt="2021-02-18T06:49:41.395" v="258"/>
        <pc:sldMkLst>
          <pc:docMk/>
          <pc:sldMk cId="2487721040" sldId="516"/>
        </pc:sldMkLst>
        <pc:spChg chg="mod">
          <ac:chgData name="Sherif Khattab" userId="c83b1e15-36f3-4f46-aceb-05aac24c545e" providerId="ADAL" clId="{D1F8C7F8-B63D-426F-B9AE-033C1F2663EE}" dt="2021-02-18T06:49:41.395" v="258"/>
          <ac:spMkLst>
            <pc:docMk/>
            <pc:sldMk cId="2487721040" sldId="516"/>
            <ac:spMk id="3" creationId="{CBB5D1A1-A1C5-4D4A-9051-CB104F0E3B4F}"/>
          </ac:spMkLst>
        </pc:spChg>
      </pc:sldChg>
      <pc:sldChg chg="del">
        <pc:chgData name="Sherif Khattab" userId="c83b1e15-36f3-4f46-aceb-05aac24c545e" providerId="ADAL" clId="{D1F8C7F8-B63D-426F-B9AE-033C1F2663EE}" dt="2021-02-18T06:49:38.556" v="257" actId="47"/>
        <pc:sldMkLst>
          <pc:docMk/>
          <pc:sldMk cId="3504930043" sldId="519"/>
        </pc:sldMkLst>
      </pc:sldChg>
      <pc:sldChg chg="modSp mod modAnim">
        <pc:chgData name="Sherif Khattab" userId="c83b1e15-36f3-4f46-aceb-05aac24c545e" providerId="ADAL" clId="{D1F8C7F8-B63D-426F-B9AE-033C1F2663EE}" dt="2021-02-18T06:48:49.773" v="216" actId="27636"/>
        <pc:sldMkLst>
          <pc:docMk/>
          <pc:sldMk cId="2126070970" sldId="520"/>
        </pc:sldMkLst>
        <pc:spChg chg="mod">
          <ac:chgData name="Sherif Khattab" userId="c83b1e15-36f3-4f46-aceb-05aac24c545e" providerId="ADAL" clId="{D1F8C7F8-B63D-426F-B9AE-033C1F2663EE}" dt="2021-02-18T06:48:49.773" v="216" actId="27636"/>
          <ac:spMkLst>
            <pc:docMk/>
            <pc:sldMk cId="2126070970" sldId="520"/>
            <ac:spMk id="3" creationId="{D7399D59-7ED8-4451-AEDE-1AC4DE33563A}"/>
          </ac:spMkLst>
        </pc:spChg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Khattab, Sherif" userId="c83b1e15-36f3-4f46-aceb-05aac24c545e" providerId="ADAL" clId="{CCBA98CA-D928-264B-BDA4-877EDF5A8B56}"/>
    <pc:docChg chg="undo custSel addSld delSld modSld sldOrd">
      <pc:chgData name="Khattab, Sherif" userId="c83b1e15-36f3-4f46-aceb-05aac24c545e" providerId="ADAL" clId="{CCBA98CA-D928-264B-BDA4-877EDF5A8B56}" dt="2021-02-25T15:24:55.560" v="441" actId="5793"/>
      <pc:docMkLst>
        <pc:docMk/>
      </pc:docMkLst>
      <pc:sldChg chg="del">
        <pc:chgData name="Khattab, Sherif" userId="c83b1e15-36f3-4f46-aceb-05aac24c545e" providerId="ADAL" clId="{CCBA98CA-D928-264B-BDA4-877EDF5A8B56}" dt="2021-02-25T15:19:26.754" v="381" actId="2696"/>
        <pc:sldMkLst>
          <pc:docMk/>
          <pc:sldMk cId="3681208715" sldId="25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12558247" sldId="266"/>
        </pc:sldMkLst>
      </pc:sldChg>
      <pc:sldChg chg="del">
        <pc:chgData name="Khattab, Sherif" userId="c83b1e15-36f3-4f46-aceb-05aac24c545e" providerId="ADAL" clId="{CCBA98CA-D928-264B-BDA4-877EDF5A8B56}" dt="2021-02-25T15:19:29.566" v="386" actId="2696"/>
        <pc:sldMkLst>
          <pc:docMk/>
          <pc:sldMk cId="3949722242" sldId="286"/>
        </pc:sldMkLst>
      </pc:sldChg>
      <pc:sldChg chg="delSp add del">
        <pc:chgData name="Khattab, Sherif" userId="c83b1e15-36f3-4f46-aceb-05aac24c545e" providerId="ADAL" clId="{CCBA98CA-D928-264B-BDA4-877EDF5A8B56}" dt="2021-02-25T15:24:30.231" v="439" actId="2696"/>
        <pc:sldMkLst>
          <pc:docMk/>
          <pc:sldMk cId="122444407" sldId="287"/>
        </pc:sldMkLst>
        <pc:spChg chg="del">
          <ac:chgData name="Khattab, Sherif" userId="c83b1e15-36f3-4f46-aceb-05aac24c545e" providerId="ADAL" clId="{CCBA98CA-D928-264B-BDA4-877EDF5A8B56}" dt="2021-02-25T15:23:19.555" v="426" actId="21"/>
          <ac:spMkLst>
            <pc:docMk/>
            <pc:sldMk cId="122444407" sldId="287"/>
            <ac:spMk id="41991" creationId="{3B09519B-42DA-41D4-8DFA-91675AB71EB5}"/>
          </ac:spMkLst>
        </pc:spChg>
      </pc:sldChg>
      <pc:sldChg chg="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CCBA98CA-D928-264B-BDA4-877EDF5A8B56}" dt="2021-02-25T15:20:00.167" v="392" actId="2696"/>
        <pc:sldMkLst>
          <pc:docMk/>
          <pc:sldMk cId="1268007695" sldId="288"/>
        </pc:sldMkLst>
      </pc:sldChg>
      <pc:sldChg chg="modSp mod">
        <pc:chgData name="Khattab, Sherif" userId="c83b1e15-36f3-4f46-aceb-05aac24c545e" providerId="ADAL" clId="{CCBA98CA-D928-264B-BDA4-877EDF5A8B56}" dt="2021-02-25T15:24:55.560" v="441" actId="5793"/>
        <pc:sldMkLst>
          <pc:docMk/>
          <pc:sldMk cId="463012687" sldId="289"/>
        </pc:sldMkLst>
        <pc:spChg chg="mod">
          <ac:chgData name="Khattab, Sherif" userId="c83b1e15-36f3-4f46-aceb-05aac24c545e" providerId="ADAL" clId="{CCBA98CA-D928-264B-BDA4-877EDF5A8B56}" dt="2021-02-25T15:24:55.560" v="441" actId="5793"/>
          <ac:spMkLst>
            <pc:docMk/>
            <pc:sldMk cId="463012687" sldId="289"/>
            <ac:spMk id="3" creationId="{A796DF92-F102-4646-A298-BB70F5017AAE}"/>
          </ac:spMkLst>
        </pc:spChg>
        <pc:spChg chg="mod">
          <ac:chgData name="Khattab, Sherif" userId="c83b1e15-36f3-4f46-aceb-05aac24c545e" providerId="ADAL" clId="{CCBA98CA-D928-264B-BDA4-877EDF5A8B56}" dt="2021-02-25T15:24:50.098" v="440" actId="20577"/>
          <ac:spMkLst>
            <pc:docMk/>
            <pc:sldMk cId="463012687" sldId="289"/>
            <ac:spMk id="46282" creationId="{E7A6F565-6797-41A4-9E37-DE763723D06D}"/>
          </ac:spMkLst>
        </pc:spChg>
      </pc:sldChg>
      <pc:sldChg chg="del">
        <pc:chgData name="Khattab, Sherif" userId="c83b1e15-36f3-4f46-aceb-05aac24c545e" providerId="ADAL" clId="{CCBA98CA-D928-264B-BDA4-877EDF5A8B56}" dt="2021-02-25T15:19:27.204" v="382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CCBA98CA-D928-264B-BDA4-877EDF5A8B56}" dt="2021-02-25T15:19:27.725" v="383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CCBA98CA-D928-264B-BDA4-877EDF5A8B56}" dt="2021-02-25T15:19:28.260" v="384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CCBA98CA-D928-264B-BDA4-877EDF5A8B56}" dt="2021-02-25T15:19:28.915" v="385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CCBA98CA-D928-264B-BDA4-877EDF5A8B56}" dt="2021-02-25T15:19:30.429" v="387" actId="2696"/>
        <pc:sldMkLst>
          <pc:docMk/>
          <pc:sldMk cId="3714784862" sldId="461"/>
        </pc:sldMkLst>
      </pc:sldChg>
      <pc:sldChg chg="addSp delSp modSp add mod">
        <pc:chgData name="Khattab, Sherif" userId="c83b1e15-36f3-4f46-aceb-05aac24c545e" providerId="ADAL" clId="{CCBA98CA-D928-264B-BDA4-877EDF5A8B56}" dt="2021-02-25T15:24:16.382" v="438" actId="1076"/>
        <pc:sldMkLst>
          <pc:docMk/>
          <pc:sldMk cId="30550501" sldId="462"/>
        </pc:sldMkLst>
        <pc:spChg chg="add del mod">
          <ac:chgData name="Khattab, Sherif" userId="c83b1e15-36f3-4f46-aceb-05aac24c545e" providerId="ADAL" clId="{CCBA98CA-D928-264B-BDA4-877EDF5A8B56}" dt="2021-02-25T15:23:13.037" v="425" actId="478"/>
          <ac:spMkLst>
            <pc:docMk/>
            <pc:sldMk cId="30550501" sldId="462"/>
            <ac:spMk id="2" creationId="{2E7FE488-5352-E64F-BA34-E021360CCC03}"/>
          </ac:spMkLst>
        </pc:spChg>
        <pc:spChg chg="add mod">
          <ac:chgData name="Khattab, Sherif" userId="c83b1e15-36f3-4f46-aceb-05aac24c545e" providerId="ADAL" clId="{CCBA98CA-D928-264B-BDA4-877EDF5A8B56}" dt="2021-02-25T15:24:16.382" v="438" actId="1076"/>
          <ac:spMkLst>
            <pc:docMk/>
            <pc:sldMk cId="30550501" sldId="462"/>
            <ac:spMk id="34" creationId="{66F29630-8D57-824B-B00D-EA0408B80622}"/>
          </ac:spMkLst>
        </pc:spChg>
        <pc:spChg chg="mod">
          <ac:chgData name="Khattab, Sherif" userId="c83b1e15-36f3-4f46-aceb-05aac24c545e" providerId="ADAL" clId="{CCBA98CA-D928-264B-BDA4-877EDF5A8B56}" dt="2021-02-25T15:23:36.356" v="431" actId="1076"/>
          <ac:spMkLst>
            <pc:docMk/>
            <pc:sldMk cId="30550501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CCBA98CA-D928-264B-BDA4-877EDF5A8B56}" dt="2021-02-25T15:23:10.220" v="424" actId="478"/>
          <ac:spMkLst>
            <pc:docMk/>
            <pc:sldMk cId="30550501" sldId="462"/>
            <ac:spMk id="15367" creationId="{C682B606-36D1-4D20-A0B5-489B0D19F6C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0" creationId="{10960EB8-7CBF-4864-9F04-14ADD6E3CE4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1" creationId="{2F6A9377-8E87-429E-804C-541C52E74552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3" creationId="{88A830AA-F338-489B-9C2C-A13FBE807D9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4" creationId="{84F833D6-F4AA-4D55-A2C2-E4AE1CB89299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5" creationId="{B2C14D48-2AAA-4018-B2DC-8ECE4527D670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6" creationId="{69E0A646-87AD-4FBE-914E-D2484E6FEFC3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0" creationId="{3ADB356A-E862-42A8-8D6A-3E725A391B0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1" creationId="{06F8BAC1-609D-456D-A2AC-5960F6E5553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2" creationId="{8C74E55C-C07F-4B52-800E-85A7DE3ABE8F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3" creationId="{278AFF7D-3B72-4762-BE22-9E2B44EC4A6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4" creationId="{92C01B71-7A47-4C92-AACB-849C68453456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5" creationId="{82717D57-0F04-42F4-BF6B-6708DA085B67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51" creationId="{E9BC0A36-3D1A-48BD-B3C2-4340B2971B80}"/>
          </ac:spMkLst>
        </pc:spChg>
        <pc:graphicFrameChg chg="mod">
          <ac:chgData name="Khattab, Sherif" userId="c83b1e15-36f3-4f46-aceb-05aac24c545e" providerId="ADAL" clId="{CCBA98CA-D928-264B-BDA4-877EDF5A8B56}" dt="2021-02-25T15:24:04.381" v="435" actId="1076"/>
          <ac:graphicFrameMkLst>
            <pc:docMk/>
            <pc:sldMk cId="30550501" sldId="462"/>
            <ac:graphicFrameMk id="15434" creationId="{9BDAD108-8745-49F7-A745-5930453D7CFC}"/>
          </ac:graphicFrameMkLst>
        </pc:graphicFrame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5" creationId="{EAB014E5-7383-4357-9EF8-FEDE0ED97AF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6" creationId="{DAB83A1B-AA94-4502-9E34-B6E5EC9E0B9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7" creationId="{219AC73F-DF4D-4C12-88C3-F69CE9864F37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8" creationId="{EB064ACF-3534-46F6-A362-17045B4F4A93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9" creationId="{52074E4C-3649-46B8-9A15-687B2251B9D9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6" creationId="{5A663216-B249-4211-892C-B481E718F2D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7" creationId="{7809CEC5-DBA8-4921-8BA1-6ACA7696374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8" creationId="{9B8F5093-0B70-42A9-8825-E4E4AB5C8E8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9" creationId="{597B19A8-F8BD-4E80-9090-6D2AAF0D7A3A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0" creationId="{5E2D026C-4BEF-467A-BA9D-ABCF07C1990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2" creationId="{62F4E21D-24B4-4DB4-B97E-BEA56275D3C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3" creationId="{0079FA74-3E7C-4CAA-98EE-29A5F7BC637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4" creationId="{A0402E6C-29BC-4EC1-8324-F05E0FEB0779}"/>
          </ac:cxnSpMkLst>
        </pc:cxnChg>
      </pc:sldChg>
      <pc:sldChg chg="add 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931898487" sldId="46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5068544" sldId="47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8432277" sldId="47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899682656" sldId="47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16205421" sldId="47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922282012" sldId="47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91706530" sldId="47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155444083" sldId="47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699784146" sldId="47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905532786" sldId="47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98367991" sldId="47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8690417" sldId="48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35438083" sldId="48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057102088" sldId="48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447634280" sldId="48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53139649" sldId="48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25073586" sldId="48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3821824" sldId="48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52566324" sldId="48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944056640" sldId="48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287903914" sldId="48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98407738" sldId="49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56847625" sldId="49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724765287" sldId="49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52191741" sldId="49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631551235" sldId="49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502517520" sldId="495"/>
        </pc:sldMkLst>
      </pc:sldChg>
      <pc:sldChg chg="modSp mod modAnim">
        <pc:chgData name="Khattab, Sherif" userId="c83b1e15-36f3-4f46-aceb-05aac24c545e" providerId="ADAL" clId="{CCBA98CA-D928-264B-BDA4-877EDF5A8B56}" dt="2021-02-25T15:22:09.726" v="395"/>
        <pc:sldMkLst>
          <pc:docMk/>
          <pc:sldMk cId="702367729" sldId="496"/>
        </pc:sldMkLst>
        <pc:spChg chg="mod">
          <ac:chgData name="Khattab, Sherif" userId="c83b1e15-36f3-4f46-aceb-05aac24c545e" providerId="ADAL" clId="{CCBA98CA-D928-264B-BDA4-877EDF5A8B56}" dt="2021-02-25T15:10:54.021" v="164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CCBA98CA-D928-264B-BDA4-877EDF5A8B56}" dt="2021-02-25T15:22:32.312" v="407"/>
        <pc:sldMkLst>
          <pc:docMk/>
          <pc:sldMk cId="4202616107" sldId="500"/>
        </pc:sldMkLst>
        <pc:spChg chg="mod">
          <ac:chgData name="Khattab, Sherif" userId="c83b1e15-36f3-4f46-aceb-05aac24c545e" providerId="ADAL" clId="{CCBA98CA-D928-264B-BDA4-877EDF5A8B56}" dt="2021-02-25T15:18:40.421" v="34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CCBA98CA-D928-264B-BDA4-877EDF5A8B56}" dt="2021-02-25T15:22:24.546" v="405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CCBA98CA-D928-264B-BDA4-877EDF5A8B56}" dt="2021-02-25T15:09:15.297" v="83"/>
        <pc:sldMkLst>
          <pc:docMk/>
          <pc:sldMk cId="2116864396" sldId="505"/>
        </pc:sldMkLst>
        <pc:spChg chg="mod">
          <ac:chgData name="Khattab, Sherif" userId="c83b1e15-36f3-4f46-aceb-05aac24c545e" providerId="ADAL" clId="{CCBA98CA-D928-264B-BDA4-877EDF5A8B56}" dt="2021-02-25T15:09:15.297" v="83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CCBA98CA-D928-264B-BDA4-877EDF5A8B56}" dt="2021-02-25T15:19:21.920" v="379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CCBA98CA-D928-264B-BDA4-877EDF5A8B56}" dt="2021-02-25T15:19:21.920" v="3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CCBA98CA-D928-264B-BDA4-877EDF5A8B56}" dt="2021-02-25T15:18:37.130" v="344" actId="2696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CCBA98CA-D928-264B-BDA4-877EDF5A8B56}" dt="2021-02-25T15:19:24.604" v="380" actId="2696"/>
        <pc:sldMkLst>
          <pc:docMk/>
          <pc:sldMk cId="1616471687" sldId="518"/>
        </pc:sldMkLst>
      </pc:sldChg>
      <pc:sldChg chg="modSp mod modAnim">
        <pc:chgData name="Khattab, Sherif" userId="c83b1e15-36f3-4f46-aceb-05aac24c545e" providerId="ADAL" clId="{CCBA98CA-D928-264B-BDA4-877EDF5A8B56}" dt="2021-02-25T15:22:47.821" v="422"/>
        <pc:sldMkLst>
          <pc:docMk/>
          <pc:sldMk cId="2126070970" sldId="520"/>
        </pc:sldMkLst>
        <pc:spChg chg="mod">
          <ac:chgData name="Khattab, Sherif" userId="c83b1e15-36f3-4f46-aceb-05aac24c545e" providerId="ADAL" clId="{CCBA98CA-D928-264B-BDA4-877EDF5A8B56}" dt="2021-02-25T15:18:43.446" v="348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Khattab, Sherif" userId="c83b1e15-36f3-4f46-aceb-05aac24c545e" providerId="ADAL" clId="{CCBA98CA-D928-264B-BDA4-877EDF5A8B56}" dt="2021-02-25T15:22:38.779" v="419" actId="6549"/>
          <ac:spMkLst>
            <pc:docMk/>
            <pc:sldMk cId="2126070970" sldId="520"/>
            <ac:spMk id="3" creationId="{D7399D59-7ED8-4451-AEDE-1AC4DE33563A}"/>
          </ac:spMkLst>
        </pc:spChg>
      </pc:sldChg>
      <pc:sldChg chg="add ord modAnim">
        <pc:chgData name="Khattab, Sherif" userId="c83b1e15-36f3-4f46-aceb-05aac24c545e" providerId="ADAL" clId="{CCBA98CA-D928-264B-BDA4-877EDF5A8B56}" dt="2021-02-25T15:22:56.635" v="423" actId="20578"/>
        <pc:sldMkLst>
          <pc:docMk/>
          <pc:sldMk cId="3688450523" sldId="521"/>
        </pc:sldMkLst>
      </pc:sldChg>
      <pc:sldChg chg="add ord">
        <pc:chgData name="Khattab, Sherif" userId="c83b1e15-36f3-4f46-aceb-05aac24c545e" providerId="ADAL" clId="{CCBA98CA-D928-264B-BDA4-877EDF5A8B56}" dt="2021-02-25T15:22:56.635" v="423" actId="20578"/>
        <pc:sldMkLst>
          <pc:docMk/>
          <pc:sldMk cId="2393077361" sldId="522"/>
        </pc:sldMkLst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Sherif Khattab" userId="c83b1e15-36f3-4f46-aceb-05aac24c545e" providerId="ADAL" clId="{B3734109-7497-4176-B8B4-8D96BA065BFC}"/>
    <pc:docChg chg="custSel addSld delSld modSld">
      <pc:chgData name="Sherif Khattab" userId="c83b1e15-36f3-4f46-aceb-05aac24c545e" providerId="ADAL" clId="{B3734109-7497-4176-B8B4-8D96BA065BFC}" dt="2021-03-05T04:43:13.164" v="334" actId="1076"/>
      <pc:docMkLst>
        <pc:docMk/>
      </pc:docMkLst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712558247" sldId="2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36622862" sldId="28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215068544" sldId="47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416205421" sldId="47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22282012" sldId="47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191706530" sldId="47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55444083" sldId="47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699784146" sldId="47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905532786" sldId="478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3936848013" sldId="488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4132993662" sldId="489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1537398195" sldId="490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1907216448" sldId="491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1636025134" sldId="492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3231356886" sldId="493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3872131497" sldId="494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1089473434" sldId="495"/>
        </pc:sldMkLst>
      </pc:sldChg>
      <pc:sldChg chg="modSp modAnim">
        <pc:chgData name="Sherif Khattab" userId="c83b1e15-36f3-4f46-aceb-05aac24c545e" providerId="ADAL" clId="{B3734109-7497-4176-B8B4-8D96BA065BFC}" dt="2021-03-04T14:40:18.436" v="8" actId="20577"/>
        <pc:sldMkLst>
          <pc:docMk/>
          <pc:sldMk cId="702367729" sldId="496"/>
        </pc:sldMkLst>
        <pc:spChg chg="mod">
          <ac:chgData name="Sherif Khattab" userId="c83b1e15-36f3-4f46-aceb-05aac24c545e" providerId="ADAL" clId="{B3734109-7497-4176-B8B4-8D96BA065BFC}" dt="2021-03-04T14:40:18.436" v="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B3734109-7497-4176-B8B4-8D96BA065BFC}" dt="2021-03-04T15:10:43.633" v="185"/>
        <pc:sldMkLst>
          <pc:docMk/>
          <pc:sldMk cId="4202616107" sldId="500"/>
        </pc:sldMkLst>
        <pc:spChg chg="mod">
          <ac:chgData name="Sherif Khattab" userId="c83b1e15-36f3-4f46-aceb-05aac24c545e" providerId="ADAL" clId="{B3734109-7497-4176-B8B4-8D96BA065BFC}" dt="2021-03-04T15:10:15.033" v="177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B3734109-7497-4176-B8B4-8D96BA065BFC}" dt="2021-03-04T15:09:59.062" v="162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B3734109-7497-4176-B8B4-8D96BA065BFC}" dt="2021-03-04T14:49:55.659" v="9"/>
        <pc:sldMkLst>
          <pc:docMk/>
          <pc:sldMk cId="2116864396" sldId="505"/>
        </pc:sldMkLst>
        <pc:spChg chg="mod">
          <ac:chgData name="Sherif Khattab" userId="c83b1e15-36f3-4f46-aceb-05aac24c545e" providerId="ADAL" clId="{B3734109-7497-4176-B8B4-8D96BA065BFC}" dt="2021-03-04T14:49:55.659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B3734109-7497-4176-B8B4-8D96BA065BFC}" dt="2021-03-04T14:50:08.358" v="10" actId="6549"/>
        <pc:sldMkLst>
          <pc:docMk/>
          <pc:sldMk cId="3652489610" sldId="506"/>
        </pc:sldMkLst>
        <pc:spChg chg="mod">
          <ac:chgData name="Sherif Khattab" userId="c83b1e15-36f3-4f46-aceb-05aac24c545e" providerId="ADAL" clId="{B3734109-7497-4176-B8B4-8D96BA065BFC}" dt="2021-03-04T14:50:08.358" v="10" actId="6549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621208385" sldId="54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563809780" sldId="54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82848977" sldId="547"/>
        </pc:sldMkLst>
      </pc:sldChg>
      <pc:sldChg chg="modSp mod modAnim">
        <pc:chgData name="Sherif Khattab" userId="c83b1e15-36f3-4f46-aceb-05aac24c545e" providerId="ADAL" clId="{B3734109-7497-4176-B8B4-8D96BA065BFC}" dt="2021-03-04T15:10:54.920" v="188"/>
        <pc:sldMkLst>
          <pc:docMk/>
          <pc:sldMk cId="3106578269" sldId="548"/>
        </pc:sldMkLst>
        <pc:spChg chg="mod">
          <ac:chgData name="Sherif Khattab" userId="c83b1e15-36f3-4f46-aceb-05aac24c545e" providerId="ADAL" clId="{B3734109-7497-4176-B8B4-8D96BA065BFC}" dt="2021-03-04T15:10:18.784" v="179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Sherif Khattab" userId="c83b1e15-36f3-4f46-aceb-05aac24c545e" providerId="ADAL" clId="{B3734109-7497-4176-B8B4-8D96BA065BFC}" dt="2021-03-04T15:10:08.212" v="175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Sherif Khattab" userId="c83b1e15-36f3-4f46-aceb-05aac24c545e" providerId="ADAL" clId="{B3734109-7497-4176-B8B4-8D96BA065BFC}" dt="2021-03-04T15:10:21.270" v="180" actId="47"/>
        <pc:sldMkLst>
          <pc:docMk/>
          <pc:sldMk cId="1239345036" sldId="549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1417188528" sldId="576"/>
        </pc:sldMkLst>
      </pc:sldChg>
      <pc:sldChg chg="addSp delSp modSp new mod">
        <pc:chgData name="Sherif Khattab" userId="c83b1e15-36f3-4f46-aceb-05aac24c545e" providerId="ADAL" clId="{B3734109-7497-4176-B8B4-8D96BA065BFC}" dt="2021-03-05T04:40:53.689" v="231" actId="1076"/>
        <pc:sldMkLst>
          <pc:docMk/>
          <pc:sldMk cId="3939197551" sldId="576"/>
        </pc:sldMkLst>
        <pc:spChg chg="mod">
          <ac:chgData name="Sherif Khattab" userId="c83b1e15-36f3-4f46-aceb-05aac24c545e" providerId="ADAL" clId="{B3734109-7497-4176-B8B4-8D96BA065BFC}" dt="2021-03-05T04:40:26.068" v="225" actId="20577"/>
          <ac:spMkLst>
            <pc:docMk/>
            <pc:sldMk cId="3939197551" sldId="576"/>
            <ac:spMk id="2" creationId="{8AF7100B-B651-450D-8E4E-7FEC23496D68}"/>
          </ac:spMkLst>
        </pc:spChg>
        <pc:picChg chg="add mod">
          <ac:chgData name="Sherif Khattab" userId="c83b1e15-36f3-4f46-aceb-05aac24c545e" providerId="ADAL" clId="{B3734109-7497-4176-B8B4-8D96BA065BFC}" dt="2021-03-05T04:40:53.689" v="231" actId="1076"/>
          <ac:picMkLst>
            <pc:docMk/>
            <pc:sldMk cId="3939197551" sldId="576"/>
            <ac:picMk id="8" creationId="{E8774D8D-5C45-4118-9DC8-0FB0076C59E2}"/>
          </ac:picMkLst>
        </pc:picChg>
        <pc:inkChg chg="add del">
          <ac:chgData name="Sherif Khattab" userId="c83b1e15-36f3-4f46-aceb-05aac24c545e" providerId="ADAL" clId="{B3734109-7497-4176-B8B4-8D96BA065BFC}" dt="2021-03-05T04:40:29.586" v="227"/>
          <ac:inkMkLst>
            <pc:docMk/>
            <pc:sldMk cId="3939197551" sldId="576"/>
            <ac:inkMk id="6" creationId="{E7977CDD-BE67-4819-B159-DF1FE6158C27}"/>
          </ac:inkMkLst>
        </pc:inkChg>
      </pc:sldChg>
      <pc:sldChg chg="addSp delSp modSp new mod">
        <pc:chgData name="Sherif Khattab" userId="c83b1e15-36f3-4f46-aceb-05aac24c545e" providerId="ADAL" clId="{B3734109-7497-4176-B8B4-8D96BA065BFC}" dt="2021-03-05T04:41:37.963" v="266" actId="1076"/>
        <pc:sldMkLst>
          <pc:docMk/>
          <pc:sldMk cId="482409994" sldId="577"/>
        </pc:sldMkLst>
        <pc:spChg chg="mod">
          <ac:chgData name="Sherif Khattab" userId="c83b1e15-36f3-4f46-aceb-05aac24c545e" providerId="ADAL" clId="{B3734109-7497-4176-B8B4-8D96BA065BFC}" dt="2021-03-05T04:41:22.509" v="261" actId="20577"/>
          <ac:spMkLst>
            <pc:docMk/>
            <pc:sldMk cId="482409994" sldId="577"/>
            <ac:spMk id="2" creationId="{1E4834CB-1CE7-45F4-8476-4A5DEBCCEAFA}"/>
          </ac:spMkLst>
        </pc:spChg>
        <pc:picChg chg="add mod">
          <ac:chgData name="Sherif Khattab" userId="c83b1e15-36f3-4f46-aceb-05aac24c545e" providerId="ADAL" clId="{B3734109-7497-4176-B8B4-8D96BA065BFC}" dt="2021-03-05T04:41:37.963" v="266" actId="1076"/>
          <ac:picMkLst>
            <pc:docMk/>
            <pc:sldMk cId="482409994" sldId="577"/>
            <ac:picMk id="8" creationId="{8A198F52-58CB-47B8-9174-A35B83BD3A3A}"/>
          </ac:picMkLst>
        </pc:picChg>
        <pc:inkChg chg="add del">
          <ac:chgData name="Sherif Khattab" userId="c83b1e15-36f3-4f46-aceb-05aac24c545e" providerId="ADAL" clId="{B3734109-7497-4176-B8B4-8D96BA065BFC}" dt="2021-03-05T04:41:27.418" v="263"/>
          <ac:inkMkLst>
            <pc:docMk/>
            <pc:sldMk cId="482409994" sldId="577"/>
            <ac:inkMk id="6" creationId="{69E17F7B-6C48-45B2-A2B7-04DC700433CB}"/>
          </ac:inkMkLst>
        </pc:inkChg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3517715337" sldId="577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3183407000" sldId="578"/>
        </pc:sldMkLst>
      </pc:sldChg>
      <pc:sldChg chg="addSp modSp new mod">
        <pc:chgData name="Sherif Khattab" userId="c83b1e15-36f3-4f46-aceb-05aac24c545e" providerId="ADAL" clId="{B3734109-7497-4176-B8B4-8D96BA065BFC}" dt="2021-03-05T04:42:04.019" v="287" actId="1076"/>
        <pc:sldMkLst>
          <pc:docMk/>
          <pc:sldMk cId="4260117394" sldId="578"/>
        </pc:sldMkLst>
        <pc:spChg chg="mod">
          <ac:chgData name="Sherif Khattab" userId="c83b1e15-36f3-4f46-aceb-05aac24c545e" providerId="ADAL" clId="{B3734109-7497-4176-B8B4-8D96BA065BFC}" dt="2021-03-05T04:41:57.703" v="283" actId="20577"/>
          <ac:spMkLst>
            <pc:docMk/>
            <pc:sldMk cId="4260117394" sldId="578"/>
            <ac:spMk id="2" creationId="{C358D94A-8F38-4286-B34A-09F0F7BEF302}"/>
          </ac:spMkLst>
        </pc:spChg>
        <pc:picChg chg="add mod">
          <ac:chgData name="Sherif Khattab" userId="c83b1e15-36f3-4f46-aceb-05aac24c545e" providerId="ADAL" clId="{B3734109-7497-4176-B8B4-8D96BA065BFC}" dt="2021-03-05T04:42:04.019" v="287" actId="1076"/>
          <ac:picMkLst>
            <pc:docMk/>
            <pc:sldMk cId="4260117394" sldId="578"/>
            <ac:picMk id="7" creationId="{CA6AEA72-1C2E-4F66-B683-2B14FBA8CCE3}"/>
          </ac:picMkLst>
        </pc:picChg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1432894990" sldId="579"/>
        </pc:sldMkLst>
      </pc:sldChg>
      <pc:sldChg chg="addSp modSp new mod">
        <pc:chgData name="Sherif Khattab" userId="c83b1e15-36f3-4f46-aceb-05aac24c545e" providerId="ADAL" clId="{B3734109-7497-4176-B8B4-8D96BA065BFC}" dt="2021-03-05T04:42:33.052" v="304" actId="1076"/>
        <pc:sldMkLst>
          <pc:docMk/>
          <pc:sldMk cId="2175651853" sldId="579"/>
        </pc:sldMkLst>
        <pc:spChg chg="mod">
          <ac:chgData name="Sherif Khattab" userId="c83b1e15-36f3-4f46-aceb-05aac24c545e" providerId="ADAL" clId="{B3734109-7497-4176-B8B4-8D96BA065BFC}" dt="2021-03-05T04:42:28" v="301" actId="20577"/>
          <ac:spMkLst>
            <pc:docMk/>
            <pc:sldMk cId="2175651853" sldId="579"/>
            <ac:spMk id="2" creationId="{D019A723-12C0-47DF-B65F-D4C4375B9315}"/>
          </ac:spMkLst>
        </pc:spChg>
        <pc:picChg chg="add mod">
          <ac:chgData name="Sherif Khattab" userId="c83b1e15-36f3-4f46-aceb-05aac24c545e" providerId="ADAL" clId="{B3734109-7497-4176-B8B4-8D96BA065BFC}" dt="2021-03-05T04:42:33.052" v="304" actId="1076"/>
          <ac:picMkLst>
            <pc:docMk/>
            <pc:sldMk cId="2175651853" sldId="579"/>
            <ac:picMk id="7" creationId="{A9D9FB0B-A48B-4C02-9ADE-0F6E7887FF96}"/>
          </ac:picMkLst>
        </pc:picChg>
      </pc:sldChg>
      <pc:sldChg chg="addSp delSp modSp new mod">
        <pc:chgData name="Sherif Khattab" userId="c83b1e15-36f3-4f46-aceb-05aac24c545e" providerId="ADAL" clId="{B3734109-7497-4176-B8B4-8D96BA065BFC}" dt="2021-03-05T04:43:13.164" v="334" actId="1076"/>
        <pc:sldMkLst>
          <pc:docMk/>
          <pc:sldMk cId="1779653332" sldId="580"/>
        </pc:sldMkLst>
        <pc:spChg chg="mod">
          <ac:chgData name="Sherif Khattab" userId="c83b1e15-36f3-4f46-aceb-05aac24c545e" providerId="ADAL" clId="{B3734109-7497-4176-B8B4-8D96BA065BFC}" dt="2021-03-05T04:42:58.161" v="329" actId="20577"/>
          <ac:spMkLst>
            <pc:docMk/>
            <pc:sldMk cId="1779653332" sldId="580"/>
            <ac:spMk id="2" creationId="{8CD561B9-8CF2-4F3E-A29D-C6319B9CF899}"/>
          </ac:spMkLst>
        </pc:spChg>
        <pc:picChg chg="add mod">
          <ac:chgData name="Sherif Khattab" userId="c83b1e15-36f3-4f46-aceb-05aac24c545e" providerId="ADAL" clId="{B3734109-7497-4176-B8B4-8D96BA065BFC}" dt="2021-03-05T04:43:13.164" v="334" actId="1076"/>
          <ac:picMkLst>
            <pc:docMk/>
            <pc:sldMk cId="1779653332" sldId="580"/>
            <ac:picMk id="8" creationId="{77FB2B60-3B44-43E0-B76B-E90644B95EC4}"/>
          </ac:picMkLst>
        </pc:picChg>
        <pc:inkChg chg="add del">
          <ac:chgData name="Sherif Khattab" userId="c83b1e15-36f3-4f46-aceb-05aac24c545e" providerId="ADAL" clId="{B3734109-7497-4176-B8B4-8D96BA065BFC}" dt="2021-03-05T04:43:01.924" v="331"/>
          <ac:inkMkLst>
            <pc:docMk/>
            <pc:sldMk cId="1779653332" sldId="580"/>
            <ac:inkMk id="6" creationId="{9D747F5A-EE2C-4527-90F9-6F14F2C7C893}"/>
          </ac:inkMkLst>
        </pc:inkChg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1883612794" sldId="580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1594120570" sldId="581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3049654475" sldId="582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2799572395" sldId="583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1377987034" sldId="584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2782214765" sldId="585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3635695113" sldId="586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2826360827" sldId="587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Sherif Khattab" userId="c83b1e15-36f3-4f46-aceb-05aac24c545e" providerId="ADAL" clId="{4F266D3B-92A2-40A8-A073-356F608DC91A}"/>
    <pc:docChg chg="undo custSel addSld delSld modSld">
      <pc:chgData name="Sherif Khattab" userId="c83b1e15-36f3-4f46-aceb-05aac24c545e" providerId="ADAL" clId="{4F266D3B-92A2-40A8-A073-356F608DC91A}" dt="2021-02-16T18:38:20.208" v="578" actId="20577"/>
      <pc:docMkLst>
        <pc:docMk/>
      </pc:docMkLst>
      <pc:sldChg chg="modSp mod">
        <pc:chgData name="Sherif Khattab" userId="c83b1e15-36f3-4f46-aceb-05aac24c545e" providerId="ADAL" clId="{4F266D3B-92A2-40A8-A073-356F608DC91A}" dt="2021-02-16T15:39:14.558" v="504" actId="20577"/>
        <pc:sldMkLst>
          <pc:docMk/>
          <pc:sldMk cId="3681208715" sldId="257"/>
        </pc:sldMkLst>
        <pc:spChg chg="mod">
          <ac:chgData name="Sherif Khattab" userId="c83b1e15-36f3-4f46-aceb-05aac24c545e" providerId="ADAL" clId="{4F266D3B-92A2-40A8-A073-356F608DC91A}" dt="2021-02-16T15:39:14.558" v="504" actId="20577"/>
          <ac:spMkLst>
            <pc:docMk/>
            <pc:sldMk cId="3681208715" sldId="257"/>
            <ac:spMk id="5123" creationId="{550C3EC1-F853-4061-A0F2-F81B64390D10}"/>
          </ac:spMkLst>
        </pc:spChg>
      </pc:sldChg>
      <pc:sldChg chg="del">
        <pc:chgData name="Sherif Khattab" userId="c83b1e15-36f3-4f46-aceb-05aac24c545e" providerId="ADAL" clId="{4F266D3B-92A2-40A8-A073-356F608DC91A}" dt="2021-02-16T15:39:00.760" v="491" actId="47"/>
        <pc:sldMkLst>
          <pc:docMk/>
          <pc:sldMk cId="1664517503" sldId="25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4035158" sldId="259"/>
        </pc:sldMkLst>
      </pc:sldChg>
      <pc:sldChg chg="del">
        <pc:chgData name="Sherif Khattab" userId="c83b1e15-36f3-4f46-aceb-05aac24c545e" providerId="ADAL" clId="{4F266D3B-92A2-40A8-A073-356F608DC91A}" dt="2021-02-16T15:39:06.861" v="493" actId="47"/>
        <pc:sldMkLst>
          <pc:docMk/>
          <pc:sldMk cId="3230569327" sldId="26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4142485" sldId="26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16417489" sldId="26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61583903" sldId="2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982315759" sldId="2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3130617" sldId="26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6763112" sldId="2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661211275" sldId="2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97509347" sldId="2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42310649" sldId="2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703361262" sldId="2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36808390" sldId="2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301683851" sldId="272"/>
        </pc:sldMkLst>
      </pc:sldChg>
      <pc:sldChg chg="del">
        <pc:chgData name="Sherif Khattab" userId="c83b1e15-36f3-4f46-aceb-05aac24c545e" providerId="ADAL" clId="{4F266D3B-92A2-40A8-A073-356F608DC91A}" dt="2021-02-16T15:40:09.232" v="506" actId="47"/>
        <pc:sldMkLst>
          <pc:docMk/>
          <pc:sldMk cId="1920820884" sldId="2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5302999" sldId="2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64114192" sldId="276"/>
        </pc:sldMkLst>
      </pc:sldChg>
      <pc:sldChg chg="del">
        <pc:chgData name="Sherif Khattab" userId="c83b1e15-36f3-4f46-aceb-05aac24c545e" providerId="ADAL" clId="{4F266D3B-92A2-40A8-A073-356F608DC91A}" dt="2021-02-16T15:40:10.078" v="509" actId="47"/>
        <pc:sldMkLst>
          <pc:docMk/>
          <pc:sldMk cId="2017417480" sldId="2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0435174" sldId="2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80017563" sldId="279"/>
        </pc:sldMkLst>
      </pc:sldChg>
      <pc:sldChg chg="del">
        <pc:chgData name="Sherif Khattab" userId="c83b1e15-36f3-4f46-aceb-05aac24c545e" providerId="ADAL" clId="{4F266D3B-92A2-40A8-A073-356F608DC91A}" dt="2021-02-16T15:40:10.241" v="513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5345591" sldId="2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06268545" sldId="282"/>
        </pc:sldMkLst>
      </pc:sldChg>
      <pc:sldChg chg="del">
        <pc:chgData name="Sherif Khattab" userId="c83b1e15-36f3-4f46-aceb-05aac24c545e" providerId="ADAL" clId="{4F266D3B-92A2-40A8-A073-356F608DC91A}" dt="2021-02-16T15:40:10.360" v="516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4F266D3B-92A2-40A8-A073-356F608DC91A}" dt="2021-02-16T15:40:10.408" v="517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4F266D3B-92A2-40A8-A073-356F608DC91A}" dt="2021-02-16T15:40:10.457" v="518" actId="47"/>
        <pc:sldMkLst>
          <pc:docMk/>
          <pc:sldMk cId="1136622862" sldId="285"/>
        </pc:sldMkLst>
      </pc:sldChg>
      <pc:sldChg chg="add del">
        <pc:chgData name="Sherif Khattab" userId="c83b1e15-36f3-4f46-aceb-05aac24c545e" providerId="ADAL" clId="{4F266D3B-92A2-40A8-A073-356F608DC91A}" dt="2021-02-16T15:40:13.523" v="522" actId="47"/>
        <pc:sldMkLst>
          <pc:docMk/>
          <pc:sldMk cId="1268007695" sldId="288"/>
        </pc:sldMkLst>
      </pc:sldChg>
      <pc:sldChg chg="add del">
        <pc:chgData name="Sherif Khattab" userId="c83b1e15-36f3-4f46-aceb-05aac24c545e" providerId="ADAL" clId="{4F266D3B-92A2-40A8-A073-356F608DC91A}" dt="2021-02-16T15:40:16.374" v="523" actId="47"/>
        <pc:sldMkLst>
          <pc:docMk/>
          <pc:sldMk cId="463012687" sldId="289"/>
        </pc:sldMkLst>
      </pc:sldChg>
      <pc:sldChg chg="del">
        <pc:chgData name="Sherif Khattab" userId="c83b1e15-36f3-4f46-aceb-05aac24c545e" providerId="ADAL" clId="{4F266D3B-92A2-40A8-A073-356F608DC91A}" dt="2021-02-16T15:40:10.116" v="510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10637777" sldId="32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92918179" sldId="32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55119911" sldId="33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23572414" sldId="33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70668490" sldId="34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05868326" sldId="34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06563943" sldId="34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7711490" sldId="34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71999567" sldId="34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34376579" sldId="3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15621424" sldId="3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34104099" sldId="36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82429159" sldId="3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51973667" sldId="3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38501136" sldId="3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10992163" sldId="3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013065491" sldId="3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592968416" sldId="3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848335379" sldId="37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61117264" sldId="3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542066946" sldId="3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34112894" sldId="37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5577892" sldId="37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83513582" sldId="3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990797458" sldId="3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36486443" sldId="37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41381985" sldId="3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35897330" sldId="3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360044446" sldId="382"/>
        </pc:sldMkLst>
      </pc:sldChg>
      <pc:sldChg chg="add">
        <pc:chgData name="Sherif Khattab" userId="c83b1e15-36f3-4f46-aceb-05aac24c545e" providerId="ADAL" clId="{4F266D3B-92A2-40A8-A073-356F608DC91A}" dt="2021-02-16T15:42:33.963" v="573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54384084" sldId="38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0759689" sldId="384"/>
        </pc:sldMkLst>
      </pc:sldChg>
      <pc:sldChg chg="add">
        <pc:chgData name="Sherif Khattab" userId="c83b1e15-36f3-4f46-aceb-05aac24c545e" providerId="ADAL" clId="{4F266D3B-92A2-40A8-A073-356F608DC91A}" dt="2021-02-16T15:42:21.392" v="572"/>
        <pc:sldMkLst>
          <pc:docMk/>
          <pc:sldMk cId="189841071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80979937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329144619" sldId="44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783368962" sldId="44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76002102" sldId="451"/>
        </pc:sldMkLst>
      </pc:sldChg>
      <pc:sldChg chg="del">
        <pc:chgData name="Sherif Khattab" userId="c83b1e15-36f3-4f46-aceb-05aac24c545e" providerId="ADAL" clId="{4F266D3B-92A2-40A8-A073-356F608DC91A}" dt="2021-02-16T15:39:03.476" v="492" actId="47"/>
        <pc:sldMkLst>
          <pc:docMk/>
          <pc:sldMk cId="2163467695" sldId="455"/>
        </pc:sldMkLst>
      </pc:sldChg>
      <pc:sldChg chg="del">
        <pc:chgData name="Sherif Khattab" userId="c83b1e15-36f3-4f46-aceb-05aac24c545e" providerId="ADAL" clId="{4F266D3B-92A2-40A8-A073-356F608DC91A}" dt="2021-02-16T15:39:36.243" v="505" actId="47"/>
        <pc:sldMkLst>
          <pc:docMk/>
          <pc:sldMk cId="1816629761" sldId="459"/>
        </pc:sldMkLst>
      </pc:sldChg>
      <pc:sldChg chg="del">
        <pc:chgData name="Sherif Khattab" userId="c83b1e15-36f3-4f46-aceb-05aac24c545e" providerId="ADAL" clId="{4F266D3B-92A2-40A8-A073-356F608DC91A}" dt="2021-02-16T15:40:10.605" v="519" actId="47"/>
        <pc:sldMkLst>
          <pc:docMk/>
          <pc:sldMk cId="1471081860" sldId="463"/>
        </pc:sldMkLst>
      </pc:sldChg>
      <pc:sldChg chg="del">
        <pc:chgData name="Sherif Khattab" userId="c83b1e15-36f3-4f46-aceb-05aac24c545e" providerId="ADAL" clId="{4F266D3B-92A2-40A8-A073-356F608DC91A}" dt="2021-02-16T15:40:09.473" v="507" actId="47"/>
        <pc:sldMkLst>
          <pc:docMk/>
          <pc:sldMk cId="574001865" sldId="464"/>
        </pc:sldMkLst>
      </pc:sldChg>
      <pc:sldChg chg="del">
        <pc:chgData name="Sherif Khattab" userId="c83b1e15-36f3-4f46-aceb-05aac24c545e" providerId="ADAL" clId="{4F266D3B-92A2-40A8-A073-356F608DC91A}" dt="2021-02-16T15:40:09.605" v="508" actId="47"/>
        <pc:sldMkLst>
          <pc:docMk/>
          <pc:sldMk cId="2156977365" sldId="465"/>
        </pc:sldMkLst>
      </pc:sldChg>
      <pc:sldChg chg="del">
        <pc:chgData name="Sherif Khattab" userId="c83b1e15-36f3-4f46-aceb-05aac24c545e" providerId="ADAL" clId="{4F266D3B-92A2-40A8-A073-356F608DC91A}" dt="2021-02-16T15:40:10.156" v="5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4F266D3B-92A2-40A8-A073-356F608DC91A}" dt="2021-02-16T15:40:10.190" v="512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4F266D3B-92A2-40A8-A073-356F608DC91A}" dt="2021-02-16T15:40:10.286" v="514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4F266D3B-92A2-40A8-A073-356F608DC91A}" dt="2021-02-16T15:40:10.331" v="515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24051756" sldId="47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025764700" sldId="47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109107092" sldId="47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85675405" sldId="47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719184921" sldId="47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32958702" sldId="47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634117846" sldId="47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4038969182" sldId="47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6259628" sldId="47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873856523" sldId="47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65344065" sldId="48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002489455" sldId="48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560930406" sldId="48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87835057" sldId="48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48397067" sldId="48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73693154" sldId="48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983945636" sldId="48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73539870" sldId="48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63323927" sldId="48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936409682" sldId="48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52833104" sldId="49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13759872" sldId="49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30502979" sldId="49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20106575" sldId="49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47713174" sldId="49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29126942" sldId="495"/>
        </pc:sldMkLst>
      </pc:sldChg>
      <pc:sldChg chg="modSp mod">
        <pc:chgData name="Sherif Khattab" userId="c83b1e15-36f3-4f46-aceb-05aac24c545e" providerId="ADAL" clId="{4F266D3B-92A2-40A8-A073-356F608DC91A}" dt="2021-02-16T14:49:58.948" v="196" actId="20577"/>
        <pc:sldMkLst>
          <pc:docMk/>
          <pc:sldMk cId="702367729" sldId="496"/>
        </pc:sldMkLst>
        <pc:spChg chg="mod">
          <ac:chgData name="Sherif Khattab" userId="c83b1e15-36f3-4f46-aceb-05aac24c545e" providerId="ADAL" clId="{4F266D3B-92A2-40A8-A073-356F608DC91A}" dt="2021-02-16T14:49:58.948" v="19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delSp modSp add mod modAnim">
        <pc:chgData name="Sherif Khattab" userId="c83b1e15-36f3-4f46-aceb-05aac24c545e" providerId="ADAL" clId="{4F266D3B-92A2-40A8-A073-356F608DC91A}" dt="2021-02-16T15:29:38.464" v="468" actId="478"/>
        <pc:sldMkLst>
          <pc:docMk/>
          <pc:sldMk cId="4202616107" sldId="500"/>
        </pc:sldMkLst>
        <pc:spChg chg="mod">
          <ac:chgData name="Sherif Khattab" userId="c83b1e15-36f3-4f46-aceb-05aac24c545e" providerId="ADAL" clId="{4F266D3B-92A2-40A8-A073-356F608DC91A}" dt="2021-02-16T15:29:07.533" v="45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4F266D3B-92A2-40A8-A073-356F608DC91A}" dt="2021-02-16T15:28:55.379" v="451" actId="27636"/>
          <ac:spMkLst>
            <pc:docMk/>
            <pc:sldMk cId="4202616107" sldId="500"/>
            <ac:spMk id="3" creationId="{443F42C8-5750-0341-86AA-B64ED9D37EB6}"/>
          </ac:spMkLst>
        </pc:spChg>
        <pc:graphicFrameChg chg="add del modGraphic">
          <ac:chgData name="Sherif Khattab" userId="c83b1e15-36f3-4f46-aceb-05aac24c545e" providerId="ADAL" clId="{4F266D3B-92A2-40A8-A073-356F608DC91A}" dt="2021-02-16T15:29:38.464" v="468" actId="478"/>
          <ac:graphicFrameMkLst>
            <pc:docMk/>
            <pc:sldMk cId="4202616107" sldId="500"/>
            <ac:graphicFrameMk id="7" creationId="{8FA67E28-1575-4A35-92AE-803D55765388}"/>
          </ac:graphicFrameMkLst>
        </pc:graphicFrameChg>
      </pc:sldChg>
      <pc:sldChg chg="modSp add mod">
        <pc:chgData name="Sherif Khattab" userId="c83b1e15-36f3-4f46-aceb-05aac24c545e" providerId="ADAL" clId="{4F266D3B-92A2-40A8-A073-356F608DC91A}" dt="2021-02-16T14:39:12.366" v="9"/>
        <pc:sldMkLst>
          <pc:docMk/>
          <pc:sldMk cId="2116864396" sldId="505"/>
        </pc:sldMkLst>
        <pc:spChg chg="mod">
          <ac:chgData name="Sherif Khattab" userId="c83b1e15-36f3-4f46-aceb-05aac24c545e" providerId="ADAL" clId="{4F266D3B-92A2-40A8-A073-356F608DC91A}" dt="2021-02-16T14:39:12.366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Sherif Khattab" userId="c83b1e15-36f3-4f46-aceb-05aac24c545e" providerId="ADAL" clId="{4F266D3B-92A2-40A8-A073-356F608DC91A}" dt="2021-02-16T18:38:20.208" v="578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4F266D3B-92A2-40A8-A073-356F608DC91A}" dt="2021-02-16T18:38:20.208" v="57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mod modAnim">
        <pc:chgData name="Sherif Khattab" userId="c83b1e15-36f3-4f46-aceb-05aac24c545e" providerId="ADAL" clId="{4F266D3B-92A2-40A8-A073-356F608DC91A}" dt="2021-02-16T15:29:22.015" v="467" actId="20577"/>
        <pc:sldMkLst>
          <pc:docMk/>
          <pc:sldMk cId="2487721040" sldId="516"/>
        </pc:sldMkLst>
        <pc:spChg chg="mod">
          <ac:chgData name="Sherif Khattab" userId="c83b1e15-36f3-4f46-aceb-05aac24c545e" providerId="ADAL" clId="{4F266D3B-92A2-40A8-A073-356F608DC91A}" dt="2021-02-16T15:29:22.015" v="46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Sherif Khattab" userId="c83b1e15-36f3-4f46-aceb-05aac24c545e" providerId="ADAL" clId="{4F266D3B-92A2-40A8-A073-356F608DC91A}" dt="2021-02-16T14:57:08.364" v="397"/>
          <ac:spMkLst>
            <pc:docMk/>
            <pc:sldMk cId="2487721040" sldId="516"/>
            <ac:spMk id="3" creationId="{CBB5D1A1-A1C5-4D4A-9051-CB104F0E3B4F}"/>
          </ac:spMkLst>
        </pc:spChg>
      </pc:sldChg>
      <pc:sldChg chg="add del">
        <pc:chgData name="Sherif Khattab" userId="c83b1e15-36f3-4f46-aceb-05aac24c545e" providerId="ADAL" clId="{4F266D3B-92A2-40A8-A073-356F608DC91A}" dt="2021-02-16T14:57:11.643" v="398" actId="47"/>
        <pc:sldMkLst>
          <pc:docMk/>
          <pc:sldMk cId="3114182525" sldId="517"/>
        </pc:sldMkLst>
      </pc:sldChg>
      <pc:sldChg chg="add">
        <pc:chgData name="Sherif Khattab" userId="c83b1e15-36f3-4f46-aceb-05aac24c545e" providerId="ADAL" clId="{4F266D3B-92A2-40A8-A073-356F608DC91A}" dt="2021-02-16T14:38:45.616" v="6"/>
        <pc:sldMkLst>
          <pc:docMk/>
          <pc:sldMk cId="1616471687" sldId="518"/>
        </pc:sldMkLst>
      </pc:sldChg>
      <pc:sldChg chg="addSp delSp modSp new mod modAnim">
        <pc:chgData name="Sherif Khattab" userId="c83b1e15-36f3-4f46-aceb-05aac24c545e" providerId="ADAL" clId="{4F266D3B-92A2-40A8-A073-356F608DC91A}" dt="2021-02-16T15:28:48.026" v="449"/>
        <pc:sldMkLst>
          <pc:docMk/>
          <pc:sldMk cId="3504930043" sldId="519"/>
        </pc:sldMkLst>
        <pc:spChg chg="mod">
          <ac:chgData name="Sherif Khattab" userId="c83b1e15-36f3-4f46-aceb-05aac24c545e" providerId="ADAL" clId="{4F266D3B-92A2-40A8-A073-356F608DC91A}" dt="2021-02-16T15:27:02.433" v="415" actId="20577"/>
          <ac:spMkLst>
            <pc:docMk/>
            <pc:sldMk cId="3504930043" sldId="519"/>
            <ac:spMk id="2" creationId="{A0D540A4-5655-4AC5-A7D9-14716DD6CE03}"/>
          </ac:spMkLst>
        </pc:spChg>
        <pc:spChg chg="add del mod">
          <ac:chgData name="Sherif Khattab" userId="c83b1e15-36f3-4f46-aceb-05aac24c545e" providerId="ADAL" clId="{4F266D3B-92A2-40A8-A073-356F608DC91A}" dt="2021-02-16T15:28:30.614" v="447" actId="27636"/>
          <ac:spMkLst>
            <pc:docMk/>
            <pc:sldMk cId="3504930043" sldId="519"/>
            <ac:spMk id="3" creationId="{081F86C7-7D18-4E19-B794-DA1A4D2806F5}"/>
          </ac:spMkLst>
        </pc:spChg>
        <pc:spChg chg="add del mod">
          <ac:chgData name="Sherif Khattab" userId="c83b1e15-36f3-4f46-aceb-05aac24c545e" providerId="ADAL" clId="{4F266D3B-92A2-40A8-A073-356F608DC91A}" dt="2021-02-16T15:27:07.553" v="419"/>
          <ac:spMkLst>
            <pc:docMk/>
            <pc:sldMk cId="3504930043" sldId="519"/>
            <ac:spMk id="6" creationId="{5AAC249C-A516-4821-A58B-D2F4C5A24FC3}"/>
          </ac:spMkLst>
        </pc:spChg>
      </pc:sldChg>
      <pc:sldChg chg="add del">
        <pc:chgData name="Sherif Khattab" userId="c83b1e15-36f3-4f46-aceb-05aac24c545e" providerId="ADAL" clId="{4F266D3B-92A2-40A8-A073-356F608DC91A}" dt="2021-02-16T14:38:53.992" v="7" actId="47"/>
        <pc:sldMkLst>
          <pc:docMk/>
          <pc:sldMk cId="1895271479" sldId="520"/>
        </pc:sldMkLst>
      </pc:sldChg>
      <pc:sldChg chg="modSp new mod modAnim">
        <pc:chgData name="Sherif Khattab" userId="c83b1e15-36f3-4f46-aceb-05aac24c545e" providerId="ADAL" clId="{4F266D3B-92A2-40A8-A073-356F608DC91A}" dt="2021-02-16T15:29:50.503" v="470"/>
        <pc:sldMkLst>
          <pc:docMk/>
          <pc:sldMk cId="2126070970" sldId="520"/>
        </pc:sldMkLst>
        <pc:spChg chg="mod">
          <ac:chgData name="Sherif Khattab" userId="c83b1e15-36f3-4f46-aceb-05aac24c545e" providerId="ADAL" clId="{4F266D3B-92A2-40A8-A073-356F608DC91A}" dt="2021-02-16T15:29:16.027" v="461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Sherif Khattab" userId="c83b1e15-36f3-4f46-aceb-05aac24c545e" providerId="ADAL" clId="{4F266D3B-92A2-40A8-A073-356F608DC91A}" dt="2021-02-16T15:29:02.714" v="456" actId="20577"/>
          <ac:spMkLst>
            <pc:docMk/>
            <pc:sldMk cId="2126070970" sldId="520"/>
            <ac:spMk id="3" creationId="{D7399D59-7ED8-4451-AEDE-1AC4DE33563A}"/>
          </ac:spMkLst>
        </pc:spChg>
      </pc:sldChg>
      <pc:sldChg chg="add del">
        <pc:chgData name="Sherif Khattab" userId="c83b1e15-36f3-4f46-aceb-05aac24c545e" providerId="ADAL" clId="{4F266D3B-92A2-40A8-A073-356F608DC91A}" dt="2021-02-16T14:38:54.959" v="8" actId="47"/>
        <pc:sldMkLst>
          <pc:docMk/>
          <pc:sldMk cId="2885366123" sldId="521"/>
        </pc:sldMkLst>
      </pc:sldChg>
      <pc:sldChg chg="add del">
        <pc:chgData name="Sherif Khattab" userId="c83b1e15-36f3-4f46-aceb-05aac24c545e" providerId="ADAL" clId="{4F266D3B-92A2-40A8-A073-356F608DC91A}" dt="2021-02-16T14:39:22.937" v="10" actId="47"/>
        <pc:sldMkLst>
          <pc:docMk/>
          <pc:sldMk cId="158309068" sldId="52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s1550-2214.github.io/cs1550-code-handouts/ProcessSynchronization/Slide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CS/COE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0"/>
              <a:t>Sherif </a:t>
            </a:r>
            <a:r>
              <a:rPr lang="en-GB" altLang="en-US" sz="4000" dirty="0"/>
              <a:t>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>
                <a:solidFill>
                  <a:schemeClr val="tx1"/>
                </a:solidFill>
              </a:rPr>
              <a:t>(Some slides are from </a:t>
            </a:r>
            <a:r>
              <a:rPr lang="en-US" altLang="en-US" b="1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Lab 2: due on 10/18</a:t>
            </a:r>
          </a:p>
          <a:p>
            <a:pPr lvl="1"/>
            <a:r>
              <a:rPr lang="en-US" dirty="0"/>
              <a:t>Project 2: due on 10/22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023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Monitor-based solution for classical synchronization problems</a:t>
            </a:r>
          </a:p>
          <a:p>
            <a:pPr lvl="1"/>
            <a:r>
              <a:rPr lang="en-US" dirty="0"/>
              <a:t>Bound Buffer</a:t>
            </a:r>
          </a:p>
          <a:p>
            <a:pPr lvl="1"/>
            <a:r>
              <a:rPr lang="en-US" dirty="0"/>
              <a:t>Readers Writers</a:t>
            </a:r>
          </a:p>
          <a:p>
            <a:pPr lvl="1"/>
            <a:r>
              <a:rPr lang="en-US" dirty="0"/>
              <a:t>Dining Philosophers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686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C7D50-9C33-4D54-961A-9B1EDC622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(General)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ADA8D-DE0F-4273-9EBA-14ABF36E2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Benefits of using a monitor to solve these problems as opposed to semaphores</a:t>
            </a:r>
          </a:p>
          <a:p>
            <a:pPr lvl="1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Monitor implementations are intuitive. Is the only drawback having to write the class?</a:t>
            </a:r>
          </a:p>
          <a:p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So after a condition variable calls wait(&amp;lock), the process is placed in the </a:t>
            </a:r>
            <a:r>
              <a:rPr lang="en-US" b="0" i="0" dirty="0" err="1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condSem</a:t>
            </a:r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 inside the monitor?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3CA51-F64B-4C00-A8B2-4C54EC5226E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375D19-07C9-4351-AFD3-0B1D51EA1E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4850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7C7BB-53CF-4CC3-ABD0-4F82ABFDC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(Dining Philosophers)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42A93-7727-46DF-99D7-E0D74EC92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why set a philosopher's state to hungry at the beginning up pickup?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what is stopping us from using one semaphore per philosopher (like the monitor solution) instead of per-chopstick in the semaphore based solution? I guess we wouldn't get the signaling functionality and state encapsulation but it seems like it should be possible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How does the monitor/condition variable solution of the dining </a:t>
            </a:r>
            <a:r>
              <a:rPr lang="en-US" b="0" i="0" dirty="0" err="1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philosphers</a:t>
            </a:r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 problem prevent deadlock, isn't philosopher n-1 a special case here?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Why not use a version of philosophers where we track the sticks with a list instead of using only philosophers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how does the code implementation for dining philosophers prevent starvation?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B9286-F18A-416B-A3D0-F8B978B1428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02ED91-2F64-4692-92DC-16F4E5196C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7338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DE08B-0240-40D4-A9F9-56020F3A5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(Sleepy Barber)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23BF8-EA29-4858-8E9A-BB86F0C27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Can </a:t>
            </a:r>
            <a:r>
              <a:rPr lang="en-US" b="0" i="0" dirty="0" err="1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ticketTurn</a:t>
            </a:r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 in Sleepy Barber be greater than the customer's ticket number?</a:t>
            </a:r>
          </a:p>
          <a:p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How the separate barber and customer classes would interact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why we need </a:t>
            </a:r>
            <a:r>
              <a:rPr lang="en-US" b="0" i="0" dirty="0" err="1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fifo</a:t>
            </a:r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 for sleepy barber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Sleepy barber condition variable implementation... is starvation possible?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broadcasting in the sleepy barber problem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Why we have a separate class for the barber?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158BFE-E9AB-4163-89BB-71A27C8A506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1D024B-87F3-470B-82BC-5618F736EE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7968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EB588-7AFC-234D-8AC0-9C6E7268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Monitor-based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9F6E-8491-D241-9B4D-EB09A47CA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Walkthrough at: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https://cs1550-2214.github.io/cs1550-code-handouts/ProcessSynchronization/</a:t>
            </a:r>
            <a:r>
              <a:rPr lang="en-US">
                <a:hlinkClick r:id="rId2"/>
              </a:rPr>
              <a:t>Slides/</a:t>
            </a:r>
            <a:endParaRPr lang="en-US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C867FD-F124-114F-AD64-66B9E0F4008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613A72-9332-144A-A2AC-9B401BFBE3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924667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A6B75-35E0-40DC-B6AA-3C6FB4787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… Deadlocks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7E51C-D95D-4135-8570-46DF2498E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Definition</a:t>
            </a:r>
          </a:p>
          <a:p>
            <a:r>
              <a:rPr lang="en-US" altLang="en-US" dirty="0"/>
              <a:t>Resource Allocation Graph</a:t>
            </a:r>
          </a:p>
          <a:p>
            <a:r>
              <a:rPr lang="en-US" altLang="en-US" dirty="0"/>
              <a:t>Why do deadlocks occur?</a:t>
            </a:r>
          </a:p>
          <a:p>
            <a:r>
              <a:rPr lang="en-US" altLang="en-US" dirty="0"/>
              <a:t>Dealing with deadlocks</a:t>
            </a:r>
          </a:p>
          <a:p>
            <a:pPr lvl="1"/>
            <a:r>
              <a:rPr lang="en-US" altLang="en-US" dirty="0"/>
              <a:t>Ignoring them: ostrich algorithm</a:t>
            </a:r>
          </a:p>
          <a:p>
            <a:pPr lvl="1"/>
            <a:r>
              <a:rPr lang="en-US" altLang="en-US" dirty="0"/>
              <a:t>Detecting &amp; recovering from deadlock</a:t>
            </a:r>
          </a:p>
          <a:p>
            <a:pPr lvl="1"/>
            <a:r>
              <a:rPr lang="en-US" altLang="en-US" dirty="0"/>
              <a:t>Avoiding deadlock</a:t>
            </a:r>
          </a:p>
          <a:p>
            <a:pPr lvl="1"/>
            <a:r>
              <a:rPr lang="en-US" altLang="en-US" dirty="0"/>
              <a:t>Preventing deadlock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012F40-5C6D-4777-9C19-03C31143168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8EC3D-CFCD-4BA1-B72C-1766FD658E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89932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1351</TotalTime>
  <Words>422</Words>
  <Application>Microsoft Office PowerPoint</Application>
  <PresentationFormat>Custom</PresentationFormat>
  <Paragraphs>58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Helvetica</vt:lpstr>
      <vt:lpstr>Source Sans Pro</vt:lpstr>
      <vt:lpstr>Times New Roman</vt:lpstr>
      <vt:lpstr>Office Theme</vt:lpstr>
      <vt:lpstr>Introduction to Operating Systems CS/COE 1550</vt:lpstr>
      <vt:lpstr>Announcements</vt:lpstr>
      <vt:lpstr>Last Lecture …</vt:lpstr>
      <vt:lpstr>Muddiest Points (General)</vt:lpstr>
      <vt:lpstr>Muddiest Points (Dining Philosophers)</vt:lpstr>
      <vt:lpstr>Muddiest Points (Sleepy Barber)</vt:lpstr>
      <vt:lpstr>Monitor-based Solutions</vt:lpstr>
      <vt:lpstr>Today … Deadlocks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</cp:revision>
  <dcterms:modified xsi:type="dcterms:W3CDTF">2022-02-10T14:23:42Z</dcterms:modified>
</cp:coreProperties>
</file>