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sldIdLst>
    <p:sldId id="454" r:id="rId2"/>
    <p:sldId id="498" r:id="rId3"/>
    <p:sldId id="505" r:id="rId4"/>
    <p:sldId id="545" r:id="rId5"/>
    <p:sldId id="546" r:id="rId6"/>
    <p:sldId id="349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7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B764D-2824-4613-BFFF-A2420CC730EF}" v="59" dt="2022-02-10T19:11:0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AB764D-2824-4613-BFFF-A2420CC730EF}"/>
    <pc:docChg chg="custSel addSld delSld modSld">
      <pc:chgData name="Khattab, Sherif" userId="c83b1e15-36f3-4f46-aceb-05aac24c545e" providerId="ADAL" clId="{E6AB764D-2824-4613-BFFF-A2420CC730EF}" dt="2022-02-10T19:11:00.640" v="957" actId="13926"/>
      <pc:docMkLst>
        <pc:docMk/>
      </pc:docMkLst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167711490" sldId="343"/>
        </pc:sldMkLst>
      </pc:sldChg>
      <pc:sldChg chg="modSp add del mod modAnim">
        <pc:chgData name="Khattab, Sherif" userId="c83b1e15-36f3-4f46-aceb-05aac24c545e" providerId="ADAL" clId="{E6AB764D-2824-4613-BFFF-A2420CC730EF}" dt="2022-02-08T14:03:02.040" v="292"/>
        <pc:sldMkLst>
          <pc:docMk/>
          <pc:sldMk cId="1271999567" sldId="349"/>
        </pc:sldMkLst>
        <pc:spChg chg="mod">
          <ac:chgData name="Khattab, Sherif" userId="c83b1e15-36f3-4f46-aceb-05aac24c545e" providerId="ADAL" clId="{E6AB764D-2824-4613-BFFF-A2420CC730EF}" dt="2022-02-08T14:02:42.870" v="288" actId="20577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 mod">
        <pc:chgData name="Khattab, Sherif" userId="c83b1e15-36f3-4f46-aceb-05aac24c545e" providerId="ADAL" clId="{E6AB764D-2824-4613-BFFF-A2420CC730EF}" dt="2022-02-03T14:11:49.656" v="0"/>
        <pc:sldMkLst>
          <pc:docMk/>
          <pc:sldMk cId="1330366002" sldId="454"/>
        </pc:sldMkLst>
        <pc:spChg chg="mod">
          <ac:chgData name="Khattab, Sherif" userId="c83b1e15-36f3-4f46-aceb-05aac24c545e" providerId="ADAL" clId="{E6AB764D-2824-4613-BFFF-A2420CC730EF}" dt="2022-02-03T14:11:49.656" v="0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E6AB764D-2824-4613-BFFF-A2420CC730EF}" dt="2022-02-08T13:57:30.962" v="7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E6AB764D-2824-4613-BFFF-A2420CC730EF}" dt="2022-02-08T13:57:30.962" v="7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6AB764D-2824-4613-BFFF-A2420CC730EF}" dt="2022-02-08T13:58:17.924" v="12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6AB764D-2824-4613-BFFF-A2420CC730EF}" dt="2022-02-08T13:57:52.704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6AB764D-2824-4613-BFFF-A2420CC730EF}" dt="2022-02-08T13:58:17.924" v="12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486560120" sldId="544"/>
        </pc:sldMkLst>
      </pc:sldChg>
      <pc:sldChg chg="modSp new mod">
        <pc:chgData name="Khattab, Sherif" userId="c83b1e15-36f3-4f46-aceb-05aac24c545e" providerId="ADAL" clId="{E6AB764D-2824-4613-BFFF-A2420CC730EF}" dt="2022-02-08T13:58:25.714" v="146" actId="20577"/>
        <pc:sldMkLst>
          <pc:docMk/>
          <pc:sldMk cId="1613903820" sldId="545"/>
        </pc:sldMkLst>
        <pc:spChg chg="mod">
          <ac:chgData name="Khattab, Sherif" userId="c83b1e15-36f3-4f46-aceb-05aac24c545e" providerId="ADAL" clId="{E6AB764D-2824-4613-BFFF-A2420CC730EF}" dt="2022-02-08T13:58:25.714" v="146" actId="20577"/>
          <ac:spMkLst>
            <pc:docMk/>
            <pc:sldMk cId="1613903820" sldId="545"/>
            <ac:spMk id="2" creationId="{FF19F288-FB41-4E4D-8396-4E3B44B9C120}"/>
          </ac:spMkLst>
        </pc:spChg>
      </pc:sldChg>
      <pc:sldChg chg="modSp new mod modAnim">
        <pc:chgData name="Khattab, Sherif" userId="c83b1e15-36f3-4f46-aceb-05aac24c545e" providerId="ADAL" clId="{E6AB764D-2824-4613-BFFF-A2420CC730EF}" dt="2022-02-08T14:02:00.725" v="256"/>
        <pc:sldMkLst>
          <pc:docMk/>
          <pc:sldMk cId="2257956633" sldId="546"/>
        </pc:sldMkLst>
        <pc:spChg chg="mod">
          <ac:chgData name="Khattab, Sherif" userId="c83b1e15-36f3-4f46-aceb-05aac24c545e" providerId="ADAL" clId="{E6AB764D-2824-4613-BFFF-A2420CC730EF}" dt="2022-02-08T14:00:50.257" v="166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E6AB764D-2824-4613-BFFF-A2420CC730EF}" dt="2022-02-08T14:01:52.527" v="254" actId="20577"/>
          <ac:spMkLst>
            <pc:docMk/>
            <pc:sldMk cId="2257956633" sldId="546"/>
            <ac:spMk id="3" creationId="{BE853139-7B08-43AF-8135-12093295C99D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09:55.630" v="366" actId="13926"/>
        <pc:sldMkLst>
          <pc:docMk/>
          <pc:sldMk cId="4084766676" sldId="547"/>
        </pc:sldMkLst>
        <pc:spChg chg="mod">
          <ac:chgData name="Khattab, Sherif" userId="c83b1e15-36f3-4f46-aceb-05aac24c545e" providerId="ADAL" clId="{E6AB764D-2824-4613-BFFF-A2420CC730EF}" dt="2022-02-08T14:08:49.493" v="316" actId="20577"/>
          <ac:spMkLst>
            <pc:docMk/>
            <pc:sldMk cId="4084766676" sldId="547"/>
            <ac:spMk id="2" creationId="{3D438D10-F705-448B-B534-E88F28B3AB85}"/>
          </ac:spMkLst>
        </pc:spChg>
        <pc:spChg chg="mod">
          <ac:chgData name="Khattab, Sherif" userId="c83b1e15-36f3-4f46-aceb-05aac24c545e" providerId="ADAL" clId="{E6AB764D-2824-4613-BFFF-A2420CC730EF}" dt="2022-02-08T14:09:47.646" v="365" actId="20577"/>
          <ac:spMkLst>
            <pc:docMk/>
            <pc:sldMk cId="4084766676" sldId="547"/>
            <ac:spMk id="3" creationId="{8940A756-E007-42ED-98F7-FC3A4404693B}"/>
          </ac:spMkLst>
        </pc:spChg>
        <pc:spChg chg="add mod">
          <ac:chgData name="Khattab, Sherif" userId="c83b1e15-36f3-4f46-aceb-05aac24c545e" providerId="ADAL" clId="{E6AB764D-2824-4613-BFFF-A2420CC730EF}" dt="2022-02-08T14:09:55.630" v="366" actId="13926"/>
          <ac:spMkLst>
            <pc:docMk/>
            <pc:sldMk cId="4084766676" sldId="547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08T14:10:09.212" v="373" actId="13926"/>
        <pc:sldMkLst>
          <pc:docMk/>
          <pc:sldMk cId="4091543246" sldId="548"/>
        </pc:sldMkLst>
        <pc:spChg chg="mod">
          <ac:chgData name="Khattab, Sherif" userId="c83b1e15-36f3-4f46-aceb-05aac24c545e" providerId="ADAL" clId="{E6AB764D-2824-4613-BFFF-A2420CC730EF}" dt="2022-02-08T14:10:02.925" v="371" actId="20577"/>
          <ac:spMkLst>
            <pc:docMk/>
            <pc:sldMk cId="4091543246" sldId="548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08T14:10:09.212" v="373" actId="13926"/>
          <ac:spMkLst>
            <pc:docMk/>
            <pc:sldMk cId="4091543246" sldId="548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10T19:11:00.640" v="957" actId="13926"/>
        <pc:sldMkLst>
          <pc:docMk/>
          <pc:sldMk cId="492702480" sldId="549"/>
        </pc:sldMkLst>
        <pc:spChg chg="mod">
          <ac:chgData name="Khattab, Sherif" userId="c83b1e15-36f3-4f46-aceb-05aac24c545e" providerId="ADAL" clId="{E6AB764D-2824-4613-BFFF-A2420CC730EF}" dt="2022-02-08T14:10:18.205" v="382" actId="20577"/>
          <ac:spMkLst>
            <pc:docMk/>
            <pc:sldMk cId="492702480" sldId="549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10T19:11:00.640" v="957" actId="13926"/>
          <ac:spMkLst>
            <pc:docMk/>
            <pc:sldMk cId="492702480" sldId="549"/>
            <ac:spMk id="6" creationId="{ED030354-1589-4C40-9D15-4DF96C58ED95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10:57.628" v="418" actId="20577"/>
        <pc:sldMkLst>
          <pc:docMk/>
          <pc:sldMk cId="2578595600" sldId="550"/>
        </pc:sldMkLst>
        <pc:spChg chg="mod">
          <ac:chgData name="Khattab, Sherif" userId="c83b1e15-36f3-4f46-aceb-05aac24c545e" providerId="ADAL" clId="{E6AB764D-2824-4613-BFFF-A2420CC730EF}" dt="2022-02-08T14:10:57.628" v="418" actId="20577"/>
          <ac:spMkLst>
            <pc:docMk/>
            <pc:sldMk cId="2578595600" sldId="550"/>
            <ac:spMk id="2" creationId="{8DFC70C5-1B36-4815-AB01-2A1FF91A6B1F}"/>
          </ac:spMkLst>
        </pc:spChg>
        <pc:spChg chg="mod">
          <ac:chgData name="Khattab, Sherif" userId="c83b1e15-36f3-4f46-aceb-05aac24c545e" providerId="ADAL" clId="{E6AB764D-2824-4613-BFFF-A2420CC730EF}" dt="2022-02-08T14:10:48.065" v="404" actId="20577"/>
          <ac:spMkLst>
            <pc:docMk/>
            <pc:sldMk cId="2578595600" sldId="550"/>
            <ac:spMk id="3" creationId="{C95A10A7-1C84-4345-AC6C-992CD231C5A1}"/>
          </ac:spMkLst>
        </pc:spChg>
        <pc:spChg chg="add mod">
          <ac:chgData name="Khattab, Sherif" userId="c83b1e15-36f3-4f46-aceb-05aac24c545e" providerId="ADAL" clId="{E6AB764D-2824-4613-BFFF-A2420CC730EF}" dt="2022-02-08T14:10:52.105" v="405" actId="13926"/>
          <ac:spMkLst>
            <pc:docMk/>
            <pc:sldMk cId="2578595600" sldId="550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14.430" v="426" actId="13926"/>
        <pc:sldMkLst>
          <pc:docMk/>
          <pc:sldMk cId="3650207921" sldId="551"/>
        </pc:sldMkLst>
        <pc:spChg chg="mod">
          <ac:chgData name="Khattab, Sherif" userId="c83b1e15-36f3-4f46-aceb-05aac24c545e" providerId="ADAL" clId="{E6AB764D-2824-4613-BFFF-A2420CC730EF}" dt="2022-02-08T14:11:09.471" v="424" actId="20577"/>
          <ac:spMkLst>
            <pc:docMk/>
            <pc:sldMk cId="3650207921" sldId="551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14.430" v="426" actId="13926"/>
          <ac:spMkLst>
            <pc:docMk/>
            <pc:sldMk cId="3650207921" sldId="551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26.156" v="438" actId="13926"/>
        <pc:sldMkLst>
          <pc:docMk/>
          <pc:sldMk cId="292615581" sldId="552"/>
        </pc:sldMkLst>
        <pc:spChg chg="mod">
          <ac:chgData name="Khattab, Sherif" userId="c83b1e15-36f3-4f46-aceb-05aac24c545e" providerId="ADAL" clId="{E6AB764D-2824-4613-BFFF-A2420CC730EF}" dt="2022-02-08T14:11:21.657" v="436" actId="20577"/>
          <ac:spMkLst>
            <pc:docMk/>
            <pc:sldMk cId="292615581" sldId="552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26.156" v="438" actId="13926"/>
          <ac:spMkLst>
            <pc:docMk/>
            <pc:sldMk cId="292615581" sldId="552"/>
            <ac:spMk id="6" creationId="{6FB83B1F-A08D-44B4-B575-20CEF2F6E505}"/>
          </ac:spMkLst>
        </pc:spChg>
      </pc:sldChg>
      <pc:sldChg chg="addSp delSp modSp new mod modAnim">
        <pc:chgData name="Khattab, Sherif" userId="c83b1e15-36f3-4f46-aceb-05aac24c545e" providerId="ADAL" clId="{E6AB764D-2824-4613-BFFF-A2420CC730EF}" dt="2022-02-08T14:13:29.517" v="593" actId="27636"/>
        <pc:sldMkLst>
          <pc:docMk/>
          <pc:sldMk cId="1079843258" sldId="553"/>
        </pc:sldMkLst>
        <pc:spChg chg="mod">
          <ac:chgData name="Khattab, Sherif" userId="c83b1e15-36f3-4f46-aceb-05aac24c545e" providerId="ADAL" clId="{E6AB764D-2824-4613-BFFF-A2420CC730EF}" dt="2022-02-08T14:11:38.397" v="449" actId="20577"/>
          <ac:spMkLst>
            <pc:docMk/>
            <pc:sldMk cId="1079843258" sldId="553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3:29.517" v="593" actId="27636"/>
          <ac:spMkLst>
            <pc:docMk/>
            <pc:sldMk cId="1079843258" sldId="553"/>
            <ac:spMk id="3" creationId="{3F6B336D-9D2D-4710-89E4-444D79F1482A}"/>
          </ac:spMkLst>
        </pc:spChg>
        <pc:spChg chg="add mod">
          <ac:chgData name="Khattab, Sherif" userId="c83b1e15-36f3-4f46-aceb-05aac24c545e" providerId="ADAL" clId="{E6AB764D-2824-4613-BFFF-A2420CC730EF}" dt="2022-02-08T14:13:23.870" v="590" actId="1076"/>
          <ac:spMkLst>
            <pc:docMk/>
            <pc:sldMk cId="1079843258" sldId="553"/>
            <ac:spMk id="6" creationId="{B54D0833-D468-4579-AA17-87C1E04A796F}"/>
          </ac:spMkLst>
        </pc:spChg>
        <pc:spChg chg="add del mod">
          <ac:chgData name="Khattab, Sherif" userId="c83b1e15-36f3-4f46-aceb-05aac24c545e" providerId="ADAL" clId="{E6AB764D-2824-4613-BFFF-A2420CC730EF}" dt="2022-02-08T14:13:21.297" v="589" actId="478"/>
          <ac:spMkLst>
            <pc:docMk/>
            <pc:sldMk cId="1079843258" sldId="553"/>
            <ac:spMk id="7" creationId="{1574EE08-9D3C-4152-838D-2F9953254215}"/>
          </ac:spMkLst>
        </pc:spChg>
        <pc:spChg chg="add mod">
          <ac:chgData name="Khattab, Sherif" userId="c83b1e15-36f3-4f46-aceb-05aac24c545e" providerId="ADAL" clId="{E6AB764D-2824-4613-BFFF-A2420CC730EF}" dt="2022-02-08T14:13:26.261" v="591" actId="1076"/>
          <ac:spMkLst>
            <pc:docMk/>
            <pc:sldMk cId="1079843258" sldId="553"/>
            <ac:spMk id="8" creationId="{A1D33533-79E2-4621-ACBC-C6FF3C3B5843}"/>
          </ac:spMkLst>
        </pc:spChg>
      </pc:sldChg>
      <pc:sldChg chg="modSp add mod">
        <pc:chgData name="Khattab, Sherif" userId="c83b1e15-36f3-4f46-aceb-05aac24c545e" providerId="ADAL" clId="{E6AB764D-2824-4613-BFFF-A2420CC730EF}" dt="2022-02-08T14:15:18.963" v="788" actId="20577"/>
        <pc:sldMkLst>
          <pc:docMk/>
          <pc:sldMk cId="537861301" sldId="554"/>
        </pc:sldMkLst>
        <pc:spChg chg="mod">
          <ac:chgData name="Khattab, Sherif" userId="c83b1e15-36f3-4f46-aceb-05aac24c545e" providerId="ADAL" clId="{E6AB764D-2824-4613-BFFF-A2420CC730EF}" dt="2022-02-08T14:13:55.751" v="596" actId="20577"/>
          <ac:spMkLst>
            <pc:docMk/>
            <pc:sldMk cId="537861301" sldId="554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5:18.963" v="788" actId="20577"/>
          <ac:spMkLst>
            <pc:docMk/>
            <pc:sldMk cId="537861301" sldId="554"/>
            <ac:spMk id="3" creationId="{3F6B336D-9D2D-4710-89E4-444D79F1482A}"/>
          </ac:spMkLst>
        </pc:spChg>
      </pc:sldChg>
      <pc:sldChg chg="add del">
        <pc:chgData name="Khattab, Sherif" userId="c83b1e15-36f3-4f46-aceb-05aac24c545e" providerId="ADAL" clId="{E6AB764D-2824-4613-BFFF-A2420CC730EF}" dt="2022-02-08T14:15:29.787" v="789" actId="47"/>
        <pc:sldMkLst>
          <pc:docMk/>
          <pc:sldMk cId="1475445910" sldId="555"/>
        </pc:sldMkLst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375143652" sldId="556"/>
        </pc:sldMkLst>
      </pc:sldChg>
      <pc:sldChg chg="modSp new mod">
        <pc:chgData name="Khattab, Sherif" userId="c83b1e15-36f3-4f46-aceb-05aac24c545e" providerId="ADAL" clId="{E6AB764D-2824-4613-BFFF-A2420CC730EF}" dt="2022-02-08T14:14:21.617" v="645" actId="404"/>
        <pc:sldMkLst>
          <pc:docMk/>
          <pc:sldMk cId="3446618930" sldId="557"/>
        </pc:sldMkLst>
        <pc:spChg chg="mod">
          <ac:chgData name="Khattab, Sherif" userId="c83b1e15-36f3-4f46-aceb-05aac24c545e" providerId="ADAL" clId="{E6AB764D-2824-4613-BFFF-A2420CC730EF}" dt="2022-02-08T14:14:21.617" v="645" actId="404"/>
          <ac:spMkLst>
            <pc:docMk/>
            <pc:sldMk cId="3446618930" sldId="557"/>
            <ac:spMk id="2" creationId="{791AD302-6D43-481D-B8B7-E4F5EBB68928}"/>
          </ac:spMkLst>
        </pc:spChg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E6AB764D-2824-4613-BFFF-A2420CC730EF}" dt="2022-02-08T14:15:34.344" v="791"/>
        <pc:sldMkLst>
          <pc:docMk/>
          <pc:sldMk cId="3876688249" sldId="558"/>
        </pc:sldMkLst>
      </pc:sldChg>
      <pc:sldChg chg="modSp new del mod">
        <pc:chgData name="Khattab, Sherif" userId="c83b1e15-36f3-4f46-aceb-05aac24c545e" providerId="ADAL" clId="{E6AB764D-2824-4613-BFFF-A2420CC730EF}" dt="2022-02-10T14:15:35.826" v="956" actId="2696"/>
        <pc:sldMkLst>
          <pc:docMk/>
          <pc:sldMk cId="355203031" sldId="559"/>
        </pc:sldMkLst>
        <pc:spChg chg="mod">
          <ac:chgData name="Khattab, Sherif" userId="c83b1e15-36f3-4f46-aceb-05aac24c545e" providerId="ADAL" clId="{E6AB764D-2824-4613-BFFF-A2420CC730EF}" dt="2022-02-08T14:16:39.903" v="840" actId="404"/>
          <ac:spMkLst>
            <pc:docMk/>
            <pc:sldMk cId="355203031" sldId="559"/>
            <ac:spMk id="2" creationId="{DA38EBC9-99A2-4242-9B09-0A47BFE12641}"/>
          </ac:spMkLst>
        </pc:spChg>
        <pc:spChg chg="mod">
          <ac:chgData name="Khattab, Sherif" userId="c83b1e15-36f3-4f46-aceb-05aac24c545e" providerId="ADAL" clId="{E6AB764D-2824-4613-BFFF-A2420CC730EF}" dt="2022-02-08T14:18:08.292" v="955" actId="20577"/>
          <ac:spMkLst>
            <pc:docMk/>
            <pc:sldMk cId="355203031" sldId="559"/>
            <ac:spMk id="3" creationId="{42E5A9B4-0B88-4EC0-B36A-ECBA81F67C6C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364C4AF-944E-4333-86BA-C37F8AC2AABB}"/>
    <pc:docChg chg="addSld delSld modSld">
      <pc:chgData name="Khattab, Sherif" userId="c83b1e15-36f3-4f46-aceb-05aac24c545e" providerId="ADAL" clId="{A364C4AF-944E-4333-86BA-C37F8AC2AABB}" dt="2021-09-30T16:01:53.785" v="80" actId="2696"/>
      <pc:docMkLst>
        <pc:docMk/>
      </pc:docMkLst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06563943" sldId="34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A364C4AF-944E-4333-86BA-C37F8AC2AABB}" dt="2021-09-28T16:28:01.437" v="6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364C4AF-944E-4333-86BA-C37F8AC2AABB}" dt="2021-09-28T16:27:59.143" v="5" actId="5793"/>
        <pc:sldMkLst>
          <pc:docMk/>
          <pc:sldMk cId="3903507516" sldId="498"/>
        </pc:sldMkLst>
        <pc:spChg chg="mod">
          <ac:chgData name="Khattab, Sherif" userId="c83b1e15-36f3-4f46-aceb-05aac24c545e" providerId="ADAL" clId="{A364C4AF-944E-4333-86BA-C37F8AC2AABB}" dt="2021-09-28T16:27:59.143" v="5" actId="5793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364C4AF-944E-4333-86BA-C37F8AC2AABB}" dt="2021-09-28T16:28:51.069" v="7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364C4AF-944E-4333-86BA-C37F8AC2AABB}" dt="2021-09-28T16:28:47.590" v="7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364C4AF-944E-4333-86BA-C37F8AC2AABB}" dt="2021-09-28T16:28:47.590" v="7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842851832" sldId="52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471214150" sldId="52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39202036" sldId="524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301141676" sldId="525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718964789" sldId="54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924667073" sldId="555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7T00:16:24.875" v="717" actId="1076"/>
      <pc:docMkLst>
        <pc:docMk/>
      </pc:docMkLst>
      <pc:sldChg chg="modSp del mod">
        <pc:chgData name="Sherif Khattab" userId="c83b1e15-36f3-4f46-aceb-05aac24c545e" providerId="ADAL" clId="{4F266D3B-92A2-40A8-A073-356F608DC91A}" dt="2021-02-16T18:38:39.143" v="580" actId="4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949722242" sldId="28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1032220564" sldId="287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400641916" sldId="45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840639230" sldId="457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116012598" sldId="458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4107670357" sldId="460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714784862" sldId="461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931898487" sldId="462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8:44:21.537" v="58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8:44:07.044" v="585" actId="6549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34.478" v="5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34.478" v="5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Sp modSp new mod">
        <pc:chgData name="Sherif Khattab" userId="c83b1e15-36f3-4f46-aceb-05aac24c545e" providerId="ADAL" clId="{4F266D3B-92A2-40A8-A073-356F608DC91A}" dt="2021-02-17T00:15:29.065" v="660" actId="1076"/>
        <pc:sldMkLst>
          <pc:docMk/>
          <pc:sldMk cId="2842851832" sldId="521"/>
        </pc:sldMkLst>
        <pc:spChg chg="mod">
          <ac:chgData name="Sherif Khattab" userId="c83b1e15-36f3-4f46-aceb-05aac24c545e" providerId="ADAL" clId="{4F266D3B-92A2-40A8-A073-356F608DC91A}" dt="2021-02-17T00:15:22.868" v="657" actId="20577"/>
          <ac:spMkLst>
            <pc:docMk/>
            <pc:sldMk cId="2842851832" sldId="521"/>
            <ac:spMk id="2" creationId="{C0669269-A91F-4CAB-A90F-111E11E047C7}"/>
          </ac:spMkLst>
        </pc:spChg>
        <pc:picChg chg="add mod">
          <ac:chgData name="Sherif Khattab" userId="c83b1e15-36f3-4f46-aceb-05aac24c545e" providerId="ADAL" clId="{4F266D3B-92A2-40A8-A073-356F608DC91A}" dt="2021-02-17T00:15:29.065" v="660" actId="1076"/>
          <ac:picMkLst>
            <pc:docMk/>
            <pc:sldMk cId="2842851832" sldId="521"/>
            <ac:picMk id="7" creationId="{EE1B0C5E-D406-4EF5-9193-4477D02B33E0}"/>
          </ac:picMkLst>
        </pc:pic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  <pc:sldChg chg="addSp modSp new mod">
        <pc:chgData name="Sherif Khattab" userId="c83b1e15-36f3-4f46-aceb-05aac24c545e" providerId="ADAL" clId="{4F266D3B-92A2-40A8-A073-356F608DC91A}" dt="2021-02-17T00:16:24.875" v="717" actId="1076"/>
        <pc:sldMkLst>
          <pc:docMk/>
          <pc:sldMk cId="3046460320" sldId="522"/>
        </pc:sldMkLst>
        <pc:spChg chg="mod">
          <ac:chgData name="Sherif Khattab" userId="c83b1e15-36f3-4f46-aceb-05aac24c545e" providerId="ADAL" clId="{4F266D3B-92A2-40A8-A073-356F608DC91A}" dt="2021-02-17T00:16:13.224" v="714" actId="27636"/>
          <ac:spMkLst>
            <pc:docMk/>
            <pc:sldMk cId="3046460320" sldId="522"/>
            <ac:spMk id="2" creationId="{FD1CC97F-AFCA-4AC8-AFF1-36EBDCDB0645}"/>
          </ac:spMkLst>
        </pc:spChg>
        <pc:picChg chg="add mod">
          <ac:chgData name="Sherif Khattab" userId="c83b1e15-36f3-4f46-aceb-05aac24c545e" providerId="ADAL" clId="{4F266D3B-92A2-40A8-A073-356F608DC91A}" dt="2021-02-17T00:16:24.875" v="717" actId="1076"/>
          <ac:picMkLst>
            <pc:docMk/>
            <pc:sldMk cId="3046460320" sldId="522"/>
            <ac:picMk id="7" creationId="{621196E3-3FAD-44A3-AA2E-C6D7C306E13A}"/>
          </ac:picMkLst>
        </pc:pic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DD159591-8A2E-EF40-A084-CF74E10021B6}"/>
    <pc:docChg chg="modSld">
      <pc:chgData name="Khattab, Sherif" userId="c83b1e15-36f3-4f46-aceb-05aac24c545e" providerId="ADAL" clId="{DD159591-8A2E-EF40-A084-CF74E10021B6}" dt="2021-09-01T06:17:55.817" v="0"/>
      <pc:docMkLst>
        <pc:docMk/>
      </pc:docMkLst>
      <pc:sldChg chg="modSp">
        <pc:chgData name="Khattab, Sherif" userId="c83b1e15-36f3-4f46-aceb-05aac24c545e" providerId="ADAL" clId="{DD159591-8A2E-EF40-A084-CF74E10021B6}" dt="2021-09-01T06:17:55.817" v="0"/>
        <pc:sldMkLst>
          <pc:docMk/>
          <pc:sldMk cId="1330366002" sldId="454"/>
        </pc:sldMkLst>
        <pc:spChg chg="mod">
          <ac:chgData name="Khattab, Sherif" userId="c83b1e15-36f3-4f46-aceb-05aac24c545e" providerId="ADAL" clId="{DD159591-8A2E-EF40-A084-CF74E10021B6}" dt="2021-09-01T06:17:55.81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8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8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next Monday 2/14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make mistakes when using semaphores</a:t>
            </a:r>
          </a:p>
          <a:p>
            <a:r>
              <a:rPr lang="en-US" dirty="0"/>
              <a:t>Solution: Mutex and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F288-FB41-4E4D-8396-4E3B44B9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912F-C4AC-4966-A5EE-15AEC5FE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A984-ECE9-4FC3-9BC3-5BA29EBB44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5622-5C66-4013-B225-93C458E8F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390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b="1" dirty="0"/>
              <a:t>Readers &amp; Writers</a:t>
            </a:r>
          </a:p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6255</TotalTime>
  <Words>858</Words>
  <Application>Microsoft Office PowerPoint</Application>
  <PresentationFormat>Custom</PresentationFormat>
  <Paragraphs>211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Introduction to Operating Systems CS/COE 1550</vt:lpstr>
      <vt:lpstr>Announcements</vt:lpstr>
      <vt:lpstr>Previous lecture …</vt:lpstr>
      <vt:lpstr>Muddiest Points</vt:lpstr>
      <vt:lpstr>Problem of the Day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  <vt:lpstr>Sequence 1</vt:lpstr>
      <vt:lpstr>Sequence 2</vt:lpstr>
      <vt:lpstr>Solution using Mutex and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2022-02-10T19:11:03Z</dcterms:modified>
</cp:coreProperties>
</file>