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6"/>
  </p:notesMasterIdLst>
  <p:sldIdLst>
    <p:sldId id="454" r:id="rId3"/>
    <p:sldId id="496" r:id="rId4"/>
    <p:sldId id="641" r:id="rId5"/>
    <p:sldId id="643" r:id="rId6"/>
    <p:sldId id="642" r:id="rId7"/>
    <p:sldId id="644" r:id="rId8"/>
    <p:sldId id="258" r:id="rId9"/>
    <p:sldId id="266" r:id="rId10"/>
    <p:sldId id="638" r:id="rId11"/>
    <p:sldId id="268" r:id="rId12"/>
    <p:sldId id="636" r:id="rId13"/>
    <p:sldId id="267" r:id="rId14"/>
    <p:sldId id="259" r:id="rId15"/>
    <p:sldId id="635" r:id="rId16"/>
    <p:sldId id="260" r:id="rId17"/>
    <p:sldId id="640" r:id="rId18"/>
    <p:sldId id="634" r:id="rId19"/>
    <p:sldId id="276" r:id="rId20"/>
    <p:sldId id="639" r:id="rId21"/>
    <p:sldId id="275" r:id="rId22"/>
    <p:sldId id="277" r:id="rId23"/>
    <p:sldId id="294" r:id="rId24"/>
    <p:sldId id="283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94921-B761-4DB8-9432-3A174548EE18}" v="74" dt="2022-03-01T13:39:5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EFC862A-934C-4040-83E5-DF401973028D}"/>
    <pc:docChg chg="modSld">
      <pc:chgData name="Khattab, Sherif" userId="c83b1e15-36f3-4f46-aceb-05aac24c545e" providerId="ADAL" clId="{0EFC862A-934C-4040-83E5-DF401973028D}" dt="2021-09-01T06:21:13.361" v="0"/>
      <pc:docMkLst>
        <pc:docMk/>
      </pc:docMkLst>
      <pc:sldChg chg="modSp">
        <pc:chgData name="Khattab, Sherif" userId="c83b1e15-36f3-4f46-aceb-05aac24c545e" providerId="ADAL" clId="{0EFC862A-934C-4040-83E5-DF401973028D}" dt="2021-09-01T06:21:13.361" v="0"/>
        <pc:sldMkLst>
          <pc:docMk/>
          <pc:sldMk cId="1330366002" sldId="454"/>
        </pc:sldMkLst>
        <pc:spChg chg="mod">
          <ac:chgData name="Khattab, Sherif" userId="c83b1e15-36f3-4f46-aceb-05aac24c545e" providerId="ADAL" clId="{0EFC862A-934C-4040-83E5-DF401973028D}" dt="2021-09-01T06:21:13.36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AB4DB51F-5EFE-4A66-8845-A3FD4C6C7BDB}"/>
    <pc:docChg chg="undo custSel addSld delSld modSld sldOrd delMainMaster">
      <pc:chgData name="Khattab, Sherif" userId="c83b1e15-36f3-4f46-aceb-05aac24c545e" providerId="ADAL" clId="{AB4DB51F-5EFE-4A66-8845-A3FD4C6C7BDB}" dt="2021-10-25T13:31:51.894" v="397" actId="2696"/>
      <pc:docMkLst>
        <pc:docMk/>
      </pc:docMkLst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41449065" sldId="25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30278779" sldId="25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964584242" sldId="268"/>
            <ac:spMk id="4" creationId="{5E83345C-FDAE-D542-99CA-5CF2112A409A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72270220" sldId="277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7317818" sldId="299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B4DB51F-5EFE-4A66-8845-A3FD4C6C7BDB}" dt="2021-10-21T16:14:15.181" v="3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B4DB51F-5EFE-4A66-8845-A3FD4C6C7BDB}" dt="2021-10-21T16:14:15.181" v="3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B4DB51F-5EFE-4A66-8845-A3FD4C6C7BDB}" dt="2021-10-21T15:04:44.633" v="10" actId="47"/>
        <pc:sldMkLst>
          <pc:docMk/>
          <pc:sldMk cId="4202616107" sldId="500"/>
        </pc:sldMkLst>
      </pc:sldChg>
      <pc:sldChg chg="modSp del mod">
        <pc:chgData name="Khattab, Sherif" userId="c83b1e15-36f3-4f46-aceb-05aac24c545e" providerId="ADAL" clId="{AB4DB51F-5EFE-4A66-8845-A3FD4C6C7BDB}" dt="2021-10-21T16:14:42.736" v="71" actId="47"/>
        <pc:sldMkLst>
          <pc:docMk/>
          <pc:sldMk cId="2116864396" sldId="505"/>
        </pc:sldMkLst>
        <pc:spChg chg="mod">
          <ac:chgData name="Khattab, Sherif" userId="c83b1e15-36f3-4f46-aceb-05aac24c545e" providerId="ADAL" clId="{AB4DB51F-5EFE-4A66-8845-A3FD4C6C7BDB}" dt="2021-10-21T16:14:37.352" v="68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89778907" sldId="54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3565484" sldId="55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80736919" sldId="551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17400977" sldId="552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9965011" sldId="553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4761885" sldId="55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111545709" sldId="555"/>
        </pc:sldMkLst>
      </pc:sldChg>
      <pc:sldChg chg="modSp add del mod ord">
        <pc:chgData name="Khattab, Sherif" userId="c83b1e15-36f3-4f46-aceb-05aac24c545e" providerId="ADAL" clId="{AB4DB51F-5EFE-4A66-8845-A3FD4C6C7BDB}" dt="2021-10-21T16:15:00.652" v="128" actId="20577"/>
        <pc:sldMkLst>
          <pc:docMk/>
          <pc:sldMk cId="486997367" sldId="556"/>
        </pc:sldMkLst>
        <pc:spChg chg="mod">
          <ac:chgData name="Khattab, Sherif" userId="c83b1e15-36f3-4f46-aceb-05aac24c545e" providerId="ADAL" clId="{AB4DB51F-5EFE-4A66-8845-A3FD4C6C7BDB}" dt="2021-10-21T16:14:49.572" v="95" actId="20577"/>
          <ac:spMkLst>
            <pc:docMk/>
            <pc:sldMk cId="486997367" sldId="556"/>
            <ac:spMk id="2" creationId="{12359EF1-8966-43B0-ACD4-140C6B768BE4}"/>
          </ac:spMkLst>
        </pc:spChg>
        <pc:spChg chg="mod">
          <ac:chgData name="Khattab, Sherif" userId="c83b1e15-36f3-4f46-aceb-05aac24c545e" providerId="ADAL" clId="{AB4DB51F-5EFE-4A66-8845-A3FD4C6C7BDB}" dt="2021-10-21T16:15:00.652" v="128" actId="20577"/>
          <ac:spMkLst>
            <pc:docMk/>
            <pc:sldMk cId="486997367" sldId="556"/>
            <ac:spMk id="3" creationId="{8109B87E-C0CB-4835-9C82-AFCB15839B0C}"/>
          </ac:spMkLst>
        </pc:spChg>
        <pc:picChg chg="mod">
          <ac:chgData name="Khattab, Sherif" userId="c83b1e15-36f3-4f46-aceb-05aac24c545e" providerId="ADAL" clId="{AB4DB51F-5EFE-4A66-8845-A3FD4C6C7BDB}" dt="2021-10-21T16:14:55.020" v="96" actId="1076"/>
          <ac:picMkLst>
            <pc:docMk/>
            <pc:sldMk cId="486997367" sldId="556"/>
            <ac:picMk id="11" creationId="{4D3D2DAA-3840-4992-924A-763F23A1063F}"/>
          </ac:picMkLst>
        </pc:picChg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71235497" sldId="55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55100418" sldId="60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1374389770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1444243" sldId="626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329177268" sldId="62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79803682" sldId="627"/>
        </pc:sldMkLst>
      </pc:sldChg>
      <pc:sldChg chg="modSp add del mod modTransition">
        <pc:chgData name="Khattab, Sherif" userId="c83b1e15-36f3-4f46-aceb-05aac24c545e" providerId="ADAL" clId="{AB4DB51F-5EFE-4A66-8845-A3FD4C6C7BDB}" dt="2021-10-21T14:59:24.610" v="4"/>
        <pc:sldMkLst>
          <pc:docMk/>
          <pc:sldMk cId="3700340836" sldId="62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700340836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3700340836" sldId="627"/>
            <ac:spMk id="23555" creationId="{5F47E982-A6AB-324A-B90F-B0510EA2AB3E}"/>
          </ac:spMkLst>
        </pc:spChg>
      </pc:sldChg>
      <pc:sldChg chg="modSp add mod modAnim">
        <pc:chgData name="Khattab, Sherif" userId="c83b1e15-36f3-4f46-aceb-05aac24c545e" providerId="ADAL" clId="{AB4DB51F-5EFE-4A66-8845-A3FD4C6C7BDB}" dt="2021-10-21T16:24:50.634" v="386" actId="20577"/>
        <pc:sldMkLst>
          <pc:docMk/>
          <pc:sldMk cId="3430690568" sldId="628"/>
        </pc:sldMkLst>
        <pc:spChg chg="mod">
          <ac:chgData name="Khattab, Sherif" userId="c83b1e15-36f3-4f46-aceb-05aac24c545e" providerId="ADAL" clId="{AB4DB51F-5EFE-4A66-8845-A3FD4C6C7BDB}" dt="2021-10-21T16:24:50.634" v="386" actId="20577"/>
          <ac:spMkLst>
            <pc:docMk/>
            <pc:sldMk cId="3430690568" sldId="628"/>
            <ac:spMk id="2" creationId="{6ABECF1C-1696-401A-8D24-743D55F2B028}"/>
          </ac:spMkLst>
        </pc:spChg>
        <pc:spChg chg="mod">
          <ac:chgData name="Khattab, Sherif" userId="c83b1e15-36f3-4f46-aceb-05aac24c545e" providerId="ADAL" clId="{AB4DB51F-5EFE-4A66-8845-A3FD4C6C7BDB}" dt="2021-10-21T16:22:41.285" v="347" actId="21"/>
          <ac:spMkLst>
            <pc:docMk/>
            <pc:sldMk cId="3430690568" sldId="628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0.342" v="388"/>
        <pc:sldMkLst>
          <pc:docMk/>
          <pc:sldMk cId="2445208758" sldId="629"/>
        </pc:sldMkLst>
        <pc:spChg chg="mod">
          <ac:chgData name="Khattab, Sherif" userId="c83b1e15-36f3-4f46-aceb-05aac24c545e" providerId="ADAL" clId="{AB4DB51F-5EFE-4A66-8845-A3FD4C6C7BDB}" dt="2021-10-21T16:19:26.157" v="204" actId="20577"/>
          <ac:spMkLst>
            <pc:docMk/>
            <pc:sldMk cId="2445208758" sldId="629"/>
            <ac:spMk id="2" creationId="{ACBE58DC-26DB-4CDF-B845-3CE4DDB6283A}"/>
          </ac:spMkLst>
        </pc:spChg>
        <pc:spChg chg="mod">
          <ac:chgData name="Khattab, Sherif" userId="c83b1e15-36f3-4f46-aceb-05aac24c545e" providerId="ADAL" clId="{AB4DB51F-5EFE-4A66-8845-A3FD4C6C7BDB}" dt="2021-10-21T16:23:44.775" v="363" actId="6549"/>
          <ac:spMkLst>
            <pc:docMk/>
            <pc:sldMk cId="2445208758" sldId="629"/>
            <ac:spMk id="3" creationId="{D265427B-34C9-4186-AB45-62FB9358AD66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40.601" v="396"/>
        <pc:sldMkLst>
          <pc:docMk/>
          <pc:sldMk cId="2831311117" sldId="630"/>
        </pc:sldMkLst>
        <pc:spChg chg="mod">
          <ac:chgData name="Khattab, Sherif" userId="c83b1e15-36f3-4f46-aceb-05aac24c545e" providerId="ADAL" clId="{AB4DB51F-5EFE-4A66-8845-A3FD4C6C7BDB}" dt="2021-10-21T16:19:49.588" v="248" actId="20577"/>
          <ac:spMkLst>
            <pc:docMk/>
            <pc:sldMk cId="2831311117" sldId="630"/>
            <ac:spMk id="2" creationId="{8C9F3986-859A-41B4-8869-E2D863E59C69}"/>
          </ac:spMkLst>
        </pc:spChg>
        <pc:spChg chg="mod">
          <ac:chgData name="Khattab, Sherif" userId="c83b1e15-36f3-4f46-aceb-05aac24c545e" providerId="ADAL" clId="{AB4DB51F-5EFE-4A66-8845-A3FD4C6C7BDB}" dt="2021-10-21T16:25:33.788" v="394" actId="6549"/>
          <ac:spMkLst>
            <pc:docMk/>
            <pc:sldMk cId="2831311117" sldId="630"/>
            <ac:spMk id="3" creationId="{CA2EDFBF-88A8-42CC-B16D-107F2815B291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9.602" v="392"/>
        <pc:sldMkLst>
          <pc:docMk/>
          <pc:sldMk cId="1788299685" sldId="631"/>
        </pc:sldMkLst>
        <pc:spChg chg="mod">
          <ac:chgData name="Khattab, Sherif" userId="c83b1e15-36f3-4f46-aceb-05aac24c545e" providerId="ADAL" clId="{AB4DB51F-5EFE-4A66-8845-A3FD4C6C7BDB}" dt="2021-10-21T16:20:09.868" v="294" actId="20577"/>
          <ac:spMkLst>
            <pc:docMk/>
            <pc:sldMk cId="1788299685" sldId="631"/>
            <ac:spMk id="2" creationId="{E205B959-DBAE-4BF7-A944-3DC10501DFD2}"/>
          </ac:spMkLst>
        </pc:spChg>
        <pc:spChg chg="mod">
          <ac:chgData name="Khattab, Sherif" userId="c83b1e15-36f3-4f46-aceb-05aac24c545e" providerId="ADAL" clId="{AB4DB51F-5EFE-4A66-8845-A3FD4C6C7BDB}" dt="2021-10-21T16:25:15.337" v="390" actId="6549"/>
          <ac:spMkLst>
            <pc:docMk/>
            <pc:sldMk cId="1788299685" sldId="631"/>
            <ac:spMk id="3" creationId="{A7CAE9A7-A620-46F2-A90D-B16E830D7338}"/>
          </ac:spMkLst>
        </pc:spChg>
      </pc:sldChg>
      <pc:sldChg chg="add">
        <pc:chgData name="Khattab, Sherif" userId="c83b1e15-36f3-4f46-aceb-05aac24c545e" providerId="ADAL" clId="{AB4DB51F-5EFE-4A66-8845-A3FD4C6C7BDB}" dt="2021-10-21T16:24:19.517" v="364"/>
        <pc:sldMkLst>
          <pc:docMk/>
          <pc:sldMk cId="4026883250" sldId="632"/>
        </pc:sldMkLst>
      </pc:sldChg>
      <pc:sldMasterChg chg="del delSldLayout">
        <pc:chgData name="Khattab, Sherif" userId="c83b1e15-36f3-4f46-aceb-05aac24c545e" providerId="ADAL" clId="{AB4DB51F-5EFE-4A66-8845-A3FD4C6C7BDB}" dt="2021-10-25T13:31:51.894" v="397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Sherif Khattab" userId="c83b1e15-36f3-4f46-aceb-05aac24c545e" providerId="ADAL" clId="{1C1363A0-8043-437B-BDC6-95B7E401F934}"/>
    <pc:docChg chg="undo custSel addSld delSld modSld">
      <pc:chgData name="Sherif Khattab" userId="c83b1e15-36f3-4f46-aceb-05aac24c545e" providerId="ADAL" clId="{1C1363A0-8043-437B-BDC6-95B7E401F934}" dt="2021-03-12T01:56:27.763" v="268" actId="1076"/>
      <pc:docMkLst>
        <pc:docMk/>
      </pc:docMkLst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748130332" sldId="26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58040889" sldId="26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55219280" sldId="27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6882553" sldId="27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43881121" sldId="27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51461186" sldId="27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141208101" sldId="27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250162815" sldId="28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0675092" sldId="28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42159830" sldId="28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32186379" sldId="28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56505282" sldId="28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849761339" sldId="28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334613539" sldId="28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623306820" sldId="28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94540754" sldId="289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82880398" sldId="29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779286403" sldId="29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640711673" sldId="29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1C1363A0-8043-437B-BDC6-95B7E401F934}" dt="2021-03-12T01:50:37.086" v="28" actId="1076"/>
        <pc:sldMkLst>
          <pc:docMk/>
          <pc:sldMk cId="1689778907" sldId="549"/>
        </pc:sldMkLst>
        <pc:spChg chg="mod">
          <ac:chgData name="Sherif Khattab" userId="c83b1e15-36f3-4f46-aceb-05aac24c545e" providerId="ADAL" clId="{1C1363A0-8043-437B-BDC6-95B7E401F934}" dt="2021-03-12T01:50:16.189" v="23" actId="20577"/>
          <ac:spMkLst>
            <pc:docMk/>
            <pc:sldMk cId="1689778907" sldId="549"/>
            <ac:spMk id="2" creationId="{C8121D53-75D4-40D0-9DA5-D6FF005F39C0}"/>
          </ac:spMkLst>
        </pc:spChg>
        <pc:picChg chg="add mod">
          <ac:chgData name="Sherif Khattab" userId="c83b1e15-36f3-4f46-aceb-05aac24c545e" providerId="ADAL" clId="{1C1363A0-8043-437B-BDC6-95B7E401F934}" dt="2021-03-12T01:50:37.086" v="28" actId="1076"/>
          <ac:picMkLst>
            <pc:docMk/>
            <pc:sldMk cId="1689778907" sldId="549"/>
            <ac:picMk id="8" creationId="{19ED43F7-5360-4A94-92F7-159D88D3F2FD}"/>
          </ac:picMkLst>
        </pc:picChg>
        <pc:inkChg chg="add del">
          <ac:chgData name="Sherif Khattab" userId="c83b1e15-36f3-4f46-aceb-05aac24c545e" providerId="ADAL" clId="{1C1363A0-8043-437B-BDC6-95B7E401F934}" dt="2021-03-12T01:50:20.550" v="25"/>
          <ac:inkMkLst>
            <pc:docMk/>
            <pc:sldMk cId="1689778907" sldId="549"/>
            <ac:inkMk id="6" creationId="{F33792E5-4686-4526-A5F5-C03D0A25DB34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2:26.648" v="94" actId="404"/>
        <pc:sldMkLst>
          <pc:docMk/>
          <pc:sldMk cId="2763565484" sldId="550"/>
        </pc:sldMkLst>
        <pc:spChg chg="mod">
          <ac:chgData name="Sherif Khattab" userId="c83b1e15-36f3-4f46-aceb-05aac24c545e" providerId="ADAL" clId="{1C1363A0-8043-437B-BDC6-95B7E401F934}" dt="2021-03-12T01:52:26.648" v="94" actId="404"/>
          <ac:spMkLst>
            <pc:docMk/>
            <pc:sldMk cId="2763565484" sldId="550"/>
            <ac:spMk id="2" creationId="{A936DE99-95B0-4131-91A3-BF5C6339166B}"/>
          </ac:spMkLst>
        </pc:spChg>
        <pc:picChg chg="add del mod">
          <ac:chgData name="Sherif Khattab" userId="c83b1e15-36f3-4f46-aceb-05aac24c545e" providerId="ADAL" clId="{1C1363A0-8043-437B-BDC6-95B7E401F934}" dt="2021-03-12T01:51:24.737" v="85" actId="21"/>
          <ac:picMkLst>
            <pc:docMk/>
            <pc:sldMk cId="2763565484" sldId="550"/>
            <ac:picMk id="7" creationId="{50393654-33E6-48AC-81EC-5368A214C4B4}"/>
          </ac:picMkLst>
        </pc:picChg>
        <pc:picChg chg="add del mod">
          <ac:chgData name="Sherif Khattab" userId="c83b1e15-36f3-4f46-aceb-05aac24c545e" providerId="ADAL" clId="{1C1363A0-8043-437B-BDC6-95B7E401F934}" dt="2021-03-12T01:51:47.426" v="89" actId="478"/>
          <ac:picMkLst>
            <pc:docMk/>
            <pc:sldMk cId="2763565484" sldId="550"/>
            <ac:picMk id="9" creationId="{40CBC48B-B934-4C95-828F-A51AC13295B9}"/>
          </ac:picMkLst>
        </pc:picChg>
        <pc:picChg chg="add mod">
          <ac:chgData name="Sherif Khattab" userId="c83b1e15-36f3-4f46-aceb-05aac24c545e" providerId="ADAL" clId="{1C1363A0-8043-437B-BDC6-95B7E401F934}" dt="2021-03-12T01:52:20.456" v="92" actId="1076"/>
          <ac:picMkLst>
            <pc:docMk/>
            <pc:sldMk cId="2763565484" sldId="550"/>
            <ac:picMk id="11" creationId="{BF8C341B-EA8A-46BF-B18B-DF29AA50A84F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3:17.759" v="138" actId="1076"/>
        <pc:sldMkLst>
          <pc:docMk/>
          <pc:sldMk cId="1980736919" sldId="551"/>
        </pc:sldMkLst>
        <pc:spChg chg="mod">
          <ac:chgData name="Sherif Khattab" userId="c83b1e15-36f3-4f46-aceb-05aac24c545e" providerId="ADAL" clId="{1C1363A0-8043-437B-BDC6-95B7E401F934}" dt="2021-03-12T01:52:57.672" v="133" actId="20577"/>
          <ac:spMkLst>
            <pc:docMk/>
            <pc:sldMk cId="1980736919" sldId="551"/>
            <ac:spMk id="2" creationId="{C823CCCB-8BDE-4B6D-91D0-0C956A6EBDE9}"/>
          </ac:spMkLst>
        </pc:spChg>
        <pc:picChg chg="add mod">
          <ac:chgData name="Sherif Khattab" userId="c83b1e15-36f3-4f46-aceb-05aac24c545e" providerId="ADAL" clId="{1C1363A0-8043-437B-BDC6-95B7E401F934}" dt="2021-03-12T01:53:17.759" v="138" actId="1076"/>
          <ac:picMkLst>
            <pc:docMk/>
            <pc:sldMk cId="1980736919" sldId="551"/>
            <ac:picMk id="8" creationId="{32547613-CA2F-4A72-8917-D5CE1EAC7A86}"/>
          </ac:picMkLst>
        </pc:picChg>
        <pc:inkChg chg="add del">
          <ac:chgData name="Sherif Khattab" userId="c83b1e15-36f3-4f46-aceb-05aac24c545e" providerId="ADAL" clId="{1C1363A0-8043-437B-BDC6-95B7E401F934}" dt="2021-03-12T01:53:03.365" v="135"/>
          <ac:inkMkLst>
            <pc:docMk/>
            <pc:sldMk cId="1980736919" sldId="551"/>
            <ac:inkMk id="6" creationId="{EB6DFAA1-9705-4F92-9B8A-78D00E3584FA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4:17.939" v="175" actId="1076"/>
        <pc:sldMkLst>
          <pc:docMk/>
          <pc:sldMk cId="1717400977" sldId="552"/>
        </pc:sldMkLst>
        <pc:spChg chg="mod">
          <ac:chgData name="Sherif Khattab" userId="c83b1e15-36f3-4f46-aceb-05aac24c545e" providerId="ADAL" clId="{1C1363A0-8043-437B-BDC6-95B7E401F934}" dt="2021-03-12T01:53:51.657" v="170" actId="20577"/>
          <ac:spMkLst>
            <pc:docMk/>
            <pc:sldMk cId="1717400977" sldId="552"/>
            <ac:spMk id="2" creationId="{BAF58ECF-EB4C-4F69-B468-5837E0F29F0C}"/>
          </ac:spMkLst>
        </pc:spChg>
        <pc:picChg chg="add del">
          <ac:chgData name="Sherif Khattab" userId="c83b1e15-36f3-4f46-aceb-05aac24c545e" providerId="ADAL" clId="{1C1363A0-8043-437B-BDC6-95B7E401F934}" dt="2021-03-12T01:53:57.520" v="172" actId="22"/>
          <ac:picMkLst>
            <pc:docMk/>
            <pc:sldMk cId="1717400977" sldId="552"/>
            <ac:picMk id="7" creationId="{D5506F18-1094-44BF-98FC-571B557BC4F7}"/>
          </ac:picMkLst>
        </pc:picChg>
        <pc:picChg chg="add mod">
          <ac:chgData name="Sherif Khattab" userId="c83b1e15-36f3-4f46-aceb-05aac24c545e" providerId="ADAL" clId="{1C1363A0-8043-437B-BDC6-95B7E401F934}" dt="2021-03-12T01:54:17.939" v="175" actId="1076"/>
          <ac:picMkLst>
            <pc:docMk/>
            <pc:sldMk cId="1717400977" sldId="552"/>
            <ac:picMk id="9" creationId="{AEE4E4AC-2DBA-49C8-B067-F866D9ED4C45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5:27.917" v="241" actId="1076"/>
        <pc:sldMkLst>
          <pc:docMk/>
          <pc:sldMk cId="3849965011" sldId="553"/>
        </pc:sldMkLst>
        <pc:spChg chg="mod">
          <ac:chgData name="Sherif Khattab" userId="c83b1e15-36f3-4f46-aceb-05aac24c545e" providerId="ADAL" clId="{1C1363A0-8043-437B-BDC6-95B7E401F934}" dt="2021-03-12T01:55:05.714" v="236" actId="20577"/>
          <ac:spMkLst>
            <pc:docMk/>
            <pc:sldMk cId="3849965011" sldId="553"/>
            <ac:spMk id="2" creationId="{C558FE7B-223B-41F8-95DC-943F7D3A8866}"/>
          </ac:spMkLst>
        </pc:spChg>
        <pc:picChg chg="add mod">
          <ac:chgData name="Sherif Khattab" userId="c83b1e15-36f3-4f46-aceb-05aac24c545e" providerId="ADAL" clId="{1C1363A0-8043-437B-BDC6-95B7E401F934}" dt="2021-03-12T01:55:27.917" v="241" actId="1076"/>
          <ac:picMkLst>
            <pc:docMk/>
            <pc:sldMk cId="3849965011" sldId="553"/>
            <ac:picMk id="8" creationId="{4D6D339C-DEB6-42BF-B60F-61A2B7C1419F}"/>
          </ac:picMkLst>
        </pc:picChg>
        <pc:inkChg chg="add del">
          <ac:chgData name="Sherif Khattab" userId="c83b1e15-36f3-4f46-aceb-05aac24c545e" providerId="ADAL" clId="{1C1363A0-8043-437B-BDC6-95B7E401F934}" dt="2021-03-12T01:55:09.740" v="238"/>
          <ac:inkMkLst>
            <pc:docMk/>
            <pc:sldMk cId="3849965011" sldId="553"/>
            <ac:inkMk id="6" creationId="{6A1D4BFB-07C8-4FC7-AD85-FBEB9C124D25}"/>
          </ac:inkMkLst>
        </pc:inkChg>
      </pc:sldChg>
      <pc:sldChg chg="addSp modSp new mod">
        <pc:chgData name="Sherif Khattab" userId="c83b1e15-36f3-4f46-aceb-05aac24c545e" providerId="ADAL" clId="{1C1363A0-8043-437B-BDC6-95B7E401F934}" dt="2021-03-12T01:56:27.763" v="268" actId="1076"/>
        <pc:sldMkLst>
          <pc:docMk/>
          <pc:sldMk cId="2114761885" sldId="554"/>
        </pc:sldMkLst>
        <pc:spChg chg="mod">
          <ac:chgData name="Sherif Khattab" userId="c83b1e15-36f3-4f46-aceb-05aac24c545e" providerId="ADAL" clId="{1C1363A0-8043-437B-BDC6-95B7E401F934}" dt="2021-03-12T01:56:19.924" v="265" actId="20577"/>
          <ac:spMkLst>
            <pc:docMk/>
            <pc:sldMk cId="2114761885" sldId="554"/>
            <ac:spMk id="2" creationId="{139573D9-ACBD-49A3-915F-48963D5DAE2B}"/>
          </ac:spMkLst>
        </pc:spChg>
        <pc:picChg chg="add mod">
          <ac:chgData name="Sherif Khattab" userId="c83b1e15-36f3-4f46-aceb-05aac24c545e" providerId="ADAL" clId="{1C1363A0-8043-437B-BDC6-95B7E401F934}" dt="2021-03-12T01:56:27.763" v="268" actId="1076"/>
          <ac:picMkLst>
            <pc:docMk/>
            <pc:sldMk cId="2114761885" sldId="554"/>
            <ac:picMk id="7" creationId="{265F997B-3832-4CDE-ADFA-D2D46D6C811F}"/>
          </ac:picMkLst>
        </pc:pic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83294921-B761-4DB8-9432-3A174548EE18}"/>
    <pc:docChg chg="undo redo custSel addSld delSld modSld sldOrd">
      <pc:chgData name="Khattab, Sherif" userId="c83b1e15-36f3-4f46-aceb-05aac24c545e" providerId="ADAL" clId="{83294921-B761-4DB8-9432-3A174548EE18}" dt="2022-03-01T13:39:54.694" v="389"/>
      <pc:docMkLst>
        <pc:docMk/>
      </pc:docMkLst>
      <pc:sldChg chg="modSp add del">
        <pc:chgData name="Khattab, Sherif" userId="c83b1e15-36f3-4f46-aceb-05aac24c545e" providerId="ADAL" clId="{83294921-B761-4DB8-9432-3A174548EE18}" dt="2022-03-01T13:26:09.786" v="64" actId="47"/>
        <pc:sldMkLst>
          <pc:docMk/>
          <pc:sldMk cId="741449065" sldId="25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530278779" sldId="25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2964626202" sldId="25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3936872045" sldId="260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27:09.309" v="77"/>
        <pc:sldMkLst>
          <pc:docMk/>
          <pc:sldMk cId="2377821666" sldId="26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18:07.895" v="6"/>
        <pc:sldMkLst>
          <pc:docMk/>
          <pc:sldMk cId="1762877546" sldId="26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1964584242" sldId="26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9:08.384" v="92" actId="47"/>
        <pc:sldMkLst>
          <pc:docMk/>
          <pc:sldMk cId="3420719142" sldId="26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 modAnim">
        <pc:chgData name="Khattab, Sherif" userId="c83b1e15-36f3-4f46-aceb-05aac24c545e" providerId="ADAL" clId="{83294921-B761-4DB8-9432-3A174548EE18}" dt="2022-03-01T13:29:14.578" v="94"/>
        <pc:sldMkLst>
          <pc:docMk/>
          <pc:sldMk cId="2133180735" sldId="275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ord modTransition modAnim">
        <pc:chgData name="Khattab, Sherif" userId="c83b1e15-36f3-4f46-aceb-05aac24c545e" providerId="ADAL" clId="{83294921-B761-4DB8-9432-3A174548EE18}" dt="2022-03-01T13:29:44.872" v="100"/>
        <pc:sldMkLst>
          <pc:docMk/>
          <pc:sldMk cId="731436851" sldId="27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4072270220" sldId="27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773510753" sldId="280"/>
        </pc:sldMkLst>
      </pc:sldChg>
      <pc:sldChg chg="modSp add del modAnim">
        <pc:chgData name="Khattab, Sherif" userId="c83b1e15-36f3-4f46-aceb-05aac24c545e" providerId="ADAL" clId="{83294921-B761-4DB8-9432-3A174548EE18}" dt="2022-03-01T13:30:15.087" v="104"/>
        <pc:sldMkLst>
          <pc:docMk/>
          <pc:sldMk cId="4127952582" sldId="283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442392580" sldId="290"/>
        </pc:sldMkLst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4127073533" sldId="29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073533" sldId="294"/>
            <ac:spMk id="15" creationId="{E11F4B18-8147-7E43-9F98-27ABF884DDC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392020218" sldId="469"/>
        </pc:sldMkLst>
      </pc:sldChg>
      <pc:sldChg chg="modSp modAnim">
        <pc:chgData name="Khattab, Sherif" userId="c83b1e15-36f3-4f46-aceb-05aac24c545e" providerId="ADAL" clId="{83294921-B761-4DB8-9432-3A174548EE18}" dt="2022-03-01T13:25:50.547" v="63"/>
        <pc:sldMkLst>
          <pc:docMk/>
          <pc:sldMk cId="702367729" sldId="496"/>
        </pc:sldMkLst>
        <pc:spChg chg="mod">
          <ac:chgData name="Khattab, Sherif" userId="c83b1e15-36f3-4f46-aceb-05aac24c545e" providerId="ADAL" clId="{83294921-B761-4DB8-9432-3A174548EE18}" dt="2022-03-01T13:25:40.982" v="6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111545709" sldId="555"/>
        </pc:sldMkLst>
      </pc:sldChg>
      <pc:sldChg chg="del">
        <pc:chgData name="Khattab, Sherif" userId="c83b1e15-36f3-4f46-aceb-05aac24c545e" providerId="ADAL" clId="{83294921-B761-4DB8-9432-3A174548EE18}" dt="2022-03-01T13:30:18.792" v="105" actId="47"/>
        <pc:sldMkLst>
          <pc:docMk/>
          <pc:sldMk cId="486997367" sldId="55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71235497" sldId="55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430690568" sldId="628"/>
        </pc:sldMkLst>
      </pc:sldChg>
      <pc:sldChg chg="del">
        <pc:chgData name="Khattab, Sherif" userId="c83b1e15-36f3-4f46-aceb-05aac24c545e" providerId="ADAL" clId="{83294921-B761-4DB8-9432-3A174548EE18}" dt="2022-03-01T13:30:19.993" v="106" actId="47"/>
        <pc:sldMkLst>
          <pc:docMk/>
          <pc:sldMk cId="2445208758" sldId="629"/>
        </pc:sldMkLst>
      </pc:sldChg>
      <pc:sldChg chg="del">
        <pc:chgData name="Khattab, Sherif" userId="c83b1e15-36f3-4f46-aceb-05aac24c545e" providerId="ADAL" clId="{83294921-B761-4DB8-9432-3A174548EE18}" dt="2022-03-01T13:30:22.519" v="108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83294921-B761-4DB8-9432-3A174548EE18}" dt="2022-03-01T13:30:21.159" v="107" actId="47"/>
        <pc:sldMkLst>
          <pc:docMk/>
          <pc:sldMk cId="1788299685" sldId="631"/>
        </pc:sldMkLst>
      </pc:sldChg>
      <pc:sldChg chg="del">
        <pc:chgData name="Khattab, Sherif" userId="c83b1e15-36f3-4f46-aceb-05aac24c545e" providerId="ADAL" clId="{83294921-B761-4DB8-9432-3A174548EE18}" dt="2022-03-01T13:30:23.675" v="109" actId="47"/>
        <pc:sldMkLst>
          <pc:docMk/>
          <pc:sldMk cId="4026883250" sldId="632"/>
        </pc:sldMkLst>
      </pc:sldChg>
      <pc:sldChg chg="modSp add del mod modTransition modAnim">
        <pc:chgData name="Khattab, Sherif" userId="c83b1e15-36f3-4f46-aceb-05aac24c545e" providerId="ADAL" clId="{83294921-B761-4DB8-9432-3A174548EE18}" dt="2022-03-01T13:29:20.403" v="96"/>
        <pc:sldMkLst>
          <pc:docMk/>
          <pc:sldMk cId="2879803682" sldId="63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 ord">
        <pc:chgData name="Khattab, Sherif" userId="c83b1e15-36f3-4f46-aceb-05aac24c545e" providerId="ADAL" clId="{83294921-B761-4DB8-9432-3A174548EE18}" dt="2022-03-01T13:28:58.881" v="91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83294921-B761-4DB8-9432-3A174548EE18}" dt="2022-03-01T13:18:07.895" v="6"/>
        <pc:sldMkLst>
          <pc:docMk/>
          <pc:sldMk cId="1980736919" sldId="636"/>
        </pc:sldMkLst>
      </pc:sldChg>
      <pc:sldChg chg="modSp add del mod ord modTransition">
        <pc:chgData name="Khattab, Sherif" userId="c83b1e15-36f3-4f46-aceb-05aac24c545e" providerId="ADAL" clId="{83294921-B761-4DB8-9432-3A174548EE18}" dt="2022-03-01T13:28:29.520" v="84" actId="207"/>
        <pc:sldMkLst>
          <pc:docMk/>
          <pc:sldMk cId="2596582874" sldId="638"/>
        </pc:sldMkLst>
        <pc:spChg chg="mod">
          <ac:chgData name="Khattab, Sherif" userId="c83b1e15-36f3-4f46-aceb-05aac24c545e" providerId="ADAL" clId="{83294921-B761-4DB8-9432-3A174548EE18}" dt="2022-03-01T13:26:58.902" v="75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29.520" v="84" actId="207"/>
          <ac:spMkLst>
            <pc:docMk/>
            <pc:sldMk cId="2596582874" sldId="638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596582874" sldId="638"/>
            <ac:spMk id="4" creationId="{E34CDF39-49F6-4920-9301-24EE0C100A0E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30:02.774" v="102"/>
        <pc:sldMkLst>
          <pc:docMk/>
          <pc:sldMk cId="1717400977" sldId="63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17400977" sldId="639"/>
            <ac:spMk id="4" creationId="{1765A989-ACB0-4826-B4E2-6D0E147FF377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8:53.260" v="89"/>
        <pc:sldMkLst>
          <pc:docMk/>
          <pc:sldMk cId="3997552664" sldId="640"/>
        </pc:sldMkLst>
        <pc:spChg chg="mod">
          <ac:chgData name="Khattab, Sherif" userId="c83b1e15-36f3-4f46-aceb-05aac24c545e" providerId="ADAL" clId="{83294921-B761-4DB8-9432-3A174548EE18}" dt="2022-03-01T13:28:40.790" v="87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53.260" v="89"/>
          <ac:spMkLst>
            <pc:docMk/>
            <pc:sldMk cId="3997552664" sldId="640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97552664" sldId="640"/>
            <ac:spMk id="4" creationId="{E34CDF39-49F6-4920-9301-24EE0C100A0E}"/>
          </ac:spMkLst>
        </pc:spChg>
      </pc:sldChg>
      <pc:sldChg chg="modSp new mod">
        <pc:chgData name="Khattab, Sherif" userId="c83b1e15-36f3-4f46-aceb-05aac24c545e" providerId="ADAL" clId="{83294921-B761-4DB8-9432-3A174548EE18}" dt="2022-03-01T13:31:27.593" v="211" actId="20577"/>
        <pc:sldMkLst>
          <pc:docMk/>
          <pc:sldMk cId="4094346339" sldId="641"/>
        </pc:sldMkLst>
        <pc:spChg chg="mod">
          <ac:chgData name="Khattab, Sherif" userId="c83b1e15-36f3-4f46-aceb-05aac24c545e" providerId="ADAL" clId="{83294921-B761-4DB8-9432-3A174548EE18}" dt="2022-03-01T13:30:50.447" v="132" actId="5793"/>
          <ac:spMkLst>
            <pc:docMk/>
            <pc:sldMk cId="4094346339" sldId="641"/>
            <ac:spMk id="2" creationId="{74F7AC28-7709-4490-8EAA-0B030ED8859D}"/>
          </ac:spMkLst>
        </pc:spChg>
        <pc:spChg chg="mod">
          <ac:chgData name="Khattab, Sherif" userId="c83b1e15-36f3-4f46-aceb-05aac24c545e" providerId="ADAL" clId="{83294921-B761-4DB8-9432-3A174548EE18}" dt="2022-03-01T13:31:27.593" v="211" actId="20577"/>
          <ac:spMkLst>
            <pc:docMk/>
            <pc:sldMk cId="4094346339" sldId="641"/>
            <ac:spMk id="3" creationId="{1002DCC2-05C7-45CF-9F17-DF54E531B9C1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46.413" v="384"/>
        <pc:sldMkLst>
          <pc:docMk/>
          <pc:sldMk cId="2444359482" sldId="642"/>
        </pc:sldMkLst>
        <pc:spChg chg="mod">
          <ac:chgData name="Khattab, Sherif" userId="c83b1e15-36f3-4f46-aceb-05aac24c545e" providerId="ADAL" clId="{83294921-B761-4DB8-9432-3A174548EE18}" dt="2022-03-01T13:34:15.694" v="257" actId="20577"/>
          <ac:spMkLst>
            <pc:docMk/>
            <pc:sldMk cId="2444359482" sldId="642"/>
            <ac:spMk id="2" creationId="{650F212E-234E-453F-954E-6EBD86C0D3FD}"/>
          </ac:spMkLst>
        </pc:spChg>
        <pc:spChg chg="mod">
          <ac:chgData name="Khattab, Sherif" userId="c83b1e15-36f3-4f46-aceb-05aac24c545e" providerId="ADAL" clId="{83294921-B761-4DB8-9432-3A174548EE18}" dt="2022-03-01T13:39:36.015" v="382" actId="6549"/>
          <ac:spMkLst>
            <pc:docMk/>
            <pc:sldMk cId="2444359482" sldId="642"/>
            <ac:spMk id="3" creationId="{E99B505D-27CC-4923-AA49-1B78ADE9C176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32.326" v="372"/>
        <pc:sldMkLst>
          <pc:docMk/>
          <pc:sldMk cId="449097264" sldId="643"/>
        </pc:sldMkLst>
        <pc:spChg chg="mod">
          <ac:chgData name="Khattab, Sherif" userId="c83b1e15-36f3-4f46-aceb-05aac24c545e" providerId="ADAL" clId="{83294921-B761-4DB8-9432-3A174548EE18}" dt="2022-03-01T13:34:48.460" v="313" actId="404"/>
          <ac:spMkLst>
            <pc:docMk/>
            <pc:sldMk cId="449097264" sldId="643"/>
            <ac:spMk id="2" creationId="{EA5B182A-15C0-4575-B820-AF3B5E205F94}"/>
          </ac:spMkLst>
        </pc:spChg>
        <pc:spChg chg="mod">
          <ac:chgData name="Khattab, Sherif" userId="c83b1e15-36f3-4f46-aceb-05aac24c545e" providerId="ADAL" clId="{83294921-B761-4DB8-9432-3A174548EE18}" dt="2022-03-01T13:39:27.165" v="370" actId="6549"/>
          <ac:spMkLst>
            <pc:docMk/>
            <pc:sldMk cId="449097264" sldId="643"/>
            <ac:spMk id="3" creationId="{3F8ECCD9-6AFE-45F0-93A3-0D7D5304EBBF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54.694" v="389"/>
        <pc:sldMkLst>
          <pc:docMk/>
          <pc:sldMk cId="861968579" sldId="644"/>
        </pc:sldMkLst>
        <pc:spChg chg="mod">
          <ac:chgData name="Khattab, Sherif" userId="c83b1e15-36f3-4f46-aceb-05aac24c545e" providerId="ADAL" clId="{83294921-B761-4DB8-9432-3A174548EE18}" dt="2022-03-01T13:35:34.143" v="341" actId="20577"/>
          <ac:spMkLst>
            <pc:docMk/>
            <pc:sldMk cId="861968579" sldId="644"/>
            <ac:spMk id="2" creationId="{04ACCFEB-D34B-4F9B-8ED3-A36E736A4499}"/>
          </ac:spMkLst>
        </pc:spChg>
        <pc:spChg chg="mod">
          <ac:chgData name="Khattab, Sherif" userId="c83b1e15-36f3-4f46-aceb-05aac24c545e" providerId="ADAL" clId="{83294921-B761-4DB8-9432-3A174548EE18}" dt="2022-03-01T13:39:50.087" v="387" actId="6549"/>
          <ac:spMkLst>
            <pc:docMk/>
            <pc:sldMk cId="861968579" sldId="644"/>
            <ac:spMk id="3" creationId="{D33A89E2-1240-431F-8E96-7C216746A718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A3154D26-DEFF-BE46-8B55-5FAA00372793}"/>
    <pc:docChg chg="custSel addSld delSld modSld">
      <pc:chgData name="Khattab, Sherif" userId="c83b1e15-36f3-4f46-aceb-05aac24c545e" providerId="ADAL" clId="{A3154D26-DEFF-BE46-8B55-5FAA00372793}" dt="2021-03-11T14:40:00.606" v="454"/>
      <pc:docMkLst>
        <pc:docMk/>
      </pc:docMkLst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72045" sldId="26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2748130332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987170174" sldId="265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4158040889" sldId="26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400270920" sldId="27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355219280" sldId="270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958726580" sldId="271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96882553" sldId="271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872089159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643881121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51461186" sldId="273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290114436" sldId="273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141208101" sldId="27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4072084408" sldId="27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250162815" sldId="28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217920703" sldId="28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90675092" sldId="281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458028039" sldId="281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42159830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395211604" sldId="28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32186379" sldId="284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24028409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56505282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849761339" sldId="286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33461353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522792431" sldId="288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623306820" sldId="288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32103208" sldId="289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94540754" sldId="289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854989116" sldId="29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82880398" sldId="29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10710663" sldId="292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779286403" sldId="29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640711673" sldId="2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3154D26-DEFF-BE46-8B55-5FAA00372793}" dt="2021-03-11T14:31:38.121" v="1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3154D26-DEFF-BE46-8B55-5FAA00372793}" dt="2021-03-11T14:31:38.121" v="1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39:49.575" v="451"/>
        <pc:sldMkLst>
          <pc:docMk/>
          <pc:sldMk cId="4202616107" sldId="500"/>
        </pc:sldMkLst>
        <pc:spChg chg="mod">
          <ac:chgData name="Khattab, Sherif" userId="c83b1e15-36f3-4f46-aceb-05aac24c545e" providerId="ADAL" clId="{A3154D26-DEFF-BE46-8B55-5FAA00372793}" dt="2021-03-11T14:38:54.621" v="43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A3154D26-DEFF-BE46-8B55-5FAA00372793}" dt="2021-03-11T14:26:27.876" v="96"/>
        <pc:sldMkLst>
          <pc:docMk/>
          <pc:sldMk cId="2116864396" sldId="505"/>
        </pc:sldMkLst>
        <pc:spChg chg="mod">
          <ac:chgData name="Khattab, Sherif" userId="c83b1e15-36f3-4f46-aceb-05aac24c545e" providerId="ADAL" clId="{A3154D26-DEFF-BE46-8B55-5FAA00372793}" dt="2021-03-11T14:26:27.876" v="96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A3154D26-DEFF-BE46-8B55-5FAA00372793}" dt="2021-03-11T14:29:45.897" v="16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A3154D26-DEFF-BE46-8B55-5FAA00372793}" dt="2021-03-11T14:29:45.897" v="16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40:00.606" v="454"/>
        <pc:sldMkLst>
          <pc:docMk/>
          <pc:sldMk cId="3106578269" sldId="548"/>
        </pc:sldMkLst>
        <pc:spChg chg="mod">
          <ac:chgData name="Khattab, Sherif" userId="c83b1e15-36f3-4f46-aceb-05aac24c545e" providerId="ADAL" clId="{A3154D26-DEFF-BE46-8B55-5FAA00372793}" dt="2021-03-11T14:39:16.657" v="44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654888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633457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278199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261080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0637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2480616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996925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402646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275208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97114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953877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60259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0486949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698566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363166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2638369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89028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985510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8970076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175632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384364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493926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91391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022774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292787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6904887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8305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31106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695722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856375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00949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447514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320045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1378277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8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994B827-A38B-9248-8751-9C15452F5E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42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76478D4-682C-CF40-87B3-B8C06476A37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775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FA3E00-F04C-344F-B973-97C9C3D49F6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Device drivers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296462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F0605B-EC1F-8447-979C-9225D0FF59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26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87980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7: due on 3/14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Project 2: due on 3/18</a:t>
            </a:r>
          </a:p>
          <a:p>
            <a:r>
              <a:rPr lang="en-US" dirty="0"/>
              <a:t>Midterm exam on Thursday 3/3</a:t>
            </a:r>
          </a:p>
          <a:p>
            <a:pPr lvl="1"/>
            <a:r>
              <a:rPr lang="en-US" dirty="0"/>
              <a:t>In-person, on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Virtual memory (VM) especially helpful in </a:t>
            </a:r>
            <a:r>
              <a:rPr lang="en-US" altLang="en-US" dirty="0" err="1"/>
              <a:t>multiprogrammed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Page table resides in main (physical) memory</a:t>
            </a:r>
          </a:p>
          <a:p>
            <a:r>
              <a:rPr lang="en-US" altLang="en-US" sz="2646" dirty="0"/>
              <a:t>CPU uses special registers for paging</a:t>
            </a:r>
          </a:p>
          <a:p>
            <a:pPr lvl="1"/>
            <a:r>
              <a:rPr lang="en-US" altLang="en-US" sz="2205" dirty="0"/>
              <a:t>Page table base register (PTBR) points to the page table</a:t>
            </a:r>
          </a:p>
          <a:p>
            <a:pPr lvl="1"/>
            <a:r>
              <a:rPr lang="en-US" altLang="en-US" sz="2205" dirty="0"/>
              <a:t>Page table length register (PTLR) contains length of page table: restricts maximum legal logical address</a:t>
            </a:r>
          </a:p>
          <a:p>
            <a:r>
              <a:rPr lang="en-US" altLang="en-US" sz="2646" dirty="0"/>
              <a:t>Translating an address requires two memory accesses</a:t>
            </a:r>
          </a:p>
          <a:p>
            <a:pPr lvl="1"/>
            <a:r>
              <a:rPr lang="en-US" altLang="en-US" sz="2205" dirty="0"/>
              <a:t>First access reads page table entry (PTE)</a:t>
            </a:r>
          </a:p>
          <a:p>
            <a:pPr lvl="1"/>
            <a:r>
              <a:rPr lang="en-US" altLang="en-US" sz="2205" dirty="0"/>
              <a:t>Second access reads the data / instruction from memory</a:t>
            </a:r>
          </a:p>
          <a:p>
            <a:r>
              <a:rPr lang="en-US" altLang="en-US" sz="2646" dirty="0"/>
              <a:t>Reduce number of memory accesses</a:t>
            </a:r>
          </a:p>
          <a:p>
            <a:pPr lvl="1"/>
            <a:r>
              <a:rPr lang="en-US" altLang="en-US" sz="2205" dirty="0"/>
              <a:t>Can’t avoid second access (we need the value from memory)</a:t>
            </a:r>
          </a:p>
          <a:p>
            <a:pPr lvl="1"/>
            <a:r>
              <a:rPr lang="en-US" altLang="en-US" sz="2205" dirty="0"/>
              <a:t>Eliminate first access by keeping a hardware cache (called a </a:t>
            </a:r>
            <a:r>
              <a:rPr lang="en-US" altLang="en-US" sz="2205" i="1" dirty="0"/>
              <a:t>translation lookaside buffer</a:t>
            </a:r>
            <a:r>
              <a:rPr lang="en-US" altLang="en-US" sz="2205" dirty="0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AC28-7709-4490-8EAA-0B030ED8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DCC2-05C7-45CF-9F17-DF54E531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 Queues</a:t>
            </a:r>
          </a:p>
          <a:p>
            <a:pPr lvl="1"/>
            <a:r>
              <a:rPr lang="en-US" dirty="0"/>
              <a:t>Service time estimation for SJF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0A9F-8FEC-4BBE-A6A3-B89501245D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3E2F-7252-4A05-96C6-312F92E53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434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182A-15C0-4575-B820-AF3B5E20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 (multi-level feedback queue)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CD9-6AFE-45F0-93A3-0D7D5304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multilevel scheduling, do processes in the lower priority ready queues need to wait for every higher priority ready queue to be empty?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many queues would there realistically be using Multilevel feedback scheduling?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need some time to build an intuition for why the Multilevel Feedback Scheduling is good.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most muddy was how the MFS has absolute priority.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multilevel feedback scheduling, is the number of priority queues pre-set or is each queue generated dynamically?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0D90-48CE-458B-AAEB-C0F454AE21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ED3E-3C34-4FAB-AE19-4F2988853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0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212E-234E-453F-954E-6EBD86C0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(exponential averaging)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505D-27CC-4923-AA49-1B78ADE9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graphs for CPU Burst Exponential estimation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Could you please explain why changing the value of alpha weights more recent / older observations?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determining or choosing the alpha value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exponential average reflect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S mean the all previous estimate? What is the difference between the most recent and S​[n]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10F8-0D06-4391-87ED-9A69BC3767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C207F-9317-4DFC-B9BF-D8A3BBA6C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3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CFEB-D34B-4F9B-8ED3-A36E736A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89E2-1240-431F-8E96-7C216746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CPU Burst vs Quantum vs Time Slice?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whole lecture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active time in the scheduler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Everything is clear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Nothing felt good.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F09C5-27F2-427B-8335-9DA0EC7713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6055E-50D5-4166-AC92-66D001554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19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D7FCC8E-6CD3-AB40-A1F2-9EB2BE4DBEB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CF768A-60B2-8D42-ACB1-AF601F0F07D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1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828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1603</Words>
  <Application>Microsoft Office PowerPoint</Application>
  <PresentationFormat>Custom</PresentationFormat>
  <Paragraphs>306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Helvetica</vt:lpstr>
      <vt:lpstr>Source Sans Pro</vt:lpstr>
      <vt:lpstr>Symbol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Muddiest Points (multi-level feedback queue)</vt:lpstr>
      <vt:lpstr>Muddiest Points (exponential averaging)</vt:lpstr>
      <vt:lpstr>Muddiest Points (misc.)</vt:lpstr>
      <vt:lpstr>In an ideal world…</vt:lpstr>
      <vt:lpstr>Memory hierarchy</vt:lpstr>
      <vt:lpstr>Problem of the Day</vt:lpstr>
      <vt:lpstr>How many programs is enough?</vt:lpstr>
      <vt:lpstr>Why do we need more processes?</vt:lpstr>
      <vt:lpstr>Modeling multiprogramming</vt:lpstr>
      <vt:lpstr>Basic memory management</vt:lpstr>
      <vt:lpstr>Memory Management for Embedded Systems</vt:lpstr>
      <vt:lpstr>Fixed partitions: multiple programs</vt:lpstr>
      <vt:lpstr>Problem of the Day</vt:lpstr>
      <vt:lpstr>Base and limit registers</vt:lpstr>
      <vt:lpstr>Virtual and physical addresses</vt:lpstr>
      <vt:lpstr>Address Translation</vt:lpstr>
      <vt:lpstr>Virtual memory</vt:lpstr>
      <vt:lpstr>Paging and page tables</vt:lpstr>
      <vt:lpstr>What’s in a page table entry?</vt:lpstr>
      <vt:lpstr>Implementing page tables in hardware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2022-03-01T13:39:55Z</dcterms:modified>
</cp:coreProperties>
</file>